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9" r:id="rId2"/>
  </p:sldMasterIdLst>
  <p:notesMasterIdLst>
    <p:notesMasterId r:id="rId13"/>
  </p:notesMasterIdLst>
  <p:handoutMasterIdLst>
    <p:handoutMasterId r:id="rId14"/>
  </p:handoutMasterIdLst>
  <p:sldIdLst>
    <p:sldId id="260" r:id="rId3"/>
    <p:sldId id="288" r:id="rId4"/>
    <p:sldId id="259" r:id="rId5"/>
    <p:sldId id="276" r:id="rId6"/>
    <p:sldId id="273" r:id="rId7"/>
    <p:sldId id="287" r:id="rId8"/>
    <p:sldId id="289" r:id="rId9"/>
    <p:sldId id="290" r:id="rId10"/>
    <p:sldId id="291" r:id="rId11"/>
    <p:sldId id="292" r:id="rId12"/>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17" autoAdjust="0"/>
    <p:restoredTop sz="94660"/>
  </p:normalViewPr>
  <p:slideViewPr>
    <p:cSldViewPr snapToGrid="0">
      <p:cViewPr varScale="1">
        <p:scale>
          <a:sx n="74" d="100"/>
          <a:sy n="74" d="100"/>
        </p:scale>
        <p:origin x="576"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8" d="100"/>
          <a:sy n="148" d="100"/>
        </p:scale>
        <p:origin x="840" y="-21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EF010-FF4D-4FB1-A1CB-2CF6A6DF984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1727AE85-A625-4325-A3E0-840B37F4B0D4}">
      <dgm:prSet phldrT="[Text]"/>
      <dgm:spPr/>
      <dgm:t>
        <a:bodyPr/>
        <a:lstStyle/>
        <a:p>
          <a:r>
            <a:rPr lang="en-GB" dirty="0" smtClean="0"/>
            <a:t>Individual</a:t>
          </a:r>
          <a:endParaRPr lang="en-GB" dirty="0"/>
        </a:p>
      </dgm:t>
    </dgm:pt>
    <dgm:pt modelId="{5F52CF14-926F-4A2D-B1F7-266E873AE537}" type="parTrans" cxnId="{8A4AC402-728F-470D-A142-725FFFBCCDF7}">
      <dgm:prSet/>
      <dgm:spPr/>
      <dgm:t>
        <a:bodyPr/>
        <a:lstStyle/>
        <a:p>
          <a:endParaRPr lang="en-GB"/>
        </a:p>
      </dgm:t>
    </dgm:pt>
    <dgm:pt modelId="{196A2233-0AC6-4BD3-84D4-4A693896E18A}" type="sibTrans" cxnId="{8A4AC402-728F-470D-A142-725FFFBCCDF7}">
      <dgm:prSet/>
      <dgm:spPr/>
      <dgm:t>
        <a:bodyPr/>
        <a:lstStyle/>
        <a:p>
          <a:endParaRPr lang="en-GB"/>
        </a:p>
      </dgm:t>
    </dgm:pt>
    <dgm:pt modelId="{EAE61C80-5E7D-4CC3-8CCB-C8BF72042CF5}">
      <dgm:prSet phldrT="[Text]"/>
      <dgm:spPr/>
      <dgm:t>
        <a:bodyPr/>
        <a:lstStyle/>
        <a:p>
          <a:r>
            <a:rPr lang="en-GB" dirty="0" smtClean="0"/>
            <a:t>Challenge Yourself</a:t>
          </a:r>
        </a:p>
        <a:p>
          <a:endParaRPr lang="en-GB" dirty="0"/>
        </a:p>
      </dgm:t>
    </dgm:pt>
    <dgm:pt modelId="{73363245-578C-477B-A89B-29CBE6D8E254}" type="parTrans" cxnId="{D8A0C378-1489-4DEA-BC4C-27EAD332C5E4}">
      <dgm:prSet/>
      <dgm:spPr/>
      <dgm:t>
        <a:bodyPr/>
        <a:lstStyle/>
        <a:p>
          <a:endParaRPr lang="en-GB"/>
        </a:p>
      </dgm:t>
    </dgm:pt>
    <dgm:pt modelId="{773389A0-1207-47C0-8E3F-EA5D1E779550}" type="sibTrans" cxnId="{D8A0C378-1489-4DEA-BC4C-27EAD332C5E4}">
      <dgm:prSet/>
      <dgm:spPr/>
      <dgm:t>
        <a:bodyPr/>
        <a:lstStyle/>
        <a:p>
          <a:endParaRPr lang="en-GB"/>
        </a:p>
      </dgm:t>
    </dgm:pt>
    <dgm:pt modelId="{A1C597DE-8908-458C-9466-75DCC37D1426}">
      <dgm:prSet phldrT="[Text]"/>
      <dgm:spPr/>
      <dgm:t>
        <a:bodyPr/>
        <a:lstStyle/>
        <a:p>
          <a:r>
            <a:rPr lang="en-GB" dirty="0" smtClean="0"/>
            <a:t>Create Clarity</a:t>
          </a:r>
          <a:endParaRPr lang="en-GB" dirty="0"/>
        </a:p>
      </dgm:t>
    </dgm:pt>
    <dgm:pt modelId="{6783A7B1-06C7-4F06-98B4-32557C4F3254}" type="parTrans" cxnId="{4BC164A8-B50A-400A-8C53-8A24ADA4A8EF}">
      <dgm:prSet/>
      <dgm:spPr/>
      <dgm:t>
        <a:bodyPr/>
        <a:lstStyle/>
        <a:p>
          <a:endParaRPr lang="en-GB"/>
        </a:p>
      </dgm:t>
    </dgm:pt>
    <dgm:pt modelId="{45E5ECD3-6C87-4BF2-89C9-5E401C9E6BA0}" type="sibTrans" cxnId="{4BC164A8-B50A-400A-8C53-8A24ADA4A8EF}">
      <dgm:prSet/>
      <dgm:spPr/>
      <dgm:t>
        <a:bodyPr/>
        <a:lstStyle/>
        <a:p>
          <a:endParaRPr lang="en-GB"/>
        </a:p>
      </dgm:t>
    </dgm:pt>
    <dgm:pt modelId="{3110D8D8-8DFB-41A6-BAEB-EA005F5EA6EF}">
      <dgm:prSet phldrT="[Text]"/>
      <dgm:spPr/>
      <dgm:t>
        <a:bodyPr/>
        <a:lstStyle/>
        <a:p>
          <a:r>
            <a:rPr lang="en-GB" dirty="0" smtClean="0"/>
            <a:t>Curiosity</a:t>
          </a:r>
          <a:endParaRPr lang="en-GB" dirty="0"/>
        </a:p>
      </dgm:t>
    </dgm:pt>
    <dgm:pt modelId="{68FF86C5-02B2-46DF-A9DF-25CDC74E0438}" type="parTrans" cxnId="{F2264417-7C0E-4A80-A621-F8750E54BAB7}">
      <dgm:prSet/>
      <dgm:spPr/>
      <dgm:t>
        <a:bodyPr/>
        <a:lstStyle/>
        <a:p>
          <a:endParaRPr lang="en-GB"/>
        </a:p>
      </dgm:t>
    </dgm:pt>
    <dgm:pt modelId="{E0B83A7C-CDA8-40C6-B43B-D5278D55BC49}" type="sibTrans" cxnId="{F2264417-7C0E-4A80-A621-F8750E54BAB7}">
      <dgm:prSet/>
      <dgm:spPr/>
      <dgm:t>
        <a:bodyPr/>
        <a:lstStyle/>
        <a:p>
          <a:endParaRPr lang="en-GB"/>
        </a:p>
      </dgm:t>
    </dgm:pt>
    <dgm:pt modelId="{4932402B-7752-4610-8809-DE77FBEFDE01}">
      <dgm:prSet phldrT="[Text]"/>
      <dgm:spPr/>
      <dgm:t>
        <a:bodyPr/>
        <a:lstStyle/>
        <a:p>
          <a:r>
            <a:rPr lang="en-GB" dirty="0" smtClean="0"/>
            <a:t>Check understanding</a:t>
          </a:r>
          <a:endParaRPr lang="en-GB" dirty="0"/>
        </a:p>
      </dgm:t>
    </dgm:pt>
    <dgm:pt modelId="{2573584E-8F1C-4FF7-937E-F0BA0C905E2A}" type="parTrans" cxnId="{D6BA8CBA-47E5-4BF8-AFB3-A46671FCE079}">
      <dgm:prSet/>
      <dgm:spPr/>
      <dgm:t>
        <a:bodyPr/>
        <a:lstStyle/>
        <a:p>
          <a:endParaRPr lang="en-GB"/>
        </a:p>
      </dgm:t>
    </dgm:pt>
    <dgm:pt modelId="{6DAE336E-F66A-4600-B708-8A15B9306219}" type="sibTrans" cxnId="{D6BA8CBA-47E5-4BF8-AFB3-A46671FCE079}">
      <dgm:prSet/>
      <dgm:spPr/>
      <dgm:t>
        <a:bodyPr/>
        <a:lstStyle/>
        <a:p>
          <a:endParaRPr lang="en-GB"/>
        </a:p>
      </dgm:t>
    </dgm:pt>
    <dgm:pt modelId="{2D5DC0AC-BFEC-425C-BBA6-CCA2D5264D92}">
      <dgm:prSet phldrT="[Text]"/>
      <dgm:spPr/>
      <dgm:t>
        <a:bodyPr/>
        <a:lstStyle/>
        <a:p>
          <a:r>
            <a:rPr lang="en-GB" dirty="0" smtClean="0"/>
            <a:t>Co-create options and solutions</a:t>
          </a:r>
          <a:endParaRPr lang="en-GB" dirty="0"/>
        </a:p>
      </dgm:t>
    </dgm:pt>
    <dgm:pt modelId="{FF3C91B5-F968-4A54-8F72-195525B85F67}" type="parTrans" cxnId="{B7A44FD6-6BC8-4B17-AD4E-5F87E4EDA34E}">
      <dgm:prSet/>
      <dgm:spPr/>
      <dgm:t>
        <a:bodyPr/>
        <a:lstStyle/>
        <a:p>
          <a:endParaRPr lang="en-GB"/>
        </a:p>
      </dgm:t>
    </dgm:pt>
    <dgm:pt modelId="{C49500B8-6966-4EEF-9D58-99DAE0D9715D}" type="sibTrans" cxnId="{B7A44FD6-6BC8-4B17-AD4E-5F87E4EDA34E}">
      <dgm:prSet/>
      <dgm:spPr/>
      <dgm:t>
        <a:bodyPr/>
        <a:lstStyle/>
        <a:p>
          <a:endParaRPr lang="en-GB"/>
        </a:p>
      </dgm:t>
    </dgm:pt>
    <dgm:pt modelId="{7DACA2F2-0CD0-4BA3-9C92-C72F67938CA5}" type="pres">
      <dgm:prSet presAssocID="{B38EF010-FF4D-4FB1-A1CB-2CF6A6DF984A}" presName="Name0" presStyleCnt="0">
        <dgm:presLayoutVars>
          <dgm:chMax val="1"/>
          <dgm:dir/>
          <dgm:animLvl val="ctr"/>
          <dgm:resizeHandles val="exact"/>
        </dgm:presLayoutVars>
      </dgm:prSet>
      <dgm:spPr/>
      <dgm:t>
        <a:bodyPr/>
        <a:lstStyle/>
        <a:p>
          <a:endParaRPr lang="en-GB"/>
        </a:p>
      </dgm:t>
    </dgm:pt>
    <dgm:pt modelId="{D6F87675-A7AC-4495-B2DE-6B3FBE21FBAD}" type="pres">
      <dgm:prSet presAssocID="{1727AE85-A625-4325-A3E0-840B37F4B0D4}" presName="centerShape" presStyleLbl="node0" presStyleIdx="0" presStyleCnt="1"/>
      <dgm:spPr/>
      <dgm:t>
        <a:bodyPr/>
        <a:lstStyle/>
        <a:p>
          <a:endParaRPr lang="en-GB"/>
        </a:p>
      </dgm:t>
    </dgm:pt>
    <dgm:pt modelId="{CEF21EAE-DE10-439A-9383-F56E5EEF4EDB}" type="pres">
      <dgm:prSet presAssocID="{EAE61C80-5E7D-4CC3-8CCB-C8BF72042CF5}" presName="node" presStyleLbl="node1" presStyleIdx="0" presStyleCnt="5">
        <dgm:presLayoutVars>
          <dgm:bulletEnabled val="1"/>
        </dgm:presLayoutVars>
      </dgm:prSet>
      <dgm:spPr/>
      <dgm:t>
        <a:bodyPr/>
        <a:lstStyle/>
        <a:p>
          <a:endParaRPr lang="en-GB"/>
        </a:p>
      </dgm:t>
    </dgm:pt>
    <dgm:pt modelId="{9CE5B1FB-784E-4E66-B3C7-9026817AE826}" type="pres">
      <dgm:prSet presAssocID="{EAE61C80-5E7D-4CC3-8CCB-C8BF72042CF5}" presName="dummy" presStyleCnt="0"/>
      <dgm:spPr/>
    </dgm:pt>
    <dgm:pt modelId="{F3AC0EAD-B109-4BF5-B77E-36A69D19F827}" type="pres">
      <dgm:prSet presAssocID="{773389A0-1207-47C0-8E3F-EA5D1E779550}" presName="sibTrans" presStyleLbl="sibTrans2D1" presStyleIdx="0" presStyleCnt="5"/>
      <dgm:spPr/>
      <dgm:t>
        <a:bodyPr/>
        <a:lstStyle/>
        <a:p>
          <a:endParaRPr lang="en-GB"/>
        </a:p>
      </dgm:t>
    </dgm:pt>
    <dgm:pt modelId="{3012B7DD-30B3-4B74-8D3C-4EA2B30E9613}" type="pres">
      <dgm:prSet presAssocID="{A1C597DE-8908-458C-9466-75DCC37D1426}" presName="node" presStyleLbl="node1" presStyleIdx="1" presStyleCnt="5">
        <dgm:presLayoutVars>
          <dgm:bulletEnabled val="1"/>
        </dgm:presLayoutVars>
      </dgm:prSet>
      <dgm:spPr/>
      <dgm:t>
        <a:bodyPr/>
        <a:lstStyle/>
        <a:p>
          <a:endParaRPr lang="en-GB"/>
        </a:p>
      </dgm:t>
    </dgm:pt>
    <dgm:pt modelId="{B3C322B8-F343-4874-BC33-AFE9DBE0B4BE}" type="pres">
      <dgm:prSet presAssocID="{A1C597DE-8908-458C-9466-75DCC37D1426}" presName="dummy" presStyleCnt="0"/>
      <dgm:spPr/>
    </dgm:pt>
    <dgm:pt modelId="{54CC28BC-2841-4F19-80F2-ECA58081A23E}" type="pres">
      <dgm:prSet presAssocID="{45E5ECD3-6C87-4BF2-89C9-5E401C9E6BA0}" presName="sibTrans" presStyleLbl="sibTrans2D1" presStyleIdx="1" presStyleCnt="5"/>
      <dgm:spPr/>
      <dgm:t>
        <a:bodyPr/>
        <a:lstStyle/>
        <a:p>
          <a:endParaRPr lang="en-GB"/>
        </a:p>
      </dgm:t>
    </dgm:pt>
    <dgm:pt modelId="{CAA01848-049D-4256-9F03-6EA868E83B72}" type="pres">
      <dgm:prSet presAssocID="{3110D8D8-8DFB-41A6-BAEB-EA005F5EA6EF}" presName="node" presStyleLbl="node1" presStyleIdx="2" presStyleCnt="5">
        <dgm:presLayoutVars>
          <dgm:bulletEnabled val="1"/>
        </dgm:presLayoutVars>
      </dgm:prSet>
      <dgm:spPr/>
      <dgm:t>
        <a:bodyPr/>
        <a:lstStyle/>
        <a:p>
          <a:endParaRPr lang="en-GB"/>
        </a:p>
      </dgm:t>
    </dgm:pt>
    <dgm:pt modelId="{3C08B94E-B9E6-44A0-833B-D38E4DE5CF7B}" type="pres">
      <dgm:prSet presAssocID="{3110D8D8-8DFB-41A6-BAEB-EA005F5EA6EF}" presName="dummy" presStyleCnt="0"/>
      <dgm:spPr/>
    </dgm:pt>
    <dgm:pt modelId="{11926D84-DB20-4CFF-91B1-D93F073EB0EC}" type="pres">
      <dgm:prSet presAssocID="{E0B83A7C-CDA8-40C6-B43B-D5278D55BC49}" presName="sibTrans" presStyleLbl="sibTrans2D1" presStyleIdx="2" presStyleCnt="5"/>
      <dgm:spPr/>
      <dgm:t>
        <a:bodyPr/>
        <a:lstStyle/>
        <a:p>
          <a:endParaRPr lang="en-GB"/>
        </a:p>
      </dgm:t>
    </dgm:pt>
    <dgm:pt modelId="{0856D9F2-5CEC-4B37-94AF-960E76B8CA7B}" type="pres">
      <dgm:prSet presAssocID="{4932402B-7752-4610-8809-DE77FBEFDE01}" presName="node" presStyleLbl="node1" presStyleIdx="3" presStyleCnt="5">
        <dgm:presLayoutVars>
          <dgm:bulletEnabled val="1"/>
        </dgm:presLayoutVars>
      </dgm:prSet>
      <dgm:spPr/>
      <dgm:t>
        <a:bodyPr/>
        <a:lstStyle/>
        <a:p>
          <a:endParaRPr lang="en-GB"/>
        </a:p>
      </dgm:t>
    </dgm:pt>
    <dgm:pt modelId="{FE44D84F-45D0-47F1-907A-A7DA40822416}" type="pres">
      <dgm:prSet presAssocID="{4932402B-7752-4610-8809-DE77FBEFDE01}" presName="dummy" presStyleCnt="0"/>
      <dgm:spPr/>
    </dgm:pt>
    <dgm:pt modelId="{70DB0275-F154-492F-B641-D35DA0DDBCF0}" type="pres">
      <dgm:prSet presAssocID="{6DAE336E-F66A-4600-B708-8A15B9306219}" presName="sibTrans" presStyleLbl="sibTrans2D1" presStyleIdx="3" presStyleCnt="5"/>
      <dgm:spPr/>
      <dgm:t>
        <a:bodyPr/>
        <a:lstStyle/>
        <a:p>
          <a:endParaRPr lang="en-GB"/>
        </a:p>
      </dgm:t>
    </dgm:pt>
    <dgm:pt modelId="{C123AD54-F3BD-4F6A-AB97-02B77473DDCF}" type="pres">
      <dgm:prSet presAssocID="{2D5DC0AC-BFEC-425C-BBA6-CCA2D5264D92}" presName="node" presStyleLbl="node1" presStyleIdx="4" presStyleCnt="5">
        <dgm:presLayoutVars>
          <dgm:bulletEnabled val="1"/>
        </dgm:presLayoutVars>
      </dgm:prSet>
      <dgm:spPr/>
      <dgm:t>
        <a:bodyPr/>
        <a:lstStyle/>
        <a:p>
          <a:endParaRPr lang="en-GB"/>
        </a:p>
      </dgm:t>
    </dgm:pt>
    <dgm:pt modelId="{8E815A47-5C7B-4151-A727-203651114A00}" type="pres">
      <dgm:prSet presAssocID="{2D5DC0AC-BFEC-425C-BBA6-CCA2D5264D92}" presName="dummy" presStyleCnt="0"/>
      <dgm:spPr/>
    </dgm:pt>
    <dgm:pt modelId="{C79BFCFE-D215-44BF-A300-62D0231A3D6A}" type="pres">
      <dgm:prSet presAssocID="{C49500B8-6966-4EEF-9D58-99DAE0D9715D}" presName="sibTrans" presStyleLbl="sibTrans2D1" presStyleIdx="4" presStyleCnt="5"/>
      <dgm:spPr/>
      <dgm:t>
        <a:bodyPr/>
        <a:lstStyle/>
        <a:p>
          <a:endParaRPr lang="en-GB"/>
        </a:p>
      </dgm:t>
    </dgm:pt>
  </dgm:ptLst>
  <dgm:cxnLst>
    <dgm:cxn modelId="{36D4E5D6-C6F7-40DD-96DD-AE0D9E0D22E6}" type="presOf" srcId="{EAE61C80-5E7D-4CC3-8CCB-C8BF72042CF5}" destId="{CEF21EAE-DE10-439A-9383-F56E5EEF4EDB}" srcOrd="0" destOrd="0" presId="urn:microsoft.com/office/officeart/2005/8/layout/radial6"/>
    <dgm:cxn modelId="{DF59F9A6-0189-46B5-967E-1211366C6225}" type="presOf" srcId="{2D5DC0AC-BFEC-425C-BBA6-CCA2D5264D92}" destId="{C123AD54-F3BD-4F6A-AB97-02B77473DDCF}" srcOrd="0" destOrd="0" presId="urn:microsoft.com/office/officeart/2005/8/layout/radial6"/>
    <dgm:cxn modelId="{8A4AC402-728F-470D-A142-725FFFBCCDF7}" srcId="{B38EF010-FF4D-4FB1-A1CB-2CF6A6DF984A}" destId="{1727AE85-A625-4325-A3E0-840B37F4B0D4}" srcOrd="0" destOrd="0" parTransId="{5F52CF14-926F-4A2D-B1F7-266E873AE537}" sibTransId="{196A2233-0AC6-4BD3-84D4-4A693896E18A}"/>
    <dgm:cxn modelId="{E290C933-FE7C-41D4-86C5-5A0DC215466E}" type="presOf" srcId="{773389A0-1207-47C0-8E3F-EA5D1E779550}" destId="{F3AC0EAD-B109-4BF5-B77E-36A69D19F827}" srcOrd="0" destOrd="0" presId="urn:microsoft.com/office/officeart/2005/8/layout/radial6"/>
    <dgm:cxn modelId="{E87ACA3F-3688-4218-83FA-20154330D0C7}" type="presOf" srcId="{45E5ECD3-6C87-4BF2-89C9-5E401C9E6BA0}" destId="{54CC28BC-2841-4F19-80F2-ECA58081A23E}" srcOrd="0" destOrd="0" presId="urn:microsoft.com/office/officeart/2005/8/layout/radial6"/>
    <dgm:cxn modelId="{4BC164A8-B50A-400A-8C53-8A24ADA4A8EF}" srcId="{1727AE85-A625-4325-A3E0-840B37F4B0D4}" destId="{A1C597DE-8908-458C-9466-75DCC37D1426}" srcOrd="1" destOrd="0" parTransId="{6783A7B1-06C7-4F06-98B4-32557C4F3254}" sibTransId="{45E5ECD3-6C87-4BF2-89C9-5E401C9E6BA0}"/>
    <dgm:cxn modelId="{D6BA8CBA-47E5-4BF8-AFB3-A46671FCE079}" srcId="{1727AE85-A625-4325-A3E0-840B37F4B0D4}" destId="{4932402B-7752-4610-8809-DE77FBEFDE01}" srcOrd="3" destOrd="0" parTransId="{2573584E-8F1C-4FF7-937E-F0BA0C905E2A}" sibTransId="{6DAE336E-F66A-4600-B708-8A15B9306219}"/>
    <dgm:cxn modelId="{3C28984F-E18C-4B41-9969-D16A9C2D009C}" type="presOf" srcId="{6DAE336E-F66A-4600-B708-8A15B9306219}" destId="{70DB0275-F154-492F-B641-D35DA0DDBCF0}" srcOrd="0" destOrd="0" presId="urn:microsoft.com/office/officeart/2005/8/layout/radial6"/>
    <dgm:cxn modelId="{D8A0C378-1489-4DEA-BC4C-27EAD332C5E4}" srcId="{1727AE85-A625-4325-A3E0-840B37F4B0D4}" destId="{EAE61C80-5E7D-4CC3-8CCB-C8BF72042CF5}" srcOrd="0" destOrd="0" parTransId="{73363245-578C-477B-A89B-29CBE6D8E254}" sibTransId="{773389A0-1207-47C0-8E3F-EA5D1E779550}"/>
    <dgm:cxn modelId="{3D6D1BD2-0324-4FCA-AFED-4FBB205449C4}" type="presOf" srcId="{A1C597DE-8908-458C-9466-75DCC37D1426}" destId="{3012B7DD-30B3-4B74-8D3C-4EA2B30E9613}" srcOrd="0" destOrd="0" presId="urn:microsoft.com/office/officeart/2005/8/layout/radial6"/>
    <dgm:cxn modelId="{B7A44FD6-6BC8-4B17-AD4E-5F87E4EDA34E}" srcId="{1727AE85-A625-4325-A3E0-840B37F4B0D4}" destId="{2D5DC0AC-BFEC-425C-BBA6-CCA2D5264D92}" srcOrd="4" destOrd="0" parTransId="{FF3C91B5-F968-4A54-8F72-195525B85F67}" sibTransId="{C49500B8-6966-4EEF-9D58-99DAE0D9715D}"/>
    <dgm:cxn modelId="{55F0B76C-DB58-466D-B6E8-8A1BFCA53507}" type="presOf" srcId="{3110D8D8-8DFB-41A6-BAEB-EA005F5EA6EF}" destId="{CAA01848-049D-4256-9F03-6EA868E83B72}" srcOrd="0" destOrd="0" presId="urn:microsoft.com/office/officeart/2005/8/layout/radial6"/>
    <dgm:cxn modelId="{24F4DEFD-D286-4D09-A606-F2CFC4911E61}" type="presOf" srcId="{4932402B-7752-4610-8809-DE77FBEFDE01}" destId="{0856D9F2-5CEC-4B37-94AF-960E76B8CA7B}" srcOrd="0" destOrd="0" presId="urn:microsoft.com/office/officeart/2005/8/layout/radial6"/>
    <dgm:cxn modelId="{3BAC5064-8EDF-47B1-89EE-480E6E065467}" type="presOf" srcId="{C49500B8-6966-4EEF-9D58-99DAE0D9715D}" destId="{C79BFCFE-D215-44BF-A300-62D0231A3D6A}" srcOrd="0" destOrd="0" presId="urn:microsoft.com/office/officeart/2005/8/layout/radial6"/>
    <dgm:cxn modelId="{13BD839E-C3D7-480F-B9D3-C18AA6D00DEC}" type="presOf" srcId="{1727AE85-A625-4325-A3E0-840B37F4B0D4}" destId="{D6F87675-A7AC-4495-B2DE-6B3FBE21FBAD}" srcOrd="0" destOrd="0" presId="urn:microsoft.com/office/officeart/2005/8/layout/radial6"/>
    <dgm:cxn modelId="{538924AD-5BE4-4E09-9C32-02C35F701F8E}" type="presOf" srcId="{E0B83A7C-CDA8-40C6-B43B-D5278D55BC49}" destId="{11926D84-DB20-4CFF-91B1-D93F073EB0EC}" srcOrd="0" destOrd="0" presId="urn:microsoft.com/office/officeart/2005/8/layout/radial6"/>
    <dgm:cxn modelId="{0993F2AB-D312-41D2-9C76-50D4755A8275}" type="presOf" srcId="{B38EF010-FF4D-4FB1-A1CB-2CF6A6DF984A}" destId="{7DACA2F2-0CD0-4BA3-9C92-C72F67938CA5}" srcOrd="0" destOrd="0" presId="urn:microsoft.com/office/officeart/2005/8/layout/radial6"/>
    <dgm:cxn modelId="{F2264417-7C0E-4A80-A621-F8750E54BAB7}" srcId="{1727AE85-A625-4325-A3E0-840B37F4B0D4}" destId="{3110D8D8-8DFB-41A6-BAEB-EA005F5EA6EF}" srcOrd="2" destOrd="0" parTransId="{68FF86C5-02B2-46DF-A9DF-25CDC74E0438}" sibTransId="{E0B83A7C-CDA8-40C6-B43B-D5278D55BC49}"/>
    <dgm:cxn modelId="{CB19941D-A333-4654-8414-0E1133854910}" type="presParOf" srcId="{7DACA2F2-0CD0-4BA3-9C92-C72F67938CA5}" destId="{D6F87675-A7AC-4495-B2DE-6B3FBE21FBAD}" srcOrd="0" destOrd="0" presId="urn:microsoft.com/office/officeart/2005/8/layout/radial6"/>
    <dgm:cxn modelId="{04D6360F-87DD-4D37-AC86-146639146C9A}" type="presParOf" srcId="{7DACA2F2-0CD0-4BA3-9C92-C72F67938CA5}" destId="{CEF21EAE-DE10-439A-9383-F56E5EEF4EDB}" srcOrd="1" destOrd="0" presId="urn:microsoft.com/office/officeart/2005/8/layout/radial6"/>
    <dgm:cxn modelId="{9D8B4E53-71A2-4EB8-86BF-3E3379DCB022}" type="presParOf" srcId="{7DACA2F2-0CD0-4BA3-9C92-C72F67938CA5}" destId="{9CE5B1FB-784E-4E66-B3C7-9026817AE826}" srcOrd="2" destOrd="0" presId="urn:microsoft.com/office/officeart/2005/8/layout/radial6"/>
    <dgm:cxn modelId="{0DD72747-0443-4B73-9FA0-285CAC5B1481}" type="presParOf" srcId="{7DACA2F2-0CD0-4BA3-9C92-C72F67938CA5}" destId="{F3AC0EAD-B109-4BF5-B77E-36A69D19F827}" srcOrd="3" destOrd="0" presId="urn:microsoft.com/office/officeart/2005/8/layout/radial6"/>
    <dgm:cxn modelId="{326A381C-E2E9-4812-A3AD-5F209D0C63F5}" type="presParOf" srcId="{7DACA2F2-0CD0-4BA3-9C92-C72F67938CA5}" destId="{3012B7DD-30B3-4B74-8D3C-4EA2B30E9613}" srcOrd="4" destOrd="0" presId="urn:microsoft.com/office/officeart/2005/8/layout/radial6"/>
    <dgm:cxn modelId="{63CB3F08-B7D7-4848-8EE0-2865A093181F}" type="presParOf" srcId="{7DACA2F2-0CD0-4BA3-9C92-C72F67938CA5}" destId="{B3C322B8-F343-4874-BC33-AFE9DBE0B4BE}" srcOrd="5" destOrd="0" presId="urn:microsoft.com/office/officeart/2005/8/layout/radial6"/>
    <dgm:cxn modelId="{C5FC0162-AA4B-4D53-8A9F-32C5AEA7EF94}" type="presParOf" srcId="{7DACA2F2-0CD0-4BA3-9C92-C72F67938CA5}" destId="{54CC28BC-2841-4F19-80F2-ECA58081A23E}" srcOrd="6" destOrd="0" presId="urn:microsoft.com/office/officeart/2005/8/layout/radial6"/>
    <dgm:cxn modelId="{45F49A90-5DE9-4CD3-A373-7ABCDEF9BE0E}" type="presParOf" srcId="{7DACA2F2-0CD0-4BA3-9C92-C72F67938CA5}" destId="{CAA01848-049D-4256-9F03-6EA868E83B72}" srcOrd="7" destOrd="0" presId="urn:microsoft.com/office/officeart/2005/8/layout/radial6"/>
    <dgm:cxn modelId="{8B1BF46C-FE1C-4DF6-908D-27FE3D595597}" type="presParOf" srcId="{7DACA2F2-0CD0-4BA3-9C92-C72F67938CA5}" destId="{3C08B94E-B9E6-44A0-833B-D38E4DE5CF7B}" srcOrd="8" destOrd="0" presId="urn:microsoft.com/office/officeart/2005/8/layout/radial6"/>
    <dgm:cxn modelId="{61674BA2-9B4C-4690-BB14-C1575ABBD16C}" type="presParOf" srcId="{7DACA2F2-0CD0-4BA3-9C92-C72F67938CA5}" destId="{11926D84-DB20-4CFF-91B1-D93F073EB0EC}" srcOrd="9" destOrd="0" presId="urn:microsoft.com/office/officeart/2005/8/layout/radial6"/>
    <dgm:cxn modelId="{BA0653E5-0B2D-4976-8F91-20D0E60DA665}" type="presParOf" srcId="{7DACA2F2-0CD0-4BA3-9C92-C72F67938CA5}" destId="{0856D9F2-5CEC-4B37-94AF-960E76B8CA7B}" srcOrd="10" destOrd="0" presId="urn:microsoft.com/office/officeart/2005/8/layout/radial6"/>
    <dgm:cxn modelId="{C303F83F-1088-403B-A0D0-23F48577B1A6}" type="presParOf" srcId="{7DACA2F2-0CD0-4BA3-9C92-C72F67938CA5}" destId="{FE44D84F-45D0-47F1-907A-A7DA40822416}" srcOrd="11" destOrd="0" presId="urn:microsoft.com/office/officeart/2005/8/layout/radial6"/>
    <dgm:cxn modelId="{011958BB-11B3-496D-9631-B424CEFDC693}" type="presParOf" srcId="{7DACA2F2-0CD0-4BA3-9C92-C72F67938CA5}" destId="{70DB0275-F154-492F-B641-D35DA0DDBCF0}" srcOrd="12" destOrd="0" presId="urn:microsoft.com/office/officeart/2005/8/layout/radial6"/>
    <dgm:cxn modelId="{268E9527-4917-4A19-B5E6-890196D12FA6}" type="presParOf" srcId="{7DACA2F2-0CD0-4BA3-9C92-C72F67938CA5}" destId="{C123AD54-F3BD-4F6A-AB97-02B77473DDCF}" srcOrd="13" destOrd="0" presId="urn:microsoft.com/office/officeart/2005/8/layout/radial6"/>
    <dgm:cxn modelId="{915EF6DD-B98E-4183-A2E1-FF364FB2BA23}" type="presParOf" srcId="{7DACA2F2-0CD0-4BA3-9C92-C72F67938CA5}" destId="{8E815A47-5C7B-4151-A727-203651114A00}" srcOrd="14" destOrd="0" presId="urn:microsoft.com/office/officeart/2005/8/layout/radial6"/>
    <dgm:cxn modelId="{A7A1BBBC-52C8-4742-9A7C-8FEC29131FCB}" type="presParOf" srcId="{7DACA2F2-0CD0-4BA3-9C92-C72F67938CA5}" destId="{C79BFCFE-D215-44BF-A300-62D0231A3D6A}"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8EF010-FF4D-4FB1-A1CB-2CF6A6DF984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1727AE85-A625-4325-A3E0-840B37F4B0D4}">
      <dgm:prSet phldrT="[Text]"/>
      <dgm:spPr/>
      <dgm:t>
        <a:bodyPr/>
        <a:lstStyle/>
        <a:p>
          <a:r>
            <a:rPr lang="en-GB" dirty="0" smtClean="0"/>
            <a:t>Individual</a:t>
          </a:r>
          <a:endParaRPr lang="en-GB" dirty="0"/>
        </a:p>
      </dgm:t>
    </dgm:pt>
    <dgm:pt modelId="{5F52CF14-926F-4A2D-B1F7-266E873AE537}" type="parTrans" cxnId="{8A4AC402-728F-470D-A142-725FFFBCCDF7}">
      <dgm:prSet/>
      <dgm:spPr/>
      <dgm:t>
        <a:bodyPr/>
        <a:lstStyle/>
        <a:p>
          <a:endParaRPr lang="en-GB"/>
        </a:p>
      </dgm:t>
    </dgm:pt>
    <dgm:pt modelId="{196A2233-0AC6-4BD3-84D4-4A693896E18A}" type="sibTrans" cxnId="{8A4AC402-728F-470D-A142-725FFFBCCDF7}">
      <dgm:prSet/>
      <dgm:spPr/>
      <dgm:t>
        <a:bodyPr/>
        <a:lstStyle/>
        <a:p>
          <a:endParaRPr lang="en-GB"/>
        </a:p>
      </dgm:t>
    </dgm:pt>
    <dgm:pt modelId="{EAE61C80-5E7D-4CC3-8CCB-C8BF72042CF5}">
      <dgm:prSet phldrT="[Text]"/>
      <dgm:spPr/>
      <dgm:t>
        <a:bodyPr/>
        <a:lstStyle/>
        <a:p>
          <a:r>
            <a:rPr lang="en-GB" dirty="0" smtClean="0"/>
            <a:t>Challenge Yourself</a:t>
          </a:r>
        </a:p>
        <a:p>
          <a:endParaRPr lang="en-GB" dirty="0"/>
        </a:p>
      </dgm:t>
    </dgm:pt>
    <dgm:pt modelId="{73363245-578C-477B-A89B-29CBE6D8E254}" type="parTrans" cxnId="{D8A0C378-1489-4DEA-BC4C-27EAD332C5E4}">
      <dgm:prSet/>
      <dgm:spPr/>
      <dgm:t>
        <a:bodyPr/>
        <a:lstStyle/>
        <a:p>
          <a:endParaRPr lang="en-GB"/>
        </a:p>
      </dgm:t>
    </dgm:pt>
    <dgm:pt modelId="{773389A0-1207-47C0-8E3F-EA5D1E779550}" type="sibTrans" cxnId="{D8A0C378-1489-4DEA-BC4C-27EAD332C5E4}">
      <dgm:prSet/>
      <dgm:spPr/>
      <dgm:t>
        <a:bodyPr/>
        <a:lstStyle/>
        <a:p>
          <a:endParaRPr lang="en-GB"/>
        </a:p>
      </dgm:t>
    </dgm:pt>
    <dgm:pt modelId="{A1C597DE-8908-458C-9466-75DCC37D1426}">
      <dgm:prSet phldrT="[Text]"/>
      <dgm:spPr/>
      <dgm:t>
        <a:bodyPr/>
        <a:lstStyle/>
        <a:p>
          <a:r>
            <a:rPr lang="en-GB" dirty="0" smtClean="0"/>
            <a:t>Create Clarity</a:t>
          </a:r>
          <a:endParaRPr lang="en-GB" dirty="0"/>
        </a:p>
      </dgm:t>
    </dgm:pt>
    <dgm:pt modelId="{6783A7B1-06C7-4F06-98B4-32557C4F3254}" type="parTrans" cxnId="{4BC164A8-B50A-400A-8C53-8A24ADA4A8EF}">
      <dgm:prSet/>
      <dgm:spPr/>
      <dgm:t>
        <a:bodyPr/>
        <a:lstStyle/>
        <a:p>
          <a:endParaRPr lang="en-GB"/>
        </a:p>
      </dgm:t>
    </dgm:pt>
    <dgm:pt modelId="{45E5ECD3-6C87-4BF2-89C9-5E401C9E6BA0}" type="sibTrans" cxnId="{4BC164A8-B50A-400A-8C53-8A24ADA4A8EF}">
      <dgm:prSet/>
      <dgm:spPr/>
      <dgm:t>
        <a:bodyPr/>
        <a:lstStyle/>
        <a:p>
          <a:endParaRPr lang="en-GB"/>
        </a:p>
      </dgm:t>
    </dgm:pt>
    <dgm:pt modelId="{3110D8D8-8DFB-41A6-BAEB-EA005F5EA6EF}">
      <dgm:prSet phldrT="[Text]"/>
      <dgm:spPr/>
      <dgm:t>
        <a:bodyPr/>
        <a:lstStyle/>
        <a:p>
          <a:r>
            <a:rPr lang="en-GB" dirty="0" smtClean="0"/>
            <a:t>Curiosity</a:t>
          </a:r>
          <a:endParaRPr lang="en-GB" dirty="0"/>
        </a:p>
      </dgm:t>
    </dgm:pt>
    <dgm:pt modelId="{68FF86C5-02B2-46DF-A9DF-25CDC74E0438}" type="parTrans" cxnId="{F2264417-7C0E-4A80-A621-F8750E54BAB7}">
      <dgm:prSet/>
      <dgm:spPr/>
      <dgm:t>
        <a:bodyPr/>
        <a:lstStyle/>
        <a:p>
          <a:endParaRPr lang="en-GB"/>
        </a:p>
      </dgm:t>
    </dgm:pt>
    <dgm:pt modelId="{E0B83A7C-CDA8-40C6-B43B-D5278D55BC49}" type="sibTrans" cxnId="{F2264417-7C0E-4A80-A621-F8750E54BAB7}">
      <dgm:prSet/>
      <dgm:spPr/>
      <dgm:t>
        <a:bodyPr/>
        <a:lstStyle/>
        <a:p>
          <a:endParaRPr lang="en-GB"/>
        </a:p>
      </dgm:t>
    </dgm:pt>
    <dgm:pt modelId="{4932402B-7752-4610-8809-DE77FBEFDE01}">
      <dgm:prSet phldrT="[Text]"/>
      <dgm:spPr/>
      <dgm:t>
        <a:bodyPr/>
        <a:lstStyle/>
        <a:p>
          <a:r>
            <a:rPr lang="en-GB" dirty="0" smtClean="0"/>
            <a:t>Check understanding</a:t>
          </a:r>
          <a:endParaRPr lang="en-GB" dirty="0"/>
        </a:p>
      </dgm:t>
    </dgm:pt>
    <dgm:pt modelId="{2573584E-8F1C-4FF7-937E-F0BA0C905E2A}" type="parTrans" cxnId="{D6BA8CBA-47E5-4BF8-AFB3-A46671FCE079}">
      <dgm:prSet/>
      <dgm:spPr/>
      <dgm:t>
        <a:bodyPr/>
        <a:lstStyle/>
        <a:p>
          <a:endParaRPr lang="en-GB"/>
        </a:p>
      </dgm:t>
    </dgm:pt>
    <dgm:pt modelId="{6DAE336E-F66A-4600-B708-8A15B9306219}" type="sibTrans" cxnId="{D6BA8CBA-47E5-4BF8-AFB3-A46671FCE079}">
      <dgm:prSet/>
      <dgm:spPr/>
      <dgm:t>
        <a:bodyPr/>
        <a:lstStyle/>
        <a:p>
          <a:endParaRPr lang="en-GB"/>
        </a:p>
      </dgm:t>
    </dgm:pt>
    <dgm:pt modelId="{2D5DC0AC-BFEC-425C-BBA6-CCA2D5264D92}">
      <dgm:prSet phldrT="[Text]"/>
      <dgm:spPr/>
      <dgm:t>
        <a:bodyPr/>
        <a:lstStyle/>
        <a:p>
          <a:r>
            <a:rPr lang="en-GB" dirty="0" smtClean="0"/>
            <a:t>Co-create options and solutions</a:t>
          </a:r>
          <a:endParaRPr lang="en-GB" dirty="0"/>
        </a:p>
      </dgm:t>
    </dgm:pt>
    <dgm:pt modelId="{FF3C91B5-F968-4A54-8F72-195525B85F67}" type="parTrans" cxnId="{B7A44FD6-6BC8-4B17-AD4E-5F87E4EDA34E}">
      <dgm:prSet/>
      <dgm:spPr/>
      <dgm:t>
        <a:bodyPr/>
        <a:lstStyle/>
        <a:p>
          <a:endParaRPr lang="en-GB"/>
        </a:p>
      </dgm:t>
    </dgm:pt>
    <dgm:pt modelId="{C49500B8-6966-4EEF-9D58-99DAE0D9715D}" type="sibTrans" cxnId="{B7A44FD6-6BC8-4B17-AD4E-5F87E4EDA34E}">
      <dgm:prSet/>
      <dgm:spPr/>
      <dgm:t>
        <a:bodyPr/>
        <a:lstStyle/>
        <a:p>
          <a:endParaRPr lang="en-GB"/>
        </a:p>
      </dgm:t>
    </dgm:pt>
    <dgm:pt modelId="{7DACA2F2-0CD0-4BA3-9C92-C72F67938CA5}" type="pres">
      <dgm:prSet presAssocID="{B38EF010-FF4D-4FB1-A1CB-2CF6A6DF984A}" presName="Name0" presStyleCnt="0">
        <dgm:presLayoutVars>
          <dgm:chMax val="1"/>
          <dgm:dir/>
          <dgm:animLvl val="ctr"/>
          <dgm:resizeHandles val="exact"/>
        </dgm:presLayoutVars>
      </dgm:prSet>
      <dgm:spPr/>
      <dgm:t>
        <a:bodyPr/>
        <a:lstStyle/>
        <a:p>
          <a:endParaRPr lang="en-GB"/>
        </a:p>
      </dgm:t>
    </dgm:pt>
    <dgm:pt modelId="{D6F87675-A7AC-4495-B2DE-6B3FBE21FBAD}" type="pres">
      <dgm:prSet presAssocID="{1727AE85-A625-4325-A3E0-840B37F4B0D4}" presName="centerShape" presStyleLbl="node0" presStyleIdx="0" presStyleCnt="1"/>
      <dgm:spPr/>
      <dgm:t>
        <a:bodyPr/>
        <a:lstStyle/>
        <a:p>
          <a:endParaRPr lang="en-GB"/>
        </a:p>
      </dgm:t>
    </dgm:pt>
    <dgm:pt modelId="{CEF21EAE-DE10-439A-9383-F56E5EEF4EDB}" type="pres">
      <dgm:prSet presAssocID="{EAE61C80-5E7D-4CC3-8CCB-C8BF72042CF5}" presName="node" presStyleLbl="node1" presStyleIdx="0" presStyleCnt="5">
        <dgm:presLayoutVars>
          <dgm:bulletEnabled val="1"/>
        </dgm:presLayoutVars>
      </dgm:prSet>
      <dgm:spPr/>
      <dgm:t>
        <a:bodyPr/>
        <a:lstStyle/>
        <a:p>
          <a:endParaRPr lang="en-GB"/>
        </a:p>
      </dgm:t>
    </dgm:pt>
    <dgm:pt modelId="{9CE5B1FB-784E-4E66-B3C7-9026817AE826}" type="pres">
      <dgm:prSet presAssocID="{EAE61C80-5E7D-4CC3-8CCB-C8BF72042CF5}" presName="dummy" presStyleCnt="0"/>
      <dgm:spPr/>
    </dgm:pt>
    <dgm:pt modelId="{F3AC0EAD-B109-4BF5-B77E-36A69D19F827}" type="pres">
      <dgm:prSet presAssocID="{773389A0-1207-47C0-8E3F-EA5D1E779550}" presName="sibTrans" presStyleLbl="sibTrans2D1" presStyleIdx="0" presStyleCnt="5"/>
      <dgm:spPr/>
      <dgm:t>
        <a:bodyPr/>
        <a:lstStyle/>
        <a:p>
          <a:endParaRPr lang="en-GB"/>
        </a:p>
      </dgm:t>
    </dgm:pt>
    <dgm:pt modelId="{3012B7DD-30B3-4B74-8D3C-4EA2B30E9613}" type="pres">
      <dgm:prSet presAssocID="{A1C597DE-8908-458C-9466-75DCC37D1426}" presName="node" presStyleLbl="node1" presStyleIdx="1" presStyleCnt="5">
        <dgm:presLayoutVars>
          <dgm:bulletEnabled val="1"/>
        </dgm:presLayoutVars>
      </dgm:prSet>
      <dgm:spPr/>
      <dgm:t>
        <a:bodyPr/>
        <a:lstStyle/>
        <a:p>
          <a:endParaRPr lang="en-GB"/>
        </a:p>
      </dgm:t>
    </dgm:pt>
    <dgm:pt modelId="{B3C322B8-F343-4874-BC33-AFE9DBE0B4BE}" type="pres">
      <dgm:prSet presAssocID="{A1C597DE-8908-458C-9466-75DCC37D1426}" presName="dummy" presStyleCnt="0"/>
      <dgm:spPr/>
    </dgm:pt>
    <dgm:pt modelId="{54CC28BC-2841-4F19-80F2-ECA58081A23E}" type="pres">
      <dgm:prSet presAssocID="{45E5ECD3-6C87-4BF2-89C9-5E401C9E6BA0}" presName="sibTrans" presStyleLbl="sibTrans2D1" presStyleIdx="1" presStyleCnt="5"/>
      <dgm:spPr/>
      <dgm:t>
        <a:bodyPr/>
        <a:lstStyle/>
        <a:p>
          <a:endParaRPr lang="en-GB"/>
        </a:p>
      </dgm:t>
    </dgm:pt>
    <dgm:pt modelId="{CAA01848-049D-4256-9F03-6EA868E83B72}" type="pres">
      <dgm:prSet presAssocID="{3110D8D8-8DFB-41A6-BAEB-EA005F5EA6EF}" presName="node" presStyleLbl="node1" presStyleIdx="2" presStyleCnt="5">
        <dgm:presLayoutVars>
          <dgm:bulletEnabled val="1"/>
        </dgm:presLayoutVars>
      </dgm:prSet>
      <dgm:spPr/>
      <dgm:t>
        <a:bodyPr/>
        <a:lstStyle/>
        <a:p>
          <a:endParaRPr lang="en-GB"/>
        </a:p>
      </dgm:t>
    </dgm:pt>
    <dgm:pt modelId="{3C08B94E-B9E6-44A0-833B-D38E4DE5CF7B}" type="pres">
      <dgm:prSet presAssocID="{3110D8D8-8DFB-41A6-BAEB-EA005F5EA6EF}" presName="dummy" presStyleCnt="0"/>
      <dgm:spPr/>
    </dgm:pt>
    <dgm:pt modelId="{11926D84-DB20-4CFF-91B1-D93F073EB0EC}" type="pres">
      <dgm:prSet presAssocID="{E0B83A7C-CDA8-40C6-B43B-D5278D55BC49}" presName="sibTrans" presStyleLbl="sibTrans2D1" presStyleIdx="2" presStyleCnt="5"/>
      <dgm:spPr/>
      <dgm:t>
        <a:bodyPr/>
        <a:lstStyle/>
        <a:p>
          <a:endParaRPr lang="en-GB"/>
        </a:p>
      </dgm:t>
    </dgm:pt>
    <dgm:pt modelId="{0856D9F2-5CEC-4B37-94AF-960E76B8CA7B}" type="pres">
      <dgm:prSet presAssocID="{4932402B-7752-4610-8809-DE77FBEFDE01}" presName="node" presStyleLbl="node1" presStyleIdx="3" presStyleCnt="5">
        <dgm:presLayoutVars>
          <dgm:bulletEnabled val="1"/>
        </dgm:presLayoutVars>
      </dgm:prSet>
      <dgm:spPr/>
      <dgm:t>
        <a:bodyPr/>
        <a:lstStyle/>
        <a:p>
          <a:endParaRPr lang="en-GB"/>
        </a:p>
      </dgm:t>
    </dgm:pt>
    <dgm:pt modelId="{FE44D84F-45D0-47F1-907A-A7DA40822416}" type="pres">
      <dgm:prSet presAssocID="{4932402B-7752-4610-8809-DE77FBEFDE01}" presName="dummy" presStyleCnt="0"/>
      <dgm:spPr/>
    </dgm:pt>
    <dgm:pt modelId="{70DB0275-F154-492F-B641-D35DA0DDBCF0}" type="pres">
      <dgm:prSet presAssocID="{6DAE336E-F66A-4600-B708-8A15B9306219}" presName="sibTrans" presStyleLbl="sibTrans2D1" presStyleIdx="3" presStyleCnt="5"/>
      <dgm:spPr/>
      <dgm:t>
        <a:bodyPr/>
        <a:lstStyle/>
        <a:p>
          <a:endParaRPr lang="en-GB"/>
        </a:p>
      </dgm:t>
    </dgm:pt>
    <dgm:pt modelId="{C123AD54-F3BD-4F6A-AB97-02B77473DDCF}" type="pres">
      <dgm:prSet presAssocID="{2D5DC0AC-BFEC-425C-BBA6-CCA2D5264D92}" presName="node" presStyleLbl="node1" presStyleIdx="4" presStyleCnt="5">
        <dgm:presLayoutVars>
          <dgm:bulletEnabled val="1"/>
        </dgm:presLayoutVars>
      </dgm:prSet>
      <dgm:spPr/>
      <dgm:t>
        <a:bodyPr/>
        <a:lstStyle/>
        <a:p>
          <a:endParaRPr lang="en-GB"/>
        </a:p>
      </dgm:t>
    </dgm:pt>
    <dgm:pt modelId="{8E815A47-5C7B-4151-A727-203651114A00}" type="pres">
      <dgm:prSet presAssocID="{2D5DC0AC-BFEC-425C-BBA6-CCA2D5264D92}" presName="dummy" presStyleCnt="0"/>
      <dgm:spPr/>
    </dgm:pt>
    <dgm:pt modelId="{C79BFCFE-D215-44BF-A300-62D0231A3D6A}" type="pres">
      <dgm:prSet presAssocID="{C49500B8-6966-4EEF-9D58-99DAE0D9715D}" presName="sibTrans" presStyleLbl="sibTrans2D1" presStyleIdx="4" presStyleCnt="5"/>
      <dgm:spPr/>
      <dgm:t>
        <a:bodyPr/>
        <a:lstStyle/>
        <a:p>
          <a:endParaRPr lang="en-GB"/>
        </a:p>
      </dgm:t>
    </dgm:pt>
  </dgm:ptLst>
  <dgm:cxnLst>
    <dgm:cxn modelId="{ABA54577-E799-4D63-AF2F-962B6C1040C2}" type="presOf" srcId="{2D5DC0AC-BFEC-425C-BBA6-CCA2D5264D92}" destId="{C123AD54-F3BD-4F6A-AB97-02B77473DDCF}" srcOrd="0" destOrd="0" presId="urn:microsoft.com/office/officeart/2005/8/layout/radial6"/>
    <dgm:cxn modelId="{8A4AC402-728F-470D-A142-725FFFBCCDF7}" srcId="{B38EF010-FF4D-4FB1-A1CB-2CF6A6DF984A}" destId="{1727AE85-A625-4325-A3E0-840B37F4B0D4}" srcOrd="0" destOrd="0" parTransId="{5F52CF14-926F-4A2D-B1F7-266E873AE537}" sibTransId="{196A2233-0AC6-4BD3-84D4-4A693896E18A}"/>
    <dgm:cxn modelId="{4BC164A8-B50A-400A-8C53-8A24ADA4A8EF}" srcId="{1727AE85-A625-4325-A3E0-840B37F4B0D4}" destId="{A1C597DE-8908-458C-9466-75DCC37D1426}" srcOrd="1" destOrd="0" parTransId="{6783A7B1-06C7-4F06-98B4-32557C4F3254}" sibTransId="{45E5ECD3-6C87-4BF2-89C9-5E401C9E6BA0}"/>
    <dgm:cxn modelId="{8BE6B4B1-4C35-4CB1-94F4-F61381EC09E2}" type="presOf" srcId="{1727AE85-A625-4325-A3E0-840B37F4B0D4}" destId="{D6F87675-A7AC-4495-B2DE-6B3FBE21FBAD}" srcOrd="0" destOrd="0" presId="urn:microsoft.com/office/officeart/2005/8/layout/radial6"/>
    <dgm:cxn modelId="{D6BA8CBA-47E5-4BF8-AFB3-A46671FCE079}" srcId="{1727AE85-A625-4325-A3E0-840B37F4B0D4}" destId="{4932402B-7752-4610-8809-DE77FBEFDE01}" srcOrd="3" destOrd="0" parTransId="{2573584E-8F1C-4FF7-937E-F0BA0C905E2A}" sibTransId="{6DAE336E-F66A-4600-B708-8A15B9306219}"/>
    <dgm:cxn modelId="{47A8B4E2-E387-4820-9BFD-DD770416719B}" type="presOf" srcId="{4932402B-7752-4610-8809-DE77FBEFDE01}" destId="{0856D9F2-5CEC-4B37-94AF-960E76B8CA7B}" srcOrd="0" destOrd="0" presId="urn:microsoft.com/office/officeart/2005/8/layout/radial6"/>
    <dgm:cxn modelId="{4B2C5939-9984-4E76-AB16-67C1A5B175E1}" type="presOf" srcId="{3110D8D8-8DFB-41A6-BAEB-EA005F5EA6EF}" destId="{CAA01848-049D-4256-9F03-6EA868E83B72}" srcOrd="0" destOrd="0" presId="urn:microsoft.com/office/officeart/2005/8/layout/radial6"/>
    <dgm:cxn modelId="{D8A0C378-1489-4DEA-BC4C-27EAD332C5E4}" srcId="{1727AE85-A625-4325-A3E0-840B37F4B0D4}" destId="{EAE61C80-5E7D-4CC3-8CCB-C8BF72042CF5}" srcOrd="0" destOrd="0" parTransId="{73363245-578C-477B-A89B-29CBE6D8E254}" sibTransId="{773389A0-1207-47C0-8E3F-EA5D1E779550}"/>
    <dgm:cxn modelId="{B7A44FD6-6BC8-4B17-AD4E-5F87E4EDA34E}" srcId="{1727AE85-A625-4325-A3E0-840B37F4B0D4}" destId="{2D5DC0AC-BFEC-425C-BBA6-CCA2D5264D92}" srcOrd="4" destOrd="0" parTransId="{FF3C91B5-F968-4A54-8F72-195525B85F67}" sibTransId="{C49500B8-6966-4EEF-9D58-99DAE0D9715D}"/>
    <dgm:cxn modelId="{29063F41-F75A-46D6-9418-4996F8E19743}" type="presOf" srcId="{773389A0-1207-47C0-8E3F-EA5D1E779550}" destId="{F3AC0EAD-B109-4BF5-B77E-36A69D19F827}" srcOrd="0" destOrd="0" presId="urn:microsoft.com/office/officeart/2005/8/layout/radial6"/>
    <dgm:cxn modelId="{201E4FE8-8522-47E6-9656-0C5B31C4200D}" type="presOf" srcId="{EAE61C80-5E7D-4CC3-8CCB-C8BF72042CF5}" destId="{CEF21EAE-DE10-439A-9383-F56E5EEF4EDB}" srcOrd="0" destOrd="0" presId="urn:microsoft.com/office/officeart/2005/8/layout/radial6"/>
    <dgm:cxn modelId="{3AC98BB6-93CD-411F-908E-29C5A72104BB}" type="presOf" srcId="{B38EF010-FF4D-4FB1-A1CB-2CF6A6DF984A}" destId="{7DACA2F2-0CD0-4BA3-9C92-C72F67938CA5}" srcOrd="0" destOrd="0" presId="urn:microsoft.com/office/officeart/2005/8/layout/radial6"/>
    <dgm:cxn modelId="{77B7B284-DBCC-46CD-8F2F-1A4FF06206BD}" type="presOf" srcId="{6DAE336E-F66A-4600-B708-8A15B9306219}" destId="{70DB0275-F154-492F-B641-D35DA0DDBCF0}" srcOrd="0" destOrd="0" presId="urn:microsoft.com/office/officeart/2005/8/layout/radial6"/>
    <dgm:cxn modelId="{89A3F0DF-80F7-4850-84FF-BCAF56D2C28C}" type="presOf" srcId="{45E5ECD3-6C87-4BF2-89C9-5E401C9E6BA0}" destId="{54CC28BC-2841-4F19-80F2-ECA58081A23E}" srcOrd="0" destOrd="0" presId="urn:microsoft.com/office/officeart/2005/8/layout/radial6"/>
    <dgm:cxn modelId="{3F00D815-06C5-4212-A932-4ED74EB618A4}" type="presOf" srcId="{E0B83A7C-CDA8-40C6-B43B-D5278D55BC49}" destId="{11926D84-DB20-4CFF-91B1-D93F073EB0EC}" srcOrd="0" destOrd="0" presId="urn:microsoft.com/office/officeart/2005/8/layout/radial6"/>
    <dgm:cxn modelId="{B0439B44-33A9-4FB5-9317-3999B58CF7E4}" type="presOf" srcId="{A1C597DE-8908-458C-9466-75DCC37D1426}" destId="{3012B7DD-30B3-4B74-8D3C-4EA2B30E9613}" srcOrd="0" destOrd="0" presId="urn:microsoft.com/office/officeart/2005/8/layout/radial6"/>
    <dgm:cxn modelId="{F2264417-7C0E-4A80-A621-F8750E54BAB7}" srcId="{1727AE85-A625-4325-A3E0-840B37F4B0D4}" destId="{3110D8D8-8DFB-41A6-BAEB-EA005F5EA6EF}" srcOrd="2" destOrd="0" parTransId="{68FF86C5-02B2-46DF-A9DF-25CDC74E0438}" sibTransId="{E0B83A7C-CDA8-40C6-B43B-D5278D55BC49}"/>
    <dgm:cxn modelId="{29A504E7-C927-44A0-9F2C-435E2C29AABA}" type="presOf" srcId="{C49500B8-6966-4EEF-9D58-99DAE0D9715D}" destId="{C79BFCFE-D215-44BF-A300-62D0231A3D6A}" srcOrd="0" destOrd="0" presId="urn:microsoft.com/office/officeart/2005/8/layout/radial6"/>
    <dgm:cxn modelId="{86271D7A-5C88-44F4-BE10-C6392BEB43D9}" type="presParOf" srcId="{7DACA2F2-0CD0-4BA3-9C92-C72F67938CA5}" destId="{D6F87675-A7AC-4495-B2DE-6B3FBE21FBAD}" srcOrd="0" destOrd="0" presId="urn:microsoft.com/office/officeart/2005/8/layout/radial6"/>
    <dgm:cxn modelId="{FF875296-915C-43AB-90D2-FAD16D115F6A}" type="presParOf" srcId="{7DACA2F2-0CD0-4BA3-9C92-C72F67938CA5}" destId="{CEF21EAE-DE10-439A-9383-F56E5EEF4EDB}" srcOrd="1" destOrd="0" presId="urn:microsoft.com/office/officeart/2005/8/layout/radial6"/>
    <dgm:cxn modelId="{786A7B13-1CC8-40CA-B82E-46E7985B3CE3}" type="presParOf" srcId="{7DACA2F2-0CD0-4BA3-9C92-C72F67938CA5}" destId="{9CE5B1FB-784E-4E66-B3C7-9026817AE826}" srcOrd="2" destOrd="0" presId="urn:microsoft.com/office/officeart/2005/8/layout/radial6"/>
    <dgm:cxn modelId="{94CA295A-2DB2-481A-BC57-0A85E844755B}" type="presParOf" srcId="{7DACA2F2-0CD0-4BA3-9C92-C72F67938CA5}" destId="{F3AC0EAD-B109-4BF5-B77E-36A69D19F827}" srcOrd="3" destOrd="0" presId="urn:microsoft.com/office/officeart/2005/8/layout/radial6"/>
    <dgm:cxn modelId="{BB8C127B-D37F-4565-84D4-518356CD8BD4}" type="presParOf" srcId="{7DACA2F2-0CD0-4BA3-9C92-C72F67938CA5}" destId="{3012B7DD-30B3-4B74-8D3C-4EA2B30E9613}" srcOrd="4" destOrd="0" presId="urn:microsoft.com/office/officeart/2005/8/layout/radial6"/>
    <dgm:cxn modelId="{3C6102E6-9162-4693-9A88-D5FDF22D67DB}" type="presParOf" srcId="{7DACA2F2-0CD0-4BA3-9C92-C72F67938CA5}" destId="{B3C322B8-F343-4874-BC33-AFE9DBE0B4BE}" srcOrd="5" destOrd="0" presId="urn:microsoft.com/office/officeart/2005/8/layout/radial6"/>
    <dgm:cxn modelId="{3FAC1D2D-7B4F-42D9-8B48-EC8A9BB03EF4}" type="presParOf" srcId="{7DACA2F2-0CD0-4BA3-9C92-C72F67938CA5}" destId="{54CC28BC-2841-4F19-80F2-ECA58081A23E}" srcOrd="6" destOrd="0" presId="urn:microsoft.com/office/officeart/2005/8/layout/radial6"/>
    <dgm:cxn modelId="{C08CEC73-FBAB-4ECE-BD0D-F61128E30C4B}" type="presParOf" srcId="{7DACA2F2-0CD0-4BA3-9C92-C72F67938CA5}" destId="{CAA01848-049D-4256-9F03-6EA868E83B72}" srcOrd="7" destOrd="0" presId="urn:microsoft.com/office/officeart/2005/8/layout/radial6"/>
    <dgm:cxn modelId="{AC1E0F77-F001-4851-B7D2-605C6B54A5B9}" type="presParOf" srcId="{7DACA2F2-0CD0-4BA3-9C92-C72F67938CA5}" destId="{3C08B94E-B9E6-44A0-833B-D38E4DE5CF7B}" srcOrd="8" destOrd="0" presId="urn:microsoft.com/office/officeart/2005/8/layout/radial6"/>
    <dgm:cxn modelId="{E281DA83-BA2F-49D6-B251-E91B0F7EA8E6}" type="presParOf" srcId="{7DACA2F2-0CD0-4BA3-9C92-C72F67938CA5}" destId="{11926D84-DB20-4CFF-91B1-D93F073EB0EC}" srcOrd="9" destOrd="0" presId="urn:microsoft.com/office/officeart/2005/8/layout/radial6"/>
    <dgm:cxn modelId="{B9847746-4BC8-4585-8086-3318D1525266}" type="presParOf" srcId="{7DACA2F2-0CD0-4BA3-9C92-C72F67938CA5}" destId="{0856D9F2-5CEC-4B37-94AF-960E76B8CA7B}" srcOrd="10" destOrd="0" presId="urn:microsoft.com/office/officeart/2005/8/layout/radial6"/>
    <dgm:cxn modelId="{C84F6CBC-0F6E-4D64-A5AC-B39FF5B1FB76}" type="presParOf" srcId="{7DACA2F2-0CD0-4BA3-9C92-C72F67938CA5}" destId="{FE44D84F-45D0-47F1-907A-A7DA40822416}" srcOrd="11" destOrd="0" presId="urn:microsoft.com/office/officeart/2005/8/layout/radial6"/>
    <dgm:cxn modelId="{93ECF4C9-608C-41EE-BF27-1EDAF7864D5B}" type="presParOf" srcId="{7DACA2F2-0CD0-4BA3-9C92-C72F67938CA5}" destId="{70DB0275-F154-492F-B641-D35DA0DDBCF0}" srcOrd="12" destOrd="0" presId="urn:microsoft.com/office/officeart/2005/8/layout/radial6"/>
    <dgm:cxn modelId="{497A4A88-FFC4-46D9-8D4A-3E5ECD21E89C}" type="presParOf" srcId="{7DACA2F2-0CD0-4BA3-9C92-C72F67938CA5}" destId="{C123AD54-F3BD-4F6A-AB97-02B77473DDCF}" srcOrd="13" destOrd="0" presId="urn:microsoft.com/office/officeart/2005/8/layout/radial6"/>
    <dgm:cxn modelId="{8A41543D-CB2D-4C55-B510-CDE35559C39F}" type="presParOf" srcId="{7DACA2F2-0CD0-4BA3-9C92-C72F67938CA5}" destId="{8E815A47-5C7B-4151-A727-203651114A00}" srcOrd="14" destOrd="0" presId="urn:microsoft.com/office/officeart/2005/8/layout/radial6"/>
    <dgm:cxn modelId="{8B7B62A6-267C-4A29-A36A-A4AA5E65D1B5}" type="presParOf" srcId="{7DACA2F2-0CD0-4BA3-9C92-C72F67938CA5}" destId="{C79BFCFE-D215-44BF-A300-62D0231A3D6A}"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BFCFE-D215-44BF-A300-62D0231A3D6A}">
      <dsp:nvSpPr>
        <dsp:cNvPr id="0" name=""/>
        <dsp:cNvSpPr/>
      </dsp:nvSpPr>
      <dsp:spPr>
        <a:xfrm>
          <a:off x="3283026" y="668508"/>
          <a:ext cx="4458263" cy="4458263"/>
        </a:xfrm>
        <a:prstGeom prst="blockArc">
          <a:avLst>
            <a:gd name="adj1" fmla="val 1188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DB0275-F154-492F-B641-D35DA0DDBCF0}">
      <dsp:nvSpPr>
        <dsp:cNvPr id="0" name=""/>
        <dsp:cNvSpPr/>
      </dsp:nvSpPr>
      <dsp:spPr>
        <a:xfrm>
          <a:off x="3283026" y="668508"/>
          <a:ext cx="4458263" cy="4458263"/>
        </a:xfrm>
        <a:prstGeom prst="blockArc">
          <a:avLst>
            <a:gd name="adj1" fmla="val 7560000"/>
            <a:gd name="adj2" fmla="val 1188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926D84-DB20-4CFF-91B1-D93F073EB0EC}">
      <dsp:nvSpPr>
        <dsp:cNvPr id="0" name=""/>
        <dsp:cNvSpPr/>
      </dsp:nvSpPr>
      <dsp:spPr>
        <a:xfrm>
          <a:off x="3283026" y="668508"/>
          <a:ext cx="4458263" cy="4458263"/>
        </a:xfrm>
        <a:prstGeom prst="blockArc">
          <a:avLst>
            <a:gd name="adj1" fmla="val 3240000"/>
            <a:gd name="adj2" fmla="val 756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CC28BC-2841-4F19-80F2-ECA58081A23E}">
      <dsp:nvSpPr>
        <dsp:cNvPr id="0" name=""/>
        <dsp:cNvSpPr/>
      </dsp:nvSpPr>
      <dsp:spPr>
        <a:xfrm>
          <a:off x="3283026" y="668508"/>
          <a:ext cx="4458263" cy="4458263"/>
        </a:xfrm>
        <a:prstGeom prst="blockArc">
          <a:avLst>
            <a:gd name="adj1" fmla="val 20520000"/>
            <a:gd name="adj2" fmla="val 324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AC0EAD-B109-4BF5-B77E-36A69D19F827}">
      <dsp:nvSpPr>
        <dsp:cNvPr id="0" name=""/>
        <dsp:cNvSpPr/>
      </dsp:nvSpPr>
      <dsp:spPr>
        <a:xfrm>
          <a:off x="3283026" y="668508"/>
          <a:ext cx="4458263" cy="4458263"/>
        </a:xfrm>
        <a:prstGeom prst="blockArc">
          <a:avLst>
            <a:gd name="adj1" fmla="val 16200000"/>
            <a:gd name="adj2" fmla="val 2052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F87675-A7AC-4495-B2DE-6B3FBE21FBAD}">
      <dsp:nvSpPr>
        <dsp:cNvPr id="0" name=""/>
        <dsp:cNvSpPr/>
      </dsp:nvSpPr>
      <dsp:spPr>
        <a:xfrm>
          <a:off x="4486702" y="1872185"/>
          <a:ext cx="2050910" cy="20509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GB" sz="2700" kern="1200" dirty="0" smtClean="0"/>
            <a:t>Individual</a:t>
          </a:r>
          <a:endParaRPr lang="en-GB" sz="2700" kern="1200" dirty="0"/>
        </a:p>
      </dsp:txBody>
      <dsp:txXfrm>
        <a:off x="4787051" y="2172534"/>
        <a:ext cx="1450212" cy="1450212"/>
      </dsp:txXfrm>
    </dsp:sp>
    <dsp:sp modelId="{CEF21EAE-DE10-439A-9383-F56E5EEF4EDB}">
      <dsp:nvSpPr>
        <dsp:cNvPr id="0" name=""/>
        <dsp:cNvSpPr/>
      </dsp:nvSpPr>
      <dsp:spPr>
        <a:xfrm>
          <a:off x="4794339" y="237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Challenge Yourself</a:t>
          </a:r>
        </a:p>
        <a:p>
          <a:pPr lvl="0" algn="ctr" defTabSz="577850">
            <a:lnSpc>
              <a:spcPct val="90000"/>
            </a:lnSpc>
            <a:spcBef>
              <a:spcPct val="0"/>
            </a:spcBef>
            <a:spcAft>
              <a:spcPct val="35000"/>
            </a:spcAft>
          </a:pPr>
          <a:endParaRPr lang="en-GB" sz="1300" kern="1200" dirty="0"/>
        </a:p>
      </dsp:txBody>
      <dsp:txXfrm>
        <a:off x="5004583" y="212617"/>
        <a:ext cx="1015149" cy="1015149"/>
      </dsp:txXfrm>
    </dsp:sp>
    <dsp:sp modelId="{3012B7DD-30B3-4B74-8D3C-4EA2B30E9613}">
      <dsp:nvSpPr>
        <dsp:cNvPr id="0" name=""/>
        <dsp:cNvSpPr/>
      </dsp:nvSpPr>
      <dsp:spPr>
        <a:xfrm>
          <a:off x="6865216" y="150695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Create Clarity</a:t>
          </a:r>
          <a:endParaRPr lang="en-GB" sz="1300" kern="1200" dirty="0"/>
        </a:p>
      </dsp:txBody>
      <dsp:txXfrm>
        <a:off x="7075460" y="1717197"/>
        <a:ext cx="1015149" cy="1015149"/>
      </dsp:txXfrm>
    </dsp:sp>
    <dsp:sp modelId="{CAA01848-049D-4256-9F03-6EA868E83B72}">
      <dsp:nvSpPr>
        <dsp:cNvPr id="0" name=""/>
        <dsp:cNvSpPr/>
      </dsp:nvSpPr>
      <dsp:spPr>
        <a:xfrm>
          <a:off x="6074211" y="3941415"/>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Curiosity</a:t>
          </a:r>
          <a:endParaRPr lang="en-GB" sz="1300" kern="1200" dirty="0"/>
        </a:p>
      </dsp:txBody>
      <dsp:txXfrm>
        <a:off x="6284455" y="4151659"/>
        <a:ext cx="1015149" cy="1015149"/>
      </dsp:txXfrm>
    </dsp:sp>
    <dsp:sp modelId="{0856D9F2-5CEC-4B37-94AF-960E76B8CA7B}">
      <dsp:nvSpPr>
        <dsp:cNvPr id="0" name=""/>
        <dsp:cNvSpPr/>
      </dsp:nvSpPr>
      <dsp:spPr>
        <a:xfrm>
          <a:off x="3514466" y="3941415"/>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Check understanding</a:t>
          </a:r>
          <a:endParaRPr lang="en-GB" sz="1300" kern="1200" dirty="0"/>
        </a:p>
      </dsp:txBody>
      <dsp:txXfrm>
        <a:off x="3724710" y="4151659"/>
        <a:ext cx="1015149" cy="1015149"/>
      </dsp:txXfrm>
    </dsp:sp>
    <dsp:sp modelId="{C123AD54-F3BD-4F6A-AB97-02B77473DDCF}">
      <dsp:nvSpPr>
        <dsp:cNvPr id="0" name=""/>
        <dsp:cNvSpPr/>
      </dsp:nvSpPr>
      <dsp:spPr>
        <a:xfrm>
          <a:off x="2723462" y="150695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Co-create options and solutions</a:t>
          </a:r>
          <a:endParaRPr lang="en-GB" sz="1300" kern="1200" dirty="0"/>
        </a:p>
      </dsp:txBody>
      <dsp:txXfrm>
        <a:off x="2933706" y="1717197"/>
        <a:ext cx="1015149" cy="1015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BFCFE-D215-44BF-A300-62D0231A3D6A}">
      <dsp:nvSpPr>
        <dsp:cNvPr id="0" name=""/>
        <dsp:cNvSpPr/>
      </dsp:nvSpPr>
      <dsp:spPr>
        <a:xfrm>
          <a:off x="3283026" y="668508"/>
          <a:ext cx="4458263" cy="4458263"/>
        </a:xfrm>
        <a:prstGeom prst="blockArc">
          <a:avLst>
            <a:gd name="adj1" fmla="val 1188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DB0275-F154-492F-B641-D35DA0DDBCF0}">
      <dsp:nvSpPr>
        <dsp:cNvPr id="0" name=""/>
        <dsp:cNvSpPr/>
      </dsp:nvSpPr>
      <dsp:spPr>
        <a:xfrm>
          <a:off x="3283026" y="668508"/>
          <a:ext cx="4458263" cy="4458263"/>
        </a:xfrm>
        <a:prstGeom prst="blockArc">
          <a:avLst>
            <a:gd name="adj1" fmla="val 7560000"/>
            <a:gd name="adj2" fmla="val 1188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926D84-DB20-4CFF-91B1-D93F073EB0EC}">
      <dsp:nvSpPr>
        <dsp:cNvPr id="0" name=""/>
        <dsp:cNvSpPr/>
      </dsp:nvSpPr>
      <dsp:spPr>
        <a:xfrm>
          <a:off x="3283026" y="668508"/>
          <a:ext cx="4458263" cy="4458263"/>
        </a:xfrm>
        <a:prstGeom prst="blockArc">
          <a:avLst>
            <a:gd name="adj1" fmla="val 3240000"/>
            <a:gd name="adj2" fmla="val 756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CC28BC-2841-4F19-80F2-ECA58081A23E}">
      <dsp:nvSpPr>
        <dsp:cNvPr id="0" name=""/>
        <dsp:cNvSpPr/>
      </dsp:nvSpPr>
      <dsp:spPr>
        <a:xfrm>
          <a:off x="3283026" y="668508"/>
          <a:ext cx="4458263" cy="4458263"/>
        </a:xfrm>
        <a:prstGeom prst="blockArc">
          <a:avLst>
            <a:gd name="adj1" fmla="val 20520000"/>
            <a:gd name="adj2" fmla="val 324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AC0EAD-B109-4BF5-B77E-36A69D19F827}">
      <dsp:nvSpPr>
        <dsp:cNvPr id="0" name=""/>
        <dsp:cNvSpPr/>
      </dsp:nvSpPr>
      <dsp:spPr>
        <a:xfrm>
          <a:off x="3283026" y="668508"/>
          <a:ext cx="4458263" cy="4458263"/>
        </a:xfrm>
        <a:prstGeom prst="blockArc">
          <a:avLst>
            <a:gd name="adj1" fmla="val 16200000"/>
            <a:gd name="adj2" fmla="val 2052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F87675-A7AC-4495-B2DE-6B3FBE21FBAD}">
      <dsp:nvSpPr>
        <dsp:cNvPr id="0" name=""/>
        <dsp:cNvSpPr/>
      </dsp:nvSpPr>
      <dsp:spPr>
        <a:xfrm>
          <a:off x="4486702" y="1872185"/>
          <a:ext cx="2050910" cy="20509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GB" sz="2700" kern="1200" dirty="0" smtClean="0"/>
            <a:t>Individual</a:t>
          </a:r>
          <a:endParaRPr lang="en-GB" sz="2700" kern="1200" dirty="0"/>
        </a:p>
      </dsp:txBody>
      <dsp:txXfrm>
        <a:off x="4787051" y="2172534"/>
        <a:ext cx="1450212" cy="1450212"/>
      </dsp:txXfrm>
    </dsp:sp>
    <dsp:sp modelId="{CEF21EAE-DE10-439A-9383-F56E5EEF4EDB}">
      <dsp:nvSpPr>
        <dsp:cNvPr id="0" name=""/>
        <dsp:cNvSpPr/>
      </dsp:nvSpPr>
      <dsp:spPr>
        <a:xfrm>
          <a:off x="4794339" y="237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Challenge Yourself</a:t>
          </a:r>
        </a:p>
        <a:p>
          <a:pPr lvl="0" algn="ctr" defTabSz="577850">
            <a:lnSpc>
              <a:spcPct val="90000"/>
            </a:lnSpc>
            <a:spcBef>
              <a:spcPct val="0"/>
            </a:spcBef>
            <a:spcAft>
              <a:spcPct val="35000"/>
            </a:spcAft>
          </a:pPr>
          <a:endParaRPr lang="en-GB" sz="1300" kern="1200" dirty="0"/>
        </a:p>
      </dsp:txBody>
      <dsp:txXfrm>
        <a:off x="5004583" y="212617"/>
        <a:ext cx="1015149" cy="1015149"/>
      </dsp:txXfrm>
    </dsp:sp>
    <dsp:sp modelId="{3012B7DD-30B3-4B74-8D3C-4EA2B30E9613}">
      <dsp:nvSpPr>
        <dsp:cNvPr id="0" name=""/>
        <dsp:cNvSpPr/>
      </dsp:nvSpPr>
      <dsp:spPr>
        <a:xfrm>
          <a:off x="6865216" y="150695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Create Clarity</a:t>
          </a:r>
          <a:endParaRPr lang="en-GB" sz="1300" kern="1200" dirty="0"/>
        </a:p>
      </dsp:txBody>
      <dsp:txXfrm>
        <a:off x="7075460" y="1717197"/>
        <a:ext cx="1015149" cy="1015149"/>
      </dsp:txXfrm>
    </dsp:sp>
    <dsp:sp modelId="{CAA01848-049D-4256-9F03-6EA868E83B72}">
      <dsp:nvSpPr>
        <dsp:cNvPr id="0" name=""/>
        <dsp:cNvSpPr/>
      </dsp:nvSpPr>
      <dsp:spPr>
        <a:xfrm>
          <a:off x="6074211" y="3941415"/>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Curiosity</a:t>
          </a:r>
          <a:endParaRPr lang="en-GB" sz="1300" kern="1200" dirty="0"/>
        </a:p>
      </dsp:txBody>
      <dsp:txXfrm>
        <a:off x="6284455" y="4151659"/>
        <a:ext cx="1015149" cy="1015149"/>
      </dsp:txXfrm>
    </dsp:sp>
    <dsp:sp modelId="{0856D9F2-5CEC-4B37-94AF-960E76B8CA7B}">
      <dsp:nvSpPr>
        <dsp:cNvPr id="0" name=""/>
        <dsp:cNvSpPr/>
      </dsp:nvSpPr>
      <dsp:spPr>
        <a:xfrm>
          <a:off x="3514466" y="3941415"/>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Check understanding</a:t>
          </a:r>
          <a:endParaRPr lang="en-GB" sz="1300" kern="1200" dirty="0"/>
        </a:p>
      </dsp:txBody>
      <dsp:txXfrm>
        <a:off x="3724710" y="4151659"/>
        <a:ext cx="1015149" cy="1015149"/>
      </dsp:txXfrm>
    </dsp:sp>
    <dsp:sp modelId="{C123AD54-F3BD-4F6A-AB97-02B77473DDCF}">
      <dsp:nvSpPr>
        <dsp:cNvPr id="0" name=""/>
        <dsp:cNvSpPr/>
      </dsp:nvSpPr>
      <dsp:spPr>
        <a:xfrm>
          <a:off x="2723462" y="1506953"/>
          <a:ext cx="1435637" cy="14356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t>Co-create options and solutions</a:t>
          </a:r>
          <a:endParaRPr lang="en-GB" sz="1300" kern="1200" dirty="0"/>
        </a:p>
      </dsp:txBody>
      <dsp:txXfrm>
        <a:off x="2933706" y="1717197"/>
        <a:ext cx="1015149" cy="101514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90C06F5E-4AF6-45D6-8B24-BA2E39853CD1}" type="datetimeFigureOut">
              <a:rPr lang="en-GB" smtClean="0"/>
              <a:t>27/05/2020</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CA1F88EB-BB70-4F03-8149-64ED7F6BABBE}" type="slidenum">
              <a:rPr lang="en-GB" smtClean="0"/>
              <a:t>‹#›</a:t>
            </a:fld>
            <a:endParaRPr lang="en-GB"/>
          </a:p>
        </p:txBody>
      </p:sp>
    </p:spTree>
    <p:extLst>
      <p:ext uri="{BB962C8B-B14F-4D97-AF65-F5344CB8AC3E}">
        <p14:creationId xmlns:p14="http://schemas.microsoft.com/office/powerpoint/2010/main" val="1845207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C7F6A5A7-A8E2-4ADC-86B3-75315AA2EB78}" type="datetimeFigureOut">
              <a:rPr lang="en-GB" smtClean="0"/>
              <a:t>27/05/2020</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C26DBF1-1858-44BB-96FC-94561CA356E1}" type="slidenum">
              <a:rPr lang="en-GB" smtClean="0"/>
              <a:t>‹#›</a:t>
            </a:fld>
            <a:endParaRPr lang="en-GB"/>
          </a:p>
        </p:txBody>
      </p:sp>
    </p:spTree>
    <p:extLst>
      <p:ext uri="{BB962C8B-B14F-4D97-AF65-F5344CB8AC3E}">
        <p14:creationId xmlns:p14="http://schemas.microsoft.com/office/powerpoint/2010/main" val="102626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1</a:t>
            </a:fld>
            <a:endParaRPr lang="en-GB"/>
          </a:p>
        </p:txBody>
      </p:sp>
    </p:spTree>
    <p:extLst>
      <p:ext uri="{BB962C8B-B14F-4D97-AF65-F5344CB8AC3E}">
        <p14:creationId xmlns:p14="http://schemas.microsoft.com/office/powerpoint/2010/main" val="1964595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have any questions please email </a:t>
            </a:r>
            <a:r>
              <a:rPr lang="en-GB" smtClean="0"/>
              <a:t>me at</a:t>
            </a:r>
          </a:p>
          <a:p>
            <a:r>
              <a:rPr lang="en-GB" smtClean="0"/>
              <a:t> lynntwinnpd@rufflets.plus.com</a:t>
            </a:r>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66714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saw this </a:t>
            </a:r>
            <a:r>
              <a:rPr lang="en-GB" dirty="0"/>
              <a:t>q</a:t>
            </a:r>
            <a:r>
              <a:rPr lang="en-GB" dirty="0" smtClean="0"/>
              <a:t>uote and thought if we are thinking about courageous conversations this is so true.</a:t>
            </a:r>
          </a:p>
          <a:p>
            <a:r>
              <a:rPr lang="en-GB" dirty="0" smtClean="0"/>
              <a:t>Saying the right thing at the right time for both you and the other person is key in these conversations…and sometimes if you feel they don’t go as well we end up saying the wrong thing…..</a:t>
            </a:r>
          </a:p>
          <a:p>
            <a:endParaRPr lang="en-GB" dirty="0"/>
          </a:p>
          <a:p>
            <a:r>
              <a:rPr lang="en-GB" dirty="0" smtClean="0"/>
              <a:t>You do this all the time so I am not going to teach you to suck eggs…however no matter how much we know sometimes it is easy to forget some key messages when dealing with these conversations…..so I am just going to share framework that I use when I think things could be tricky.</a:t>
            </a:r>
          </a:p>
          <a:p>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2</a:t>
            </a:fld>
            <a:endParaRPr lang="en-GB"/>
          </a:p>
        </p:txBody>
      </p:sp>
    </p:spTree>
    <p:extLst>
      <p:ext uri="{BB962C8B-B14F-4D97-AF65-F5344CB8AC3E}">
        <p14:creationId xmlns:p14="http://schemas.microsoft.com/office/powerpoint/2010/main" val="369079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Courageous conversations can happen anywhere,</a:t>
            </a:r>
          </a:p>
          <a:p>
            <a:r>
              <a:rPr lang="en-GB" dirty="0" smtClean="0"/>
              <a:t>Our boss, our partner, our peers, our volunteers…..some easier than others depending on the topic.</a:t>
            </a:r>
          </a:p>
          <a:p>
            <a:endParaRPr lang="en-GB" dirty="0"/>
          </a:p>
          <a:p>
            <a:r>
              <a:rPr lang="en-GB" dirty="0" smtClean="0"/>
              <a:t>So lets look at a framework an work an example through.</a:t>
            </a:r>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3</a:t>
            </a:fld>
            <a:endParaRPr lang="en-GB"/>
          </a:p>
        </p:txBody>
      </p:sp>
    </p:spTree>
    <p:extLst>
      <p:ext uri="{BB962C8B-B14F-4D97-AF65-F5344CB8AC3E}">
        <p14:creationId xmlns:p14="http://schemas.microsoft.com/office/powerpoint/2010/main" val="3190278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individual concerned is always at the centre of </a:t>
            </a:r>
            <a:r>
              <a:rPr lang="en-GB" dirty="0" err="1" smtClean="0"/>
              <a:t>this..so</a:t>
            </a:r>
            <a:r>
              <a:rPr lang="en-GB" dirty="0" smtClean="0"/>
              <a:t> lets see what each one means</a:t>
            </a:r>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4</a:t>
            </a:fld>
            <a:endParaRPr lang="en-GB"/>
          </a:p>
        </p:txBody>
      </p:sp>
    </p:spTree>
    <p:extLst>
      <p:ext uri="{BB962C8B-B14F-4D97-AF65-F5344CB8AC3E}">
        <p14:creationId xmlns:p14="http://schemas.microsoft.com/office/powerpoint/2010/main" val="126473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 a step back and  ask </a:t>
            </a:r>
            <a:r>
              <a:rPr lang="en-GB" dirty="0" smtClean="0"/>
              <a:t>yourself some questions before you </a:t>
            </a:r>
            <a:r>
              <a:rPr lang="en-GB" dirty="0" smtClean="0"/>
              <a:t>star and write </a:t>
            </a:r>
            <a:r>
              <a:rPr lang="en-GB" dirty="0" smtClean="0"/>
              <a:t>the answers down…amazing how clear things </a:t>
            </a:r>
            <a:r>
              <a:rPr lang="en-GB" dirty="0" err="1" smtClean="0"/>
              <a:t>become..especially</a:t>
            </a:r>
            <a:r>
              <a:rPr lang="en-GB" dirty="0" smtClean="0"/>
              <a:t> if you are busy all the time</a:t>
            </a:r>
          </a:p>
          <a:p>
            <a:endParaRPr lang="en-GB" dirty="0" smtClean="0"/>
          </a:p>
          <a:p>
            <a:r>
              <a:rPr lang="en-GB" dirty="0" smtClean="0"/>
              <a:t>Why am I having this conversation? What will happen if I don’t have this conversation?</a:t>
            </a:r>
          </a:p>
          <a:p>
            <a:endParaRPr lang="en-GB" dirty="0"/>
          </a:p>
          <a:p>
            <a:r>
              <a:rPr lang="en-GB" dirty="0" smtClean="0"/>
              <a:t>How do I feel about having this conversation</a:t>
            </a:r>
            <a:r>
              <a:rPr lang="en-GB" dirty="0" smtClean="0"/>
              <a:t>?</a:t>
            </a:r>
          </a:p>
          <a:p>
            <a:endParaRPr lang="en-GB" dirty="0" smtClean="0"/>
          </a:p>
          <a:p>
            <a:r>
              <a:rPr lang="en-GB" dirty="0" smtClean="0"/>
              <a:t>Am I emotional about this, therefore note totally objective?</a:t>
            </a:r>
            <a:endParaRPr lang="en-GB" dirty="0" smtClean="0"/>
          </a:p>
          <a:p>
            <a:endParaRPr lang="en-GB" dirty="0" smtClean="0"/>
          </a:p>
          <a:p>
            <a:r>
              <a:rPr lang="en-GB" dirty="0" smtClean="0"/>
              <a:t>How might the individual feel?</a:t>
            </a:r>
          </a:p>
          <a:p>
            <a:endParaRPr lang="en-GB" dirty="0" smtClean="0"/>
          </a:p>
          <a:p>
            <a:r>
              <a:rPr lang="en-GB" dirty="0" smtClean="0"/>
              <a:t>Is this the right time for both parties?</a:t>
            </a:r>
          </a:p>
          <a:p>
            <a:endParaRPr lang="en-GB" dirty="0" smtClean="0"/>
          </a:p>
          <a:p>
            <a:r>
              <a:rPr lang="en-GB" dirty="0" smtClean="0"/>
              <a:t>What is my intent? What do I want the outcome to be?</a:t>
            </a:r>
          </a:p>
          <a:p>
            <a:endParaRPr lang="en-GB" dirty="0" smtClean="0"/>
          </a:p>
          <a:p>
            <a:r>
              <a:rPr lang="en-GB" dirty="0" smtClean="0"/>
              <a:t>Do I need to do any prep before hand</a:t>
            </a:r>
            <a:r>
              <a:rPr lang="en-GB" dirty="0" smtClean="0"/>
              <a:t>? E.g. HR</a:t>
            </a:r>
            <a:endParaRPr lang="en-GB" dirty="0" smtClean="0"/>
          </a:p>
          <a:p>
            <a:endParaRPr lang="en-GB" dirty="0"/>
          </a:p>
          <a:p>
            <a:r>
              <a:rPr lang="en-GB" dirty="0" smtClean="0"/>
              <a:t>Where will I have this meeting…face to face/via Zoom?/ over the phone…what is most </a:t>
            </a:r>
            <a:r>
              <a:rPr lang="en-GB" dirty="0" smtClean="0"/>
              <a:t>appropriate?</a:t>
            </a:r>
          </a:p>
          <a:p>
            <a:endParaRPr lang="en-GB" dirty="0" smtClean="0"/>
          </a:p>
          <a:p>
            <a:r>
              <a:rPr lang="en-GB" dirty="0" smtClean="0"/>
              <a:t>Can I separate </a:t>
            </a:r>
            <a:r>
              <a:rPr lang="en-GB" dirty="0" err="1" smtClean="0"/>
              <a:t>objectivitry</a:t>
            </a:r>
            <a:r>
              <a:rPr lang="en-GB" dirty="0" smtClean="0"/>
              <a:t> from subjectivity?</a:t>
            </a:r>
            <a:endParaRPr lang="en-GB" dirty="0" smtClean="0"/>
          </a:p>
          <a:p>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5</a:t>
            </a:fld>
            <a:endParaRPr lang="en-GB"/>
          </a:p>
        </p:txBody>
      </p:sp>
    </p:spTree>
    <p:extLst>
      <p:ext uri="{BB962C8B-B14F-4D97-AF65-F5344CB8AC3E}">
        <p14:creationId xmlns:p14="http://schemas.microsoft.com/office/powerpoint/2010/main" val="103873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 y="260350"/>
            <a:ext cx="6008688" cy="3381375"/>
          </a:xfrm>
        </p:spPr>
      </p:sp>
      <p:sp>
        <p:nvSpPr>
          <p:cNvPr id="3" name="Notes Placeholder 2"/>
          <p:cNvSpPr>
            <a:spLocks noGrp="1"/>
          </p:cNvSpPr>
          <p:nvPr>
            <p:ph type="body" idx="1"/>
          </p:nvPr>
        </p:nvSpPr>
        <p:spPr/>
        <p:txBody>
          <a:bodyPr/>
          <a:lstStyle/>
          <a:p>
            <a:r>
              <a:rPr lang="en-GB" dirty="0"/>
              <a:t>Explain why you are having the conversation </a:t>
            </a:r>
          </a:p>
          <a:p>
            <a:r>
              <a:rPr lang="en-GB" dirty="0" smtClean="0"/>
              <a:t>Be </a:t>
            </a:r>
            <a:r>
              <a:rPr lang="en-GB" dirty="0" smtClean="0"/>
              <a:t>clear with the individual</a:t>
            </a:r>
            <a:r>
              <a:rPr lang="en-GB" dirty="0" smtClean="0"/>
              <a:t>. Explain where the feedback has come from if you have permission from the owner of the feedback.</a:t>
            </a:r>
          </a:p>
          <a:p>
            <a:r>
              <a:rPr lang="en-GB" dirty="0" smtClean="0"/>
              <a:t> </a:t>
            </a:r>
          </a:p>
          <a:p>
            <a:r>
              <a:rPr lang="en-GB" dirty="0" smtClean="0"/>
              <a:t>Explain </a:t>
            </a:r>
            <a:r>
              <a:rPr lang="en-GB" dirty="0" smtClean="0"/>
              <a:t>the situation with facts</a:t>
            </a:r>
            <a:r>
              <a:rPr lang="en-GB" dirty="0" smtClean="0"/>
              <a:t>. This </a:t>
            </a:r>
            <a:r>
              <a:rPr lang="en-GB" dirty="0" smtClean="0"/>
              <a:t>is where I have seen so many conversations fail because people try </a:t>
            </a:r>
            <a:r>
              <a:rPr lang="en-GB" dirty="0"/>
              <a:t>t</a:t>
            </a:r>
            <a:r>
              <a:rPr lang="en-GB" dirty="0" smtClean="0"/>
              <a:t>o </a:t>
            </a:r>
            <a:r>
              <a:rPr lang="en-GB" dirty="0" smtClean="0"/>
              <a:t>dress it up  or waffle and the real message gets lost</a:t>
            </a:r>
            <a:r>
              <a:rPr lang="en-GB" dirty="0" smtClean="0"/>
              <a:t>.</a:t>
            </a:r>
          </a:p>
          <a:p>
            <a:endParaRPr lang="en-GB" dirty="0" smtClean="0"/>
          </a:p>
          <a:p>
            <a:r>
              <a:rPr lang="en-GB" dirty="0" smtClean="0"/>
              <a:t>There is also the “its not me saying this”…blaming others or usually HR or “the boss”</a:t>
            </a:r>
          </a:p>
          <a:p>
            <a:r>
              <a:rPr lang="en-GB" dirty="0" smtClean="0"/>
              <a:t>If you have decided to have the conversation then own </a:t>
            </a:r>
            <a:r>
              <a:rPr lang="en-GB" dirty="0" smtClean="0"/>
              <a:t>it.</a:t>
            </a:r>
          </a:p>
          <a:p>
            <a:endParaRPr lang="en-GB" dirty="0" smtClean="0"/>
          </a:p>
          <a:p>
            <a:r>
              <a:rPr lang="en-GB" dirty="0" smtClean="0"/>
              <a:t>Otherwise it ends up like this picture clear to you and very fuzzy to them </a:t>
            </a:r>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6</a:t>
            </a:fld>
            <a:endParaRPr lang="en-GB"/>
          </a:p>
        </p:txBody>
      </p:sp>
    </p:spTree>
    <p:extLst>
      <p:ext uri="{BB962C8B-B14F-4D97-AF65-F5344CB8AC3E}">
        <p14:creationId xmlns:p14="http://schemas.microsoft.com/office/powerpoint/2010/main" val="2855288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are not </a:t>
            </a:r>
            <a:r>
              <a:rPr lang="en-GB" dirty="0" smtClean="0"/>
              <a:t>usually in </a:t>
            </a:r>
            <a:r>
              <a:rPr lang="en-GB" dirty="0" smtClean="0"/>
              <a:t>control of all the facts and only have one side of the story, so imagine you know nothing about the situation and get the individual to talk.</a:t>
            </a:r>
          </a:p>
          <a:p>
            <a:endParaRPr lang="en-GB" dirty="0" smtClean="0"/>
          </a:p>
          <a:p>
            <a:r>
              <a:rPr lang="en-GB" dirty="0" smtClean="0"/>
              <a:t>Create the environment that is one of conversation and that you are focussing on it from a neutral perspective…..even if in your head something else is going </a:t>
            </a:r>
            <a:r>
              <a:rPr lang="en-GB" dirty="0" smtClean="0"/>
              <a:t>on...</a:t>
            </a:r>
            <a:r>
              <a:rPr lang="en-GB" dirty="0" smtClean="0"/>
              <a:t>manage your internal </a:t>
            </a:r>
            <a:r>
              <a:rPr lang="en-GB" dirty="0" smtClean="0"/>
              <a:t>voice!</a:t>
            </a:r>
            <a:endParaRPr lang="en-GB" dirty="0" smtClean="0"/>
          </a:p>
          <a:p>
            <a:endParaRPr lang="en-GB" dirty="0"/>
          </a:p>
          <a:p>
            <a:r>
              <a:rPr lang="en-GB" dirty="0" smtClean="0"/>
              <a:t>Invite conversation…don’t impose suggestions, thoughts </a:t>
            </a:r>
            <a:r>
              <a:rPr lang="en-GB" dirty="0" err="1" smtClean="0"/>
              <a:t>etc</a:t>
            </a:r>
            <a:r>
              <a:rPr lang="en-GB" dirty="0" smtClean="0"/>
              <a:t>….</a:t>
            </a:r>
          </a:p>
          <a:p>
            <a:endParaRPr lang="en-GB" dirty="0"/>
          </a:p>
          <a:p>
            <a:r>
              <a:rPr lang="en-GB" dirty="0" smtClean="0"/>
              <a:t>At this point the 80-20 rule applies…you talk 20%...and if you think you are talking too much…guess what….YOU </a:t>
            </a:r>
            <a:r>
              <a:rPr lang="en-GB" dirty="0" smtClean="0"/>
              <a:t>ARE!</a:t>
            </a:r>
          </a:p>
          <a:p>
            <a:endParaRPr lang="en-GB" dirty="0"/>
          </a:p>
          <a:p>
            <a:r>
              <a:rPr lang="en-GB" dirty="0" smtClean="0"/>
              <a:t> </a:t>
            </a:r>
            <a:r>
              <a:rPr lang="en-GB" dirty="0" smtClean="0"/>
              <a:t>If you ask open ended questions you will get much more </a:t>
            </a:r>
            <a:r>
              <a:rPr lang="en-GB" dirty="0" smtClean="0"/>
              <a:t>conversation, rather than closed questions which can be leading and not opening up for conversations.</a:t>
            </a:r>
          </a:p>
          <a:p>
            <a:endParaRPr lang="en-GB" dirty="0"/>
          </a:p>
          <a:p>
            <a:r>
              <a:rPr lang="en-GB" dirty="0" smtClean="0"/>
              <a:t>Avoid can you, do you, will you phrased questions,. Use Who, What, Why, Where, When, How.</a:t>
            </a:r>
            <a:endParaRPr lang="en-GB" dirty="0" smtClean="0"/>
          </a:p>
          <a:p>
            <a:endParaRPr lang="en-GB" dirty="0"/>
          </a:p>
          <a:p>
            <a:r>
              <a:rPr lang="en-GB" dirty="0" smtClean="0"/>
              <a:t>Your goal is to fully understand perceptions and </a:t>
            </a:r>
            <a:r>
              <a:rPr lang="en-GB" dirty="0" smtClean="0"/>
              <a:t>feelings. </a:t>
            </a:r>
            <a:endParaRPr lang="en-GB" dirty="0" smtClean="0"/>
          </a:p>
          <a:p>
            <a:r>
              <a:rPr lang="en-GB" dirty="0" smtClean="0"/>
              <a:t>Watch for body language/tone incongruence</a:t>
            </a:r>
          </a:p>
          <a:p>
            <a:endParaRPr lang="en-GB" dirty="0"/>
          </a:p>
          <a:p>
            <a:r>
              <a:rPr lang="en-GB" dirty="0" smtClean="0"/>
              <a:t>Try to get to the cause and not deal with the </a:t>
            </a:r>
            <a:r>
              <a:rPr lang="en-GB" dirty="0" smtClean="0"/>
              <a:t>symptoms</a:t>
            </a:r>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7</a:t>
            </a:fld>
            <a:endParaRPr lang="en-GB"/>
          </a:p>
        </p:txBody>
      </p:sp>
    </p:spTree>
    <p:extLst>
      <p:ext uri="{BB962C8B-B14F-4D97-AF65-F5344CB8AC3E}">
        <p14:creationId xmlns:p14="http://schemas.microsoft.com/office/powerpoint/2010/main" val="758286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Paraphrase back to them to check understanding….</a:t>
            </a:r>
          </a:p>
          <a:p>
            <a:r>
              <a:rPr lang="en-GB" dirty="0" smtClean="0"/>
              <a:t>Acknowledge how they are feeling…..</a:t>
            </a:r>
          </a:p>
          <a:p>
            <a:r>
              <a:rPr lang="en-GB" dirty="0" smtClean="0"/>
              <a:t>Check that you have their perspective correct</a:t>
            </a:r>
          </a:p>
          <a:p>
            <a:r>
              <a:rPr lang="en-GB" dirty="0" smtClean="0"/>
              <a:t>Avoid assumptions/blame/judgement</a:t>
            </a:r>
          </a:p>
          <a:p>
            <a:r>
              <a:rPr lang="en-GB" dirty="0" smtClean="0"/>
              <a:t>Agree a way forward and a checking </a:t>
            </a:r>
            <a:r>
              <a:rPr lang="en-GB" dirty="0" smtClean="0"/>
              <a:t>in mechanism</a:t>
            </a:r>
          </a:p>
          <a:p>
            <a:r>
              <a:rPr lang="en-GB" dirty="0" smtClean="0"/>
              <a:t>Use reflective statements such as you seem happy/sad/angry about…… this is a great way for them to confirm or deny how they feel.</a:t>
            </a:r>
            <a:endParaRPr lang="en-GB" dirty="0"/>
          </a:p>
        </p:txBody>
      </p:sp>
      <p:sp>
        <p:nvSpPr>
          <p:cNvPr id="4" name="Slide Number Placeholder 3"/>
          <p:cNvSpPr>
            <a:spLocks noGrp="1"/>
          </p:cNvSpPr>
          <p:nvPr>
            <p:ph type="sldNum" sz="quarter" idx="10"/>
          </p:nvPr>
        </p:nvSpPr>
        <p:spPr/>
        <p:txBody>
          <a:bodyPr/>
          <a:lstStyle/>
          <a:p>
            <a:fld id="{CC26DBF1-1858-44BB-96FC-94561CA356E1}" type="slidenum">
              <a:rPr lang="en-GB" smtClean="0"/>
              <a:t>8</a:t>
            </a:fld>
            <a:endParaRPr lang="en-GB"/>
          </a:p>
        </p:txBody>
      </p:sp>
    </p:spTree>
    <p:extLst>
      <p:ext uri="{BB962C8B-B14F-4D97-AF65-F5344CB8AC3E}">
        <p14:creationId xmlns:p14="http://schemas.microsoft.com/office/powerpoint/2010/main" val="1224196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 together on a few options and get them to buy into one of them</a:t>
            </a:r>
          </a:p>
          <a:p>
            <a:r>
              <a:rPr lang="en-GB" dirty="0" smtClean="0"/>
              <a:t>Offering alternatives gives them the choice and </a:t>
            </a:r>
            <a:r>
              <a:rPr lang="en-GB" dirty="0" smtClean="0"/>
              <a:t>ownership</a:t>
            </a:r>
          </a:p>
          <a:p>
            <a:r>
              <a:rPr lang="en-GB" dirty="0" smtClean="0"/>
              <a:t>What would work for them?</a:t>
            </a:r>
          </a:p>
          <a:p>
            <a:r>
              <a:rPr lang="en-GB" dirty="0" smtClean="0"/>
              <a:t>What works for you?</a:t>
            </a:r>
          </a:p>
          <a:p>
            <a:r>
              <a:rPr lang="en-GB" dirty="0" smtClean="0"/>
              <a:t>Agree follow up and </a:t>
            </a:r>
            <a:r>
              <a:rPr lang="en-GB" dirty="0" err="1" smtClean="0"/>
              <a:t>checkin</a:t>
            </a:r>
            <a:endParaRPr lang="en-GB" dirty="0" smtClean="0"/>
          </a:p>
          <a:p>
            <a:r>
              <a:rPr lang="en-GB" dirty="0" smtClean="0"/>
              <a:t>Avoid jumping to conclusions and solutions for them…just because they might work for you.</a:t>
            </a:r>
            <a:endParaRPr lang="en-GB" dirty="0" smtClean="0"/>
          </a:p>
        </p:txBody>
      </p:sp>
      <p:sp>
        <p:nvSpPr>
          <p:cNvPr id="4" name="Slide Number Placeholder 3"/>
          <p:cNvSpPr>
            <a:spLocks noGrp="1"/>
          </p:cNvSpPr>
          <p:nvPr>
            <p:ph type="sldNum" sz="quarter" idx="10"/>
          </p:nvPr>
        </p:nvSpPr>
        <p:spPr/>
        <p:txBody>
          <a:bodyPr/>
          <a:lstStyle/>
          <a:p>
            <a:fld id="{CC26DBF1-1858-44BB-96FC-94561CA356E1}" type="slidenum">
              <a:rPr lang="en-GB" smtClean="0"/>
              <a:t>9</a:t>
            </a:fld>
            <a:endParaRPr lang="en-GB"/>
          </a:p>
        </p:txBody>
      </p:sp>
    </p:spTree>
    <p:extLst>
      <p:ext uri="{BB962C8B-B14F-4D97-AF65-F5344CB8AC3E}">
        <p14:creationId xmlns:p14="http://schemas.microsoft.com/office/powerpoint/2010/main" val="3721233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slide">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14FD4DD4-D8AA-6D4C-BAD8-6A4ADE8DD1C3}"/>
              </a:ext>
            </a:extLst>
          </p:cNvPr>
          <p:cNvPicPr>
            <a:picLocks noChangeAspect="1"/>
          </p:cNvPicPr>
          <p:nvPr userDrawn="1"/>
        </p:nvPicPr>
        <p:blipFill>
          <a:blip r:embed="rId2"/>
          <a:stretch>
            <a:fillRect/>
          </a:stretch>
        </p:blipFill>
        <p:spPr>
          <a:xfrm>
            <a:off x="3674088" y="2873979"/>
            <a:ext cx="4843824" cy="1110043"/>
          </a:xfrm>
          <a:prstGeom prst="rect">
            <a:avLst/>
          </a:prstGeom>
        </p:spPr>
      </p:pic>
    </p:spTree>
    <p:extLst>
      <p:ext uri="{BB962C8B-B14F-4D97-AF65-F5344CB8AC3E}">
        <p14:creationId xmlns:p14="http://schemas.microsoft.com/office/powerpoint/2010/main" val="128154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mages / bullet point">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6F303A19-5065-2A48-9B63-CD6C632CA1F8}"/>
              </a:ext>
            </a:extLst>
          </p:cNvPr>
          <p:cNvSpPr>
            <a:spLocks noGrp="1"/>
          </p:cNvSpPr>
          <p:nvPr>
            <p:ph type="pic" sz="quarter" idx="17" hasCustomPrompt="1"/>
          </p:nvPr>
        </p:nvSpPr>
        <p:spPr>
          <a:xfrm>
            <a:off x="0" y="3130062"/>
            <a:ext cx="6096000" cy="2878015"/>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Text Placeholder 8">
            <a:extLst>
              <a:ext uri="{FF2B5EF4-FFF2-40B4-BE49-F238E27FC236}">
                <a16:creationId xmlns:a16="http://schemas.microsoft.com/office/drawing/2014/main" xmlns="" id="{9D4C40F3-9786-9E47-B517-3FA969C20707}"/>
              </a:ext>
            </a:extLst>
          </p:cNvPr>
          <p:cNvSpPr>
            <a:spLocks noGrp="1"/>
          </p:cNvSpPr>
          <p:nvPr>
            <p:ph type="body" sz="quarter" idx="18"/>
          </p:nvPr>
        </p:nvSpPr>
        <p:spPr>
          <a:xfrm>
            <a:off x="6456363" y="521472"/>
            <a:ext cx="5219700" cy="2014606"/>
          </a:xfrm>
          <a:prstGeom prst="rect">
            <a:avLst/>
          </a:prstGeom>
        </p:spPr>
        <p:txBody>
          <a:bodyPr/>
          <a:lstStyle>
            <a:lvl1pPr>
              <a:defRPr sz="2000"/>
            </a:lvl1pPr>
          </a:lstStyle>
          <a:p>
            <a:pPr lvl="0"/>
            <a:r>
              <a:rPr lang="en-US" dirty="0"/>
              <a:t>Edit Master text styles</a:t>
            </a:r>
          </a:p>
        </p:txBody>
      </p:sp>
      <p:sp>
        <p:nvSpPr>
          <p:cNvPr id="11" name="Text Placeholder 8">
            <a:extLst>
              <a:ext uri="{FF2B5EF4-FFF2-40B4-BE49-F238E27FC236}">
                <a16:creationId xmlns:a16="http://schemas.microsoft.com/office/drawing/2014/main" xmlns="" id="{916DA57F-B989-EF4E-889D-686F1845EA73}"/>
              </a:ext>
            </a:extLst>
          </p:cNvPr>
          <p:cNvSpPr>
            <a:spLocks noGrp="1"/>
          </p:cNvSpPr>
          <p:nvPr>
            <p:ph type="body" sz="quarter" idx="19"/>
          </p:nvPr>
        </p:nvSpPr>
        <p:spPr>
          <a:xfrm>
            <a:off x="6456363" y="3432528"/>
            <a:ext cx="5219700" cy="2021037"/>
          </a:xfrm>
          <a:prstGeom prst="rect">
            <a:avLst/>
          </a:prstGeom>
        </p:spPr>
        <p:txBody>
          <a:bodyPr/>
          <a:lstStyle>
            <a:lvl1pPr>
              <a:defRPr sz="2000"/>
            </a:lvl1pPr>
          </a:lstStyle>
          <a:p>
            <a:pPr lvl="0"/>
            <a:r>
              <a:rPr lang="en-US" dirty="0"/>
              <a:t>Edit Master text styles</a:t>
            </a:r>
          </a:p>
        </p:txBody>
      </p:sp>
      <p:sp>
        <p:nvSpPr>
          <p:cNvPr id="20" name="Rectangle 19">
            <a:extLst>
              <a:ext uri="{FF2B5EF4-FFF2-40B4-BE49-F238E27FC236}">
                <a16:creationId xmlns:a16="http://schemas.microsoft.com/office/drawing/2014/main" xmlns="" id="{6AD43750-D2F0-3F41-ACCC-50965B5DC67B}"/>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1" name="Picture 20">
            <a:extLst>
              <a:ext uri="{FF2B5EF4-FFF2-40B4-BE49-F238E27FC236}">
                <a16:creationId xmlns:a16="http://schemas.microsoft.com/office/drawing/2014/main" xmlns="" id="{A0D65FD3-BE7E-E745-BA14-5CC197646C03}"/>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22" name="TextBox 21">
            <a:extLst>
              <a:ext uri="{FF2B5EF4-FFF2-40B4-BE49-F238E27FC236}">
                <a16:creationId xmlns:a16="http://schemas.microsoft.com/office/drawing/2014/main" xmlns="" id="{0881E3BF-A720-6E4A-BE6C-A705ED0B336A}"/>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sp>
        <p:nvSpPr>
          <p:cNvPr id="26" name="Picture Placeholder 2">
            <a:extLst>
              <a:ext uri="{FF2B5EF4-FFF2-40B4-BE49-F238E27FC236}">
                <a16:creationId xmlns:a16="http://schemas.microsoft.com/office/drawing/2014/main" xmlns="" id="{BB835769-A66A-C64C-8015-55FE27E7B4A3}"/>
              </a:ext>
            </a:extLst>
          </p:cNvPr>
          <p:cNvSpPr>
            <a:spLocks noGrp="1"/>
          </p:cNvSpPr>
          <p:nvPr>
            <p:ph type="pic" sz="quarter" idx="20" hasCustomPrompt="1"/>
          </p:nvPr>
        </p:nvSpPr>
        <p:spPr>
          <a:xfrm>
            <a:off x="0" y="0"/>
            <a:ext cx="6096000" cy="2878015"/>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pic>
        <p:nvPicPr>
          <p:cNvPr id="12" name="Picture 11">
            <a:extLst>
              <a:ext uri="{FF2B5EF4-FFF2-40B4-BE49-F238E27FC236}">
                <a16:creationId xmlns:a16="http://schemas.microsoft.com/office/drawing/2014/main" xmlns="" id="{E614E444-8E94-EA4B-808F-464BD37F1018}"/>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363512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title / text">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xmlns="" id="{484465F7-AB5B-EA4B-A9F3-0F32DBEABCE9}"/>
              </a:ext>
            </a:extLst>
          </p:cNvPr>
          <p:cNvSpPr>
            <a:spLocks noGrp="1"/>
          </p:cNvSpPr>
          <p:nvPr>
            <p:ph type="title"/>
          </p:nvPr>
        </p:nvSpPr>
        <p:spPr>
          <a:xfrm>
            <a:off x="515938" y="512764"/>
            <a:ext cx="11160125" cy="542197"/>
          </a:xfrm>
          <a:prstGeom prst="rect">
            <a:avLst/>
          </a:prstGeom>
        </p:spPr>
        <p:txBody>
          <a:bodyPr vert="horz" lIns="0" tIns="46800" rIns="0" bIns="46800" rtlCol="0" anchor="t" anchorCtr="0">
            <a:noAutofit/>
          </a:bodyPr>
          <a:lstStyle/>
          <a:p>
            <a:r>
              <a:rPr lang="en-US" dirty="0"/>
              <a:t>Click to edit Master title style</a:t>
            </a:r>
          </a:p>
        </p:txBody>
      </p:sp>
      <p:sp>
        <p:nvSpPr>
          <p:cNvPr id="4" name="Text Placeholder 10">
            <a:extLst>
              <a:ext uri="{FF2B5EF4-FFF2-40B4-BE49-F238E27FC236}">
                <a16:creationId xmlns:a16="http://schemas.microsoft.com/office/drawing/2014/main" xmlns="" id="{C55E91BC-BACE-5D42-AACE-89C22B613D05}"/>
              </a:ext>
            </a:extLst>
          </p:cNvPr>
          <p:cNvSpPr>
            <a:spLocks noGrp="1"/>
          </p:cNvSpPr>
          <p:nvPr>
            <p:ph type="body" sz="quarter" idx="17"/>
          </p:nvPr>
        </p:nvSpPr>
        <p:spPr>
          <a:xfrm>
            <a:off x="515937" y="1557339"/>
            <a:ext cx="11160125" cy="4132894"/>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xmlns="" id="{00844C7C-06B5-AE44-96DF-FA6CE343FA63}"/>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1" name="Picture 10">
            <a:extLst>
              <a:ext uri="{FF2B5EF4-FFF2-40B4-BE49-F238E27FC236}">
                <a16:creationId xmlns:a16="http://schemas.microsoft.com/office/drawing/2014/main" xmlns="" id="{93A0C952-20BF-EB4A-8D2C-1801CAD28829}"/>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2" name="TextBox 11">
            <a:extLst>
              <a:ext uri="{FF2B5EF4-FFF2-40B4-BE49-F238E27FC236}">
                <a16:creationId xmlns:a16="http://schemas.microsoft.com/office/drawing/2014/main" xmlns="" id="{1952A251-A1E9-D140-9E2E-84FACE49987F}"/>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6" name="Picture 15">
            <a:extLst>
              <a:ext uri="{FF2B5EF4-FFF2-40B4-BE49-F238E27FC236}">
                <a16:creationId xmlns:a16="http://schemas.microsoft.com/office/drawing/2014/main" xmlns="" id="{FB2A7638-DB08-BC49-9341-545E9496CF8D}"/>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234683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cover">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E669821-7C65-7B44-9A95-74411557758F}"/>
              </a:ext>
            </a:extLst>
          </p:cNvPr>
          <p:cNvSpPr/>
          <p:nvPr userDrawn="1"/>
        </p:nvSpPr>
        <p:spPr>
          <a:xfrm>
            <a:off x="413526" y="6225236"/>
            <a:ext cx="1064144" cy="446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D9DDCB1B-64A3-1748-9831-9DDEC0159AA4}"/>
              </a:ext>
            </a:extLst>
          </p:cNvPr>
          <p:cNvPicPr>
            <a:picLocks noChangeAspect="1"/>
          </p:cNvPicPr>
          <p:nvPr userDrawn="1"/>
        </p:nvPicPr>
        <p:blipFill>
          <a:blip r:embed="rId2"/>
          <a:stretch>
            <a:fillRect/>
          </a:stretch>
        </p:blipFill>
        <p:spPr>
          <a:xfrm>
            <a:off x="1774825" y="1690851"/>
            <a:ext cx="4843824" cy="1110043"/>
          </a:xfrm>
          <a:prstGeom prst="rect">
            <a:avLst/>
          </a:prstGeom>
        </p:spPr>
      </p:pic>
      <p:sp>
        <p:nvSpPr>
          <p:cNvPr id="5" name="TextBox 4">
            <a:extLst>
              <a:ext uri="{FF2B5EF4-FFF2-40B4-BE49-F238E27FC236}">
                <a16:creationId xmlns:a16="http://schemas.microsoft.com/office/drawing/2014/main" xmlns="" id="{D66F293C-7643-0D49-8F6D-03B5CF9E86EF}"/>
              </a:ext>
            </a:extLst>
          </p:cNvPr>
          <p:cNvSpPr txBox="1"/>
          <p:nvPr userDrawn="1"/>
        </p:nvSpPr>
        <p:spPr>
          <a:xfrm>
            <a:off x="1774825" y="3305520"/>
            <a:ext cx="4681538" cy="1768846"/>
          </a:xfrm>
          <a:prstGeom prst="rect">
            <a:avLst/>
          </a:prstGeom>
          <a:noFill/>
        </p:spPr>
        <p:txBody>
          <a:bodyPr wrap="square" lIns="0" tIns="46800" rIns="0" rtlCol="0">
            <a:noAutofit/>
          </a:bodyPr>
          <a:lstStyle/>
          <a:p>
            <a:pPr>
              <a:defRPr/>
            </a:pPr>
            <a:r>
              <a:rPr lang="en-GB" sz="4200" b="1" dirty="0">
                <a:solidFill>
                  <a:srgbClr val="FFFFFF"/>
                </a:solidFill>
                <a:cs typeface="Calibri" panose="020F0502020204030204" pitchFamily="34" charset="0"/>
              </a:rPr>
              <a:t>Thank you</a:t>
            </a:r>
          </a:p>
          <a:p>
            <a:pPr>
              <a:defRPr/>
            </a:pPr>
            <a:endParaRPr lang="en-GB" sz="1600" dirty="0">
              <a:solidFill>
                <a:srgbClr val="FFFFFF"/>
              </a:solidFill>
              <a:latin typeface="Times New Roman" panose="02020603050405020304" pitchFamily="18" charset="0"/>
              <a:cs typeface="Times New Roman" panose="02020603050405020304" pitchFamily="18" charset="0"/>
            </a:endParaRPr>
          </a:p>
          <a:p>
            <a:pPr>
              <a:defRPr/>
            </a:pPr>
            <a:endParaRPr lang="en-GB" sz="1600" dirty="0">
              <a:solidFill>
                <a:srgbClr val="FFFFFF"/>
              </a:solidFill>
              <a:latin typeface="Times New Roman" panose="02020603050405020304" pitchFamily="18" charset="0"/>
              <a:cs typeface="Times New Roman" panose="02020603050405020304" pitchFamily="18" charset="0"/>
            </a:endParaRPr>
          </a:p>
          <a:p>
            <a:pPr>
              <a:defRPr/>
            </a:pPr>
            <a:r>
              <a:rPr lang="en-GB" sz="1600" dirty="0" err="1">
                <a:solidFill>
                  <a:srgbClr val="FFFFFF"/>
                </a:solidFill>
                <a:latin typeface="Times New Roman" panose="02020603050405020304" pitchFamily="18" charset="0"/>
                <a:cs typeface="Times New Roman" panose="02020603050405020304" pitchFamily="18" charset="0"/>
              </a:rPr>
              <a:t>help@helpforce.community</a:t>
            </a:r>
            <a:endParaRPr lang="en-GB" sz="1600" dirty="0">
              <a:solidFill>
                <a:srgbClr val="FFFFFF"/>
              </a:solidFill>
              <a:latin typeface="Times New Roman" panose="02020603050405020304" pitchFamily="18" charset="0"/>
              <a:cs typeface="Times New Roman" panose="02020603050405020304" pitchFamily="18" charset="0"/>
            </a:endParaRPr>
          </a:p>
          <a:p>
            <a:r>
              <a:rPr lang="en-GB" sz="1600" dirty="0" err="1">
                <a:solidFill>
                  <a:srgbClr val="FFFFFF"/>
                </a:solidFill>
                <a:latin typeface="Times New Roman" panose="02020603050405020304" pitchFamily="18" charset="0"/>
                <a:cs typeface="Times New Roman" panose="02020603050405020304" pitchFamily="18" charset="0"/>
              </a:rPr>
              <a:t>www.helpforce.community</a:t>
            </a:r>
            <a:endParaRPr lang="en-GB" sz="16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569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slide">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14FD4DD4-D8AA-6D4C-BAD8-6A4ADE8DD1C3}"/>
              </a:ext>
            </a:extLst>
          </p:cNvPr>
          <p:cNvPicPr>
            <a:picLocks noChangeAspect="1"/>
          </p:cNvPicPr>
          <p:nvPr userDrawn="1"/>
        </p:nvPicPr>
        <p:blipFill>
          <a:blip r:embed="rId2"/>
          <a:stretch>
            <a:fillRect/>
          </a:stretch>
        </p:blipFill>
        <p:spPr>
          <a:xfrm>
            <a:off x="3674088" y="2873979"/>
            <a:ext cx="4843824" cy="1110043"/>
          </a:xfrm>
          <a:prstGeom prst="rect">
            <a:avLst/>
          </a:prstGeom>
        </p:spPr>
      </p:pic>
    </p:spTree>
    <p:extLst>
      <p:ext uri="{BB962C8B-B14F-4D97-AF65-F5344CB8AC3E}">
        <p14:creationId xmlns:p14="http://schemas.microsoft.com/office/powerpoint/2010/main" val="2705871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74824" y="1557337"/>
            <a:ext cx="8642351" cy="1568635"/>
          </a:xfrm>
          <a:prstGeom prst="rect">
            <a:avLst/>
          </a:prstGeo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74823" y="3429000"/>
            <a:ext cx="8642351" cy="1736725"/>
          </a:xfrm>
          <a:prstGeom prst="rect">
            <a:avLst/>
          </a:prstGeom>
        </p:spPr>
        <p:txBody>
          <a:bodyPr/>
          <a:lstStyle>
            <a:lvl1pPr marL="0" indent="0" algn="ctr">
              <a:buNone/>
              <a:defRPr sz="2400" b="0" i="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xmlns="" id="{DBB0B920-49F0-954C-839E-1D412C78BFBE}"/>
              </a:ext>
            </a:extLst>
          </p:cNvPr>
          <p:cNvPicPr>
            <a:picLocks noChangeAspect="1"/>
          </p:cNvPicPr>
          <p:nvPr userDrawn="1"/>
        </p:nvPicPr>
        <p:blipFill>
          <a:blip r:embed="rId2"/>
          <a:stretch>
            <a:fillRect/>
          </a:stretch>
        </p:blipFill>
        <p:spPr>
          <a:xfrm>
            <a:off x="515938" y="6340147"/>
            <a:ext cx="850557" cy="194919"/>
          </a:xfrm>
          <a:prstGeom prst="rect">
            <a:avLst/>
          </a:prstGeom>
        </p:spPr>
      </p:pic>
      <p:pic>
        <p:nvPicPr>
          <p:cNvPr id="13" name="Picture 12">
            <a:extLst>
              <a:ext uri="{FF2B5EF4-FFF2-40B4-BE49-F238E27FC236}">
                <a16:creationId xmlns:a16="http://schemas.microsoft.com/office/drawing/2014/main" xmlns="" id="{4F15C455-B110-0E4A-847A-3CD453F97F21}"/>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53651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lpfor slide">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D65E74B-5478-3F46-9814-622F2662FC52}"/>
              </a:ext>
            </a:extLst>
          </p:cNvPr>
          <p:cNvPicPr>
            <a:picLocks noChangeAspect="1"/>
          </p:cNvPicPr>
          <p:nvPr userDrawn="1"/>
        </p:nvPicPr>
        <p:blipFill>
          <a:blip r:embed="rId2"/>
          <a:stretch>
            <a:fillRect/>
          </a:stretch>
        </p:blipFill>
        <p:spPr>
          <a:xfrm>
            <a:off x="6076350" y="2477386"/>
            <a:ext cx="8304994" cy="1903228"/>
          </a:xfrm>
          <a:prstGeom prst="rect">
            <a:avLst/>
          </a:prstGeom>
        </p:spPr>
      </p:pic>
      <p:pic>
        <p:nvPicPr>
          <p:cNvPr id="11" name="Picture 10">
            <a:extLst>
              <a:ext uri="{FF2B5EF4-FFF2-40B4-BE49-F238E27FC236}">
                <a16:creationId xmlns:a16="http://schemas.microsoft.com/office/drawing/2014/main" xmlns="" id="{14D2D3BD-B1F6-EB49-9B78-6D59D80EA2E5}"/>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2" name="TextBox 11">
            <a:extLst>
              <a:ext uri="{FF2B5EF4-FFF2-40B4-BE49-F238E27FC236}">
                <a16:creationId xmlns:a16="http://schemas.microsoft.com/office/drawing/2014/main" xmlns="" id="{4BA6DB89-D56F-9245-A76C-E7AA3DE6ED13}"/>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8" name="Picture 7">
            <a:extLst>
              <a:ext uri="{FF2B5EF4-FFF2-40B4-BE49-F238E27FC236}">
                <a16:creationId xmlns:a16="http://schemas.microsoft.com/office/drawing/2014/main" xmlns="" id="{8DA74219-8C82-FF46-8CAB-B09043590F77}"/>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502658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E2CE7D0-5D19-BD46-897C-A6B798EFFF31}"/>
              </a:ext>
            </a:extLst>
          </p:cNvPr>
          <p:cNvSpPr>
            <a:spLocks noGrp="1"/>
          </p:cNvSpPr>
          <p:nvPr>
            <p:ph type="pic" sz="quarter" idx="16" hasCustomPrompt="1"/>
          </p:nvPr>
        </p:nvSpPr>
        <p:spPr>
          <a:xfrm>
            <a:off x="0" y="0"/>
            <a:ext cx="12192000" cy="6008077"/>
          </a:xfrm>
          <a:prstGeom prst="rect">
            <a:avLst/>
          </a:prstGeom>
          <a:pattFill prst="pct5">
            <a:fgClr>
              <a:schemeClr val="tx1"/>
            </a:fgClr>
            <a:bgClr>
              <a:schemeClr val="bg1"/>
            </a:bgClr>
          </a:pattFill>
          <a:effectLst>
            <a:softEdge rad="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
        <p:nvSpPr>
          <p:cNvPr id="2" name="Rectangle 1">
            <a:extLst>
              <a:ext uri="{FF2B5EF4-FFF2-40B4-BE49-F238E27FC236}">
                <a16:creationId xmlns:a16="http://schemas.microsoft.com/office/drawing/2014/main" xmlns="" id="{80776754-C8B2-DA44-B924-91727763752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A38DDA96-D420-8644-BE2C-F0EE54D49E4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6" name="TextBox 5">
            <a:extLst>
              <a:ext uri="{FF2B5EF4-FFF2-40B4-BE49-F238E27FC236}">
                <a16:creationId xmlns:a16="http://schemas.microsoft.com/office/drawing/2014/main" xmlns="" id="{0E8C8352-7F3A-3745-BFD4-35D9B6532218}"/>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0" name="Picture 9">
            <a:extLst>
              <a:ext uri="{FF2B5EF4-FFF2-40B4-BE49-F238E27FC236}">
                <a16:creationId xmlns:a16="http://schemas.microsoft.com/office/drawing/2014/main" xmlns="" id="{4EC48567-ABF7-6149-9CA8-D7A897649DBC}"/>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3545761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image + titl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E2CE7D0-5D19-BD46-897C-A6B798EFFF31}"/>
              </a:ext>
            </a:extLst>
          </p:cNvPr>
          <p:cNvSpPr>
            <a:spLocks noGrp="1"/>
          </p:cNvSpPr>
          <p:nvPr>
            <p:ph type="pic" sz="quarter" idx="16" hasCustomPrompt="1"/>
          </p:nvPr>
        </p:nvSpPr>
        <p:spPr>
          <a:xfrm>
            <a:off x="0" y="0"/>
            <a:ext cx="12192000" cy="6008077"/>
          </a:xfrm>
          <a:prstGeom prst="rect">
            <a:avLst/>
          </a:prstGeom>
          <a:pattFill prst="pct5">
            <a:fgClr>
              <a:schemeClr val="tx1"/>
            </a:fgClr>
            <a:bgClr>
              <a:schemeClr val="bg1"/>
            </a:bgClr>
          </a:pattFill>
          <a:effectLst>
            <a:softEdge rad="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
        <p:nvSpPr>
          <p:cNvPr id="3" name="Title 1">
            <a:extLst>
              <a:ext uri="{FF2B5EF4-FFF2-40B4-BE49-F238E27FC236}">
                <a16:creationId xmlns:a16="http://schemas.microsoft.com/office/drawing/2014/main" xmlns="" id="{E535D0EF-207B-284A-A069-47F943F01D9D}"/>
              </a:ext>
            </a:extLst>
          </p:cNvPr>
          <p:cNvSpPr>
            <a:spLocks noGrp="1"/>
          </p:cNvSpPr>
          <p:nvPr>
            <p:ph type="ctrTitle"/>
          </p:nvPr>
        </p:nvSpPr>
        <p:spPr>
          <a:xfrm>
            <a:off x="515938" y="1"/>
            <a:ext cx="4125731" cy="6008076"/>
          </a:xfrm>
          <a:prstGeom prst="rect">
            <a:avLst/>
          </a:prstGeom>
        </p:spPr>
        <p:txBody>
          <a:bodyPr anchor="ctr" anchorCtr="0">
            <a:normAutofit/>
          </a:bodyPr>
          <a:lstStyle>
            <a:lvl1pPr algn="l">
              <a:lnSpc>
                <a:spcPts val="5500"/>
              </a:lnSpc>
              <a:defRPr sz="6000">
                <a:solidFill>
                  <a:schemeClr val="bg1"/>
                </a:solidFill>
              </a:defRPr>
            </a:lvl1pPr>
          </a:lstStyle>
          <a:p>
            <a:r>
              <a:rPr lang="en-US" dirty="0"/>
              <a:t>Click to edit Master title style</a:t>
            </a:r>
          </a:p>
        </p:txBody>
      </p:sp>
      <p:sp>
        <p:nvSpPr>
          <p:cNvPr id="2" name="Rectangle 1">
            <a:extLst>
              <a:ext uri="{FF2B5EF4-FFF2-40B4-BE49-F238E27FC236}">
                <a16:creationId xmlns:a16="http://schemas.microsoft.com/office/drawing/2014/main" xmlns="" id="{80776754-C8B2-DA44-B924-91727763752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A38DDA96-D420-8644-BE2C-F0EE54D49E4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6" name="TextBox 5">
            <a:extLst>
              <a:ext uri="{FF2B5EF4-FFF2-40B4-BE49-F238E27FC236}">
                <a16:creationId xmlns:a16="http://schemas.microsoft.com/office/drawing/2014/main" xmlns="" id="{0E8C8352-7F3A-3745-BFD4-35D9B6532218}"/>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0" name="Picture 9">
            <a:extLst>
              <a:ext uri="{FF2B5EF4-FFF2-40B4-BE49-F238E27FC236}">
                <a16:creationId xmlns:a16="http://schemas.microsoft.com/office/drawing/2014/main" xmlns="" id="{8C4AA87B-2192-3F46-88ED-432E2F664478}"/>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4035923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DE947010-0D34-0F4D-B20F-25F3FF6C4592}"/>
              </a:ext>
            </a:extLst>
          </p:cNvPr>
          <p:cNvSpPr>
            <a:spLocks noGrp="1"/>
          </p:cNvSpPr>
          <p:nvPr>
            <p:ph type="pic" sz="quarter" idx="15" hasCustomPrompt="1"/>
          </p:nvPr>
        </p:nvSpPr>
        <p:spPr>
          <a:xfrm>
            <a:off x="6096000" y="0"/>
            <a:ext cx="6096000" cy="6008077"/>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8" name="Title 1">
            <a:extLst>
              <a:ext uri="{FF2B5EF4-FFF2-40B4-BE49-F238E27FC236}">
                <a16:creationId xmlns:a16="http://schemas.microsoft.com/office/drawing/2014/main" xmlns="" id="{4AEB15AF-5B5E-4347-BDDB-1E2C19406120}"/>
              </a:ext>
            </a:extLst>
          </p:cNvPr>
          <p:cNvSpPr>
            <a:spLocks noGrp="1"/>
          </p:cNvSpPr>
          <p:nvPr>
            <p:ph type="title"/>
          </p:nvPr>
        </p:nvSpPr>
        <p:spPr>
          <a:xfrm>
            <a:off x="515938" y="512763"/>
            <a:ext cx="5219700" cy="1199079"/>
          </a:xfrm>
          <a:prstGeom prst="rect">
            <a:avLst/>
          </a:prstGeom>
        </p:spPr>
        <p:txBody>
          <a:bodyPr/>
          <a:lstStyle/>
          <a:p>
            <a:r>
              <a:rPr lang="en-US" dirty="0"/>
              <a:t>Click to edit Master title style</a:t>
            </a:r>
          </a:p>
        </p:txBody>
      </p:sp>
      <p:sp>
        <p:nvSpPr>
          <p:cNvPr id="5" name="Text Placeholder 10">
            <a:extLst>
              <a:ext uri="{FF2B5EF4-FFF2-40B4-BE49-F238E27FC236}">
                <a16:creationId xmlns:a16="http://schemas.microsoft.com/office/drawing/2014/main" xmlns="" id="{1070B2A9-5103-F143-BBFE-A92AE1A89BC8}"/>
              </a:ext>
            </a:extLst>
          </p:cNvPr>
          <p:cNvSpPr>
            <a:spLocks noGrp="1"/>
          </p:cNvSpPr>
          <p:nvPr>
            <p:ph type="body" sz="quarter" idx="17"/>
          </p:nvPr>
        </p:nvSpPr>
        <p:spPr>
          <a:xfrm>
            <a:off x="515938" y="1952625"/>
            <a:ext cx="5219700" cy="3889376"/>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8" name="Rectangle 17">
            <a:extLst>
              <a:ext uri="{FF2B5EF4-FFF2-40B4-BE49-F238E27FC236}">
                <a16:creationId xmlns:a16="http://schemas.microsoft.com/office/drawing/2014/main" xmlns="" id="{8F590447-09F6-9D46-BD1A-39943C2EF205}"/>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9" name="Picture 18">
            <a:extLst>
              <a:ext uri="{FF2B5EF4-FFF2-40B4-BE49-F238E27FC236}">
                <a16:creationId xmlns:a16="http://schemas.microsoft.com/office/drawing/2014/main" xmlns="" id="{5FFEBA39-D4D2-2B48-9D3B-C6D924E1423B}"/>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20" name="TextBox 19">
            <a:extLst>
              <a:ext uri="{FF2B5EF4-FFF2-40B4-BE49-F238E27FC236}">
                <a16:creationId xmlns:a16="http://schemas.microsoft.com/office/drawing/2014/main" xmlns="" id="{8B4C3FC6-D7FC-F14A-ACAC-A1D5DA2B1C10}"/>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B69008FB-C095-2640-A046-F41ABFB4BFB6}"/>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23423188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xmlns="" id="{B262E0FC-CFEE-F648-8842-DC8AD57C465D}"/>
              </a:ext>
            </a:extLst>
          </p:cNvPr>
          <p:cNvSpPr>
            <a:spLocks noGrp="1"/>
          </p:cNvSpPr>
          <p:nvPr>
            <p:ph type="pic" sz="quarter" idx="15" hasCustomPrompt="1"/>
          </p:nvPr>
        </p:nvSpPr>
        <p:spPr>
          <a:xfrm>
            <a:off x="0" y="0"/>
            <a:ext cx="6096000" cy="6008077"/>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9" name="Title 1">
            <a:extLst>
              <a:ext uri="{FF2B5EF4-FFF2-40B4-BE49-F238E27FC236}">
                <a16:creationId xmlns:a16="http://schemas.microsoft.com/office/drawing/2014/main" xmlns="" id="{D8606423-B160-9746-B05E-AF431260704C}"/>
              </a:ext>
            </a:extLst>
          </p:cNvPr>
          <p:cNvSpPr>
            <a:spLocks noGrp="1"/>
          </p:cNvSpPr>
          <p:nvPr>
            <p:ph type="title"/>
          </p:nvPr>
        </p:nvSpPr>
        <p:spPr>
          <a:xfrm>
            <a:off x="6456363" y="512763"/>
            <a:ext cx="5219700" cy="1199079"/>
          </a:xfrm>
          <a:prstGeom prst="rect">
            <a:avLst/>
          </a:prstGeom>
        </p:spPr>
        <p:txBody>
          <a:bodyPr/>
          <a:lstStyle/>
          <a:p>
            <a:r>
              <a:rPr lang="en-US" dirty="0"/>
              <a:t>Click to edit Master title style</a:t>
            </a:r>
          </a:p>
        </p:txBody>
      </p:sp>
      <p:sp>
        <p:nvSpPr>
          <p:cNvPr id="5" name="Text Placeholder 10">
            <a:extLst>
              <a:ext uri="{FF2B5EF4-FFF2-40B4-BE49-F238E27FC236}">
                <a16:creationId xmlns:a16="http://schemas.microsoft.com/office/drawing/2014/main" xmlns="" id="{AB47719D-93E7-B645-9BAB-0E2BAC6BD791}"/>
              </a:ext>
            </a:extLst>
          </p:cNvPr>
          <p:cNvSpPr>
            <a:spLocks noGrp="1"/>
          </p:cNvSpPr>
          <p:nvPr>
            <p:ph type="body" sz="quarter" idx="17"/>
          </p:nvPr>
        </p:nvSpPr>
        <p:spPr>
          <a:xfrm>
            <a:off x="6456363" y="1952625"/>
            <a:ext cx="5219700" cy="3889376"/>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xmlns="" id="{87527DC7-5B04-A141-81A2-0C9AC1AE7A5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13">
            <a:extLst>
              <a:ext uri="{FF2B5EF4-FFF2-40B4-BE49-F238E27FC236}">
                <a16:creationId xmlns:a16="http://schemas.microsoft.com/office/drawing/2014/main" xmlns="" id="{4D5492B8-BA8C-BB4F-9948-3108E2BEA49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5" name="TextBox 14">
            <a:extLst>
              <a:ext uri="{FF2B5EF4-FFF2-40B4-BE49-F238E27FC236}">
                <a16:creationId xmlns:a16="http://schemas.microsoft.com/office/drawing/2014/main" xmlns="" id="{D58E644F-AF57-AC4F-8181-07E23D6E6F1F}"/>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39518F73-B16E-D74B-9682-3FB3C691D303}"/>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36078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74824" y="1557337"/>
            <a:ext cx="8642351" cy="1568635"/>
          </a:xfrm>
          <a:prstGeom prst="rect">
            <a:avLst/>
          </a:prstGeo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774823" y="3429000"/>
            <a:ext cx="8642351" cy="1736725"/>
          </a:xfrm>
          <a:prstGeom prst="rect">
            <a:avLst/>
          </a:prstGeom>
        </p:spPr>
        <p:txBody>
          <a:bodyPr/>
          <a:lstStyle>
            <a:lvl1pPr marL="0" indent="0" algn="ctr">
              <a:buNone/>
              <a:defRPr sz="2400" b="0" i="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xmlns="" id="{DBB0B920-49F0-954C-839E-1D412C78BFBE}"/>
              </a:ext>
            </a:extLst>
          </p:cNvPr>
          <p:cNvPicPr>
            <a:picLocks noChangeAspect="1"/>
          </p:cNvPicPr>
          <p:nvPr userDrawn="1"/>
        </p:nvPicPr>
        <p:blipFill>
          <a:blip r:embed="rId2"/>
          <a:stretch>
            <a:fillRect/>
          </a:stretch>
        </p:blipFill>
        <p:spPr>
          <a:xfrm>
            <a:off x="515938" y="6340147"/>
            <a:ext cx="850557" cy="194919"/>
          </a:xfrm>
          <a:prstGeom prst="rect">
            <a:avLst/>
          </a:prstGeom>
        </p:spPr>
      </p:pic>
      <p:pic>
        <p:nvPicPr>
          <p:cNvPr id="13" name="Picture 12">
            <a:extLst>
              <a:ext uri="{FF2B5EF4-FFF2-40B4-BE49-F238E27FC236}">
                <a16:creationId xmlns:a16="http://schemas.microsoft.com/office/drawing/2014/main" xmlns="" id="{4F15C455-B110-0E4A-847A-3CD453F97F21}"/>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349960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866BB2E7-E2CB-524D-A9D4-C4AD599EE33A}"/>
              </a:ext>
            </a:extLst>
          </p:cNvPr>
          <p:cNvSpPr>
            <a:spLocks noGrp="1"/>
          </p:cNvSpPr>
          <p:nvPr>
            <p:ph type="pic" sz="quarter" idx="11" hasCustomPrompt="1"/>
          </p:nvPr>
        </p:nvSpPr>
        <p:spPr>
          <a:xfrm>
            <a:off x="4360087"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8" name="Picture Placeholder 2">
            <a:extLst>
              <a:ext uri="{FF2B5EF4-FFF2-40B4-BE49-F238E27FC236}">
                <a16:creationId xmlns:a16="http://schemas.microsoft.com/office/drawing/2014/main" xmlns="" id="{E734AD2A-963E-9840-BBB6-1A584EF80520}"/>
              </a:ext>
            </a:extLst>
          </p:cNvPr>
          <p:cNvSpPr>
            <a:spLocks noGrp="1"/>
          </p:cNvSpPr>
          <p:nvPr>
            <p:ph type="pic" sz="quarter" idx="12" hasCustomPrompt="1"/>
          </p:nvPr>
        </p:nvSpPr>
        <p:spPr>
          <a:xfrm>
            <a:off x="515938"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9" name="Picture Placeholder 2">
            <a:extLst>
              <a:ext uri="{FF2B5EF4-FFF2-40B4-BE49-F238E27FC236}">
                <a16:creationId xmlns:a16="http://schemas.microsoft.com/office/drawing/2014/main" xmlns="" id="{13E1FA0B-7B9B-4043-9220-C17A1C7DE361}"/>
              </a:ext>
            </a:extLst>
          </p:cNvPr>
          <p:cNvSpPr>
            <a:spLocks noGrp="1"/>
          </p:cNvSpPr>
          <p:nvPr>
            <p:ph type="pic" sz="quarter" idx="13" hasCustomPrompt="1"/>
          </p:nvPr>
        </p:nvSpPr>
        <p:spPr>
          <a:xfrm>
            <a:off x="8204237"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dirty="0"/>
              <a:t>Insert Image</a:t>
            </a:r>
          </a:p>
        </p:txBody>
      </p:sp>
      <p:sp>
        <p:nvSpPr>
          <p:cNvPr id="10" name="Title 1">
            <a:extLst>
              <a:ext uri="{FF2B5EF4-FFF2-40B4-BE49-F238E27FC236}">
                <a16:creationId xmlns:a16="http://schemas.microsoft.com/office/drawing/2014/main" xmlns="" id="{7FF55186-5A68-AA47-A251-7D27202E957B}"/>
              </a:ext>
            </a:extLst>
          </p:cNvPr>
          <p:cNvSpPr>
            <a:spLocks noGrp="1"/>
          </p:cNvSpPr>
          <p:nvPr>
            <p:ph type="title"/>
          </p:nvPr>
        </p:nvSpPr>
        <p:spPr>
          <a:xfrm>
            <a:off x="515938" y="512763"/>
            <a:ext cx="11160125" cy="1044575"/>
          </a:xfrm>
          <a:prstGeom prst="rect">
            <a:avLst/>
          </a:prstGeom>
        </p:spPr>
        <p:txBody>
          <a:bodyPr/>
          <a:lstStyle/>
          <a:p>
            <a:r>
              <a:rPr lang="en-US" dirty="0"/>
              <a:t>Click to edit Master title style</a:t>
            </a:r>
          </a:p>
        </p:txBody>
      </p:sp>
      <p:sp>
        <p:nvSpPr>
          <p:cNvPr id="11" name="Rectangle 10">
            <a:extLst>
              <a:ext uri="{FF2B5EF4-FFF2-40B4-BE49-F238E27FC236}">
                <a16:creationId xmlns:a16="http://schemas.microsoft.com/office/drawing/2014/main" xmlns="" id="{DE6DC1D1-D91B-9B4B-AB3D-751316B76837}"/>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a:extLst>
              <a:ext uri="{FF2B5EF4-FFF2-40B4-BE49-F238E27FC236}">
                <a16:creationId xmlns:a16="http://schemas.microsoft.com/office/drawing/2014/main" xmlns="" id="{0463CDCC-C2C1-EE41-B125-C01CC15AD4C7}"/>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6" name="TextBox 15">
            <a:extLst>
              <a:ext uri="{FF2B5EF4-FFF2-40B4-BE49-F238E27FC236}">
                <a16:creationId xmlns:a16="http://schemas.microsoft.com/office/drawing/2014/main" xmlns="" id="{63D53AD2-4FC6-8E4C-AB11-A3C1DBA99F4D}"/>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3" name="Picture 12">
            <a:extLst>
              <a:ext uri="{FF2B5EF4-FFF2-40B4-BE49-F238E27FC236}">
                <a16:creationId xmlns:a16="http://schemas.microsoft.com/office/drawing/2014/main" xmlns="" id="{C7259C09-4495-254B-88A3-A67215F0F7DA}"/>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640530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alf / Half">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6B634E95-0CCB-FE4C-9322-84B9CEF836B8}"/>
              </a:ext>
            </a:extLst>
          </p:cNvPr>
          <p:cNvSpPr>
            <a:spLocks noGrp="1"/>
          </p:cNvSpPr>
          <p:nvPr>
            <p:ph type="title"/>
          </p:nvPr>
        </p:nvSpPr>
        <p:spPr>
          <a:xfrm>
            <a:off x="515937" y="512764"/>
            <a:ext cx="11160125" cy="646186"/>
          </a:xfrm>
          <a:prstGeom prst="rect">
            <a:avLst/>
          </a:prstGeom>
        </p:spPr>
        <p:txBody>
          <a:bodyPr/>
          <a:lstStyle/>
          <a:p>
            <a:r>
              <a:rPr lang="en-US" dirty="0"/>
              <a:t>Click to edit Master title style</a:t>
            </a:r>
          </a:p>
        </p:txBody>
      </p:sp>
      <p:sp>
        <p:nvSpPr>
          <p:cNvPr id="12" name="Text Placeholder 10">
            <a:extLst>
              <a:ext uri="{FF2B5EF4-FFF2-40B4-BE49-F238E27FC236}">
                <a16:creationId xmlns:a16="http://schemas.microsoft.com/office/drawing/2014/main" xmlns="" id="{64EFD91E-BA2D-7C43-806B-85F32B289489}"/>
              </a:ext>
            </a:extLst>
          </p:cNvPr>
          <p:cNvSpPr>
            <a:spLocks noGrp="1"/>
          </p:cNvSpPr>
          <p:nvPr>
            <p:ph type="body" sz="quarter" idx="17"/>
          </p:nvPr>
        </p:nvSpPr>
        <p:spPr>
          <a:xfrm>
            <a:off x="515938" y="1557339"/>
            <a:ext cx="5219700" cy="4132895"/>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Text Placeholder 10">
            <a:extLst>
              <a:ext uri="{FF2B5EF4-FFF2-40B4-BE49-F238E27FC236}">
                <a16:creationId xmlns:a16="http://schemas.microsoft.com/office/drawing/2014/main" xmlns="" id="{B94A180C-C608-0D4D-9811-CF519320AAB7}"/>
              </a:ext>
            </a:extLst>
          </p:cNvPr>
          <p:cNvSpPr>
            <a:spLocks noGrp="1"/>
          </p:cNvSpPr>
          <p:nvPr>
            <p:ph type="body" sz="quarter" idx="18"/>
          </p:nvPr>
        </p:nvSpPr>
        <p:spPr>
          <a:xfrm>
            <a:off x="6463893" y="1557339"/>
            <a:ext cx="5219700" cy="4132895"/>
          </a:xfrm>
          <a:prstGeom prst="rect">
            <a:avLst/>
          </a:prstGeom>
        </p:spPr>
        <p:txBody>
          <a:bodyPr/>
          <a:lstStyle>
            <a:lvl1pPr marL="0" indent="0">
              <a:buNone/>
              <a:defRPr sz="2000"/>
            </a:lvl1pPr>
            <a:lvl2pPr marL="457200" indent="0">
              <a:buNone/>
              <a:defRPr sz="1800"/>
            </a:lvl2pPr>
            <a:lvl3pPr marL="914400" indent="0">
              <a:buFont typeface="Arial" panose="020B0604020202020204" pitchFamily="34" charse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xmlns="" id="{8BA1051D-CD83-784E-9F1F-5FEE8DCE47C6}"/>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13">
            <a:extLst>
              <a:ext uri="{FF2B5EF4-FFF2-40B4-BE49-F238E27FC236}">
                <a16:creationId xmlns:a16="http://schemas.microsoft.com/office/drawing/2014/main" xmlns="" id="{40E58563-3FA7-674F-A083-6422880720F9}"/>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5" name="TextBox 14">
            <a:extLst>
              <a:ext uri="{FF2B5EF4-FFF2-40B4-BE49-F238E27FC236}">
                <a16:creationId xmlns:a16="http://schemas.microsoft.com/office/drawing/2014/main" xmlns="" id="{2BDFF126-5512-6D4D-AB53-CC081DBCB5E4}"/>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82F242E1-BA27-7B4B-92AA-97EFD6D4EC29}"/>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2070190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Images / bullet point">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6F303A19-5065-2A48-9B63-CD6C632CA1F8}"/>
              </a:ext>
            </a:extLst>
          </p:cNvPr>
          <p:cNvSpPr>
            <a:spLocks noGrp="1"/>
          </p:cNvSpPr>
          <p:nvPr>
            <p:ph type="pic" sz="quarter" idx="17" hasCustomPrompt="1"/>
          </p:nvPr>
        </p:nvSpPr>
        <p:spPr>
          <a:xfrm>
            <a:off x="0" y="3130062"/>
            <a:ext cx="6096000" cy="2878015"/>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sp>
        <p:nvSpPr>
          <p:cNvPr id="9" name="Text Placeholder 8">
            <a:extLst>
              <a:ext uri="{FF2B5EF4-FFF2-40B4-BE49-F238E27FC236}">
                <a16:creationId xmlns:a16="http://schemas.microsoft.com/office/drawing/2014/main" xmlns="" id="{9D4C40F3-9786-9E47-B517-3FA969C20707}"/>
              </a:ext>
            </a:extLst>
          </p:cNvPr>
          <p:cNvSpPr>
            <a:spLocks noGrp="1"/>
          </p:cNvSpPr>
          <p:nvPr>
            <p:ph type="body" sz="quarter" idx="18"/>
          </p:nvPr>
        </p:nvSpPr>
        <p:spPr>
          <a:xfrm>
            <a:off x="6456363" y="521472"/>
            <a:ext cx="5219700" cy="2014606"/>
          </a:xfrm>
          <a:prstGeom prst="rect">
            <a:avLst/>
          </a:prstGeom>
        </p:spPr>
        <p:txBody>
          <a:bodyPr/>
          <a:lstStyle>
            <a:lvl1pPr>
              <a:defRPr sz="2000"/>
            </a:lvl1pPr>
          </a:lstStyle>
          <a:p>
            <a:pPr lvl="0"/>
            <a:r>
              <a:rPr lang="en-US" dirty="0"/>
              <a:t>Edit Master text styles</a:t>
            </a:r>
          </a:p>
        </p:txBody>
      </p:sp>
      <p:sp>
        <p:nvSpPr>
          <p:cNvPr id="11" name="Text Placeholder 8">
            <a:extLst>
              <a:ext uri="{FF2B5EF4-FFF2-40B4-BE49-F238E27FC236}">
                <a16:creationId xmlns:a16="http://schemas.microsoft.com/office/drawing/2014/main" xmlns="" id="{916DA57F-B989-EF4E-889D-686F1845EA73}"/>
              </a:ext>
            </a:extLst>
          </p:cNvPr>
          <p:cNvSpPr>
            <a:spLocks noGrp="1"/>
          </p:cNvSpPr>
          <p:nvPr>
            <p:ph type="body" sz="quarter" idx="19"/>
          </p:nvPr>
        </p:nvSpPr>
        <p:spPr>
          <a:xfrm>
            <a:off x="6456363" y="3432528"/>
            <a:ext cx="5219700" cy="2021037"/>
          </a:xfrm>
          <a:prstGeom prst="rect">
            <a:avLst/>
          </a:prstGeom>
        </p:spPr>
        <p:txBody>
          <a:bodyPr/>
          <a:lstStyle>
            <a:lvl1pPr>
              <a:defRPr sz="2000"/>
            </a:lvl1pPr>
          </a:lstStyle>
          <a:p>
            <a:pPr lvl="0"/>
            <a:r>
              <a:rPr lang="en-US" dirty="0"/>
              <a:t>Edit Master text styles</a:t>
            </a:r>
          </a:p>
        </p:txBody>
      </p:sp>
      <p:sp>
        <p:nvSpPr>
          <p:cNvPr id="20" name="Rectangle 19">
            <a:extLst>
              <a:ext uri="{FF2B5EF4-FFF2-40B4-BE49-F238E27FC236}">
                <a16:creationId xmlns:a16="http://schemas.microsoft.com/office/drawing/2014/main" xmlns="" id="{6AD43750-D2F0-3F41-ACCC-50965B5DC67B}"/>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1" name="Picture 20">
            <a:extLst>
              <a:ext uri="{FF2B5EF4-FFF2-40B4-BE49-F238E27FC236}">
                <a16:creationId xmlns:a16="http://schemas.microsoft.com/office/drawing/2014/main" xmlns="" id="{A0D65FD3-BE7E-E745-BA14-5CC197646C03}"/>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22" name="TextBox 21">
            <a:extLst>
              <a:ext uri="{FF2B5EF4-FFF2-40B4-BE49-F238E27FC236}">
                <a16:creationId xmlns:a16="http://schemas.microsoft.com/office/drawing/2014/main" xmlns="" id="{0881E3BF-A720-6E4A-BE6C-A705ED0B336A}"/>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sp>
        <p:nvSpPr>
          <p:cNvPr id="26" name="Picture Placeholder 2">
            <a:extLst>
              <a:ext uri="{FF2B5EF4-FFF2-40B4-BE49-F238E27FC236}">
                <a16:creationId xmlns:a16="http://schemas.microsoft.com/office/drawing/2014/main" xmlns="" id="{BB835769-A66A-C64C-8015-55FE27E7B4A3}"/>
              </a:ext>
            </a:extLst>
          </p:cNvPr>
          <p:cNvSpPr>
            <a:spLocks noGrp="1"/>
          </p:cNvSpPr>
          <p:nvPr>
            <p:ph type="pic" sz="quarter" idx="20" hasCustomPrompt="1"/>
          </p:nvPr>
        </p:nvSpPr>
        <p:spPr>
          <a:xfrm>
            <a:off x="0" y="0"/>
            <a:ext cx="6096000" cy="2878015"/>
          </a:xfrm>
          <a:prstGeom prst="rect">
            <a:avLst/>
          </a:prstGeom>
          <a:pattFill prst="pct10">
            <a:fgClr>
              <a:schemeClr val="tx1"/>
            </a:fgClr>
            <a:bgClr>
              <a:schemeClr val="bg1"/>
            </a:bgClr>
          </a:pattFill>
        </p:spPr>
        <p:txBody>
          <a:bodyPr wrap="square" anchor="ctr">
            <a:noAutofit/>
          </a:bodyPr>
          <a:lstStyle>
            <a:lvl1pPr algn="ctr">
              <a:defRPr sz="1600" b="0" i="0">
                <a:latin typeface="Titillium" charset="0"/>
                <a:ea typeface="Titillium" charset="0"/>
                <a:cs typeface="Titillium" charset="0"/>
              </a:defRPr>
            </a:lvl1pPr>
          </a:lstStyle>
          <a:p>
            <a:r>
              <a:rPr lang="en-US"/>
              <a:t>Insert Image</a:t>
            </a:r>
          </a:p>
        </p:txBody>
      </p:sp>
      <p:pic>
        <p:nvPicPr>
          <p:cNvPr id="12" name="Picture 11">
            <a:extLst>
              <a:ext uri="{FF2B5EF4-FFF2-40B4-BE49-F238E27FC236}">
                <a16:creationId xmlns:a16="http://schemas.microsoft.com/office/drawing/2014/main" xmlns="" id="{E614E444-8E94-EA4B-808F-464BD37F1018}"/>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3278071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title / text">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xmlns="" id="{484465F7-AB5B-EA4B-A9F3-0F32DBEABCE9}"/>
              </a:ext>
            </a:extLst>
          </p:cNvPr>
          <p:cNvSpPr>
            <a:spLocks noGrp="1"/>
          </p:cNvSpPr>
          <p:nvPr>
            <p:ph type="title"/>
          </p:nvPr>
        </p:nvSpPr>
        <p:spPr>
          <a:xfrm>
            <a:off x="515938" y="512764"/>
            <a:ext cx="11160125" cy="542197"/>
          </a:xfrm>
          <a:prstGeom prst="rect">
            <a:avLst/>
          </a:prstGeom>
        </p:spPr>
        <p:txBody>
          <a:bodyPr vert="horz" lIns="0" tIns="46800" rIns="0" bIns="46800" rtlCol="0" anchor="t" anchorCtr="0">
            <a:noAutofit/>
          </a:bodyPr>
          <a:lstStyle/>
          <a:p>
            <a:r>
              <a:rPr lang="en-US" dirty="0"/>
              <a:t>Click to edit Master title style</a:t>
            </a:r>
          </a:p>
        </p:txBody>
      </p:sp>
      <p:sp>
        <p:nvSpPr>
          <p:cNvPr id="4" name="Text Placeholder 10">
            <a:extLst>
              <a:ext uri="{FF2B5EF4-FFF2-40B4-BE49-F238E27FC236}">
                <a16:creationId xmlns:a16="http://schemas.microsoft.com/office/drawing/2014/main" xmlns="" id="{C55E91BC-BACE-5D42-AACE-89C22B613D05}"/>
              </a:ext>
            </a:extLst>
          </p:cNvPr>
          <p:cNvSpPr>
            <a:spLocks noGrp="1"/>
          </p:cNvSpPr>
          <p:nvPr>
            <p:ph type="body" sz="quarter" idx="17"/>
          </p:nvPr>
        </p:nvSpPr>
        <p:spPr>
          <a:xfrm>
            <a:off x="515937" y="1557339"/>
            <a:ext cx="11160125" cy="4132894"/>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xmlns="" id="{00844C7C-06B5-AE44-96DF-FA6CE343FA63}"/>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1" name="Picture 10">
            <a:extLst>
              <a:ext uri="{FF2B5EF4-FFF2-40B4-BE49-F238E27FC236}">
                <a16:creationId xmlns:a16="http://schemas.microsoft.com/office/drawing/2014/main" xmlns="" id="{93A0C952-20BF-EB4A-8D2C-1801CAD28829}"/>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2" name="TextBox 11">
            <a:extLst>
              <a:ext uri="{FF2B5EF4-FFF2-40B4-BE49-F238E27FC236}">
                <a16:creationId xmlns:a16="http://schemas.microsoft.com/office/drawing/2014/main" xmlns="" id="{1952A251-A1E9-D140-9E2E-84FACE49987F}"/>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6" name="Picture 15">
            <a:extLst>
              <a:ext uri="{FF2B5EF4-FFF2-40B4-BE49-F238E27FC236}">
                <a16:creationId xmlns:a16="http://schemas.microsoft.com/office/drawing/2014/main" xmlns="" id="{FB2A7638-DB08-BC49-9341-545E9496CF8D}"/>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823343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E669821-7C65-7B44-9A95-74411557758F}"/>
              </a:ext>
            </a:extLst>
          </p:cNvPr>
          <p:cNvSpPr/>
          <p:nvPr userDrawn="1"/>
        </p:nvSpPr>
        <p:spPr>
          <a:xfrm>
            <a:off x="413526" y="6225236"/>
            <a:ext cx="1064144" cy="4462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D9DDCB1B-64A3-1748-9831-9DDEC0159AA4}"/>
              </a:ext>
            </a:extLst>
          </p:cNvPr>
          <p:cNvPicPr>
            <a:picLocks noChangeAspect="1"/>
          </p:cNvPicPr>
          <p:nvPr userDrawn="1"/>
        </p:nvPicPr>
        <p:blipFill>
          <a:blip r:embed="rId2"/>
          <a:stretch>
            <a:fillRect/>
          </a:stretch>
        </p:blipFill>
        <p:spPr>
          <a:xfrm>
            <a:off x="1774825" y="1690851"/>
            <a:ext cx="4843824" cy="1110043"/>
          </a:xfrm>
          <a:prstGeom prst="rect">
            <a:avLst/>
          </a:prstGeom>
        </p:spPr>
      </p:pic>
      <p:sp>
        <p:nvSpPr>
          <p:cNvPr id="5" name="TextBox 4">
            <a:extLst>
              <a:ext uri="{FF2B5EF4-FFF2-40B4-BE49-F238E27FC236}">
                <a16:creationId xmlns:a16="http://schemas.microsoft.com/office/drawing/2014/main" xmlns="" id="{D66F293C-7643-0D49-8F6D-03B5CF9E86EF}"/>
              </a:ext>
            </a:extLst>
          </p:cNvPr>
          <p:cNvSpPr txBox="1"/>
          <p:nvPr userDrawn="1"/>
        </p:nvSpPr>
        <p:spPr>
          <a:xfrm>
            <a:off x="1774825" y="3305520"/>
            <a:ext cx="4681538" cy="1768846"/>
          </a:xfrm>
          <a:prstGeom prst="rect">
            <a:avLst/>
          </a:prstGeom>
          <a:noFill/>
        </p:spPr>
        <p:txBody>
          <a:bodyPr wrap="square" lIns="0" tIns="46800" rIns="0" rtlCol="0">
            <a:noAutofit/>
          </a:bodyPr>
          <a:lstStyle/>
          <a:p>
            <a:pPr>
              <a:defRPr/>
            </a:pPr>
            <a:r>
              <a:rPr lang="en-GB" sz="4200" b="1" dirty="0">
                <a:solidFill>
                  <a:srgbClr val="FFFFFF"/>
                </a:solidFill>
                <a:cs typeface="Calibri" panose="020F0502020204030204" pitchFamily="34" charset="0"/>
              </a:rPr>
              <a:t>Thank you</a:t>
            </a:r>
          </a:p>
          <a:p>
            <a:pPr>
              <a:defRPr/>
            </a:pPr>
            <a:endParaRPr lang="en-GB" sz="1600" dirty="0">
              <a:solidFill>
                <a:srgbClr val="FFFFFF"/>
              </a:solidFill>
              <a:latin typeface="Times New Roman" panose="02020603050405020304" pitchFamily="18" charset="0"/>
              <a:cs typeface="Times New Roman" panose="02020603050405020304" pitchFamily="18" charset="0"/>
            </a:endParaRPr>
          </a:p>
          <a:p>
            <a:pPr>
              <a:defRPr/>
            </a:pPr>
            <a:endParaRPr lang="en-GB" sz="1600" dirty="0">
              <a:solidFill>
                <a:srgbClr val="FFFFFF"/>
              </a:solidFill>
              <a:latin typeface="Times New Roman" panose="02020603050405020304" pitchFamily="18" charset="0"/>
              <a:cs typeface="Times New Roman" panose="02020603050405020304" pitchFamily="18" charset="0"/>
            </a:endParaRPr>
          </a:p>
          <a:p>
            <a:pPr>
              <a:defRPr/>
            </a:pPr>
            <a:r>
              <a:rPr lang="en-GB" sz="1600" dirty="0" err="1">
                <a:solidFill>
                  <a:srgbClr val="FFFFFF"/>
                </a:solidFill>
                <a:latin typeface="Times New Roman" panose="02020603050405020304" pitchFamily="18" charset="0"/>
                <a:cs typeface="Times New Roman" panose="02020603050405020304" pitchFamily="18" charset="0"/>
              </a:rPr>
              <a:t>help@helpforce.community</a:t>
            </a:r>
            <a:endParaRPr lang="en-GB" sz="1600" dirty="0">
              <a:solidFill>
                <a:srgbClr val="FFFFFF"/>
              </a:solidFill>
              <a:latin typeface="Times New Roman" panose="02020603050405020304" pitchFamily="18" charset="0"/>
              <a:cs typeface="Times New Roman" panose="02020603050405020304" pitchFamily="18" charset="0"/>
            </a:endParaRPr>
          </a:p>
          <a:p>
            <a:r>
              <a:rPr lang="en-GB" sz="1600" dirty="0" err="1">
                <a:solidFill>
                  <a:srgbClr val="FFFFFF"/>
                </a:solidFill>
                <a:latin typeface="Times New Roman" panose="02020603050405020304" pitchFamily="18" charset="0"/>
                <a:cs typeface="Times New Roman" panose="02020603050405020304" pitchFamily="18" charset="0"/>
              </a:rPr>
              <a:t>www.helpforce.community</a:t>
            </a:r>
            <a:endParaRPr lang="en-GB" sz="16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90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lpfor slide">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D65E74B-5478-3F46-9814-622F2662FC52}"/>
              </a:ext>
            </a:extLst>
          </p:cNvPr>
          <p:cNvPicPr>
            <a:picLocks noChangeAspect="1"/>
          </p:cNvPicPr>
          <p:nvPr userDrawn="1"/>
        </p:nvPicPr>
        <p:blipFill>
          <a:blip r:embed="rId2"/>
          <a:stretch>
            <a:fillRect/>
          </a:stretch>
        </p:blipFill>
        <p:spPr>
          <a:xfrm>
            <a:off x="6076350" y="2477386"/>
            <a:ext cx="8304994" cy="1903228"/>
          </a:xfrm>
          <a:prstGeom prst="rect">
            <a:avLst/>
          </a:prstGeom>
        </p:spPr>
      </p:pic>
      <p:pic>
        <p:nvPicPr>
          <p:cNvPr id="11" name="Picture 10">
            <a:extLst>
              <a:ext uri="{FF2B5EF4-FFF2-40B4-BE49-F238E27FC236}">
                <a16:creationId xmlns:a16="http://schemas.microsoft.com/office/drawing/2014/main" xmlns="" id="{14D2D3BD-B1F6-EB49-9B78-6D59D80EA2E5}"/>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2" name="TextBox 11">
            <a:extLst>
              <a:ext uri="{FF2B5EF4-FFF2-40B4-BE49-F238E27FC236}">
                <a16:creationId xmlns:a16="http://schemas.microsoft.com/office/drawing/2014/main" xmlns="" id="{4BA6DB89-D56F-9245-A76C-E7AA3DE6ED13}"/>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8" name="Picture 7">
            <a:extLst>
              <a:ext uri="{FF2B5EF4-FFF2-40B4-BE49-F238E27FC236}">
                <a16:creationId xmlns:a16="http://schemas.microsoft.com/office/drawing/2014/main" xmlns="" id="{8DA74219-8C82-FF46-8CAB-B09043590F77}"/>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322104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E2CE7D0-5D19-BD46-897C-A6B798EFFF31}"/>
              </a:ext>
            </a:extLst>
          </p:cNvPr>
          <p:cNvSpPr>
            <a:spLocks noGrp="1"/>
          </p:cNvSpPr>
          <p:nvPr>
            <p:ph type="pic" sz="quarter" idx="16" hasCustomPrompt="1"/>
          </p:nvPr>
        </p:nvSpPr>
        <p:spPr>
          <a:xfrm>
            <a:off x="0" y="0"/>
            <a:ext cx="12192000" cy="6008077"/>
          </a:xfrm>
          <a:prstGeom prst="rect">
            <a:avLst/>
          </a:prstGeom>
          <a:pattFill prst="pct5">
            <a:fgClr>
              <a:schemeClr val="tx1"/>
            </a:fgClr>
            <a:bgClr>
              <a:schemeClr val="bg1"/>
            </a:bgClr>
          </a:pattFill>
          <a:effectLst>
            <a:softEdge rad="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
        <p:nvSpPr>
          <p:cNvPr id="2" name="Rectangle 1">
            <a:extLst>
              <a:ext uri="{FF2B5EF4-FFF2-40B4-BE49-F238E27FC236}">
                <a16:creationId xmlns:a16="http://schemas.microsoft.com/office/drawing/2014/main" xmlns="" id="{80776754-C8B2-DA44-B924-91727763752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A38DDA96-D420-8644-BE2C-F0EE54D49E4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6" name="TextBox 5">
            <a:extLst>
              <a:ext uri="{FF2B5EF4-FFF2-40B4-BE49-F238E27FC236}">
                <a16:creationId xmlns:a16="http://schemas.microsoft.com/office/drawing/2014/main" xmlns="" id="{0E8C8352-7F3A-3745-BFD4-35D9B6532218}"/>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0" name="Picture 9">
            <a:extLst>
              <a:ext uri="{FF2B5EF4-FFF2-40B4-BE49-F238E27FC236}">
                <a16:creationId xmlns:a16="http://schemas.microsoft.com/office/drawing/2014/main" xmlns="" id="{4EC48567-ABF7-6149-9CA8-D7A897649DBC}"/>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424147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image + titl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xmlns="" id="{CE2CE7D0-5D19-BD46-897C-A6B798EFFF31}"/>
              </a:ext>
            </a:extLst>
          </p:cNvPr>
          <p:cNvSpPr>
            <a:spLocks noGrp="1"/>
          </p:cNvSpPr>
          <p:nvPr>
            <p:ph type="pic" sz="quarter" idx="16" hasCustomPrompt="1"/>
          </p:nvPr>
        </p:nvSpPr>
        <p:spPr>
          <a:xfrm>
            <a:off x="0" y="0"/>
            <a:ext cx="12192000" cy="6008077"/>
          </a:xfrm>
          <a:prstGeom prst="rect">
            <a:avLst/>
          </a:prstGeom>
          <a:pattFill prst="pct5">
            <a:fgClr>
              <a:schemeClr val="tx1"/>
            </a:fgClr>
            <a:bgClr>
              <a:schemeClr val="bg1"/>
            </a:bgClr>
          </a:pattFill>
          <a:effectLst>
            <a:softEdge rad="0"/>
          </a:effectLst>
        </p:spPr>
        <p:txBody>
          <a:bodyPr wrap="square" anchor="ctr">
            <a:noAutofit/>
          </a:bodyPr>
          <a:lstStyle>
            <a:lvl1pPr algn="ctr">
              <a:defRPr sz="1600" b="0" i="0">
                <a:latin typeface="Titillium" charset="0"/>
                <a:ea typeface="Titillium" charset="0"/>
                <a:cs typeface="Titillium" charset="0"/>
              </a:defRPr>
            </a:lvl1pPr>
          </a:lstStyle>
          <a:p>
            <a:r>
              <a:rPr lang="en-US" dirty="0"/>
              <a:t>Insert Image</a:t>
            </a:r>
          </a:p>
        </p:txBody>
      </p:sp>
      <p:sp>
        <p:nvSpPr>
          <p:cNvPr id="3" name="Title 1">
            <a:extLst>
              <a:ext uri="{FF2B5EF4-FFF2-40B4-BE49-F238E27FC236}">
                <a16:creationId xmlns:a16="http://schemas.microsoft.com/office/drawing/2014/main" xmlns="" id="{E535D0EF-207B-284A-A069-47F943F01D9D}"/>
              </a:ext>
            </a:extLst>
          </p:cNvPr>
          <p:cNvSpPr>
            <a:spLocks noGrp="1"/>
          </p:cNvSpPr>
          <p:nvPr>
            <p:ph type="ctrTitle"/>
          </p:nvPr>
        </p:nvSpPr>
        <p:spPr>
          <a:xfrm>
            <a:off x="515938" y="1"/>
            <a:ext cx="4125731" cy="6008076"/>
          </a:xfrm>
          <a:prstGeom prst="rect">
            <a:avLst/>
          </a:prstGeom>
        </p:spPr>
        <p:txBody>
          <a:bodyPr anchor="ctr" anchorCtr="0">
            <a:normAutofit/>
          </a:bodyPr>
          <a:lstStyle>
            <a:lvl1pPr algn="l">
              <a:lnSpc>
                <a:spcPts val="5500"/>
              </a:lnSpc>
              <a:defRPr sz="6000">
                <a:solidFill>
                  <a:schemeClr val="bg1"/>
                </a:solidFill>
              </a:defRPr>
            </a:lvl1pPr>
          </a:lstStyle>
          <a:p>
            <a:r>
              <a:rPr lang="en-US" dirty="0"/>
              <a:t>Click to edit Master title style</a:t>
            </a:r>
          </a:p>
        </p:txBody>
      </p:sp>
      <p:sp>
        <p:nvSpPr>
          <p:cNvPr id="2" name="Rectangle 1">
            <a:extLst>
              <a:ext uri="{FF2B5EF4-FFF2-40B4-BE49-F238E27FC236}">
                <a16:creationId xmlns:a16="http://schemas.microsoft.com/office/drawing/2014/main" xmlns="" id="{80776754-C8B2-DA44-B924-91727763752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4" name="Picture 3">
            <a:extLst>
              <a:ext uri="{FF2B5EF4-FFF2-40B4-BE49-F238E27FC236}">
                <a16:creationId xmlns:a16="http://schemas.microsoft.com/office/drawing/2014/main" xmlns="" id="{A38DDA96-D420-8644-BE2C-F0EE54D49E4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6" name="TextBox 5">
            <a:extLst>
              <a:ext uri="{FF2B5EF4-FFF2-40B4-BE49-F238E27FC236}">
                <a16:creationId xmlns:a16="http://schemas.microsoft.com/office/drawing/2014/main" xmlns="" id="{0E8C8352-7F3A-3745-BFD4-35D9B6532218}"/>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0" name="Picture 9">
            <a:extLst>
              <a:ext uri="{FF2B5EF4-FFF2-40B4-BE49-F238E27FC236}">
                <a16:creationId xmlns:a16="http://schemas.microsoft.com/office/drawing/2014/main" xmlns="" id="{8C4AA87B-2192-3F46-88ED-432E2F664478}"/>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203986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DE947010-0D34-0F4D-B20F-25F3FF6C4592}"/>
              </a:ext>
            </a:extLst>
          </p:cNvPr>
          <p:cNvSpPr>
            <a:spLocks noGrp="1"/>
          </p:cNvSpPr>
          <p:nvPr>
            <p:ph type="pic" sz="quarter" idx="15" hasCustomPrompt="1"/>
          </p:nvPr>
        </p:nvSpPr>
        <p:spPr>
          <a:xfrm>
            <a:off x="6096000" y="0"/>
            <a:ext cx="6096000" cy="6008077"/>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8" name="Title 1">
            <a:extLst>
              <a:ext uri="{FF2B5EF4-FFF2-40B4-BE49-F238E27FC236}">
                <a16:creationId xmlns:a16="http://schemas.microsoft.com/office/drawing/2014/main" xmlns="" id="{4AEB15AF-5B5E-4347-BDDB-1E2C19406120}"/>
              </a:ext>
            </a:extLst>
          </p:cNvPr>
          <p:cNvSpPr>
            <a:spLocks noGrp="1"/>
          </p:cNvSpPr>
          <p:nvPr>
            <p:ph type="title"/>
          </p:nvPr>
        </p:nvSpPr>
        <p:spPr>
          <a:xfrm>
            <a:off x="515938" y="512763"/>
            <a:ext cx="5219700" cy="1199079"/>
          </a:xfrm>
          <a:prstGeom prst="rect">
            <a:avLst/>
          </a:prstGeom>
        </p:spPr>
        <p:txBody>
          <a:bodyPr/>
          <a:lstStyle/>
          <a:p>
            <a:r>
              <a:rPr lang="en-US" dirty="0"/>
              <a:t>Click to edit Master title style</a:t>
            </a:r>
          </a:p>
        </p:txBody>
      </p:sp>
      <p:sp>
        <p:nvSpPr>
          <p:cNvPr id="5" name="Text Placeholder 10">
            <a:extLst>
              <a:ext uri="{FF2B5EF4-FFF2-40B4-BE49-F238E27FC236}">
                <a16:creationId xmlns:a16="http://schemas.microsoft.com/office/drawing/2014/main" xmlns="" id="{1070B2A9-5103-F143-BBFE-A92AE1A89BC8}"/>
              </a:ext>
            </a:extLst>
          </p:cNvPr>
          <p:cNvSpPr>
            <a:spLocks noGrp="1"/>
          </p:cNvSpPr>
          <p:nvPr>
            <p:ph type="body" sz="quarter" idx="17"/>
          </p:nvPr>
        </p:nvSpPr>
        <p:spPr>
          <a:xfrm>
            <a:off x="515938" y="1952625"/>
            <a:ext cx="5219700" cy="3889376"/>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8" name="Rectangle 17">
            <a:extLst>
              <a:ext uri="{FF2B5EF4-FFF2-40B4-BE49-F238E27FC236}">
                <a16:creationId xmlns:a16="http://schemas.microsoft.com/office/drawing/2014/main" xmlns="" id="{8F590447-09F6-9D46-BD1A-39943C2EF205}"/>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9" name="Picture 18">
            <a:extLst>
              <a:ext uri="{FF2B5EF4-FFF2-40B4-BE49-F238E27FC236}">
                <a16:creationId xmlns:a16="http://schemas.microsoft.com/office/drawing/2014/main" xmlns="" id="{5FFEBA39-D4D2-2B48-9D3B-C6D924E1423B}"/>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20" name="TextBox 19">
            <a:extLst>
              <a:ext uri="{FF2B5EF4-FFF2-40B4-BE49-F238E27FC236}">
                <a16:creationId xmlns:a16="http://schemas.microsoft.com/office/drawing/2014/main" xmlns="" id="{8B4C3FC6-D7FC-F14A-ACAC-A1D5DA2B1C10}"/>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B69008FB-C095-2640-A046-F41ABFB4BFB6}"/>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42292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 Text">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xmlns="" id="{B262E0FC-CFEE-F648-8842-DC8AD57C465D}"/>
              </a:ext>
            </a:extLst>
          </p:cNvPr>
          <p:cNvSpPr>
            <a:spLocks noGrp="1"/>
          </p:cNvSpPr>
          <p:nvPr>
            <p:ph type="pic" sz="quarter" idx="15" hasCustomPrompt="1"/>
          </p:nvPr>
        </p:nvSpPr>
        <p:spPr>
          <a:xfrm>
            <a:off x="0" y="0"/>
            <a:ext cx="6096000" cy="6008077"/>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9" name="Title 1">
            <a:extLst>
              <a:ext uri="{FF2B5EF4-FFF2-40B4-BE49-F238E27FC236}">
                <a16:creationId xmlns:a16="http://schemas.microsoft.com/office/drawing/2014/main" xmlns="" id="{D8606423-B160-9746-B05E-AF431260704C}"/>
              </a:ext>
            </a:extLst>
          </p:cNvPr>
          <p:cNvSpPr>
            <a:spLocks noGrp="1"/>
          </p:cNvSpPr>
          <p:nvPr>
            <p:ph type="title"/>
          </p:nvPr>
        </p:nvSpPr>
        <p:spPr>
          <a:xfrm>
            <a:off x="6456363" y="512763"/>
            <a:ext cx="5219700" cy="1199079"/>
          </a:xfrm>
          <a:prstGeom prst="rect">
            <a:avLst/>
          </a:prstGeom>
        </p:spPr>
        <p:txBody>
          <a:bodyPr/>
          <a:lstStyle/>
          <a:p>
            <a:r>
              <a:rPr lang="en-US" dirty="0"/>
              <a:t>Click to edit Master title style</a:t>
            </a:r>
          </a:p>
        </p:txBody>
      </p:sp>
      <p:sp>
        <p:nvSpPr>
          <p:cNvPr id="5" name="Text Placeholder 10">
            <a:extLst>
              <a:ext uri="{FF2B5EF4-FFF2-40B4-BE49-F238E27FC236}">
                <a16:creationId xmlns:a16="http://schemas.microsoft.com/office/drawing/2014/main" xmlns="" id="{AB47719D-93E7-B645-9BAB-0E2BAC6BD791}"/>
              </a:ext>
            </a:extLst>
          </p:cNvPr>
          <p:cNvSpPr>
            <a:spLocks noGrp="1"/>
          </p:cNvSpPr>
          <p:nvPr>
            <p:ph type="body" sz="quarter" idx="17"/>
          </p:nvPr>
        </p:nvSpPr>
        <p:spPr>
          <a:xfrm>
            <a:off x="6456363" y="1952625"/>
            <a:ext cx="5219700" cy="3889376"/>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xmlns="" id="{87527DC7-5B04-A141-81A2-0C9AC1AE7A54}"/>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13">
            <a:extLst>
              <a:ext uri="{FF2B5EF4-FFF2-40B4-BE49-F238E27FC236}">
                <a16:creationId xmlns:a16="http://schemas.microsoft.com/office/drawing/2014/main" xmlns="" id="{4D5492B8-BA8C-BB4F-9948-3108E2BEA49A}"/>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5" name="TextBox 14">
            <a:extLst>
              <a:ext uri="{FF2B5EF4-FFF2-40B4-BE49-F238E27FC236}">
                <a16:creationId xmlns:a16="http://schemas.microsoft.com/office/drawing/2014/main" xmlns="" id="{D58E644F-AF57-AC4F-8181-07E23D6E6F1F}"/>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39518F73-B16E-D74B-9682-3FB3C691D303}"/>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54122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xmlns="" id="{866BB2E7-E2CB-524D-A9D4-C4AD599EE33A}"/>
              </a:ext>
            </a:extLst>
          </p:cNvPr>
          <p:cNvSpPr>
            <a:spLocks noGrp="1"/>
          </p:cNvSpPr>
          <p:nvPr>
            <p:ph type="pic" sz="quarter" idx="11" hasCustomPrompt="1"/>
          </p:nvPr>
        </p:nvSpPr>
        <p:spPr>
          <a:xfrm>
            <a:off x="4360087"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8" name="Picture Placeholder 2">
            <a:extLst>
              <a:ext uri="{FF2B5EF4-FFF2-40B4-BE49-F238E27FC236}">
                <a16:creationId xmlns:a16="http://schemas.microsoft.com/office/drawing/2014/main" xmlns="" id="{E734AD2A-963E-9840-BBB6-1A584EF80520}"/>
              </a:ext>
            </a:extLst>
          </p:cNvPr>
          <p:cNvSpPr>
            <a:spLocks noGrp="1"/>
          </p:cNvSpPr>
          <p:nvPr>
            <p:ph type="pic" sz="quarter" idx="12" hasCustomPrompt="1"/>
          </p:nvPr>
        </p:nvSpPr>
        <p:spPr>
          <a:xfrm>
            <a:off x="515938"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a:t>Insert Image</a:t>
            </a:r>
          </a:p>
        </p:txBody>
      </p:sp>
      <p:sp>
        <p:nvSpPr>
          <p:cNvPr id="9" name="Picture Placeholder 2">
            <a:extLst>
              <a:ext uri="{FF2B5EF4-FFF2-40B4-BE49-F238E27FC236}">
                <a16:creationId xmlns:a16="http://schemas.microsoft.com/office/drawing/2014/main" xmlns="" id="{13E1FA0B-7B9B-4043-9220-C17A1C7DE361}"/>
              </a:ext>
            </a:extLst>
          </p:cNvPr>
          <p:cNvSpPr>
            <a:spLocks noGrp="1"/>
          </p:cNvSpPr>
          <p:nvPr>
            <p:ph type="pic" sz="quarter" idx="13" hasCustomPrompt="1"/>
          </p:nvPr>
        </p:nvSpPr>
        <p:spPr>
          <a:xfrm>
            <a:off x="8204237" y="1952624"/>
            <a:ext cx="3471826" cy="3737609"/>
          </a:xfrm>
          <a:prstGeom prst="rect">
            <a:avLst/>
          </a:prstGeom>
          <a:pattFill prst="pct10">
            <a:fgClr>
              <a:schemeClr val="tx1"/>
            </a:fgClr>
            <a:bgClr>
              <a:schemeClr val="bg1"/>
            </a:bgClr>
          </a:pattFill>
        </p:spPr>
        <p:txBody>
          <a:bodyPr anchor="ctr"/>
          <a:lstStyle>
            <a:lvl1pPr algn="ctr">
              <a:defRPr sz="1600" b="0" i="0">
                <a:latin typeface="Titillium" charset="0"/>
                <a:ea typeface="Titillium" charset="0"/>
                <a:cs typeface="Titillium" charset="0"/>
              </a:defRPr>
            </a:lvl1pPr>
          </a:lstStyle>
          <a:p>
            <a:r>
              <a:rPr lang="en-US" dirty="0"/>
              <a:t>Insert Image</a:t>
            </a:r>
          </a:p>
        </p:txBody>
      </p:sp>
      <p:sp>
        <p:nvSpPr>
          <p:cNvPr id="10" name="Title 1">
            <a:extLst>
              <a:ext uri="{FF2B5EF4-FFF2-40B4-BE49-F238E27FC236}">
                <a16:creationId xmlns:a16="http://schemas.microsoft.com/office/drawing/2014/main" xmlns="" id="{7FF55186-5A68-AA47-A251-7D27202E957B}"/>
              </a:ext>
            </a:extLst>
          </p:cNvPr>
          <p:cNvSpPr>
            <a:spLocks noGrp="1"/>
          </p:cNvSpPr>
          <p:nvPr>
            <p:ph type="title"/>
          </p:nvPr>
        </p:nvSpPr>
        <p:spPr>
          <a:xfrm>
            <a:off x="515938" y="512763"/>
            <a:ext cx="11160125" cy="1044575"/>
          </a:xfrm>
          <a:prstGeom prst="rect">
            <a:avLst/>
          </a:prstGeom>
        </p:spPr>
        <p:txBody>
          <a:bodyPr/>
          <a:lstStyle/>
          <a:p>
            <a:r>
              <a:rPr lang="en-US" dirty="0"/>
              <a:t>Click to edit Master title style</a:t>
            </a:r>
          </a:p>
        </p:txBody>
      </p:sp>
      <p:sp>
        <p:nvSpPr>
          <p:cNvPr id="11" name="Rectangle 10">
            <a:extLst>
              <a:ext uri="{FF2B5EF4-FFF2-40B4-BE49-F238E27FC236}">
                <a16:creationId xmlns:a16="http://schemas.microsoft.com/office/drawing/2014/main" xmlns="" id="{DE6DC1D1-D91B-9B4B-AB3D-751316B76837}"/>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a:extLst>
              <a:ext uri="{FF2B5EF4-FFF2-40B4-BE49-F238E27FC236}">
                <a16:creationId xmlns:a16="http://schemas.microsoft.com/office/drawing/2014/main" xmlns="" id="{0463CDCC-C2C1-EE41-B125-C01CC15AD4C7}"/>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6" name="TextBox 15">
            <a:extLst>
              <a:ext uri="{FF2B5EF4-FFF2-40B4-BE49-F238E27FC236}">
                <a16:creationId xmlns:a16="http://schemas.microsoft.com/office/drawing/2014/main" xmlns="" id="{63D53AD2-4FC6-8E4C-AB11-A3C1DBA99F4D}"/>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3" name="Picture 12">
            <a:extLst>
              <a:ext uri="{FF2B5EF4-FFF2-40B4-BE49-F238E27FC236}">
                <a16:creationId xmlns:a16="http://schemas.microsoft.com/office/drawing/2014/main" xmlns="" id="{C7259C09-4495-254B-88A3-A67215F0F7DA}"/>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141099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 Half">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6B634E95-0CCB-FE4C-9322-84B9CEF836B8}"/>
              </a:ext>
            </a:extLst>
          </p:cNvPr>
          <p:cNvSpPr>
            <a:spLocks noGrp="1"/>
          </p:cNvSpPr>
          <p:nvPr>
            <p:ph type="title"/>
          </p:nvPr>
        </p:nvSpPr>
        <p:spPr>
          <a:xfrm>
            <a:off x="515937" y="512764"/>
            <a:ext cx="11160125" cy="646186"/>
          </a:xfrm>
          <a:prstGeom prst="rect">
            <a:avLst/>
          </a:prstGeom>
        </p:spPr>
        <p:txBody>
          <a:bodyPr/>
          <a:lstStyle/>
          <a:p>
            <a:r>
              <a:rPr lang="en-US" dirty="0"/>
              <a:t>Click to edit Master title style</a:t>
            </a:r>
          </a:p>
        </p:txBody>
      </p:sp>
      <p:sp>
        <p:nvSpPr>
          <p:cNvPr id="12" name="Text Placeholder 10">
            <a:extLst>
              <a:ext uri="{FF2B5EF4-FFF2-40B4-BE49-F238E27FC236}">
                <a16:creationId xmlns:a16="http://schemas.microsoft.com/office/drawing/2014/main" xmlns="" id="{64EFD91E-BA2D-7C43-806B-85F32B289489}"/>
              </a:ext>
            </a:extLst>
          </p:cNvPr>
          <p:cNvSpPr>
            <a:spLocks noGrp="1"/>
          </p:cNvSpPr>
          <p:nvPr>
            <p:ph type="body" sz="quarter" idx="17"/>
          </p:nvPr>
        </p:nvSpPr>
        <p:spPr>
          <a:xfrm>
            <a:off x="515938" y="1557339"/>
            <a:ext cx="5219700" cy="4132895"/>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Text Placeholder 10">
            <a:extLst>
              <a:ext uri="{FF2B5EF4-FFF2-40B4-BE49-F238E27FC236}">
                <a16:creationId xmlns:a16="http://schemas.microsoft.com/office/drawing/2014/main" xmlns="" id="{B94A180C-C608-0D4D-9811-CF519320AAB7}"/>
              </a:ext>
            </a:extLst>
          </p:cNvPr>
          <p:cNvSpPr>
            <a:spLocks noGrp="1"/>
          </p:cNvSpPr>
          <p:nvPr>
            <p:ph type="body" sz="quarter" idx="18"/>
          </p:nvPr>
        </p:nvSpPr>
        <p:spPr>
          <a:xfrm>
            <a:off x="6463893" y="1557339"/>
            <a:ext cx="5219700" cy="4132895"/>
          </a:xfrm>
          <a:prstGeom prst="rect">
            <a:avLst/>
          </a:prstGeom>
        </p:spPr>
        <p:txBody>
          <a:bodyPr/>
          <a:lstStyle>
            <a:lvl1pPr marL="0" indent="0">
              <a:buNone/>
              <a:defRPr sz="2000"/>
            </a:lvl1pPr>
            <a:lvl2pPr marL="457200" indent="0">
              <a:buNone/>
              <a:defRPr sz="1800"/>
            </a:lvl2pPr>
            <a:lvl3pPr marL="914400" indent="0">
              <a:buFont typeface="Arial" panose="020B0604020202020204" pitchFamily="34" charset="0"/>
              <a:buNone/>
              <a:defRPr sz="1600"/>
            </a:lvl3pPr>
            <a:lvl4pPr marL="1371600" indent="0">
              <a:buNone/>
              <a:defRPr sz="1400"/>
            </a:lvl4pPr>
            <a:lvl5pPr marL="2114550" indent="-28575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xmlns="" id="{8BA1051D-CD83-784E-9F1F-5FEE8DCE47C6}"/>
              </a:ext>
            </a:extLst>
          </p:cNvPr>
          <p:cNvSpPr/>
          <p:nvPr userDrawn="1"/>
        </p:nvSpPr>
        <p:spPr>
          <a:xfrm>
            <a:off x="0" y="6008077"/>
            <a:ext cx="12192000" cy="8499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13">
            <a:extLst>
              <a:ext uri="{FF2B5EF4-FFF2-40B4-BE49-F238E27FC236}">
                <a16:creationId xmlns:a16="http://schemas.microsoft.com/office/drawing/2014/main" xmlns="" id="{40E58563-3FA7-674F-A083-6422880720F9}"/>
              </a:ext>
            </a:extLst>
          </p:cNvPr>
          <p:cNvPicPr>
            <a:picLocks noChangeAspect="1"/>
          </p:cNvPicPr>
          <p:nvPr userDrawn="1"/>
        </p:nvPicPr>
        <p:blipFill>
          <a:blip r:embed="rId2"/>
          <a:stretch>
            <a:fillRect/>
          </a:stretch>
        </p:blipFill>
        <p:spPr>
          <a:xfrm>
            <a:off x="515938" y="6345238"/>
            <a:ext cx="850557" cy="194919"/>
          </a:xfrm>
          <a:prstGeom prst="rect">
            <a:avLst/>
          </a:prstGeom>
        </p:spPr>
      </p:pic>
      <p:sp>
        <p:nvSpPr>
          <p:cNvPr id="15" name="TextBox 14">
            <a:extLst>
              <a:ext uri="{FF2B5EF4-FFF2-40B4-BE49-F238E27FC236}">
                <a16:creationId xmlns:a16="http://schemas.microsoft.com/office/drawing/2014/main" xmlns="" id="{2BDFF126-5512-6D4D-AB53-CC081DBCB5E4}"/>
              </a:ext>
            </a:extLst>
          </p:cNvPr>
          <p:cNvSpPr txBox="1"/>
          <p:nvPr userDrawn="1"/>
        </p:nvSpPr>
        <p:spPr>
          <a:xfrm>
            <a:off x="5914383" y="6345237"/>
            <a:ext cx="363234" cy="194919"/>
          </a:xfrm>
          <a:prstGeom prst="rect">
            <a:avLst/>
          </a:prstGeom>
          <a:noFill/>
        </p:spPr>
        <p:txBody>
          <a:bodyPr wrap="square" lIns="0" tIns="0" rIns="0" bIns="0" rtlCol="0">
            <a:noAutofit/>
          </a:bodyPr>
          <a:lstStyle/>
          <a:p>
            <a:pPr algn="ctr"/>
            <a:fld id="{9F92F98B-3308-0F4C-BD2B-544CBA5420E1}" type="slidenum">
              <a:rPr lang="en-US" sz="1200">
                <a:solidFill>
                  <a:srgbClr val="FFFFFF"/>
                </a:solidFill>
                <a:cs typeface="Calibri" panose="020F0502020204030204" pitchFamily="34" charset="0"/>
              </a:rPr>
              <a:pPr algn="ctr"/>
              <a:t>‹#›</a:t>
            </a:fld>
            <a:endParaRPr lang="en-US" sz="1200" dirty="0">
              <a:solidFill>
                <a:srgbClr val="FFFFFF"/>
              </a:solidFill>
              <a:cs typeface="Calibri" panose="020F0502020204030204" pitchFamily="34" charset="0"/>
            </a:endParaRPr>
          </a:p>
        </p:txBody>
      </p:sp>
      <p:pic>
        <p:nvPicPr>
          <p:cNvPr id="11" name="Picture 10">
            <a:extLst>
              <a:ext uri="{FF2B5EF4-FFF2-40B4-BE49-F238E27FC236}">
                <a16:creationId xmlns:a16="http://schemas.microsoft.com/office/drawing/2014/main" xmlns="" id="{82F242E1-BA27-7B4B-92AA-97EFD6D4EC29}"/>
              </a:ext>
            </a:extLst>
          </p:cNvPr>
          <p:cNvPicPr>
            <a:picLocks noChangeAspect="1"/>
          </p:cNvPicPr>
          <p:nvPr userDrawn="1"/>
        </p:nvPicPr>
        <p:blipFill>
          <a:blip r:embed="rId2"/>
          <a:stretch>
            <a:fillRect/>
          </a:stretch>
        </p:blipFill>
        <p:spPr>
          <a:xfrm>
            <a:off x="10178006" y="6325545"/>
            <a:ext cx="1521868" cy="224123"/>
          </a:xfrm>
          <a:prstGeom prst="rect">
            <a:avLst/>
          </a:prstGeom>
        </p:spPr>
      </p:pic>
    </p:spTree>
    <p:extLst>
      <p:ext uri="{BB962C8B-B14F-4D97-AF65-F5344CB8AC3E}">
        <p14:creationId xmlns:p14="http://schemas.microsoft.com/office/powerpoint/2010/main" val="304198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512764"/>
            <a:ext cx="11160125" cy="542197"/>
          </a:xfrm>
          <a:prstGeom prst="rect">
            <a:avLst/>
          </a:prstGeom>
        </p:spPr>
        <p:txBody>
          <a:bodyPr vert="horz" lIns="0" tIns="46800" rIns="0" bIns="46800" rtlCol="0" anchor="t" anchorCtr="0">
            <a:noAutofit/>
          </a:bodyPr>
          <a:lstStyle/>
          <a:p>
            <a:r>
              <a:rPr lang="en-US" dirty="0"/>
              <a:t>Click to edit Master title style</a:t>
            </a:r>
          </a:p>
        </p:txBody>
      </p:sp>
    </p:spTree>
    <p:extLst>
      <p:ext uri="{BB962C8B-B14F-4D97-AF65-F5344CB8AC3E}">
        <p14:creationId xmlns:p14="http://schemas.microsoft.com/office/powerpoint/2010/main" val="375350452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Calibri" panose="020F0502020204030204" pitchFamily="34" charset="0"/>
          <a:ea typeface="Apple Symbols" panose="02000000000000000000" pitchFamily="2" charset="-79"/>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97">
          <p15:clr>
            <a:srgbClr val="F26B43"/>
          </p15:clr>
        </p15:guide>
        <p15:guide id="2" pos="7355">
          <p15:clr>
            <a:srgbClr val="F26B43"/>
          </p15:clr>
        </p15:guide>
        <p15:guide id="3" pos="325">
          <p15:clr>
            <a:srgbClr val="F26B43"/>
          </p15:clr>
        </p15:guide>
        <p15:guide id="4" orient="horz" pos="323">
          <p15:clr>
            <a:srgbClr val="F26B43"/>
          </p15:clr>
        </p15:guide>
        <p15:guide id="5" pos="3840">
          <p15:clr>
            <a:srgbClr val="F26B43"/>
          </p15:clr>
        </p15:guide>
        <p15:guide id="6" orient="horz" pos="2160">
          <p15:clr>
            <a:srgbClr val="F26B43"/>
          </p15:clr>
        </p15:guide>
        <p15:guide id="7" pos="1118">
          <p15:clr>
            <a:srgbClr val="F26B43"/>
          </p15:clr>
        </p15:guide>
        <p15:guide id="8" pos="6562">
          <p15:clr>
            <a:srgbClr val="F26B43"/>
          </p15:clr>
        </p15:guide>
        <p15:guide id="9" orient="horz" pos="3680">
          <p15:clr>
            <a:srgbClr val="F26B43"/>
          </p15:clr>
        </p15:guide>
        <p15:guide id="10" orient="horz" pos="981">
          <p15:clr>
            <a:srgbClr val="F26B43"/>
          </p15:clr>
        </p15:guide>
        <p15:guide id="11" pos="3613">
          <p15:clr>
            <a:srgbClr val="F26B43"/>
          </p15:clr>
        </p15:guide>
        <p15:guide id="12" pos="4067">
          <p15:clr>
            <a:srgbClr val="F26B43"/>
          </p15:clr>
        </p15:guide>
        <p15:guide id="13" orient="horz" pos="1230">
          <p15:clr>
            <a:srgbClr val="F26B43"/>
          </p15:clr>
        </p15:guide>
        <p15:guide id="14" orient="horz" pos="2047">
          <p15:clr>
            <a:srgbClr val="F26B43"/>
          </p15:clr>
        </p15:guide>
        <p15:guide id="15" orient="horz" pos="227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512764"/>
            <a:ext cx="11160125" cy="542197"/>
          </a:xfrm>
          <a:prstGeom prst="rect">
            <a:avLst/>
          </a:prstGeom>
        </p:spPr>
        <p:txBody>
          <a:bodyPr vert="horz" lIns="0" tIns="46800" rIns="0" bIns="46800" rtlCol="0" anchor="t" anchorCtr="0">
            <a:noAutofit/>
          </a:bodyPr>
          <a:lstStyle/>
          <a:p>
            <a:r>
              <a:rPr lang="en-US" dirty="0"/>
              <a:t>Click to edit Master title style</a:t>
            </a:r>
          </a:p>
        </p:txBody>
      </p:sp>
    </p:spTree>
    <p:extLst>
      <p:ext uri="{BB962C8B-B14F-4D97-AF65-F5344CB8AC3E}">
        <p14:creationId xmlns:p14="http://schemas.microsoft.com/office/powerpoint/2010/main" val="379431064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Calibri" panose="020F0502020204030204" pitchFamily="34" charset="0"/>
          <a:ea typeface="Apple Symbols" panose="02000000000000000000" pitchFamily="2" charset="-79"/>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97">
          <p15:clr>
            <a:srgbClr val="F26B43"/>
          </p15:clr>
        </p15:guide>
        <p15:guide id="2" pos="7355">
          <p15:clr>
            <a:srgbClr val="F26B43"/>
          </p15:clr>
        </p15:guide>
        <p15:guide id="3" pos="325">
          <p15:clr>
            <a:srgbClr val="F26B43"/>
          </p15:clr>
        </p15:guide>
        <p15:guide id="4" orient="horz" pos="323">
          <p15:clr>
            <a:srgbClr val="F26B43"/>
          </p15:clr>
        </p15:guide>
        <p15:guide id="5" pos="3840">
          <p15:clr>
            <a:srgbClr val="F26B43"/>
          </p15:clr>
        </p15:guide>
        <p15:guide id="6" orient="horz" pos="2160">
          <p15:clr>
            <a:srgbClr val="F26B43"/>
          </p15:clr>
        </p15:guide>
        <p15:guide id="7" pos="1118">
          <p15:clr>
            <a:srgbClr val="F26B43"/>
          </p15:clr>
        </p15:guide>
        <p15:guide id="8" pos="6562">
          <p15:clr>
            <a:srgbClr val="F26B43"/>
          </p15:clr>
        </p15:guide>
        <p15:guide id="9" orient="horz" pos="3680">
          <p15:clr>
            <a:srgbClr val="F26B43"/>
          </p15:clr>
        </p15:guide>
        <p15:guide id="10" orient="horz" pos="981">
          <p15:clr>
            <a:srgbClr val="F26B43"/>
          </p15:clr>
        </p15:guide>
        <p15:guide id="11" pos="3613">
          <p15:clr>
            <a:srgbClr val="F26B43"/>
          </p15:clr>
        </p15:guide>
        <p15:guide id="12" pos="4067">
          <p15:clr>
            <a:srgbClr val="F26B43"/>
          </p15:clr>
        </p15:guide>
        <p15:guide id="13" orient="horz" pos="1230">
          <p15:clr>
            <a:srgbClr val="F26B43"/>
          </p15:clr>
        </p15:guide>
        <p15:guide id="14" orient="horz" pos="2047">
          <p15:clr>
            <a:srgbClr val="F26B43"/>
          </p15:clr>
        </p15:guide>
        <p15:guide id="15" orient="horz" pos="227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87471-CA7B-3F45-B353-F183D0DF3446}"/>
              </a:ext>
            </a:extLst>
          </p:cNvPr>
          <p:cNvSpPr>
            <a:spLocks noGrp="1"/>
          </p:cNvSpPr>
          <p:nvPr>
            <p:ph type="ctrTitle"/>
          </p:nvPr>
        </p:nvSpPr>
        <p:spPr>
          <a:xfrm>
            <a:off x="1530123" y="4339174"/>
            <a:ext cx="8642351" cy="1568635"/>
          </a:xfrm>
        </p:spPr>
        <p:txBody>
          <a:bodyPr/>
          <a:lstStyle/>
          <a:p>
            <a:r>
              <a:rPr lang="en-US" dirty="0" smtClean="0">
                <a:latin typeface="Calibri Light" charset="0"/>
                <a:ea typeface="Calibri Light" charset="0"/>
                <a:cs typeface="Calibri Light" charset="0"/>
              </a:rPr>
              <a:t>Courageous Conversations</a:t>
            </a:r>
            <a:br>
              <a:rPr lang="en-US" dirty="0" smtClean="0">
                <a:latin typeface="Calibri Light" charset="0"/>
                <a:ea typeface="Calibri Light" charset="0"/>
                <a:cs typeface="Calibri Light" charset="0"/>
              </a:rPr>
            </a:br>
            <a:r>
              <a:rPr lang="en-US" dirty="0" smtClean="0">
                <a:latin typeface="Calibri Light" charset="0"/>
                <a:ea typeface="Calibri Light" charset="0"/>
                <a:cs typeface="Calibri Light" charset="0"/>
              </a:rPr>
              <a:t>A Framework</a:t>
            </a:r>
            <a:br>
              <a:rPr lang="en-US" dirty="0" smtClean="0">
                <a:latin typeface="Calibri Light" charset="0"/>
                <a:ea typeface="Calibri Light" charset="0"/>
                <a:cs typeface="Calibri Light" charset="0"/>
              </a:rPr>
            </a:br>
            <a:r>
              <a:rPr lang="en-US" dirty="0">
                <a:latin typeface="Calibri Light" charset="0"/>
                <a:ea typeface="Calibri Light" charset="0"/>
                <a:cs typeface="Calibri Light" charset="0"/>
              </a:rPr>
              <a:t/>
            </a:r>
            <a:br>
              <a:rPr lang="en-US" dirty="0">
                <a:latin typeface="Calibri Light" charset="0"/>
                <a:ea typeface="Calibri Light" charset="0"/>
                <a:cs typeface="Calibri Light" charset="0"/>
              </a:rPr>
            </a:br>
            <a:r>
              <a:rPr lang="en-US" dirty="0" smtClean="0">
                <a:latin typeface="Calibri Light" charset="0"/>
                <a:ea typeface="Calibri Light" charset="0"/>
                <a:cs typeface="Calibri Light" charset="0"/>
              </a:rPr>
              <a:t/>
            </a:r>
            <a:br>
              <a:rPr lang="en-US" dirty="0" smtClean="0">
                <a:latin typeface="Calibri Light" charset="0"/>
                <a:ea typeface="Calibri Light" charset="0"/>
                <a:cs typeface="Calibri Light" charset="0"/>
              </a:rPr>
            </a:br>
            <a:r>
              <a:rPr lang="en-US" sz="4000" dirty="0" smtClean="0">
                <a:latin typeface="Calibri Light" charset="0"/>
                <a:ea typeface="Calibri Light" charset="0"/>
                <a:cs typeface="Calibri Light" charset="0"/>
              </a:rPr>
              <a:t>Lynn Twinn</a:t>
            </a:r>
            <a:br>
              <a:rPr lang="en-US" sz="4000" dirty="0" smtClean="0">
                <a:latin typeface="Calibri Light" charset="0"/>
                <a:ea typeface="Calibri Light" charset="0"/>
                <a:cs typeface="Calibri Light" charset="0"/>
              </a:rPr>
            </a:br>
            <a:endParaRPr lang="en-US" sz="4000" dirty="0">
              <a:latin typeface="Calibri Light" charset="0"/>
              <a:ea typeface="Calibri Light" charset="0"/>
              <a:cs typeface="Calibri Light" charset="0"/>
            </a:endParaRPr>
          </a:p>
        </p:txBody>
      </p:sp>
      <p:sp>
        <p:nvSpPr>
          <p:cNvPr id="3" name="Subtitle 2">
            <a:extLst>
              <a:ext uri="{FF2B5EF4-FFF2-40B4-BE49-F238E27FC236}">
                <a16:creationId xmlns:a16="http://schemas.microsoft.com/office/drawing/2014/main" xmlns="" id="{03C6A6D3-FA81-2248-98A2-472EFE07C9B7}"/>
              </a:ext>
            </a:extLst>
          </p:cNvPr>
          <p:cNvSpPr>
            <a:spLocks noGrp="1"/>
          </p:cNvSpPr>
          <p:nvPr>
            <p:ph type="subTitle" idx="1"/>
          </p:nvPr>
        </p:nvSpPr>
        <p:spPr>
          <a:xfrm>
            <a:off x="1774823" y="3429000"/>
            <a:ext cx="8642351" cy="2757488"/>
          </a:xfrm>
        </p:spPr>
        <p:txBody>
          <a:bodyPr/>
          <a:lstStyle/>
          <a:p>
            <a:endParaRPr lang="en-US" sz="3200" dirty="0"/>
          </a:p>
          <a:p>
            <a:endParaRPr lang="en-US" sz="3200" dirty="0" smtClean="0"/>
          </a:p>
          <a:p>
            <a:endParaRPr lang="en-US" sz="3200" dirty="0"/>
          </a:p>
        </p:txBody>
      </p:sp>
    </p:spTree>
    <p:extLst>
      <p:ext uri="{BB962C8B-B14F-4D97-AF65-F5344CB8AC3E}">
        <p14:creationId xmlns:p14="http://schemas.microsoft.com/office/powerpoint/2010/main" val="1643362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5" y="0"/>
            <a:ext cx="11160125" cy="542197"/>
          </a:xfrm>
        </p:spPr>
        <p:txBody>
          <a:bodyPr/>
          <a:lstStyle/>
          <a:p>
            <a:r>
              <a:rPr lang="en-GB" sz="4000" dirty="0" smtClean="0">
                <a:latin typeface="+mj-lt"/>
              </a:rPr>
              <a:t>Courageous </a:t>
            </a:r>
            <a:r>
              <a:rPr lang="en-GB" sz="4000" dirty="0">
                <a:latin typeface="+mj-lt"/>
              </a:rPr>
              <a:t>C</a:t>
            </a:r>
            <a:r>
              <a:rPr lang="en-GB" sz="4000" dirty="0" smtClean="0">
                <a:latin typeface="+mj-lt"/>
              </a:rPr>
              <a:t>onversations Framework.</a:t>
            </a:r>
            <a:endParaRPr lang="en-GB" sz="4000" dirty="0">
              <a:latin typeface="+mj-lt"/>
            </a:endParaRPr>
          </a:p>
        </p:txBody>
      </p:sp>
      <p:sp>
        <p:nvSpPr>
          <p:cNvPr id="4" name="Text Placeholder 3"/>
          <p:cNvSpPr>
            <a:spLocks noGrp="1"/>
          </p:cNvSpPr>
          <p:nvPr>
            <p:ph type="body" sz="quarter" idx="17"/>
          </p:nvPr>
        </p:nvSpPr>
        <p:spPr>
          <a:xfrm>
            <a:off x="90934" y="1003548"/>
            <a:ext cx="11160125" cy="4132894"/>
          </a:xfrm>
        </p:spPr>
        <p:txBody>
          <a:bodyPr/>
          <a:lstStyle/>
          <a:p>
            <a:endParaRPr lang="en-GB" dirty="0"/>
          </a:p>
        </p:txBody>
      </p:sp>
      <p:graphicFrame>
        <p:nvGraphicFramePr>
          <p:cNvPr id="5" name="Diagram 4"/>
          <p:cNvGraphicFramePr/>
          <p:nvPr/>
        </p:nvGraphicFramePr>
        <p:xfrm>
          <a:off x="-154546" y="542197"/>
          <a:ext cx="1102431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579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997" y="177913"/>
            <a:ext cx="11160125" cy="542197"/>
          </a:xfrm>
        </p:spPr>
        <p:txBody>
          <a:bodyPr/>
          <a:lstStyle/>
          <a:p>
            <a:r>
              <a:rPr lang="en-GB" dirty="0" smtClean="0"/>
              <a:t>Courageous Conversations</a:t>
            </a:r>
          </a:p>
        </p:txBody>
      </p:sp>
      <p:sp>
        <p:nvSpPr>
          <p:cNvPr id="3" name="Text Placeholder 2"/>
          <p:cNvSpPr>
            <a:spLocks noGrp="1"/>
          </p:cNvSpPr>
          <p:nvPr>
            <p:ph type="body" sz="quarter" idx="17"/>
          </p:nvPr>
        </p:nvSpPr>
        <p:spPr>
          <a:xfrm>
            <a:off x="0" y="1669039"/>
            <a:ext cx="11160125" cy="4132894"/>
          </a:xfrm>
        </p:spPr>
        <p:txBody>
          <a:bodyPr/>
          <a:lstStyle/>
          <a:p>
            <a:pPr algn="ctr"/>
            <a:r>
              <a:rPr lang="en-GB" sz="2800" dirty="0" smtClean="0"/>
              <a:t>The real art of conversation is not only to say the right thing at the right place, but to leave unsaid the wrong thing at the tempting moment.</a:t>
            </a:r>
          </a:p>
          <a:p>
            <a:pPr algn="ctr"/>
            <a:r>
              <a:rPr lang="en-GB" sz="2800" dirty="0" smtClean="0"/>
              <a:t>Dorothy </a:t>
            </a:r>
            <a:r>
              <a:rPr lang="en-GB" sz="2800" dirty="0" err="1" smtClean="0"/>
              <a:t>Nevill</a:t>
            </a:r>
            <a:r>
              <a:rPr lang="en-GB" sz="2800" dirty="0" smtClean="0"/>
              <a:t>, English writer</a:t>
            </a:r>
            <a:endParaRPr lang="en-GB" sz="2800" dirty="0"/>
          </a:p>
        </p:txBody>
      </p:sp>
    </p:spTree>
    <p:extLst>
      <p:ext uri="{BB962C8B-B14F-4D97-AF65-F5344CB8AC3E}">
        <p14:creationId xmlns:p14="http://schemas.microsoft.com/office/powerpoint/2010/main" val="292744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6693" y="100640"/>
            <a:ext cx="11160125" cy="542197"/>
          </a:xfrm>
        </p:spPr>
        <p:txBody>
          <a:bodyPr/>
          <a:lstStyle/>
          <a:p>
            <a:r>
              <a:rPr lang="en-GB" dirty="0" smtClean="0"/>
              <a:t>Courageous Conversations</a:t>
            </a:r>
            <a:endParaRPr lang="en-GB" dirty="0"/>
          </a:p>
        </p:txBody>
      </p:sp>
      <p:pic>
        <p:nvPicPr>
          <p:cNvPr id="10" name="Picture 9"/>
          <p:cNvPicPr>
            <a:picLocks noChangeAspect="1"/>
          </p:cNvPicPr>
          <p:nvPr/>
        </p:nvPicPr>
        <p:blipFill>
          <a:blip r:embed="rId3"/>
          <a:stretch>
            <a:fillRect/>
          </a:stretch>
        </p:blipFill>
        <p:spPr>
          <a:xfrm>
            <a:off x="578946" y="1265013"/>
            <a:ext cx="2276475" cy="2009775"/>
          </a:xfrm>
          <a:prstGeom prst="rect">
            <a:avLst/>
          </a:prstGeom>
        </p:spPr>
      </p:pic>
      <p:pic>
        <p:nvPicPr>
          <p:cNvPr id="11" name="Picture 10"/>
          <p:cNvPicPr>
            <a:picLocks noChangeAspect="1"/>
          </p:cNvPicPr>
          <p:nvPr/>
        </p:nvPicPr>
        <p:blipFill>
          <a:blip r:embed="rId4"/>
          <a:stretch>
            <a:fillRect/>
          </a:stretch>
        </p:blipFill>
        <p:spPr>
          <a:xfrm>
            <a:off x="4916376" y="1265013"/>
            <a:ext cx="3028950" cy="1514475"/>
          </a:xfrm>
          <a:prstGeom prst="rect">
            <a:avLst/>
          </a:prstGeom>
        </p:spPr>
      </p:pic>
      <p:pic>
        <p:nvPicPr>
          <p:cNvPr id="12" name="Picture 11"/>
          <p:cNvPicPr>
            <a:picLocks noChangeAspect="1"/>
          </p:cNvPicPr>
          <p:nvPr/>
        </p:nvPicPr>
        <p:blipFill>
          <a:blip r:embed="rId5"/>
          <a:stretch>
            <a:fillRect/>
          </a:stretch>
        </p:blipFill>
        <p:spPr>
          <a:xfrm>
            <a:off x="8657443" y="3394589"/>
            <a:ext cx="2619375" cy="1743075"/>
          </a:xfrm>
          <a:prstGeom prst="rect">
            <a:avLst/>
          </a:prstGeom>
        </p:spPr>
      </p:pic>
      <p:pic>
        <p:nvPicPr>
          <p:cNvPr id="13" name="Picture 12"/>
          <p:cNvPicPr>
            <a:picLocks noChangeAspect="1"/>
          </p:cNvPicPr>
          <p:nvPr/>
        </p:nvPicPr>
        <p:blipFill>
          <a:blip r:embed="rId6"/>
          <a:stretch>
            <a:fillRect/>
          </a:stretch>
        </p:blipFill>
        <p:spPr>
          <a:xfrm>
            <a:off x="3668601" y="3660820"/>
            <a:ext cx="2495550" cy="1828800"/>
          </a:xfrm>
          <a:prstGeom prst="rect">
            <a:avLst/>
          </a:prstGeom>
        </p:spPr>
      </p:pic>
    </p:spTree>
    <p:extLst>
      <p:ext uri="{BB962C8B-B14F-4D97-AF65-F5344CB8AC3E}">
        <p14:creationId xmlns:p14="http://schemas.microsoft.com/office/powerpoint/2010/main" val="147428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5" y="0"/>
            <a:ext cx="11160125" cy="542197"/>
          </a:xfrm>
        </p:spPr>
        <p:txBody>
          <a:bodyPr/>
          <a:lstStyle/>
          <a:p>
            <a:r>
              <a:rPr lang="en-GB" sz="4000" dirty="0" smtClean="0">
                <a:latin typeface="+mj-lt"/>
              </a:rPr>
              <a:t>Courageous </a:t>
            </a:r>
            <a:r>
              <a:rPr lang="en-GB" sz="4000" dirty="0">
                <a:latin typeface="+mj-lt"/>
              </a:rPr>
              <a:t>C</a:t>
            </a:r>
            <a:r>
              <a:rPr lang="en-GB" sz="4000" dirty="0" smtClean="0">
                <a:latin typeface="+mj-lt"/>
              </a:rPr>
              <a:t>onversations Framework.</a:t>
            </a:r>
            <a:endParaRPr lang="en-GB" sz="4000" dirty="0">
              <a:latin typeface="+mj-lt"/>
            </a:endParaRPr>
          </a:p>
        </p:txBody>
      </p:sp>
      <p:sp>
        <p:nvSpPr>
          <p:cNvPr id="4" name="Text Placeholder 3"/>
          <p:cNvSpPr>
            <a:spLocks noGrp="1"/>
          </p:cNvSpPr>
          <p:nvPr>
            <p:ph type="body" sz="quarter" idx="17"/>
          </p:nvPr>
        </p:nvSpPr>
        <p:spPr>
          <a:xfrm>
            <a:off x="90934" y="1003548"/>
            <a:ext cx="11160125" cy="4132894"/>
          </a:xfrm>
        </p:spPr>
        <p:txBody>
          <a:bodyPr/>
          <a:lstStyle/>
          <a:p>
            <a:endParaRPr lang="en-GB" dirty="0"/>
          </a:p>
        </p:txBody>
      </p:sp>
      <p:graphicFrame>
        <p:nvGraphicFramePr>
          <p:cNvPr id="5" name="Diagram 4"/>
          <p:cNvGraphicFramePr/>
          <p:nvPr>
            <p:extLst>
              <p:ext uri="{D42A27DB-BD31-4B8C-83A1-F6EECF244321}">
                <p14:modId xmlns:p14="http://schemas.microsoft.com/office/powerpoint/2010/main" val="191960612"/>
              </p:ext>
            </p:extLst>
          </p:nvPr>
        </p:nvGraphicFramePr>
        <p:xfrm>
          <a:off x="-154546" y="542197"/>
          <a:ext cx="1102431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14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1160125" cy="542197"/>
          </a:xfrm>
        </p:spPr>
        <p:txBody>
          <a:bodyPr/>
          <a:lstStyle/>
          <a:p>
            <a:r>
              <a:rPr lang="en-GB" dirty="0" smtClean="0"/>
              <a:t>Challenge Yourself</a:t>
            </a:r>
            <a:endParaRPr lang="en-GB" dirty="0"/>
          </a:p>
        </p:txBody>
      </p:sp>
      <p:pic>
        <p:nvPicPr>
          <p:cNvPr id="6" name="Picture 5"/>
          <p:cNvPicPr>
            <a:picLocks noChangeAspect="1"/>
          </p:cNvPicPr>
          <p:nvPr/>
        </p:nvPicPr>
        <p:blipFill>
          <a:blip r:embed="rId3"/>
          <a:stretch>
            <a:fillRect/>
          </a:stretch>
        </p:blipFill>
        <p:spPr>
          <a:xfrm>
            <a:off x="2859110" y="1530298"/>
            <a:ext cx="4958366" cy="3003066"/>
          </a:xfrm>
          <a:prstGeom prst="rect">
            <a:avLst/>
          </a:prstGeom>
        </p:spPr>
      </p:pic>
    </p:spTree>
    <p:extLst>
      <p:ext uri="{BB962C8B-B14F-4D97-AF65-F5344CB8AC3E}">
        <p14:creationId xmlns:p14="http://schemas.microsoft.com/office/powerpoint/2010/main" val="45400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29" y="139277"/>
            <a:ext cx="11160125" cy="542197"/>
          </a:xfrm>
        </p:spPr>
        <p:txBody>
          <a:bodyPr/>
          <a:lstStyle/>
          <a:p>
            <a:r>
              <a:rPr lang="en-GB" dirty="0" smtClean="0"/>
              <a:t>Create Clarity</a:t>
            </a:r>
            <a:endParaRPr lang="en-GB" dirty="0"/>
          </a:p>
        </p:txBody>
      </p:sp>
      <p:pic>
        <p:nvPicPr>
          <p:cNvPr id="5" name="Picture 4"/>
          <p:cNvPicPr>
            <a:picLocks noChangeAspect="1"/>
          </p:cNvPicPr>
          <p:nvPr/>
        </p:nvPicPr>
        <p:blipFill>
          <a:blip r:embed="rId3"/>
          <a:stretch>
            <a:fillRect/>
          </a:stretch>
        </p:blipFill>
        <p:spPr>
          <a:xfrm>
            <a:off x="2678806" y="1416676"/>
            <a:ext cx="4726881" cy="3284113"/>
          </a:xfrm>
          <a:prstGeom prst="rect">
            <a:avLst/>
          </a:prstGeom>
        </p:spPr>
      </p:pic>
      <p:sp>
        <p:nvSpPr>
          <p:cNvPr id="3" name="Text Placeholder 2"/>
          <p:cNvSpPr>
            <a:spLocks noGrp="1"/>
          </p:cNvSpPr>
          <p:nvPr>
            <p:ph type="body" sz="quarter" idx="17"/>
          </p:nvPr>
        </p:nvSpPr>
        <p:spPr>
          <a:xfrm>
            <a:off x="296996" y="939153"/>
            <a:ext cx="11160125" cy="4132894"/>
          </a:xfrm>
        </p:spPr>
        <p:txBody>
          <a:bodyPr/>
          <a:lstStyle/>
          <a:p>
            <a:endParaRPr lang="en-GB" dirty="0"/>
          </a:p>
        </p:txBody>
      </p:sp>
    </p:spTree>
    <p:extLst>
      <p:ext uri="{BB962C8B-B14F-4D97-AF65-F5344CB8AC3E}">
        <p14:creationId xmlns:p14="http://schemas.microsoft.com/office/powerpoint/2010/main" val="289441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640"/>
            <a:ext cx="11160125" cy="542197"/>
          </a:xfrm>
        </p:spPr>
        <p:txBody>
          <a:bodyPr/>
          <a:lstStyle/>
          <a:p>
            <a:r>
              <a:rPr lang="en-GB" dirty="0" smtClean="0"/>
              <a:t>Curiosity</a:t>
            </a:r>
            <a:endParaRPr lang="en-GB" dirty="0"/>
          </a:p>
        </p:txBody>
      </p:sp>
      <p:pic>
        <p:nvPicPr>
          <p:cNvPr id="5" name="Picture 4"/>
          <p:cNvPicPr>
            <a:picLocks noChangeAspect="1"/>
          </p:cNvPicPr>
          <p:nvPr/>
        </p:nvPicPr>
        <p:blipFill>
          <a:blip r:embed="rId3"/>
          <a:stretch>
            <a:fillRect/>
          </a:stretch>
        </p:blipFill>
        <p:spPr>
          <a:xfrm>
            <a:off x="2289510" y="1106232"/>
            <a:ext cx="6581104" cy="3993802"/>
          </a:xfrm>
          <a:prstGeom prst="rect">
            <a:avLst/>
          </a:prstGeom>
        </p:spPr>
      </p:pic>
    </p:spTree>
    <p:extLst>
      <p:ext uri="{BB962C8B-B14F-4D97-AF65-F5344CB8AC3E}">
        <p14:creationId xmlns:p14="http://schemas.microsoft.com/office/powerpoint/2010/main" val="189155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640"/>
            <a:ext cx="11160125" cy="542197"/>
          </a:xfrm>
        </p:spPr>
        <p:txBody>
          <a:bodyPr/>
          <a:lstStyle/>
          <a:p>
            <a:r>
              <a:rPr lang="en-GB" dirty="0" smtClean="0"/>
              <a:t>Check Understanding</a:t>
            </a:r>
            <a:endParaRPr lang="en-GB" dirty="0"/>
          </a:p>
        </p:txBody>
      </p:sp>
      <p:pic>
        <p:nvPicPr>
          <p:cNvPr id="4" name="Picture 3"/>
          <p:cNvPicPr>
            <a:picLocks noChangeAspect="1"/>
          </p:cNvPicPr>
          <p:nvPr/>
        </p:nvPicPr>
        <p:blipFill>
          <a:blip r:embed="rId3"/>
          <a:stretch>
            <a:fillRect/>
          </a:stretch>
        </p:blipFill>
        <p:spPr>
          <a:xfrm>
            <a:off x="2498501" y="1201581"/>
            <a:ext cx="5512158" cy="4233304"/>
          </a:xfrm>
          <a:prstGeom prst="rect">
            <a:avLst/>
          </a:prstGeom>
        </p:spPr>
      </p:pic>
    </p:spTree>
    <p:extLst>
      <p:ext uri="{BB962C8B-B14F-4D97-AF65-F5344CB8AC3E}">
        <p14:creationId xmlns:p14="http://schemas.microsoft.com/office/powerpoint/2010/main" val="3607082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5" y="100640"/>
            <a:ext cx="11160125" cy="542197"/>
          </a:xfrm>
        </p:spPr>
        <p:txBody>
          <a:bodyPr/>
          <a:lstStyle/>
          <a:p>
            <a:r>
              <a:rPr lang="en-GB" dirty="0" smtClean="0"/>
              <a:t>Co-create options and solutions</a:t>
            </a:r>
            <a:endParaRPr lang="en-GB" dirty="0"/>
          </a:p>
        </p:txBody>
      </p:sp>
      <p:pic>
        <p:nvPicPr>
          <p:cNvPr id="4" name="Picture 3"/>
          <p:cNvPicPr>
            <a:picLocks noChangeAspect="1"/>
          </p:cNvPicPr>
          <p:nvPr/>
        </p:nvPicPr>
        <p:blipFill>
          <a:blip r:embed="rId3"/>
          <a:stretch>
            <a:fillRect/>
          </a:stretch>
        </p:blipFill>
        <p:spPr>
          <a:xfrm>
            <a:off x="2678806" y="1155013"/>
            <a:ext cx="5164428" cy="4228355"/>
          </a:xfrm>
          <a:prstGeom prst="rect">
            <a:avLst/>
          </a:prstGeom>
        </p:spPr>
      </p:pic>
    </p:spTree>
    <p:extLst>
      <p:ext uri="{BB962C8B-B14F-4D97-AF65-F5344CB8AC3E}">
        <p14:creationId xmlns:p14="http://schemas.microsoft.com/office/powerpoint/2010/main" val="254286864"/>
      </p:ext>
    </p:extLst>
  </p:cSld>
  <p:clrMapOvr>
    <a:masterClrMapping/>
  </p:clrMapOvr>
</p:sld>
</file>

<file path=ppt/theme/theme1.xml><?xml version="1.0" encoding="utf-8"?>
<a:theme xmlns:a="http://schemas.openxmlformats.org/drawingml/2006/main" name="2_Office Theme">
  <a:themeElements>
    <a:clrScheme name="Helpforce">
      <a:dk1>
        <a:srgbClr val="1A3A60"/>
      </a:dk1>
      <a:lt1>
        <a:srgbClr val="FFFFFF"/>
      </a:lt1>
      <a:dk2>
        <a:srgbClr val="1A3A60"/>
      </a:dk2>
      <a:lt2>
        <a:srgbClr val="FFFFFF"/>
      </a:lt2>
      <a:accent1>
        <a:srgbClr val="FF4B4E"/>
      </a:accent1>
      <a:accent2>
        <a:srgbClr val="1A3A60"/>
      </a:accent2>
      <a:accent3>
        <a:srgbClr val="B1E0D8"/>
      </a:accent3>
      <a:accent4>
        <a:srgbClr val="FDC300"/>
      </a:accent4>
      <a:accent5>
        <a:srgbClr val="51565C"/>
      </a:accent5>
      <a:accent6>
        <a:srgbClr val="D6D8D5"/>
      </a:accent6>
      <a:hlink>
        <a:srgbClr val="FF4B4E"/>
      </a:hlink>
      <a:folHlink>
        <a:srgbClr val="FDC3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Helpforce">
      <a:dk1>
        <a:srgbClr val="1A3A60"/>
      </a:dk1>
      <a:lt1>
        <a:srgbClr val="FFFFFF"/>
      </a:lt1>
      <a:dk2>
        <a:srgbClr val="1A3A60"/>
      </a:dk2>
      <a:lt2>
        <a:srgbClr val="FFFFFF"/>
      </a:lt2>
      <a:accent1>
        <a:srgbClr val="FF4B4E"/>
      </a:accent1>
      <a:accent2>
        <a:srgbClr val="1A3A60"/>
      </a:accent2>
      <a:accent3>
        <a:srgbClr val="B1E0D8"/>
      </a:accent3>
      <a:accent4>
        <a:srgbClr val="FDC300"/>
      </a:accent4>
      <a:accent5>
        <a:srgbClr val="51565C"/>
      </a:accent5>
      <a:accent6>
        <a:srgbClr val="D6D8D5"/>
      </a:accent6>
      <a:hlink>
        <a:srgbClr val="FF4B4E"/>
      </a:hlink>
      <a:folHlink>
        <a:srgbClr val="FDC3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813</Words>
  <Application>Microsoft Office PowerPoint</Application>
  <PresentationFormat>Widescreen</PresentationFormat>
  <Paragraphs>105</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Apple Symbols</vt:lpstr>
      <vt:lpstr>Arial</vt:lpstr>
      <vt:lpstr>Calibri</vt:lpstr>
      <vt:lpstr>Calibri Light</vt:lpstr>
      <vt:lpstr>Times New Roman</vt:lpstr>
      <vt:lpstr>Titillium</vt:lpstr>
      <vt:lpstr>2_Office Theme</vt:lpstr>
      <vt:lpstr>1_Office Theme</vt:lpstr>
      <vt:lpstr>Courageous Conversations A Framework   Lynn Twinn </vt:lpstr>
      <vt:lpstr>Courageous Conversations</vt:lpstr>
      <vt:lpstr>Courageous Conversations</vt:lpstr>
      <vt:lpstr>Courageous Conversations Framework.</vt:lpstr>
      <vt:lpstr>Challenge Yourself</vt:lpstr>
      <vt:lpstr>Create Clarity</vt:lpstr>
      <vt:lpstr>Curiosity</vt:lpstr>
      <vt:lpstr>Check Understanding</vt:lpstr>
      <vt:lpstr>Co-create options and solutions</vt:lpstr>
      <vt:lpstr>Courageous Conversations Framework.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education to support volunteering</dc:title>
  <dc:creator>Lynn Twinn</dc:creator>
  <cp:lastModifiedBy>Lynn Twinn</cp:lastModifiedBy>
  <cp:revision>76</cp:revision>
  <cp:lastPrinted>2019-12-12T10:21:02Z</cp:lastPrinted>
  <dcterms:created xsi:type="dcterms:W3CDTF">2019-07-17T09:15:14Z</dcterms:created>
  <dcterms:modified xsi:type="dcterms:W3CDTF">2020-05-27T12:34:25Z</dcterms:modified>
</cp:coreProperties>
</file>