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69" r:id="rId3"/>
    <p:sldId id="259" r:id="rId4"/>
    <p:sldId id="256" r:id="rId5"/>
    <p:sldId id="260" r:id="rId6"/>
    <p:sldId id="267" r:id="rId7"/>
    <p:sldId id="261" r:id="rId8"/>
    <p:sldId id="262" r:id="rId9"/>
    <p:sldId id="263" r:id="rId10"/>
    <p:sldId id="257" r:id="rId11"/>
    <p:sldId id="258" r:id="rId12"/>
    <p:sldId id="268" r:id="rId13"/>
    <p:sldId id="270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93610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Міністерство </a:t>
            </a: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охорони здоров’я України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Вінницький національний медичний університет ім. М.І. </a:t>
            </a: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Пирогова                           </a:t>
            </a: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Кафедра  хірургії ФПО ВНМУ 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Вегетативна нервова система при шлунково кишкових кровотечах</a:t>
            </a: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Лікар анестезіолог КНП «ХОЛ» ХОР , аспірант кафедри ФПО хірургії з курсом основ стоматології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Суходоля</a:t>
            </a:r>
          </a:p>
          <a:p>
            <a:pPr algn="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 2025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8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0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При кровотечах: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b="1" dirty="0" smtClean="0"/>
              <a:t>Реакція симпатичної нервової системи</a:t>
            </a:r>
          </a:p>
          <a:p>
            <a:r>
              <a:rPr lang="uk-UA" dirty="0" smtClean="0"/>
              <a:t>підвищення </a:t>
            </a:r>
            <a:r>
              <a:rPr lang="uk-UA" dirty="0"/>
              <a:t>амплітуди та частоти серцевих </a:t>
            </a:r>
            <a:r>
              <a:rPr lang="uk-UA" dirty="0" smtClean="0"/>
              <a:t>скорочень,</a:t>
            </a:r>
          </a:p>
          <a:p>
            <a:r>
              <a:rPr lang="uk-UA" dirty="0" smtClean="0"/>
              <a:t>розширення </a:t>
            </a:r>
            <a:r>
              <a:rPr lang="uk-UA" dirty="0"/>
              <a:t>бронхів та бронхіол і посилення вентиляції легень, </a:t>
            </a:r>
            <a:endParaRPr lang="uk-UA" dirty="0" smtClean="0"/>
          </a:p>
          <a:p>
            <a:r>
              <a:rPr lang="uk-UA" dirty="0" smtClean="0"/>
              <a:t>підвищення </a:t>
            </a:r>
            <a:r>
              <a:rPr lang="uk-UA" dirty="0"/>
              <a:t>АТ, </a:t>
            </a:r>
            <a:endParaRPr lang="uk-UA" dirty="0" smtClean="0"/>
          </a:p>
          <a:p>
            <a:r>
              <a:rPr lang="uk-UA" dirty="0" smtClean="0"/>
              <a:t>гальмування </a:t>
            </a:r>
            <a:r>
              <a:rPr lang="uk-UA" dirty="0"/>
              <a:t>секреторної та моторної функції ШКТ, </a:t>
            </a:r>
            <a:endParaRPr lang="uk-UA" dirty="0" smtClean="0"/>
          </a:p>
          <a:p>
            <a:r>
              <a:rPr lang="uk-UA" dirty="0" smtClean="0"/>
              <a:t>зменшення </a:t>
            </a:r>
            <a:r>
              <a:rPr lang="uk-UA" dirty="0"/>
              <a:t>діурезу, </a:t>
            </a:r>
            <a:endParaRPr lang="uk-UA" dirty="0" smtClean="0"/>
          </a:p>
          <a:p>
            <a:r>
              <a:rPr lang="uk-UA" dirty="0" smtClean="0"/>
              <a:t>розширення </a:t>
            </a:r>
            <a:r>
              <a:rPr lang="uk-UA" dirty="0"/>
              <a:t>зіниць тощо</a:t>
            </a:r>
            <a:r>
              <a:rPr lang="uk-UA" dirty="0" smtClean="0"/>
              <a:t>.</a:t>
            </a:r>
          </a:p>
          <a:p>
            <a:pPr marL="114300" indent="0">
              <a:buNone/>
            </a:pPr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62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err="1"/>
              <a:t>Парасимпатична</a:t>
            </a:r>
            <a:r>
              <a:rPr lang="ru-RU" b="1" dirty="0"/>
              <a:t> </a:t>
            </a:r>
            <a:r>
              <a:rPr lang="ru-RU" b="1" dirty="0" err="1"/>
              <a:t>нервова</a:t>
            </a:r>
            <a:r>
              <a:rPr lang="ru-RU" b="1" dirty="0"/>
              <a:t> </a:t>
            </a:r>
            <a:r>
              <a:rPr lang="ru-RU" b="1" dirty="0" smtClean="0"/>
              <a:t>система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заспокійливу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розслаблювальну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</a:t>
            </a:r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кров'яного</a:t>
            </a:r>
            <a:r>
              <a:rPr lang="ru-RU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тиску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 усунення причини кровотечі,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симтоматична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кореція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4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114300" indent="0" algn="ctr">
              <a:buNone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93610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Міністерство </a:t>
            </a: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охорони здоров’я України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Вінницький національний медичний університет ім. М.І. </a:t>
            </a:r>
            <a:r>
              <a:rPr lang="uk-UA" sz="20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Пирогова                           </a:t>
            </a:r>
            <a:r>
              <a:rPr lang="uk-UA" sz="20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Кафедра  хірургії ФПО ВНМУ 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Вегетативна нервова система при шлунково кишкових кровотечах</a:t>
            </a: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Лікар анестезіолог КНП «ХОЛ» ХОР , аспірант кафедри ФПО хірургії з курсом основ стоматології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Суходоля</a:t>
            </a:r>
          </a:p>
          <a:p>
            <a:pPr algn="r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 2025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2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Arial"/>
              </a:rPr>
              <a:t>ВЕГЕТАТИВНА НЕРВОВА СИСТЕМА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системи, що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іннервує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шкіру,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трофіку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органів, а також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u="sng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контролем </a:t>
            </a:r>
            <a:r>
              <a:rPr lang="ru-RU" u="sng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7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" y="-126682"/>
            <a:ext cx="9132243" cy="698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2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9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7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9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50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1838</TotalTime>
  <Words>147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   Міністерство охорони здоров’я України Вінницький національний медичний університет ім. М.І. Пирогова                           Кафедра  хірургії ФПО ВНМУ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 кровотечах:  </vt:lpstr>
      <vt:lpstr>Презентация PowerPoint</vt:lpstr>
      <vt:lpstr>Презентация PowerPoint</vt:lpstr>
      <vt:lpstr>   Міністерство охорони здоров’я України Вінницький національний медичний університет ім. М.І. Пирогова                           Кафедра  хірургії ФПО ВНМУ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</dc:creator>
  <cp:lastModifiedBy>mas</cp:lastModifiedBy>
  <cp:revision>8</cp:revision>
  <dcterms:created xsi:type="dcterms:W3CDTF">2025-04-13T16:08:30Z</dcterms:created>
  <dcterms:modified xsi:type="dcterms:W3CDTF">2025-04-15T19:33:11Z</dcterms:modified>
</cp:coreProperties>
</file>