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322" r:id="rId2"/>
    <p:sldId id="256" r:id="rId3"/>
    <p:sldId id="325" r:id="rId4"/>
    <p:sldId id="302" r:id="rId5"/>
    <p:sldId id="315" r:id="rId6"/>
    <p:sldId id="319" r:id="rId7"/>
    <p:sldId id="335" r:id="rId8"/>
    <p:sldId id="306" r:id="rId9"/>
    <p:sldId id="327" r:id="rId10"/>
    <p:sldId id="257" r:id="rId11"/>
    <p:sldId id="311" r:id="rId12"/>
    <p:sldId id="305" r:id="rId13"/>
    <p:sldId id="318" r:id="rId14"/>
    <p:sldId id="317" r:id="rId15"/>
    <p:sldId id="301" r:id="rId16"/>
    <p:sldId id="331" r:id="rId17"/>
    <p:sldId id="289" r:id="rId18"/>
    <p:sldId id="320" r:id="rId19"/>
    <p:sldId id="333" r:id="rId20"/>
    <p:sldId id="304" r:id="rId21"/>
    <p:sldId id="313" r:id="rId22"/>
    <p:sldId id="334" r:id="rId23"/>
    <p:sldId id="329" r:id="rId24"/>
    <p:sldId id="326" r:id="rId25"/>
    <p:sldId id="321" r:id="rId26"/>
  </p:sldIdLst>
  <p:sldSz cx="18288000" cy="10287000"/>
  <p:notesSz cx="6797675" cy="9926638"/>
  <p:embeddedFontLst>
    <p:embeddedFont>
      <p:font typeface="Aileron" panose="020B0604020202020204" charset="0"/>
      <p:regular r:id="rId28"/>
    </p:embeddedFont>
    <p:embeddedFont>
      <p:font typeface="Aileron Bold" panose="020B060402020202020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Poppins Bold" panose="020B0604020202020204" charset="0"/>
      <p:regular r:id="rId36"/>
      <p:bold r:id="rId37"/>
    </p:embeddedFont>
    <p:embeddedFont>
      <p:font typeface="Poppins Semi-Bold" panose="020B0604020202020204" charset="0"/>
      <p:regular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4471A3-F6A1-454D-A2AB-93AF922A634E}">
          <p14:sldIdLst>
            <p14:sldId id="322"/>
            <p14:sldId id="256"/>
            <p14:sldId id="325"/>
            <p14:sldId id="302"/>
            <p14:sldId id="315"/>
            <p14:sldId id="319"/>
            <p14:sldId id="335"/>
            <p14:sldId id="306"/>
            <p14:sldId id="327"/>
            <p14:sldId id="257"/>
            <p14:sldId id="311"/>
            <p14:sldId id="305"/>
            <p14:sldId id="318"/>
            <p14:sldId id="317"/>
            <p14:sldId id="301"/>
            <p14:sldId id="331"/>
            <p14:sldId id="289"/>
          </p14:sldIdLst>
        </p14:section>
        <p14:section name="Untitled Section" id="{16732518-9AE3-42FA-8E5F-D6955A2FEBF9}">
          <p14:sldIdLst>
            <p14:sldId id="320"/>
            <p14:sldId id="333"/>
            <p14:sldId id="304"/>
            <p14:sldId id="313"/>
            <p14:sldId id="334"/>
            <p14:sldId id="329"/>
            <p14:sldId id="326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.McCauley" initials="S" lastIdx="1" clrIdx="0">
    <p:extLst>
      <p:ext uri="{19B8F6BF-5375-455C-9EA6-DF929625EA0E}">
        <p15:presenceInfo xmlns:p15="http://schemas.microsoft.com/office/powerpoint/2012/main" userId="S-1-5-21-4234035424-2356796386-2027636691-14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1B6431-EEEF-44F1-8FCB-425D1ECE432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E"/>
        </a:p>
      </dgm:t>
    </dgm:pt>
    <dgm:pt modelId="{BBED19FF-5F92-4DC4-80B7-6F40FF6915E5}">
      <dgm:prSet phldrT="[Text]"/>
      <dgm:spPr/>
      <dgm:t>
        <a:bodyPr/>
        <a:lstStyle/>
        <a:p>
          <a:r>
            <a:rPr lang="en-GB" dirty="0">
              <a:solidFill>
                <a:schemeClr val="bg1"/>
              </a:solidFill>
            </a:rPr>
            <a:t>New friends </a:t>
          </a:r>
          <a:endParaRPr lang="en-IE" dirty="0">
            <a:solidFill>
              <a:schemeClr val="bg1"/>
            </a:solidFill>
          </a:endParaRPr>
        </a:p>
      </dgm:t>
    </dgm:pt>
    <dgm:pt modelId="{7E739046-CE77-4B76-9436-7E9F7675175A}" type="parTrans" cxnId="{CEB08731-B136-429E-9A37-BD00C602561E}">
      <dgm:prSet/>
      <dgm:spPr/>
      <dgm:t>
        <a:bodyPr/>
        <a:lstStyle/>
        <a:p>
          <a:endParaRPr lang="en-IE"/>
        </a:p>
      </dgm:t>
    </dgm:pt>
    <dgm:pt modelId="{4FE39BF3-3F97-4E44-BF9B-20CCFDEB09A3}" type="sibTrans" cxnId="{CEB08731-B136-429E-9A37-BD00C602561E}">
      <dgm:prSet/>
      <dgm:spPr/>
      <dgm:t>
        <a:bodyPr/>
        <a:lstStyle/>
        <a:p>
          <a:endParaRPr lang="en-IE"/>
        </a:p>
      </dgm:t>
    </dgm:pt>
    <dgm:pt modelId="{0DCA0AC5-4DB1-4B34-A1D8-F67EE8744619}">
      <dgm:prSet/>
      <dgm:spPr/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cs typeface="Calibri"/>
            </a:rPr>
            <a:t>New subjects &amp; teachers </a:t>
          </a:r>
          <a:endParaRPr lang="en-IE" dirty="0">
            <a:solidFill>
              <a:schemeClr val="bg1"/>
            </a:solidFill>
            <a:latin typeface="Calibri"/>
            <a:cs typeface="Calibri"/>
          </a:endParaRPr>
        </a:p>
      </dgm:t>
    </dgm:pt>
    <dgm:pt modelId="{D181DFB9-D038-4363-9CEC-BF0B04A722FE}" type="parTrans" cxnId="{856F66E5-B618-44D7-A7CB-78FDFD6C54AB}">
      <dgm:prSet/>
      <dgm:spPr/>
      <dgm:t>
        <a:bodyPr/>
        <a:lstStyle/>
        <a:p>
          <a:endParaRPr lang="en-IE"/>
        </a:p>
      </dgm:t>
    </dgm:pt>
    <dgm:pt modelId="{AE752167-7C09-4B5A-8278-D418D9ED7240}" type="sibTrans" cxnId="{856F66E5-B618-44D7-A7CB-78FDFD6C54AB}">
      <dgm:prSet/>
      <dgm:spPr/>
      <dgm:t>
        <a:bodyPr/>
        <a:lstStyle/>
        <a:p>
          <a:endParaRPr lang="en-IE"/>
        </a:p>
      </dgm:t>
    </dgm:pt>
    <dgm:pt modelId="{88D937FD-9822-4EBE-8F7F-FA124465361C}">
      <dgm:prSet/>
      <dgm:spPr/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cs typeface="Calibri"/>
            </a:rPr>
            <a:t>New building </a:t>
          </a:r>
          <a:endParaRPr lang="en-IE" dirty="0">
            <a:solidFill>
              <a:schemeClr val="bg1"/>
            </a:solidFill>
            <a:latin typeface="Calibri"/>
            <a:cs typeface="Calibri"/>
          </a:endParaRPr>
        </a:p>
      </dgm:t>
    </dgm:pt>
    <dgm:pt modelId="{4A1E5E2C-2F4C-4F44-B2C5-3AFB587E0AFE}" type="parTrans" cxnId="{F63AFB77-5427-46A5-B861-4A42F1BBA204}">
      <dgm:prSet/>
      <dgm:spPr/>
      <dgm:t>
        <a:bodyPr/>
        <a:lstStyle/>
        <a:p>
          <a:endParaRPr lang="en-IE"/>
        </a:p>
      </dgm:t>
    </dgm:pt>
    <dgm:pt modelId="{68F95EA6-C5A7-42E8-936D-5E82D3E77D70}" type="sibTrans" cxnId="{F63AFB77-5427-46A5-B861-4A42F1BBA204}">
      <dgm:prSet/>
      <dgm:spPr/>
      <dgm:t>
        <a:bodyPr/>
        <a:lstStyle/>
        <a:p>
          <a:endParaRPr lang="en-IE"/>
        </a:p>
      </dgm:t>
    </dgm:pt>
    <dgm:pt modelId="{F731512C-3A43-4B2F-A1BD-D70D116DA5A9}">
      <dgm:prSet/>
      <dgm:spPr/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cs typeface="Calibri"/>
            </a:rPr>
            <a:t>New day to day routine </a:t>
          </a:r>
          <a:endParaRPr lang="en-IE" dirty="0">
            <a:solidFill>
              <a:schemeClr val="bg1"/>
            </a:solidFill>
            <a:latin typeface="Calibri"/>
            <a:cs typeface="Calibri"/>
          </a:endParaRPr>
        </a:p>
      </dgm:t>
    </dgm:pt>
    <dgm:pt modelId="{7E38FB4F-2CE3-4877-873D-DB003885C6CF}" type="parTrans" cxnId="{ACAF0AA0-0CB1-494C-A373-B40D336BBAD2}">
      <dgm:prSet/>
      <dgm:spPr/>
      <dgm:t>
        <a:bodyPr/>
        <a:lstStyle/>
        <a:p>
          <a:endParaRPr lang="en-IE"/>
        </a:p>
      </dgm:t>
    </dgm:pt>
    <dgm:pt modelId="{6317EB72-BC11-46E1-B194-05CB6E6E7B49}" type="sibTrans" cxnId="{ACAF0AA0-0CB1-494C-A373-B40D336BBAD2}">
      <dgm:prSet/>
      <dgm:spPr/>
      <dgm:t>
        <a:bodyPr/>
        <a:lstStyle/>
        <a:p>
          <a:endParaRPr lang="en-IE"/>
        </a:p>
      </dgm:t>
    </dgm:pt>
    <dgm:pt modelId="{95463A0F-8EA4-4F80-9773-E9ABD1B24323}">
      <dgm:prSet/>
      <dgm:spPr/>
      <dgm:t>
        <a:bodyPr/>
        <a:lstStyle/>
        <a:p>
          <a:r>
            <a:rPr lang="en-GB" dirty="0">
              <a:solidFill>
                <a:schemeClr val="bg1"/>
              </a:solidFill>
              <a:latin typeface="Calibri"/>
              <a:cs typeface="Calibri"/>
            </a:rPr>
            <a:t>New Lockers and a Canteen  </a:t>
          </a:r>
          <a:endParaRPr lang="en-IE" dirty="0">
            <a:solidFill>
              <a:schemeClr val="bg1"/>
            </a:solidFill>
            <a:latin typeface="Calibri"/>
            <a:cs typeface="Calibri"/>
          </a:endParaRPr>
        </a:p>
      </dgm:t>
    </dgm:pt>
    <dgm:pt modelId="{D5503C18-A22D-438E-81C0-A379D504FC1A}" type="parTrans" cxnId="{77918F47-D433-482E-A874-CE53793DCD8D}">
      <dgm:prSet/>
      <dgm:spPr/>
      <dgm:t>
        <a:bodyPr/>
        <a:lstStyle/>
        <a:p>
          <a:endParaRPr lang="en-IE"/>
        </a:p>
      </dgm:t>
    </dgm:pt>
    <dgm:pt modelId="{B513A968-E00D-41D2-B6C4-D6457C283258}" type="sibTrans" cxnId="{77918F47-D433-482E-A874-CE53793DCD8D}">
      <dgm:prSet/>
      <dgm:spPr/>
      <dgm:t>
        <a:bodyPr/>
        <a:lstStyle/>
        <a:p>
          <a:endParaRPr lang="en-IE"/>
        </a:p>
      </dgm:t>
    </dgm:pt>
    <dgm:pt modelId="{E71E5AF3-2DEC-4900-9A8C-53954D72AC7C}" type="pres">
      <dgm:prSet presAssocID="{591B6431-EEEF-44F1-8FCB-425D1ECE4324}" presName="Name0" presStyleCnt="0">
        <dgm:presLayoutVars>
          <dgm:chMax val="7"/>
          <dgm:chPref val="7"/>
          <dgm:dir/>
        </dgm:presLayoutVars>
      </dgm:prSet>
      <dgm:spPr/>
    </dgm:pt>
    <dgm:pt modelId="{03490025-CED3-42BB-BE18-8ED1794A6DF5}" type="pres">
      <dgm:prSet presAssocID="{591B6431-EEEF-44F1-8FCB-425D1ECE4324}" presName="Name1" presStyleCnt="0"/>
      <dgm:spPr/>
    </dgm:pt>
    <dgm:pt modelId="{F4EB06CD-F0C4-4D5A-9BC5-85F23D853930}" type="pres">
      <dgm:prSet presAssocID="{591B6431-EEEF-44F1-8FCB-425D1ECE4324}" presName="cycle" presStyleCnt="0"/>
      <dgm:spPr/>
    </dgm:pt>
    <dgm:pt modelId="{E83D7C87-3172-4B04-B6E9-C0AFDAECFF97}" type="pres">
      <dgm:prSet presAssocID="{591B6431-EEEF-44F1-8FCB-425D1ECE4324}" presName="srcNode" presStyleLbl="node1" presStyleIdx="0" presStyleCnt="5"/>
      <dgm:spPr/>
    </dgm:pt>
    <dgm:pt modelId="{4E3719B4-1FD2-41DC-95B4-92DDDD555A79}" type="pres">
      <dgm:prSet presAssocID="{591B6431-EEEF-44F1-8FCB-425D1ECE4324}" presName="conn" presStyleLbl="parChTrans1D2" presStyleIdx="0" presStyleCnt="1"/>
      <dgm:spPr/>
    </dgm:pt>
    <dgm:pt modelId="{1145407B-53C9-410A-A92B-A3E4C04B5479}" type="pres">
      <dgm:prSet presAssocID="{591B6431-EEEF-44F1-8FCB-425D1ECE4324}" presName="extraNode" presStyleLbl="node1" presStyleIdx="0" presStyleCnt="5"/>
      <dgm:spPr/>
    </dgm:pt>
    <dgm:pt modelId="{8DD6E476-D685-4204-ACCE-6704A62F65D8}" type="pres">
      <dgm:prSet presAssocID="{591B6431-EEEF-44F1-8FCB-425D1ECE4324}" presName="dstNode" presStyleLbl="node1" presStyleIdx="0" presStyleCnt="5"/>
      <dgm:spPr/>
    </dgm:pt>
    <dgm:pt modelId="{6EB69421-C766-4C31-A739-62DF15F5F80B}" type="pres">
      <dgm:prSet presAssocID="{BBED19FF-5F92-4DC4-80B7-6F40FF6915E5}" presName="text_1" presStyleLbl="node1" presStyleIdx="0" presStyleCnt="5">
        <dgm:presLayoutVars>
          <dgm:bulletEnabled val="1"/>
        </dgm:presLayoutVars>
      </dgm:prSet>
      <dgm:spPr/>
    </dgm:pt>
    <dgm:pt modelId="{0C25A323-652A-4F41-A7EE-D932A1B4DB21}" type="pres">
      <dgm:prSet presAssocID="{BBED19FF-5F92-4DC4-80B7-6F40FF6915E5}" presName="accent_1" presStyleCnt="0"/>
      <dgm:spPr/>
    </dgm:pt>
    <dgm:pt modelId="{4BE054D0-578D-4CE7-A63A-34D53E3ABBE6}" type="pres">
      <dgm:prSet presAssocID="{BBED19FF-5F92-4DC4-80B7-6F40FF6915E5}" presName="accentRepeatNode" presStyleLbl="solidFgAcc1" presStyleIdx="0" presStyleCnt="5"/>
      <dgm:spPr/>
    </dgm:pt>
    <dgm:pt modelId="{86959F1E-A132-442A-A544-C6ECE9C2FDFD}" type="pres">
      <dgm:prSet presAssocID="{0DCA0AC5-4DB1-4B34-A1D8-F67EE8744619}" presName="text_2" presStyleLbl="node1" presStyleIdx="1" presStyleCnt="5" custLinFactNeighborX="-94" custLinFactNeighborY="4109">
        <dgm:presLayoutVars>
          <dgm:bulletEnabled val="1"/>
        </dgm:presLayoutVars>
      </dgm:prSet>
      <dgm:spPr/>
    </dgm:pt>
    <dgm:pt modelId="{BAFCDE8D-83EC-4DF6-94F8-04BEA125DC4C}" type="pres">
      <dgm:prSet presAssocID="{0DCA0AC5-4DB1-4B34-A1D8-F67EE8744619}" presName="accent_2" presStyleCnt="0"/>
      <dgm:spPr/>
    </dgm:pt>
    <dgm:pt modelId="{C3ED11AA-C95B-4B23-BF22-A2DB52EC519A}" type="pres">
      <dgm:prSet presAssocID="{0DCA0AC5-4DB1-4B34-A1D8-F67EE8744619}" presName="accentRepeatNode" presStyleLbl="solidFgAcc1" presStyleIdx="1" presStyleCnt="5"/>
      <dgm:spPr/>
    </dgm:pt>
    <dgm:pt modelId="{08A3474A-B824-40AD-AB60-B428A44E521C}" type="pres">
      <dgm:prSet presAssocID="{88D937FD-9822-4EBE-8F7F-FA124465361C}" presName="text_3" presStyleLbl="node1" presStyleIdx="2" presStyleCnt="5">
        <dgm:presLayoutVars>
          <dgm:bulletEnabled val="1"/>
        </dgm:presLayoutVars>
      </dgm:prSet>
      <dgm:spPr/>
    </dgm:pt>
    <dgm:pt modelId="{39C4B75F-6E5D-4DA7-8D8A-BD2A1A693DFD}" type="pres">
      <dgm:prSet presAssocID="{88D937FD-9822-4EBE-8F7F-FA124465361C}" presName="accent_3" presStyleCnt="0"/>
      <dgm:spPr/>
    </dgm:pt>
    <dgm:pt modelId="{7CAF7B57-F784-4566-945B-66C1F39CFFDC}" type="pres">
      <dgm:prSet presAssocID="{88D937FD-9822-4EBE-8F7F-FA124465361C}" presName="accentRepeatNode" presStyleLbl="solidFgAcc1" presStyleIdx="2" presStyleCnt="5"/>
      <dgm:spPr/>
    </dgm:pt>
    <dgm:pt modelId="{9BF4B6BF-B75B-4DEA-ABF9-3BB37FDE5D8A}" type="pres">
      <dgm:prSet presAssocID="{F731512C-3A43-4B2F-A1BD-D70D116DA5A9}" presName="text_4" presStyleLbl="node1" presStyleIdx="3" presStyleCnt="5">
        <dgm:presLayoutVars>
          <dgm:bulletEnabled val="1"/>
        </dgm:presLayoutVars>
      </dgm:prSet>
      <dgm:spPr/>
    </dgm:pt>
    <dgm:pt modelId="{416D7BED-4B5C-4DBB-9BF1-CF4ACE9636CF}" type="pres">
      <dgm:prSet presAssocID="{F731512C-3A43-4B2F-A1BD-D70D116DA5A9}" presName="accent_4" presStyleCnt="0"/>
      <dgm:spPr/>
    </dgm:pt>
    <dgm:pt modelId="{2EE1E0CA-4B00-4FF6-8CD4-35C043E3FE3C}" type="pres">
      <dgm:prSet presAssocID="{F731512C-3A43-4B2F-A1BD-D70D116DA5A9}" presName="accentRepeatNode" presStyleLbl="solidFgAcc1" presStyleIdx="3" presStyleCnt="5"/>
      <dgm:spPr/>
    </dgm:pt>
    <dgm:pt modelId="{9D36C9EA-7F0A-4278-9B09-77888735A8C0}" type="pres">
      <dgm:prSet presAssocID="{95463A0F-8EA4-4F80-9773-E9ABD1B24323}" presName="text_5" presStyleLbl="node1" presStyleIdx="4" presStyleCnt="5">
        <dgm:presLayoutVars>
          <dgm:bulletEnabled val="1"/>
        </dgm:presLayoutVars>
      </dgm:prSet>
      <dgm:spPr/>
    </dgm:pt>
    <dgm:pt modelId="{F6A9B82D-2C02-4DC3-A6BD-592FA514A529}" type="pres">
      <dgm:prSet presAssocID="{95463A0F-8EA4-4F80-9773-E9ABD1B24323}" presName="accent_5" presStyleCnt="0"/>
      <dgm:spPr/>
    </dgm:pt>
    <dgm:pt modelId="{A1BE08BA-F764-49AF-87A4-DF773C371980}" type="pres">
      <dgm:prSet presAssocID="{95463A0F-8EA4-4F80-9773-E9ABD1B24323}" presName="accentRepeatNode" presStyleLbl="solidFgAcc1" presStyleIdx="4" presStyleCnt="5"/>
      <dgm:spPr/>
    </dgm:pt>
  </dgm:ptLst>
  <dgm:cxnLst>
    <dgm:cxn modelId="{A0C58803-F2D7-47F0-9C53-F53C2C1F26D2}" type="presOf" srcId="{95463A0F-8EA4-4F80-9773-E9ABD1B24323}" destId="{9D36C9EA-7F0A-4278-9B09-77888735A8C0}" srcOrd="0" destOrd="0" presId="urn:microsoft.com/office/officeart/2008/layout/VerticalCurvedList"/>
    <dgm:cxn modelId="{CEB08731-B136-429E-9A37-BD00C602561E}" srcId="{591B6431-EEEF-44F1-8FCB-425D1ECE4324}" destId="{BBED19FF-5F92-4DC4-80B7-6F40FF6915E5}" srcOrd="0" destOrd="0" parTransId="{7E739046-CE77-4B76-9436-7E9F7675175A}" sibTransId="{4FE39BF3-3F97-4E44-BF9B-20CCFDEB09A3}"/>
    <dgm:cxn modelId="{77918F47-D433-482E-A874-CE53793DCD8D}" srcId="{591B6431-EEEF-44F1-8FCB-425D1ECE4324}" destId="{95463A0F-8EA4-4F80-9773-E9ABD1B24323}" srcOrd="4" destOrd="0" parTransId="{D5503C18-A22D-438E-81C0-A379D504FC1A}" sibTransId="{B513A968-E00D-41D2-B6C4-D6457C283258}"/>
    <dgm:cxn modelId="{F63AFB77-5427-46A5-B861-4A42F1BBA204}" srcId="{591B6431-EEEF-44F1-8FCB-425D1ECE4324}" destId="{88D937FD-9822-4EBE-8F7F-FA124465361C}" srcOrd="2" destOrd="0" parTransId="{4A1E5E2C-2F4C-4F44-B2C5-3AFB587E0AFE}" sibTransId="{68F95EA6-C5A7-42E8-936D-5E82D3E77D70}"/>
    <dgm:cxn modelId="{B65AE384-502C-4854-AEB1-A8C00C491DC4}" type="presOf" srcId="{F731512C-3A43-4B2F-A1BD-D70D116DA5A9}" destId="{9BF4B6BF-B75B-4DEA-ABF9-3BB37FDE5D8A}" srcOrd="0" destOrd="0" presId="urn:microsoft.com/office/officeart/2008/layout/VerticalCurvedList"/>
    <dgm:cxn modelId="{D298469F-8C45-436D-9F89-A006F2CB6FAB}" type="presOf" srcId="{4FE39BF3-3F97-4E44-BF9B-20CCFDEB09A3}" destId="{4E3719B4-1FD2-41DC-95B4-92DDDD555A79}" srcOrd="0" destOrd="0" presId="urn:microsoft.com/office/officeart/2008/layout/VerticalCurvedList"/>
    <dgm:cxn modelId="{ACAF0AA0-0CB1-494C-A373-B40D336BBAD2}" srcId="{591B6431-EEEF-44F1-8FCB-425D1ECE4324}" destId="{F731512C-3A43-4B2F-A1BD-D70D116DA5A9}" srcOrd="3" destOrd="0" parTransId="{7E38FB4F-2CE3-4877-873D-DB003885C6CF}" sibTransId="{6317EB72-BC11-46E1-B194-05CB6E6E7B49}"/>
    <dgm:cxn modelId="{16A86EB4-DA41-4906-BF31-A35919112F18}" type="presOf" srcId="{591B6431-EEEF-44F1-8FCB-425D1ECE4324}" destId="{E71E5AF3-2DEC-4900-9A8C-53954D72AC7C}" srcOrd="0" destOrd="0" presId="urn:microsoft.com/office/officeart/2008/layout/VerticalCurvedList"/>
    <dgm:cxn modelId="{2EA77DB9-1041-4A3C-8F58-BC2575A31736}" type="presOf" srcId="{88D937FD-9822-4EBE-8F7F-FA124465361C}" destId="{08A3474A-B824-40AD-AB60-B428A44E521C}" srcOrd="0" destOrd="0" presId="urn:microsoft.com/office/officeart/2008/layout/VerticalCurvedList"/>
    <dgm:cxn modelId="{213A78CB-36DD-4723-9527-C84EE25CCF85}" type="presOf" srcId="{0DCA0AC5-4DB1-4B34-A1D8-F67EE8744619}" destId="{86959F1E-A132-442A-A544-C6ECE9C2FDFD}" srcOrd="0" destOrd="0" presId="urn:microsoft.com/office/officeart/2008/layout/VerticalCurvedList"/>
    <dgm:cxn modelId="{856F66E5-B618-44D7-A7CB-78FDFD6C54AB}" srcId="{591B6431-EEEF-44F1-8FCB-425D1ECE4324}" destId="{0DCA0AC5-4DB1-4B34-A1D8-F67EE8744619}" srcOrd="1" destOrd="0" parTransId="{D181DFB9-D038-4363-9CEC-BF0B04A722FE}" sibTransId="{AE752167-7C09-4B5A-8278-D418D9ED7240}"/>
    <dgm:cxn modelId="{395837FE-D315-4230-9763-7D678E7AB2CE}" type="presOf" srcId="{BBED19FF-5F92-4DC4-80B7-6F40FF6915E5}" destId="{6EB69421-C766-4C31-A739-62DF15F5F80B}" srcOrd="0" destOrd="0" presId="urn:microsoft.com/office/officeart/2008/layout/VerticalCurvedList"/>
    <dgm:cxn modelId="{5986CA7D-A8AB-4AD2-80D4-D703C1B9475B}" type="presParOf" srcId="{E71E5AF3-2DEC-4900-9A8C-53954D72AC7C}" destId="{03490025-CED3-42BB-BE18-8ED1794A6DF5}" srcOrd="0" destOrd="0" presId="urn:microsoft.com/office/officeart/2008/layout/VerticalCurvedList"/>
    <dgm:cxn modelId="{DF97EDF5-A1A1-434E-8D2D-A3DF60A7E40A}" type="presParOf" srcId="{03490025-CED3-42BB-BE18-8ED1794A6DF5}" destId="{F4EB06CD-F0C4-4D5A-9BC5-85F23D853930}" srcOrd="0" destOrd="0" presId="urn:microsoft.com/office/officeart/2008/layout/VerticalCurvedList"/>
    <dgm:cxn modelId="{F4A37881-6CD4-40F0-93C7-B97AF8506522}" type="presParOf" srcId="{F4EB06CD-F0C4-4D5A-9BC5-85F23D853930}" destId="{E83D7C87-3172-4B04-B6E9-C0AFDAECFF97}" srcOrd="0" destOrd="0" presId="urn:microsoft.com/office/officeart/2008/layout/VerticalCurvedList"/>
    <dgm:cxn modelId="{C973F390-C375-4E6D-B7C7-2381C28AF9AD}" type="presParOf" srcId="{F4EB06CD-F0C4-4D5A-9BC5-85F23D853930}" destId="{4E3719B4-1FD2-41DC-95B4-92DDDD555A79}" srcOrd="1" destOrd="0" presId="urn:microsoft.com/office/officeart/2008/layout/VerticalCurvedList"/>
    <dgm:cxn modelId="{AEA73304-B5B7-4614-9744-8C459635821A}" type="presParOf" srcId="{F4EB06CD-F0C4-4D5A-9BC5-85F23D853930}" destId="{1145407B-53C9-410A-A92B-A3E4C04B5479}" srcOrd="2" destOrd="0" presId="urn:microsoft.com/office/officeart/2008/layout/VerticalCurvedList"/>
    <dgm:cxn modelId="{E71421AA-E38F-4FB1-9262-F59CC90345F7}" type="presParOf" srcId="{F4EB06CD-F0C4-4D5A-9BC5-85F23D853930}" destId="{8DD6E476-D685-4204-ACCE-6704A62F65D8}" srcOrd="3" destOrd="0" presId="urn:microsoft.com/office/officeart/2008/layout/VerticalCurvedList"/>
    <dgm:cxn modelId="{5B797D1A-0CB9-4BA8-A9D9-06DBE5A2CF45}" type="presParOf" srcId="{03490025-CED3-42BB-BE18-8ED1794A6DF5}" destId="{6EB69421-C766-4C31-A739-62DF15F5F80B}" srcOrd="1" destOrd="0" presId="urn:microsoft.com/office/officeart/2008/layout/VerticalCurvedList"/>
    <dgm:cxn modelId="{0BFE9748-9DDA-4C39-B341-F6949EFDB31A}" type="presParOf" srcId="{03490025-CED3-42BB-BE18-8ED1794A6DF5}" destId="{0C25A323-652A-4F41-A7EE-D932A1B4DB21}" srcOrd="2" destOrd="0" presId="urn:microsoft.com/office/officeart/2008/layout/VerticalCurvedList"/>
    <dgm:cxn modelId="{EC8B1355-CBA3-4689-B654-EABFB8FCF471}" type="presParOf" srcId="{0C25A323-652A-4F41-A7EE-D932A1B4DB21}" destId="{4BE054D0-578D-4CE7-A63A-34D53E3ABBE6}" srcOrd="0" destOrd="0" presId="urn:microsoft.com/office/officeart/2008/layout/VerticalCurvedList"/>
    <dgm:cxn modelId="{44DCE9E3-10DF-4A77-8355-A190600001E9}" type="presParOf" srcId="{03490025-CED3-42BB-BE18-8ED1794A6DF5}" destId="{86959F1E-A132-442A-A544-C6ECE9C2FDFD}" srcOrd="3" destOrd="0" presId="urn:microsoft.com/office/officeart/2008/layout/VerticalCurvedList"/>
    <dgm:cxn modelId="{4C714E27-A618-4310-BCD0-5569174FC381}" type="presParOf" srcId="{03490025-CED3-42BB-BE18-8ED1794A6DF5}" destId="{BAFCDE8D-83EC-4DF6-94F8-04BEA125DC4C}" srcOrd="4" destOrd="0" presId="urn:microsoft.com/office/officeart/2008/layout/VerticalCurvedList"/>
    <dgm:cxn modelId="{0F6DF885-3095-4345-BF15-E19A5DE8EBB3}" type="presParOf" srcId="{BAFCDE8D-83EC-4DF6-94F8-04BEA125DC4C}" destId="{C3ED11AA-C95B-4B23-BF22-A2DB52EC519A}" srcOrd="0" destOrd="0" presId="urn:microsoft.com/office/officeart/2008/layout/VerticalCurvedList"/>
    <dgm:cxn modelId="{658625F0-1A87-462F-94AA-8A3AAEF1B563}" type="presParOf" srcId="{03490025-CED3-42BB-BE18-8ED1794A6DF5}" destId="{08A3474A-B824-40AD-AB60-B428A44E521C}" srcOrd="5" destOrd="0" presId="urn:microsoft.com/office/officeart/2008/layout/VerticalCurvedList"/>
    <dgm:cxn modelId="{68BAAF4D-A75B-4CDC-8E29-BBBC8CDB86F3}" type="presParOf" srcId="{03490025-CED3-42BB-BE18-8ED1794A6DF5}" destId="{39C4B75F-6E5D-4DA7-8D8A-BD2A1A693DFD}" srcOrd="6" destOrd="0" presId="urn:microsoft.com/office/officeart/2008/layout/VerticalCurvedList"/>
    <dgm:cxn modelId="{C1A6DF74-F962-449D-AC71-EEAFF45EA65B}" type="presParOf" srcId="{39C4B75F-6E5D-4DA7-8D8A-BD2A1A693DFD}" destId="{7CAF7B57-F784-4566-945B-66C1F39CFFDC}" srcOrd="0" destOrd="0" presId="urn:microsoft.com/office/officeart/2008/layout/VerticalCurvedList"/>
    <dgm:cxn modelId="{12E251DC-9C2C-4387-A58A-88F3C0A61478}" type="presParOf" srcId="{03490025-CED3-42BB-BE18-8ED1794A6DF5}" destId="{9BF4B6BF-B75B-4DEA-ABF9-3BB37FDE5D8A}" srcOrd="7" destOrd="0" presId="urn:microsoft.com/office/officeart/2008/layout/VerticalCurvedList"/>
    <dgm:cxn modelId="{26D06BC7-0D2F-4349-A28D-E2040D84F55C}" type="presParOf" srcId="{03490025-CED3-42BB-BE18-8ED1794A6DF5}" destId="{416D7BED-4B5C-4DBB-9BF1-CF4ACE9636CF}" srcOrd="8" destOrd="0" presId="urn:microsoft.com/office/officeart/2008/layout/VerticalCurvedList"/>
    <dgm:cxn modelId="{8700B0D9-9826-406A-9D0A-6F0319CC8419}" type="presParOf" srcId="{416D7BED-4B5C-4DBB-9BF1-CF4ACE9636CF}" destId="{2EE1E0CA-4B00-4FF6-8CD4-35C043E3FE3C}" srcOrd="0" destOrd="0" presId="urn:microsoft.com/office/officeart/2008/layout/VerticalCurvedList"/>
    <dgm:cxn modelId="{8D5F2FB7-EC5E-4BB1-BA01-9312D62CF32F}" type="presParOf" srcId="{03490025-CED3-42BB-BE18-8ED1794A6DF5}" destId="{9D36C9EA-7F0A-4278-9B09-77888735A8C0}" srcOrd="9" destOrd="0" presId="urn:microsoft.com/office/officeart/2008/layout/VerticalCurvedList"/>
    <dgm:cxn modelId="{6A8B3225-3781-4016-8132-59B2B538FF4D}" type="presParOf" srcId="{03490025-CED3-42BB-BE18-8ED1794A6DF5}" destId="{F6A9B82D-2C02-4DC3-A6BD-592FA514A529}" srcOrd="10" destOrd="0" presId="urn:microsoft.com/office/officeart/2008/layout/VerticalCurvedList"/>
    <dgm:cxn modelId="{9B5C5EBC-9047-4407-B313-3C2478903F7D}" type="presParOf" srcId="{F6A9B82D-2C02-4DC3-A6BD-592FA514A529}" destId="{A1BE08BA-F764-49AF-87A4-DF773C3719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1B6431-EEEF-44F1-8FCB-425D1ECE432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E"/>
        </a:p>
      </dgm:t>
    </dgm:pt>
    <dgm:pt modelId="{8B9CB001-3CBE-4C71-AF9B-C972B23ADA9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Textbooks &amp; copies </a:t>
          </a:r>
        </a:p>
      </dgm:t>
    </dgm:pt>
    <dgm:pt modelId="{49C26104-E491-4BFC-9E05-01F0F6CFD76B}" type="parTrans" cxnId="{B4E0DDEE-DF94-4FAB-A766-67BB5EE0C80D}">
      <dgm:prSet/>
      <dgm:spPr/>
      <dgm:t>
        <a:bodyPr/>
        <a:lstStyle/>
        <a:p>
          <a:endParaRPr lang="en-IE"/>
        </a:p>
      </dgm:t>
    </dgm:pt>
    <dgm:pt modelId="{D9E545AD-BA24-419E-84D6-B47BE14246CE}" type="sibTrans" cxnId="{B4E0DDEE-DF94-4FAB-A766-67BB5EE0C80D}">
      <dgm:prSet/>
      <dgm:spPr/>
      <dgm:t>
        <a:bodyPr/>
        <a:lstStyle/>
        <a:p>
          <a:endParaRPr lang="en-IE"/>
        </a:p>
      </dgm:t>
    </dgm:pt>
    <dgm:pt modelId="{5E68D748-2F95-48B0-9EA2-209B13F218A5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IE" dirty="0">
              <a:solidFill>
                <a:schemeClr val="tx1"/>
              </a:solidFill>
              <a:latin typeface="Calibri Light"/>
              <a:cs typeface="Calibri Light"/>
            </a:rPr>
            <a:t>Journal</a:t>
          </a:r>
        </a:p>
      </dgm:t>
    </dgm:pt>
    <dgm:pt modelId="{B8446E18-4CE2-4776-A7C6-F6223936A750}" type="parTrans" cxnId="{BB2AB4DD-D060-4B8D-95B7-CCF58379128D}">
      <dgm:prSet/>
      <dgm:spPr/>
      <dgm:t>
        <a:bodyPr/>
        <a:lstStyle/>
        <a:p>
          <a:endParaRPr lang="en-IE"/>
        </a:p>
      </dgm:t>
    </dgm:pt>
    <dgm:pt modelId="{F33E4101-F1BE-47C1-9990-D2B2F2D456A1}" type="sibTrans" cxnId="{BB2AB4DD-D060-4B8D-95B7-CCF58379128D}">
      <dgm:prSet/>
      <dgm:spPr/>
      <dgm:t>
        <a:bodyPr/>
        <a:lstStyle/>
        <a:p>
          <a:endParaRPr lang="en-IE"/>
        </a:p>
      </dgm:t>
    </dgm:pt>
    <dgm:pt modelId="{2AD53508-378D-4F4B-86F1-33BB8960689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alibri Light"/>
              <a:cs typeface="Calibri Light"/>
            </a:rPr>
            <a:t>Calculator</a:t>
          </a:r>
        </a:p>
      </dgm:t>
    </dgm:pt>
    <dgm:pt modelId="{0DB3AA49-7B90-434D-B870-B984873E89A5}" type="parTrans" cxnId="{B2DE542B-A32A-4842-A5F2-2F17B7DDE635}">
      <dgm:prSet/>
      <dgm:spPr/>
      <dgm:t>
        <a:bodyPr/>
        <a:lstStyle/>
        <a:p>
          <a:endParaRPr lang="en-IE"/>
        </a:p>
      </dgm:t>
    </dgm:pt>
    <dgm:pt modelId="{5239995A-598C-4134-99FF-1A082BC34DEE}" type="sibTrans" cxnId="{B2DE542B-A32A-4842-A5F2-2F17B7DDE635}">
      <dgm:prSet/>
      <dgm:spPr/>
      <dgm:t>
        <a:bodyPr/>
        <a:lstStyle/>
        <a:p>
          <a:endParaRPr lang="en-IE"/>
        </a:p>
      </dgm:t>
    </dgm:pt>
    <dgm:pt modelId="{E71E5AF3-2DEC-4900-9A8C-53954D72AC7C}" type="pres">
      <dgm:prSet presAssocID="{591B6431-EEEF-44F1-8FCB-425D1ECE4324}" presName="Name0" presStyleCnt="0">
        <dgm:presLayoutVars>
          <dgm:chMax val="7"/>
          <dgm:chPref val="7"/>
          <dgm:dir/>
        </dgm:presLayoutVars>
      </dgm:prSet>
      <dgm:spPr/>
    </dgm:pt>
    <dgm:pt modelId="{03490025-CED3-42BB-BE18-8ED1794A6DF5}" type="pres">
      <dgm:prSet presAssocID="{591B6431-EEEF-44F1-8FCB-425D1ECE4324}" presName="Name1" presStyleCnt="0"/>
      <dgm:spPr/>
    </dgm:pt>
    <dgm:pt modelId="{F4EB06CD-F0C4-4D5A-9BC5-85F23D853930}" type="pres">
      <dgm:prSet presAssocID="{591B6431-EEEF-44F1-8FCB-425D1ECE4324}" presName="cycle" presStyleCnt="0"/>
      <dgm:spPr/>
    </dgm:pt>
    <dgm:pt modelId="{E83D7C87-3172-4B04-B6E9-C0AFDAECFF97}" type="pres">
      <dgm:prSet presAssocID="{591B6431-EEEF-44F1-8FCB-425D1ECE4324}" presName="srcNode" presStyleLbl="node1" presStyleIdx="0" presStyleCnt="3"/>
      <dgm:spPr/>
    </dgm:pt>
    <dgm:pt modelId="{4E3719B4-1FD2-41DC-95B4-92DDDD555A79}" type="pres">
      <dgm:prSet presAssocID="{591B6431-EEEF-44F1-8FCB-425D1ECE4324}" presName="conn" presStyleLbl="parChTrans1D2" presStyleIdx="0" presStyleCnt="1"/>
      <dgm:spPr/>
    </dgm:pt>
    <dgm:pt modelId="{1145407B-53C9-410A-A92B-A3E4C04B5479}" type="pres">
      <dgm:prSet presAssocID="{591B6431-EEEF-44F1-8FCB-425D1ECE4324}" presName="extraNode" presStyleLbl="node1" presStyleIdx="0" presStyleCnt="3"/>
      <dgm:spPr/>
    </dgm:pt>
    <dgm:pt modelId="{8DD6E476-D685-4204-ACCE-6704A62F65D8}" type="pres">
      <dgm:prSet presAssocID="{591B6431-EEEF-44F1-8FCB-425D1ECE4324}" presName="dstNode" presStyleLbl="node1" presStyleIdx="0" presStyleCnt="3"/>
      <dgm:spPr/>
    </dgm:pt>
    <dgm:pt modelId="{B1BB3463-F5FC-4249-9F07-21A1EF0556AC}" type="pres">
      <dgm:prSet presAssocID="{8B9CB001-3CBE-4C71-AF9B-C972B23ADA9F}" presName="text_1" presStyleLbl="node1" presStyleIdx="0" presStyleCnt="3">
        <dgm:presLayoutVars>
          <dgm:bulletEnabled val="1"/>
        </dgm:presLayoutVars>
      </dgm:prSet>
      <dgm:spPr/>
    </dgm:pt>
    <dgm:pt modelId="{5C1DA28C-EA84-44EF-B876-376306A76806}" type="pres">
      <dgm:prSet presAssocID="{8B9CB001-3CBE-4C71-AF9B-C972B23ADA9F}" presName="accent_1" presStyleCnt="0"/>
      <dgm:spPr/>
    </dgm:pt>
    <dgm:pt modelId="{D4D976EF-8F0B-4BE6-BBF0-12F128D5B8E4}" type="pres">
      <dgm:prSet presAssocID="{8B9CB001-3CBE-4C71-AF9B-C972B23ADA9F}" presName="accentRepeatNode" presStyleLbl="solidFgAcc1" presStyleIdx="0" presStyleCnt="3"/>
      <dgm:spPr>
        <a:solidFill>
          <a:schemeClr val="accent3">
            <a:lumMod val="60000"/>
            <a:lumOff val="40000"/>
          </a:schemeClr>
        </a:solidFill>
      </dgm:spPr>
    </dgm:pt>
    <dgm:pt modelId="{B0223B22-0181-4AD9-B448-41239A304A17}" type="pres">
      <dgm:prSet presAssocID="{5E68D748-2F95-48B0-9EA2-209B13F218A5}" presName="text_2" presStyleLbl="node1" presStyleIdx="1" presStyleCnt="3" custLinFactNeighborX="-173">
        <dgm:presLayoutVars>
          <dgm:bulletEnabled val="1"/>
        </dgm:presLayoutVars>
      </dgm:prSet>
      <dgm:spPr/>
    </dgm:pt>
    <dgm:pt modelId="{52FE559D-057D-4403-8BC9-2AA158FE2C9A}" type="pres">
      <dgm:prSet presAssocID="{5E68D748-2F95-48B0-9EA2-209B13F218A5}" presName="accent_2" presStyleCnt="0"/>
      <dgm:spPr/>
    </dgm:pt>
    <dgm:pt modelId="{9BCD71EA-DD4E-4579-9AED-4F8367F6FB29}" type="pres">
      <dgm:prSet presAssocID="{5E68D748-2F95-48B0-9EA2-209B13F218A5}" presName="accentRepeatNode" presStyleLbl="solidFgAcc1" presStyleIdx="1" presStyleCnt="3"/>
      <dgm:spPr>
        <a:solidFill>
          <a:schemeClr val="accent6">
            <a:lumMod val="75000"/>
          </a:schemeClr>
        </a:solidFill>
      </dgm:spPr>
    </dgm:pt>
    <dgm:pt modelId="{EACA3004-BA96-415E-AFA9-1A04C75ACA98}" type="pres">
      <dgm:prSet presAssocID="{2AD53508-378D-4F4B-86F1-33BB89606892}" presName="text_3" presStyleLbl="node1" presStyleIdx="2" presStyleCnt="3">
        <dgm:presLayoutVars>
          <dgm:bulletEnabled val="1"/>
        </dgm:presLayoutVars>
      </dgm:prSet>
      <dgm:spPr/>
    </dgm:pt>
    <dgm:pt modelId="{148A22C6-AB5F-4ACD-B447-5EF91D32B108}" type="pres">
      <dgm:prSet presAssocID="{2AD53508-378D-4F4B-86F1-33BB89606892}" presName="accent_3" presStyleCnt="0"/>
      <dgm:spPr/>
    </dgm:pt>
    <dgm:pt modelId="{D366D4C7-8271-4E40-8DB4-F2DCF27D424B}" type="pres">
      <dgm:prSet presAssocID="{2AD53508-378D-4F4B-86F1-33BB89606892}" presName="accentRepeatNode" presStyleLbl="solidFgAcc1" presStyleIdx="2" presStyleCnt="3"/>
      <dgm:spPr>
        <a:solidFill>
          <a:schemeClr val="accent4">
            <a:lumMod val="60000"/>
            <a:lumOff val="40000"/>
          </a:schemeClr>
        </a:solidFill>
      </dgm:spPr>
    </dgm:pt>
  </dgm:ptLst>
  <dgm:cxnLst>
    <dgm:cxn modelId="{9E264108-6323-44A9-9629-B67C10754A41}" type="presOf" srcId="{D9E545AD-BA24-419E-84D6-B47BE14246CE}" destId="{4E3719B4-1FD2-41DC-95B4-92DDDD555A79}" srcOrd="0" destOrd="0" presId="urn:microsoft.com/office/officeart/2008/layout/VerticalCurvedList"/>
    <dgm:cxn modelId="{B2DE542B-A32A-4842-A5F2-2F17B7DDE635}" srcId="{591B6431-EEEF-44F1-8FCB-425D1ECE4324}" destId="{2AD53508-378D-4F4B-86F1-33BB89606892}" srcOrd="2" destOrd="0" parTransId="{0DB3AA49-7B90-434D-B870-B984873E89A5}" sibTransId="{5239995A-598C-4134-99FF-1A082BC34DEE}"/>
    <dgm:cxn modelId="{B615302F-C33B-45D8-A648-A7C720C9FAA2}" type="presOf" srcId="{8B9CB001-3CBE-4C71-AF9B-C972B23ADA9F}" destId="{B1BB3463-F5FC-4249-9F07-21A1EF0556AC}" srcOrd="0" destOrd="0" presId="urn:microsoft.com/office/officeart/2008/layout/VerticalCurvedList"/>
    <dgm:cxn modelId="{4DBB8D74-CC99-4F08-AC46-90626603059F}" type="presOf" srcId="{2AD53508-378D-4F4B-86F1-33BB89606892}" destId="{EACA3004-BA96-415E-AFA9-1A04C75ACA98}" srcOrd="0" destOrd="0" presId="urn:microsoft.com/office/officeart/2008/layout/VerticalCurvedList"/>
    <dgm:cxn modelId="{16A86EB4-DA41-4906-BF31-A35919112F18}" type="presOf" srcId="{591B6431-EEEF-44F1-8FCB-425D1ECE4324}" destId="{E71E5AF3-2DEC-4900-9A8C-53954D72AC7C}" srcOrd="0" destOrd="0" presId="urn:microsoft.com/office/officeart/2008/layout/VerticalCurvedList"/>
    <dgm:cxn modelId="{BB2AB4DD-D060-4B8D-95B7-CCF58379128D}" srcId="{591B6431-EEEF-44F1-8FCB-425D1ECE4324}" destId="{5E68D748-2F95-48B0-9EA2-209B13F218A5}" srcOrd="1" destOrd="0" parTransId="{B8446E18-4CE2-4776-A7C6-F6223936A750}" sibTransId="{F33E4101-F1BE-47C1-9990-D2B2F2D456A1}"/>
    <dgm:cxn modelId="{B4E0DDEE-DF94-4FAB-A766-67BB5EE0C80D}" srcId="{591B6431-EEEF-44F1-8FCB-425D1ECE4324}" destId="{8B9CB001-3CBE-4C71-AF9B-C972B23ADA9F}" srcOrd="0" destOrd="0" parTransId="{49C26104-E491-4BFC-9E05-01F0F6CFD76B}" sibTransId="{D9E545AD-BA24-419E-84D6-B47BE14246CE}"/>
    <dgm:cxn modelId="{1D2CE2FD-993D-494B-AF4E-E0C6410B8E5F}" type="presOf" srcId="{5E68D748-2F95-48B0-9EA2-209B13F218A5}" destId="{B0223B22-0181-4AD9-B448-41239A304A17}" srcOrd="0" destOrd="0" presId="urn:microsoft.com/office/officeart/2008/layout/VerticalCurvedList"/>
    <dgm:cxn modelId="{5986CA7D-A8AB-4AD2-80D4-D703C1B9475B}" type="presParOf" srcId="{E71E5AF3-2DEC-4900-9A8C-53954D72AC7C}" destId="{03490025-CED3-42BB-BE18-8ED1794A6DF5}" srcOrd="0" destOrd="0" presId="urn:microsoft.com/office/officeart/2008/layout/VerticalCurvedList"/>
    <dgm:cxn modelId="{DF97EDF5-A1A1-434E-8D2D-A3DF60A7E40A}" type="presParOf" srcId="{03490025-CED3-42BB-BE18-8ED1794A6DF5}" destId="{F4EB06CD-F0C4-4D5A-9BC5-85F23D853930}" srcOrd="0" destOrd="0" presId="urn:microsoft.com/office/officeart/2008/layout/VerticalCurvedList"/>
    <dgm:cxn modelId="{F4A37881-6CD4-40F0-93C7-B97AF8506522}" type="presParOf" srcId="{F4EB06CD-F0C4-4D5A-9BC5-85F23D853930}" destId="{E83D7C87-3172-4B04-B6E9-C0AFDAECFF97}" srcOrd="0" destOrd="0" presId="urn:microsoft.com/office/officeart/2008/layout/VerticalCurvedList"/>
    <dgm:cxn modelId="{C973F390-C375-4E6D-B7C7-2381C28AF9AD}" type="presParOf" srcId="{F4EB06CD-F0C4-4D5A-9BC5-85F23D853930}" destId="{4E3719B4-1FD2-41DC-95B4-92DDDD555A79}" srcOrd="1" destOrd="0" presId="urn:microsoft.com/office/officeart/2008/layout/VerticalCurvedList"/>
    <dgm:cxn modelId="{AEA73304-B5B7-4614-9744-8C459635821A}" type="presParOf" srcId="{F4EB06CD-F0C4-4D5A-9BC5-85F23D853930}" destId="{1145407B-53C9-410A-A92B-A3E4C04B5479}" srcOrd="2" destOrd="0" presId="urn:microsoft.com/office/officeart/2008/layout/VerticalCurvedList"/>
    <dgm:cxn modelId="{E71421AA-E38F-4FB1-9262-F59CC90345F7}" type="presParOf" srcId="{F4EB06CD-F0C4-4D5A-9BC5-85F23D853930}" destId="{8DD6E476-D685-4204-ACCE-6704A62F65D8}" srcOrd="3" destOrd="0" presId="urn:microsoft.com/office/officeart/2008/layout/VerticalCurvedList"/>
    <dgm:cxn modelId="{CFA4A4C4-9A1B-4E26-B27A-2F0648AE8367}" type="presParOf" srcId="{03490025-CED3-42BB-BE18-8ED1794A6DF5}" destId="{B1BB3463-F5FC-4249-9F07-21A1EF0556AC}" srcOrd="1" destOrd="0" presId="urn:microsoft.com/office/officeart/2008/layout/VerticalCurvedList"/>
    <dgm:cxn modelId="{650CA964-6B6C-4491-81C7-700E21CB509A}" type="presParOf" srcId="{03490025-CED3-42BB-BE18-8ED1794A6DF5}" destId="{5C1DA28C-EA84-44EF-B876-376306A76806}" srcOrd="2" destOrd="0" presId="urn:microsoft.com/office/officeart/2008/layout/VerticalCurvedList"/>
    <dgm:cxn modelId="{7A21942D-4D4D-4947-8037-C5B80FD1A7F8}" type="presParOf" srcId="{5C1DA28C-EA84-44EF-B876-376306A76806}" destId="{D4D976EF-8F0B-4BE6-BBF0-12F128D5B8E4}" srcOrd="0" destOrd="0" presId="urn:microsoft.com/office/officeart/2008/layout/VerticalCurvedList"/>
    <dgm:cxn modelId="{5D309170-F449-4BFC-B7DB-FFAB5F358739}" type="presParOf" srcId="{03490025-CED3-42BB-BE18-8ED1794A6DF5}" destId="{B0223B22-0181-4AD9-B448-41239A304A17}" srcOrd="3" destOrd="0" presId="urn:microsoft.com/office/officeart/2008/layout/VerticalCurvedList"/>
    <dgm:cxn modelId="{C1EDFDDA-2B1D-43F9-934D-E3BC8470D471}" type="presParOf" srcId="{03490025-CED3-42BB-BE18-8ED1794A6DF5}" destId="{52FE559D-057D-4403-8BC9-2AA158FE2C9A}" srcOrd="4" destOrd="0" presId="urn:microsoft.com/office/officeart/2008/layout/VerticalCurvedList"/>
    <dgm:cxn modelId="{00A57DD9-3E1C-47B0-B34C-FCC527160522}" type="presParOf" srcId="{52FE559D-057D-4403-8BC9-2AA158FE2C9A}" destId="{9BCD71EA-DD4E-4579-9AED-4F8367F6FB29}" srcOrd="0" destOrd="0" presId="urn:microsoft.com/office/officeart/2008/layout/VerticalCurvedList"/>
    <dgm:cxn modelId="{F6BFB9BC-A199-452F-8C11-1163DC778D59}" type="presParOf" srcId="{03490025-CED3-42BB-BE18-8ED1794A6DF5}" destId="{EACA3004-BA96-415E-AFA9-1A04C75ACA98}" srcOrd="5" destOrd="0" presId="urn:microsoft.com/office/officeart/2008/layout/VerticalCurvedList"/>
    <dgm:cxn modelId="{0A2CFD95-3759-46D8-AA82-7A234E20E84F}" type="presParOf" srcId="{03490025-CED3-42BB-BE18-8ED1794A6DF5}" destId="{148A22C6-AB5F-4ACD-B447-5EF91D32B108}" srcOrd="6" destOrd="0" presId="urn:microsoft.com/office/officeart/2008/layout/VerticalCurvedList"/>
    <dgm:cxn modelId="{344D6E94-D7D0-4C7E-A13C-D4A331AE989B}" type="presParOf" srcId="{148A22C6-AB5F-4ACD-B447-5EF91D32B108}" destId="{D366D4C7-8271-4E40-8DB4-F2DCF27D424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719B4-1FD2-41DC-95B4-92DDDD555A79}">
      <dsp:nvSpPr>
        <dsp:cNvPr id="0" name=""/>
        <dsp:cNvSpPr/>
      </dsp:nvSpPr>
      <dsp:spPr>
        <a:xfrm>
          <a:off x="-9192271" y="-1403415"/>
          <a:ext cx="10934832" cy="10934832"/>
        </a:xfrm>
        <a:prstGeom prst="blockArc">
          <a:avLst>
            <a:gd name="adj1" fmla="val 18900000"/>
            <a:gd name="adj2" fmla="val 2700000"/>
            <a:gd name="adj3" fmla="val 198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B69421-C766-4C31-A739-62DF15F5F80B}">
      <dsp:nvSpPr>
        <dsp:cNvPr id="0" name=""/>
        <dsp:cNvSpPr/>
      </dsp:nvSpPr>
      <dsp:spPr>
        <a:xfrm>
          <a:off x="760076" y="507837"/>
          <a:ext cx="11312550" cy="10163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708" tIns="134620" rIns="134620" bIns="13462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 dirty="0">
              <a:solidFill>
                <a:schemeClr val="bg1"/>
              </a:solidFill>
            </a:rPr>
            <a:t>New friends </a:t>
          </a:r>
          <a:endParaRPr lang="en-IE" sz="5300" kern="1200" dirty="0">
            <a:solidFill>
              <a:schemeClr val="bg1"/>
            </a:solidFill>
          </a:endParaRPr>
        </a:p>
      </dsp:txBody>
      <dsp:txXfrm>
        <a:off x="760076" y="507837"/>
        <a:ext cx="11312550" cy="1016325"/>
      </dsp:txXfrm>
    </dsp:sp>
    <dsp:sp modelId="{4BE054D0-578D-4CE7-A63A-34D53E3ABBE6}">
      <dsp:nvSpPr>
        <dsp:cNvPr id="0" name=""/>
        <dsp:cNvSpPr/>
      </dsp:nvSpPr>
      <dsp:spPr>
        <a:xfrm>
          <a:off x="124873" y="380796"/>
          <a:ext cx="1270406" cy="1270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959F1E-A132-442A-A544-C6ECE9C2FDFD}">
      <dsp:nvSpPr>
        <dsp:cNvPr id="0" name=""/>
        <dsp:cNvSpPr/>
      </dsp:nvSpPr>
      <dsp:spPr>
        <a:xfrm>
          <a:off x="1478396" y="2073598"/>
          <a:ext cx="10584281" cy="1016325"/>
        </a:xfrm>
        <a:prstGeom prst="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708" tIns="134620" rIns="134620" bIns="13462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 dirty="0">
              <a:solidFill>
                <a:schemeClr val="bg1"/>
              </a:solidFill>
              <a:latin typeface="Calibri"/>
              <a:cs typeface="Calibri"/>
            </a:rPr>
            <a:t>New subjects &amp; teachers </a:t>
          </a:r>
          <a:endParaRPr lang="en-IE" sz="53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1478396" y="2073598"/>
        <a:ext cx="10584281" cy="1016325"/>
      </dsp:txXfrm>
    </dsp:sp>
    <dsp:sp modelId="{C3ED11AA-C95B-4B23-BF22-A2DB52EC519A}">
      <dsp:nvSpPr>
        <dsp:cNvPr id="0" name=""/>
        <dsp:cNvSpPr/>
      </dsp:nvSpPr>
      <dsp:spPr>
        <a:xfrm>
          <a:off x="853142" y="1904796"/>
          <a:ext cx="1270406" cy="1270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A3474A-B824-40AD-AB60-B428A44E521C}">
      <dsp:nvSpPr>
        <dsp:cNvPr id="0" name=""/>
        <dsp:cNvSpPr/>
      </dsp:nvSpPr>
      <dsp:spPr>
        <a:xfrm>
          <a:off x="1711865" y="3555837"/>
          <a:ext cx="10360761" cy="1016325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708" tIns="134620" rIns="134620" bIns="13462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 dirty="0">
              <a:solidFill>
                <a:schemeClr val="bg1"/>
              </a:solidFill>
              <a:latin typeface="Calibri"/>
              <a:cs typeface="Calibri"/>
            </a:rPr>
            <a:t>New building </a:t>
          </a:r>
          <a:endParaRPr lang="en-IE" sz="53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1711865" y="3555837"/>
        <a:ext cx="10360761" cy="1016325"/>
      </dsp:txXfrm>
    </dsp:sp>
    <dsp:sp modelId="{7CAF7B57-F784-4566-945B-66C1F39CFFDC}">
      <dsp:nvSpPr>
        <dsp:cNvPr id="0" name=""/>
        <dsp:cNvSpPr/>
      </dsp:nvSpPr>
      <dsp:spPr>
        <a:xfrm>
          <a:off x="1076662" y="3428796"/>
          <a:ext cx="1270406" cy="1270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4B6BF-B75B-4DEA-ABF9-3BB37FDE5D8A}">
      <dsp:nvSpPr>
        <dsp:cNvPr id="0" name=""/>
        <dsp:cNvSpPr/>
      </dsp:nvSpPr>
      <dsp:spPr>
        <a:xfrm>
          <a:off x="1488345" y="5079837"/>
          <a:ext cx="10584281" cy="1016325"/>
        </a:xfrm>
        <a:prstGeom prst="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708" tIns="134620" rIns="134620" bIns="13462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 dirty="0">
              <a:solidFill>
                <a:schemeClr val="bg1"/>
              </a:solidFill>
              <a:latin typeface="Calibri"/>
              <a:cs typeface="Calibri"/>
            </a:rPr>
            <a:t>New day to day routine </a:t>
          </a:r>
          <a:endParaRPr lang="en-IE" sz="53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1488345" y="5079837"/>
        <a:ext cx="10584281" cy="1016325"/>
      </dsp:txXfrm>
    </dsp:sp>
    <dsp:sp modelId="{2EE1E0CA-4B00-4FF6-8CD4-35C043E3FE3C}">
      <dsp:nvSpPr>
        <dsp:cNvPr id="0" name=""/>
        <dsp:cNvSpPr/>
      </dsp:nvSpPr>
      <dsp:spPr>
        <a:xfrm>
          <a:off x="853142" y="4952796"/>
          <a:ext cx="1270406" cy="1270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36C9EA-7F0A-4278-9B09-77888735A8C0}">
      <dsp:nvSpPr>
        <dsp:cNvPr id="0" name=""/>
        <dsp:cNvSpPr/>
      </dsp:nvSpPr>
      <dsp:spPr>
        <a:xfrm>
          <a:off x="760076" y="6603837"/>
          <a:ext cx="11312550" cy="1016325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6708" tIns="134620" rIns="134620" bIns="13462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 dirty="0">
              <a:solidFill>
                <a:schemeClr val="bg1"/>
              </a:solidFill>
              <a:latin typeface="Calibri"/>
              <a:cs typeface="Calibri"/>
            </a:rPr>
            <a:t>New Lockers and a Canteen  </a:t>
          </a:r>
          <a:endParaRPr lang="en-IE" sz="5300" kern="1200" dirty="0">
            <a:solidFill>
              <a:schemeClr val="bg1"/>
            </a:solidFill>
            <a:latin typeface="Calibri"/>
            <a:cs typeface="Calibri"/>
          </a:endParaRPr>
        </a:p>
      </dsp:txBody>
      <dsp:txXfrm>
        <a:off x="760076" y="6603837"/>
        <a:ext cx="11312550" cy="1016325"/>
      </dsp:txXfrm>
    </dsp:sp>
    <dsp:sp modelId="{A1BE08BA-F764-49AF-87A4-DF773C371980}">
      <dsp:nvSpPr>
        <dsp:cNvPr id="0" name=""/>
        <dsp:cNvSpPr/>
      </dsp:nvSpPr>
      <dsp:spPr>
        <a:xfrm>
          <a:off x="124873" y="6476796"/>
          <a:ext cx="1270406" cy="127040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719B4-1FD2-41DC-95B4-92DDDD555A79}">
      <dsp:nvSpPr>
        <dsp:cNvPr id="0" name=""/>
        <dsp:cNvSpPr/>
      </dsp:nvSpPr>
      <dsp:spPr>
        <a:xfrm>
          <a:off x="-9185064" y="-1403415"/>
          <a:ext cx="10934832" cy="10934832"/>
        </a:xfrm>
        <a:prstGeom prst="blockArc">
          <a:avLst>
            <a:gd name="adj1" fmla="val 18900000"/>
            <a:gd name="adj2" fmla="val 2700000"/>
            <a:gd name="adj3" fmla="val 198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B3463-F5FC-4249-9F07-21A1EF0556AC}">
      <dsp:nvSpPr>
        <dsp:cNvPr id="0" name=""/>
        <dsp:cNvSpPr/>
      </dsp:nvSpPr>
      <dsp:spPr>
        <a:xfrm>
          <a:off x="1128166" y="812800"/>
          <a:ext cx="10951667" cy="1625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0" tIns="165100" rIns="165100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tx1"/>
              </a:solidFill>
            </a:rPr>
            <a:t>Textbooks &amp; copies </a:t>
          </a:r>
        </a:p>
      </dsp:txBody>
      <dsp:txXfrm>
        <a:off x="1128166" y="812800"/>
        <a:ext cx="10951667" cy="1625600"/>
      </dsp:txXfrm>
    </dsp:sp>
    <dsp:sp modelId="{D4D976EF-8F0B-4BE6-BBF0-12F128D5B8E4}">
      <dsp:nvSpPr>
        <dsp:cNvPr id="0" name=""/>
        <dsp:cNvSpPr/>
      </dsp:nvSpPr>
      <dsp:spPr>
        <a:xfrm>
          <a:off x="112166" y="609600"/>
          <a:ext cx="2032000" cy="2032000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23B22-0181-4AD9-B448-41239A304A17}">
      <dsp:nvSpPr>
        <dsp:cNvPr id="0" name=""/>
        <dsp:cNvSpPr/>
      </dsp:nvSpPr>
      <dsp:spPr>
        <a:xfrm>
          <a:off x="1701147" y="3251199"/>
          <a:ext cx="10360761" cy="162560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0" tIns="165100" rIns="165100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6500" kern="1200" dirty="0">
              <a:solidFill>
                <a:schemeClr val="tx1"/>
              </a:solidFill>
              <a:latin typeface="Calibri Light"/>
              <a:cs typeface="Calibri Light"/>
            </a:rPr>
            <a:t>Journal</a:t>
          </a:r>
        </a:p>
      </dsp:txBody>
      <dsp:txXfrm>
        <a:off x="1701147" y="3251199"/>
        <a:ext cx="10360761" cy="1625600"/>
      </dsp:txXfrm>
    </dsp:sp>
    <dsp:sp modelId="{9BCD71EA-DD4E-4579-9AED-4F8367F6FB29}">
      <dsp:nvSpPr>
        <dsp:cNvPr id="0" name=""/>
        <dsp:cNvSpPr/>
      </dsp:nvSpPr>
      <dsp:spPr>
        <a:xfrm>
          <a:off x="703072" y="3047999"/>
          <a:ext cx="2032000" cy="2032000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CA3004-BA96-415E-AFA9-1A04C75ACA98}">
      <dsp:nvSpPr>
        <dsp:cNvPr id="0" name=""/>
        <dsp:cNvSpPr/>
      </dsp:nvSpPr>
      <dsp:spPr>
        <a:xfrm>
          <a:off x="1128166" y="5689600"/>
          <a:ext cx="10951667" cy="1625600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320" tIns="165100" rIns="165100" bIns="16510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tx1"/>
              </a:solidFill>
              <a:latin typeface="Calibri Light"/>
              <a:cs typeface="Calibri Light"/>
            </a:rPr>
            <a:t>Calculator</a:t>
          </a:r>
        </a:p>
      </dsp:txBody>
      <dsp:txXfrm>
        <a:off x="1128166" y="5689600"/>
        <a:ext cx="10951667" cy="1625600"/>
      </dsp:txXfrm>
    </dsp:sp>
    <dsp:sp modelId="{D366D4C7-8271-4E40-8DB4-F2DCF27D424B}">
      <dsp:nvSpPr>
        <dsp:cNvPr id="0" name=""/>
        <dsp:cNvSpPr/>
      </dsp:nvSpPr>
      <dsp:spPr>
        <a:xfrm>
          <a:off x="112166" y="5486400"/>
          <a:ext cx="2032000" cy="2032000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51ACB-BA5C-4689-B7A4-28A6CAB9EA8D}" type="datetimeFigureOut">
              <a:rPr lang="en-IE" smtClean="0"/>
              <a:t>23/06/2026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38D49-E819-498B-9648-CE5AB7B8AC1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277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703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76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7746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146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2811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5720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8165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9853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7072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5190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6197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5748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5478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6419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0148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5320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2044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93249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8957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2763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746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37412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7168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38D49-E819-498B-9648-CE5AB7B8AC16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798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3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0458" y="9578975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9458" y="9578975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375409" y="2561877"/>
            <a:ext cx="494728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377742" y="2935897"/>
            <a:ext cx="7471410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560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944687"/>
            <a:ext cx="15163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3270249"/>
            <a:ext cx="12649200" cy="652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BEADAB-0065-021C-9DB1-F02E8D74692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78189" y="342900"/>
            <a:ext cx="8144825" cy="1552576"/>
          </a:xfrm>
          <a:prstGeom prst="rect">
            <a:avLst/>
          </a:prstGeom>
        </p:spPr>
      </p:pic>
      <p:pic>
        <p:nvPicPr>
          <p:cNvPr id="1026" name="Picture 2" descr="Maynooth Education Campus - YouTube">
            <a:extLst>
              <a:ext uri="{FF2B5EF4-FFF2-40B4-BE49-F238E27FC236}">
                <a16:creationId xmlns:a16="http://schemas.microsoft.com/office/drawing/2014/main" id="{7097B00E-BAA4-8238-800D-7C3347A5D8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0" y="8953500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reception@mcc.edu.i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hyperlink" Target="mailto:n.hynes@mcc.edu.ie" TargetMode="External"/><Relationship Id="rId4" Type="http://schemas.openxmlformats.org/officeDocument/2006/relationships/hyperlink" Target="mailto:principal@mcc.edu.i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hyperlink" Target="https://schoolsportsuniforms.ie/collections/maynooth-education-campus" TargetMode="External"/><Relationship Id="rId4" Type="http://schemas.openxmlformats.org/officeDocument/2006/relationships/hyperlink" Target="http://www.schoolwear.i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white logo with purple text&#10;&#10;Description automatically generated">
            <a:extLst>
              <a:ext uri="{FF2B5EF4-FFF2-40B4-BE49-F238E27FC236}">
                <a16:creationId xmlns:a16="http://schemas.microsoft.com/office/drawing/2014/main" id="{9819FFFE-BB98-C535-D676-9D9306FAA2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4" r="7697"/>
          <a:stretch/>
        </p:blipFill>
        <p:spPr>
          <a:xfrm>
            <a:off x="9448800" y="-772763"/>
            <a:ext cx="9143999" cy="10286985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0F5C67-3E2F-72DC-FA88-4B284AE15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932" y="7847204"/>
            <a:ext cx="10396979" cy="1128326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060644"/>
                </a:solidFill>
                <a:latin typeface="Poppins Bold"/>
              </a:rPr>
              <a:t>First Year 2026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F69AFB-A510-31C7-966D-81FDE49C9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931" y="9010317"/>
            <a:ext cx="10396979" cy="524588"/>
          </a:xfrm>
        </p:spPr>
        <p:txBody>
          <a:bodyPr anchor="t">
            <a:normAutofit/>
          </a:bodyPr>
          <a:lstStyle/>
          <a:p>
            <a:pPr algn="l"/>
            <a:r>
              <a:rPr lang="en-US" sz="2700" dirty="0">
                <a:solidFill>
                  <a:srgbClr val="3E356F"/>
                </a:solidFill>
                <a:latin typeface="Poppins Bold" panose="02000000000000000000" pitchFamily="2" charset="0"/>
                <a:ea typeface="Calibri"/>
                <a:cs typeface="Poppins Bold" panose="02000000000000000000" pitchFamily="2" charset="0"/>
              </a:rPr>
              <a:t>Information  Evening May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90F4AF-ED33-D3C1-1A26-E9141FF51B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64" r="1" b="1"/>
          <a:stretch/>
        </p:blipFill>
        <p:spPr>
          <a:xfrm>
            <a:off x="-8082" y="15"/>
            <a:ext cx="9254277" cy="773826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5F1E5F5A-C179-4DB8-0E06-B79298400DC8}"/>
              </a:ext>
            </a:extLst>
          </p:cNvPr>
          <p:cNvSpPr/>
          <p:nvPr/>
        </p:nvSpPr>
        <p:spPr>
          <a:xfrm>
            <a:off x="4724400" y="8866771"/>
            <a:ext cx="13396261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398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200011" y="5602667"/>
            <a:ext cx="1284917" cy="57150"/>
          </a:xfrm>
          <a:prstGeom prst="line">
            <a:avLst/>
          </a:prstGeom>
          <a:ln w="57150" cap="flat">
            <a:solidFill>
              <a:srgbClr val="86EAE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3" name="AutoShape 3"/>
          <p:cNvSpPr/>
          <p:nvPr/>
        </p:nvSpPr>
        <p:spPr>
          <a:xfrm>
            <a:off x="5867039" y="5602667"/>
            <a:ext cx="1260757" cy="57150"/>
          </a:xfrm>
          <a:prstGeom prst="line">
            <a:avLst/>
          </a:prstGeom>
          <a:ln w="57150" cap="flat">
            <a:solidFill>
              <a:srgbClr val="3EDAD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4" name="AutoShape 4"/>
          <p:cNvSpPr/>
          <p:nvPr/>
        </p:nvSpPr>
        <p:spPr>
          <a:xfrm>
            <a:off x="8509907" y="5602667"/>
            <a:ext cx="1285875" cy="57150"/>
          </a:xfrm>
          <a:prstGeom prst="line">
            <a:avLst/>
          </a:prstGeom>
          <a:ln w="57150" cap="flat">
            <a:solidFill>
              <a:srgbClr val="18AFD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5" name="AutoShape 5"/>
          <p:cNvSpPr/>
          <p:nvPr/>
        </p:nvSpPr>
        <p:spPr>
          <a:xfrm>
            <a:off x="11177893" y="5602667"/>
            <a:ext cx="1201605" cy="57150"/>
          </a:xfrm>
          <a:prstGeom prst="line">
            <a:avLst/>
          </a:prstGeom>
          <a:ln w="57150" cap="flat">
            <a:solidFill>
              <a:srgbClr val="1C88C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6" name="AutoShape 6"/>
          <p:cNvSpPr/>
          <p:nvPr/>
        </p:nvSpPr>
        <p:spPr>
          <a:xfrm>
            <a:off x="13761610" y="5602667"/>
            <a:ext cx="1317078" cy="57150"/>
          </a:xfrm>
          <a:prstGeom prst="line">
            <a:avLst/>
          </a:prstGeom>
          <a:ln w="57150" cap="flat">
            <a:solidFill>
              <a:srgbClr val="13538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grpSp>
        <p:nvGrpSpPr>
          <p:cNvPr id="7" name="Group 7"/>
          <p:cNvGrpSpPr/>
          <p:nvPr/>
        </p:nvGrpSpPr>
        <p:grpSpPr>
          <a:xfrm>
            <a:off x="1817900" y="4940186"/>
            <a:ext cx="1382111" cy="1382111"/>
            <a:chOff x="0" y="0"/>
            <a:chExt cx="1842815" cy="1842815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842815" cy="1842815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6EAE9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460931" y="470885"/>
              <a:ext cx="945759" cy="901045"/>
              <a:chOff x="0" y="0"/>
              <a:chExt cx="1772920" cy="16891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-8890" y="-5080"/>
                <a:ext cx="1789430" cy="1701800"/>
              </a:xfrm>
              <a:custGeom>
                <a:avLst/>
                <a:gdLst/>
                <a:ahLst/>
                <a:cxnLst/>
                <a:rect l="l" t="t" r="r" b="b"/>
                <a:pathLst>
                  <a:path w="1789430" h="1701800">
                    <a:moveTo>
                      <a:pt x="922020" y="21590"/>
                    </a:moveTo>
                    <a:lnTo>
                      <a:pt x="1172210" y="529590"/>
                    </a:lnTo>
                    <a:cubicBezTo>
                      <a:pt x="1176020" y="538480"/>
                      <a:pt x="1184910" y="544830"/>
                      <a:pt x="1195070" y="546100"/>
                    </a:cubicBezTo>
                    <a:lnTo>
                      <a:pt x="1755140" y="627380"/>
                    </a:lnTo>
                    <a:cubicBezTo>
                      <a:pt x="1779270" y="631190"/>
                      <a:pt x="1789430" y="661670"/>
                      <a:pt x="1771650" y="678180"/>
                    </a:cubicBezTo>
                    <a:lnTo>
                      <a:pt x="1366520" y="1073150"/>
                    </a:lnTo>
                    <a:cubicBezTo>
                      <a:pt x="1358900" y="1079500"/>
                      <a:pt x="1356360" y="1089660"/>
                      <a:pt x="1357630" y="1099820"/>
                    </a:cubicBezTo>
                    <a:lnTo>
                      <a:pt x="1452880" y="1658620"/>
                    </a:lnTo>
                    <a:cubicBezTo>
                      <a:pt x="1456690" y="1682750"/>
                      <a:pt x="1431290" y="1701800"/>
                      <a:pt x="1409700" y="1690370"/>
                    </a:cubicBezTo>
                    <a:lnTo>
                      <a:pt x="908050" y="1426210"/>
                    </a:lnTo>
                    <a:cubicBezTo>
                      <a:pt x="899160" y="1421130"/>
                      <a:pt x="889000" y="1421130"/>
                      <a:pt x="880110" y="1426210"/>
                    </a:cubicBezTo>
                    <a:lnTo>
                      <a:pt x="378460" y="1690370"/>
                    </a:lnTo>
                    <a:cubicBezTo>
                      <a:pt x="356870" y="1701800"/>
                      <a:pt x="331470" y="1682750"/>
                      <a:pt x="335280" y="1658620"/>
                    </a:cubicBezTo>
                    <a:lnTo>
                      <a:pt x="430530" y="1099820"/>
                    </a:lnTo>
                    <a:cubicBezTo>
                      <a:pt x="431800" y="1089660"/>
                      <a:pt x="429260" y="1080770"/>
                      <a:pt x="421640" y="1073150"/>
                    </a:cubicBezTo>
                    <a:lnTo>
                      <a:pt x="17780" y="678180"/>
                    </a:lnTo>
                    <a:cubicBezTo>
                      <a:pt x="0" y="660400"/>
                      <a:pt x="10160" y="631190"/>
                      <a:pt x="34290" y="627380"/>
                    </a:cubicBezTo>
                    <a:lnTo>
                      <a:pt x="594360" y="546100"/>
                    </a:lnTo>
                    <a:cubicBezTo>
                      <a:pt x="604520" y="544830"/>
                      <a:pt x="612140" y="538480"/>
                      <a:pt x="617220" y="529590"/>
                    </a:cubicBezTo>
                    <a:lnTo>
                      <a:pt x="867410" y="21590"/>
                    </a:lnTo>
                    <a:cubicBezTo>
                      <a:pt x="878840" y="0"/>
                      <a:pt x="910590" y="0"/>
                      <a:pt x="922020" y="2159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E"/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4484928" y="4918568"/>
            <a:ext cx="1382111" cy="1382111"/>
            <a:chOff x="0" y="-12713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-12713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EDAD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127796" y="4940186"/>
            <a:ext cx="1382111" cy="1382111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7C9E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95782" y="4940186"/>
            <a:ext cx="1382111" cy="1382111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AFD6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379498" y="4940186"/>
            <a:ext cx="1382111" cy="1382111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88C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078687" y="4940186"/>
            <a:ext cx="1382111" cy="1382111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3538A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497096" y="6712822"/>
            <a:ext cx="2042322" cy="135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Applied to Maynooth Community College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97096" y="4103002"/>
            <a:ext cx="2042322" cy="36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Oct 25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133780" y="6713711"/>
            <a:ext cx="2069549" cy="100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Offered and Accepted a place in MCC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58091" y="4117596"/>
            <a:ext cx="2405807" cy="368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Nov 25 – April 26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797690" y="6712822"/>
            <a:ext cx="2042322" cy="100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CAT 4 </a:t>
            </a:r>
          </a:p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Cognitive abilities test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97690" y="4103002"/>
            <a:ext cx="2042322" cy="36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465677" y="6713711"/>
            <a:ext cx="2042322" cy="100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pc="26" dirty="0">
                <a:solidFill>
                  <a:srgbClr val="191919"/>
                </a:solidFill>
                <a:latin typeface="Aileron"/>
              </a:rPr>
              <a:t>Picked a language and two other options </a:t>
            </a:r>
            <a:endParaRPr lang="en-US" sz="1800" spc="26" dirty="0">
              <a:solidFill>
                <a:srgbClr val="191919"/>
              </a:solidFill>
              <a:latin typeface="Aileron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9447987" y="4103002"/>
            <a:ext cx="2042322" cy="36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Subject choice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024947" y="6712822"/>
            <a:ext cx="2091214" cy="100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Overview of transition to secondary school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049393" y="4103002"/>
            <a:ext cx="2042322" cy="76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Information Meeting 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748582" y="6713711"/>
            <a:ext cx="2042322" cy="1004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Start on </a:t>
            </a:r>
          </a:p>
          <a:p>
            <a:pPr algn="ctr">
              <a:lnSpc>
                <a:spcPts val="2700"/>
              </a:lnSpc>
            </a:pPr>
            <a:r>
              <a:rPr lang="en-US" sz="1800" spc="26" dirty="0">
                <a:solidFill>
                  <a:srgbClr val="191919"/>
                </a:solidFill>
                <a:latin typeface="Aileron"/>
              </a:rPr>
              <a:t>Friday </a:t>
            </a:r>
            <a:r>
              <a:rPr lang="en-US" spc="26" dirty="0">
                <a:solidFill>
                  <a:srgbClr val="191919"/>
                </a:solidFill>
                <a:latin typeface="Aileron"/>
              </a:rPr>
              <a:t>28</a:t>
            </a:r>
            <a:r>
              <a:rPr lang="en-US" spc="26" baseline="30000" dirty="0">
                <a:solidFill>
                  <a:srgbClr val="191919"/>
                </a:solidFill>
                <a:latin typeface="Aileron"/>
              </a:rPr>
              <a:t>th</a:t>
            </a:r>
            <a:r>
              <a:rPr lang="en-US" spc="26" dirty="0">
                <a:solidFill>
                  <a:srgbClr val="191919"/>
                </a:solidFill>
                <a:latin typeface="Aileron"/>
              </a:rPr>
              <a:t> </a:t>
            </a:r>
            <a:r>
              <a:rPr lang="en-US" sz="1800" spc="26" dirty="0">
                <a:solidFill>
                  <a:srgbClr val="191919"/>
                </a:solidFill>
                <a:latin typeface="Aileron"/>
              </a:rPr>
              <a:t>August 8:48AM-12:30PM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4748582" y="4103891"/>
            <a:ext cx="2042322" cy="76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Start in 1</a:t>
            </a:r>
            <a:r>
              <a:rPr lang="en-US" sz="2400" b="1" baseline="30000" dirty="0">
                <a:solidFill>
                  <a:srgbClr val="191919"/>
                </a:solidFill>
                <a:latin typeface="Aileron Bold"/>
              </a:rPr>
              <a:t>st</a:t>
            </a: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 Year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32652" y="2554371"/>
            <a:ext cx="15128145" cy="440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50">
              <a:lnSpc>
                <a:spcPts val="2939"/>
              </a:lnSpc>
              <a:spcBef>
                <a:spcPts val="158"/>
              </a:spcBef>
            </a:pPr>
            <a:r>
              <a:rPr lang="en-US" sz="4500" dirty="0">
                <a:solidFill>
                  <a:srgbClr val="000000"/>
                </a:solidFill>
                <a:latin typeface="Poppins Semi-Bold"/>
              </a:rPr>
              <a:t>                   Maynooth Community College</a:t>
            </a:r>
          </a:p>
        </p:txBody>
      </p:sp>
      <p:sp>
        <p:nvSpPr>
          <p:cNvPr id="53" name="Freeform 51">
            <a:extLst>
              <a:ext uri="{FF2B5EF4-FFF2-40B4-BE49-F238E27FC236}">
                <a16:creationId xmlns:a16="http://schemas.microsoft.com/office/drawing/2014/main" id="{92DF02A7-CEF2-B55E-9664-36DDFC7BF551}"/>
              </a:ext>
            </a:extLst>
          </p:cNvPr>
          <p:cNvSpPr/>
          <p:nvPr/>
        </p:nvSpPr>
        <p:spPr>
          <a:xfrm>
            <a:off x="12654693" y="5260418"/>
            <a:ext cx="926410" cy="808168"/>
          </a:xfrm>
          <a:custGeom>
            <a:avLst/>
            <a:gdLst/>
            <a:ahLst/>
            <a:cxnLst/>
            <a:rect l="l" t="t" r="r" b="b"/>
            <a:pathLst>
              <a:path w="1043208" h="1029931">
                <a:moveTo>
                  <a:pt x="0" y="0"/>
                </a:moveTo>
                <a:lnTo>
                  <a:pt x="1043208" y="0"/>
                </a:lnTo>
                <a:lnTo>
                  <a:pt x="1043208" y="1029930"/>
                </a:lnTo>
                <a:lnTo>
                  <a:pt x="0" y="1029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4" name="Freeform 48">
            <a:extLst>
              <a:ext uri="{FF2B5EF4-FFF2-40B4-BE49-F238E27FC236}">
                <a16:creationId xmlns:a16="http://schemas.microsoft.com/office/drawing/2014/main" id="{461D9E43-4E1B-A066-CCEE-D58A773B7E81}"/>
              </a:ext>
            </a:extLst>
          </p:cNvPr>
          <p:cNvSpPr/>
          <p:nvPr/>
        </p:nvSpPr>
        <p:spPr>
          <a:xfrm>
            <a:off x="9972282" y="5090279"/>
            <a:ext cx="964077" cy="978307"/>
          </a:xfrm>
          <a:custGeom>
            <a:avLst/>
            <a:gdLst/>
            <a:ahLst/>
            <a:cxnLst/>
            <a:rect l="l" t="t" r="r" b="b"/>
            <a:pathLst>
              <a:path w="964077" h="978307">
                <a:moveTo>
                  <a:pt x="0" y="0"/>
                </a:moveTo>
                <a:lnTo>
                  <a:pt x="964077" y="0"/>
                </a:lnTo>
                <a:lnTo>
                  <a:pt x="964077" y="978307"/>
                </a:lnTo>
                <a:lnTo>
                  <a:pt x="0" y="9783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5" name="Freeform 34">
            <a:extLst>
              <a:ext uri="{FF2B5EF4-FFF2-40B4-BE49-F238E27FC236}">
                <a16:creationId xmlns:a16="http://schemas.microsoft.com/office/drawing/2014/main" id="{0331CF16-AB94-8B7B-B6DF-08931CE61ECE}"/>
              </a:ext>
            </a:extLst>
          </p:cNvPr>
          <p:cNvSpPr/>
          <p:nvPr/>
        </p:nvSpPr>
        <p:spPr>
          <a:xfrm>
            <a:off x="4729034" y="5099521"/>
            <a:ext cx="958932" cy="922318"/>
          </a:xfrm>
          <a:custGeom>
            <a:avLst/>
            <a:gdLst/>
            <a:ahLst/>
            <a:cxnLst/>
            <a:rect l="l" t="t" r="r" b="b"/>
            <a:pathLst>
              <a:path w="958932" h="922318">
                <a:moveTo>
                  <a:pt x="0" y="0"/>
                </a:moveTo>
                <a:lnTo>
                  <a:pt x="958932" y="0"/>
                </a:lnTo>
                <a:lnTo>
                  <a:pt x="958932" y="922317"/>
                </a:lnTo>
                <a:lnTo>
                  <a:pt x="0" y="9223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6" name="Freeform 11">
            <a:extLst>
              <a:ext uri="{FF2B5EF4-FFF2-40B4-BE49-F238E27FC236}">
                <a16:creationId xmlns:a16="http://schemas.microsoft.com/office/drawing/2014/main" id="{635D7B82-6B67-BCDD-CE65-C6EEB16BB198}"/>
              </a:ext>
            </a:extLst>
          </p:cNvPr>
          <p:cNvSpPr/>
          <p:nvPr/>
        </p:nvSpPr>
        <p:spPr>
          <a:xfrm>
            <a:off x="7518525" y="5243008"/>
            <a:ext cx="698242" cy="672851"/>
          </a:xfrm>
          <a:custGeom>
            <a:avLst/>
            <a:gdLst/>
            <a:ahLst/>
            <a:cxnLst/>
            <a:rect l="l" t="t" r="r" b="b"/>
            <a:pathLst>
              <a:path w="698242" h="672851">
                <a:moveTo>
                  <a:pt x="0" y="0"/>
                </a:moveTo>
                <a:lnTo>
                  <a:pt x="698242" y="0"/>
                </a:lnTo>
                <a:lnTo>
                  <a:pt x="698242" y="672851"/>
                </a:lnTo>
                <a:lnTo>
                  <a:pt x="0" y="6728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7" name="Freeform 42">
            <a:extLst>
              <a:ext uri="{FF2B5EF4-FFF2-40B4-BE49-F238E27FC236}">
                <a16:creationId xmlns:a16="http://schemas.microsoft.com/office/drawing/2014/main" id="{08951659-1391-805A-1BBC-5E2C9D5ED8BF}"/>
              </a:ext>
            </a:extLst>
          </p:cNvPr>
          <p:cNvSpPr/>
          <p:nvPr/>
        </p:nvSpPr>
        <p:spPr>
          <a:xfrm>
            <a:off x="15208260" y="5203193"/>
            <a:ext cx="1148191" cy="989531"/>
          </a:xfrm>
          <a:custGeom>
            <a:avLst/>
            <a:gdLst/>
            <a:ahLst/>
            <a:cxnLst/>
            <a:rect l="l" t="t" r="r" b="b"/>
            <a:pathLst>
              <a:path w="1148191" h="989531">
                <a:moveTo>
                  <a:pt x="0" y="0"/>
                </a:moveTo>
                <a:lnTo>
                  <a:pt x="1148190" y="0"/>
                </a:lnTo>
                <a:lnTo>
                  <a:pt x="1148190" y="989532"/>
                </a:lnTo>
                <a:lnTo>
                  <a:pt x="0" y="9895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593F5A72-5A5D-1D43-3FD3-C1607673E06C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 dirty="0">
              <a:solidFill>
                <a:schemeClr val="bg1"/>
              </a:solidFill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4F105EB8-AC41-8628-1EAF-A01610F58067}"/>
              </a:ext>
            </a:extLst>
          </p:cNvPr>
          <p:cNvSpPr/>
          <p:nvPr/>
        </p:nvSpPr>
        <p:spPr>
          <a:xfrm>
            <a:off x="16834103" y="953263"/>
            <a:ext cx="494348" cy="2613659"/>
          </a:xfrm>
          <a:custGeom>
            <a:avLst/>
            <a:gdLst/>
            <a:ahLst/>
            <a:cxnLst/>
            <a:rect l="l" t="t" r="r" b="b"/>
            <a:pathLst>
              <a:path w="329565" h="1742439">
                <a:moveTo>
                  <a:pt x="329184" y="0"/>
                </a:moveTo>
                <a:lnTo>
                  <a:pt x="0" y="198627"/>
                </a:lnTo>
                <a:lnTo>
                  <a:pt x="0" y="1741931"/>
                </a:lnTo>
                <a:lnTo>
                  <a:pt x="329184" y="1543303"/>
                </a:lnTo>
                <a:lnTo>
                  <a:pt x="32918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50" name="TextBox 45">
            <a:extLst>
              <a:ext uri="{FF2B5EF4-FFF2-40B4-BE49-F238E27FC236}">
                <a16:creationId xmlns:a16="http://schemas.microsoft.com/office/drawing/2014/main" id="{D72D7173-7DB5-47F4-A68A-F0F99646BE64}"/>
              </a:ext>
            </a:extLst>
          </p:cNvPr>
          <p:cNvSpPr txBox="1"/>
          <p:nvPr/>
        </p:nvSpPr>
        <p:spPr>
          <a:xfrm>
            <a:off x="6922982" y="4150234"/>
            <a:ext cx="2049881" cy="765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b="1" dirty="0">
                <a:solidFill>
                  <a:srgbClr val="191919"/>
                </a:solidFill>
                <a:latin typeface="Aileron Bold"/>
              </a:rPr>
              <a:t>Assessment Day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2E55808-69B9-F45D-562C-258314B6454A}"/>
              </a:ext>
            </a:extLst>
          </p:cNvPr>
          <p:cNvSpPr txBox="1"/>
          <p:nvPr/>
        </p:nvSpPr>
        <p:spPr>
          <a:xfrm>
            <a:off x="5486400" y="2086712"/>
            <a:ext cx="9165239" cy="7117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-IE" sz="4500" dirty="0">
                <a:solidFill>
                  <a:srgbClr val="000000"/>
                </a:solidFill>
                <a:latin typeface="Poppins Semi-Bold"/>
              </a:rPr>
              <a:t>KWETB / MCC Ethos </a:t>
            </a:r>
            <a:endParaRPr sz="4500" dirty="0">
              <a:solidFill>
                <a:srgbClr val="000000"/>
              </a:solidFill>
              <a:latin typeface="Poppins Semi-Bold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C110C8C9-07B0-BB02-6D59-AE1AC2614E5B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B3D644-42E7-4479-9159-44E8F4924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520" y="3009900"/>
            <a:ext cx="5581499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7496AA-6818-4693-A1BD-48B120444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1622" y="3009900"/>
            <a:ext cx="15184755" cy="569001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lvl="1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defRPr/>
            </a:pPr>
            <a:endParaRPr lang="cy-GB" sz="3900" b="1" i="1" dirty="0">
              <a:solidFill>
                <a:prstClr val="black"/>
              </a:solidFill>
              <a:latin typeface="Trebuchet MS" panose="020B0603020202020204"/>
            </a:endParaRPr>
          </a:p>
          <a:p>
            <a:pPr marL="0" lvl="1" indent="0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defRPr/>
            </a:pPr>
            <a:r>
              <a:rPr lang="cy-GB" sz="3900" b="1" i="1" dirty="0">
                <a:solidFill>
                  <a:prstClr val="black"/>
                </a:solidFill>
              </a:rPr>
              <a:t>Maynooth Community College is a </a:t>
            </a:r>
            <a:br>
              <a:rPr lang="cy-GB" sz="3900" b="1" i="1" dirty="0">
                <a:solidFill>
                  <a:prstClr val="black"/>
                </a:solidFill>
              </a:rPr>
            </a:br>
            <a:r>
              <a:rPr lang="cy-GB" sz="3900" b="1" i="1" dirty="0">
                <a:solidFill>
                  <a:prstClr val="black"/>
                </a:solidFill>
              </a:rPr>
              <a:t>community of students, staff and parents.</a:t>
            </a:r>
          </a:p>
          <a:p>
            <a:pPr marL="0" lvl="1" indent="0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defRPr/>
            </a:pPr>
            <a:endParaRPr lang="cy-GB" sz="3900" b="1" i="1" dirty="0">
              <a:solidFill>
                <a:prstClr val="black"/>
              </a:solidFill>
            </a:endParaRPr>
          </a:p>
          <a:p>
            <a:pPr marL="0" lvl="1" indent="0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buNone/>
              <a:defRPr/>
            </a:pPr>
            <a:r>
              <a:rPr lang="cy-GB" sz="3900" b="1" i="1" dirty="0">
                <a:solidFill>
                  <a:prstClr val="black"/>
                </a:solidFill>
              </a:rPr>
              <a:t>We aim to create a warm and caring learning environment in which </a:t>
            </a:r>
            <a:br>
              <a:rPr lang="cy-GB" sz="3900" b="1" i="1" dirty="0">
                <a:solidFill>
                  <a:prstClr val="black"/>
                </a:solidFill>
              </a:rPr>
            </a:br>
            <a:r>
              <a:rPr lang="cy-GB" sz="3900" b="1" i="1" dirty="0">
                <a:solidFill>
                  <a:prstClr val="black"/>
                </a:solidFill>
              </a:rPr>
              <a:t>all students can achieve their full potential.</a:t>
            </a:r>
          </a:p>
          <a:p>
            <a:pPr marL="0" lvl="1" indent="0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defRPr/>
            </a:pPr>
            <a:endParaRPr lang="cy-GB" sz="3900" b="1" i="1" dirty="0">
              <a:solidFill>
                <a:prstClr val="black"/>
              </a:solidFill>
            </a:endParaRPr>
          </a:p>
          <a:p>
            <a:pPr marL="0" lvl="1" indent="0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buNone/>
              <a:defRPr/>
            </a:pPr>
            <a:r>
              <a:rPr lang="cy-GB" sz="3900" b="1" i="1" dirty="0">
                <a:solidFill>
                  <a:prstClr val="black"/>
                </a:solidFill>
              </a:rPr>
              <a:t>We value the unique contribution of each individual in an atmosphere of tolerance, partnership and shared respect.</a:t>
            </a:r>
            <a:endParaRPr lang="en-IE" dirty="0"/>
          </a:p>
        </p:txBody>
      </p:sp>
      <p:sp>
        <p:nvSpPr>
          <p:cNvPr id="2" name="object 2"/>
          <p:cNvSpPr/>
          <p:nvPr/>
        </p:nvSpPr>
        <p:spPr>
          <a:xfrm>
            <a:off x="15313914" y="0"/>
            <a:ext cx="1701165" cy="718185"/>
          </a:xfrm>
          <a:custGeom>
            <a:avLst/>
            <a:gdLst/>
            <a:ahLst/>
            <a:cxnLst/>
            <a:rect l="l" t="t" r="r" b="b"/>
            <a:pathLst>
              <a:path w="1134109" h="478790">
                <a:moveTo>
                  <a:pt x="1133855" y="0"/>
                </a:moveTo>
                <a:lnTo>
                  <a:pt x="0" y="0"/>
                </a:lnTo>
                <a:lnTo>
                  <a:pt x="1650" y="16891"/>
                </a:lnTo>
                <a:lnTo>
                  <a:pt x="12982" y="62669"/>
                </a:lnTo>
                <a:lnTo>
                  <a:pt x="27864" y="106933"/>
                </a:lnTo>
                <a:lnTo>
                  <a:pt x="46135" y="149518"/>
                </a:lnTo>
                <a:lnTo>
                  <a:pt x="67632" y="190264"/>
                </a:lnTo>
                <a:lnTo>
                  <a:pt x="92192" y="229006"/>
                </a:lnTo>
                <a:lnTo>
                  <a:pt x="119655" y="265584"/>
                </a:lnTo>
                <a:lnTo>
                  <a:pt x="149858" y="299833"/>
                </a:lnTo>
                <a:lnTo>
                  <a:pt x="182639" y="331592"/>
                </a:lnTo>
                <a:lnTo>
                  <a:pt x="217835" y="360699"/>
                </a:lnTo>
                <a:lnTo>
                  <a:pt x="255286" y="386989"/>
                </a:lnTo>
                <a:lnTo>
                  <a:pt x="294827" y="410302"/>
                </a:lnTo>
                <a:lnTo>
                  <a:pt x="336299" y="430474"/>
                </a:lnTo>
                <a:lnTo>
                  <a:pt x="379538" y="447342"/>
                </a:lnTo>
                <a:lnTo>
                  <a:pt x="424382" y="460746"/>
                </a:lnTo>
                <a:lnTo>
                  <a:pt x="470670" y="470521"/>
                </a:lnTo>
                <a:lnTo>
                  <a:pt x="518239" y="476505"/>
                </a:lnTo>
                <a:lnTo>
                  <a:pt x="566927" y="478536"/>
                </a:lnTo>
                <a:lnTo>
                  <a:pt x="615616" y="476505"/>
                </a:lnTo>
                <a:lnTo>
                  <a:pt x="663185" y="470521"/>
                </a:lnTo>
                <a:lnTo>
                  <a:pt x="709473" y="460746"/>
                </a:lnTo>
                <a:lnTo>
                  <a:pt x="754317" y="447342"/>
                </a:lnTo>
                <a:lnTo>
                  <a:pt x="797556" y="430474"/>
                </a:lnTo>
                <a:lnTo>
                  <a:pt x="839028" y="410302"/>
                </a:lnTo>
                <a:lnTo>
                  <a:pt x="878569" y="386989"/>
                </a:lnTo>
                <a:lnTo>
                  <a:pt x="916020" y="360699"/>
                </a:lnTo>
                <a:lnTo>
                  <a:pt x="951216" y="331592"/>
                </a:lnTo>
                <a:lnTo>
                  <a:pt x="983997" y="299833"/>
                </a:lnTo>
                <a:lnTo>
                  <a:pt x="1014200" y="265584"/>
                </a:lnTo>
                <a:lnTo>
                  <a:pt x="1041663" y="229006"/>
                </a:lnTo>
                <a:lnTo>
                  <a:pt x="1066223" y="190264"/>
                </a:lnTo>
                <a:lnTo>
                  <a:pt x="1087720" y="149518"/>
                </a:lnTo>
                <a:lnTo>
                  <a:pt x="1105991" y="106933"/>
                </a:lnTo>
                <a:lnTo>
                  <a:pt x="1120873" y="62669"/>
                </a:lnTo>
                <a:lnTo>
                  <a:pt x="1132204" y="16891"/>
                </a:lnTo>
                <a:lnTo>
                  <a:pt x="113385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3" name="object 3"/>
          <p:cNvSpPr/>
          <p:nvPr/>
        </p:nvSpPr>
        <p:spPr>
          <a:xfrm>
            <a:off x="835534" y="6339079"/>
            <a:ext cx="3062288" cy="3062288"/>
          </a:xfrm>
          <a:custGeom>
            <a:avLst/>
            <a:gdLst/>
            <a:ahLst/>
            <a:cxnLst/>
            <a:rect l="l" t="t" r="r" b="b"/>
            <a:pathLst>
              <a:path w="2041525" h="2041525">
                <a:moveTo>
                  <a:pt x="0" y="0"/>
                </a:moveTo>
                <a:lnTo>
                  <a:pt x="557" y="48183"/>
                </a:lnTo>
                <a:lnTo>
                  <a:pt x="2222" y="96093"/>
                </a:lnTo>
                <a:lnTo>
                  <a:pt x="4981" y="143717"/>
                </a:lnTo>
                <a:lnTo>
                  <a:pt x="8822" y="191044"/>
                </a:lnTo>
                <a:lnTo>
                  <a:pt x="13734" y="238060"/>
                </a:lnTo>
                <a:lnTo>
                  <a:pt x="19704" y="284753"/>
                </a:lnTo>
                <a:lnTo>
                  <a:pt x="26719" y="331112"/>
                </a:lnTo>
                <a:lnTo>
                  <a:pt x="34768" y="377123"/>
                </a:lnTo>
                <a:lnTo>
                  <a:pt x="43838" y="422776"/>
                </a:lnTo>
                <a:lnTo>
                  <a:pt x="53917" y="468056"/>
                </a:lnTo>
                <a:lnTo>
                  <a:pt x="64993" y="512953"/>
                </a:lnTo>
                <a:lnTo>
                  <a:pt x="77053" y="557454"/>
                </a:lnTo>
                <a:lnTo>
                  <a:pt x="90085" y="601547"/>
                </a:lnTo>
                <a:lnTo>
                  <a:pt x="104077" y="645218"/>
                </a:lnTo>
                <a:lnTo>
                  <a:pt x="119016" y="688457"/>
                </a:lnTo>
                <a:lnTo>
                  <a:pt x="134891" y="731251"/>
                </a:lnTo>
                <a:lnTo>
                  <a:pt x="151689" y="773588"/>
                </a:lnTo>
                <a:lnTo>
                  <a:pt x="169398" y="815455"/>
                </a:lnTo>
                <a:lnTo>
                  <a:pt x="188005" y="856840"/>
                </a:lnTo>
                <a:lnTo>
                  <a:pt x="207499" y="897731"/>
                </a:lnTo>
                <a:lnTo>
                  <a:pt x="227867" y="938116"/>
                </a:lnTo>
                <a:lnTo>
                  <a:pt x="249097" y="977982"/>
                </a:lnTo>
                <a:lnTo>
                  <a:pt x="271176" y="1017317"/>
                </a:lnTo>
                <a:lnTo>
                  <a:pt x="294092" y="1056108"/>
                </a:lnTo>
                <a:lnTo>
                  <a:pt x="317834" y="1094345"/>
                </a:lnTo>
                <a:lnTo>
                  <a:pt x="342388" y="1132014"/>
                </a:lnTo>
                <a:lnTo>
                  <a:pt x="367743" y="1169103"/>
                </a:lnTo>
                <a:lnTo>
                  <a:pt x="393886" y="1205599"/>
                </a:lnTo>
                <a:lnTo>
                  <a:pt x="420806" y="1241492"/>
                </a:lnTo>
                <a:lnTo>
                  <a:pt x="448489" y="1276767"/>
                </a:lnTo>
                <a:lnTo>
                  <a:pt x="476923" y="1311414"/>
                </a:lnTo>
                <a:lnTo>
                  <a:pt x="506097" y="1345419"/>
                </a:lnTo>
                <a:lnTo>
                  <a:pt x="535998" y="1378771"/>
                </a:lnTo>
                <a:lnTo>
                  <a:pt x="566613" y="1411457"/>
                </a:lnTo>
                <a:lnTo>
                  <a:pt x="597931" y="1443466"/>
                </a:lnTo>
                <a:lnTo>
                  <a:pt x="629940" y="1474784"/>
                </a:lnTo>
                <a:lnTo>
                  <a:pt x="662626" y="1505399"/>
                </a:lnTo>
                <a:lnTo>
                  <a:pt x="695978" y="1535300"/>
                </a:lnTo>
                <a:lnTo>
                  <a:pt x="729983" y="1564474"/>
                </a:lnTo>
                <a:lnTo>
                  <a:pt x="764630" y="1592908"/>
                </a:lnTo>
                <a:lnTo>
                  <a:pt x="799905" y="1620591"/>
                </a:lnTo>
                <a:lnTo>
                  <a:pt x="835798" y="1647511"/>
                </a:lnTo>
                <a:lnTo>
                  <a:pt x="872294" y="1673654"/>
                </a:lnTo>
                <a:lnTo>
                  <a:pt x="909383" y="1699009"/>
                </a:lnTo>
                <a:lnTo>
                  <a:pt x="947052" y="1723563"/>
                </a:lnTo>
                <a:lnTo>
                  <a:pt x="985289" y="1747305"/>
                </a:lnTo>
                <a:lnTo>
                  <a:pt x="1024080" y="1770221"/>
                </a:lnTo>
                <a:lnTo>
                  <a:pt x="1063415" y="1792300"/>
                </a:lnTo>
                <a:lnTo>
                  <a:pt x="1103281" y="1813530"/>
                </a:lnTo>
                <a:lnTo>
                  <a:pt x="1143666" y="1833898"/>
                </a:lnTo>
                <a:lnTo>
                  <a:pt x="1184557" y="1853392"/>
                </a:lnTo>
                <a:lnTo>
                  <a:pt x="1225942" y="1871999"/>
                </a:lnTo>
                <a:lnTo>
                  <a:pt x="1267809" y="1889708"/>
                </a:lnTo>
                <a:lnTo>
                  <a:pt x="1310146" y="1906506"/>
                </a:lnTo>
                <a:lnTo>
                  <a:pt x="1352940" y="1922381"/>
                </a:lnTo>
                <a:lnTo>
                  <a:pt x="1396179" y="1937320"/>
                </a:lnTo>
                <a:lnTo>
                  <a:pt x="1439850" y="1951312"/>
                </a:lnTo>
                <a:lnTo>
                  <a:pt x="1483943" y="1964344"/>
                </a:lnTo>
                <a:lnTo>
                  <a:pt x="1528444" y="1976404"/>
                </a:lnTo>
                <a:lnTo>
                  <a:pt x="1573341" y="1987480"/>
                </a:lnTo>
                <a:lnTo>
                  <a:pt x="1618621" y="1997559"/>
                </a:lnTo>
                <a:lnTo>
                  <a:pt x="1664274" y="2006629"/>
                </a:lnTo>
                <a:lnTo>
                  <a:pt x="1710285" y="2014678"/>
                </a:lnTo>
                <a:lnTo>
                  <a:pt x="1756644" y="2021693"/>
                </a:lnTo>
                <a:lnTo>
                  <a:pt x="1803337" y="2027663"/>
                </a:lnTo>
                <a:lnTo>
                  <a:pt x="1850353" y="2032575"/>
                </a:lnTo>
                <a:lnTo>
                  <a:pt x="1897680" y="2036416"/>
                </a:lnTo>
                <a:lnTo>
                  <a:pt x="1945304" y="2039175"/>
                </a:lnTo>
                <a:lnTo>
                  <a:pt x="1993214" y="2040840"/>
                </a:lnTo>
                <a:lnTo>
                  <a:pt x="2041398" y="2041398"/>
                </a:lnTo>
              </a:path>
            </a:pathLst>
          </a:custGeom>
          <a:ln w="126492">
            <a:solidFill>
              <a:srgbClr val="FFC000"/>
            </a:solidFill>
            <a:prstDash val="dash"/>
          </a:ln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9600" y="2012350"/>
            <a:ext cx="12283439" cy="711733"/>
          </a:xfrm>
          <a:prstGeom prst="rect">
            <a:avLst/>
          </a:prstGeom>
        </p:spPr>
        <p:txBody>
          <a:bodyPr vert="horz" wrap="square" lIns="0" tIns="19050" rIns="0" bIns="0" rtlCol="0" anchor="ctr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-IE"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Our Mission Statement</a:t>
            </a:r>
            <a:endParaRPr sz="4500" dirty="0">
              <a:solidFill>
                <a:srgbClr val="000000"/>
              </a:solidFill>
              <a:latin typeface="Poppins Semi-Bold"/>
              <a:ea typeface="+mn-ea"/>
              <a:cs typeface="+mn-cs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F7AB85B8-E4EC-6118-3090-4B5F711ECB47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8261" y="5330246"/>
            <a:ext cx="3442635" cy="1427763"/>
          </a:xfrm>
          <a:prstGeom prst="rect">
            <a:avLst/>
          </a:prstGeom>
        </p:spPr>
        <p:txBody>
          <a:bodyPr vert="horz" wrap="square" lIns="0" tIns="224790" rIns="0" bIns="0" rtlCol="0" anchor="ctr">
            <a:spAutoFit/>
          </a:bodyPr>
          <a:lstStyle/>
          <a:p>
            <a:pPr marL="19050" marR="7620" algn="ctr">
              <a:lnSpc>
                <a:spcPct val="70000"/>
              </a:lnSpc>
              <a:spcBef>
                <a:spcPts val="1770"/>
              </a:spcBef>
            </a:pPr>
            <a:r>
              <a:rPr lang="en-GB" sz="5400" b="1" spc="-30" dirty="0"/>
              <a:t>S</a:t>
            </a:r>
            <a:r>
              <a:rPr lang="en-IE" sz="5400" b="1" spc="-30" dirty="0" err="1"/>
              <a:t>econdary</a:t>
            </a:r>
            <a:r>
              <a:rPr lang="en-IE" sz="5400" b="1" spc="-30" dirty="0"/>
              <a:t> School</a:t>
            </a:r>
            <a:endParaRPr sz="5400" b="1" spc="-30" dirty="0"/>
          </a:p>
        </p:txBody>
      </p:sp>
      <p:sp>
        <p:nvSpPr>
          <p:cNvPr id="7" name="object 7"/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2AE4083-6902-321E-0EAA-95968DEA4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5220365"/>
              </p:ext>
            </p:extLst>
          </p:nvPr>
        </p:nvGraphicFramePr>
        <p:xfrm>
          <a:off x="3962400" y="17145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Enterprise Process Center Solutions | Interfacing">
            <a:extLst>
              <a:ext uri="{FF2B5EF4-FFF2-40B4-BE49-F238E27FC236}">
                <a16:creationId xmlns:a16="http://schemas.microsoft.com/office/drawing/2014/main" id="{9E3F4BB3-9003-9EC4-287F-A78245C5E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383" y="2062254"/>
            <a:ext cx="1737661" cy="13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nterprise Process Center Solutions | Interfacing">
            <a:extLst>
              <a:ext uri="{FF2B5EF4-FFF2-40B4-BE49-F238E27FC236}">
                <a16:creationId xmlns:a16="http://schemas.microsoft.com/office/drawing/2014/main" id="{8EC54CFE-788B-A46A-8B4B-E6D7766B4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9500"/>
            <a:ext cx="1737661" cy="13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nterprise Process Center Solutions | Interfacing">
            <a:extLst>
              <a:ext uri="{FF2B5EF4-FFF2-40B4-BE49-F238E27FC236}">
                <a16:creationId xmlns:a16="http://schemas.microsoft.com/office/drawing/2014/main" id="{ECA89993-9BF8-19EE-C430-58076115A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126877"/>
            <a:ext cx="1737661" cy="13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nterprise Process Center Solutions | Interfacing">
            <a:extLst>
              <a:ext uri="{FF2B5EF4-FFF2-40B4-BE49-F238E27FC236}">
                <a16:creationId xmlns:a16="http://schemas.microsoft.com/office/drawing/2014/main" id="{E48E2891-F831-F96A-29D8-CF4A66587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634254"/>
            <a:ext cx="1737661" cy="13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nterprise Process Center Solutions | Interfacing">
            <a:extLst>
              <a:ext uri="{FF2B5EF4-FFF2-40B4-BE49-F238E27FC236}">
                <a16:creationId xmlns:a16="http://schemas.microsoft.com/office/drawing/2014/main" id="{B27AFAE0-31D8-F533-CA29-1F6EC6833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8191500"/>
            <a:ext cx="1737661" cy="13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01F0177B-7567-BE65-6E79-C991D7398978}"/>
              </a:ext>
            </a:extLst>
          </p:cNvPr>
          <p:cNvSpPr/>
          <p:nvPr/>
        </p:nvSpPr>
        <p:spPr>
          <a:xfrm>
            <a:off x="16834103" y="953263"/>
            <a:ext cx="494348" cy="2613659"/>
          </a:xfrm>
          <a:custGeom>
            <a:avLst/>
            <a:gdLst/>
            <a:ahLst/>
            <a:cxnLst/>
            <a:rect l="l" t="t" r="r" b="b"/>
            <a:pathLst>
              <a:path w="329565" h="1742439">
                <a:moveTo>
                  <a:pt x="329184" y="0"/>
                </a:moveTo>
                <a:lnTo>
                  <a:pt x="0" y="198627"/>
                </a:lnTo>
                <a:lnTo>
                  <a:pt x="0" y="1741931"/>
                </a:lnTo>
                <a:lnTo>
                  <a:pt x="329184" y="1543303"/>
                </a:lnTo>
                <a:lnTo>
                  <a:pt x="32918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y be an image of 3 people">
            <a:extLst>
              <a:ext uri="{FF2B5EF4-FFF2-40B4-BE49-F238E27FC236}">
                <a16:creationId xmlns:a16="http://schemas.microsoft.com/office/drawing/2014/main" id="{59B768AD-003B-BE22-064A-C25B517F92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6" r="7206"/>
          <a:stretch/>
        </p:blipFill>
        <p:spPr bwMode="auto">
          <a:xfrm>
            <a:off x="9525000" y="0"/>
            <a:ext cx="8763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8"/>
          <p:cNvGrpSpPr/>
          <p:nvPr/>
        </p:nvGrpSpPr>
        <p:grpSpPr>
          <a:xfrm rot="-10800000">
            <a:off x="7512446" y="-7239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803CA0C-962F-4A42-AFF5-D87967C02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98" y="2697900"/>
            <a:ext cx="8212331" cy="54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79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6629400"/>
            <a:ext cx="16363188" cy="1805940"/>
          </a:xfrm>
        </p:spPr>
        <p:txBody>
          <a:bodyPr anchor="ctr">
            <a:normAutofit/>
          </a:bodyPr>
          <a:lstStyle/>
          <a:p>
            <a:endParaRPr lang="en-US" sz="99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0120" y="8503920"/>
            <a:ext cx="16363188" cy="822960"/>
          </a:xfrm>
        </p:spPr>
        <p:txBody>
          <a:bodyPr anchor="ctr">
            <a:normAutofit/>
          </a:bodyPr>
          <a:lstStyle/>
          <a:p>
            <a:endParaRPr lang="en-US"/>
          </a:p>
        </p:txBody>
      </p:sp>
      <p:pic>
        <p:nvPicPr>
          <p:cNvPr id="6" name="Picture 5" descr="A group of people hugging&#10;&#10;AI-generated content may be incorrect.">
            <a:extLst>
              <a:ext uri="{FF2B5EF4-FFF2-40B4-BE49-F238E27FC236}">
                <a16:creationId xmlns:a16="http://schemas.microsoft.com/office/drawing/2014/main" id="{4B37AB23-ADE5-E051-2369-EB08514E0A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39"/>
          <a:stretch>
            <a:fillRect/>
          </a:stretch>
        </p:blipFill>
        <p:spPr>
          <a:xfrm>
            <a:off x="-14784" y="-1095"/>
            <a:ext cx="12095712" cy="7533465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</p:spPr>
      </p:pic>
      <p:pic>
        <p:nvPicPr>
          <p:cNvPr id="5" name="Picture 4" descr="A group of colorful bracelets on a person&amp;#39;s wrist&#10;&#10;AI-generated content may be incorrect.">
            <a:extLst>
              <a:ext uri="{FF2B5EF4-FFF2-40B4-BE49-F238E27FC236}">
                <a16:creationId xmlns:a16="http://schemas.microsoft.com/office/drawing/2014/main" id="{F77C592F-18FD-9A65-DB2A-7B9BE7C238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752" r="2" b="4435"/>
          <a:stretch>
            <a:fillRect/>
          </a:stretch>
        </p:blipFill>
        <p:spPr>
          <a:xfrm>
            <a:off x="13504838" y="7302187"/>
            <a:ext cx="4787387" cy="2830886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</p:spPr>
      </p:pic>
      <p:pic>
        <p:nvPicPr>
          <p:cNvPr id="7" name="Picture 6" descr="A door with many keys on it&#10;&#10;AI-generated content may be incorrect.">
            <a:extLst>
              <a:ext uri="{FF2B5EF4-FFF2-40B4-BE49-F238E27FC236}">
                <a16:creationId xmlns:a16="http://schemas.microsoft.com/office/drawing/2014/main" id="{EF991022-BBA3-FFBF-D13F-D80D8D660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6255" y="-232473"/>
            <a:ext cx="6200643" cy="7555425"/>
          </a:xfrm>
          <a:prstGeom prst="rect">
            <a:avLst/>
          </a:prstGeom>
        </p:spPr>
      </p:pic>
      <p:pic>
        <p:nvPicPr>
          <p:cNvPr id="8" name="Picture 7" descr="A group of paper cutouts on a red surface&#10;&#10;AI-generated content may be incorrect.">
            <a:extLst>
              <a:ext uri="{FF2B5EF4-FFF2-40B4-BE49-F238E27FC236}">
                <a16:creationId xmlns:a16="http://schemas.microsoft.com/office/drawing/2014/main" id="{84D65036-2AE0-C7FA-0085-01BEBF27C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264" y="5148341"/>
            <a:ext cx="6683648" cy="5017578"/>
          </a:xfrm>
          <a:prstGeom prst="rect">
            <a:avLst/>
          </a:prstGeom>
        </p:spPr>
      </p:pic>
      <p:pic>
        <p:nvPicPr>
          <p:cNvPr id="9" name="Picture 8" descr="A group of people sitting at tables in a classroom&#10;&#10;AI-generated content may be incorrect.">
            <a:extLst>
              <a:ext uri="{FF2B5EF4-FFF2-40B4-BE49-F238E27FC236}">
                <a16:creationId xmlns:a16="http://schemas.microsoft.com/office/drawing/2014/main" id="{513A1CB7-CA07-D30D-6E3E-F765A7386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3300" y="6015279"/>
            <a:ext cx="6838979" cy="41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7">
            <a:extLst>
              <a:ext uri="{FF2B5EF4-FFF2-40B4-BE49-F238E27FC236}">
                <a16:creationId xmlns:a16="http://schemas.microsoft.com/office/drawing/2014/main" id="{7C6F5B3A-DD95-065B-5B38-73D7BB02C126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70915" y="3829164"/>
            <a:ext cx="4846320" cy="2296141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9050" marR="7620">
              <a:lnSpc>
                <a:spcPts val="8760"/>
              </a:lnSpc>
              <a:spcBef>
                <a:spcPts val="158"/>
              </a:spcBef>
            </a:pPr>
            <a:r>
              <a:rPr sz="4500" dirty="0">
                <a:solidFill>
                  <a:srgbClr val="000000"/>
                </a:solidFill>
                <a:latin typeface="Poppins Semi-Bold"/>
              </a:rPr>
              <a:t>Educational Structure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00800" y="1386780"/>
            <a:ext cx="122873" cy="8179118"/>
            <a:chOff x="4297991" y="746251"/>
            <a:chExt cx="81915" cy="5452745"/>
          </a:xfrm>
        </p:grpSpPr>
        <p:sp>
          <p:nvSpPr>
            <p:cNvPr id="4" name="object 4"/>
            <p:cNvSpPr/>
            <p:nvPr/>
          </p:nvSpPr>
          <p:spPr>
            <a:xfrm>
              <a:off x="4312027" y="766698"/>
              <a:ext cx="46355" cy="5410835"/>
            </a:xfrm>
            <a:custGeom>
              <a:avLst/>
              <a:gdLst/>
              <a:ahLst/>
              <a:cxnLst/>
              <a:rect l="l" t="t" r="r" b="b"/>
              <a:pathLst>
                <a:path w="46354" h="5410835">
                  <a:moveTo>
                    <a:pt x="22863" y="0"/>
                  </a:moveTo>
                  <a:lnTo>
                    <a:pt x="19561" y="380"/>
                  </a:lnTo>
                  <a:lnTo>
                    <a:pt x="12322" y="635"/>
                  </a:lnTo>
                  <a:lnTo>
                    <a:pt x="15510" y="70714"/>
                  </a:lnTo>
                  <a:lnTo>
                    <a:pt x="17328" y="136905"/>
                  </a:lnTo>
                  <a:lnTo>
                    <a:pt x="17995" y="199491"/>
                  </a:lnTo>
                  <a:lnTo>
                    <a:pt x="17732" y="258755"/>
                  </a:lnTo>
                  <a:lnTo>
                    <a:pt x="16759" y="314980"/>
                  </a:lnTo>
                  <a:lnTo>
                    <a:pt x="15295" y="368451"/>
                  </a:lnTo>
                  <a:lnTo>
                    <a:pt x="10161" y="515162"/>
                  </a:lnTo>
                  <a:lnTo>
                    <a:pt x="8935" y="560443"/>
                  </a:lnTo>
                  <a:lnTo>
                    <a:pt x="8318" y="604386"/>
                  </a:lnTo>
                  <a:lnTo>
                    <a:pt x="8530" y="647273"/>
                  </a:lnTo>
                  <a:lnTo>
                    <a:pt x="9792" y="689387"/>
                  </a:lnTo>
                  <a:lnTo>
                    <a:pt x="12322" y="731012"/>
                  </a:lnTo>
                  <a:lnTo>
                    <a:pt x="15511" y="777252"/>
                  </a:lnTo>
                  <a:lnTo>
                    <a:pt x="18110" y="826306"/>
                  </a:lnTo>
                  <a:lnTo>
                    <a:pt x="20137" y="877669"/>
                  </a:lnTo>
                  <a:lnTo>
                    <a:pt x="21606" y="930837"/>
                  </a:lnTo>
                  <a:lnTo>
                    <a:pt x="22533" y="985304"/>
                  </a:lnTo>
                  <a:lnTo>
                    <a:pt x="22935" y="1040567"/>
                  </a:lnTo>
                  <a:lnTo>
                    <a:pt x="22825" y="1096121"/>
                  </a:lnTo>
                  <a:lnTo>
                    <a:pt x="22221" y="1151461"/>
                  </a:lnTo>
                  <a:lnTo>
                    <a:pt x="21138" y="1206082"/>
                  </a:lnTo>
                  <a:lnTo>
                    <a:pt x="19590" y="1259479"/>
                  </a:lnTo>
                  <a:lnTo>
                    <a:pt x="17595" y="1311149"/>
                  </a:lnTo>
                  <a:lnTo>
                    <a:pt x="15167" y="1360587"/>
                  </a:lnTo>
                  <a:lnTo>
                    <a:pt x="9011" y="1459459"/>
                  </a:lnTo>
                  <a:lnTo>
                    <a:pt x="6294" y="1509645"/>
                  </a:lnTo>
                  <a:lnTo>
                    <a:pt x="4195" y="1558471"/>
                  </a:lnTo>
                  <a:lnTo>
                    <a:pt x="2736" y="1606564"/>
                  </a:lnTo>
                  <a:lnTo>
                    <a:pt x="1940" y="1654551"/>
                  </a:lnTo>
                  <a:lnTo>
                    <a:pt x="1829" y="1703060"/>
                  </a:lnTo>
                  <a:lnTo>
                    <a:pt x="2424" y="1752716"/>
                  </a:lnTo>
                  <a:lnTo>
                    <a:pt x="3749" y="1804147"/>
                  </a:lnTo>
                  <a:lnTo>
                    <a:pt x="5825" y="1857980"/>
                  </a:lnTo>
                  <a:lnTo>
                    <a:pt x="8676" y="1914841"/>
                  </a:lnTo>
                  <a:lnTo>
                    <a:pt x="12322" y="1975358"/>
                  </a:lnTo>
                  <a:lnTo>
                    <a:pt x="14396" y="2018508"/>
                  </a:lnTo>
                  <a:lnTo>
                    <a:pt x="15187" y="2062010"/>
                  </a:lnTo>
                  <a:lnTo>
                    <a:pt x="14913" y="2105956"/>
                  </a:lnTo>
                  <a:lnTo>
                    <a:pt x="13787" y="2150439"/>
                  </a:lnTo>
                  <a:lnTo>
                    <a:pt x="12026" y="2195552"/>
                  </a:lnTo>
                  <a:lnTo>
                    <a:pt x="5083" y="2335593"/>
                  </a:lnTo>
                  <a:lnTo>
                    <a:pt x="2935" y="2384150"/>
                  </a:lnTo>
                  <a:lnTo>
                    <a:pt x="1227" y="2433800"/>
                  </a:lnTo>
                  <a:lnTo>
                    <a:pt x="177" y="2484636"/>
                  </a:lnTo>
                  <a:lnTo>
                    <a:pt x="0" y="2536749"/>
                  </a:lnTo>
                  <a:lnTo>
                    <a:pt x="910" y="2590233"/>
                  </a:lnTo>
                  <a:lnTo>
                    <a:pt x="3123" y="2645181"/>
                  </a:lnTo>
                  <a:lnTo>
                    <a:pt x="6856" y="2701684"/>
                  </a:lnTo>
                  <a:lnTo>
                    <a:pt x="17655" y="2817594"/>
                  </a:lnTo>
                  <a:lnTo>
                    <a:pt x="21021" y="2873018"/>
                  </a:lnTo>
                  <a:lnTo>
                    <a:pt x="22690" y="2926360"/>
                  </a:lnTo>
                  <a:lnTo>
                    <a:pt x="22931" y="2977870"/>
                  </a:lnTo>
                  <a:lnTo>
                    <a:pt x="22012" y="3027798"/>
                  </a:lnTo>
                  <a:lnTo>
                    <a:pt x="20203" y="3076396"/>
                  </a:lnTo>
                  <a:lnTo>
                    <a:pt x="17772" y="3123914"/>
                  </a:lnTo>
                  <a:lnTo>
                    <a:pt x="9443" y="3262492"/>
                  </a:lnTo>
                  <a:lnTo>
                    <a:pt x="7217" y="3308195"/>
                  </a:lnTo>
                  <a:lnTo>
                    <a:pt x="5715" y="3354071"/>
                  </a:lnTo>
                  <a:lnTo>
                    <a:pt x="5205" y="3400371"/>
                  </a:lnTo>
                  <a:lnTo>
                    <a:pt x="5957" y="3447344"/>
                  </a:lnTo>
                  <a:lnTo>
                    <a:pt x="8240" y="3495242"/>
                  </a:lnTo>
                  <a:lnTo>
                    <a:pt x="17331" y="3602576"/>
                  </a:lnTo>
                  <a:lnTo>
                    <a:pt x="20125" y="3655555"/>
                  </a:lnTo>
                  <a:lnTo>
                    <a:pt x="21078" y="3704219"/>
                  </a:lnTo>
                  <a:lnTo>
                    <a:pt x="20570" y="3749538"/>
                  </a:lnTo>
                  <a:lnTo>
                    <a:pt x="18975" y="3792478"/>
                  </a:lnTo>
                  <a:lnTo>
                    <a:pt x="16671" y="3834007"/>
                  </a:lnTo>
                  <a:lnTo>
                    <a:pt x="11442" y="3916703"/>
                  </a:lnTo>
                  <a:lnTo>
                    <a:pt x="9270" y="3959805"/>
                  </a:lnTo>
                  <a:lnTo>
                    <a:pt x="7895" y="4005367"/>
                  </a:lnTo>
                  <a:lnTo>
                    <a:pt x="7695" y="4054357"/>
                  </a:lnTo>
                  <a:lnTo>
                    <a:pt x="9045" y="4107741"/>
                  </a:lnTo>
                  <a:lnTo>
                    <a:pt x="15918" y="4227764"/>
                  </a:lnTo>
                  <a:lnTo>
                    <a:pt x="18118" y="4287997"/>
                  </a:lnTo>
                  <a:lnTo>
                    <a:pt x="19138" y="4347051"/>
                  </a:lnTo>
                  <a:lnTo>
                    <a:pt x="19196" y="4404790"/>
                  </a:lnTo>
                  <a:lnTo>
                    <a:pt x="18510" y="4461077"/>
                  </a:lnTo>
                  <a:lnTo>
                    <a:pt x="17297" y="4515776"/>
                  </a:lnTo>
                  <a:lnTo>
                    <a:pt x="12672" y="4668984"/>
                  </a:lnTo>
                  <a:lnTo>
                    <a:pt x="11526" y="4715970"/>
                  </a:lnTo>
                  <a:lnTo>
                    <a:pt x="10941" y="4760685"/>
                  </a:lnTo>
                  <a:lnTo>
                    <a:pt x="11134" y="4802995"/>
                  </a:lnTo>
                  <a:lnTo>
                    <a:pt x="13516" y="4887986"/>
                  </a:lnTo>
                  <a:lnTo>
                    <a:pt x="13219" y="4933081"/>
                  </a:lnTo>
                  <a:lnTo>
                    <a:pt x="11848" y="4978520"/>
                  </a:lnTo>
                  <a:lnTo>
                    <a:pt x="7556" y="5072308"/>
                  </a:lnTo>
                  <a:lnTo>
                    <a:pt x="5470" y="5121599"/>
                  </a:lnTo>
                  <a:lnTo>
                    <a:pt x="3979" y="5173114"/>
                  </a:lnTo>
                  <a:lnTo>
                    <a:pt x="3501" y="5227325"/>
                  </a:lnTo>
                  <a:lnTo>
                    <a:pt x="4455" y="5284702"/>
                  </a:lnTo>
                  <a:lnTo>
                    <a:pt x="7256" y="5345715"/>
                  </a:lnTo>
                  <a:lnTo>
                    <a:pt x="12322" y="5410835"/>
                  </a:lnTo>
                  <a:lnTo>
                    <a:pt x="18037" y="5410111"/>
                  </a:lnTo>
                  <a:lnTo>
                    <a:pt x="25149" y="5410149"/>
                  </a:lnTo>
                  <a:lnTo>
                    <a:pt x="30610" y="5410835"/>
                  </a:lnTo>
                  <a:lnTo>
                    <a:pt x="29400" y="5366139"/>
                  </a:lnTo>
                  <a:lnTo>
                    <a:pt x="28650" y="5319141"/>
                  </a:lnTo>
                  <a:lnTo>
                    <a:pt x="28300" y="5270163"/>
                  </a:lnTo>
                  <a:lnTo>
                    <a:pt x="28291" y="5219531"/>
                  </a:lnTo>
                  <a:lnTo>
                    <a:pt x="29058" y="5114594"/>
                  </a:lnTo>
                  <a:lnTo>
                    <a:pt x="33348" y="4793725"/>
                  </a:lnTo>
                  <a:lnTo>
                    <a:pt x="33852" y="4693381"/>
                  </a:lnTo>
                  <a:lnTo>
                    <a:pt x="33662" y="4645906"/>
                  </a:lnTo>
                  <a:lnTo>
                    <a:pt x="33098" y="4600660"/>
                  </a:lnTo>
                  <a:lnTo>
                    <a:pt x="32101" y="4557967"/>
                  </a:lnTo>
                  <a:lnTo>
                    <a:pt x="30610" y="4518152"/>
                  </a:lnTo>
                  <a:lnTo>
                    <a:pt x="28492" y="4469684"/>
                  </a:lnTo>
                  <a:lnTo>
                    <a:pt x="26959" y="4428990"/>
                  </a:lnTo>
                  <a:lnTo>
                    <a:pt x="25949" y="4394165"/>
                  </a:lnTo>
                  <a:lnTo>
                    <a:pt x="25398" y="4363307"/>
                  </a:lnTo>
                  <a:lnTo>
                    <a:pt x="25241" y="4334513"/>
                  </a:lnTo>
                  <a:lnTo>
                    <a:pt x="25417" y="4305879"/>
                  </a:lnTo>
                  <a:lnTo>
                    <a:pt x="29054" y="4098512"/>
                  </a:lnTo>
                  <a:lnTo>
                    <a:pt x="30610" y="3950080"/>
                  </a:lnTo>
                  <a:lnTo>
                    <a:pt x="30827" y="3881697"/>
                  </a:lnTo>
                  <a:lnTo>
                    <a:pt x="30501" y="3819105"/>
                  </a:lnTo>
                  <a:lnTo>
                    <a:pt x="29743" y="3761617"/>
                  </a:lnTo>
                  <a:lnTo>
                    <a:pt x="28664" y="3708544"/>
                  </a:lnTo>
                  <a:lnTo>
                    <a:pt x="22283" y="3485330"/>
                  </a:lnTo>
                  <a:lnTo>
                    <a:pt x="21580" y="3444299"/>
                  </a:lnTo>
                  <a:lnTo>
                    <a:pt x="21325" y="3402867"/>
                  </a:lnTo>
                  <a:lnTo>
                    <a:pt x="21627" y="3360346"/>
                  </a:lnTo>
                  <a:lnTo>
                    <a:pt x="22597" y="3316047"/>
                  </a:lnTo>
                  <a:lnTo>
                    <a:pt x="24344" y="3269282"/>
                  </a:lnTo>
                  <a:lnTo>
                    <a:pt x="26979" y="3219363"/>
                  </a:lnTo>
                  <a:lnTo>
                    <a:pt x="35653" y="3094070"/>
                  </a:lnTo>
                  <a:lnTo>
                    <a:pt x="39686" y="3028163"/>
                  </a:lnTo>
                  <a:lnTo>
                    <a:pt x="42737" y="2967267"/>
                  </a:lnTo>
                  <a:lnTo>
                    <a:pt x="44834" y="2910769"/>
                  </a:lnTo>
                  <a:lnTo>
                    <a:pt x="46006" y="2858054"/>
                  </a:lnTo>
                  <a:lnTo>
                    <a:pt x="46279" y="2808509"/>
                  </a:lnTo>
                  <a:lnTo>
                    <a:pt x="45682" y="2761520"/>
                  </a:lnTo>
                  <a:lnTo>
                    <a:pt x="44242" y="2716473"/>
                  </a:lnTo>
                  <a:lnTo>
                    <a:pt x="41987" y="2672754"/>
                  </a:lnTo>
                  <a:lnTo>
                    <a:pt x="38945" y="2629750"/>
                  </a:lnTo>
                  <a:lnTo>
                    <a:pt x="35143" y="2586846"/>
                  </a:lnTo>
                  <a:lnTo>
                    <a:pt x="30610" y="2543429"/>
                  </a:lnTo>
                  <a:lnTo>
                    <a:pt x="26691" y="2501168"/>
                  </a:lnTo>
                  <a:lnTo>
                    <a:pt x="24507" y="2461314"/>
                  </a:lnTo>
                  <a:lnTo>
                    <a:pt x="23752" y="2422622"/>
                  </a:lnTo>
                  <a:lnTo>
                    <a:pt x="24119" y="2383846"/>
                  </a:lnTo>
                  <a:lnTo>
                    <a:pt x="25301" y="2343742"/>
                  </a:lnTo>
                  <a:lnTo>
                    <a:pt x="28882" y="2254570"/>
                  </a:lnTo>
                  <a:lnTo>
                    <a:pt x="30667" y="2203012"/>
                  </a:lnTo>
                  <a:lnTo>
                    <a:pt x="32039" y="2145147"/>
                  </a:lnTo>
                  <a:lnTo>
                    <a:pt x="32692" y="2079729"/>
                  </a:lnTo>
                  <a:lnTo>
                    <a:pt x="32318" y="2005513"/>
                  </a:lnTo>
                  <a:lnTo>
                    <a:pt x="28975" y="1850058"/>
                  </a:lnTo>
                  <a:lnTo>
                    <a:pt x="27969" y="1780187"/>
                  </a:lnTo>
                  <a:lnTo>
                    <a:pt x="27502" y="1711958"/>
                  </a:lnTo>
                  <a:lnTo>
                    <a:pt x="27481" y="1645691"/>
                  </a:lnTo>
                  <a:lnTo>
                    <a:pt x="27816" y="1581700"/>
                  </a:lnTo>
                  <a:lnTo>
                    <a:pt x="28416" y="1520303"/>
                  </a:lnTo>
                  <a:lnTo>
                    <a:pt x="31626" y="1306999"/>
                  </a:lnTo>
                  <a:lnTo>
                    <a:pt x="32439" y="1224154"/>
                  </a:lnTo>
                  <a:lnTo>
                    <a:pt x="32328" y="1189792"/>
                  </a:lnTo>
                  <a:lnTo>
                    <a:pt x="31748" y="1160561"/>
                  </a:lnTo>
                  <a:lnTo>
                    <a:pt x="30610" y="1136777"/>
                  </a:lnTo>
                  <a:lnTo>
                    <a:pt x="29451" y="1103560"/>
                  </a:lnTo>
                  <a:lnTo>
                    <a:pt x="29964" y="1066682"/>
                  </a:lnTo>
                  <a:lnTo>
                    <a:pt x="31619" y="1025999"/>
                  </a:lnTo>
                  <a:lnTo>
                    <a:pt x="36230" y="932656"/>
                  </a:lnTo>
                  <a:lnTo>
                    <a:pt x="38127" y="879711"/>
                  </a:lnTo>
                  <a:lnTo>
                    <a:pt x="39044" y="822396"/>
                  </a:lnTo>
                  <a:lnTo>
                    <a:pt x="38450" y="760568"/>
                  </a:lnTo>
                  <a:lnTo>
                    <a:pt x="35816" y="694086"/>
                  </a:lnTo>
                  <a:lnTo>
                    <a:pt x="30610" y="622808"/>
                  </a:lnTo>
                  <a:lnTo>
                    <a:pt x="26036" y="564387"/>
                  </a:lnTo>
                  <a:lnTo>
                    <a:pt x="23237" y="511192"/>
                  </a:lnTo>
                  <a:lnTo>
                    <a:pt x="21931" y="462014"/>
                  </a:lnTo>
                  <a:lnTo>
                    <a:pt x="21833" y="415642"/>
                  </a:lnTo>
                  <a:lnTo>
                    <a:pt x="22662" y="370869"/>
                  </a:lnTo>
                  <a:lnTo>
                    <a:pt x="24133" y="326485"/>
                  </a:lnTo>
                  <a:lnTo>
                    <a:pt x="27873" y="234046"/>
                  </a:lnTo>
                  <a:lnTo>
                    <a:pt x="29575" y="183574"/>
                  </a:lnTo>
                  <a:lnTo>
                    <a:pt x="30787" y="128654"/>
                  </a:lnTo>
                  <a:lnTo>
                    <a:pt x="31227" y="68077"/>
                  </a:lnTo>
                  <a:lnTo>
                    <a:pt x="30610" y="635"/>
                  </a:lnTo>
                  <a:lnTo>
                    <a:pt x="22863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sp>
          <p:nvSpPr>
            <p:cNvPr id="5" name="object 5"/>
            <p:cNvSpPr/>
            <p:nvPr/>
          </p:nvSpPr>
          <p:spPr>
            <a:xfrm>
              <a:off x="4318565" y="766825"/>
              <a:ext cx="40640" cy="5411470"/>
            </a:xfrm>
            <a:custGeom>
              <a:avLst/>
              <a:gdLst/>
              <a:ahLst/>
              <a:cxnLst/>
              <a:rect l="l" t="t" r="r" b="b"/>
              <a:pathLst>
                <a:path w="40639" h="5411470">
                  <a:moveTo>
                    <a:pt x="24072" y="508"/>
                  </a:moveTo>
                  <a:lnTo>
                    <a:pt x="28649" y="44885"/>
                  </a:lnTo>
                  <a:lnTo>
                    <a:pt x="32218" y="89371"/>
                  </a:lnTo>
                  <a:lnTo>
                    <a:pt x="34810" y="134414"/>
                  </a:lnTo>
                  <a:lnTo>
                    <a:pt x="36455" y="180461"/>
                  </a:lnTo>
                  <a:lnTo>
                    <a:pt x="37185" y="227961"/>
                  </a:lnTo>
                  <a:lnTo>
                    <a:pt x="37031" y="277363"/>
                  </a:lnTo>
                  <a:lnTo>
                    <a:pt x="36022" y="329114"/>
                  </a:lnTo>
                  <a:lnTo>
                    <a:pt x="34192" y="383662"/>
                  </a:lnTo>
                  <a:lnTo>
                    <a:pt x="31569" y="441457"/>
                  </a:lnTo>
                  <a:lnTo>
                    <a:pt x="28185" y="502947"/>
                  </a:lnTo>
                  <a:lnTo>
                    <a:pt x="24072" y="568578"/>
                  </a:lnTo>
                  <a:lnTo>
                    <a:pt x="21148" y="621140"/>
                  </a:lnTo>
                  <a:lnTo>
                    <a:pt x="19293" y="672405"/>
                  </a:lnTo>
                  <a:lnTo>
                    <a:pt x="18354" y="722682"/>
                  </a:lnTo>
                  <a:lnTo>
                    <a:pt x="18174" y="772281"/>
                  </a:lnTo>
                  <a:lnTo>
                    <a:pt x="18599" y="821511"/>
                  </a:lnTo>
                  <a:lnTo>
                    <a:pt x="19473" y="870680"/>
                  </a:lnTo>
                  <a:lnTo>
                    <a:pt x="20643" y="920099"/>
                  </a:lnTo>
                  <a:lnTo>
                    <a:pt x="21953" y="970075"/>
                  </a:lnTo>
                  <a:lnTo>
                    <a:pt x="23247" y="1020918"/>
                  </a:lnTo>
                  <a:lnTo>
                    <a:pt x="24372" y="1072937"/>
                  </a:lnTo>
                  <a:lnTo>
                    <a:pt x="25172" y="1126441"/>
                  </a:lnTo>
                  <a:lnTo>
                    <a:pt x="25492" y="1181740"/>
                  </a:lnTo>
                  <a:lnTo>
                    <a:pt x="25177" y="1239141"/>
                  </a:lnTo>
                  <a:lnTo>
                    <a:pt x="24072" y="1298956"/>
                  </a:lnTo>
                  <a:lnTo>
                    <a:pt x="22617" y="1365600"/>
                  </a:lnTo>
                  <a:lnTo>
                    <a:pt x="21797" y="1424021"/>
                  </a:lnTo>
                  <a:lnTo>
                    <a:pt x="21500" y="1475876"/>
                  </a:lnTo>
                  <a:lnTo>
                    <a:pt x="21617" y="1522828"/>
                  </a:lnTo>
                  <a:lnTo>
                    <a:pt x="22035" y="1566536"/>
                  </a:lnTo>
                  <a:lnTo>
                    <a:pt x="22643" y="1608661"/>
                  </a:lnTo>
                  <a:lnTo>
                    <a:pt x="23331" y="1650862"/>
                  </a:lnTo>
                  <a:lnTo>
                    <a:pt x="23987" y="1694800"/>
                  </a:lnTo>
                  <a:lnTo>
                    <a:pt x="24501" y="1742136"/>
                  </a:lnTo>
                  <a:lnTo>
                    <a:pt x="24760" y="1794529"/>
                  </a:lnTo>
                  <a:lnTo>
                    <a:pt x="24654" y="1853640"/>
                  </a:lnTo>
                  <a:lnTo>
                    <a:pt x="24072" y="1921128"/>
                  </a:lnTo>
                  <a:lnTo>
                    <a:pt x="23731" y="1996679"/>
                  </a:lnTo>
                  <a:lnTo>
                    <a:pt x="24376" y="2066046"/>
                  </a:lnTo>
                  <a:lnTo>
                    <a:pt x="25700" y="2129698"/>
                  </a:lnTo>
                  <a:lnTo>
                    <a:pt x="27398" y="2188101"/>
                  </a:lnTo>
                  <a:lnTo>
                    <a:pt x="29164" y="2241722"/>
                  </a:lnTo>
                  <a:lnTo>
                    <a:pt x="30693" y="2291029"/>
                  </a:lnTo>
                  <a:lnTo>
                    <a:pt x="31678" y="2336489"/>
                  </a:lnTo>
                  <a:lnTo>
                    <a:pt x="31815" y="2378569"/>
                  </a:lnTo>
                  <a:lnTo>
                    <a:pt x="30796" y="2417736"/>
                  </a:lnTo>
                  <a:lnTo>
                    <a:pt x="28317" y="2454457"/>
                  </a:lnTo>
                  <a:lnTo>
                    <a:pt x="24072" y="2489200"/>
                  </a:lnTo>
                  <a:lnTo>
                    <a:pt x="21162" y="2517730"/>
                  </a:lnTo>
                  <a:lnTo>
                    <a:pt x="19913" y="2552994"/>
                  </a:lnTo>
                  <a:lnTo>
                    <a:pt x="20037" y="2594103"/>
                  </a:lnTo>
                  <a:lnTo>
                    <a:pt x="21246" y="2640167"/>
                  </a:lnTo>
                  <a:lnTo>
                    <a:pt x="23254" y="2690297"/>
                  </a:lnTo>
                  <a:lnTo>
                    <a:pt x="25773" y="2743604"/>
                  </a:lnTo>
                  <a:lnTo>
                    <a:pt x="28516" y="2799198"/>
                  </a:lnTo>
                  <a:lnTo>
                    <a:pt x="31197" y="2856190"/>
                  </a:lnTo>
                  <a:lnTo>
                    <a:pt x="33527" y="2913691"/>
                  </a:lnTo>
                  <a:lnTo>
                    <a:pt x="35220" y="2970812"/>
                  </a:lnTo>
                  <a:lnTo>
                    <a:pt x="35988" y="3026662"/>
                  </a:lnTo>
                  <a:lnTo>
                    <a:pt x="35545" y="3080353"/>
                  </a:lnTo>
                  <a:lnTo>
                    <a:pt x="33602" y="3130995"/>
                  </a:lnTo>
                  <a:lnTo>
                    <a:pt x="29874" y="3177700"/>
                  </a:lnTo>
                  <a:lnTo>
                    <a:pt x="24072" y="3219577"/>
                  </a:lnTo>
                  <a:lnTo>
                    <a:pt x="16861" y="3265565"/>
                  </a:lnTo>
                  <a:lnTo>
                    <a:pt x="11173" y="3313055"/>
                  </a:lnTo>
                  <a:lnTo>
                    <a:pt x="6919" y="3361910"/>
                  </a:lnTo>
                  <a:lnTo>
                    <a:pt x="4013" y="3411997"/>
                  </a:lnTo>
                  <a:lnTo>
                    <a:pt x="2367" y="3463180"/>
                  </a:lnTo>
                  <a:lnTo>
                    <a:pt x="1894" y="3515323"/>
                  </a:lnTo>
                  <a:lnTo>
                    <a:pt x="2505" y="3568291"/>
                  </a:lnTo>
                  <a:lnTo>
                    <a:pt x="4115" y="3621949"/>
                  </a:lnTo>
                  <a:lnTo>
                    <a:pt x="6635" y="3676161"/>
                  </a:lnTo>
                  <a:lnTo>
                    <a:pt x="9978" y="3730793"/>
                  </a:lnTo>
                  <a:lnTo>
                    <a:pt x="14057" y="3785709"/>
                  </a:lnTo>
                  <a:lnTo>
                    <a:pt x="18784" y="3840773"/>
                  </a:lnTo>
                  <a:lnTo>
                    <a:pt x="24072" y="3895852"/>
                  </a:lnTo>
                  <a:lnTo>
                    <a:pt x="29112" y="3951227"/>
                  </a:lnTo>
                  <a:lnTo>
                    <a:pt x="33179" y="4007085"/>
                  </a:lnTo>
                  <a:lnTo>
                    <a:pt x="36308" y="4063142"/>
                  </a:lnTo>
                  <a:lnTo>
                    <a:pt x="38537" y="4119113"/>
                  </a:lnTo>
                  <a:lnTo>
                    <a:pt x="39902" y="4174714"/>
                  </a:lnTo>
                  <a:lnTo>
                    <a:pt x="40438" y="4229662"/>
                  </a:lnTo>
                  <a:lnTo>
                    <a:pt x="40183" y="4283671"/>
                  </a:lnTo>
                  <a:lnTo>
                    <a:pt x="39173" y="4336459"/>
                  </a:lnTo>
                  <a:lnTo>
                    <a:pt x="37445" y="4387741"/>
                  </a:lnTo>
                  <a:lnTo>
                    <a:pt x="35034" y="4437232"/>
                  </a:lnTo>
                  <a:lnTo>
                    <a:pt x="31977" y="4484650"/>
                  </a:lnTo>
                  <a:lnTo>
                    <a:pt x="28311" y="4529709"/>
                  </a:lnTo>
                  <a:lnTo>
                    <a:pt x="24072" y="4572127"/>
                  </a:lnTo>
                  <a:lnTo>
                    <a:pt x="21076" y="4606014"/>
                  </a:lnTo>
                  <a:lnTo>
                    <a:pt x="18926" y="4644600"/>
                  </a:lnTo>
                  <a:lnTo>
                    <a:pt x="17529" y="4687330"/>
                  </a:lnTo>
                  <a:lnTo>
                    <a:pt x="16789" y="4733651"/>
                  </a:lnTo>
                  <a:lnTo>
                    <a:pt x="16613" y="4783010"/>
                  </a:lnTo>
                  <a:lnTo>
                    <a:pt x="16906" y="4834852"/>
                  </a:lnTo>
                  <a:lnTo>
                    <a:pt x="17574" y="4888624"/>
                  </a:lnTo>
                  <a:lnTo>
                    <a:pt x="18522" y="4943773"/>
                  </a:lnTo>
                  <a:lnTo>
                    <a:pt x="19655" y="4999745"/>
                  </a:lnTo>
                  <a:lnTo>
                    <a:pt x="20880" y="5055986"/>
                  </a:lnTo>
                  <a:lnTo>
                    <a:pt x="22102" y="5111942"/>
                  </a:lnTo>
                  <a:lnTo>
                    <a:pt x="23225" y="5167061"/>
                  </a:lnTo>
                  <a:lnTo>
                    <a:pt x="24157" y="5220788"/>
                  </a:lnTo>
                  <a:lnTo>
                    <a:pt x="24802" y="5272569"/>
                  </a:lnTo>
                  <a:lnTo>
                    <a:pt x="25065" y="5321852"/>
                  </a:lnTo>
                  <a:lnTo>
                    <a:pt x="24854" y="5368083"/>
                  </a:lnTo>
                  <a:lnTo>
                    <a:pt x="24072" y="5410708"/>
                  </a:lnTo>
                  <a:lnTo>
                    <a:pt x="17087" y="5411241"/>
                  </a:lnTo>
                  <a:lnTo>
                    <a:pt x="11245" y="5411444"/>
                  </a:lnTo>
                  <a:lnTo>
                    <a:pt x="5784" y="5410708"/>
                  </a:lnTo>
                  <a:lnTo>
                    <a:pt x="8103" y="5342661"/>
                  </a:lnTo>
                  <a:lnTo>
                    <a:pt x="8973" y="5284869"/>
                  </a:lnTo>
                  <a:lnTo>
                    <a:pt x="8724" y="5235008"/>
                  </a:lnTo>
                  <a:lnTo>
                    <a:pt x="7684" y="5190751"/>
                  </a:lnTo>
                  <a:lnTo>
                    <a:pt x="6179" y="5149775"/>
                  </a:lnTo>
                  <a:lnTo>
                    <a:pt x="4539" y="5109756"/>
                  </a:lnTo>
                  <a:lnTo>
                    <a:pt x="3091" y="5068368"/>
                  </a:lnTo>
                  <a:lnTo>
                    <a:pt x="2164" y="5023286"/>
                  </a:lnTo>
                  <a:lnTo>
                    <a:pt x="2085" y="4972187"/>
                  </a:lnTo>
                  <a:lnTo>
                    <a:pt x="3182" y="4912745"/>
                  </a:lnTo>
                  <a:lnTo>
                    <a:pt x="5784" y="4842637"/>
                  </a:lnTo>
                  <a:lnTo>
                    <a:pt x="9107" y="4763564"/>
                  </a:lnTo>
                  <a:lnTo>
                    <a:pt x="11502" y="4693379"/>
                  </a:lnTo>
                  <a:lnTo>
                    <a:pt x="13041" y="4631055"/>
                  </a:lnTo>
                  <a:lnTo>
                    <a:pt x="13794" y="4575565"/>
                  </a:lnTo>
                  <a:lnTo>
                    <a:pt x="13833" y="4525883"/>
                  </a:lnTo>
                  <a:lnTo>
                    <a:pt x="13227" y="4480982"/>
                  </a:lnTo>
                  <a:lnTo>
                    <a:pt x="12049" y="4439837"/>
                  </a:lnTo>
                  <a:lnTo>
                    <a:pt x="10368" y="4401420"/>
                  </a:lnTo>
                  <a:lnTo>
                    <a:pt x="8256" y="4364706"/>
                  </a:lnTo>
                  <a:lnTo>
                    <a:pt x="5784" y="4328668"/>
                  </a:lnTo>
                  <a:lnTo>
                    <a:pt x="4104" y="4298142"/>
                  </a:lnTo>
                  <a:lnTo>
                    <a:pt x="2798" y="4258945"/>
                  </a:lnTo>
                  <a:lnTo>
                    <a:pt x="1839" y="4212411"/>
                  </a:lnTo>
                  <a:lnTo>
                    <a:pt x="1197" y="4159877"/>
                  </a:lnTo>
                  <a:lnTo>
                    <a:pt x="842" y="4102677"/>
                  </a:lnTo>
                  <a:lnTo>
                    <a:pt x="746" y="4042148"/>
                  </a:lnTo>
                  <a:lnTo>
                    <a:pt x="879" y="3979624"/>
                  </a:lnTo>
                  <a:lnTo>
                    <a:pt x="1212" y="3916441"/>
                  </a:lnTo>
                  <a:lnTo>
                    <a:pt x="1716" y="3853935"/>
                  </a:lnTo>
                  <a:lnTo>
                    <a:pt x="2363" y="3793440"/>
                  </a:lnTo>
                  <a:lnTo>
                    <a:pt x="3122" y="3736293"/>
                  </a:lnTo>
                  <a:lnTo>
                    <a:pt x="3965" y="3683829"/>
                  </a:lnTo>
                  <a:lnTo>
                    <a:pt x="4862" y="3637383"/>
                  </a:lnTo>
                  <a:lnTo>
                    <a:pt x="5784" y="3598291"/>
                  </a:lnTo>
                  <a:lnTo>
                    <a:pt x="6420" y="3554362"/>
                  </a:lnTo>
                  <a:lnTo>
                    <a:pt x="6145" y="3511101"/>
                  </a:lnTo>
                  <a:lnTo>
                    <a:pt x="5221" y="3467771"/>
                  </a:lnTo>
                  <a:lnTo>
                    <a:pt x="3909" y="3423635"/>
                  </a:lnTo>
                  <a:lnTo>
                    <a:pt x="2469" y="3377956"/>
                  </a:lnTo>
                  <a:lnTo>
                    <a:pt x="1164" y="3329997"/>
                  </a:lnTo>
                  <a:lnTo>
                    <a:pt x="254" y="3279022"/>
                  </a:lnTo>
                  <a:lnTo>
                    <a:pt x="0" y="3224293"/>
                  </a:lnTo>
                  <a:lnTo>
                    <a:pt x="662" y="3165075"/>
                  </a:lnTo>
                  <a:lnTo>
                    <a:pt x="2504" y="3100629"/>
                  </a:lnTo>
                  <a:lnTo>
                    <a:pt x="5784" y="3030220"/>
                  </a:lnTo>
                  <a:lnTo>
                    <a:pt x="8423" y="2974530"/>
                  </a:lnTo>
                  <a:lnTo>
                    <a:pt x="10023" y="2922634"/>
                  </a:lnTo>
                  <a:lnTo>
                    <a:pt x="10742" y="2873719"/>
                  </a:lnTo>
                  <a:lnTo>
                    <a:pt x="10738" y="2826972"/>
                  </a:lnTo>
                  <a:lnTo>
                    <a:pt x="10170" y="2781580"/>
                  </a:lnTo>
                  <a:lnTo>
                    <a:pt x="9196" y="2736728"/>
                  </a:lnTo>
                  <a:lnTo>
                    <a:pt x="7975" y="2691606"/>
                  </a:lnTo>
                  <a:lnTo>
                    <a:pt x="6664" y="2645398"/>
                  </a:lnTo>
                  <a:lnTo>
                    <a:pt x="5422" y="2597293"/>
                  </a:lnTo>
                  <a:lnTo>
                    <a:pt x="4407" y="2546477"/>
                  </a:lnTo>
                  <a:lnTo>
                    <a:pt x="3777" y="2492137"/>
                  </a:lnTo>
                  <a:lnTo>
                    <a:pt x="3691" y="2433460"/>
                  </a:lnTo>
                  <a:lnTo>
                    <a:pt x="4308" y="2369633"/>
                  </a:lnTo>
                  <a:lnTo>
                    <a:pt x="5784" y="2299843"/>
                  </a:lnTo>
                  <a:lnTo>
                    <a:pt x="7244" y="2234025"/>
                  </a:lnTo>
                  <a:lnTo>
                    <a:pt x="8038" y="2172548"/>
                  </a:lnTo>
                  <a:lnTo>
                    <a:pt x="8271" y="2114856"/>
                  </a:lnTo>
                  <a:lnTo>
                    <a:pt x="8049" y="2060393"/>
                  </a:lnTo>
                  <a:lnTo>
                    <a:pt x="7477" y="2008603"/>
                  </a:lnTo>
                  <a:lnTo>
                    <a:pt x="6662" y="1958930"/>
                  </a:lnTo>
                  <a:lnTo>
                    <a:pt x="5708" y="1910817"/>
                  </a:lnTo>
                  <a:lnTo>
                    <a:pt x="4722" y="1863708"/>
                  </a:lnTo>
                  <a:lnTo>
                    <a:pt x="3809" y="1817048"/>
                  </a:lnTo>
                  <a:lnTo>
                    <a:pt x="3075" y="1770281"/>
                  </a:lnTo>
                  <a:lnTo>
                    <a:pt x="2625" y="1722849"/>
                  </a:lnTo>
                  <a:lnTo>
                    <a:pt x="2565" y="1674198"/>
                  </a:lnTo>
                  <a:lnTo>
                    <a:pt x="3002" y="1623770"/>
                  </a:lnTo>
                  <a:lnTo>
                    <a:pt x="4039" y="1571011"/>
                  </a:lnTo>
                  <a:lnTo>
                    <a:pt x="5784" y="1515364"/>
                  </a:lnTo>
                  <a:lnTo>
                    <a:pt x="8476" y="1446223"/>
                  </a:lnTo>
                  <a:lnTo>
                    <a:pt x="11129" y="1381700"/>
                  </a:lnTo>
                  <a:lnTo>
                    <a:pt x="13606" y="1321351"/>
                  </a:lnTo>
                  <a:lnTo>
                    <a:pt x="15775" y="1264736"/>
                  </a:lnTo>
                  <a:lnTo>
                    <a:pt x="17498" y="1211412"/>
                  </a:lnTo>
                  <a:lnTo>
                    <a:pt x="18643" y="1160938"/>
                  </a:lnTo>
                  <a:lnTo>
                    <a:pt x="19073" y="1112872"/>
                  </a:lnTo>
                  <a:lnTo>
                    <a:pt x="18653" y="1066771"/>
                  </a:lnTo>
                  <a:lnTo>
                    <a:pt x="17250" y="1022195"/>
                  </a:lnTo>
                  <a:lnTo>
                    <a:pt x="14727" y="978700"/>
                  </a:lnTo>
                  <a:lnTo>
                    <a:pt x="10950" y="935846"/>
                  </a:lnTo>
                  <a:lnTo>
                    <a:pt x="5784" y="893190"/>
                  </a:lnTo>
                  <a:lnTo>
                    <a:pt x="2616" y="861472"/>
                  </a:lnTo>
                  <a:lnTo>
                    <a:pt x="855" y="823743"/>
                  </a:lnTo>
                  <a:lnTo>
                    <a:pt x="307" y="780737"/>
                  </a:lnTo>
                  <a:lnTo>
                    <a:pt x="779" y="733186"/>
                  </a:lnTo>
                  <a:lnTo>
                    <a:pt x="2077" y="681823"/>
                  </a:lnTo>
                  <a:lnTo>
                    <a:pt x="4006" y="627379"/>
                  </a:lnTo>
                  <a:lnTo>
                    <a:pt x="6373" y="570589"/>
                  </a:lnTo>
                  <a:lnTo>
                    <a:pt x="8983" y="512184"/>
                  </a:lnTo>
                  <a:lnTo>
                    <a:pt x="11642" y="452897"/>
                  </a:lnTo>
                  <a:lnTo>
                    <a:pt x="14157" y="393461"/>
                  </a:lnTo>
                  <a:lnTo>
                    <a:pt x="16333" y="334608"/>
                  </a:lnTo>
                  <a:lnTo>
                    <a:pt x="17976" y="277071"/>
                  </a:lnTo>
                  <a:lnTo>
                    <a:pt x="18893" y="221583"/>
                  </a:lnTo>
                  <a:lnTo>
                    <a:pt x="18889" y="168875"/>
                  </a:lnTo>
                  <a:lnTo>
                    <a:pt x="17770" y="119681"/>
                  </a:lnTo>
                  <a:lnTo>
                    <a:pt x="15342" y="74734"/>
                  </a:lnTo>
                  <a:lnTo>
                    <a:pt x="11411" y="34765"/>
                  </a:lnTo>
                  <a:lnTo>
                    <a:pt x="5784" y="508"/>
                  </a:lnTo>
                  <a:lnTo>
                    <a:pt x="14801" y="0"/>
                  </a:lnTo>
                  <a:lnTo>
                    <a:pt x="18992" y="635"/>
                  </a:lnTo>
                  <a:lnTo>
                    <a:pt x="24072" y="508"/>
                  </a:lnTo>
                  <a:close/>
                </a:path>
              </a:pathLst>
            </a:custGeom>
            <a:ln w="41148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216662" y="7867333"/>
            <a:ext cx="6265926" cy="564514"/>
          </a:xfrm>
          <a:prstGeom prst="rect">
            <a:avLst/>
          </a:prstGeom>
        </p:spPr>
        <p:txBody>
          <a:bodyPr vert="horz" wrap="square" lIns="0" tIns="64770" rIns="0" bIns="0" rtlCol="0">
            <a:spAutoFit/>
          </a:bodyPr>
          <a:lstStyle/>
          <a:p>
            <a:pPr marL="919163" marR="7620" indent="-901065">
              <a:lnSpc>
                <a:spcPts val="3480"/>
              </a:lnSpc>
              <a:spcBef>
                <a:spcPts val="510"/>
              </a:spcBef>
            </a:pP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r>
              <a:rPr sz="4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"/>
                <a:cs typeface="Calibri"/>
              </a:rPr>
              <a:t>hour</a:t>
            </a:r>
            <a:r>
              <a:rPr sz="4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FFFFFF"/>
                </a:solidFill>
                <a:latin typeface="Calibri"/>
                <a:cs typeface="Calibri"/>
              </a:rPr>
              <a:t>working </a:t>
            </a:r>
            <a:r>
              <a:rPr sz="4800" spc="-3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9DA7BCD0-31F5-B500-DAC9-252756EB1342}"/>
              </a:ext>
            </a:extLst>
          </p:cNvPr>
          <p:cNvSpPr/>
          <p:nvPr/>
        </p:nvSpPr>
        <p:spPr>
          <a:xfrm>
            <a:off x="6714566" y="1422883"/>
            <a:ext cx="10934700" cy="1429053"/>
          </a:xfrm>
          <a:custGeom>
            <a:avLst/>
            <a:gdLst/>
            <a:ahLst/>
            <a:cxnLst/>
            <a:rect l="l" t="t" r="r" b="b"/>
            <a:pathLst>
              <a:path w="8938260" h="1306195">
                <a:moveTo>
                  <a:pt x="8807704" y="0"/>
                </a:moveTo>
                <a:lnTo>
                  <a:pt x="130606" y="0"/>
                </a:lnTo>
                <a:lnTo>
                  <a:pt x="79767" y="10255"/>
                </a:lnTo>
                <a:lnTo>
                  <a:pt x="38252" y="38226"/>
                </a:lnTo>
                <a:lnTo>
                  <a:pt x="10263" y="79724"/>
                </a:lnTo>
                <a:lnTo>
                  <a:pt x="0" y="130555"/>
                </a:lnTo>
                <a:lnTo>
                  <a:pt x="0" y="1175512"/>
                </a:lnTo>
                <a:lnTo>
                  <a:pt x="10263" y="1226343"/>
                </a:lnTo>
                <a:lnTo>
                  <a:pt x="38252" y="1267840"/>
                </a:lnTo>
                <a:lnTo>
                  <a:pt x="79767" y="1295812"/>
                </a:lnTo>
                <a:lnTo>
                  <a:pt x="130606" y="1306067"/>
                </a:lnTo>
                <a:lnTo>
                  <a:pt x="8807704" y="1306067"/>
                </a:lnTo>
                <a:lnTo>
                  <a:pt x="8858535" y="1295812"/>
                </a:lnTo>
                <a:lnTo>
                  <a:pt x="8900033" y="1267840"/>
                </a:lnTo>
                <a:lnTo>
                  <a:pt x="8928004" y="1226343"/>
                </a:lnTo>
                <a:lnTo>
                  <a:pt x="8938260" y="1175512"/>
                </a:lnTo>
                <a:lnTo>
                  <a:pt x="8938260" y="130555"/>
                </a:lnTo>
                <a:lnTo>
                  <a:pt x="8928004" y="79724"/>
                </a:lnTo>
                <a:lnTo>
                  <a:pt x="8900033" y="38226"/>
                </a:lnTo>
                <a:lnTo>
                  <a:pt x="8858535" y="10255"/>
                </a:lnTo>
                <a:lnTo>
                  <a:pt x="8807704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 anchor="ctr"/>
          <a:lstStyle/>
          <a:p>
            <a:pPr marL="19050" marR="7620" algn="ctr">
              <a:lnSpc>
                <a:spcPct val="91500"/>
              </a:lnSpc>
              <a:spcBef>
                <a:spcPts val="472"/>
              </a:spcBef>
            </a:pP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7 First year classes – 200 students </a:t>
            </a:r>
            <a:endParaRPr lang="en-US" sz="4000" dirty="0">
              <a:latin typeface="Calibri"/>
              <a:cs typeface="Calibri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6A1228EE-2A22-B016-8B04-C731E43E0711}"/>
              </a:ext>
            </a:extLst>
          </p:cNvPr>
          <p:cNvSpPr/>
          <p:nvPr/>
        </p:nvSpPr>
        <p:spPr>
          <a:xfrm>
            <a:off x="6758581" y="3382878"/>
            <a:ext cx="10934700" cy="1429053"/>
          </a:xfrm>
          <a:custGeom>
            <a:avLst/>
            <a:gdLst/>
            <a:ahLst/>
            <a:cxnLst/>
            <a:rect l="l" t="t" r="r" b="b"/>
            <a:pathLst>
              <a:path w="8938260" h="1306195">
                <a:moveTo>
                  <a:pt x="8807704" y="0"/>
                </a:moveTo>
                <a:lnTo>
                  <a:pt x="130606" y="0"/>
                </a:lnTo>
                <a:lnTo>
                  <a:pt x="79767" y="10255"/>
                </a:lnTo>
                <a:lnTo>
                  <a:pt x="38252" y="38226"/>
                </a:lnTo>
                <a:lnTo>
                  <a:pt x="10263" y="79724"/>
                </a:lnTo>
                <a:lnTo>
                  <a:pt x="0" y="130555"/>
                </a:lnTo>
                <a:lnTo>
                  <a:pt x="0" y="1175512"/>
                </a:lnTo>
                <a:lnTo>
                  <a:pt x="10263" y="1226343"/>
                </a:lnTo>
                <a:lnTo>
                  <a:pt x="38252" y="1267840"/>
                </a:lnTo>
                <a:lnTo>
                  <a:pt x="79767" y="1295812"/>
                </a:lnTo>
                <a:lnTo>
                  <a:pt x="130606" y="1306067"/>
                </a:lnTo>
                <a:lnTo>
                  <a:pt x="8807704" y="1306067"/>
                </a:lnTo>
                <a:lnTo>
                  <a:pt x="8858535" y="1295812"/>
                </a:lnTo>
                <a:lnTo>
                  <a:pt x="8900033" y="1267840"/>
                </a:lnTo>
                <a:lnTo>
                  <a:pt x="8928004" y="1226343"/>
                </a:lnTo>
                <a:lnTo>
                  <a:pt x="8938260" y="1175512"/>
                </a:lnTo>
                <a:lnTo>
                  <a:pt x="8938260" y="130555"/>
                </a:lnTo>
                <a:lnTo>
                  <a:pt x="8928004" y="79724"/>
                </a:lnTo>
                <a:lnTo>
                  <a:pt x="8900033" y="38226"/>
                </a:lnTo>
                <a:lnTo>
                  <a:pt x="8858535" y="10255"/>
                </a:lnTo>
                <a:lnTo>
                  <a:pt x="8807704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 anchor="ctr"/>
          <a:lstStyle/>
          <a:p>
            <a:pPr marL="19050" marR="7620" algn="ctr">
              <a:lnSpc>
                <a:spcPct val="91500"/>
              </a:lnSpc>
              <a:spcBef>
                <a:spcPts val="472"/>
              </a:spcBef>
            </a:pPr>
            <a:r>
              <a:rPr lang="en-IE" sz="4000" dirty="0">
                <a:latin typeface="Calibri"/>
                <a:cs typeface="Calibri"/>
              </a:rPr>
              <a:t>All classes are mixed ability groupings , with a common level taught to all. </a:t>
            </a: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54B51414-363D-4DBD-C7A0-ED3EBFE95647}"/>
              </a:ext>
            </a:extLst>
          </p:cNvPr>
          <p:cNvSpPr/>
          <p:nvPr/>
        </p:nvSpPr>
        <p:spPr>
          <a:xfrm>
            <a:off x="6714566" y="5172045"/>
            <a:ext cx="10934700" cy="1429053"/>
          </a:xfrm>
          <a:custGeom>
            <a:avLst/>
            <a:gdLst/>
            <a:ahLst/>
            <a:cxnLst/>
            <a:rect l="l" t="t" r="r" b="b"/>
            <a:pathLst>
              <a:path w="8938260" h="1306195">
                <a:moveTo>
                  <a:pt x="8807704" y="0"/>
                </a:moveTo>
                <a:lnTo>
                  <a:pt x="130606" y="0"/>
                </a:lnTo>
                <a:lnTo>
                  <a:pt x="79767" y="10255"/>
                </a:lnTo>
                <a:lnTo>
                  <a:pt x="38252" y="38226"/>
                </a:lnTo>
                <a:lnTo>
                  <a:pt x="10263" y="79724"/>
                </a:lnTo>
                <a:lnTo>
                  <a:pt x="0" y="130555"/>
                </a:lnTo>
                <a:lnTo>
                  <a:pt x="0" y="1175512"/>
                </a:lnTo>
                <a:lnTo>
                  <a:pt x="10263" y="1226343"/>
                </a:lnTo>
                <a:lnTo>
                  <a:pt x="38252" y="1267840"/>
                </a:lnTo>
                <a:lnTo>
                  <a:pt x="79767" y="1295812"/>
                </a:lnTo>
                <a:lnTo>
                  <a:pt x="130606" y="1306067"/>
                </a:lnTo>
                <a:lnTo>
                  <a:pt x="8807704" y="1306067"/>
                </a:lnTo>
                <a:lnTo>
                  <a:pt x="8858535" y="1295812"/>
                </a:lnTo>
                <a:lnTo>
                  <a:pt x="8900033" y="1267840"/>
                </a:lnTo>
                <a:lnTo>
                  <a:pt x="8928004" y="1226343"/>
                </a:lnTo>
                <a:lnTo>
                  <a:pt x="8938260" y="1175512"/>
                </a:lnTo>
                <a:lnTo>
                  <a:pt x="8938260" y="130555"/>
                </a:lnTo>
                <a:lnTo>
                  <a:pt x="8928004" y="79724"/>
                </a:lnTo>
                <a:lnTo>
                  <a:pt x="8900033" y="38226"/>
                </a:lnTo>
                <a:lnTo>
                  <a:pt x="8858535" y="10255"/>
                </a:lnTo>
                <a:lnTo>
                  <a:pt x="8807704" y="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 anchor="ctr"/>
          <a:lstStyle/>
          <a:p>
            <a:pPr marL="19050" marR="7620" algn="ctr">
              <a:lnSpc>
                <a:spcPct val="91500"/>
              </a:lnSpc>
              <a:spcBef>
                <a:spcPts val="472"/>
              </a:spcBef>
            </a:pPr>
            <a:r>
              <a:rPr lang="en-US" sz="4000" dirty="0">
                <a:solidFill>
                  <a:srgbClr val="FFFFFF"/>
                </a:solidFill>
                <a:latin typeface="Calibri"/>
                <a:cs typeface="Calibri"/>
              </a:rPr>
              <a:t>Dedicated Lunch rooms, Toilets, Locker areas </a:t>
            </a:r>
            <a:endParaRPr lang="en-IE" sz="4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11A72FB-84CE-4F20-9891-A47EA30A6C58}"/>
              </a:ext>
            </a:extLst>
          </p:cNvPr>
          <p:cNvSpPr/>
          <p:nvPr/>
        </p:nvSpPr>
        <p:spPr>
          <a:xfrm>
            <a:off x="6758581" y="7064677"/>
            <a:ext cx="10934700" cy="1429053"/>
          </a:xfrm>
          <a:custGeom>
            <a:avLst/>
            <a:gdLst/>
            <a:ahLst/>
            <a:cxnLst/>
            <a:rect l="l" t="t" r="r" b="b"/>
            <a:pathLst>
              <a:path w="8938260" h="1306195">
                <a:moveTo>
                  <a:pt x="8807704" y="0"/>
                </a:moveTo>
                <a:lnTo>
                  <a:pt x="130606" y="0"/>
                </a:lnTo>
                <a:lnTo>
                  <a:pt x="79767" y="10255"/>
                </a:lnTo>
                <a:lnTo>
                  <a:pt x="38252" y="38226"/>
                </a:lnTo>
                <a:lnTo>
                  <a:pt x="10263" y="79724"/>
                </a:lnTo>
                <a:lnTo>
                  <a:pt x="0" y="130555"/>
                </a:lnTo>
                <a:lnTo>
                  <a:pt x="0" y="1175512"/>
                </a:lnTo>
                <a:lnTo>
                  <a:pt x="10263" y="1226343"/>
                </a:lnTo>
                <a:lnTo>
                  <a:pt x="38252" y="1267840"/>
                </a:lnTo>
                <a:lnTo>
                  <a:pt x="79767" y="1295812"/>
                </a:lnTo>
                <a:lnTo>
                  <a:pt x="130606" y="1306067"/>
                </a:lnTo>
                <a:lnTo>
                  <a:pt x="8807704" y="1306067"/>
                </a:lnTo>
                <a:lnTo>
                  <a:pt x="8858535" y="1295812"/>
                </a:lnTo>
                <a:lnTo>
                  <a:pt x="8900033" y="1267840"/>
                </a:lnTo>
                <a:lnTo>
                  <a:pt x="8928004" y="1226343"/>
                </a:lnTo>
                <a:lnTo>
                  <a:pt x="8938260" y="1175512"/>
                </a:lnTo>
                <a:lnTo>
                  <a:pt x="8938260" y="130555"/>
                </a:lnTo>
                <a:lnTo>
                  <a:pt x="8928004" y="79724"/>
                </a:lnTo>
                <a:lnTo>
                  <a:pt x="8900033" y="38226"/>
                </a:lnTo>
                <a:lnTo>
                  <a:pt x="8858535" y="10255"/>
                </a:lnTo>
                <a:lnTo>
                  <a:pt x="8807704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wrap="square" lIns="0" tIns="0" rIns="0" bIns="0" rtlCol="0" anchor="ctr"/>
          <a:lstStyle/>
          <a:p>
            <a:pPr marL="19050" marR="7620" algn="ctr">
              <a:lnSpc>
                <a:spcPct val="91500"/>
              </a:lnSpc>
              <a:spcBef>
                <a:spcPts val="472"/>
              </a:spcBef>
            </a:pPr>
            <a:r>
              <a:rPr lang="en-GB" sz="4000" dirty="0">
                <a:latin typeface="Calibri"/>
                <a:cs typeface="Calibri"/>
              </a:rPr>
              <a:t>Each first year will do 11 core subjects and 3 optional subjects.</a:t>
            </a:r>
            <a:endParaRPr lang="en-IE" sz="4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y be an image of 5 people and people studying">
            <a:extLst>
              <a:ext uri="{FF2B5EF4-FFF2-40B4-BE49-F238E27FC236}">
                <a16:creationId xmlns:a16="http://schemas.microsoft.com/office/drawing/2014/main" id="{7F622911-458A-39B9-37AC-EBFF23E06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3" r="13123"/>
          <a:stretch/>
        </p:blipFill>
        <p:spPr bwMode="auto">
          <a:xfrm>
            <a:off x="10435914" y="-14654"/>
            <a:ext cx="7852085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8"/>
          <p:cNvGrpSpPr/>
          <p:nvPr/>
        </p:nvGrpSpPr>
        <p:grpSpPr>
          <a:xfrm rot="-10800000">
            <a:off x="8441138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0" name="object 2">
            <a:extLst>
              <a:ext uri="{FF2B5EF4-FFF2-40B4-BE49-F238E27FC236}">
                <a16:creationId xmlns:a16="http://schemas.microsoft.com/office/drawing/2014/main" id="{D6621960-DC8A-4012-AC52-ED9023642F7D}"/>
              </a:ext>
            </a:extLst>
          </p:cNvPr>
          <p:cNvSpPr txBox="1"/>
          <p:nvPr/>
        </p:nvSpPr>
        <p:spPr>
          <a:xfrm>
            <a:off x="1736901" y="2184581"/>
            <a:ext cx="9165239" cy="7117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-GB" sz="4500" dirty="0">
                <a:solidFill>
                  <a:srgbClr val="000000"/>
                </a:solidFill>
                <a:latin typeface="Poppins Semi-Bold"/>
              </a:rPr>
              <a:t>Core Subjects</a:t>
            </a:r>
            <a:endParaRPr sz="4500" dirty="0">
              <a:solidFill>
                <a:srgbClr val="000000"/>
              </a:solidFill>
              <a:latin typeface="Poppins Semi-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A99AD0-ADC7-44AE-B67B-21EA269FA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441" y="2932139"/>
            <a:ext cx="5215289" cy="67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6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31C9B-4FAE-3470-4695-337FC236F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66111" y="0"/>
            <a:ext cx="7921889" cy="10275675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10800000">
            <a:off x="8338280" y="-7239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290F820-8A29-4901-8E9D-AA9D9FDB1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4183" y="3221000"/>
            <a:ext cx="4858675" cy="6185195"/>
          </a:xfrm>
          <a:prstGeom prst="rect">
            <a:avLst/>
          </a:prstGeom>
        </p:spPr>
      </p:pic>
      <p:sp>
        <p:nvSpPr>
          <p:cNvPr id="17" name="object 2">
            <a:extLst>
              <a:ext uri="{FF2B5EF4-FFF2-40B4-BE49-F238E27FC236}">
                <a16:creationId xmlns:a16="http://schemas.microsoft.com/office/drawing/2014/main" id="{79907F89-EA0F-4FE2-8C9D-ABE6AFDBB987}"/>
              </a:ext>
            </a:extLst>
          </p:cNvPr>
          <p:cNvSpPr txBox="1"/>
          <p:nvPr/>
        </p:nvSpPr>
        <p:spPr>
          <a:xfrm>
            <a:off x="1736901" y="2184581"/>
            <a:ext cx="9165239" cy="7117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-GB" sz="4500" dirty="0">
                <a:solidFill>
                  <a:srgbClr val="000000"/>
                </a:solidFill>
                <a:latin typeface="Poppins Semi-Bold"/>
              </a:rPr>
              <a:t>Optional  Subjects</a:t>
            </a:r>
            <a:endParaRPr sz="4500" dirty="0">
              <a:solidFill>
                <a:srgbClr val="000000"/>
              </a:solidFill>
              <a:latin typeface="Poppins Semi-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066800" y="3757634"/>
            <a:ext cx="15773400" cy="1371600"/>
            <a:chOff x="838200" y="3541776"/>
            <a:chExt cx="10515600" cy="71183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" name="object 4"/>
            <p:cNvSpPr/>
            <p:nvPr/>
          </p:nvSpPr>
          <p:spPr>
            <a:xfrm>
              <a:off x="838200" y="3541776"/>
              <a:ext cx="10515600" cy="711835"/>
            </a:xfrm>
            <a:custGeom>
              <a:avLst/>
              <a:gdLst/>
              <a:ahLst/>
              <a:cxnLst/>
              <a:rect l="l" t="t" r="r" b="b"/>
              <a:pathLst>
                <a:path w="10515600" h="711835">
                  <a:moveTo>
                    <a:pt x="10444480" y="0"/>
                  </a:moveTo>
                  <a:lnTo>
                    <a:pt x="71170" y="0"/>
                  </a:lnTo>
                  <a:lnTo>
                    <a:pt x="43467" y="5593"/>
                  </a:lnTo>
                  <a:lnTo>
                    <a:pt x="20845" y="20843"/>
                  </a:lnTo>
                  <a:lnTo>
                    <a:pt x="5592" y="43451"/>
                  </a:lnTo>
                  <a:lnTo>
                    <a:pt x="0" y="71119"/>
                  </a:lnTo>
                  <a:lnTo>
                    <a:pt x="0" y="640588"/>
                  </a:lnTo>
                  <a:lnTo>
                    <a:pt x="5592" y="668256"/>
                  </a:lnTo>
                  <a:lnTo>
                    <a:pt x="20845" y="690864"/>
                  </a:lnTo>
                  <a:lnTo>
                    <a:pt x="43467" y="706114"/>
                  </a:lnTo>
                  <a:lnTo>
                    <a:pt x="71170" y="711707"/>
                  </a:lnTo>
                  <a:lnTo>
                    <a:pt x="10444480" y="711707"/>
                  </a:lnTo>
                  <a:lnTo>
                    <a:pt x="10472148" y="706114"/>
                  </a:lnTo>
                  <a:lnTo>
                    <a:pt x="10494756" y="690864"/>
                  </a:lnTo>
                  <a:lnTo>
                    <a:pt x="10510006" y="668256"/>
                  </a:lnTo>
                  <a:lnTo>
                    <a:pt x="10515600" y="640588"/>
                  </a:lnTo>
                  <a:lnTo>
                    <a:pt x="10515600" y="71119"/>
                  </a:lnTo>
                  <a:lnTo>
                    <a:pt x="10510006" y="43451"/>
                  </a:lnTo>
                  <a:lnTo>
                    <a:pt x="10494756" y="20843"/>
                  </a:lnTo>
                  <a:lnTo>
                    <a:pt x="10472148" y="5593"/>
                  </a:lnTo>
                  <a:lnTo>
                    <a:pt x="104444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r>
                <a:rPr lang="en-GB" sz="2700" dirty="0"/>
                <a:t>                           </a:t>
              </a:r>
            </a:p>
            <a:p>
              <a:r>
                <a:rPr lang="en-GB" sz="2700" dirty="0"/>
                <a:t>                      </a:t>
              </a:r>
              <a:r>
                <a:rPr lang="en-GB" sz="2700" b="1" dirty="0"/>
                <a:t>School support for all </a:t>
              </a:r>
              <a:endParaRPr sz="2700" b="1"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084" y="3701796"/>
              <a:ext cx="391668" cy="305002"/>
            </a:xfrm>
            <a:prstGeom prst="rect">
              <a:avLst/>
            </a:prstGeom>
            <a:grpFill/>
          </p:spPr>
        </p:pic>
      </p:grpSp>
      <p:sp>
        <p:nvSpPr>
          <p:cNvPr id="6" name="object 6"/>
          <p:cNvSpPr/>
          <p:nvPr/>
        </p:nvSpPr>
        <p:spPr>
          <a:xfrm>
            <a:off x="1389125" y="4011930"/>
            <a:ext cx="587693" cy="587693"/>
          </a:xfrm>
          <a:custGeom>
            <a:avLst/>
            <a:gdLst/>
            <a:ahLst/>
            <a:cxnLst/>
            <a:rect l="l" t="t" r="r" b="b"/>
            <a:pathLst>
              <a:path w="391794" h="391795">
                <a:moveTo>
                  <a:pt x="0" y="391667"/>
                </a:moveTo>
                <a:lnTo>
                  <a:pt x="391668" y="391667"/>
                </a:lnTo>
                <a:lnTo>
                  <a:pt x="391668" y="0"/>
                </a:lnTo>
                <a:lnTo>
                  <a:pt x="0" y="0"/>
                </a:lnTo>
                <a:lnTo>
                  <a:pt x="0" y="391667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700"/>
          </a:p>
        </p:txBody>
      </p:sp>
      <p:grpSp>
        <p:nvGrpSpPr>
          <p:cNvPr id="7" name="object 7"/>
          <p:cNvGrpSpPr/>
          <p:nvPr/>
        </p:nvGrpSpPr>
        <p:grpSpPr>
          <a:xfrm>
            <a:off x="1066800" y="5775158"/>
            <a:ext cx="15773400" cy="1371600"/>
            <a:chOff x="838200" y="4430267"/>
            <a:chExt cx="10515600" cy="711835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838200" y="4430267"/>
              <a:ext cx="10515600" cy="711835"/>
            </a:xfrm>
            <a:custGeom>
              <a:avLst/>
              <a:gdLst/>
              <a:ahLst/>
              <a:cxnLst/>
              <a:rect l="l" t="t" r="r" b="b"/>
              <a:pathLst>
                <a:path w="10515600" h="711835">
                  <a:moveTo>
                    <a:pt x="10444480" y="0"/>
                  </a:moveTo>
                  <a:lnTo>
                    <a:pt x="71170" y="0"/>
                  </a:lnTo>
                  <a:lnTo>
                    <a:pt x="43467" y="5593"/>
                  </a:lnTo>
                  <a:lnTo>
                    <a:pt x="20845" y="20843"/>
                  </a:lnTo>
                  <a:lnTo>
                    <a:pt x="5592" y="43451"/>
                  </a:lnTo>
                  <a:lnTo>
                    <a:pt x="0" y="71119"/>
                  </a:lnTo>
                  <a:lnTo>
                    <a:pt x="0" y="640587"/>
                  </a:lnTo>
                  <a:lnTo>
                    <a:pt x="5592" y="668256"/>
                  </a:lnTo>
                  <a:lnTo>
                    <a:pt x="20845" y="690864"/>
                  </a:lnTo>
                  <a:lnTo>
                    <a:pt x="43467" y="706114"/>
                  </a:lnTo>
                  <a:lnTo>
                    <a:pt x="71170" y="711707"/>
                  </a:lnTo>
                  <a:lnTo>
                    <a:pt x="10444480" y="711707"/>
                  </a:lnTo>
                  <a:lnTo>
                    <a:pt x="10472148" y="706114"/>
                  </a:lnTo>
                  <a:lnTo>
                    <a:pt x="10494756" y="690864"/>
                  </a:lnTo>
                  <a:lnTo>
                    <a:pt x="10510006" y="668256"/>
                  </a:lnTo>
                  <a:lnTo>
                    <a:pt x="10515600" y="640587"/>
                  </a:lnTo>
                  <a:lnTo>
                    <a:pt x="10515600" y="71119"/>
                  </a:lnTo>
                  <a:lnTo>
                    <a:pt x="10510006" y="43451"/>
                  </a:lnTo>
                  <a:lnTo>
                    <a:pt x="10494756" y="20843"/>
                  </a:lnTo>
                  <a:lnTo>
                    <a:pt x="10472148" y="5593"/>
                  </a:lnTo>
                  <a:lnTo>
                    <a:pt x="104444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3084" y="4590287"/>
              <a:ext cx="391668" cy="305002"/>
            </a:xfrm>
            <a:prstGeom prst="rect">
              <a:avLst/>
            </a:prstGeom>
            <a:grpFill/>
          </p:spPr>
        </p:pic>
      </p:grpSp>
      <p:sp>
        <p:nvSpPr>
          <p:cNvPr id="10" name="object 10"/>
          <p:cNvSpPr/>
          <p:nvPr/>
        </p:nvSpPr>
        <p:spPr>
          <a:xfrm>
            <a:off x="1389125" y="6015190"/>
            <a:ext cx="587693" cy="587693"/>
          </a:xfrm>
          <a:custGeom>
            <a:avLst/>
            <a:gdLst/>
            <a:ahLst/>
            <a:cxnLst/>
            <a:rect l="l" t="t" r="r" b="b"/>
            <a:pathLst>
              <a:path w="391794" h="391795">
                <a:moveTo>
                  <a:pt x="0" y="391668"/>
                </a:moveTo>
                <a:lnTo>
                  <a:pt x="391668" y="391668"/>
                </a:lnTo>
                <a:lnTo>
                  <a:pt x="391668" y="0"/>
                </a:lnTo>
                <a:lnTo>
                  <a:pt x="0" y="0"/>
                </a:lnTo>
                <a:lnTo>
                  <a:pt x="0" y="391668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11" name="object 11"/>
          <p:cNvSpPr txBox="1"/>
          <p:nvPr/>
        </p:nvSpPr>
        <p:spPr>
          <a:xfrm>
            <a:off x="11049000" y="504980"/>
            <a:ext cx="9715500" cy="904735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50" dirty="0">
              <a:latin typeface="Calibri"/>
              <a:cs typeface="Calibri"/>
            </a:endParaRPr>
          </a:p>
          <a:p>
            <a:pPr>
              <a:spcBef>
                <a:spcPts val="458"/>
              </a:spcBef>
            </a:pPr>
            <a:endParaRPr sz="2250" dirty="0">
              <a:latin typeface="Calibri"/>
              <a:cs typeface="Calibri"/>
            </a:endParaRPr>
          </a:p>
        </p:txBody>
      </p:sp>
      <p:grpSp>
        <p:nvGrpSpPr>
          <p:cNvPr id="14" name="object 7">
            <a:extLst>
              <a:ext uri="{FF2B5EF4-FFF2-40B4-BE49-F238E27FC236}">
                <a16:creationId xmlns:a16="http://schemas.microsoft.com/office/drawing/2014/main" id="{DEDB428F-4BE2-4A76-AF7D-A0D4F26137A9}"/>
              </a:ext>
            </a:extLst>
          </p:cNvPr>
          <p:cNvGrpSpPr/>
          <p:nvPr/>
        </p:nvGrpSpPr>
        <p:grpSpPr>
          <a:xfrm>
            <a:off x="1066800" y="7658102"/>
            <a:ext cx="15773400" cy="1371601"/>
            <a:chOff x="838200" y="4430267"/>
            <a:chExt cx="10515600" cy="9144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B6378857-B63C-4528-8273-2AD25A734258}"/>
                </a:ext>
              </a:extLst>
            </p:cNvPr>
            <p:cNvSpPr/>
            <p:nvPr/>
          </p:nvSpPr>
          <p:spPr>
            <a:xfrm>
              <a:off x="838200" y="4430267"/>
              <a:ext cx="10515600" cy="914400"/>
            </a:xfrm>
            <a:custGeom>
              <a:avLst/>
              <a:gdLst/>
              <a:ahLst/>
              <a:cxnLst/>
              <a:rect l="l" t="t" r="r" b="b"/>
              <a:pathLst>
                <a:path w="10515600" h="711835">
                  <a:moveTo>
                    <a:pt x="10444480" y="0"/>
                  </a:moveTo>
                  <a:lnTo>
                    <a:pt x="71170" y="0"/>
                  </a:lnTo>
                  <a:lnTo>
                    <a:pt x="43467" y="5593"/>
                  </a:lnTo>
                  <a:lnTo>
                    <a:pt x="20845" y="20843"/>
                  </a:lnTo>
                  <a:lnTo>
                    <a:pt x="5592" y="43451"/>
                  </a:lnTo>
                  <a:lnTo>
                    <a:pt x="0" y="71119"/>
                  </a:lnTo>
                  <a:lnTo>
                    <a:pt x="0" y="640587"/>
                  </a:lnTo>
                  <a:lnTo>
                    <a:pt x="5592" y="668256"/>
                  </a:lnTo>
                  <a:lnTo>
                    <a:pt x="20845" y="690864"/>
                  </a:lnTo>
                  <a:lnTo>
                    <a:pt x="43467" y="706114"/>
                  </a:lnTo>
                  <a:lnTo>
                    <a:pt x="71170" y="711707"/>
                  </a:lnTo>
                  <a:lnTo>
                    <a:pt x="10444480" y="711707"/>
                  </a:lnTo>
                  <a:lnTo>
                    <a:pt x="10472148" y="706114"/>
                  </a:lnTo>
                  <a:lnTo>
                    <a:pt x="10494756" y="690864"/>
                  </a:lnTo>
                  <a:lnTo>
                    <a:pt x="10510006" y="668256"/>
                  </a:lnTo>
                  <a:lnTo>
                    <a:pt x="10515600" y="640587"/>
                  </a:lnTo>
                  <a:lnTo>
                    <a:pt x="10515600" y="71119"/>
                  </a:lnTo>
                  <a:lnTo>
                    <a:pt x="10510006" y="43451"/>
                  </a:lnTo>
                  <a:lnTo>
                    <a:pt x="10494756" y="20843"/>
                  </a:lnTo>
                  <a:lnTo>
                    <a:pt x="10472148" y="5593"/>
                  </a:lnTo>
                  <a:lnTo>
                    <a:pt x="1044448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r>
                <a:rPr lang="en-GB" sz="2700" dirty="0"/>
                <a:t>	</a:t>
              </a:r>
              <a:endParaRPr sz="2700" dirty="0"/>
            </a:p>
          </p:txBody>
        </p:sp>
        <p:pic>
          <p:nvPicPr>
            <p:cNvPr id="16" name="object 9">
              <a:extLst>
                <a:ext uri="{FF2B5EF4-FFF2-40B4-BE49-F238E27FC236}">
                  <a16:creationId xmlns:a16="http://schemas.microsoft.com/office/drawing/2014/main" id="{BC40237B-5802-431C-8555-439341646A8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63" y="4690573"/>
              <a:ext cx="391668" cy="391668"/>
            </a:xfrm>
            <a:prstGeom prst="rect">
              <a:avLst/>
            </a:prstGeom>
            <a:grpFill/>
          </p:spPr>
        </p:pic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A339B804-74B8-8CE8-639B-F4E526AB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                    Additional Educational Needs</a:t>
            </a:r>
            <a:endParaRPr lang="en-IE" sz="4500" dirty="0">
              <a:solidFill>
                <a:srgbClr val="000000"/>
              </a:solidFill>
              <a:latin typeface="Poppins Semi-Bold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B02892-CD36-B85F-9FC9-18F775C1FD71}"/>
              </a:ext>
            </a:extLst>
          </p:cNvPr>
          <p:cNvSpPr txBox="1"/>
          <p:nvPr/>
        </p:nvSpPr>
        <p:spPr>
          <a:xfrm>
            <a:off x="2734899" y="6199348"/>
            <a:ext cx="13335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"/>
            <a:r>
              <a:rPr lang="en-US" sz="2800" b="1" dirty="0">
                <a:latin typeface="Calibri"/>
                <a:cs typeface="Calibri"/>
              </a:rPr>
              <a:t>Additional support for some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BA6AB0-C85E-3A46-EEE3-F99B902FD9D0}"/>
              </a:ext>
            </a:extLst>
          </p:cNvPr>
          <p:cNvSpPr txBox="1"/>
          <p:nvPr/>
        </p:nvSpPr>
        <p:spPr>
          <a:xfrm>
            <a:off x="2734898" y="7865258"/>
            <a:ext cx="13335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An </a:t>
            </a:r>
            <a:r>
              <a:rPr lang="en-US" sz="2800" b="1" dirty="0" err="1"/>
              <a:t>Cuan</a:t>
            </a:r>
            <a:r>
              <a:rPr lang="en-US" sz="2800" b="1" dirty="0"/>
              <a:t> (special classes)</a:t>
            </a:r>
          </a:p>
        </p:txBody>
      </p:sp>
      <p:sp>
        <p:nvSpPr>
          <p:cNvPr id="2" name="object 7">
            <a:extLst>
              <a:ext uri="{FF2B5EF4-FFF2-40B4-BE49-F238E27FC236}">
                <a16:creationId xmlns:a16="http://schemas.microsoft.com/office/drawing/2014/main" id="{AEDF2022-8E43-54B0-E9FB-11C01973D728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46196F1C-D1FF-4DE9-010D-AAEB11E4318D}"/>
              </a:ext>
            </a:extLst>
          </p:cNvPr>
          <p:cNvSpPr/>
          <p:nvPr/>
        </p:nvSpPr>
        <p:spPr>
          <a:xfrm>
            <a:off x="16834103" y="953263"/>
            <a:ext cx="494348" cy="2613659"/>
          </a:xfrm>
          <a:custGeom>
            <a:avLst/>
            <a:gdLst/>
            <a:ahLst/>
            <a:cxnLst/>
            <a:rect l="l" t="t" r="r" b="b"/>
            <a:pathLst>
              <a:path w="329565" h="1742439">
                <a:moveTo>
                  <a:pt x="329184" y="0"/>
                </a:moveTo>
                <a:lnTo>
                  <a:pt x="0" y="198627"/>
                </a:lnTo>
                <a:lnTo>
                  <a:pt x="0" y="1741931"/>
                </a:lnTo>
                <a:lnTo>
                  <a:pt x="329184" y="1543303"/>
                </a:lnTo>
                <a:lnTo>
                  <a:pt x="32918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8204306"/>
            <a:ext cx="11733848" cy="71173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050">
              <a:spcBef>
                <a:spcPts val="158"/>
              </a:spcBef>
            </a:pPr>
            <a:r>
              <a:rPr lang="en-GB"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Classes finish at 12:30 on a Friday.</a:t>
            </a:r>
            <a:endParaRPr sz="4500" dirty="0">
              <a:solidFill>
                <a:srgbClr val="000000"/>
              </a:solidFill>
              <a:latin typeface="Poppins Semi-Bold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06BE5D0-6787-2394-60A6-27ECEF9BA6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3"/>
          <a:stretch/>
        </p:blipFill>
        <p:spPr bwMode="auto">
          <a:xfrm>
            <a:off x="10510785" y="-34086"/>
            <a:ext cx="9018632" cy="103210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8">
            <a:extLst>
              <a:ext uri="{FF2B5EF4-FFF2-40B4-BE49-F238E27FC236}">
                <a16:creationId xmlns:a16="http://schemas.microsoft.com/office/drawing/2014/main" id="{55FB23B7-183D-1BA3-8F8F-CAB7D795A5FD}"/>
              </a:ext>
            </a:extLst>
          </p:cNvPr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029D3D83-19E2-7A5D-944B-DA152497F843}"/>
                </a:ext>
              </a:extLst>
            </p:cNvPr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5A31FB79-638B-9CD0-5BDE-78B6E2515D5F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30F98731-AEA6-BD9B-D920-7D10C04C0705}"/>
              </a:ext>
            </a:extLst>
          </p:cNvPr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A45C666-5C6D-B423-930D-9EABC3AC3930}"/>
                </a:ext>
              </a:extLst>
            </p:cNvPr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06540BB1-981B-BE16-8A28-0F1CCAB57423}"/>
                </a:ext>
              </a:extLst>
            </p:cNvPr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2" name="Group 14">
            <a:extLst>
              <a:ext uri="{FF2B5EF4-FFF2-40B4-BE49-F238E27FC236}">
                <a16:creationId xmlns:a16="http://schemas.microsoft.com/office/drawing/2014/main" id="{72BA9AFF-80FB-8129-1D2E-7E13254ED58A}"/>
              </a:ext>
            </a:extLst>
          </p:cNvPr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2B472407-F84E-2DD2-2E97-F179B8549C3D}"/>
                </a:ext>
              </a:extLst>
            </p:cNvPr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4" name="TextBox 16">
              <a:extLst>
                <a:ext uri="{FF2B5EF4-FFF2-40B4-BE49-F238E27FC236}">
                  <a16:creationId xmlns:a16="http://schemas.microsoft.com/office/drawing/2014/main" id="{A4A78DEA-DAA0-90DC-D316-6E82A75DD29B}"/>
                </a:ext>
              </a:extLst>
            </p:cNvPr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353E0A2-FA10-43A7-955D-87D62D034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04" y="2264484"/>
            <a:ext cx="9310628" cy="52917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8342C01-B534-E26C-47BF-2FF75EE5D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4" t="-369" r="32655" b="369"/>
          <a:stretch/>
        </p:blipFill>
        <p:spPr bwMode="auto">
          <a:xfrm>
            <a:off x="10515600" y="-38100"/>
            <a:ext cx="7772400" cy="1032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8"/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EA49786A-5F84-FF1D-E74D-1289E03A5750}"/>
              </a:ext>
            </a:extLst>
          </p:cNvPr>
          <p:cNvSpPr txBox="1"/>
          <p:nvPr/>
        </p:nvSpPr>
        <p:spPr>
          <a:xfrm>
            <a:off x="299205" y="2005466"/>
            <a:ext cx="9195896" cy="4321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5000" dirty="0">
                <a:solidFill>
                  <a:srgbClr val="000000"/>
                </a:solidFill>
                <a:latin typeface="Poppins Semi-Bold"/>
              </a:rPr>
              <a:t>E</a:t>
            </a:r>
            <a:r>
              <a:rPr lang="en-IE" sz="5000" dirty="0" err="1">
                <a:solidFill>
                  <a:srgbClr val="000000"/>
                </a:solidFill>
                <a:latin typeface="Poppins Semi-Bold"/>
              </a:rPr>
              <a:t>xtra</a:t>
            </a:r>
            <a:r>
              <a:rPr lang="en-IE" sz="5000" dirty="0">
                <a:solidFill>
                  <a:srgbClr val="000000"/>
                </a:solidFill>
                <a:latin typeface="Poppins Semi-Bold"/>
              </a:rPr>
              <a:t> Curricular Activities</a:t>
            </a:r>
          </a:p>
          <a:p>
            <a:pPr algn="ctr">
              <a:lnSpc>
                <a:spcPct val="150000"/>
              </a:lnSpc>
            </a:pPr>
            <a:endParaRPr lang="en-IE" sz="7200" dirty="0">
              <a:solidFill>
                <a:srgbClr val="000000"/>
              </a:solidFill>
              <a:latin typeface="Poppins Semi-Bold"/>
            </a:endParaRPr>
          </a:p>
          <a:p>
            <a:pPr algn="ctr">
              <a:lnSpc>
                <a:spcPct val="150000"/>
              </a:lnSpc>
            </a:pPr>
            <a:r>
              <a:rPr lang="en-IE" sz="7200" dirty="0">
                <a:solidFill>
                  <a:srgbClr val="000000"/>
                </a:solidFill>
                <a:latin typeface="Poppins Semi-Bold"/>
              </a:rPr>
              <a:t> </a:t>
            </a:r>
            <a:endParaRPr lang="en-US" sz="7200" dirty="0">
              <a:solidFill>
                <a:srgbClr val="000000"/>
              </a:solidFill>
              <a:latin typeface="Poppins Semi-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D7F4C2-EDDE-4C01-BA35-77CA56E7D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376470"/>
            <a:ext cx="4687199" cy="59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6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C2273B-F4E0-3AC0-EE58-979CE23B34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71"/>
          <a:stretch/>
        </p:blipFill>
        <p:spPr>
          <a:xfrm>
            <a:off x="10504908" y="-26377"/>
            <a:ext cx="7821456" cy="10287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E2F5DAE-8878-4F42-8861-33E499DDEB85}"/>
              </a:ext>
            </a:extLst>
          </p:cNvPr>
          <p:cNvSpPr/>
          <p:nvPr/>
        </p:nvSpPr>
        <p:spPr>
          <a:xfrm>
            <a:off x="548255" y="3695700"/>
            <a:ext cx="9284914" cy="3259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7200" dirty="0">
                <a:solidFill>
                  <a:srgbClr val="000000"/>
                </a:solidFill>
                <a:latin typeface="Poppins Semi-Bold"/>
              </a:rPr>
              <a:t>Student Leadership</a:t>
            </a:r>
          </a:p>
          <a:p>
            <a:pPr algn="ctr">
              <a:lnSpc>
                <a:spcPct val="150000"/>
              </a:lnSpc>
            </a:pPr>
            <a:r>
              <a:rPr lang="en-GB" sz="7200" dirty="0">
                <a:solidFill>
                  <a:srgbClr val="000000"/>
                </a:solidFill>
                <a:latin typeface="Poppins Semi-Bold"/>
              </a:rPr>
              <a:t> Teams </a:t>
            </a:r>
            <a:endParaRPr lang="en-IE" sz="7200" dirty="0">
              <a:solidFill>
                <a:srgbClr val="000000"/>
              </a:solidFill>
              <a:latin typeface="Poppins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1869836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7">
            <a:extLst>
              <a:ext uri="{FF2B5EF4-FFF2-40B4-BE49-F238E27FC236}">
                <a16:creationId xmlns:a16="http://schemas.microsoft.com/office/drawing/2014/main" id="{A3591FAE-135E-9A6D-C521-053E35AF0CD9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C7650C3-C333-3D9C-09AA-18D0C16D5193}"/>
              </a:ext>
            </a:extLst>
          </p:cNvPr>
          <p:cNvGrpSpPr/>
          <p:nvPr/>
        </p:nvGrpSpPr>
        <p:grpSpPr>
          <a:xfrm>
            <a:off x="1183699" y="3543300"/>
            <a:ext cx="16406623" cy="6310541"/>
            <a:chOff x="1081277" y="3199793"/>
            <a:chExt cx="16406623" cy="6310541"/>
          </a:xfrm>
        </p:grpSpPr>
        <p:sp>
          <p:nvSpPr>
            <p:cNvPr id="5" name="object 5"/>
            <p:cNvSpPr/>
            <p:nvPr/>
          </p:nvSpPr>
          <p:spPr>
            <a:xfrm>
              <a:off x="1497329" y="8753096"/>
              <a:ext cx="754380" cy="757238"/>
            </a:xfrm>
            <a:custGeom>
              <a:avLst/>
              <a:gdLst/>
              <a:ahLst/>
              <a:cxnLst/>
              <a:rect l="l" t="t" r="r" b="b"/>
              <a:pathLst>
                <a:path w="502919" h="504825">
                  <a:moveTo>
                    <a:pt x="0" y="504443"/>
                  </a:moveTo>
                  <a:lnTo>
                    <a:pt x="502919" y="504443"/>
                  </a:lnTo>
                  <a:lnTo>
                    <a:pt x="502919" y="0"/>
                  </a:lnTo>
                  <a:lnTo>
                    <a:pt x="0" y="0"/>
                  </a:lnTo>
                  <a:lnTo>
                    <a:pt x="0" y="50444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700"/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1154878" y="3199793"/>
              <a:ext cx="15773400" cy="1371600"/>
              <a:chOff x="769918" y="2133195"/>
              <a:chExt cx="10515600" cy="914400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769918" y="2133195"/>
                <a:ext cx="10515600" cy="914400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14400">
                    <a:moveTo>
                      <a:pt x="10424160" y="0"/>
                    </a:moveTo>
                    <a:lnTo>
                      <a:pt x="91440" y="0"/>
                    </a:lnTo>
                    <a:lnTo>
                      <a:pt x="55844" y="7179"/>
                    </a:lnTo>
                    <a:lnTo>
                      <a:pt x="26779" y="26765"/>
                    </a:lnTo>
                    <a:lnTo>
                      <a:pt x="7184" y="55828"/>
                    </a:lnTo>
                    <a:lnTo>
                      <a:pt x="0" y="91439"/>
                    </a:lnTo>
                    <a:lnTo>
                      <a:pt x="0" y="822960"/>
                    </a:lnTo>
                    <a:lnTo>
                      <a:pt x="7184" y="858571"/>
                    </a:lnTo>
                    <a:lnTo>
                      <a:pt x="26779" y="887634"/>
                    </a:lnTo>
                    <a:lnTo>
                      <a:pt x="55844" y="907220"/>
                    </a:lnTo>
                    <a:lnTo>
                      <a:pt x="91440" y="914400"/>
                    </a:lnTo>
                    <a:lnTo>
                      <a:pt x="10424160" y="914400"/>
                    </a:lnTo>
                    <a:lnTo>
                      <a:pt x="10459771" y="907220"/>
                    </a:lnTo>
                    <a:lnTo>
                      <a:pt x="10488834" y="887634"/>
                    </a:lnTo>
                    <a:lnTo>
                      <a:pt x="10508420" y="858571"/>
                    </a:lnTo>
                    <a:lnTo>
                      <a:pt x="10515600" y="822960"/>
                    </a:lnTo>
                    <a:lnTo>
                      <a:pt x="10515600" y="91439"/>
                    </a:lnTo>
                    <a:lnTo>
                      <a:pt x="10508420" y="55828"/>
                    </a:lnTo>
                    <a:lnTo>
                      <a:pt x="10488834" y="26765"/>
                    </a:lnTo>
                    <a:lnTo>
                      <a:pt x="10459771" y="7179"/>
                    </a:lnTo>
                    <a:lnTo>
                      <a:pt x="10424160" y="0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lIns="0" tIns="0" rIns="0" bIns="0" rtlCol="0"/>
              <a:lstStyle/>
              <a:p>
                <a:endParaRPr lang="en-GB" sz="2700" dirty="0"/>
              </a:p>
              <a:p>
                <a:r>
                  <a:rPr lang="en-GB" sz="2700" dirty="0"/>
                  <a:t>                      Any relevant medical information </a:t>
                </a:r>
                <a:endParaRPr sz="2700" dirty="0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998219" y="2403347"/>
                <a:ext cx="502920" cy="502920"/>
              </a:xfrm>
              <a:custGeom>
                <a:avLst/>
                <a:gdLst/>
                <a:ahLst/>
                <a:cxnLst/>
                <a:rect l="l" t="t" r="r" b="b"/>
                <a:pathLst>
                  <a:path w="502919" h="502919">
                    <a:moveTo>
                      <a:pt x="0" y="502920"/>
                    </a:moveTo>
                    <a:lnTo>
                      <a:pt x="502919" y="502920"/>
                    </a:lnTo>
                    <a:lnTo>
                      <a:pt x="502919" y="0"/>
                    </a:lnTo>
                    <a:lnTo>
                      <a:pt x="0" y="0"/>
                    </a:lnTo>
                    <a:lnTo>
                      <a:pt x="0" y="502920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sz="2700"/>
              </a:p>
            </p:txBody>
          </p:sp>
        </p:grpSp>
        <p:grpSp>
          <p:nvGrpSpPr>
            <p:cNvPr id="11" name="object 11"/>
            <p:cNvGrpSpPr/>
            <p:nvPr/>
          </p:nvGrpSpPr>
          <p:grpSpPr>
            <a:xfrm>
              <a:off x="1104468" y="4915739"/>
              <a:ext cx="15773400" cy="1371600"/>
              <a:chOff x="736311" y="3277159"/>
              <a:chExt cx="10515600" cy="914400"/>
            </a:xfrm>
          </p:grpSpPr>
          <p:sp>
            <p:nvSpPr>
              <p:cNvPr id="12" name="object 12"/>
              <p:cNvSpPr/>
              <p:nvPr/>
            </p:nvSpPr>
            <p:spPr>
              <a:xfrm>
                <a:off x="736311" y="3277159"/>
                <a:ext cx="10515600" cy="914400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14400">
                    <a:moveTo>
                      <a:pt x="10424160" y="0"/>
                    </a:moveTo>
                    <a:lnTo>
                      <a:pt x="91440" y="0"/>
                    </a:lnTo>
                    <a:lnTo>
                      <a:pt x="55844" y="7179"/>
                    </a:lnTo>
                    <a:lnTo>
                      <a:pt x="26779" y="26765"/>
                    </a:lnTo>
                    <a:lnTo>
                      <a:pt x="7184" y="55828"/>
                    </a:lnTo>
                    <a:lnTo>
                      <a:pt x="0" y="91439"/>
                    </a:lnTo>
                    <a:lnTo>
                      <a:pt x="0" y="822959"/>
                    </a:lnTo>
                    <a:lnTo>
                      <a:pt x="7184" y="858571"/>
                    </a:lnTo>
                    <a:lnTo>
                      <a:pt x="26779" y="887634"/>
                    </a:lnTo>
                    <a:lnTo>
                      <a:pt x="55844" y="907220"/>
                    </a:lnTo>
                    <a:lnTo>
                      <a:pt x="91440" y="914399"/>
                    </a:lnTo>
                    <a:lnTo>
                      <a:pt x="10424160" y="914399"/>
                    </a:lnTo>
                    <a:lnTo>
                      <a:pt x="10459771" y="907220"/>
                    </a:lnTo>
                    <a:lnTo>
                      <a:pt x="10488834" y="887634"/>
                    </a:lnTo>
                    <a:lnTo>
                      <a:pt x="10508420" y="858571"/>
                    </a:lnTo>
                    <a:lnTo>
                      <a:pt x="10515600" y="822959"/>
                    </a:lnTo>
                    <a:lnTo>
                      <a:pt x="10515600" y="91439"/>
                    </a:lnTo>
                    <a:lnTo>
                      <a:pt x="10508420" y="55828"/>
                    </a:lnTo>
                    <a:lnTo>
                      <a:pt x="10488834" y="26765"/>
                    </a:lnTo>
                    <a:lnTo>
                      <a:pt x="10459771" y="7179"/>
                    </a:lnTo>
                    <a:lnTo>
                      <a:pt x="1042416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lIns="0" tIns="0" rIns="0" bIns="0" rtlCol="0"/>
              <a:lstStyle/>
              <a:p>
                <a:endParaRPr lang="en-GB" sz="2700" dirty="0"/>
              </a:p>
              <a:p>
                <a:r>
                  <a:rPr lang="en-GB" sz="2700" dirty="0"/>
                  <a:t>                        Educational Reports etc </a:t>
                </a:r>
                <a:endParaRPr sz="2700" dirty="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998219" y="3547872"/>
                <a:ext cx="502920" cy="502920"/>
              </a:xfrm>
              <a:custGeom>
                <a:avLst/>
                <a:gdLst/>
                <a:ahLst/>
                <a:cxnLst/>
                <a:rect l="l" t="t" r="r" b="b"/>
                <a:pathLst>
                  <a:path w="502919" h="502920">
                    <a:moveTo>
                      <a:pt x="0" y="502919"/>
                    </a:moveTo>
                    <a:lnTo>
                      <a:pt x="502919" y="502919"/>
                    </a:lnTo>
                    <a:lnTo>
                      <a:pt x="502919" y="0"/>
                    </a:lnTo>
                    <a:lnTo>
                      <a:pt x="0" y="0"/>
                    </a:lnTo>
                    <a:lnTo>
                      <a:pt x="0" y="502919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sz="2700"/>
              </a:p>
            </p:txBody>
          </p:sp>
        </p:grpSp>
        <p:grpSp>
          <p:nvGrpSpPr>
            <p:cNvPr id="15" name="object 15"/>
            <p:cNvGrpSpPr/>
            <p:nvPr/>
          </p:nvGrpSpPr>
          <p:grpSpPr>
            <a:xfrm>
              <a:off x="1081277" y="6727699"/>
              <a:ext cx="15773400" cy="1374458"/>
              <a:chOff x="720851" y="4485132"/>
              <a:chExt cx="10515600" cy="916305"/>
            </a:xfrm>
          </p:grpSpPr>
          <p:sp>
            <p:nvSpPr>
              <p:cNvPr id="16" name="object 16"/>
              <p:cNvSpPr/>
              <p:nvPr/>
            </p:nvSpPr>
            <p:spPr>
              <a:xfrm>
                <a:off x="720851" y="4485132"/>
                <a:ext cx="10515600" cy="91630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16304">
                    <a:moveTo>
                      <a:pt x="10424033" y="0"/>
                    </a:moveTo>
                    <a:lnTo>
                      <a:pt x="91592" y="0"/>
                    </a:lnTo>
                    <a:lnTo>
                      <a:pt x="55940" y="7199"/>
                    </a:lnTo>
                    <a:lnTo>
                      <a:pt x="26827" y="26828"/>
                    </a:lnTo>
                    <a:lnTo>
                      <a:pt x="7197" y="55935"/>
                    </a:lnTo>
                    <a:lnTo>
                      <a:pt x="0" y="91567"/>
                    </a:lnTo>
                    <a:lnTo>
                      <a:pt x="0" y="824357"/>
                    </a:lnTo>
                    <a:lnTo>
                      <a:pt x="7197" y="859988"/>
                    </a:lnTo>
                    <a:lnTo>
                      <a:pt x="26827" y="889095"/>
                    </a:lnTo>
                    <a:lnTo>
                      <a:pt x="55940" y="908724"/>
                    </a:lnTo>
                    <a:lnTo>
                      <a:pt x="91592" y="915924"/>
                    </a:lnTo>
                    <a:lnTo>
                      <a:pt x="10424033" y="915924"/>
                    </a:lnTo>
                    <a:lnTo>
                      <a:pt x="10459664" y="908724"/>
                    </a:lnTo>
                    <a:lnTo>
                      <a:pt x="10488771" y="889095"/>
                    </a:lnTo>
                    <a:lnTo>
                      <a:pt x="10508400" y="859988"/>
                    </a:lnTo>
                    <a:lnTo>
                      <a:pt x="10515600" y="824357"/>
                    </a:lnTo>
                    <a:lnTo>
                      <a:pt x="10515600" y="91567"/>
                    </a:lnTo>
                    <a:lnTo>
                      <a:pt x="10508400" y="55935"/>
                    </a:lnTo>
                    <a:lnTo>
                      <a:pt x="10488771" y="26828"/>
                    </a:lnTo>
                    <a:lnTo>
                      <a:pt x="10459664" y="7199"/>
                    </a:lnTo>
                    <a:lnTo>
                      <a:pt x="10424033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lIns="0" tIns="0" rIns="0" bIns="0" rtlCol="0"/>
              <a:lstStyle/>
              <a:p>
                <a:endParaRPr lang="en-GB" sz="2700" dirty="0"/>
              </a:p>
              <a:p>
                <a:r>
                  <a:rPr lang="en-GB" sz="2700" dirty="0"/>
                  <a:t>                      Any change in circumstances or relevant information  </a:t>
                </a:r>
                <a:endParaRPr sz="2700" dirty="0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998219" y="4692396"/>
                <a:ext cx="502920" cy="502920"/>
              </a:xfrm>
              <a:custGeom>
                <a:avLst/>
                <a:gdLst/>
                <a:ahLst/>
                <a:cxnLst/>
                <a:rect l="l" t="t" r="r" b="b"/>
                <a:pathLst>
                  <a:path w="502919" h="502920">
                    <a:moveTo>
                      <a:pt x="0" y="502919"/>
                    </a:moveTo>
                    <a:lnTo>
                      <a:pt x="502919" y="502919"/>
                    </a:lnTo>
                    <a:lnTo>
                      <a:pt x="502919" y="0"/>
                    </a:lnTo>
                    <a:lnTo>
                      <a:pt x="0" y="0"/>
                    </a:lnTo>
                    <a:lnTo>
                      <a:pt x="0" y="502919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 sz="2700"/>
              </a:p>
            </p:txBody>
          </p:sp>
        </p:grpSp>
        <p:sp>
          <p:nvSpPr>
            <p:cNvPr id="19" name="object 19"/>
            <p:cNvSpPr txBox="1"/>
            <p:nvPr/>
          </p:nvSpPr>
          <p:spPr>
            <a:xfrm>
              <a:off x="2793681" y="3690747"/>
              <a:ext cx="14694219" cy="5753499"/>
            </a:xfrm>
            <a:prstGeom prst="rect">
              <a:avLst/>
            </a:prstGeom>
          </p:spPr>
          <p:txBody>
            <a:bodyPr vert="horz" wrap="square" lIns="0" tIns="18098" rIns="0" bIns="0" rtlCol="0">
              <a:spAutoFit/>
            </a:bodyPr>
            <a:lstStyle/>
            <a:p>
              <a:pPr marL="19050">
                <a:spcBef>
                  <a:spcPts val="143"/>
                </a:spcBef>
              </a:pPr>
              <a:endParaRPr sz="3300" dirty="0">
                <a:latin typeface="Calibri"/>
                <a:cs typeface="Calibri"/>
              </a:endParaRPr>
            </a:p>
            <a:p>
              <a:pPr>
                <a:lnSpc>
                  <a:spcPct val="100000"/>
                </a:lnSpc>
              </a:pPr>
              <a:endParaRPr sz="3300" dirty="0">
                <a:latin typeface="Calibri"/>
                <a:cs typeface="Calibri"/>
              </a:endParaRPr>
            </a:p>
            <a:p>
              <a:pPr>
                <a:spcBef>
                  <a:spcPts val="1491"/>
                </a:spcBef>
              </a:pPr>
              <a:endParaRPr sz="3300" dirty="0">
                <a:latin typeface="Calibri"/>
                <a:cs typeface="Calibri"/>
              </a:endParaRPr>
            </a:p>
            <a:p>
              <a:pPr marL="19050"/>
              <a:r>
                <a:rPr sz="3300" spc="-75" dirty="0">
                  <a:latin typeface="Calibri"/>
                  <a:cs typeface="Calibri"/>
                </a:rPr>
                <a:t> </a:t>
              </a:r>
              <a:endParaRPr lang="en-GB" sz="3300" dirty="0">
                <a:latin typeface="Calibri"/>
                <a:cs typeface="Calibri"/>
              </a:endParaRPr>
            </a:p>
            <a:p>
              <a:pPr marL="19050"/>
              <a:endParaRPr sz="2400" dirty="0">
                <a:latin typeface="Calibri"/>
                <a:cs typeface="Calibri"/>
              </a:endParaRPr>
            </a:p>
            <a:p>
              <a:pPr marL="19050" marR="7620">
                <a:lnSpc>
                  <a:spcPct val="341300"/>
                </a:lnSpc>
                <a:spcBef>
                  <a:spcPts val="8"/>
                </a:spcBef>
              </a:pPr>
              <a:endParaRPr lang="en-GB" sz="3300" spc="-15" dirty="0">
                <a:latin typeface="Calibri"/>
                <a:cs typeface="Calibri"/>
              </a:endParaRPr>
            </a:p>
            <a:p>
              <a:pPr marL="19050" marR="7620">
                <a:lnSpc>
                  <a:spcPct val="341300"/>
                </a:lnSpc>
                <a:spcBef>
                  <a:spcPts val="8"/>
                </a:spcBef>
              </a:pPr>
              <a:r>
                <a:rPr lang="en-GB" sz="3300" spc="-38" dirty="0">
                  <a:latin typeface="Calibri"/>
                  <a:cs typeface="Calibri"/>
                </a:rPr>
                <a:t> </a:t>
              </a:r>
              <a:endParaRPr sz="3300" dirty="0">
                <a:latin typeface="Calibri"/>
                <a:cs typeface="Calibri"/>
              </a:endParaRPr>
            </a:p>
          </p:txBody>
        </p:sp>
      </p:grpSp>
      <p:sp>
        <p:nvSpPr>
          <p:cNvPr id="25" name="Title 24">
            <a:extLst>
              <a:ext uri="{FF2B5EF4-FFF2-40B4-BE49-F238E27FC236}">
                <a16:creationId xmlns:a16="http://schemas.microsoft.com/office/drawing/2014/main" id="{2083C082-7365-2CF2-C66E-2654D6366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751" y="1695834"/>
            <a:ext cx="15163800" cy="1143000"/>
          </a:xfrm>
        </p:spPr>
        <p:txBody>
          <a:bodyPr>
            <a:normAutofit/>
          </a:bodyPr>
          <a:lstStyle/>
          <a:p>
            <a:pPr marL="19050" algn="ctr">
              <a:spcBef>
                <a:spcPts val="158"/>
              </a:spcBef>
            </a:pPr>
            <a:r>
              <a:rPr lang="en-GB"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What we need to know  </a:t>
            </a:r>
            <a:r>
              <a:rPr lang="en-IE"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54E0AD3-0457-4463-97B9-EFACE82A8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571" y="7317481"/>
            <a:ext cx="800400" cy="8819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A49D319-835C-433E-AC91-C41CFB233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751" y="3960161"/>
            <a:ext cx="754380" cy="7543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3FB14C5-6A55-4BEA-AE84-7673B70DAC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5645160"/>
            <a:ext cx="948980" cy="9144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ED1673-4553-1717-3809-2DF858089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497" y="40131"/>
            <a:ext cx="7848815" cy="1024686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0" y="2022012"/>
            <a:ext cx="9742531" cy="8978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highlight>
                  <a:srgbClr val="00FFFF"/>
                </a:highlight>
                <a:latin typeface="Poppins Semi-Bold"/>
              </a:rPr>
              <a:t>Code of Behaviour </a:t>
            </a:r>
          </a:p>
          <a:p>
            <a:pPr algn="ctr">
              <a:lnSpc>
                <a:spcPts val="4950"/>
              </a:lnSpc>
            </a:pPr>
            <a:endParaRPr lang="en-GB" sz="4500" dirty="0">
              <a:solidFill>
                <a:srgbClr val="000000"/>
              </a:solidFill>
              <a:latin typeface="Poppins Semi-Bold"/>
            </a:endParaRPr>
          </a:p>
          <a:p>
            <a:pPr algn="ctr">
              <a:lnSpc>
                <a:spcPts val="4950"/>
              </a:lnSpc>
            </a:pPr>
            <a:r>
              <a:rPr lang="en-GB" sz="4500" dirty="0" err="1">
                <a:solidFill>
                  <a:srgbClr val="000000"/>
                </a:solidFill>
                <a:highlight>
                  <a:srgbClr val="FF00FF"/>
                </a:highlight>
                <a:latin typeface="Poppins Semi-Bold"/>
              </a:rPr>
              <a:t>Bí</a:t>
            </a:r>
            <a:r>
              <a:rPr lang="en-GB" sz="4500" dirty="0">
                <a:solidFill>
                  <a:srgbClr val="000000"/>
                </a:solidFill>
                <a:highlight>
                  <a:srgbClr val="FF00FF"/>
                </a:highlight>
                <a:latin typeface="Poppins Semi-Bold"/>
              </a:rPr>
              <a:t> </a:t>
            </a:r>
            <a:r>
              <a:rPr lang="en-GB" sz="4500" dirty="0" err="1">
                <a:solidFill>
                  <a:srgbClr val="000000"/>
                </a:solidFill>
                <a:highlight>
                  <a:srgbClr val="FF00FF"/>
                </a:highlight>
                <a:latin typeface="Poppins Semi-Bold"/>
              </a:rPr>
              <a:t>Cineálta</a:t>
            </a:r>
            <a:r>
              <a:rPr lang="en-GB" sz="4500" dirty="0">
                <a:solidFill>
                  <a:srgbClr val="000000"/>
                </a:solidFill>
                <a:highlight>
                  <a:srgbClr val="FF00FF"/>
                </a:highlight>
                <a:latin typeface="Poppins Semi-Bold"/>
              </a:rPr>
              <a:t> Policy </a:t>
            </a:r>
          </a:p>
          <a:p>
            <a:pPr algn="ctr">
              <a:lnSpc>
                <a:spcPts val="4950"/>
              </a:lnSpc>
            </a:pPr>
            <a:endParaRPr lang="en-GB" sz="4500" dirty="0">
              <a:solidFill>
                <a:srgbClr val="000000"/>
              </a:solidFill>
              <a:highlight>
                <a:srgbClr val="00FF00"/>
              </a:highlight>
              <a:latin typeface="Poppins Semi-Bold"/>
            </a:endParaRPr>
          </a:p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highlight>
                  <a:srgbClr val="00FF00"/>
                </a:highlight>
                <a:latin typeface="Poppins Semi-Bold"/>
              </a:rPr>
              <a:t>School Policies</a:t>
            </a:r>
          </a:p>
          <a:p>
            <a:pPr algn="ctr">
              <a:lnSpc>
                <a:spcPts val="4950"/>
              </a:lnSpc>
            </a:pPr>
            <a:endParaRPr lang="en-GB" sz="4500" dirty="0">
              <a:solidFill>
                <a:srgbClr val="000000"/>
              </a:solidFill>
              <a:highlight>
                <a:srgbClr val="FFFF00"/>
              </a:highlight>
              <a:latin typeface="Poppins Semi-Bold"/>
            </a:endParaRPr>
          </a:p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highlight>
                  <a:srgbClr val="FFFF00"/>
                </a:highlight>
                <a:latin typeface="Poppins Semi-Bold"/>
              </a:rPr>
              <a:t>Working together –</a:t>
            </a:r>
          </a:p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highlight>
                  <a:srgbClr val="FFFF00"/>
                </a:highlight>
                <a:latin typeface="Poppins Semi-Bold"/>
              </a:rPr>
              <a:t>Our Community Vision</a:t>
            </a:r>
          </a:p>
          <a:p>
            <a:pPr algn="ctr">
              <a:lnSpc>
                <a:spcPts val="4950"/>
              </a:lnSpc>
            </a:pPr>
            <a:r>
              <a:rPr lang="en-GB" sz="3000" dirty="0">
                <a:solidFill>
                  <a:srgbClr val="000000"/>
                </a:solidFill>
                <a:latin typeface="Poppins Semi-Bold"/>
              </a:rPr>
              <a:t> </a:t>
            </a:r>
          </a:p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latin typeface="Poppins Semi-Bold"/>
              </a:rPr>
              <a:t> </a:t>
            </a:r>
          </a:p>
          <a:p>
            <a:pPr algn="ctr">
              <a:lnSpc>
                <a:spcPts val="4950"/>
              </a:lnSpc>
            </a:pPr>
            <a:endParaRPr lang="en-GB" sz="4500" dirty="0">
              <a:solidFill>
                <a:srgbClr val="000000"/>
              </a:solidFill>
              <a:latin typeface="Poppins Semi-Bold"/>
            </a:endParaRPr>
          </a:p>
          <a:p>
            <a:pPr algn="ctr">
              <a:lnSpc>
                <a:spcPts val="4950"/>
              </a:lnSpc>
            </a:pPr>
            <a:endParaRPr lang="en-GB" sz="4500" dirty="0">
              <a:solidFill>
                <a:srgbClr val="000000"/>
              </a:solidFill>
              <a:latin typeface="Poppins Semi-Bold"/>
            </a:endParaRPr>
          </a:p>
          <a:p>
            <a:pPr algn="ctr">
              <a:lnSpc>
                <a:spcPts val="4950"/>
              </a:lnSpc>
            </a:pPr>
            <a:endParaRPr lang="en-GB" sz="4500" dirty="0">
              <a:solidFill>
                <a:srgbClr val="000000"/>
              </a:solidFill>
              <a:latin typeface="Poppins Semi-Bold"/>
            </a:endParaRPr>
          </a:p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latin typeface="Poppins Semi-Bold"/>
              </a:rPr>
              <a:t> </a:t>
            </a:r>
            <a:endParaRPr lang="en-US" sz="4500" dirty="0">
              <a:solidFill>
                <a:srgbClr val="000000"/>
              </a:solidFill>
              <a:latin typeface="Poppins Semi-Bold"/>
            </a:endParaRPr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497CA1E-6D6D-448A-A59D-36DCE0204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338" y="7800286"/>
            <a:ext cx="4876800" cy="156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96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044336"/>
            <a:ext cx="10831830" cy="712696"/>
          </a:xfrm>
          <a:prstGeom prst="rect">
            <a:avLst/>
          </a:prstGeom>
        </p:spPr>
        <p:txBody>
          <a:bodyPr vert="horz" wrap="square" lIns="0" tIns="20003" rIns="0" bIns="0" rtlCol="0" anchor="ctr">
            <a:spAutoFit/>
          </a:bodyPr>
          <a:lstStyle/>
          <a:p>
            <a:pPr marL="19050">
              <a:spcBef>
                <a:spcPts val="158"/>
              </a:spcBef>
            </a:pPr>
            <a:r>
              <a:rPr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Parents &amp; Guardians as Partners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3000" y="3223455"/>
            <a:ext cx="10134600" cy="5326459"/>
          </a:xfrm>
          <a:prstGeom prst="rect">
            <a:avLst/>
          </a:prstGeom>
        </p:spPr>
        <p:txBody>
          <a:bodyPr vert="horz" wrap="square" lIns="0" tIns="138113" rIns="0" bIns="0" rtlCol="0">
            <a:spAutoFit/>
          </a:bodyPr>
          <a:lstStyle/>
          <a:p>
            <a:pPr marL="361950" marR="7620" indent="-343853">
              <a:lnSpc>
                <a:spcPct val="80000"/>
              </a:lnSpc>
              <a:spcBef>
                <a:spcPts val="1088"/>
              </a:spcBef>
              <a:buFont typeface="Arial"/>
              <a:buChar char="•"/>
              <a:tabLst>
                <a:tab pos="361950" algn="l"/>
              </a:tabLst>
            </a:pPr>
            <a:r>
              <a:rPr sz="3900" spc="-15" dirty="0">
                <a:latin typeface="Calibri"/>
                <a:cs typeface="Calibri"/>
              </a:rPr>
              <a:t>Open</a:t>
            </a:r>
            <a:r>
              <a:rPr lang="en-IE" sz="3900" spc="-15" dirty="0">
                <a:latin typeface="Calibri"/>
                <a:cs typeface="Calibri"/>
              </a:rPr>
              <a:t> and </a:t>
            </a:r>
            <a:r>
              <a:rPr sz="3900" spc="-15" dirty="0">
                <a:latin typeface="Calibri"/>
                <a:cs typeface="Calibri"/>
              </a:rPr>
              <a:t>welcoming </a:t>
            </a:r>
            <a:r>
              <a:rPr lang="en-IE" sz="3900" spc="-15" dirty="0">
                <a:latin typeface="Calibri"/>
                <a:cs typeface="Calibri"/>
              </a:rPr>
              <a:t>p</a:t>
            </a:r>
            <a:r>
              <a:rPr sz="3900" spc="-15" dirty="0" err="1">
                <a:latin typeface="Calibri"/>
                <a:cs typeface="Calibri"/>
              </a:rPr>
              <a:t>olicy</a:t>
            </a:r>
            <a:r>
              <a:rPr sz="3900" spc="-15" dirty="0">
                <a:latin typeface="Calibri"/>
                <a:cs typeface="Calibri"/>
              </a:rPr>
              <a:t> </a:t>
            </a:r>
            <a:endParaRPr lang="en-IE" sz="3900" spc="-15" dirty="0">
              <a:latin typeface="Calibri"/>
              <a:cs typeface="Calibri"/>
            </a:endParaRPr>
          </a:p>
          <a:p>
            <a:pPr marL="589597" marR="7620" indent="-571500">
              <a:lnSpc>
                <a:spcPct val="80000"/>
              </a:lnSpc>
              <a:spcBef>
                <a:spcPts val="1088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IE" sz="3900" spc="-15" dirty="0">
                <a:latin typeface="Calibri"/>
                <a:cs typeface="Calibri"/>
              </a:rPr>
              <a:t>Tyro App</a:t>
            </a:r>
            <a:endParaRPr sz="3900" spc="-15" dirty="0">
              <a:latin typeface="Calibri"/>
              <a:cs typeface="Calibri"/>
            </a:endParaRPr>
          </a:p>
          <a:p>
            <a:pPr marL="361950" indent="-342900">
              <a:spcBef>
                <a:spcPts val="570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sz="3900" spc="-15" dirty="0">
                <a:latin typeface="Calibri"/>
                <a:cs typeface="Calibri"/>
              </a:rPr>
              <a:t>Parent Teacher Association</a:t>
            </a:r>
          </a:p>
          <a:p>
            <a:pPr marL="361950" marR="1229678" indent="-343853">
              <a:lnSpc>
                <a:spcPts val="3750"/>
              </a:lnSpc>
              <a:spcBef>
                <a:spcPts val="1463"/>
              </a:spcBef>
              <a:buFont typeface="Arial"/>
              <a:buChar char="•"/>
              <a:tabLst>
                <a:tab pos="361950" algn="l"/>
              </a:tabLst>
            </a:pPr>
            <a:r>
              <a:rPr sz="3900" spc="-15" dirty="0">
                <a:latin typeface="Calibri"/>
                <a:cs typeface="Calibri"/>
              </a:rPr>
              <a:t>Board of Management representation</a:t>
            </a:r>
            <a:endParaRPr lang="en-IE" sz="3900" spc="-15" dirty="0">
              <a:latin typeface="Calibri"/>
              <a:cs typeface="Calibri"/>
            </a:endParaRPr>
          </a:p>
          <a:p>
            <a:pPr marL="361950" marR="1229678" indent="-343853">
              <a:lnSpc>
                <a:spcPts val="3750"/>
              </a:lnSpc>
              <a:spcBef>
                <a:spcPts val="1463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sz="3900" spc="-15" dirty="0">
                <a:latin typeface="Calibri"/>
                <a:cs typeface="Calibri"/>
              </a:rPr>
              <a:t>Parent/Teacher Meetings</a:t>
            </a:r>
          </a:p>
          <a:p>
            <a:pPr marL="361950" marR="1229678" indent="-343853">
              <a:lnSpc>
                <a:spcPts val="3750"/>
              </a:lnSpc>
              <a:spcBef>
                <a:spcPts val="1463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sz="3900" spc="-15" dirty="0">
                <a:latin typeface="Calibri"/>
                <a:cs typeface="Calibri"/>
              </a:rPr>
              <a:t>Social Media: Facebook / Instagram</a:t>
            </a:r>
          </a:p>
          <a:p>
            <a:pPr marL="361950" marR="1229678" indent="-343853">
              <a:lnSpc>
                <a:spcPts val="3750"/>
              </a:lnSpc>
              <a:spcBef>
                <a:spcPts val="1463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sz="4000" dirty="0"/>
              <a:t>School</a:t>
            </a:r>
            <a:r>
              <a:rPr lang="en-IE" sz="4000" spc="-90" dirty="0"/>
              <a:t> </a:t>
            </a:r>
            <a:r>
              <a:rPr lang="en-IE" sz="4000" spc="-15" dirty="0"/>
              <a:t>Reports</a:t>
            </a:r>
          </a:p>
          <a:p>
            <a:pPr marL="18097" marR="1229678">
              <a:lnSpc>
                <a:spcPts val="3750"/>
              </a:lnSpc>
              <a:spcBef>
                <a:spcPts val="1463"/>
              </a:spcBef>
              <a:tabLst>
                <a:tab pos="361950" algn="l"/>
              </a:tabLst>
            </a:pPr>
            <a:endParaRPr sz="39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10363200" y="3086100"/>
            <a:ext cx="7162800" cy="4754828"/>
          </a:xfrm>
          <a:prstGeom prst="rect">
            <a:avLst/>
          </a:prstGeom>
        </p:spPr>
        <p:txBody>
          <a:bodyPr vert="horz" wrap="square" lIns="0" tIns="88583" rIns="0" bIns="0" rtlCol="0">
            <a:spAutoFit/>
          </a:bodyPr>
          <a:lstStyle/>
          <a:p>
            <a:pPr marL="361950">
              <a:spcBef>
                <a:spcPts val="563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dirty="0"/>
              <a:t>Online year group meetings </a:t>
            </a:r>
          </a:p>
          <a:p>
            <a:pPr marL="361950">
              <a:spcBef>
                <a:spcPts val="563"/>
              </a:spcBef>
              <a:buFont typeface="Arial"/>
              <a:buChar char="•"/>
              <a:tabLst>
                <a:tab pos="361950" algn="l"/>
              </a:tabLst>
            </a:pPr>
            <a:r>
              <a:rPr dirty="0"/>
              <a:t>School </a:t>
            </a:r>
            <a:r>
              <a:rPr lang="en-IE" dirty="0"/>
              <a:t>Events</a:t>
            </a:r>
            <a:endParaRPr dirty="0"/>
          </a:p>
          <a:p>
            <a:pPr marL="361950">
              <a:spcBef>
                <a:spcPts val="555"/>
              </a:spcBef>
              <a:buFont typeface="Arial"/>
              <a:buChar char="•"/>
              <a:tabLst>
                <a:tab pos="361950" algn="l"/>
              </a:tabLst>
            </a:pPr>
            <a:r>
              <a:rPr spc="-15" dirty="0"/>
              <a:t>Information</a:t>
            </a:r>
            <a:r>
              <a:rPr spc="-203" dirty="0"/>
              <a:t> </a:t>
            </a:r>
            <a:r>
              <a:rPr spc="-15" dirty="0"/>
              <a:t>Evening</a:t>
            </a:r>
            <a:r>
              <a:rPr lang="en-IE" spc="-15" dirty="0"/>
              <a:t>s</a:t>
            </a:r>
            <a:endParaRPr spc="-15" dirty="0"/>
          </a:p>
          <a:p>
            <a:pPr marL="361950" marR="7620">
              <a:lnSpc>
                <a:spcPts val="3750"/>
              </a:lnSpc>
              <a:spcBef>
                <a:spcPts val="1463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spc="-30" dirty="0"/>
              <a:t>Pastoral Care</a:t>
            </a:r>
            <a:endParaRPr lang="en-IE" dirty="0"/>
          </a:p>
          <a:p>
            <a:pPr marL="361950">
              <a:spcBef>
                <a:spcPts val="600"/>
              </a:spcBef>
              <a:buFont typeface="Arial"/>
              <a:buChar char="•"/>
              <a:tabLst>
                <a:tab pos="361950" algn="l"/>
              </a:tabLst>
            </a:pPr>
            <a:r>
              <a:rPr dirty="0"/>
              <a:t>School</a:t>
            </a:r>
            <a:r>
              <a:rPr spc="-90" dirty="0"/>
              <a:t> </a:t>
            </a:r>
            <a:r>
              <a:rPr spc="-15" dirty="0"/>
              <a:t>Website</a:t>
            </a:r>
          </a:p>
          <a:p>
            <a:pPr marL="361950">
              <a:spcBef>
                <a:spcPts val="555"/>
              </a:spcBef>
              <a:buFont typeface="Arial"/>
              <a:buChar char="•"/>
              <a:tabLst>
                <a:tab pos="361950" algn="l"/>
              </a:tabLst>
            </a:pPr>
            <a:r>
              <a:rPr dirty="0"/>
              <a:t>Guest</a:t>
            </a:r>
            <a:r>
              <a:rPr spc="-135" dirty="0"/>
              <a:t> </a:t>
            </a:r>
            <a:r>
              <a:rPr spc="-15" dirty="0"/>
              <a:t>Speakers</a:t>
            </a:r>
            <a:endParaRPr lang="en-IE" spc="-15" dirty="0"/>
          </a:p>
          <a:p>
            <a:pPr marL="361950">
              <a:spcBef>
                <a:spcPts val="555"/>
              </a:spcBef>
              <a:buFont typeface="Arial"/>
              <a:buChar char="•"/>
              <a:tabLst>
                <a:tab pos="361950" algn="l"/>
              </a:tabLst>
            </a:pPr>
            <a:r>
              <a:rPr lang="en-IE" spc="-15" dirty="0"/>
              <a:t>Mobile phone policy</a:t>
            </a:r>
            <a:endParaRPr spc="-15"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09552A7E-8F4E-446C-80B8-784C489F52DD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E3204AA8-195B-8DF4-8302-930EDC337A34}"/>
              </a:ext>
            </a:extLst>
          </p:cNvPr>
          <p:cNvSpPr/>
          <p:nvPr/>
        </p:nvSpPr>
        <p:spPr>
          <a:xfrm>
            <a:off x="16834103" y="953263"/>
            <a:ext cx="494348" cy="2613659"/>
          </a:xfrm>
          <a:custGeom>
            <a:avLst/>
            <a:gdLst/>
            <a:ahLst/>
            <a:cxnLst/>
            <a:rect l="l" t="t" r="r" b="b"/>
            <a:pathLst>
              <a:path w="329565" h="1742439">
                <a:moveTo>
                  <a:pt x="329184" y="0"/>
                </a:moveTo>
                <a:lnTo>
                  <a:pt x="0" y="198627"/>
                </a:lnTo>
                <a:lnTo>
                  <a:pt x="0" y="1741931"/>
                </a:lnTo>
                <a:lnTo>
                  <a:pt x="329184" y="1543303"/>
                </a:lnTo>
                <a:lnTo>
                  <a:pt x="32918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May be an image of 1 person and crowd">
            <a:extLst>
              <a:ext uri="{FF2B5EF4-FFF2-40B4-BE49-F238E27FC236}">
                <a16:creationId xmlns:a16="http://schemas.microsoft.com/office/drawing/2014/main" id="{4E8B9BC8-4ED9-80F9-E16B-500FB2BED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2" r="26454"/>
          <a:stretch/>
        </p:blipFill>
        <p:spPr bwMode="auto">
          <a:xfrm>
            <a:off x="10515600" y="0"/>
            <a:ext cx="7772400" cy="1036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8"/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FC6A1DF-5BD1-464B-99B1-A03EBC559E72}"/>
              </a:ext>
            </a:extLst>
          </p:cNvPr>
          <p:cNvSpPr/>
          <p:nvPr/>
        </p:nvSpPr>
        <p:spPr>
          <a:xfrm>
            <a:off x="667949" y="4712613"/>
            <a:ext cx="9144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5000" b="1" spc="-38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419C93-7695-40C4-86F0-864294D664EE}"/>
              </a:ext>
            </a:extLst>
          </p:cNvPr>
          <p:cNvSpPr/>
          <p:nvPr/>
        </p:nvSpPr>
        <p:spPr>
          <a:xfrm>
            <a:off x="1256065" y="4076700"/>
            <a:ext cx="7226658" cy="3445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5000" dirty="0">
                <a:solidFill>
                  <a:srgbClr val="000000"/>
                </a:solidFill>
                <a:latin typeface="Poppins Semi-Bold"/>
              </a:rPr>
              <a:t>How can you support </a:t>
            </a:r>
          </a:p>
          <a:p>
            <a:pPr algn="ctr">
              <a:lnSpc>
                <a:spcPct val="150000"/>
              </a:lnSpc>
            </a:pPr>
            <a:r>
              <a:rPr lang="en-GB" sz="5000" dirty="0">
                <a:solidFill>
                  <a:srgbClr val="000000"/>
                </a:solidFill>
                <a:latin typeface="Poppins Semi-Bold"/>
              </a:rPr>
              <a:t>the transition to </a:t>
            </a:r>
          </a:p>
          <a:p>
            <a:pPr algn="ctr">
              <a:lnSpc>
                <a:spcPct val="150000"/>
              </a:lnSpc>
            </a:pPr>
            <a:r>
              <a:rPr lang="en-GB" sz="5000" dirty="0">
                <a:solidFill>
                  <a:srgbClr val="000000"/>
                </a:solidFill>
                <a:latin typeface="Poppins Semi-Bold"/>
              </a:rPr>
              <a:t>Secondary School.</a:t>
            </a:r>
          </a:p>
        </p:txBody>
      </p:sp>
    </p:spTree>
    <p:extLst>
      <p:ext uri="{BB962C8B-B14F-4D97-AF65-F5344CB8AC3E}">
        <p14:creationId xmlns:p14="http://schemas.microsoft.com/office/powerpoint/2010/main" val="176850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75D39F-FF0D-4610-AFBD-62493978FFF6}"/>
              </a:ext>
            </a:extLst>
          </p:cNvPr>
          <p:cNvSpPr/>
          <p:nvPr/>
        </p:nvSpPr>
        <p:spPr>
          <a:xfrm>
            <a:off x="4343400" y="1714500"/>
            <a:ext cx="9144000" cy="86485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4000" b="1" dirty="0"/>
              <a:t>School Communication App</a:t>
            </a:r>
          </a:p>
          <a:p>
            <a:endParaRPr lang="en-GB" sz="4000" b="1" dirty="0"/>
          </a:p>
          <a:p>
            <a:endParaRPr lang="en-GB" sz="4000" b="1" dirty="0"/>
          </a:p>
          <a:p>
            <a:endParaRPr lang="en-GB" sz="4000" b="1" dirty="0"/>
          </a:p>
          <a:p>
            <a:endParaRPr lang="en-GB" sz="4000" b="1" dirty="0"/>
          </a:p>
          <a:p>
            <a:r>
              <a:rPr lang="en-GB" sz="4000" b="1" dirty="0"/>
              <a:t> </a:t>
            </a:r>
          </a:p>
          <a:p>
            <a:endParaRPr lang="en-GB" sz="4000" b="1" dirty="0"/>
          </a:p>
          <a:p>
            <a:r>
              <a:rPr lang="en-GB" sz="4000" b="1" dirty="0"/>
              <a:t>Reception:	 </a:t>
            </a:r>
            <a:r>
              <a:rPr lang="en-GB" sz="4000" b="1" dirty="0">
                <a:hlinkClick r:id="rId3"/>
              </a:rPr>
              <a:t>reception@mcc.edu.ie</a:t>
            </a:r>
            <a:br>
              <a:rPr lang="en-GB" sz="4000" b="1" dirty="0"/>
            </a:br>
            <a:br>
              <a:rPr lang="en-GB" sz="4000" b="1" dirty="0"/>
            </a:br>
            <a:r>
              <a:rPr lang="en-GB" sz="4000" b="1" dirty="0"/>
              <a:t>Principal:	 </a:t>
            </a:r>
            <a:r>
              <a:rPr lang="en-GB" sz="4000" b="1" dirty="0">
                <a:hlinkClick r:id="rId4"/>
              </a:rPr>
              <a:t>principal@mcc.edu.ie</a:t>
            </a:r>
            <a:endParaRPr lang="en-GB" sz="4000" b="1" dirty="0"/>
          </a:p>
          <a:p>
            <a:endParaRPr lang="en-GB" sz="4000" b="1" dirty="0"/>
          </a:p>
          <a:p>
            <a:r>
              <a:rPr lang="en-GB" sz="4000" b="1" dirty="0"/>
              <a:t>Year Head: 	</a:t>
            </a:r>
            <a:r>
              <a:rPr lang="en-GB" sz="4000" b="1" dirty="0">
                <a:hlinkClick r:id="rId5"/>
              </a:rPr>
              <a:t>n.hynes@mcc.edu.ie</a:t>
            </a:r>
            <a:endParaRPr lang="en-GB" sz="4000" b="1" dirty="0"/>
          </a:p>
          <a:p>
            <a:endParaRPr lang="en-GB" sz="4000" b="1" dirty="0"/>
          </a:p>
          <a:p>
            <a:endParaRPr lang="en-GB" b="1" dirty="0"/>
          </a:p>
          <a:p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806B00-747C-49E6-99BC-A445C03520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705100"/>
            <a:ext cx="7018517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79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944686"/>
            <a:ext cx="7010400" cy="83422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7AFF2E4-0F78-9042-1D08-0EE7B6491980}"/>
              </a:ext>
            </a:extLst>
          </p:cNvPr>
          <p:cNvGrpSpPr/>
          <p:nvPr/>
        </p:nvGrpSpPr>
        <p:grpSpPr>
          <a:xfrm>
            <a:off x="4960391" y="6865097"/>
            <a:ext cx="4055662" cy="3421800"/>
            <a:chOff x="0" y="0"/>
            <a:chExt cx="812800" cy="685767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A9E4298-FAF7-27DD-9D84-8ADFC55B94EF}"/>
                </a:ext>
              </a:extLst>
            </p:cNvPr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C8B940-27CE-A2C3-5378-D7628888F5A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object 7">
            <a:extLst>
              <a:ext uri="{FF2B5EF4-FFF2-40B4-BE49-F238E27FC236}">
                <a16:creationId xmlns:a16="http://schemas.microsoft.com/office/drawing/2014/main" id="{AA9A1CA0-6F2C-EDA6-F65A-FFC6972F1DDB}"/>
              </a:ext>
            </a:extLst>
          </p:cNvPr>
          <p:cNvSpPr/>
          <p:nvPr/>
        </p:nvSpPr>
        <p:spPr>
          <a:xfrm>
            <a:off x="16834103" y="953263"/>
            <a:ext cx="494348" cy="2613659"/>
          </a:xfrm>
          <a:custGeom>
            <a:avLst/>
            <a:gdLst/>
            <a:ahLst/>
            <a:cxnLst/>
            <a:rect l="l" t="t" r="r" b="b"/>
            <a:pathLst>
              <a:path w="329565" h="1742439">
                <a:moveTo>
                  <a:pt x="329184" y="0"/>
                </a:moveTo>
                <a:lnTo>
                  <a:pt x="0" y="198627"/>
                </a:lnTo>
                <a:lnTo>
                  <a:pt x="0" y="1741931"/>
                </a:lnTo>
                <a:lnTo>
                  <a:pt x="329184" y="1543303"/>
                </a:lnTo>
                <a:lnTo>
                  <a:pt x="32918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F2050E-E2D9-402D-8059-021D05F69FAD}"/>
              </a:ext>
            </a:extLst>
          </p:cNvPr>
          <p:cNvSpPr/>
          <p:nvPr/>
        </p:nvSpPr>
        <p:spPr>
          <a:xfrm>
            <a:off x="8084769" y="1181100"/>
            <a:ext cx="777204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3000" dirty="0">
                <a:solidFill>
                  <a:srgbClr val="000000"/>
                </a:solidFill>
                <a:latin typeface="Calibri" panose="020F0502020204030204" pitchFamily="34" charset="0"/>
              </a:rPr>
              <a:t>We are a Microsoft school using teams as our online platform.</a:t>
            </a:r>
          </a:p>
          <a:p>
            <a:pPr fontAlgn="base"/>
            <a:endParaRPr lang="en-GB" sz="3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/>
            <a:r>
              <a:rPr lang="en-GB" sz="3000" dirty="0">
                <a:solidFill>
                  <a:srgbClr val="000000"/>
                </a:solidFill>
                <a:latin typeface="Calibri" panose="020F0502020204030204" pitchFamily="34" charset="0"/>
              </a:rPr>
              <a:t>All students will receive a school email address and password in September.</a:t>
            </a:r>
          </a:p>
          <a:p>
            <a:pPr fontAlgn="base"/>
            <a:endParaRPr lang="en-GB" sz="3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/>
            <a:r>
              <a:rPr lang="en-GB" sz="3000" dirty="0">
                <a:solidFill>
                  <a:srgbClr val="000000"/>
                </a:solidFill>
                <a:latin typeface="Calibri" panose="020F0502020204030204" pitchFamily="34" charset="0"/>
              </a:rPr>
              <a:t>Students will get all the training they need to allow them to use these tools with confidence. </a:t>
            </a:r>
            <a:r>
              <a:rPr 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</a:p>
          <a:p>
            <a:pPr fontAlgn="base"/>
            <a:endParaRPr lang="en-US" sz="3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en-GB" sz="3000" dirty="0">
                <a:solidFill>
                  <a:srgbClr val="000000"/>
                </a:solidFill>
                <a:latin typeface="Calibri" panose="020F0502020204030204" pitchFamily="34" charset="0"/>
              </a:rPr>
              <a:t>All students will be required to download the teams app onto a device .</a:t>
            </a:r>
          </a:p>
          <a:p>
            <a:pPr fontAlgn="base"/>
            <a:endParaRPr lang="en-GB" sz="3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/>
            <a:r>
              <a:rPr lang="en-GB" sz="3000" dirty="0">
                <a:solidFill>
                  <a:srgbClr val="000000"/>
                </a:solidFill>
                <a:latin typeface="Calibri" panose="020F0502020204030204" pitchFamily="34" charset="0"/>
              </a:rPr>
              <a:t>1:1 Laptop devices from 2</a:t>
            </a:r>
            <a:r>
              <a:rPr lang="en-GB" sz="30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nd</a:t>
            </a:r>
            <a:r>
              <a:rPr lang="en-GB" sz="3000" dirty="0">
                <a:solidFill>
                  <a:srgbClr val="000000"/>
                </a:solidFill>
                <a:latin typeface="Calibri" panose="020F0502020204030204" pitchFamily="34" charset="0"/>
              </a:rPr>
              <a:t> year </a:t>
            </a:r>
            <a:r>
              <a:rPr 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 sz="3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en-GB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9B2914-B48A-46C1-AEB7-049861573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8591" y="5919419"/>
            <a:ext cx="6781800" cy="4521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4720798"/>
            <a:ext cx="4076700" cy="2104537"/>
          </a:xfrm>
          <a:prstGeom prst="rect">
            <a:avLst/>
          </a:prstGeom>
        </p:spPr>
        <p:txBody>
          <a:bodyPr vert="horz" wrap="square" lIns="0" tIns="438264" rIns="0" bIns="0" rtlCol="0" anchor="ctr">
            <a:spAutoFit/>
          </a:bodyPr>
          <a:lstStyle/>
          <a:p>
            <a:pPr marL="131445" algn="ctr">
              <a:spcBef>
                <a:spcPts val="143"/>
              </a:spcBef>
            </a:pPr>
            <a:r>
              <a:rPr lang="en-IE" sz="5400" b="1" spc="-15" dirty="0"/>
              <a:t>School Book Scheme </a:t>
            </a:r>
            <a:endParaRPr sz="5400" b="1" spc="-15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4935E56-309C-C27D-9398-7BB069ED1A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982417"/>
              </p:ext>
            </p:extLst>
          </p:nvPr>
        </p:nvGraphicFramePr>
        <p:xfrm>
          <a:off x="3962400" y="1709067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bject 7">
            <a:extLst>
              <a:ext uri="{FF2B5EF4-FFF2-40B4-BE49-F238E27FC236}">
                <a16:creationId xmlns:a16="http://schemas.microsoft.com/office/drawing/2014/main" id="{79C28338-2EBB-9A4E-317E-96386CBF05B0}"/>
              </a:ext>
            </a:extLst>
          </p:cNvPr>
          <p:cNvSpPr/>
          <p:nvPr/>
        </p:nvSpPr>
        <p:spPr>
          <a:xfrm>
            <a:off x="3367739" y="8957309"/>
            <a:ext cx="14952345" cy="1329690"/>
          </a:xfrm>
          <a:custGeom>
            <a:avLst/>
            <a:gdLst/>
            <a:ahLst/>
            <a:cxnLst/>
            <a:rect l="l" t="t" r="r" b="b"/>
            <a:pathLst>
              <a:path w="9968230" h="886459">
                <a:moveTo>
                  <a:pt x="62230" y="859790"/>
                </a:moveTo>
                <a:lnTo>
                  <a:pt x="52591" y="863600"/>
                </a:lnTo>
                <a:lnTo>
                  <a:pt x="10455" y="877569"/>
                </a:lnTo>
                <a:lnTo>
                  <a:pt x="0" y="881380"/>
                </a:lnTo>
                <a:lnTo>
                  <a:pt x="5461" y="883919"/>
                </a:lnTo>
                <a:lnTo>
                  <a:pt x="16002" y="886460"/>
                </a:lnTo>
                <a:lnTo>
                  <a:pt x="9967722" y="886460"/>
                </a:lnTo>
                <a:lnTo>
                  <a:pt x="9967722" y="868680"/>
                </a:lnTo>
                <a:lnTo>
                  <a:pt x="99015" y="868680"/>
                </a:lnTo>
                <a:lnTo>
                  <a:pt x="62230" y="859790"/>
                </a:lnTo>
                <a:close/>
              </a:path>
              <a:path w="9968230" h="886459">
                <a:moveTo>
                  <a:pt x="518773" y="763270"/>
                </a:moveTo>
                <a:lnTo>
                  <a:pt x="460559" y="765810"/>
                </a:lnTo>
                <a:lnTo>
                  <a:pt x="351832" y="773430"/>
                </a:lnTo>
                <a:lnTo>
                  <a:pt x="311946" y="778510"/>
                </a:lnTo>
                <a:lnTo>
                  <a:pt x="288798" y="779780"/>
                </a:lnTo>
                <a:lnTo>
                  <a:pt x="252012" y="795020"/>
                </a:lnTo>
                <a:lnTo>
                  <a:pt x="214056" y="817880"/>
                </a:lnTo>
                <a:lnTo>
                  <a:pt x="175514" y="842010"/>
                </a:lnTo>
                <a:lnTo>
                  <a:pt x="136971" y="861060"/>
                </a:lnTo>
                <a:lnTo>
                  <a:pt x="99015" y="868680"/>
                </a:lnTo>
                <a:lnTo>
                  <a:pt x="9967722" y="868680"/>
                </a:lnTo>
                <a:lnTo>
                  <a:pt x="9967722" y="770890"/>
                </a:lnTo>
                <a:lnTo>
                  <a:pt x="616331" y="770890"/>
                </a:lnTo>
                <a:lnTo>
                  <a:pt x="572468" y="764540"/>
                </a:lnTo>
                <a:lnTo>
                  <a:pt x="518773" y="763270"/>
                </a:lnTo>
                <a:close/>
              </a:path>
              <a:path w="9968230" h="886459">
                <a:moveTo>
                  <a:pt x="683387" y="713740"/>
                </a:moveTo>
                <a:lnTo>
                  <a:pt x="688232" y="737870"/>
                </a:lnTo>
                <a:lnTo>
                  <a:pt x="666337" y="749300"/>
                </a:lnTo>
                <a:lnTo>
                  <a:pt x="636202" y="756920"/>
                </a:lnTo>
                <a:lnTo>
                  <a:pt x="616331" y="770890"/>
                </a:lnTo>
                <a:lnTo>
                  <a:pt x="9967722" y="770890"/>
                </a:lnTo>
                <a:lnTo>
                  <a:pt x="9967722" y="715010"/>
                </a:lnTo>
                <a:lnTo>
                  <a:pt x="715744" y="715010"/>
                </a:lnTo>
                <a:lnTo>
                  <a:pt x="683387" y="713740"/>
                </a:lnTo>
                <a:close/>
              </a:path>
              <a:path w="9968230" h="886459">
                <a:moveTo>
                  <a:pt x="816483" y="685800"/>
                </a:moveTo>
                <a:lnTo>
                  <a:pt x="808416" y="689610"/>
                </a:lnTo>
                <a:lnTo>
                  <a:pt x="793099" y="692150"/>
                </a:lnTo>
                <a:lnTo>
                  <a:pt x="776138" y="694690"/>
                </a:lnTo>
                <a:lnTo>
                  <a:pt x="763143" y="695960"/>
                </a:lnTo>
                <a:lnTo>
                  <a:pt x="767218" y="709930"/>
                </a:lnTo>
                <a:lnTo>
                  <a:pt x="747553" y="715010"/>
                </a:lnTo>
                <a:lnTo>
                  <a:pt x="9967722" y="715010"/>
                </a:lnTo>
                <a:lnTo>
                  <a:pt x="9967722" y="713740"/>
                </a:lnTo>
                <a:lnTo>
                  <a:pt x="1133856" y="713740"/>
                </a:lnTo>
                <a:lnTo>
                  <a:pt x="1129481" y="708660"/>
                </a:lnTo>
                <a:lnTo>
                  <a:pt x="975614" y="708660"/>
                </a:lnTo>
                <a:lnTo>
                  <a:pt x="968375" y="693420"/>
                </a:lnTo>
                <a:lnTo>
                  <a:pt x="890778" y="693420"/>
                </a:lnTo>
                <a:lnTo>
                  <a:pt x="816483" y="685800"/>
                </a:lnTo>
                <a:close/>
              </a:path>
              <a:path w="9968230" h="886459">
                <a:moveTo>
                  <a:pt x="1464183" y="668019"/>
                </a:moveTo>
                <a:lnTo>
                  <a:pt x="1432048" y="669290"/>
                </a:lnTo>
                <a:lnTo>
                  <a:pt x="1370933" y="676910"/>
                </a:lnTo>
                <a:lnTo>
                  <a:pt x="1309485" y="685800"/>
                </a:lnTo>
                <a:lnTo>
                  <a:pt x="1276350" y="689610"/>
                </a:lnTo>
                <a:lnTo>
                  <a:pt x="1133856" y="713740"/>
                </a:lnTo>
                <a:lnTo>
                  <a:pt x="9967722" y="713740"/>
                </a:lnTo>
                <a:lnTo>
                  <a:pt x="9967722" y="687070"/>
                </a:lnTo>
                <a:lnTo>
                  <a:pt x="1856739" y="687070"/>
                </a:lnTo>
                <a:lnTo>
                  <a:pt x="1846868" y="681990"/>
                </a:lnTo>
                <a:lnTo>
                  <a:pt x="1564483" y="681990"/>
                </a:lnTo>
                <a:lnTo>
                  <a:pt x="1538954" y="680719"/>
                </a:lnTo>
                <a:lnTo>
                  <a:pt x="1464183" y="668019"/>
                </a:lnTo>
                <a:close/>
              </a:path>
              <a:path w="9968230" h="886459">
                <a:moveTo>
                  <a:pt x="1062355" y="689610"/>
                </a:moveTo>
                <a:lnTo>
                  <a:pt x="1033526" y="689610"/>
                </a:lnTo>
                <a:lnTo>
                  <a:pt x="975614" y="708660"/>
                </a:lnTo>
                <a:lnTo>
                  <a:pt x="1129481" y="708660"/>
                </a:lnTo>
                <a:lnTo>
                  <a:pt x="1118545" y="695960"/>
                </a:lnTo>
                <a:lnTo>
                  <a:pt x="1080845" y="695960"/>
                </a:lnTo>
                <a:lnTo>
                  <a:pt x="1072769" y="694690"/>
                </a:lnTo>
                <a:lnTo>
                  <a:pt x="1062355" y="689610"/>
                </a:lnTo>
                <a:close/>
              </a:path>
              <a:path w="9968230" h="886459">
                <a:moveTo>
                  <a:pt x="1114171" y="690880"/>
                </a:moveTo>
                <a:lnTo>
                  <a:pt x="1101236" y="694690"/>
                </a:lnTo>
                <a:lnTo>
                  <a:pt x="1090231" y="695960"/>
                </a:lnTo>
                <a:lnTo>
                  <a:pt x="1118545" y="695960"/>
                </a:lnTo>
                <a:lnTo>
                  <a:pt x="1114171" y="690880"/>
                </a:lnTo>
                <a:close/>
              </a:path>
              <a:path w="9968230" h="886459">
                <a:moveTo>
                  <a:pt x="965962" y="688340"/>
                </a:moveTo>
                <a:lnTo>
                  <a:pt x="890778" y="693420"/>
                </a:lnTo>
                <a:lnTo>
                  <a:pt x="968375" y="693420"/>
                </a:lnTo>
                <a:lnTo>
                  <a:pt x="965962" y="688340"/>
                </a:lnTo>
                <a:close/>
              </a:path>
              <a:path w="9968230" h="886459">
                <a:moveTo>
                  <a:pt x="1913374" y="657860"/>
                </a:moveTo>
                <a:lnTo>
                  <a:pt x="1878669" y="659130"/>
                </a:lnTo>
                <a:lnTo>
                  <a:pt x="1857903" y="668019"/>
                </a:lnTo>
                <a:lnTo>
                  <a:pt x="1856739" y="687070"/>
                </a:lnTo>
                <a:lnTo>
                  <a:pt x="9967722" y="687070"/>
                </a:lnTo>
                <a:lnTo>
                  <a:pt x="9967722" y="660400"/>
                </a:lnTo>
                <a:lnTo>
                  <a:pt x="2001950" y="660400"/>
                </a:lnTo>
                <a:lnTo>
                  <a:pt x="1913374" y="657860"/>
                </a:lnTo>
                <a:close/>
              </a:path>
              <a:path w="9968230" h="886459">
                <a:moveTo>
                  <a:pt x="1770123" y="661669"/>
                </a:moveTo>
                <a:lnTo>
                  <a:pt x="1722670" y="665480"/>
                </a:lnTo>
                <a:lnTo>
                  <a:pt x="1682215" y="670560"/>
                </a:lnTo>
                <a:lnTo>
                  <a:pt x="1656080" y="670560"/>
                </a:lnTo>
                <a:lnTo>
                  <a:pt x="1599241" y="679450"/>
                </a:lnTo>
                <a:lnTo>
                  <a:pt x="1564483" y="681990"/>
                </a:lnTo>
                <a:lnTo>
                  <a:pt x="1846868" y="681990"/>
                </a:lnTo>
                <a:lnTo>
                  <a:pt x="1817254" y="666750"/>
                </a:lnTo>
                <a:lnTo>
                  <a:pt x="1770123" y="661669"/>
                </a:lnTo>
                <a:close/>
              </a:path>
              <a:path w="9968230" h="886459">
                <a:moveTo>
                  <a:pt x="2236597" y="614680"/>
                </a:moveTo>
                <a:lnTo>
                  <a:pt x="2235142" y="626110"/>
                </a:lnTo>
                <a:lnTo>
                  <a:pt x="2196385" y="632460"/>
                </a:lnTo>
                <a:lnTo>
                  <a:pt x="2143031" y="636269"/>
                </a:lnTo>
                <a:lnTo>
                  <a:pt x="2097786" y="637540"/>
                </a:lnTo>
                <a:lnTo>
                  <a:pt x="2078328" y="652780"/>
                </a:lnTo>
                <a:lnTo>
                  <a:pt x="2044495" y="659130"/>
                </a:lnTo>
                <a:lnTo>
                  <a:pt x="2001950" y="660400"/>
                </a:lnTo>
                <a:lnTo>
                  <a:pt x="9967722" y="660400"/>
                </a:lnTo>
                <a:lnTo>
                  <a:pt x="9967722" y="621030"/>
                </a:lnTo>
                <a:lnTo>
                  <a:pt x="2292879" y="621030"/>
                </a:lnTo>
                <a:lnTo>
                  <a:pt x="2236597" y="614680"/>
                </a:lnTo>
                <a:close/>
              </a:path>
              <a:path w="9968230" h="886459">
                <a:moveTo>
                  <a:pt x="2604801" y="546100"/>
                </a:moveTo>
                <a:lnTo>
                  <a:pt x="2587089" y="548640"/>
                </a:lnTo>
                <a:lnTo>
                  <a:pt x="2556256" y="574040"/>
                </a:lnTo>
                <a:lnTo>
                  <a:pt x="2497780" y="576580"/>
                </a:lnTo>
                <a:lnTo>
                  <a:pt x="2451384" y="585469"/>
                </a:lnTo>
                <a:lnTo>
                  <a:pt x="2412381" y="598169"/>
                </a:lnTo>
                <a:lnTo>
                  <a:pt x="2376086" y="609600"/>
                </a:lnTo>
                <a:lnTo>
                  <a:pt x="2337814" y="618490"/>
                </a:lnTo>
                <a:lnTo>
                  <a:pt x="2292879" y="621030"/>
                </a:lnTo>
                <a:lnTo>
                  <a:pt x="9967722" y="621030"/>
                </a:lnTo>
                <a:lnTo>
                  <a:pt x="9967722" y="561340"/>
                </a:lnTo>
                <a:lnTo>
                  <a:pt x="2682011" y="561340"/>
                </a:lnTo>
                <a:lnTo>
                  <a:pt x="2672387" y="551180"/>
                </a:lnTo>
                <a:lnTo>
                  <a:pt x="2626371" y="551180"/>
                </a:lnTo>
                <a:lnTo>
                  <a:pt x="2604801" y="546100"/>
                </a:lnTo>
                <a:close/>
              </a:path>
              <a:path w="9968230" h="886459">
                <a:moveTo>
                  <a:pt x="2754485" y="543560"/>
                </a:moveTo>
                <a:lnTo>
                  <a:pt x="2715498" y="552450"/>
                </a:lnTo>
                <a:lnTo>
                  <a:pt x="2682011" y="561340"/>
                </a:lnTo>
                <a:lnTo>
                  <a:pt x="9967722" y="561340"/>
                </a:lnTo>
                <a:lnTo>
                  <a:pt x="9967722" y="558799"/>
                </a:lnTo>
                <a:lnTo>
                  <a:pt x="2784221" y="558800"/>
                </a:lnTo>
                <a:lnTo>
                  <a:pt x="2754485" y="543560"/>
                </a:lnTo>
                <a:close/>
              </a:path>
              <a:path w="9968230" h="886459">
                <a:moveTo>
                  <a:pt x="2954782" y="496569"/>
                </a:moveTo>
                <a:lnTo>
                  <a:pt x="2912383" y="500380"/>
                </a:lnTo>
                <a:lnTo>
                  <a:pt x="2900172" y="504189"/>
                </a:lnTo>
                <a:lnTo>
                  <a:pt x="2860040" y="519430"/>
                </a:lnTo>
                <a:lnTo>
                  <a:pt x="2856738" y="532130"/>
                </a:lnTo>
                <a:lnTo>
                  <a:pt x="2827782" y="537210"/>
                </a:lnTo>
                <a:lnTo>
                  <a:pt x="2821559" y="541019"/>
                </a:lnTo>
                <a:lnTo>
                  <a:pt x="2803413" y="551180"/>
                </a:lnTo>
                <a:lnTo>
                  <a:pt x="2794001" y="554990"/>
                </a:lnTo>
                <a:lnTo>
                  <a:pt x="2784221" y="558800"/>
                </a:lnTo>
                <a:lnTo>
                  <a:pt x="9967722" y="558799"/>
                </a:lnTo>
                <a:lnTo>
                  <a:pt x="9967722" y="499109"/>
                </a:lnTo>
                <a:lnTo>
                  <a:pt x="2994539" y="499109"/>
                </a:lnTo>
                <a:lnTo>
                  <a:pt x="2954782" y="496569"/>
                </a:lnTo>
                <a:close/>
              </a:path>
              <a:path w="9968230" h="886459">
                <a:moveTo>
                  <a:pt x="2668778" y="547369"/>
                </a:moveTo>
                <a:lnTo>
                  <a:pt x="2626371" y="551180"/>
                </a:lnTo>
                <a:lnTo>
                  <a:pt x="2672387" y="551180"/>
                </a:lnTo>
                <a:lnTo>
                  <a:pt x="2668778" y="547369"/>
                </a:lnTo>
                <a:close/>
              </a:path>
              <a:path w="9968230" h="886459">
                <a:moveTo>
                  <a:pt x="3171702" y="468630"/>
                </a:moveTo>
                <a:lnTo>
                  <a:pt x="3125121" y="473709"/>
                </a:lnTo>
                <a:lnTo>
                  <a:pt x="3079924" y="482600"/>
                </a:lnTo>
                <a:lnTo>
                  <a:pt x="3036325" y="494030"/>
                </a:lnTo>
                <a:lnTo>
                  <a:pt x="2994539" y="499109"/>
                </a:lnTo>
                <a:lnTo>
                  <a:pt x="9967722" y="499109"/>
                </a:lnTo>
                <a:lnTo>
                  <a:pt x="9967722" y="476250"/>
                </a:lnTo>
                <a:lnTo>
                  <a:pt x="3256008" y="476250"/>
                </a:lnTo>
                <a:lnTo>
                  <a:pt x="3219450" y="474980"/>
                </a:lnTo>
                <a:lnTo>
                  <a:pt x="3171702" y="468630"/>
                </a:lnTo>
                <a:close/>
              </a:path>
              <a:path w="9968230" h="886459">
                <a:moveTo>
                  <a:pt x="3508502" y="417830"/>
                </a:moveTo>
                <a:lnTo>
                  <a:pt x="3504140" y="426719"/>
                </a:lnTo>
                <a:lnTo>
                  <a:pt x="3479323" y="427989"/>
                </a:lnTo>
                <a:lnTo>
                  <a:pt x="3449316" y="427989"/>
                </a:lnTo>
                <a:lnTo>
                  <a:pt x="3429381" y="436880"/>
                </a:lnTo>
                <a:lnTo>
                  <a:pt x="3420778" y="445769"/>
                </a:lnTo>
                <a:lnTo>
                  <a:pt x="3407330" y="449580"/>
                </a:lnTo>
                <a:lnTo>
                  <a:pt x="3374898" y="454659"/>
                </a:lnTo>
                <a:lnTo>
                  <a:pt x="3348269" y="464819"/>
                </a:lnTo>
                <a:lnTo>
                  <a:pt x="3303793" y="472439"/>
                </a:lnTo>
                <a:lnTo>
                  <a:pt x="3256008" y="476250"/>
                </a:lnTo>
                <a:lnTo>
                  <a:pt x="9967722" y="476250"/>
                </a:lnTo>
                <a:lnTo>
                  <a:pt x="9967722" y="420369"/>
                </a:lnTo>
                <a:lnTo>
                  <a:pt x="3547721" y="420369"/>
                </a:lnTo>
                <a:lnTo>
                  <a:pt x="3508502" y="417830"/>
                </a:lnTo>
                <a:close/>
              </a:path>
              <a:path w="9968230" h="886459">
                <a:moveTo>
                  <a:pt x="3644519" y="377189"/>
                </a:moveTo>
                <a:lnTo>
                  <a:pt x="3613015" y="391159"/>
                </a:lnTo>
                <a:lnTo>
                  <a:pt x="3581654" y="408939"/>
                </a:lnTo>
                <a:lnTo>
                  <a:pt x="3547721" y="420369"/>
                </a:lnTo>
                <a:lnTo>
                  <a:pt x="9967722" y="420369"/>
                </a:lnTo>
                <a:lnTo>
                  <a:pt x="9967722" y="379730"/>
                </a:lnTo>
                <a:lnTo>
                  <a:pt x="3679638" y="379730"/>
                </a:lnTo>
                <a:lnTo>
                  <a:pt x="3644519" y="377189"/>
                </a:lnTo>
                <a:close/>
              </a:path>
              <a:path w="9968230" h="886459">
                <a:moveTo>
                  <a:pt x="3833622" y="336550"/>
                </a:moveTo>
                <a:lnTo>
                  <a:pt x="3769356" y="350519"/>
                </a:lnTo>
                <a:lnTo>
                  <a:pt x="3719639" y="368300"/>
                </a:lnTo>
                <a:lnTo>
                  <a:pt x="3679638" y="379730"/>
                </a:lnTo>
                <a:lnTo>
                  <a:pt x="9967722" y="379730"/>
                </a:lnTo>
                <a:lnTo>
                  <a:pt x="9967722" y="358139"/>
                </a:lnTo>
                <a:lnTo>
                  <a:pt x="3927729" y="358139"/>
                </a:lnTo>
                <a:lnTo>
                  <a:pt x="3881431" y="346709"/>
                </a:lnTo>
                <a:lnTo>
                  <a:pt x="3865197" y="345439"/>
                </a:lnTo>
                <a:lnTo>
                  <a:pt x="3856702" y="345439"/>
                </a:lnTo>
                <a:lnTo>
                  <a:pt x="3833622" y="336550"/>
                </a:lnTo>
                <a:close/>
              </a:path>
              <a:path w="9968230" h="886459">
                <a:moveTo>
                  <a:pt x="4078037" y="330200"/>
                </a:moveTo>
                <a:lnTo>
                  <a:pt x="4061269" y="335280"/>
                </a:lnTo>
                <a:lnTo>
                  <a:pt x="4045168" y="342900"/>
                </a:lnTo>
                <a:lnTo>
                  <a:pt x="4026281" y="347980"/>
                </a:lnTo>
                <a:lnTo>
                  <a:pt x="3999130" y="351789"/>
                </a:lnTo>
                <a:lnTo>
                  <a:pt x="3967099" y="353059"/>
                </a:lnTo>
                <a:lnTo>
                  <a:pt x="3940020" y="355600"/>
                </a:lnTo>
                <a:lnTo>
                  <a:pt x="3927729" y="358139"/>
                </a:lnTo>
                <a:lnTo>
                  <a:pt x="9967722" y="358139"/>
                </a:lnTo>
                <a:lnTo>
                  <a:pt x="9967722" y="353059"/>
                </a:lnTo>
                <a:lnTo>
                  <a:pt x="4269445" y="353059"/>
                </a:lnTo>
                <a:lnTo>
                  <a:pt x="4215344" y="350519"/>
                </a:lnTo>
                <a:lnTo>
                  <a:pt x="4158653" y="342900"/>
                </a:lnTo>
                <a:lnTo>
                  <a:pt x="4098925" y="332739"/>
                </a:lnTo>
                <a:lnTo>
                  <a:pt x="4078037" y="330200"/>
                </a:lnTo>
                <a:close/>
              </a:path>
              <a:path w="9968230" h="886459">
                <a:moveTo>
                  <a:pt x="4699105" y="307339"/>
                </a:moveTo>
                <a:lnTo>
                  <a:pt x="4673584" y="311150"/>
                </a:lnTo>
                <a:lnTo>
                  <a:pt x="4652992" y="318769"/>
                </a:lnTo>
                <a:lnTo>
                  <a:pt x="4640580" y="331469"/>
                </a:lnTo>
                <a:lnTo>
                  <a:pt x="4594267" y="331469"/>
                </a:lnTo>
                <a:lnTo>
                  <a:pt x="4569676" y="332739"/>
                </a:lnTo>
                <a:lnTo>
                  <a:pt x="4541726" y="340359"/>
                </a:lnTo>
                <a:lnTo>
                  <a:pt x="4516405" y="345439"/>
                </a:lnTo>
                <a:lnTo>
                  <a:pt x="4468876" y="349250"/>
                </a:lnTo>
                <a:lnTo>
                  <a:pt x="4321402" y="353059"/>
                </a:lnTo>
                <a:lnTo>
                  <a:pt x="9967722" y="353059"/>
                </a:lnTo>
                <a:lnTo>
                  <a:pt x="9967722" y="308609"/>
                </a:lnTo>
                <a:lnTo>
                  <a:pt x="4726305" y="308609"/>
                </a:lnTo>
                <a:lnTo>
                  <a:pt x="4699105" y="307339"/>
                </a:lnTo>
                <a:close/>
              </a:path>
              <a:path w="9968230" h="886459">
                <a:moveTo>
                  <a:pt x="4796742" y="275589"/>
                </a:moveTo>
                <a:lnTo>
                  <a:pt x="4776755" y="285750"/>
                </a:lnTo>
                <a:lnTo>
                  <a:pt x="4758721" y="299719"/>
                </a:lnTo>
                <a:lnTo>
                  <a:pt x="4726305" y="308609"/>
                </a:lnTo>
                <a:lnTo>
                  <a:pt x="9967722" y="308609"/>
                </a:lnTo>
                <a:lnTo>
                  <a:pt x="9967722" y="280669"/>
                </a:lnTo>
                <a:lnTo>
                  <a:pt x="4835017" y="280669"/>
                </a:lnTo>
                <a:lnTo>
                  <a:pt x="4796742" y="275589"/>
                </a:lnTo>
                <a:close/>
              </a:path>
              <a:path w="9968230" h="886459">
                <a:moveTo>
                  <a:pt x="5017262" y="226059"/>
                </a:moveTo>
                <a:lnTo>
                  <a:pt x="4995164" y="226059"/>
                </a:lnTo>
                <a:lnTo>
                  <a:pt x="4977892" y="232409"/>
                </a:lnTo>
                <a:lnTo>
                  <a:pt x="4971049" y="232409"/>
                </a:lnTo>
                <a:lnTo>
                  <a:pt x="4962683" y="233679"/>
                </a:lnTo>
                <a:lnTo>
                  <a:pt x="4953317" y="234950"/>
                </a:lnTo>
                <a:lnTo>
                  <a:pt x="4943475" y="237489"/>
                </a:lnTo>
                <a:lnTo>
                  <a:pt x="4911090" y="242569"/>
                </a:lnTo>
                <a:lnTo>
                  <a:pt x="4913757" y="245109"/>
                </a:lnTo>
                <a:lnTo>
                  <a:pt x="4899203" y="254000"/>
                </a:lnTo>
                <a:lnTo>
                  <a:pt x="4868005" y="261619"/>
                </a:lnTo>
                <a:lnTo>
                  <a:pt x="4839997" y="269239"/>
                </a:lnTo>
                <a:lnTo>
                  <a:pt x="4835017" y="280669"/>
                </a:lnTo>
                <a:lnTo>
                  <a:pt x="9967722" y="280669"/>
                </a:lnTo>
                <a:lnTo>
                  <a:pt x="9967722" y="261619"/>
                </a:lnTo>
                <a:lnTo>
                  <a:pt x="5501640" y="261619"/>
                </a:lnTo>
                <a:lnTo>
                  <a:pt x="5432980" y="259079"/>
                </a:lnTo>
                <a:lnTo>
                  <a:pt x="5408739" y="255269"/>
                </a:lnTo>
                <a:lnTo>
                  <a:pt x="5299964" y="255269"/>
                </a:lnTo>
                <a:lnTo>
                  <a:pt x="5296107" y="254000"/>
                </a:lnTo>
                <a:lnTo>
                  <a:pt x="5112527" y="254000"/>
                </a:lnTo>
                <a:lnTo>
                  <a:pt x="5101907" y="248919"/>
                </a:lnTo>
                <a:lnTo>
                  <a:pt x="5085476" y="240029"/>
                </a:lnTo>
                <a:lnTo>
                  <a:pt x="5025866" y="240029"/>
                </a:lnTo>
                <a:lnTo>
                  <a:pt x="5017480" y="237489"/>
                </a:lnTo>
                <a:lnTo>
                  <a:pt x="5015738" y="233679"/>
                </a:lnTo>
                <a:lnTo>
                  <a:pt x="5017262" y="226059"/>
                </a:lnTo>
                <a:close/>
              </a:path>
              <a:path w="9968230" h="886459">
                <a:moveTo>
                  <a:pt x="5524164" y="251459"/>
                </a:moveTo>
                <a:lnTo>
                  <a:pt x="5501640" y="261619"/>
                </a:lnTo>
                <a:lnTo>
                  <a:pt x="9967722" y="261619"/>
                </a:lnTo>
                <a:lnTo>
                  <a:pt x="9967722" y="256539"/>
                </a:lnTo>
                <a:lnTo>
                  <a:pt x="7958582" y="256539"/>
                </a:lnTo>
                <a:lnTo>
                  <a:pt x="7957760" y="255269"/>
                </a:lnTo>
                <a:lnTo>
                  <a:pt x="5568309" y="255269"/>
                </a:lnTo>
                <a:lnTo>
                  <a:pt x="5542772" y="254000"/>
                </a:lnTo>
                <a:lnTo>
                  <a:pt x="5524164" y="251459"/>
                </a:lnTo>
                <a:close/>
              </a:path>
              <a:path w="9968230" h="886459">
                <a:moveTo>
                  <a:pt x="7998336" y="245109"/>
                </a:moveTo>
                <a:lnTo>
                  <a:pt x="7985347" y="247650"/>
                </a:lnTo>
                <a:lnTo>
                  <a:pt x="7970785" y="252729"/>
                </a:lnTo>
                <a:lnTo>
                  <a:pt x="7958582" y="256539"/>
                </a:lnTo>
                <a:lnTo>
                  <a:pt x="9967722" y="256539"/>
                </a:lnTo>
                <a:lnTo>
                  <a:pt x="9967722" y="250189"/>
                </a:lnTo>
                <a:lnTo>
                  <a:pt x="8005826" y="250189"/>
                </a:lnTo>
                <a:lnTo>
                  <a:pt x="7998336" y="245109"/>
                </a:lnTo>
                <a:close/>
              </a:path>
              <a:path w="9968230" h="886459">
                <a:moveTo>
                  <a:pt x="5332047" y="246379"/>
                </a:moveTo>
                <a:lnTo>
                  <a:pt x="5299964" y="255269"/>
                </a:lnTo>
                <a:lnTo>
                  <a:pt x="5408739" y="255269"/>
                </a:lnTo>
                <a:lnTo>
                  <a:pt x="5376418" y="250189"/>
                </a:lnTo>
                <a:lnTo>
                  <a:pt x="5332047" y="246379"/>
                </a:lnTo>
                <a:close/>
              </a:path>
              <a:path w="9968230" h="886459">
                <a:moveTo>
                  <a:pt x="5701623" y="227329"/>
                </a:moveTo>
                <a:lnTo>
                  <a:pt x="5683250" y="227329"/>
                </a:lnTo>
                <a:lnTo>
                  <a:pt x="5662378" y="231139"/>
                </a:lnTo>
                <a:lnTo>
                  <a:pt x="5639816" y="234950"/>
                </a:lnTo>
                <a:lnTo>
                  <a:pt x="5621063" y="238759"/>
                </a:lnTo>
                <a:lnTo>
                  <a:pt x="5611622" y="238759"/>
                </a:lnTo>
                <a:lnTo>
                  <a:pt x="5568309" y="255269"/>
                </a:lnTo>
                <a:lnTo>
                  <a:pt x="7957760" y="255269"/>
                </a:lnTo>
                <a:lnTo>
                  <a:pt x="7956938" y="254000"/>
                </a:lnTo>
                <a:lnTo>
                  <a:pt x="7870542" y="254000"/>
                </a:lnTo>
                <a:lnTo>
                  <a:pt x="7834544" y="252729"/>
                </a:lnTo>
                <a:lnTo>
                  <a:pt x="7811578" y="248919"/>
                </a:lnTo>
                <a:lnTo>
                  <a:pt x="7798067" y="243839"/>
                </a:lnTo>
                <a:lnTo>
                  <a:pt x="7793487" y="240029"/>
                </a:lnTo>
                <a:lnTo>
                  <a:pt x="7715250" y="240029"/>
                </a:lnTo>
                <a:lnTo>
                  <a:pt x="7669320" y="236219"/>
                </a:lnTo>
                <a:lnTo>
                  <a:pt x="7613579" y="232409"/>
                </a:lnTo>
                <a:lnTo>
                  <a:pt x="7523708" y="228600"/>
                </a:lnTo>
                <a:lnTo>
                  <a:pt x="5720127" y="228600"/>
                </a:lnTo>
                <a:lnTo>
                  <a:pt x="5701623" y="227329"/>
                </a:lnTo>
                <a:close/>
              </a:path>
              <a:path w="9968230" h="886459">
                <a:moveTo>
                  <a:pt x="5128387" y="232409"/>
                </a:moveTo>
                <a:lnTo>
                  <a:pt x="5124196" y="241300"/>
                </a:lnTo>
                <a:lnTo>
                  <a:pt x="5112527" y="254000"/>
                </a:lnTo>
                <a:lnTo>
                  <a:pt x="5296107" y="254000"/>
                </a:lnTo>
                <a:lnTo>
                  <a:pt x="5272968" y="246379"/>
                </a:lnTo>
                <a:lnTo>
                  <a:pt x="5262623" y="238759"/>
                </a:lnTo>
                <a:lnTo>
                  <a:pt x="5217033" y="238759"/>
                </a:lnTo>
                <a:lnTo>
                  <a:pt x="5207629" y="236219"/>
                </a:lnTo>
                <a:lnTo>
                  <a:pt x="5185997" y="234950"/>
                </a:lnTo>
                <a:lnTo>
                  <a:pt x="5150104" y="234950"/>
                </a:lnTo>
                <a:lnTo>
                  <a:pt x="5128387" y="232409"/>
                </a:lnTo>
                <a:close/>
              </a:path>
              <a:path w="9968230" h="886459">
                <a:moveTo>
                  <a:pt x="7945628" y="247650"/>
                </a:moveTo>
                <a:lnTo>
                  <a:pt x="7933578" y="247650"/>
                </a:lnTo>
                <a:lnTo>
                  <a:pt x="7923149" y="250189"/>
                </a:lnTo>
                <a:lnTo>
                  <a:pt x="7870542" y="254000"/>
                </a:lnTo>
                <a:lnTo>
                  <a:pt x="7956938" y="254000"/>
                </a:lnTo>
                <a:lnTo>
                  <a:pt x="7955295" y="251459"/>
                </a:lnTo>
                <a:lnTo>
                  <a:pt x="7945628" y="247650"/>
                </a:lnTo>
                <a:close/>
              </a:path>
              <a:path w="9968230" h="886459">
                <a:moveTo>
                  <a:pt x="8195056" y="220979"/>
                </a:moveTo>
                <a:lnTo>
                  <a:pt x="8150647" y="233679"/>
                </a:lnTo>
                <a:lnTo>
                  <a:pt x="8103917" y="242569"/>
                </a:lnTo>
                <a:lnTo>
                  <a:pt x="8055449" y="247650"/>
                </a:lnTo>
                <a:lnTo>
                  <a:pt x="8005826" y="250189"/>
                </a:lnTo>
                <a:lnTo>
                  <a:pt x="9967722" y="250189"/>
                </a:lnTo>
                <a:lnTo>
                  <a:pt x="9967722" y="224789"/>
                </a:lnTo>
                <a:lnTo>
                  <a:pt x="8256109" y="224789"/>
                </a:lnTo>
                <a:lnTo>
                  <a:pt x="8195056" y="220979"/>
                </a:lnTo>
                <a:close/>
              </a:path>
              <a:path w="9968230" h="886459">
                <a:moveTo>
                  <a:pt x="4908296" y="240029"/>
                </a:moveTo>
                <a:lnTo>
                  <a:pt x="4909185" y="242569"/>
                </a:lnTo>
                <a:lnTo>
                  <a:pt x="4911090" y="242569"/>
                </a:lnTo>
                <a:lnTo>
                  <a:pt x="4908296" y="240029"/>
                </a:lnTo>
                <a:close/>
              </a:path>
              <a:path w="9968230" h="886459">
                <a:moveTo>
                  <a:pt x="4909283" y="236502"/>
                </a:moveTo>
                <a:lnTo>
                  <a:pt x="4907026" y="238759"/>
                </a:lnTo>
                <a:lnTo>
                  <a:pt x="4908296" y="240029"/>
                </a:lnTo>
                <a:lnTo>
                  <a:pt x="4908042" y="238759"/>
                </a:lnTo>
                <a:lnTo>
                  <a:pt x="4909283" y="236502"/>
                </a:lnTo>
                <a:close/>
              </a:path>
              <a:path w="9968230" h="886459">
                <a:moveTo>
                  <a:pt x="5056378" y="238759"/>
                </a:moveTo>
                <a:lnTo>
                  <a:pt x="5039348" y="240029"/>
                </a:lnTo>
                <a:lnTo>
                  <a:pt x="5085476" y="240029"/>
                </a:lnTo>
                <a:lnTo>
                  <a:pt x="5056378" y="238759"/>
                </a:lnTo>
                <a:close/>
              </a:path>
              <a:path w="9968230" h="886459">
                <a:moveTo>
                  <a:pt x="7767034" y="227329"/>
                </a:moveTo>
                <a:lnTo>
                  <a:pt x="7747145" y="231139"/>
                </a:lnTo>
                <a:lnTo>
                  <a:pt x="7715250" y="240029"/>
                </a:lnTo>
                <a:lnTo>
                  <a:pt x="7793487" y="240029"/>
                </a:lnTo>
                <a:lnTo>
                  <a:pt x="7790434" y="237489"/>
                </a:lnTo>
                <a:lnTo>
                  <a:pt x="7785102" y="232409"/>
                </a:lnTo>
                <a:lnTo>
                  <a:pt x="7778494" y="228600"/>
                </a:lnTo>
                <a:lnTo>
                  <a:pt x="7767034" y="227329"/>
                </a:lnTo>
                <a:close/>
              </a:path>
              <a:path w="9968230" h="886459">
                <a:moveTo>
                  <a:pt x="5242456" y="229869"/>
                </a:moveTo>
                <a:lnTo>
                  <a:pt x="5217033" y="238759"/>
                </a:lnTo>
                <a:lnTo>
                  <a:pt x="5262623" y="238759"/>
                </a:lnTo>
                <a:lnTo>
                  <a:pt x="5257450" y="234950"/>
                </a:lnTo>
                <a:lnTo>
                  <a:pt x="5242456" y="229869"/>
                </a:lnTo>
                <a:close/>
              </a:path>
              <a:path w="9968230" h="886459">
                <a:moveTo>
                  <a:pt x="4910836" y="234950"/>
                </a:moveTo>
                <a:lnTo>
                  <a:pt x="4909439" y="236219"/>
                </a:lnTo>
                <a:lnTo>
                  <a:pt x="4909283" y="236502"/>
                </a:lnTo>
                <a:lnTo>
                  <a:pt x="4910836" y="234950"/>
                </a:lnTo>
                <a:close/>
              </a:path>
              <a:path w="9968230" h="886459">
                <a:moveTo>
                  <a:pt x="6143435" y="140969"/>
                </a:moveTo>
                <a:lnTo>
                  <a:pt x="6101715" y="143509"/>
                </a:lnTo>
                <a:lnTo>
                  <a:pt x="6007351" y="156209"/>
                </a:lnTo>
                <a:lnTo>
                  <a:pt x="5958770" y="163829"/>
                </a:lnTo>
                <a:lnTo>
                  <a:pt x="5909379" y="172719"/>
                </a:lnTo>
                <a:lnTo>
                  <a:pt x="5859274" y="185419"/>
                </a:lnTo>
                <a:lnTo>
                  <a:pt x="5808547" y="200659"/>
                </a:lnTo>
                <a:lnTo>
                  <a:pt x="5757291" y="220979"/>
                </a:lnTo>
                <a:lnTo>
                  <a:pt x="5738703" y="228600"/>
                </a:lnTo>
                <a:lnTo>
                  <a:pt x="7523708" y="228600"/>
                </a:lnTo>
                <a:lnTo>
                  <a:pt x="7440938" y="224789"/>
                </a:lnTo>
                <a:lnTo>
                  <a:pt x="7399401" y="219709"/>
                </a:lnTo>
                <a:lnTo>
                  <a:pt x="7365581" y="209550"/>
                </a:lnTo>
                <a:lnTo>
                  <a:pt x="7352585" y="196850"/>
                </a:lnTo>
                <a:lnTo>
                  <a:pt x="7339947" y="185419"/>
                </a:lnTo>
                <a:lnTo>
                  <a:pt x="7323573" y="181609"/>
                </a:lnTo>
                <a:lnTo>
                  <a:pt x="6605865" y="181609"/>
                </a:lnTo>
                <a:lnTo>
                  <a:pt x="6578473" y="175259"/>
                </a:lnTo>
                <a:lnTo>
                  <a:pt x="6573331" y="162559"/>
                </a:lnTo>
                <a:lnTo>
                  <a:pt x="6501802" y="157479"/>
                </a:lnTo>
                <a:lnTo>
                  <a:pt x="6453215" y="157479"/>
                </a:lnTo>
                <a:lnTo>
                  <a:pt x="6447199" y="156209"/>
                </a:lnTo>
                <a:lnTo>
                  <a:pt x="6215987" y="156209"/>
                </a:lnTo>
                <a:lnTo>
                  <a:pt x="6197389" y="154939"/>
                </a:lnTo>
                <a:lnTo>
                  <a:pt x="6168417" y="144779"/>
                </a:lnTo>
                <a:lnTo>
                  <a:pt x="6143435" y="140969"/>
                </a:lnTo>
                <a:close/>
              </a:path>
              <a:path w="9968230" h="886459">
                <a:moveTo>
                  <a:pt x="8342376" y="184150"/>
                </a:moveTo>
                <a:lnTo>
                  <a:pt x="8321982" y="191769"/>
                </a:lnTo>
                <a:lnTo>
                  <a:pt x="8308313" y="205739"/>
                </a:lnTo>
                <a:lnTo>
                  <a:pt x="8290108" y="217169"/>
                </a:lnTo>
                <a:lnTo>
                  <a:pt x="8256109" y="224789"/>
                </a:lnTo>
                <a:lnTo>
                  <a:pt x="9967722" y="224789"/>
                </a:lnTo>
                <a:lnTo>
                  <a:pt x="9967722" y="204469"/>
                </a:lnTo>
                <a:lnTo>
                  <a:pt x="8687252" y="204469"/>
                </a:lnTo>
                <a:lnTo>
                  <a:pt x="8672667" y="198119"/>
                </a:lnTo>
                <a:lnTo>
                  <a:pt x="8532622" y="198119"/>
                </a:lnTo>
                <a:lnTo>
                  <a:pt x="8476732" y="194309"/>
                </a:lnTo>
                <a:lnTo>
                  <a:pt x="8392336" y="194309"/>
                </a:lnTo>
                <a:lnTo>
                  <a:pt x="8342376" y="184150"/>
                </a:lnTo>
                <a:close/>
              </a:path>
              <a:path w="9968230" h="886459">
                <a:moveTo>
                  <a:pt x="8808339" y="166369"/>
                </a:moveTo>
                <a:lnTo>
                  <a:pt x="8764500" y="179069"/>
                </a:lnTo>
                <a:lnTo>
                  <a:pt x="8725376" y="196850"/>
                </a:lnTo>
                <a:lnTo>
                  <a:pt x="8687252" y="204469"/>
                </a:lnTo>
                <a:lnTo>
                  <a:pt x="9967722" y="204469"/>
                </a:lnTo>
                <a:lnTo>
                  <a:pt x="9967722" y="179069"/>
                </a:lnTo>
                <a:lnTo>
                  <a:pt x="9153223" y="179069"/>
                </a:lnTo>
                <a:lnTo>
                  <a:pt x="9141652" y="177800"/>
                </a:lnTo>
                <a:lnTo>
                  <a:pt x="9134825" y="175259"/>
                </a:lnTo>
                <a:lnTo>
                  <a:pt x="8946559" y="175259"/>
                </a:lnTo>
                <a:lnTo>
                  <a:pt x="8898281" y="172719"/>
                </a:lnTo>
                <a:lnTo>
                  <a:pt x="8850576" y="167639"/>
                </a:lnTo>
                <a:lnTo>
                  <a:pt x="8808339" y="166369"/>
                </a:lnTo>
                <a:close/>
              </a:path>
              <a:path w="9968230" h="886459">
                <a:moveTo>
                  <a:pt x="8646414" y="186689"/>
                </a:moveTo>
                <a:lnTo>
                  <a:pt x="8617721" y="193039"/>
                </a:lnTo>
                <a:lnTo>
                  <a:pt x="8554241" y="195579"/>
                </a:lnTo>
                <a:lnTo>
                  <a:pt x="8532622" y="198119"/>
                </a:lnTo>
                <a:lnTo>
                  <a:pt x="8672667" y="198119"/>
                </a:lnTo>
                <a:lnTo>
                  <a:pt x="8646414" y="186689"/>
                </a:lnTo>
                <a:close/>
              </a:path>
              <a:path w="9968230" h="886459">
                <a:moveTo>
                  <a:pt x="6649553" y="170179"/>
                </a:moveTo>
                <a:lnTo>
                  <a:pt x="6627780" y="175259"/>
                </a:lnTo>
                <a:lnTo>
                  <a:pt x="6605865" y="181609"/>
                </a:lnTo>
                <a:lnTo>
                  <a:pt x="7323573" y="181609"/>
                </a:lnTo>
                <a:lnTo>
                  <a:pt x="7307199" y="177800"/>
                </a:lnTo>
                <a:lnTo>
                  <a:pt x="7252974" y="175259"/>
                </a:lnTo>
                <a:lnTo>
                  <a:pt x="7240117" y="173989"/>
                </a:lnTo>
                <a:lnTo>
                  <a:pt x="6676517" y="173989"/>
                </a:lnTo>
                <a:lnTo>
                  <a:pt x="6649553" y="170179"/>
                </a:lnTo>
                <a:close/>
              </a:path>
              <a:path w="9968230" h="886459">
                <a:moveTo>
                  <a:pt x="9460374" y="76200"/>
                </a:moveTo>
                <a:lnTo>
                  <a:pt x="9436354" y="88900"/>
                </a:lnTo>
                <a:lnTo>
                  <a:pt x="9428763" y="114300"/>
                </a:lnTo>
                <a:lnTo>
                  <a:pt x="9397880" y="124459"/>
                </a:lnTo>
                <a:lnTo>
                  <a:pt x="9353024" y="128269"/>
                </a:lnTo>
                <a:lnTo>
                  <a:pt x="9303518" y="130809"/>
                </a:lnTo>
                <a:lnTo>
                  <a:pt x="9258681" y="138429"/>
                </a:lnTo>
                <a:lnTo>
                  <a:pt x="9250602" y="151129"/>
                </a:lnTo>
                <a:lnTo>
                  <a:pt x="9224260" y="154939"/>
                </a:lnTo>
                <a:lnTo>
                  <a:pt x="9195468" y="154939"/>
                </a:lnTo>
                <a:lnTo>
                  <a:pt x="9180038" y="157479"/>
                </a:lnTo>
                <a:lnTo>
                  <a:pt x="9193784" y="167639"/>
                </a:lnTo>
                <a:lnTo>
                  <a:pt x="9168628" y="176529"/>
                </a:lnTo>
                <a:lnTo>
                  <a:pt x="9153223" y="179069"/>
                </a:lnTo>
                <a:lnTo>
                  <a:pt x="9967722" y="179069"/>
                </a:lnTo>
                <a:lnTo>
                  <a:pt x="9967722" y="82550"/>
                </a:lnTo>
                <a:lnTo>
                  <a:pt x="9528276" y="82550"/>
                </a:lnTo>
                <a:lnTo>
                  <a:pt x="9496123" y="80009"/>
                </a:lnTo>
                <a:lnTo>
                  <a:pt x="9460374" y="76200"/>
                </a:lnTo>
                <a:close/>
              </a:path>
              <a:path w="9968230" h="886459">
                <a:moveTo>
                  <a:pt x="9025255" y="149859"/>
                </a:moveTo>
                <a:lnTo>
                  <a:pt x="8990515" y="170179"/>
                </a:lnTo>
                <a:lnTo>
                  <a:pt x="8946559" y="175259"/>
                </a:lnTo>
                <a:lnTo>
                  <a:pt x="9134825" y="175259"/>
                </a:lnTo>
                <a:lnTo>
                  <a:pt x="9127998" y="172719"/>
                </a:lnTo>
                <a:lnTo>
                  <a:pt x="9093531" y="171450"/>
                </a:lnTo>
                <a:lnTo>
                  <a:pt x="9067625" y="165100"/>
                </a:lnTo>
                <a:lnTo>
                  <a:pt x="9046219" y="156209"/>
                </a:lnTo>
                <a:lnTo>
                  <a:pt x="9025255" y="149859"/>
                </a:lnTo>
                <a:close/>
              </a:path>
              <a:path w="9968230" h="886459">
                <a:moveTo>
                  <a:pt x="6824221" y="138429"/>
                </a:moveTo>
                <a:lnTo>
                  <a:pt x="6805961" y="139700"/>
                </a:lnTo>
                <a:lnTo>
                  <a:pt x="6786701" y="151129"/>
                </a:lnTo>
                <a:lnTo>
                  <a:pt x="6753606" y="158750"/>
                </a:lnTo>
                <a:lnTo>
                  <a:pt x="6727451" y="163829"/>
                </a:lnTo>
                <a:lnTo>
                  <a:pt x="6713632" y="168909"/>
                </a:lnTo>
                <a:lnTo>
                  <a:pt x="6700527" y="172719"/>
                </a:lnTo>
                <a:lnTo>
                  <a:pt x="6676517" y="173989"/>
                </a:lnTo>
                <a:lnTo>
                  <a:pt x="7240117" y="173989"/>
                </a:lnTo>
                <a:lnTo>
                  <a:pt x="7201547" y="170179"/>
                </a:lnTo>
                <a:lnTo>
                  <a:pt x="7168514" y="167639"/>
                </a:lnTo>
                <a:lnTo>
                  <a:pt x="7054850" y="167639"/>
                </a:lnTo>
                <a:lnTo>
                  <a:pt x="7051148" y="166369"/>
                </a:lnTo>
                <a:lnTo>
                  <a:pt x="6962775" y="166369"/>
                </a:lnTo>
                <a:lnTo>
                  <a:pt x="6926929" y="161289"/>
                </a:lnTo>
                <a:lnTo>
                  <a:pt x="6854317" y="161289"/>
                </a:lnTo>
                <a:lnTo>
                  <a:pt x="6824221" y="138429"/>
                </a:lnTo>
                <a:close/>
              </a:path>
              <a:path w="9968230" h="886459">
                <a:moveTo>
                  <a:pt x="7103405" y="165100"/>
                </a:moveTo>
                <a:lnTo>
                  <a:pt x="7054850" y="167639"/>
                </a:lnTo>
                <a:lnTo>
                  <a:pt x="7168514" y="167639"/>
                </a:lnTo>
                <a:lnTo>
                  <a:pt x="7151997" y="166369"/>
                </a:lnTo>
                <a:lnTo>
                  <a:pt x="7103405" y="165100"/>
                </a:lnTo>
                <a:close/>
              </a:path>
              <a:path w="9968230" h="886459">
                <a:moveTo>
                  <a:pt x="7010146" y="156209"/>
                </a:moveTo>
                <a:lnTo>
                  <a:pt x="6986984" y="157479"/>
                </a:lnTo>
                <a:lnTo>
                  <a:pt x="6962775" y="166369"/>
                </a:lnTo>
                <a:lnTo>
                  <a:pt x="7051148" y="166369"/>
                </a:lnTo>
                <a:lnTo>
                  <a:pt x="7032640" y="160019"/>
                </a:lnTo>
                <a:lnTo>
                  <a:pt x="7010146" y="156209"/>
                </a:lnTo>
                <a:close/>
              </a:path>
              <a:path w="9968230" h="886459">
                <a:moveTo>
                  <a:pt x="6884265" y="153669"/>
                </a:moveTo>
                <a:lnTo>
                  <a:pt x="6854317" y="161289"/>
                </a:lnTo>
                <a:lnTo>
                  <a:pt x="6926929" y="161289"/>
                </a:lnTo>
                <a:lnTo>
                  <a:pt x="6917967" y="160019"/>
                </a:lnTo>
                <a:lnTo>
                  <a:pt x="6898640" y="154939"/>
                </a:lnTo>
                <a:lnTo>
                  <a:pt x="6884265" y="153669"/>
                </a:lnTo>
                <a:close/>
              </a:path>
              <a:path w="9968230" h="886459">
                <a:moveTo>
                  <a:pt x="6487160" y="147319"/>
                </a:moveTo>
                <a:lnTo>
                  <a:pt x="6453215" y="157479"/>
                </a:lnTo>
                <a:lnTo>
                  <a:pt x="6501802" y="157479"/>
                </a:lnTo>
                <a:lnTo>
                  <a:pt x="6487160" y="147319"/>
                </a:lnTo>
                <a:close/>
              </a:path>
              <a:path w="9968230" h="886459">
                <a:moveTo>
                  <a:pt x="6297930" y="133350"/>
                </a:moveTo>
                <a:lnTo>
                  <a:pt x="6247065" y="149859"/>
                </a:lnTo>
                <a:lnTo>
                  <a:pt x="6215987" y="156209"/>
                </a:lnTo>
                <a:lnTo>
                  <a:pt x="6447199" y="156209"/>
                </a:lnTo>
                <a:lnTo>
                  <a:pt x="6429152" y="152400"/>
                </a:lnTo>
                <a:lnTo>
                  <a:pt x="6415440" y="146050"/>
                </a:lnTo>
                <a:lnTo>
                  <a:pt x="6328727" y="146050"/>
                </a:lnTo>
                <a:lnTo>
                  <a:pt x="6312733" y="142239"/>
                </a:lnTo>
                <a:lnTo>
                  <a:pt x="6297930" y="133350"/>
                </a:lnTo>
                <a:close/>
              </a:path>
              <a:path w="9968230" h="886459">
                <a:moveTo>
                  <a:pt x="6368669" y="138429"/>
                </a:moveTo>
                <a:lnTo>
                  <a:pt x="6347007" y="144779"/>
                </a:lnTo>
                <a:lnTo>
                  <a:pt x="6328727" y="146050"/>
                </a:lnTo>
                <a:lnTo>
                  <a:pt x="6415440" y="146050"/>
                </a:lnTo>
                <a:lnTo>
                  <a:pt x="6404471" y="140969"/>
                </a:lnTo>
                <a:lnTo>
                  <a:pt x="6368669" y="138429"/>
                </a:lnTo>
                <a:close/>
              </a:path>
              <a:path w="9968230" h="886459">
                <a:moveTo>
                  <a:pt x="9541510" y="68579"/>
                </a:moveTo>
                <a:lnTo>
                  <a:pt x="9528276" y="82550"/>
                </a:lnTo>
                <a:lnTo>
                  <a:pt x="9967722" y="82550"/>
                </a:lnTo>
                <a:lnTo>
                  <a:pt x="9967722" y="74929"/>
                </a:lnTo>
                <a:lnTo>
                  <a:pt x="9575170" y="74929"/>
                </a:lnTo>
                <a:lnTo>
                  <a:pt x="9541510" y="68579"/>
                </a:lnTo>
                <a:close/>
              </a:path>
              <a:path w="9968230" h="886459">
                <a:moveTo>
                  <a:pt x="9726676" y="38100"/>
                </a:moveTo>
                <a:lnTo>
                  <a:pt x="9715845" y="41909"/>
                </a:lnTo>
                <a:lnTo>
                  <a:pt x="9706991" y="50800"/>
                </a:lnTo>
                <a:lnTo>
                  <a:pt x="9660542" y="57150"/>
                </a:lnTo>
                <a:lnTo>
                  <a:pt x="9615725" y="68579"/>
                </a:lnTo>
                <a:lnTo>
                  <a:pt x="9575170" y="74929"/>
                </a:lnTo>
                <a:lnTo>
                  <a:pt x="9967722" y="74929"/>
                </a:lnTo>
                <a:lnTo>
                  <a:pt x="9967722" y="43179"/>
                </a:lnTo>
                <a:lnTo>
                  <a:pt x="9757029" y="43179"/>
                </a:lnTo>
                <a:lnTo>
                  <a:pt x="9740173" y="39369"/>
                </a:lnTo>
                <a:lnTo>
                  <a:pt x="9726676" y="38100"/>
                </a:lnTo>
                <a:close/>
              </a:path>
              <a:path w="9968230" h="886459">
                <a:moveTo>
                  <a:pt x="9967722" y="0"/>
                </a:moveTo>
                <a:lnTo>
                  <a:pt x="9873869" y="29209"/>
                </a:lnTo>
                <a:lnTo>
                  <a:pt x="9843968" y="35559"/>
                </a:lnTo>
                <a:lnTo>
                  <a:pt x="9814401" y="40640"/>
                </a:lnTo>
                <a:lnTo>
                  <a:pt x="9785357" y="43179"/>
                </a:lnTo>
                <a:lnTo>
                  <a:pt x="9967722" y="43179"/>
                </a:lnTo>
                <a:lnTo>
                  <a:pt x="9967722" y="0"/>
                </a:lnTo>
                <a:close/>
              </a:path>
            </a:pathLst>
          </a:custGeom>
          <a:solidFill>
            <a:srgbClr val="82766A">
              <a:alpha val="14901"/>
            </a:srgbClr>
          </a:solidFill>
        </p:spPr>
        <p:txBody>
          <a:bodyPr wrap="square" lIns="0" tIns="0" rIns="0" bIns="0" rtlCol="0"/>
          <a:lstStyle/>
          <a:p>
            <a:endParaRPr sz="27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1992F-522B-4B77-93B8-E98EA5FB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What will you need to provide: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E5D77-82A7-4D6A-8F34-959945C0A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3087687"/>
            <a:ext cx="12649200" cy="652145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IE" dirty="0"/>
              <a:t>School bag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/>
              <a:t>Pencil case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/>
              <a:t>Pens / Pencils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/>
              <a:t>Rulers / Rubber / Pencil sharpener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/>
              <a:t>Highlighters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E" dirty="0"/>
              <a:t>Home Economics ingredients and we may require a contribution to practical subjects 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49144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00F7B1-751B-8951-A857-FDB4947F8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435" b="5368"/>
          <a:stretch/>
        </p:blipFill>
        <p:spPr>
          <a:xfrm>
            <a:off x="12432186" y="0"/>
            <a:ext cx="5855814" cy="10287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10800000">
            <a:off x="10451898" y="-65939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974938" y="1578395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16927F00-F464-46D4-808C-9C66D66614BB}"/>
              </a:ext>
            </a:extLst>
          </p:cNvPr>
          <p:cNvSpPr txBox="1">
            <a:spLocks/>
          </p:cNvSpPr>
          <p:nvPr/>
        </p:nvSpPr>
        <p:spPr>
          <a:xfrm>
            <a:off x="1510004" y="1638063"/>
            <a:ext cx="9829801" cy="815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ctr" defTabSz="685811">
              <a:spcBef>
                <a:spcPts val="486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defRPr/>
            </a:pPr>
            <a:endParaRPr lang="cy-GB" sz="3900" b="1" i="1" dirty="0">
              <a:solidFill>
                <a:prstClr val="black"/>
              </a:solidFill>
              <a:latin typeface="Trebuchet MS" panose="020B0603020202020204"/>
            </a:endParaRPr>
          </a:p>
          <a:p>
            <a:pPr marL="18098" marR="7620" indent="0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endParaRPr lang="en-IE" sz="3900" b="1" i="1" dirty="0">
              <a:solidFill>
                <a:prstClr val="black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0B6339-4E82-4672-9D32-B72F93114D49}"/>
              </a:ext>
            </a:extLst>
          </p:cNvPr>
          <p:cNvSpPr txBox="1"/>
          <p:nvPr/>
        </p:nvSpPr>
        <p:spPr>
          <a:xfrm>
            <a:off x="1804411" y="1943100"/>
            <a:ext cx="9011697" cy="7940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0550" indent="-57150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School Uniform</a:t>
            </a:r>
          </a:p>
          <a:p>
            <a:pPr marL="19050">
              <a:spcBef>
                <a:spcPts val="555"/>
              </a:spcBef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 </a:t>
            </a:r>
            <a:r>
              <a:rPr lang="en-US" sz="3500" b="1" spc="-15" dirty="0">
                <a:cs typeface="Calibri"/>
                <a:hlinkClick r:id="rId4"/>
              </a:rPr>
              <a:t>www.schoolwear.ie</a:t>
            </a:r>
            <a:endParaRPr lang="en-US" sz="3500" b="1" spc="-15" dirty="0">
              <a:cs typeface="Calibri"/>
            </a:endParaRPr>
          </a:p>
          <a:p>
            <a:pPr marL="304800" indent="-28575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School Coat</a:t>
            </a:r>
          </a:p>
          <a:p>
            <a:pPr marL="304800" indent="-28575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School Shoes </a:t>
            </a:r>
          </a:p>
          <a:p>
            <a:pPr marL="304800" indent="-28575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PE Uniform </a:t>
            </a:r>
            <a:r>
              <a:rPr lang="en-US" sz="3500" b="1" spc="-15" dirty="0">
                <a:cs typeface="Calibri"/>
                <a:hlinkClick r:id="rId5"/>
              </a:rPr>
              <a:t>https://schoolsportsuniforms.ie/collections/maynooth-education-campus</a:t>
            </a:r>
            <a:endParaRPr lang="en-US" sz="3500" b="1" spc="-15" dirty="0">
              <a:cs typeface="Calibri"/>
            </a:endParaRPr>
          </a:p>
          <a:p>
            <a:pPr marL="304800" indent="-28575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3500" b="1" spc="-15" dirty="0">
              <a:cs typeface="Calibri"/>
            </a:endParaRPr>
          </a:p>
          <a:p>
            <a:pPr marL="304800" indent="-28575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Fitting days 3:15pm-6:00pm in the sports hall .</a:t>
            </a:r>
          </a:p>
          <a:p>
            <a:pPr marL="19050">
              <a:spcBef>
                <a:spcPts val="555"/>
              </a:spcBef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		-     Mon 25th May (A-G)</a:t>
            </a:r>
          </a:p>
          <a:p>
            <a:pPr marL="1504950" lvl="2" indent="-571500">
              <a:spcBef>
                <a:spcPts val="555"/>
              </a:spcBef>
              <a:buFontTx/>
              <a:buChar char="-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Tue 26</a:t>
            </a:r>
            <a:r>
              <a:rPr lang="en-US" sz="3500" b="1" spc="-15" baseline="30000" dirty="0">
                <a:cs typeface="Calibri"/>
              </a:rPr>
              <a:t>th</a:t>
            </a:r>
            <a:r>
              <a:rPr lang="en-US" sz="3500" b="1" spc="-15" dirty="0">
                <a:cs typeface="Calibri"/>
              </a:rPr>
              <a:t> May (H-M) </a:t>
            </a:r>
          </a:p>
          <a:p>
            <a:pPr marL="1504950" lvl="2" indent="-571500">
              <a:spcBef>
                <a:spcPts val="555"/>
              </a:spcBef>
              <a:buFontTx/>
              <a:buChar char="-"/>
              <a:tabLst>
                <a:tab pos="361950" algn="l"/>
              </a:tabLst>
            </a:pPr>
            <a:r>
              <a:rPr lang="en-US" sz="3500" b="1" spc="-15" dirty="0">
                <a:cs typeface="Calibri"/>
              </a:rPr>
              <a:t>Wed 27th May  (N-Z)</a:t>
            </a:r>
          </a:p>
          <a:p>
            <a:pPr marL="304800" indent="-285750">
              <a:spcBef>
                <a:spcPts val="555"/>
              </a:spcBef>
              <a:buFont typeface="Arial" panose="020B0604020202020204" pitchFamily="34" charset="0"/>
              <a:buChar char="•"/>
              <a:tabLst>
                <a:tab pos="361950" algn="l"/>
              </a:tabLst>
            </a:pPr>
            <a:endParaRPr lang="en-US" sz="4000" b="1" spc="-15" dirty="0">
              <a:cs typeface="Calibri"/>
            </a:endParaRPr>
          </a:p>
        </p:txBody>
      </p:sp>
      <p:sp>
        <p:nvSpPr>
          <p:cNvPr id="3" name="AutoShape 2" descr="data:image/jpg;base64,/9j/4AAQSkZJRgABAQEAYABgAAD/2wBDAAUDBAQEAwUEBAQFBQUGBwwIBwcHBw8LCwkMEQ8SEhEPERETFhwXExQaFRERGCEYGh0dHx8fExciJCIeJBweHx7/2wBDAQUFBQcGBw4ICA4eFBEUHh4eHh4eHh4eHh4eHh4eHh4eHh4eHh4eHh4eHh4eHh4eHh4eHh4eHh4eHh4eHh4eHh7/wAARCAKlAq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qLzF+X5uv3fegB9GaqSXSRgtJIY1HUt8vt3/OuY8Q/EPwboIWPVvEmnQSkqpjWZXcbm4O0fNx9KBaHXq6ltuT93dT64HRPif4F1PypIvE+nLIYBI6POoKbuSjfw7124Zc7l/iArsHvLaO1+0veRpDt8zzmdduzruz02+9HKK8TQpuDXNzeOPCECu03ijR02NsbN4nyt/dpG8deDNnmf8ACU6Pt3Y/4/E/x9qOWQc0Tp6K5ZvH3gtXZG8V6OrL8x/0xOn51s2uoWt1AklveRTRuvmK6ODlP73+770WkHMjQopiurfdan0FBRRRQAUUUUAFFFFABRRRQAUUUUAFFFFABRRRQAUUUUAFFFFABRRRQAUUUUAFFFFABRRRQAUUUUAFFFFABRRRQAUUUUAFFFFABRRRQAUUUUAFFFFABRRRQAUUUUAFFFFABRRRQAUUUUAFFFFABRRRQAUUUUAFFFFABRRRQAUUUUAFFFFABRRRQAUUUUAFFFFABTWbC7qXdTZNu00AQySLsPI+6e+PrXjvxK+Nmh+F4JbfToG1a63+U2zHlO23d95d2V5X/gLfxVD8ePF11aeZo8N1HbWewCZvuyTM3PlfN91Pubm/3q+Ste1RtW1SW8bbFb7niiVfu7V+b5f/AGb/AHv9pqqMSJSNnx18S/GnjJBa6vrEstizMq2kUSJE27+LavzNt+7/ABfLXCSXG5Gk8zau1t235lT5fm/i+b/ZX7tUry+luLryoFWTe3zbV+9XSeCf7Ts21CSWOKTz7Vrd5Zoll2qzL8qs33F3L87Kv3Vb+9VcpJjrdTo+1bllVV2pvdvu/e/u/d/76+7XUab48nNk2n61LNLY7ty7pW+T7v8ADu+Zvmb5/vVyWuWv2eXdF8qbdy/L975m3bv+Bbdv+z/3zVBXnV083zI1ba3zf3f71P4QPX7qSxRPP8+KWJ32712/7LbF/u/f/wA7aWaS1jVWgZV2tu3Mv31X5f8AvrduqL9m9IrjxP5Go6O2oaSJdt1l2VY1+6zbl27m+ZW/vbV219NTaP8ABreIL7R4bJ3b/l4WdNzN97a27/eqvaExifMzSWaz/v2Vt8u9dyfMv+yy/dqxoOpeTq0Umm3Mto6y74mhZom+795WX/e+8vzV6p8Yrn4O+G7V/sek6pPfPEyRPbO6QDb8ys0sqsjr/tLvrxvRb/TNQuGgW18mV/m+6rea3zf7S/7P3v8A4mp5/eCUT6Q+AnjTXNX1+90jWNV+3CO086CWQASZ3KOSvy/dZW5Xj8Wr3hWzXyj8CNNurX4k6e+nLcyRIs7Tq+10iRty/N/d/h/76r6qXd/6FUSNKexLRRRUlhRRRQAUUUUAFFFFABRRRQAUUUUAFFFFABRRRQAUUUUAFFFFABRRRQAUUUUAFFFFABRRRQAUUUUAFFFFABRRRQAUUUUAFFFFABRRRQAUUUUAFFFFABRRRQAUUUUAFFFFABRRRQAUUUUAFFFFABRRRQAUUUUAFFFFABRRRQAUUUUAFFFFABRRTc4XLUAGcUzev978aqz3EUcLyz3HkRou9nb5Qq+vt+NfM3xb+PCw6hcaRot7MLSJtreTuSWVtq7vn+8qq7fwL823b8qtQDPp37RG2cN03Z9RzioL/UrKxsp7q8u4ra3iTdLNO4REX+8xbgD/AGulfIfhXx1feFPEN3fWsjSxRbmZC3+tX5lXd/wL5vu1zvxf+JWseIL5pNUuG/s9ZWaCytlxErf7X96X7vzN/e3f7NUZc5b+O3jRfEniPVtQsbn/AEKNmS1ZNyKqLtXf93+Lbu/4Ftryu1tZbl/IjkVWdv8AWv8AL8u3/Z+9/wABqq1xrVzPL5FnP5Lq6r8rfNu2sqs23b97Y237u5V/hrQ8N332dJZWk2tu2uy/K21W/i27f9mtIhI39J8K2Onrt8hp7t0+eZl+b/f2/wC7/wCPVZ1K3jt3+w2qxqkUW91RPutt+VW/u/7Vaugwq2lvfT7o2ZWb7it/F8q1zurX8Ue66/dzq+5trIy7Vb5f/Ql+b/erXljExjLmkcp4yudqblVV+b/gX+7Wx4PttL1aXdeWqwWq/JPcMnzbd33VX+/97aqVzslhPrV55vmeRZKzbpW/8ebb/E392tia5W3tYra2VY7dURd23725m3Nt/vVl8Rp8J7P4b8beGvD2nRaRpltLbWsH7rcyr8y7vm3Kvzbtqrup82t21/a7oJdzPtV1iZV+b5vm/wC+dv8A3zXi8aNGjPLLHFbs+xndmXc/8O3b95lr2j4R/Cu28Z2RvofGQtrhJdywmxZnKK21n+Z1+VW3r7fLu/hVlKIRMW41CRUa2uIYrm0dt729zFuRmX+Lbu3K3+396ui+HPh7wBqmqLJHLLpTq0f2q3wsrrH/AM9Nzt8q/L9/5m+b7v3qb49+F/izw41xLFbf2pp8Z3Je20Yzs2ruZ4t2U2/M275lPXcory9r+6sL2K5trlraWJtyOjbZFb+8v/Af4f71RGVy3Cx96eF9M0XR9Kht9FhgitXXeHRt/mt/e3fedv8AareVlY18tfCb4sXShLeSWNbiKPMlk7bYp13L86f3XXb93+LdX0d4X1qx8QaRb6pYPuhlGMfxK3dWolHlHGXMbVFNDKT96nVJYUUUUAFFFFABRRRQAUUUUAFFFFABRRRQAUUUUAFFFFABRRRQAUUUUAFFFFABRRRQAUUUUAFFFFABRRTWZVXc1ACs2KMrWH4h8SaVosJa8uow/wDDGG+YtXl3iD40SJvj0yzgiw23fK29t3+78v8A7NQTzHtm5cfepFP+1XyZrnxp8Rklf7Tnj+99zYny/wCztWuH1b4ua9M+6TWL5t3zbWuX/wDiqA5j7r3Ubl27t1fn/wD8LW1xm2/2le/9/wBv/iq1dL+NniqylZl1q+Vf4F+07l/8eoDmPuven96hmVfvV8f6b+0L4kjXbLqXm/8AXVEb/wBBrptP/aM1BlXz7HTZ8/7Lru/753baA5j6a3r03LRnbxXiGj/tAaJdb47rSLmB129LhXz3/urXQW/xs8GyfNN9ti/4AjL/AN9bqAjI9SorgLX4r+B5vvasYm7b42/9l3VuWXjPwvef6jXbHdzw8uzp/vYoKOjoqCKaORd0bq6+qtuqXcv96gB1FN3L/eoX/eoAdRRRQAUUUUAFFFFABRRRQAUUUUAFFFFABRRRQAUUUUAFFFFABRRSbqACo5D8pokZcHa3zfdrzn43/ECLwB4CvNYilgN9K3k2KSH7zt/Fj+ILy3vQFzx79r/4qPp9wPBejXUkcyFv7QKtt+8ilFyv93d83/AVr5T0XzLzVrK28vcrSozLsbaq7l+7/sqq/d/9C2rTNc1S61jV7jUr6eSe6uJWd3f5n3b93/fP+f8AdseD1mXUPt0DRq8Py/7e51Zdu3+98rMv+7QTI7Kzuvs2nXUkse5rhlVv7u7fu+7/ABf8BrP/ALUlt2SeJpFlVty//E/73+1VPXrzyZ/saszbPmZm+8zfxbv/AB3b/wACrJkvNzDdVMmMSxqmq3kkDR/bGZEVFbezbty7vl/9B+ajwq8l9dW9tGrKzysrlfm27v4V/wC+Vb/gVZM0m7ay+Z/9jWx8N1V/FFurR8Judv8AZbbt3Kv/AAKiMglH3T1jxNJGuliCVdysqoi7d+35flX+H+Lb/wCPV5r4qupI1ZraRWVl3r8u1drfe+X/AHdv/j1dt4uml/0WOOf5FVmVv4P4dq/8BZv/AEKvK/F14y3StF/qm3MzL/d/h/8AQWrWUvdIhH3hbXVJ5HSNmZmRdqrt+6v+792tWzuI0VGnZVVWXYzN/wCO/wD2Vc5Ckn2hY/lX5lWtOa3le4t7mNmjRNsW1V+7975qmMii9q11crP5EsXl28W7YjJs3febc3/xX3a6z4V+NtY8H69b6hYzyzIjKskTM21vl3N/7N/wLb8tL8J/CMnj7xpY+HvMktEnieV5Ug3NEqq212/2d21f+BVS8beDdV8G+ILrRdYiWJrdmRZtreVKu75WRm2/Lt/9C/2aObmHy+6fffgfxVpvjDw7FqunSL9397EG3NE/90t92vN/jN8G7HxPbT6r4ZigsdYC7nhX5UuG/h+791/9r7rfxf3q+dvgp8Sbz4ea+lwvmPpt4+26tyvyvt+Xcv8Atf8A2X/Aftbwz4j0rxFpVtq+j3kVzZTplCp5/wBxl/hYf3evtUSjylRmfA9xb32las0ciz2V3BKy7m3JKj/3fl/i3V638O/iZq9msVxa7p7uHc8tjLIywTq335Nn95dv3v8Aar0z9oD4Up4ltJPEeiW8a61BGfPhQ/8AH5F/8Wo7/wAXNfKXmXNjdeZG3lzI7Nub725vvbv4f7vy/wC9VRlzbilHqj9BdE1rTdWsYL/TLtbmG4z5TIG2swYhh0+Xa3yt/db5TzW3uU96+RPg749k0fVorq2ntobG7lRNWWb/AJYbfl3rt3fPtb/a+XatfVtnd29zFBPbXEcsUyLJE4f5XVh8rL/e4qZR5RxkaNFFFSUFFFFABRRRQAUUUUAFFFFABRRRQAUUUUAFFFFABRRRQAUUUUAFFFFABRRRQAUUUUAFFFFACN92uW8d+IG0jTGWDm4dW2n+6v8Aero55FigeR22qqsWr52+LXi1n1yWNfM+X5W27vu/3aCZGVrGrS3k8skt0zXDt8zu7KzN/wABryHx94qgsLxoI1Xf919rLt+9/s7V/u/w/wAVdtpeoRzXDr8zK67lbarbWb/d/wA/99bV8U+JlvLH4lu/tiybvlaLd8ysjfxf7v8AdaqIMbUvEFxcpu3MvzN8q/3ayJLy5kfd5f3fu1Kvlp/q1Xav3f73zUxXbZuWRdtBYxZJd7SNuXdT47qVVb5W2/3aWSZnRd23Yvy0jMq/NuqQHw386fM3/j1WLfVmV/mb/aaqkjb18zbx/dqBUib723cy0BynRWfiCX5W3Mvy7WWtOPxCzfN5rLt+626uOjhi3blb7tGyRfmWX7v8NAjvI/EM7/duZPl+8ob7v+7U9v4o1CF93msrf3m+Vq8886dW8zbtBqT7dIvy/NtWgD1/Q/iRq+nurW2pz2397yZWT/0GvQdB/aC8S2xCy6lHcqPlVbiBW/4E235q+Y/7QZWZW+7T/wC0V3fLJtWgD7Z0P9pCxm2rqelR7f45be52/wDjrL/7NXdaL8ZPAupfL/aM1m392aL/AOI3V+esepSbtyyMtX4denT7s7Kv8K7qAP0s03xLoOpMo0/WrG5Y/dVJ1Zv++etaqt8v3q/NOx8XXkezbct8rfw/Nt/3dtdjoHxb8Q6X/wAeup3ltHu/5Zzsq/8Ajrbf/HaB8x9/ZVqGIr5G0P8AaO1+32fap7a8X+JZYlZv++l2132h/tHaNc7V1DSpIz/ehnV//HW+agZ73uX7tOrzvTPi94Dv0Df2ybZv+niJh/Kuns/Fnhm7Xdb6/prrt3f8faf40DN2ioY5o5E3RvvH+z81P3rj71AD6KTK0m9f7woAdRSbqWgAooooAKKKKACiimsyqN1ADj0qvNNEiMzNwPlbFUNY1az0vTrjUNQvorS0gG+WaVtqqv8An/Pavlz4s/tI3d4bnSPA260t490T3zDErN/EyD5ti/3f4vp0oJ5j2b4s/FfQfBEJt/Pa71aVHMVrDtOxlX5WlOflX/4lv7rV8YfGbx5rniuaBtavmlmdFlbYqrEq/wAC/wDfO7/a3f8AAqxL7WLi8vEWeaRvtH+tlZtz3H8XzfxfxNu/9Brk9RvPtl/cXm5v3rtL86/NuZv4l/3tv/AVb1oEQ79yruX5f4lrt9Ltl0TQXuWaOS6nXdu2bWT5flT/AL5ZWb+7tWuV0Gwa+vVaXy/s8Tbpfm2syrt+Vf8Avpf++q3fFl+0lx9jjbciMzStuXaz/wATf+PL/wCPVQuYwppmd/mkZt33f/iaYr/LtZm3f7NRNLtqWzjubifbbJJK23dtT5m/8dqSvhCRtynau35tq/7tdR8KUVvEFxO33Yrbr/Fu3J93/vlqzLXR227ryVYk/wBl9zL/ALNdH8OUto7+6a1bdtRUZm+78zNt+WqiRUl7p0HiBNzy7WZpootqKy/L8u7ay/8AAm/75WvNfE0cjXqLJE0e5dq+bu3N/D/s/wC1/wCO16XrCxbvml3M25fvbmXb8v8A3yvz/wC9Xm+tWzLrk0vlfIrI27+9uXd/7LWsyaY6zT52aSPzPvfNtZv/AEGrsyvb2twzKjbtv3m+991l/wDQmqvDuW3ZtqqzbmbcjN8tVdc1JYY0hiZF/ebvl+8q/wAC/wDjrVMij6h/YqtvCavfX7aljX3by1t5X2x+S7FflVW2yszL8zN93aqqq7mr3r4o+B9H8e+HZdL1FmSRQ0trcIOYJcbUbH8S8/d/i28V+fPwwvtdt/F1hq+kXUkF1ZzpN9oeRgo27flb+9uXcv8Aus3y/wAVfUlx8SNY1W9/tB9QewVWyqWrssas3zMv/fSr8zfe/hrIu54Z4/8AB2o+C/Fd9pOpxN+4ZvIuHg2LPB87K6/N91ty/Luba25W+ZVWrvwx+IWv+BtbS4s7hptPWVvtNo8rLFKrbPN+VvlVv9rd95dv3a+iPDT/APCzrWXQdfRLux8rMcwVIpYtrJ/qiqbk/g/vfe/2d1eAfFD4a694D1eGzv4Rc2M22O1vE+5Ki/7P3kZf4lP/ANlWsZdJE8p9neDfFmh+MNJXUtEvY7hDGpuIs7Xgdl3eW6/wt/e+leIftO/C9Eil8baDE2zcsl/DEvyq33fNXb/C38X9373+74p4B8V+IPBeqJqWh3KxSyrslhmXek6q23Y67l3L838PzL/DX1t8MfiN4f8AHOmfY5J4ItUliZLnT5woklwgEjqm5t8fUfxe5qZx5dioy7nxdouqT6bqPm7V2N8k67tysm7+7/49X1V8BviBZzaZaaDqV8qI6KumPK3yuu1V8j+78rcL83zK1eI/tD/DtvBXin7TZx/8SnUd0tqeqo3y71Zv9ncu3/Zb+9urA+HuqfZdUhtrltqeessDP/yynVlZW/2V+Vf/AB2qj70SZe7qfoCrq33WqWuI+GnitPFmgLfrbNb3kL+Td2+77kqj5tv95TuHze/tXbVkVGXMLRRRQUFFFFABRRRQAUUUUAFFFFABRRRQAUUUUAFFFFABRRRQAUUUUAFFFFABRRRQAUjfdpaRjtFAHO+PNTj03w9cysyqxWvjzxtqX2jUnnb7z/eZq9t/aE8RSrO2mW0v3V2ui18265ctJuVWX/vn71BAxdVkjnZt3zfN9/7v+fmrT1qxs/F2h/Y/MWLULdf9GLt/Cy/cf+La38X8S/w7q4+Zm3fe/vU6xvprZ/3UjLt+X7tUBw+sWd1pl/NZ6hbSQTJ95HXa21fvN/u/3W/u1n71X+L5Wr2jUJtH8XactjrW5bhG/cXq/wCtRv7rf3l/2P8Ad+bdXl/jLwlqvhu623UazWhb91cp9x2/ur/db/Y/9CoFEw9277zNUnm/wtVZvl+992lX5GZv4qkosyNIn3fvL/tUm77rfN/3zVXerNup6su1m3N8v3aALHmNt+anLJs+81Vd+5VZqN7M25qALUkjN/rPl2/dpizNtXetQK+2nb2/iagCZdrL8y0myP733ag3srbqGbc1AErKq7drU9WlXcqyVXVv9mnq/wA+5qAJVuHT7ysy1Yhv9jfN8tVlO3bGrbqVdp3N/FQBoLqn+1VuPVZFXdub5v8Ax2sPZHt+781N27W2+ZVAdXDrlzHu8uVo60rfxZqCfL9pk3bf77NXCr5q/KrfdpyzS7tzLUgepaX4/wBXs3aSK6ZX+b7vy13mg/HvxVYqm7WJZNv/AD22y/8AoVfOi3kqt8y0/wDtCRTu3q3/AAGgLH2LpH7Sd8FH261s51+m1v8A0LbXZ6T+0N4amX/TtPng3f8APKdX/wDQttfBy6kyK23b81WI9alT5lby1/8AHv8AgVAH6J6T8YPAt8Qv9py23+zNE3/su6uq0/xR4f1Bc2OtWM3oFnXd+tfmdb+ILldu2Vf++q1bXxhqEL7vtLbl+626gOY/TNXXb8zbakytfnloPxg8Q6Sy+Vqd3H/1ynZd3/j1eh6H+0t4hhRVubqK7Rf+eqL83/Al+agOY+xpHVPvMq1J/wACr5j0v9p+BnH2zR7aRR3t52Rv++fmrtdE/aF8E3+FuRe2rD0VXX/0Ld/47QHMezMyqPmNYHizxDpXhfQbnWNavo7W2gHzMx+Zmx91V/ib0WuK8R/HD4c6XoM2o/24t2w+RLaKJ97sf+A/+PV8d/Fz4q694+1x7m4n8uxhdorW0RdyQJ/e/wBpv9qgOY2fjf8AF7VviDqbwlpLTw7A7eVbdN3+2zL952/u/wAP8NeR32oL8yxfLCu1YkZt3yr937tV/tUCzxRzs23evmsnyvt3fPt3fx1RvJI3ndol+Qbtu5tz/L93dtWgRbs7yTe8jfvGWBlVf4t33d22qK/3V+bb8y/71P0+bZcNGu1t6NEvy0/S4vO1S3gZdy71V1/h27vm+agDpfDNuum6TNrEsaqzLtiVv91dvzf3WZv++VasG8upJHlbzNzMzM3zf3l+b/P+zWx4q1D/AI9bGJVbYq7tn8Tfwr/sqq1V0vRXkdLiZv8AQtqt53zKvzJu+9/Cu5X+Zvl2q1AFfRdNmvp1Zm8u3T5mZl27l/uq38VbdxdW1hF9ms1Vtiquz+78rfe/iamXV+qQLaWMax26r91V2r/v/wC03+01RW+m3V1pN3qa+XHZWqL+9uHZEldlbZGv95tqt/F93czUC+IpTPPM/wC8k3Pu27d+7c3+7W58O7j7PqVwu3a2xV2/7St8v/oTVlW+rXlglwtt5Ucz/KsyorSqu3btVv4G+78yr/FU3gmby9e3SN8rI+75v+Bf+PfN/dqohI7u4TF4t5JF5btuZmZflVlVdq/7v3v4v4q5HWE26m8W5vK2q7b/AJdzbVXd8v8AD/s12d00Czo0rRwbmZEdmRFb7q7dqt833d25q4/Wrdra4ijVtrs27dvZl27mVfm/3a3l8JlDcht4ZJt6/u9qfNLubb8u75lrl1s7m61KbzVZW3733fwf/ZV3el6PqF/ps1npjRS3rbX+zb9ss6o3zLEv/LVt38P3m/utWTassqKsq7XZvld1/j3fdbb83/fP3aylI2Nzw7c22k26xwN5aJ8rbm+Zl/2v/Hq6yTWIrC1hnvtylm2rFtZdv8XzL97b8rf9815m2pLpW+Rvmu1XbFFt3bf4VZf7y/7P8TfeqXUkub/RovEfmfabTz/KuoQ23yHZtqqzf3GVvlb/AH6Xukn1H+yT4mvdZ8TarFJJaRW62KbITOvnuzMrK6p/Eu3dub7vzL83zV774x8OaV4q8P3Gj6xbpc29xhhu6qw+6y/3W/rX5s6Hq15o97FqVrdT2jo+9WSXZsf73ysvzf3vu7f4v96vsL9nP42N4quovDXiWZW1Zty2t4QE+1fL8qOv8MigN8y/K3+8aRUdNDxj4r+A9a+HepfYbqOS60+Zv9DvIl+Wfb821v4l2r97/a+7XOabc3lncQT6VO1tcRfvY5bZ2XZ8v99dv97725W+Zfu7q+9vFegaV4l0S40XWLWK7tbhcMhPzZ/hdf7re9fIHxU+GWrfDnU2uPNkv9Cln2wXaqzOn+zKF+6/zfL/AAvu/wBplqoT7ilA7S38f6P43+Glz4S8dytBrcMXm2F9Knyzzr8yNuVVVG+Zlbd8u35t1eBfu0lb+JFb5v73+7/3zu/76rdhdr6XdEqp8q74nRVb+L/a+621f92qOrbZNQu5PMVtr7cq33W2/N/n/Zq5R+0I+h/2XvECyam9vc3MzXF3H9nlRP8AVebFubezf3mVmX/gDf3Vr6R3V8S/s661a6T8UNKW4VWt7p/Iw3y7Gbcqf7zf/FPX2vHt/vbqykXEkoooqSgooooAKKKKACiiigAooooAKKKKACiiigAooooAKKKKACiiigAooooAKKKKACq95MsNtLM3REZqmf7prnvH979g8M3Mm/azbRn/AD/u0AfKvxU1aO81u+nVm+eVtvzfw15ffSbWP8VdJ4quvMuP3jbmb723/dWuNuHZvvMy/LVElSR/4vmqCR9u9VX5Wp0jt833qi3qyr821v4v7tAEsdw0bblk2t93iuj0fxEqQNY3kUE9qy+U8Uy7kZf9pa5Fvl/i3fLRG7fKytt2fdoEbWt/Dyy1NH1DwpcBC337G4kz/wB+n/u/7+3b/Furzi+s7mzuJYLyCWCWJdzxOrKyfw/N/wCy13en6hJaypPHJtdfmVl+8rf3q3brUNP16zis9ejWeKFnWJ2b5ov9xv4d391flqRnkOxvu7W3f3ab/DXe618PJdvn+H7yPUEbc32R22Sp/u/wv/n5a4m8s7m1me3uYmhmVtsiOrKyt/u/w/8AAttAEGFp3WiRWiba237u6mr83zfwt/47QAMrUL/tU5l/2qbhqABW/ib71DN/do/hprfeoAlVvm3fLUW5m+9tpGX/AGqbQUSq609ZG+9/FULU3digC1uVdrbqGk3fxf8AfNV2ZW/vUb1VvloJLCvt27d1PWTbu3NVdpF3fxNTfMXdQBa3K/zUSbd3yx/e/wDHarq/8PpT1f5V/d/NQBPsi+Zlam+Wu59stRbm+Zd1Ojdk+9toAl8uaP7rblaom8xGbctP+0bW3KtN87d8zNQALcN/E1SfapN27ctRsyv/AArTGRf91qALq6hKv3Wq1Dq08f7zduasdk3bm3fd+7TWWTau6gDT1DWLm6dmlk3Ky7dq/c2r93b/AMBqtDcSqjttXJXbu/i21XV/4mapoU3xM25VXdQBV3f980M275v7tDL/AHaj3MqstAFizkaG4ikX+Fq0/CKRt4ji85vkTe7t97Yu1m/4EtYqtsbd/db7v95v4f8AgNdv4Ttfs1lLc3isq3SKirt2/um+8277yr96qEUrfT21C/fVbr93ZeezOq/KzL97aq/3f9r/AHqt3141w6xxKqxK21F3fKu35VRf9n/Z/wDilWkvr77QSsDMsRbau2RV3N83/fO7cu5furtWr2raNHpXhy0ub6Vo9Tv9kttaJ8uyzbd87/3d/wDB/Eyrv+Xcm6QK8mifZ/D39p31z9mlumX+zoWVXlutrbWn/wCuS7W+b+Nvu7trbcy4vry4tbezknkkitd3lL/DEzbdzf8AAtvzf8B/u1HcTSP96WSVtqp87bvlX7q/8B/yvzfLCq7vu0CiNZfvNu+7UugyeTrdpIzMu5vm2/7XyqtOhhnuJ4o4Imldn2Ki/edv4V2/3v8AZruPE/gC38GaZYtrV9nxHcSK/wBih/1VrHtb7/8Aeff/AAr8q/d3O33SMve5SpfCabJvK7o45HZlZE2L8zf3VVt25t395fmb73y1heIIZYbi3kfcu9U27vvKqqvys23733ty/wAO6tONori3VopFVGX7zbdu3/a+b/0GqHiRV/stVVVWZZGafYrKyr/CvzfdX/O6t5SMInNtdSfaopYJWia32rEyMy7W3bty/wASsrf+y10Oi27eMNdvft+qeRrF/ukt3liVIriVl+ZW2/c37fldvl3Mu7azM1czb7XRfmbcq7f/ALKrsKKihmVVVfmVv/sayNiHVNLlmguFZZIru3Zm+ZdrKyt8yN/dbcy/L/s1ofCO8tk8QDR75d2masjW9zD95W3L8vzN/FurT+zWeqafquqSavctrMDPezpdSK32hN26Vlfaq71Y7tv8SszL91t3JWdyv9r+fbLtaB9/y/wMv+f4qAJfG3h7UPCniW70+XfLb72eK42/LKjLuVv/AEFaNB1WTS9Wt9QsbmS2uInR0libaybfusrfwtu+avdteh0/XrOykvI0kZlaJmb5Wbf8yKv91du7/gTVx+tfCu3uoGn0O5aK4+bbEy/L/u0AfQvwm/aH0PWLSGx8US/YdTUKstwB8hb/AGl+8i/7X3d277q17ZIum6/pWxvsmoWV5H91v3sUq/7rfKy1+bd5o+uaHdJHqVnJF83yt8vlN/d+b+L/AGq+2f2VIb6D4TWX2ySWTzbqVot7fdRfk/753K35/wDfS90UZSueefFf4A6pp8j6n4CaW9ttzNJp8jZni3fxIzff/wCBfN/vfw+HWOh6nHeXFjPp88d0+79yyN5vm/7S/e3f7O2v0W+99371RGD995gVd+3az/xFaXPI0PlT4O/BTxa2t6fq2tRjSre1lSdY5j+/dlZW2+V/Cvy/xba+sI1ZTt2/LRHHg7m+tS0cwBRRRQAUUUUAFFFFABRRRQAUUUUAFFFFABRRRQAUUUUAFFFFABRRRQAUUUUAFFFFADZPuNXm/wAb79ofDL28bfM25/mZf93/AOKr0eZtsZavAf2itRaKdYvMUIJPIK9NnyK+5t33vmc/lQTI+cvEE3+ksy7du5ttcvdL/tbV3Vu65Iv3tu7d/wCzfe/9lrn7w/OZGX7v3mqgK8y/N91m/wCBVA21vm+7t+7Uiu38NRrt+ZtzNQAjN/3y1G35Au3bR935mo2fJ97igBrMu5lVt1PjZlVfLba38NMZf7y0+NGVWlbcu37rN93bQI0rHVbq1kdo2+UttZfvK1bLa5p+sW62euWMF2iLsRpVZXiT/Yf7y/7v3a5dk+9ubdu+Zv8Aeokt2RVVV2t/6FQMv6j4Cs7rM/hzU4lYt/x7XLqPl2/wyp/wL7yr/vVxmsaHq+jPt1LT57Zfuq0q7VZv9/7rf71dNDcXVr91pI1/3q2tN8TXkK+VKqyQsu1ovvKy/wB1lb73/fVAHlrL/EzU1W+Z/m/i2/8A2Veq3Fr4J1t9s+m/YZn+XfaNsX/vlvlb+991f7v+1WVefDVpovN0XXrS5yvyxXH7h2+Xdt/i3fe/i21IHn+1tv3m3LSNuDbvlrW1rwzrmjqs2o6XNDE33ZtitG3/AANW2NWTtZW2yK27+7t/9B/vUAH+1R/s7f8AgVGzcn8VG75Faq5ZFDaP9rvTv+BLTV4b5mqQD5vvUfNu/hp3b5qbt3D7tADl+VmpvzL81O+ZV3fxU2gkT73zNS7W3UfLihWoKCnb9v8AFTW+9SNxQTIk3Ubl8vc1Rrupf4f7tAD1dtvyrQzfM1M3Um5t1AEitTmdW+9u/wB2ot1I3+soAf8A7VKrsu7azfe3Um75fu03H8VADvM+X7tPaRV+Xcv/AH0rUzd93cv3a1vD+jy6lunaVYrdHVXdm+Zv91aALfh3R/tls11fK0dsvyI275mdfur/ALv3f/Hq0ry6km3yr5m1n+8i7fl/i/2fl2/8B3fNtpLueKKA2VkkixxjYNvzPtVdq7v/AB6thrHTdO8FS6nqC7r7Um8nT4VZk2IrLvudv3tqsvlI38Tb2qiBl/pWn6b4Ptby+mb+1NUZXsrZJWCraru3SM23c29lVU+X7qM3zfLu5m4fczNuaVt33m+83+1/u/7P+yv97bSTSbWZvl+dvm2r95f87f8Ax6mbmX5mqRxBf9371PhZV27WpqthP9qnbpNy/dWqiM9o/Zf0SzkvNe8Y3UCyp4Z05pYov4vNfftf/gOxv++q4z4mXLSfEnWGnaRpoJ1t5W3bvnVF3fe+6rMrsv8AdVtvzV1X7L3iSz0/xXqHhrV7qODT/Edi1k0rttVJdu6Lc38P91W/vPuqL4qeBtVbWru6s4PM1CJWW/tNreajqzbnRfvOjs27ft+XfsbbtXdjflncZy2g3Ej2qKzLtRtrrt+VVq5qFuslhcWe1dzo+zcrb1b+5urP8N6XrVtPNc3mnzwW6ozO/wAzf99N93dt3fLu3f7Nbl0ysiz22xd67NzfNtb+9/vbtyt/wH/drpjKMomUo8sjgbPa0W1dq7VVWLf+PVoRvt3M235fu0/VI4479pY9siuu9WX/AGvvf+g1nyTbV3LH937tQaDNUvGgzJBI0Tsjp8jbfkZdrL/wJflqppvlyBpY93lbmdfNdWZV/wB5fus3+ytUdUm3sqt/u1t+HYWee33RxttZdu37tEfiFI9jhv2h0NI5G+dV+Zf7rLuqbSdYbZuhlZd67V+auW+3s1g6rH8mxnf/AHmZlZtv+7/6FVOxutjfN5n93+7/AHqkZ7Lpeq2twnlXMEcq7dzROisrNXrfgHxppWn6bb6Y9jFbW9qvlRLboqLEu3+6v+61fMem6mzfK0n3VrqNN1aRdjLKu4fL/wAC+X5f/sqBcx9iaff2t7As1rMkiMuflarmVr5l8K+MLyxlXyLmRd3zL8v3v9lq9j8L+ObHUIlW+2wS/d3fw0DjI7anVAsiOu5WVl7HdU2VoGhaKKKCgooooAKKKKACiiigAooooAKKKKACiiigAooooAKKKKACiiigAooooAKKKKAIpVLIVXqfWvCv2jNPt9PmtNeksY5be6tpbS6CsqSI33klRv7+7/0FV+6zV7y33a8Y/aWu8aTa2rLuR13MrL8rUEyPkzxBp99p8FjJcxrLFewfaoHt9zLt+66btv3lZWV1/gZf93dztwzbt38Tfxf+g10Uk1rYatatfWaalpkTuz27syK+777qy7trL/C38Py/e21lXmmm4vdSbQVu9Q0+yi+0PL5GxooN23c6Lu27WZV+9t/i3fLVAZTLv3fNtpm1kG3+9Tv9YyR/LvP3VX7z/wC7/eoZldV3L/s/8BoAZt+T73y7fmpY0Xeq/wC0q0Lt3eXI3y1Pb+Wsm6RZNv8AF/vVPNyhGPNI94+EXwEj17SLfXPFV5PaW9xH58Vojjd5Tfdlldl+RW2/cUbSuWVl+ZV6zXvgn8Lbqyli8Oa9u1pdzIkOqqzf7qq275af+1hq15ovwdsV0Ocol40TPLC7J8rbmVv935h8v+1XyhDbXP2WG5ivJY3ZVVn83arbl3fN/Fu/2ayjKU/hKk+U6PxF4d1PQ5bpryCXyrWVYLnemzymZvlZ933Vdfutu2tuWsRbiPy/m/ur83/Afu/+Ot/49XbaZ8TtbX7Na+KrGDXrRImtbjzWxcT27rtdPN+9/u7t3zbW/hrym/maK8kjjaeWLzW8iWQfM6q3yu23d8/+ytXHn6k8x0KzRt+73fL96opNrL8vzfNWDDfsvys1Xbe/X/ZrQC7JuR9yttp8N3Pb7likb5fu1EtxG3y7l+Wm/K3zbaBHQaX4u1Oz+5dSMrNuZGZvm/2WX71XZrzwzrX/ACE9Ktt//Pxb/uGb/vjav/fVciqN8v3aY25dzNQB0dx4F0i8G7RdVX/rlcptbb/vJu3f98rWPqHgfV7NHZtPlliX7zwssq/+O7tv/AqrrdTx7fmVa0NP8RX1qyNFLJtRty/NV8/KEo8xzjaXHu2qqsy/wr81RyaXG3zLtr0KPxPa36qusafBd7l2szIquv8AwL+H73+1T5NK8L6kqyWOoXOmy/3ZW89P/ZW/9CrTnhLdGMoz7nm0mmtu3Mu2ovsDLuVo2/4DXfXng3Wo901j9mvotqsv2aX5m3f7DbW/8daufukurWVorm2lidfmdHRldW/2lar5YSJvIwmsV/uyLVeSxbbuVm3LW/HI21vlahWV/mbatP2EQjUkc41rKvy/LtqNo5E+9Htrp2jib70f3f8Ax6oGto93y1jKkae1OcZefmoZa35LCNm3f3v4aryWC7t3y1Psiucx13bqG+7WhJYMrfKy/wDfNQSW0q/3f++aXs2PnK3+9S4an+XJ83y0zayrubduqeXlKjISjdu+9Q25f4abt3feapKHbqfu3LUS/Nuq/ouny6lqEVrD/G3zO33UT+Jm/wDHv++aCSfw3psmpakqyRboUXdLubair/eZv7tdBeXMFvbrp+mRrBbqy+Yyr80rqv3vm/h/iVf4qW4ure3t/wCyNOkYW7MzNKy/619zNvb/AGfu/LWz4ftdOt/D2p+I9VVmRFa1sLdpG3T3Tx/ebbtZliT52ZfvMyp91t1UIZpdnpOl+Db7WtTWOaa8ia10e0aXc2/bte53fKy+Vu2r/CzsrfdSuX3Ku7y1VU3M391f++f+Bf8AjtNV1RnZf4m3N833mpi/e3VIArbfmanbtvzU3tto9aoB27au7+Km72X7tHy/e/ip395v9mgBVfa6/L8v8S16fovxk1VLKHT/ABRpFj4pSD5YJrtnS8Rf7vnp838K/Mys3+1Xlq8U/d/4995anlGetap8abmTTrvT9D8J6Xpv222a3nuZZZb2dUZdu1Xlf/x6uck1CO5tXWCVdrIzNtbau1tvyKv/AAJvmrh5F3fNu+b7tXLG5W3b5lZv7taU/dIlHmOk1ZGdPlkkZdq7Iv8AZ+bd/wChVzF55aLuaTcv92tOS8aa3b/Wbv8Ax7/gNe0fC7wf4P8ADvw8m+InjbTItTm8vzYLS4G+KJP+WX7r+NnZk+/uX73+7WdWY4/CfN0n+k3SrGq7V+bctdTo8bLt+X5UXaqt/e+783/jv/fVJ4i1aHX/ABRd61HpNjpaTy/JbWUSxRIv3flX7q/w/wC7u+arELeWn3du1fl3f+OrVR+EJHTeHbbULz7XdWKxS/Y7XzZYtrb3RvvfJ825V27m+78u5vu7qz9Uj+y3SrFIzW8+2WB2Xd8jf3v9pW3fN92pNB1KXRdZstYRvM+yyrK4b7rp/Gjf7LL8tXNeSxk/tiDSp1ubLTtQn+yzJtZWi37dy7Wb7yqrbqJCKlndSfwrtfb/AHa3tP1Day/7zVx0MnzfNWna3O19rN92pHynoGn3zb1Ztu7/AOK//arqtH1V0ZGXzN33vlWvLdPum++0n/j1dFp94zIu5m+VdqrQM978H+N7qxVI5G8yLb8yM3/oP/fVeqaHr1jqsAkglVX/AIkLV8p6fqTfKqsy7W+X5v4a63RfEMqKrLJt+X733qkXMfS3mL8vzLz707K14RJrWtTJ9p0XxDNY3q/ehmbfayt/d2srMjf7S7lrPl+N3iLwzeraeMPD6K7/AOqdJPKEv+43zLIv+6q1RXMfQ25e1OryrQPjd4J1ONWknubFyu796u4f+OZZv++a7rSfE+h6sq/2dq9lcsR9yOUF/wDvn736UBzG3RUW/wDvfKe1SbqChaKTdRuoAWiiigAooooAKKKKACiiigAooooAKKKKACiiigAooooAbJ0rwH9p5/3sS7vuxL8u6vfm+6a+dv2mmX+1W3ddir/47QTI+ZNaVXldZI1ZW+b5qpabfalper2+oabeS2l3AzMkyuyurN8rfe+8rfd/2tu1vlarurcO1ZMzN/Eqrt+WqAvW9zpup+ILifxIs0EN2rK/9n28SpFL/C/kKqo6f3kXbVK8sGTV5rHTryPVlXc0U1sjsrpt3bvmVWX+L7yr/F/dWqrbfu/N83975qnsbmWxvIr6zuZ7S6t/9VLE7K6/7jL/AJ+agCqs21v3n3vm+Rvvf7q/8CpyvtXzF25X+L/2b/vlv++qvX1//aviGK+1iONUdl+0/YbWKBmX7zOqqu1XX/d2s1M8Rafp+nyxS6ZrVpqVhKrbH8pkliZP4JUb5k/8eVtv3qOUZ7r8M/GPh/x58Ox8L/Gl59kuoVVNOvX+6y/NsV2/2V2/M23eqr91tu7kviZ8I/EPgu1GoNJFqGlJ8jXcMjO8S/8ATdWX5f8Ae+7/ALv8XlPyo7Ryqyur7X37fvN/e+b5Vrc03xn4v021W20/xHq0EKpt8pJ22qv91VZf87f9qsuTkldD5uYqbWVVVt3zL8qv/F/u1FJbRSLulj3NVFbq53tKzeZvbe+773zf7v8AD/s1YjvF3bWjZXateYz5SG40G1kbdGyq23dWbNoN5GvmRtuX/ZreWZf4ZP8Avqnfd3R+Z/F97ftquYZyUi3kf+sVf++qdDfyL95f++q7H7QzbfNVWX/a+Wqk1tp9wnz2yqvzNuX5qXLzE8xhR38bfNuqdbhXVW+bdVmbw/Zs/wC6ufLf+667f4mX/wBlqnJoN9HJ+62yK3+1S9mOMhdysu7+Kjc33f4aqTQ6hbv+9iZdvp81RR3m6gOYu7mVW27mqWO4kTbt+X5qqLdKzbV3Nt/vVY86NvmXbtXbtoGbNnr15ZqjQT+W+3a/zVv2/jaSa3+zarFHfQr8qpcbZV2/7rbdrf7tcKqq/wB1lZdu75aesLMu5ZPl/wBmjmGd3JYeDNa/1ccukzfwtFudP4v4H/8Aiqy9Q8DanGnmaZdW2pRL95Yn2v8A98Ptb/vndXLq8kPzK3zK1aml+ILqzb5Z2Xb/AHa0jVZPIjOmSe1laKeKSJk+V1dNux/7rf3W/wBmolk/i3fM33t1egW/iy11BFi1q1gvh93dKvm/98t95f8AgO2orjw94X1Z1bTb6fT5X+ZYmZpU3N/3y38X8W6r9uR7I4Xf/e+Wl3ru+9XR6l4G1q2XzbNYNShRd2+yfe38X3lZVb+H+FWrnLq2ubWdorqCSB1/glVkb/x6r50Tyg3ysyqtRMsdDMypuZf++qazqvysyr/wJaoQkkMf8O2q8lru+arf3t25aN3zUpRFeRmTWf8AE22q8lr8jMv/AHztrZ+ZvlVWk/3aSCCSe5SO3jaSaVtsWz5tzfw/d/h3bd3+zurPliaRkZVjp91eXX2a1i81/wC8vzKq/wB5tu7+Ja6W4WPTFfS7H99KfkupmG1nb5fl+Xd8it/F/Ev3vurtfceXpSPZ2crSPLt89v4W27VaJf8AZX5v95WrT8G22kR695vib5bK0i+0S2jK2+627WSJV/21b/vhnb7y1hIvmJfBdjpUdvd+I9ahiewsI9qWUsm37ZcNu8qJl+9s+Vndl+8qN93ctcru+ZmVdu5vl2/3fm/z/wDE/dqe6uPtF1cS+UsSyys7RRfcXczNtVf7v3fm/wBlf71Vd7bdzL96pKDezfN/47Tvvbtq/LTfl+793/aoVmX5dzfLQAN8u1qNyq26m7vlWhV3/eoAk3Rt/DS7l2syt8q/7NG7au1V+7SK3zfLu/4DVADfL/d+Whv4fmXdW54X8Oz65a32pS3Vtp+n2ap5t3Ku5N7ttVNv3mb+Jtv+1/s1R17RtQ0OVF1CKPZLv8q4in3wTqrfeRvu/wC9/Ev8SrT5ZbhzFHau35qer4/hqCNt27+H5v8ALU5lx/FSA0NPdWnSNf4m2q1e9+PrdvEH7OEy6VJ+50l7KWdN33E+zMzf8B/ert/2lr5+s5FR0/u/xbfvL/u17V+zh40t9G8SPoetTw/2PqkC2k6SvtjZNzbFVv4WXc/zfx72/wBms57BTPILER26+WzbXX5m/iZWX/0JV/8AHq73RfA8l18I/EHj1rtYl0m6t7eC3Vt292eLezN/21Xb/wCPba9a8Ufss2kviD7VoniqHTNJfa7RSQb3jVfusm5trL83+yv/AKDVb44TeGvAvwytPhN4auVu724uluNTbfvZFVlf5/7rsyqqr97YjVPtfslSjE8K3svlSqyozfOjbfutursPtP2rwro+tXPzPbyy6Rft/E6Mu+Jm/vfJvXd/eRf7tcptVoIpGXcyt/DW3ptvfS+DdWS1voPsVrPb3F1CqbXb5p4kkRv7u6VlZf721q2+yZHN3kclrqE1q27dA7Kzfe3bW2r/AOg1Yjk3bflpuuRqt/5vzMs6pKv/AAJfm/8AHt1V4XZaCjYt5PLfdt+7t+WtazvNrbWb5Q27/wCxrnoZG27v/wBqrsLqvzfM3+zQB2NjeKn8Xy/e/wDsa37W82xLK38TMrKrf+O1wFvcSRr91vlZW+996tjTb7zFXazMzLt+7/wH/wBmqQPQtN1Bkb5WZU+6v+ytdRb6ra6pZNp+r20F3aSt88UyK6Mzf7Pyr/F97dXmljdfN/rG/vLWxZ32xt25lXcu1ttBJc1T4S6HfzvdeH9YudI3fP8AZJm82Lc38Ku211X733vN+7Xm8nh34iaVq39myaHfTvuZUa3TzYn+b+Fvut/wH5/9mvVdN1eWP7sm1lX7qt/n+9XS6frTOu1v3iM25kZPlb5v7tSB4vD8TPG3hG5WzvLzVNLli27ba7Z0Zlb7vyOvzf7P97+HdXfeH/2ivEEOxNQhtrz/AH4GVv8Aa2su1W/75roPEnh3w54qWGLU7GSV0V2imSVkZPu/L8rbtrbW/hrG8QfDvw/c+HpdPtfD2kx3HlfuLi0T7PLv2/KzbPlb/aVlo5ijtdB/aD8PXip/aGnXForfxRyLKn/sv/s1dxo/xP8ABepMgh1qKNm6/aFZNv8AwLbt/wDHq+TdL+FGpxyyrqutfZJUb5GSzadH/wBptu1kb/Z2tWT4s0HVvDN/DawXkGqLcMypNY79u5W27GXb8rbtv3l/vVQH3nZ39neQ+ZaXkF2v96Fw4/8AHc1bVlr4SW38eeH4P7QvNH1exhX71w9s6Kv/AAP7v/jtbWj/ABm8Y2LrFHrVzJs/hmbzf/Ql/wB3/wAeoFzH2nu/2qGbFfMWk/tF6siqt5aWk/8AC2V2v/461dnpP7QXh26Vf7Q0q7g+X70Miyr/AOy0Fcx7WtLXCaP8VfA+pbfK1yKJz/BMu1hXV2WqWN/Husb+2uf+uMqt/LNAc0TRopm5dv3uKdlaChaKTcv96loAKKKKACiiigAooooARvu184ftLbn8QSq33di/+grX0e33a+c/2llzrku7vEv/AKD/APY0EyPmvUvLWf8AeLu/hrDZVf5f9nctb+rI32rbtVfmVdtYUm37y+X/APY1QFVtq/Lub5fu0zcu3dtbd/vU9ty7tvzL/tfeqNfmb5moAeryJu+623ay/L93b92omRXZI9v8P3WZn3L/AHmVV3f8Bq1H/eX95upWSN1/eR7l3bqAJdc17WtbW3XUrr7XcQLtW4liV7nZ/CjSr8zL975nZv4fvU26uPD0miW8ltbalFqaKquu5J7adl+827crp/u/Mv3vm+Vap3XmQxM0aq38O1q07jS2k0271XypVsoLxLXbN8s6s6Oyq6L8qt8n/oP3qBEUek3lx4f/ALaiubFokVvNh+1ItzEqt8rPEzK3/AlVl2/xVnsysqt8rbv7vzLu/i//AGaZHbxTbZVZpArfK33dv/jv/wATWxpviDV9N0h9FZbS50ydmdrS9tlnRXb5WkTe25H/AIty7FoFGRlbf7zdf9n7rU9Wkj+63+zV/QU0OaK4g168vbGaVla2uIovtESr/EsqfK3/AANN23+JWqPS7C51S/uLHRYm1e4t0d2+xIzbkVl/equ1dy/7W35f4qCiu08iMrMq0fad6qrbl20zcquyyK3yfeU/w/3flo2/Mu5VWjmET+crqy7l+Vt3zLuo/wB35V/2fu1XZMfMrVG0k2zy2+7RzSFylzzp0+825d393d/6FUEi2MzL5unxt838DbaZ5zbdu7/Z/wDsqb5jbtrfdojIOUjm0vSJkby52tmbdtaVdyt/wL+Gq83h++SJmtmW5Rd3zRMrNt2/7P8AFVltr/Mu3dUar8vy/Ky/dZav4he8dD8L/B2n+I9akh8WeIrTQNPt1XzPObbLO237iL91V/2m/i/vfdr6A8G+Hf2db8pa22pW08rKyLLe/avKl2/xb5dq/e/ustfNVvc3O7a0+5EX5fNZWXdUN4qwzrdRtJaTRfL5qO0Xzf7P/wASu5v9msZUpdzWLie2fHL4OQ+H/td94f3rb26LNLaSybnWL/num7azJ83zq3zJ/eZfmXwORpF/h+7X0h8MPGl/rnwk87VpWnl8M6pbRN5qbftFnP8Aung2/d2Mu35V+ZVXbXhHjzS/7F8X6xpCt5q2F9La+b/e2Oy/+y/+hVMCZRMZZtu75v8A7KrEN/Ii/d/+yqi33aarNWojqLHxDeW3yrOyqu35f4a24fGUl3E0WpQQ3cTbtyyr5qfN93/Z/wD2a8/3N/epyySL826gD0b7D4J1X5pbWXT2/v2cvyfxfwvuVv8AgLVUuvALTNu0jXradf7kzeU//s1cfDcszfe+f+ItV231W4h+VZW20e0kLlJtQ8I+JbNmVtJll+X5mt/3/wDe/ubv7tZM1neQ/NLazxr833kZa6iz8T6hDtVZ22/xfNt/u/8AxTVe/wCEz1Nk2+ays33W3bV/4Cqq1X7WQuU5Kz0PU77bKtrLHDt+aZ9yJ/D91trf3l/vVajSLTkm+yy+bcOux5pf3W1v9n5m/wC+vlb/AGa1dS8TX1/u8+RpFZv733V+b/4pv++mrDZ5Hn81fl/u/NSlOUgtE9I+E/hvR9JeLxp8Q4pbTQotqaZDcWzbb+f7y7U2/PEqou7+FtyLu2s1cd8VPFTeNPGuoeIWiWCKd1WCFl+ZUX7u7+838TN/e3L92tn4ueOIvFv9j6fp2ntp+i6JZrb2Ks3zsm1V3Ov3d3yL8u5l/wBquB+ZvvL92syiKTzF+98v+7TG+VdrfdqZf4tq0m1dzKy/K1UBFuz/AHqb/wABqRlbYsu35GZl3f8AAVb/ANmX/vqm7mX5t1SMbtX+9UnbdTWpyqz7vmX5VoAbI2z5m+X6VLZ2lzfajDY2sfm3Mr+Uiqu5mf5vlVf4vmX5f9moG+X7q/Ntrsvg/wCV/wAJZd2sTeVfXVhPFpkrN92dtu3/AIE3zov93etVHsB1rQrpenw+HtDZWeyiZ/tXm7EaVV2vdbm27VVtsETL825v76qrQTNdWG6C6jtJ/PjV7mGK2/dMyrtdXg/i2PuVni+dNjNtWna1D5eg3WoaazNFdKjKm354Ldk+SJW+78rrKr/3mVG+bctJCJ9Qmt9Q/tKeDNnLLshdUZbi2aJn2u6uy/umV9y7dzru+9urs9laCZzRqe9ynO6j4NTVoBeeG85MTyfYpDlXRF3O1vL91lVR9xvmX5vvOVWuH+995fmX/P8A7K3/AHzXqHi3Vl0bwlb2yRC0vdVsxaQJne0FhvZZWbdt3vO6vt/2VdV2q/y+YKu5l3Ky7l3Mu75v++v7tc042kbR2JY/lZdu6ti3ZceW3zKvzcru3Vkw/wB2tCz2q26Tc3srbWqCzqNL8beL9KsP7M03xRrdpaL8y29vfyxKv+4qt8tY7TM0ryNuZlb5m3fN833t396q7P8AK25W3K3zfNuoVlV9237tTyxA0VZdibdzL97+981dF4Xa8XSfErW1t9rtH05IblvtCK0StcxMrsm7cy7kZf8AZdlrkVfcq/KrKv3t1dN4B1BrW61Pz1ufs8ui3kMrQxNL5SvEuzd8vyr5qxNu/vVRBi6kn7i1ZWVl2PEu3+6rbv8A2aqiv/d3f8CqxeFvsSK3y7XZV/3f8rVdW/vL92gotRuy/Nu+arEMm3+Jm3VnxtuarEbSKq0Aatvcsu1Wb5UWtOzuf3u7bt+ZawI3bc3zL/3zV+OZlibbt2s25akk6i1umTY0m1dv3v8AvqtGzv2X5t25fl/z/wCPVycNxtbd/wACrQhutyfN5e1fl/8AHaAOxt7pWTc27a3y/e/hrStbzy/uyN91v/Ha4yzuGdkVm+X5VrYs5p3+ZWVlRW3fL93/AOKoA7S31VkVdsm35dv/AACte11jzPl3fdrgIZtv3ZFq7DdbpPml+b71Tygd/HfQSJubbtWql1Y2Nw26WOPcqr83+9XMR3zbvL3fKtXbfUG/i+bd96gDbt7W6sUl/szUbm2yu1kV/lZP7uz5lZf96uR8P+C9K8P3U0raDY6sk7bmhvo/N/4CvzLtX5vvba3o9U27mZqsQ6h8vmKzfN95aoDzTxx4Pi1DxHFc6Ppq6Jp7bVurZJ2mVdv3ni37WXd/tfdqbxB4H8M2+g3V1oPiG+XUYU+S31G32tP/ALCunyo3937y/wC1Xp8k0VwifKtUryxtbh2Xa3+9to5gPHfCXhPxx4isJb7R9Dvrm3SRo/vIrblX7u1vvfxfN/s1SuNY1rRNSfT75bmyu4WZZYplZWT+7u37dv8AvV662jwI/mxK0bK3zbfl/wCBferE1jw+15r0Wuahtv8AUIE+WW9/e/Kv3dyt8zL/ALNAcpj6H8XfFlh80WtXjIG/ifzVX/vrdtr0Lw7+0Lqassep2ttdoF6qmx//AEL/ANlrmPHzS+IvD72NzoOkRXSNvivre18mVdv3lb5vm/i3fe/hrnPDvhHwynh5rbxBqWr2OpKu/wA6FFlgb+Lbsb5qoOaR9I+GvjJ4S1IhbiWSxlPy/P8AOm7/AGWHzN/3zXfaVrGm6rF52nahbXaL94wyq2P970r4C0nS/EF54hXR7OzkubiXesC7li835vvLu/2f4fmq9p/irWtE1fyGlvbS9t22MrttdG/u1I+Y/QLcv96kVlavmPwP8e9VtmSDWoI75P4m+7Kv/Av4v++a9x8I+N/D3iVF+w3Sx3AXc0MrbX/+yoK5jraKaHBxjvSq2aChaKKKAA9K+fv2lrdm1JZP70S7f/Hq9/ZsLurxT9o6xaZbW5Zf+WDf99K3/wBlQTI+VtaTdK+5vuruX5f4lX5a5y42/Mv+1/d/hrq9cXfu3LtZa5i6VVaqAz2X5fvUbY2VVaNfvbqdI23/AIFTV3P8zNQBL8qr8q09fli/8dqPaq/7VSbvl8tf4v4mWgCPzLVL23lvP+PdXVpUX+5/FXTeLPPv7zxdrVnqayaK+tr+6VPkund52idf91Ff/vqufsbaK81KysbllWG4uUidvu/KzKrNu/h+VmroPEV09j/wl2h22lKumtru5ZVbats6NOqx7V+X7rsq7trfuqqJMzH8HwrJZN5q+YjMzKrIrfxba1ZNFtpFZYP3X+yjfLWb4Jdvs7/3VdlWun+b5V3NuZtrVhKXvHmTqSjM5S88P3KszLGsi/8AoVZskN5a3STxyyx3CNvV9zb1/wBrd/f/ANr7td63yr5jNu2/w1HIqtuWWJWbdt+X5vmp8zLjiZpnF61rWuarqNvqetXE2oXEG3c8y72dV+6srp8z/wC83zf7P8VXPEU3hd9PivtDi1SyumfbPYzfv4l+9taKf7235W+Vl/4E1b83h+TUEup7bT5ZWtYme52fIsW1f493yr/Ey/db7tUNa8LwNKv9lNPImxEne4Tytrt9/btZvl3fdZtrfe+Wjm7nXTxMZaGdq3hvXLDRLXXJdPkbTbpVaK5hZJUZtu7azIzbW/2W+b/ZrC37m/eN93+9/FVuGbUtGeX7Hq7Wy3ceydbefZvX5l8t9rfN91fvfNVrw7qq6TZ3Gn3Oj6fqFvPuZmuVZZYmb7rROu11/wB3cy7fm+9WhuUPvKvyt/vLSbNyqyyL/e+atbw7Y6Rf2c0Gpa8uk6gr7oGmtma1dNvyq7p88TfL8zbWX/aWq1np2oX1xfW2mwS6k1krNO9ojSqqK21nXarfJ935l+X5vvVIFJofl+Zf++aaqbl+9t+i7qljZdu7duXdt+997/ZX+9T/AN3/ALv95d1UM9Y8F/C6z8efDltY8KXcn/CR2C7L/TzLuWWRWb51Zvu702sm5tjNuVmVfmrzzVPBnjq3v/7Nl8I6vbTMyrua2dVbb8rfNt+b+98v+1T/AAf4n1rwjrCaxot15Fwu3crL8j/L8u9f4k+X+L7v8Ne22v7Umrx26x3Xh6KS6XarulzsX/e27W2/99NWEpTWxXumt4B+HVt4B+D11F4xkW2W9lS91aLd/qreJmZYl/22f+7/AOhfe+Y/FGpS65r2oaxcsqzXty9xKqr91nZn/wDHW3V2PxQ+KXiPx1N5V80dpaKyv9ih3bN/952/iavP9y7m2t95tzbv8/7Tf99U6a/mFKXMV2hZflajY275dtWvuNub5qikRdy7d1acxBCyqjfdVqb8u37tTMlMwtUMTd92hdtG3NNXcv3VoAmjfYu373+zViGaP5mZl+b/AGlp2g6TqWsX/wBm0yzku5mVn2RLuZVX7zt/dVf733f9qvStH+BfxE1TSf7Rs7G0lX+4t4rN/wCOblb/AL6qZSDlPN2b+8u3b/eoYbUXc1aPiLQ9a8M3/wDZ+tafPY3DLvVZU27l+Xcy7dysv3futWVvVlX5v9miIhzNs3bf++qiVtibm+9/s0zf99V/eKtMZmXbtaqAfI3+9UMjfL/FSszfd3fLTNy/KvzNUjBl+fbu+63+W/8AQqP4fmam7vn3bvvfeobmqAd975qNu35v+A0bfut5lGGqQD5vutt+an2Nzc2F/a31rI0UtvKjoyttZWX+KmL/AHqbI38VHwgepap4n0y/l+1W2paXbQ3G64+zzO6PBO6p5qbVX/VKysy/7TNVPR9Y8PWc7tPqNt9klVorlbGOd53T+JEZ/kTcq7W+78rMv+zXm3bb/DRtXd5u3bW/tZEckTR8R6rca3rt1qtwIkmuPmMcP3Ej+VViRf4URVVV3feVapqu35V/vbv+BU3cu75alVtu75eGrIolj+Ta3ysrVYhf7y7aq/3Wb73+zU8bfN92pAsq1Sbm27qgj+9t/hqfeoqgFX5lZmXcv93bu3V1XwxmX/hK4rO6b/RL22uLW52/3Xgdf/HWVf8AviuUZW4Zvl93rpvANtp9++tWd5ZxSN/Y97LbNKiu8DxR+fvRvl+6qMv+1uoAxGbfYKsa7fmXr/D8v3f/AB6oV/2vvfxU+R5PsrRtu+WVm3f3v9r/ANBqNVXb95ufvUASKdv3tv8AwGrKv937q1WWpI1VPmWgC5u+aplZWX722qStu+b+Kp43/wBmgk045tv97btqzDMvyr81ZcbLVuFmYbmZf92gDZs5lR9vzfK392tCG5ZUSNm/3Vb/AD/s1hwyNtVt1WY5tqqu7c6K3P8AeqQOit7lW2/Mv3t3+9/F/wCy7aurcMq7mVV+Xc3+61c/Dcsn97d8235vu1ZjuNq7ll2qvyr8v8NAHRw3Lb2VVX+H/wBB/wDsqsR3LK25W+8q1z1vc/eZm2uqt93/AHv/ANmrsd0v3V/h3bf++qANtbnEnzfLt+Vl21YhuZE2ruWsWOZVVVVvl27v+BVLHMqL8rfOv8VAG9HeMq7WXbVhb7b838S1z63DLtb5m/4FUq3C/e3UAdB9u+9tWnfaOdvy7mXdt/2q59Zl27lkapY7rd8rfdWgDTkeJv8AV7vvfNVK6jjZdrbvm+9Q11Ht+VdtN+0bW/vUFGddWFs8v7qNY3VlZW2/dVt25v8AerMt9H03/hKl1rWNMXWXVds8N9ul3q399m+bctdDMyr8y7s/7NQyBf8AnozMv3KCTjde8Py3/j2Gx8GaPcxW94u+K3mnTajfLuVXdl+X5vlot7/U/D2sy2N1FPY6havseJ/ldP4lX5f+A/d/2q6iZI0VWjZlVH37lkX/AL7SrWk6D4e1y/vr7xdrl3BfQWuyxl81USX7y/O235tv8P8AeXdQUerfCP4nSaj5Wla9IrSs22C5/vt93a3/AMVXsaun3lb7wyK+JPDd/K6JKrbtq7NyN/Eu7ft27v8AP3a+mfhB4p/tjTP7PupN1xAvyN/E60ExlY9HopMrRQajZPuNXnfxysRc+GI50XmB2z/wJa9GrnvHlkt94UvoGXnyt/8AwJaCX8J8UeJrPY8ytuX5q4i+TYzbt3zV6l4yt/LupfNXazMytXnWpQ7pfmoEc/Mu35pF/iZaZ8u5lX7tWZt2xVb+GqzM25qoY9X2t938qsbmaL5mZdzbqqx/K3+9VpfmjVdv+7QAySFbqeK2ZmVZWVdzfL/FW34wuNP0rQ9e8Jx3M0t3Z63K+6VfmliRXiVmb7qv8zNt/wBqsG83eVK0TNG6puTDbdrV1HjbSnsND1JdTnjudY/tue3ubn+J9iL83+8zMzbf95aqJMjA8CyK9vNt3MyS/LXXxttfdub5v+BVxXgP/lsrfeXa3/oVdj521dq/f+7tb5dv+9/Ev8XzVzy+I8yr8ZJtVvvbfu/M3/oVW7XSry80291BZIIra3Vt9xcfKnmt9xE/vSttb/a2ru2/dqZdH26C+sarcyafZSrKtimxWnunVfuxJuVWVW+8+7arbV+aq2rarKml2Uer6lJ/Z9mmy1hG3e7N99tq/edmVdzfN92iUghT5pWLl/qVzeaLZ6UqW1rptsisUjUossv8UsrN952+98vyqoVVX727htc8RS3CTWNn+4ty/wA7Kv72X73/AHyv+flql4g1ufUpVWNVtrdW/wBUrbtz/wB5/wDvr/0Ks1WVW+9/st8v3f8Adqox5tzspUIxE2/L8q7v4fvNu2/98/73/fNLH+7Ty1ZlVvvbVom2rt27qY33tytVHSO3bPmZVZf727a1S2t9Pa3ovLG8ntLpG+SZXZH/AO+l+b+H/wAequv+993+Gj5vl+VaoDWh1L7R4mbWtctf7d89t1zDNK6ef/Du3p86t/tLu/3ah1KTR7jXof7NW903TZ9m9r2VZ2t2/i+ZF3Mq/wC7ub+7WZllVmXd89P+0bl/fr5u37zfd2UCOh17wrqulad/atrLZatpDOqfbtPl89Ff/bXaro3+y61z++STbuVvm+Vdu75vm27aib7K8W1mZV3fx/N/6FXQaD4s8Q6XpH9iy+RqmhMu7+zrtPNg3f3l/iVv+uTJQBz0arIqLub5vu7f4v8AdpyqrJuX+78rNWj4dbw9c3V7B4ja/g8354riyiV/Kf8A24HZWdP9ndu+Xb95t1O0nRJdW1660rTdQ09mi3PA93L9nWXb8vyM+z+993bu/wBn5VajlAyvmb5WWhdyt93/AMeq7rmk6noepPp+safc2V6i7nilRlbb/C/zfwbv4l+Xav3vmqgzbf8AZ3f+O/7NSA75c7vmprL/AA0f99UetAxNiqq7at6Dpd1rGr2mlWcayXV7KsMEW7bud22qv+zVX5Qv0ru/gDcWdt8ZPDM9422H7ci/7Ks3ypu/4HtqZS5YhH4j0jxf4c0vwvoFxaTXE+n+FNKdY7iePCS6zeRr8z52t8m4Ns3bgiozIrMVVuTsfjx4m0G2Ft4Xs4NJ01GZVRIlm27d21f3rMzfN/tL8v8ADXY/tpabqX2PwzP5e7SU81p3VflWX5VZmVfu/Jt/3dvy14NZs8aLIrMrbfvrUQjzayNJe6e7+KvHug/GL4W6taeIYbLTvFemQNe6fcL8kd0yfeVGb5lZvlVkb5d21v4fl+cFuY2H9759zf8AoVdB51s7MtzF5kTsrM0Tfd+995f4furVObQ7W6UyWM6q7Nu2NW8YLoY83vGJ5nzvtb5aczbVXa1PvNM1C1bbLAzf7SrVLcy/e+Wj3iuYts+3+LpSK21221XZtu35tweljf5tyrytAE+f7v8A49Ru3fN/wGoGZvl+apF+bdUgTM3+z92m/wC1Sbm3fe3Use1t26qAc3FM3f8AAqXd95qRl+8y/Nt/u/N/6DUgNp1N2/Ntb7y/+PVLtVf+A1QgVWX7yrT12t95qFX5f9qnbfvUAEfy/wC1Uyttb5ai/h/u1IvFAEyuzf7NSqzbdtQR/wB5v++anX5m/wB6gB67kb5v/Ha6Dwvbzpo2taxY6lPbXem2yb0ii3rLBL/o8u5v4f8AWr/329c/Hu3hmb5Vb7rfxV0Wh3MulaDrEsljO1rq9i2n2syL8m9Xtnb/ANBX/gTLQBhMytaruVt3m7tqt935f/sf/HqI1/2qfCqszLt+Zfl/3qcqfLu+WgBY/u7qeu7+7Sbfu/N92lVtv3d1AEsfy/ep8bLupn3vmZqerZb5f7tBJZh+ZWVamXcrMy1VXcrbtv8A49U6/wC9QBdjf5W+ZW/2Vp63DOrbty1VjZvm2rUq7t27avy0AaEM21tu5fm/u1oQyK21W3bGbb/u1iwtt/u1ajdV2/N/wKgDRhk27ZFb7rf+Pf3a0IbmPavzLuT5m+b+L/K1jRv8vlyNuFTKzMysrf8AjtSBv29zj/WKzf8AAf8Ad/z/AMCqx9ojZdvl/Ku7/wCJrFhmWTcvyqUX+98zfe/+JWpo5vnb5moA12mXe21fk+9/483/AMStKtxjc3/AttUVkkZvmVv7v+9T1kVtvy/7P/AaANDzF/iZVapVkbcy+ZtX7v3azftEm5ZJPmZvlYf722pIZF+7u2//ALK0AaKzL5X93+9UvmfN/erPWZVby2/h/hqXfvVm/vLQBeV1Vtv/AI81Cybvl/4FVRn3Ky7fvfdajzmXay7dzUAWN6o25ZFXc3y/3l/2v93/AGarske1lkWHau50DfMrMrbl3L/s/dZfutuoa4ZX3Sf733m/+JpjTRIkzTxN91lR0+9u/vL/AN80AXvHDXWoXVrr1zoK6JaX9qv2WJU8pJWT7zKq7l2/OvzNtb+L7q1tfDfVm03XreVW2ruVf96sLVLeb+xPD8k+vRaurWH2iCGFF8qzR23Km7duZl+Zf++ar6TcfZbpJV/hoCR9g2dyl1aRXEfSQZornPhhqA1LwnBMBlQzKOaKB8x1tQTRrJEyNGrq3DD1qeoptvlNu+7toND5R+LWitZ6zexfK2x9v+98v+Wrx3WI2R9rfxLX1V8e9JV54r6Pd8/Dt/dZV2/+g182eIrZfNb7zfM22gg4W4Sqki7WrVvo1WRtu6s2RV+9uqhjI1Vm3N8u2pvMVEX+JhUfy/3aF2qtACyNvRmZmbcvzKrLuZq6XxVY6hqlhqHjbUrP7De3V1bpLCi7YmV4GlWRfl+VXZd6/wB35tu75tvNb2VtysysnzLtb5v+A/7Vdhq2tz6tpEWl6R5E8X9lWq6nFt2tby2e9FZW+Xd+6ZW+Xd8rN/Fu2kQkcj4T3Q3l6u3y3Rfut8u1tzf99fw/N935q7+ztdHfw8LyS6+3Xd1EyWthbsy+Qv8Afnb5ti/K2yJdrMu5m21xHge+i0vxBdK0EXmvA6pLN8qQO23dKqt951XdtX7qs1berazZ2NiIYPmfauxH+867tzPu/hXcyN/wKsZRfMccqPNO5patqkGn2cXm3Ul9NFEkUSSzsyKiLtVV3fworf8Aj38P8XB6lfXN/O89zLJIzt91vm2t/d/3ajuLie5uHnuZmaVmXdu+baq/3v7v+fu035V+aq9nY6I0oxE2t8vy/d+7SLu20bl+X5qduVWrQ0G/d/2qYvy/M1P3bm+7TG+f71SAzd91m+9/s0M1Hy7vl/ho61QDdzL8rNUbM33d1SN8zMzVH95VXbQIJGZ2Ztqr/eX+Go9qqysu1W/gZW+7TvuttoZGX7y0AP8AtLP80sccv+8nzf8AjrUkLWzvtVmi+Vfu/N8zfe+7US/M1N+9975qANSxu9Q0/ULXVbOUSzWjfun2K+B/cZX3K3+7935l/u1Z8Va9a6vAkn/CPWOn6hv3S3FojwJL8rfN5HzIr/MvzLtX/ZrE3bdu1vm21K1zIybZY91AHQaxoujpokuq6P4mtL2KDb59vcRfZLlG+X7qszK6/M33WZv9lfvVhzW91HbxTy20scUqsyO6bVdf7yt91qj2WbruWTynVlbbuVV/8erWj17Xbfw7P4fa6+26ZL/yxmRZo4/+mkW7/VN/tL/Du/ioAx2f5W3Mv+1ToZmR0kWVo5Ub5W/u/wB1v+A/3vvVueG/+EQv9JWx1eTUNL1Jm2rqP+vtm3fdV4l2uv8Avrv/AN1qp6LoOp63ql1p+ir/AGlNb7mXY+1p1VtqsiNt3f7Kqu//AGamURxPe/CPx80HVfD/APYPxI0f7ZC6qksu3zUl/usy/Kyv/u/7y7furyHixv2fbdLi50W58UyO6NstIkXZE7fd+d13f+hV5DfW15Z3D211bT21wjbZUlRlZW+b5WX+H7v3aqbo1fduX5f9paXsw5uY0GvFkZVk3Lt+7u+bd/8AE0zb83mLtX/gVUtrL/D5m7/x2jzGT7rf/EtVxkBrW9/dQt80nmbv+evzf+hVO1zplyu260/b/tRf3qw475tzK0f/AHzVpbiJv+WlVzE8pam0rSpl/wBGvljX+67LVebw/eRr5kG2Rf727bQr/L8u1v8Ad+VqI5JUZWjkZWX+61HMHKZ8lpdRvtkt5F+X72xqiWRlrejv7wf8tY2/3l3f+hVI15BM7fadPil3feZW2t/wH71HxD9451ptzbm3Nupd6/3q3fs+kXC7ntpYv91ty1G2laa3+rvOv97+Gp5RcxlK+75drV2vg34XeL/Flr9ug09bTTfm3318rRWy7fvbf4mX/K1kaHptrYazaahc21tqVvBKsrW0r7Y59v8AA7f3d33m/u133jb4jeM/El7Du8ix023XZa6dbQfuIlX7vy/N8/8AtNu/h27aJRf2Soy5jPuvgz4q8uZtKudI114E8100+6819v8As71X5f8Adrgbi2ntZ5YLm2kilT/Wo6bWRv8AaVq7rwr8QdcsNet5fENqs+nxPvaVE2XNq2770U6LvVv95tv/AKFXsf7RXhaz8UfDlvG0SxSa1pPlfarmKJU+32ssasku1fut8yt8v911/u1hzSjL3iuU+YlXa25dtDfL83y0RrtT5l/3qT+6zfercgbu5+9Uqll+bbUXzbtzf+O09W+WgCaNvmX/AGmqePvt/wB2qits+Zvl2/dWtbwvptzrWuWmkWyt5t7KsKbf77sqq3/Ady0DO68D/CnxD4n0i11eCeCC3uGZ7ZHZld1VW+f/AHWZdv8AwJWr2TwrofwT1zQLXw9qdzFBdWrujQza0yvBcMzK+1d67t237235vl2/eruvEDaZ8OfAOpau21otJtlSzRnX7yfKi/8AjyfN975Wr4fXzHkeeWTc+1nldt25m/2vl/ioJifTfif9mm3dGufB3iGdl+8sN+ivu/2lni+6v+zt/wCBV5J44+Hfi/wYnm61pEq2nyqt3D89s397c33kb/ZbbXnmi65rFtrKyabql7ZIzbv9HnZPl/2WX5t1e2/CHxb4l8TePNN0HUNX1TVrS4V4bq2ubnenkKu5t67fu/db73zfMtASPI2Vf4fmw1SfMrfd+b/0KvoH9oWx+HfhHXtJaw8H6ebq6SWWVMypEUb7jbIpUXduV1+X0/2q8a1pNDv5/N0WKPSVb/l2+1M8W/8AvJv+dV/2dzNQIxFfcv3lpy8Vp2fh/VZkbyltGO7bsa6RGf8A3dzLu/4D8/8As1nzI0LNHLG0T7tmCvzK393/AHqChy/3qf8AKvzUxVb/AIC3+zQu3/VyN8qt96gCwrRruZttSMyqvytVddyuq/vG+X/2apF+ZvmoJLauu7/dqwr1S+Zd/wAy/N/31T45GoAvxuys3y7kqzC6qu75v++qzt6/ekbb/s1NHIrrtXc1AGgrblXay/8AAFqxvZfut826s2OZt3ysv+zUm9f4Wb5v4aANRZ5G+b5fl/2qkjkZ1ij3fw7W+WspZFT+L5m/4EtPV12+Yqxqjf8AAaANaN13feVvl+9tqXerbW+ZWrMjl3MyrujX+Hd92plk+ZPmZt3zKq/xf7v/AI9/3zUgakcm4bWb+L/2aplm+b92sny/dZayoW+4satu/wBr/wCw3VFJcQIm2WeJV+6q7Vb/AMeb71AGvHc/xfKzKvy/NuRf++fu/wDAqPtMaru81dyt/BuaszTbmXWtSh0/TIlnuJ/uK0q7UXbu+Zn+VV/4FW9qnh3VbWGNota0SeX7rpbyzssXzfeZ1Ta3/AWagClJcfxy7lXZ829VRV/76/2a2vDq3Nlq1rPq+jyT6Y9s00EVyyr9oV1byt6blbymbd8235trfeqheWPh1NMtoZ7WaZwsZuJ2uHcyyMm3bt+VFT+6rIzf3mb+GHUvFnyzM08jb2ZnlZtzM3+033mb5V/vUAbVxNAkjrEsETM29liiWJU3fMzKi/Kq/wAKr935fvVhXGoRrdLFGqt838Nc5ca9LMzRx/xN/ndW34R0me5nbUJ7aWS3tVa4uWSJm2RIu5m/z96qJlI+ofgTHJD4BijYgMJm6tn5dq4oqX4c6mutWtzeabDJa2CiKKBJ0KyHanJKrwKKA5j0Ckb7tLRUm5xvxB0ddV0Ga2X/AFpVmiLfd3r/AHv96vk7xRbf6VLBJHtlRmVk/usv3v8Avlt27/Z219t3lulxbvEy/erwT40fDme9lm1nRVX7cqbnh+6txt/iX+66/wAP977v3lXdn8JMj5k1K3VG3KzbtzLWRMu35a6TUnZbh4pY2jmSVUeJl2srbfmVl+9v/vJ/vVi3UP3vl/i3ZrQRlN8v8VMZtrfxVNJ8vzbfvVCzNtoGN3Nu3K3/AAL+7XeeBW0+28L3Gp/Y/n066ddVWFN0rWF1AsDfL/0ydfl/2pV/2q4Bmb7u5VVvvfLWl4Zja88Q6fYtfT2MV7cxW88sTfMsTsqsrf31+8zK33qAMHXIWk/eQvuDbW3N8m5du7d/wHbu/wB1m3baisZmeJGb5tq/NursfiItnJDp0a+Uuo2dqmm6jbpu+S4tv3Sv833kZETav3lZWX7qrXD2cmzcu3/ZqiYml97+6tN3My/7tRL90U5Wba3zUFD9396jzP8AZpm5v4qN/wDF/wCy0AP3tu3fpSM3+7Rub71Nb733v/HaAG8U7dtWmSfL92hm27aAF+bd92mYansy7qRvm2/7NAhjD+KmttXO2nsv3vvUxtv96gYxtqt8tH3f4d1PXhvm+am/xbloAZ91qGanbfm3M1L8235lWgBm35qIWkT5V/h/vU7d81N3bmbczf8AfNSHKStcRO+6WJd38W1vvf8AAqcsMDKrRXKr823DruVar7W+7Rjd97/0GgReuNS1ibVIdTvrn+0prdVVGvH+0Lt+9tZX37l/2f8Ax1qfd6xbXuvx6hfaZaC3wqz21ov2VXZd393cqN8y7tvy/wDoNZ0ckif6qSSP/gVK1yzbWlijb/aVfmqgNPWl0G81S1Xw+19aRXC7p0vlV/Ibd91mTczp/tbVb/ZqTxR4WvtDgS8aW0vtPnZVivbGfz7Zm+8yq33k/wB1vm/2ayGS1k/5aNGv+0u5aFs2b/VyRyKzMrfdbbu/iX+7/wCPUAV2Vo93mL5Y/vN93/vr/gVJ8qr/AKxflVmrpNW8T6nqGnNa6na6fLLu3pfNZotyv+zvVV/ur97d/FU+k2HhPVtNht5dQn0bVlLK018Wns5/m+98i74tv8S7XVvm3MtAHJfMm7a235v++f4ql86Vf4t1XbHR9VvoLu5sbG9vbey+a5ligZ/Kb5tu9lX/AHv/AB2qDblZl3bmX7y/xf8AfP8ADUjJ1uW+80at/wACp/2mJv4ZFqv833WXb823/gX93/0L/wAdo+Vl+7VCLazW7/vPM21NG0boqt5dZny/3flpNi/do5gNyFVV9vy7v9n5mqwz/NuVvmb/AHf/AEHdWNpd9dabqMN9YyeXcQOrf3vmX+Fl+6ytXuNv42+Gnj+yRfF+nt4b1pU2ve2KbIp2+7u2bW2t/s/Kv+1WcpSiOJ5BcWd1ql1baZYRNcXN3L5UEOxmd23fd2/eZt38KqzN/CrV9W+NraHwZ+znf22qNG15caZa6SoY/M8qZ/772Zl+Zf4VNcT4Puvgx8PbqXVbbxZPrd3sVfKhiVmVPvN/yy2p/d+9XmXxi+J+p/EDUYo2iWy0yz2/ZrRf4dq7dzf3m2/Lu+Wspc02ac3KcMz/ADM235W3bv8AZ/3aYzU1m2/L95aY3FdBnIf937tOX5V3VErU9W+Vtq0xE8P3v4dyttWvQPgTrGg+HviNo+q65O0VrAr+Uzf89WT5N3937zM3+0qtXna7f7392ui8N6JZ32kalrGsSNFplgm35fvT3TL8kS/3d21mdl+6qbv7tAH0b+09rd14m8D6Po/hmzvdUhuLz7XO9tbPLHsXeqLuRWX7zLu+b722vm+88JeMWskaDwzrLRM7K8v2CXaz7tuzdt+9/s/e/wBmvY/A/wC0hJpWkWWmal4X+0rboqebb3PlK23725GVvn/vfN/D/tNt3dW/askt5DBpngeJdvy75b7+Hdu2/coFynz5b+GNe02dmvNF1S0m/uTWrxMq/wAX3lWvoT9nvw/pvh7w9deNvEMsllvg2xNN8vkW7fdZVbb8zbP++fu7dzM/Kax+0h4q1S1mgj0yxtFdNuxHfav/AAH+Kuc8B/EptF01dJ1jwzpfiLTk3/LKu103/e/hZP8AvpKBGJ8TPGFz4z8YXuvS7o4ndUgiZtvlRbtyJ/vfdb+7uZmrnVmbdtVmbd/d+Za9K+I3i34X614ali0P4fXOjaxu3RXCOqIqt95W2Ntb+L5du35fvfw1keEdE+HuvWUUV54hvvD+qt8sq3caPbM/3dyMqrtX/Zb5qCjl7PVJ7baqy+WN33W+Vdv+zWvb65JIn7+CK5T7rM38X/Avu1u+MPhm/hvRv7VtfFGiahavKsKeVcMr7Wb5nZlVl2/7LNWHrHgPxjo6Jc3Wi3M0LpvWa0/0hGX+98m7bQSTtf6RcIqy6ZFBsVV/cqqbf97b96mLb6PI3y3M8TL/AHl3LXORzKjbW+8v3l2/w1N5zN83yru+agDof7L3s3lanA3+98tT2+g3T7915YrtXcu5nbc3/AVrnI7nd83yq25l/wB6po7qVPuyt97b96gDW/srU1Xc1m25fm+VlbdUs2mavbwJLLYtsb7qxOjt/wACVWZl/wCBbayo9SvEb/Wsy/7VWI9bvt21rnd/eR/mZv8Ax5WoA0tH0XWtUd/sOlXc7r9791s/9CqLUobnTbprPUtPlsrpF3tFMjIyp/f2t95f9r7v+1UMfiDUP4pPNZfvblqxH4kvkVF8zagfftVflVv9mgC9HoniH+zkvl8Pat9lZPNWZLB9mz+/u2/d/wBr7v8AtVnW9w11cRW1r5k7OyoiIu5m/wB3+9/D/wCPU/8A4SS6VlZfL+X+Fl2/3f8A7KpV8UXysrKzfK2/5W2srf7H8X/j1AFjULPVdPn+zX2kalaTMu5YprVkbd/wKr1n4f1qbSV1KOCwih2b0il1GCKV1/3HdW/8drFj8SXSbVVl2pt+X+H/AID/AOO0N4hvliWRZWXb/Fu/h/75oA3fD+iXV/ceXqF5baTaqu5ppYHl3f7Coq7mb5v4tq/L96tPxBobQ7YtM16K+R1ZXe4tnt/4f4vnbf8A+O1w8muXTM37/wC9uVvmZdzf/E1G2rXh+Zp5G2/xL/n/AGaOUD023t/CdtpCwX1tPe3rp+9uZbxtit/soir/AHv4maqGh32meGb+XUNPlae7dNqyyqsrIv3m2bl2pu+6rL8y/wC7Xnk1/LJ827/gP96q/nM33mVv+A0coHpGoeMFmuJZ93mXDtuaV33u/wDvM33qwL7xPLI23zG2/wAP8TL/ALP+z/49XMr5m5IpPlZvuq7bWZf73zfw/wC1W74T8H+IPEl41toulS3cqfPJ8qoqfd+8zsqrt3f3qrlAoXGqz3K7lZm3fd21CqyyfvZG2/L97cy/e+9/u/xfNXa+MPh1rHgzw0mteIVtoGaWKCKyWf8Aey7vvbX2sqttVm3bWWqfiXxxo134SfQPD3g610nzgsVxemb7RczovLRo7KrRfN8rf98/dpCOn8L/AAp1e502LXNWvNP0bR2VJZLu7lXdtb+Lyv4v91mWorLx7rlz4WHhOx0ux0yylRUvDDGzSy7fm8tnZv8A0FVVV+Va8ssxcxwJbNcyKnysqL91VX+7/Du+b+7/AA16N8LdP+1a5aQL8zvKiKzLu+Xd93/d/ut/31toFKJ9Y/CHRJdE8D2NrdKpuJI1mm9mYdPy20V1aiFFChf/AB2ikaKBZoooqSwPSqOoWsdym2SOrxpmVqZAeFfFz4M2PiZ5b62aSy1Bvl+0Qx53/wCy6btrL/u/N/wFdrfM3jTwf4l8J3Mq6xprfZVZkW7h+aL/AIFt+ZG/2X3V+hcyK6bWXdWVqmh2l9HtkiVl2+Xj/YqYyDlPzikkXYqsu5l+81VpPL3fL/e2/er7M8cfAbwrrfzxWK2E23astnst2/75Xcrf8CWvH/Fn7PGvWO5tF1WGdf8Anldo0W5f9lk3bm/4CtacxJ4c3y7qi2ru+Xbu3f8AAa6LxN4J8XaCzrqeg3saJ83mxL5qbf8AeTcv/Ady1yrTKy7ty72+bbt3Kzf+y/7VAHdXkKyaJcal4hvoJ77W7Fb+z1Cb+KeKV4mi3/32RX3M33m8pm+9XnV8jW9xujVtm75Vb738W7/gVdX4XS61xH8Px6l/qEluLC0bbL587bNyLu+bc6K3y/xMqbvmZaqeNl0i61aa+0PdFay7nWH+K3Vt2+L/AGlVvu7vvL/tKy1QjHXay7v3nzUvSq0Mm3Mbbm21Lu3fMrUDJN7baPmX+KkV/wDgVM37qkB+7+LvRvbbTN38TUu77u2gB1Nb71O3bmplAC/K21tzU7O1flWmYan/ADJuWgA3N/epuxV+9R833qFX+Jm+7QAz/dXdTV/4FUu7d/e+Whl/iWgBn/fVO2/LSsn+1TNsit96qAZs53bqXH8VO3f7VG3btoAbjj7tMb5vlap23L/Ftpu1Wf5qkCJl3fe3Um3b975qk3blXdTm2ou3b/tbqAK7L827+KhlZW+8q7V/hapW+ZqF+ZW3VQgjuZV+Xd5i7fuOu6hpLV/lktlj3fe2/NQqY/ipu1v4qALunXd5pV0l5pOoXNtcQquyWIujoq/7Svuqx/bd1ceIf7a1y2ttZdtqTpdq3lS/J95li27fmX727/gNY7L8/wDFzTlklX7srLu+8Cu7/vmgDQ8QTeH7mSCXRbS90/Ksk6XM6yon9xVZVVmTb95du75au6x4VvLLS31e11DT9W09Nu6W0uVbyt396Jtsq/8AfFYvmKzbpYFb/aVvmpqwwSRbll27drbWX+7/AOO/3v4f4aAIWjkVPMbcqKrN/Ft+X/P3aF+X70f3a6PT/EniPTdE/siO5hu9MZHWO0uIkniXd/Givu2N/tJsqv4duPDSJNBr2mX06v8AcuLK4VXi/wCAN9//AL6WpGYv3m3fw/L/AMBp38X3dv8A7NWnouiNrF/d21nqVjbKm3Z/aNylu0q7tq/ebarbfvbm2r/epmvaLquh3cVrqto1tK6LKgdlZZUZtqun95f9pdy/7VHKBSZlb7zbtv8At/8A2NM34/hobarKskkS7vu7nVWb/do+bbu2t83+z97/AOJ+7QIbu/2qMNt3bvmp37xt37tvlX+797/P9371N2/K0n91d23/AGdv/oNUAL91mb+GpN21dq/7NPt7S5ubiOztoJpppn2JCiMzyt/dRfvM3+ztatXXfDWqeHZLVNYtxbTTBn+z+YjyxbW+XzUVty/7rMrUARabomoX2k6lqVtArWmnRs9zM8mxFXdt2q395trbVX721mX7rbbGta9LfaHpOiwWy2llp8W7arL+9nZl3Sv8v3mVVVV/h2qv3qu+MNfs7u3ttB0OCS20KyZWiimbdLdPtVWuZdv8bbdqr91FVdvy7mrmo03q0kjfxbt397+9QBKv7uBpNq/Kvy02NmeVpW+8fm+7TP8AWS/7C1ZVm+7/AMC+9QA5lV/vKtPjj2p8sjLTI921mbctS/Lt37qCR6vKnzRyM22oZJpUbc0S/d+bYuz/ANCqRfm+VqdhVagCJZLZ9v2lZItv3flZq6Lwn4y1jw3s/sPxBJAn3vJZtybv9x/lb/e+VqwlRf4v4aatvC33lX/vmgDp9c8Za9rfjBPEmoLpt7cKi7opbVXgdVbdtZP9r/erqG8Z+ANQ0Ga21j4bxRahtZorjT28pldvu/3WVfvfL838P3q8sa1jb5mXbt+7tapFiljHyysq0wNzwjD4amzB4hn1a0lZ1RGtnXYq/wATbWVm3r/sr81bPj7R/COlaXaXnhPxZPq73H/LlcWu2WJd21tzK21mX5f4fm3VxnmXiN8rK23+FlprXFyq7Wjjb/Zbbu/76oA9E8G/Dq58VWUVzp/irQpJZV+W3ZnaVW/2lVd3/jtV/H3w/wDFXglbeTV4IJIbplWJ4Z2ZWbazfKrbW/h/u1w63C/LuiZfm67vmX+81STXkFwqRzyS7Fbcu7a21v71AHf2Pwr+IN9ZNc2ug+amzftS6iZ9u3du2793/AdtYH/CO+IU1eXR20e+bUYV3vbLEzuq/wB7/wAeo0Xx54h0dGj0rxNqlov/ADyW6do/++Pu1nSa3cyau+sSavd/bnk3tc+btfc3+3/s0AdRq3w58e6VZveX3hfUI7dEZ2lVUbau3d/CzVkaHoOua46x6PpF7fM+7b5MTOrbf9qrGofEjxnqGnPp954x1C5t3XypUlud+5V/3vm+b5qTwb468VeFdraH4hntF3f6pmWVF/3UddtAEuseEvFGjwGXU/DWrWMSqrNLNauqr/wL7tamg/DTx7rkH2nTfCuoNEyrtmmVYlfd/dZ9qt/vfdpniz4qeNvFWkNo+ua8slk21niiRItzL/eZV3N/urtWs7TfG3jGw05rXT/Fmr21r97ZFfuiM3975m+Vf9laALfjTwR4l8HPp8fiGCCy/tGRorbfdK7N935m/up83+1W9J8KNV/4R9NXj8Q+GJop2ZVVNVRtu1vvMz7U2/7K7vvV59qV7dapdefqGpz30vzL5txOztt/4Hueq8f2ZP8AVyx7vur838P+f96gDsfBOh+E9Q1e+g8TeMY9IitXdFlWzaVZ1Vtu9G3L8v3f4f4q6Lxha/CHS/CV2nhrV9U1/WnRVglbzYokZl+ZvlVd3/fTV5butwi/vG+9t3Knzf8AfP8AdpFaN9rN8zfNu3LtoA9O8D/GPUPCfh5dK0/wv4fWUPv+0bGid3b+Ntrbm2/7W2uQPibxAuvalr1rql9p93qEryXD2dw8O9n6r977ny/drB86X7qsqrt3fKu6nfKyLJJu+ZtrNQBoaleXV9dG51fUJ764/immfezfe/iZv9parzOzKsca+WrU2NW+7uXavarHltv8zb9zbQA7TbdmXdt3N/F/tV9Afs26G194hgnZdqW6+azf7v3f/Za8V0GxkdlVVX/a/wB/+7X158A/D/8AZPhtb6SJllu1XbuHzLEq/L+Z/wDQVpSD7R6htb+7/wCPUVJRWZqFFFFUAU1hTqD0qWBDu/vLSq2aeyqetMZP7tRygOqCa2ikU/u13VI3mKv96jf821loKMq80LTbn/WQIvzbm2qv3v7zVxfiP4QeDdZdpL/w9ptxKW3NK1splb/gX3q9KVkNFHMKx4Dq37NfgO4O620eS2l++rw3U/yt/wACdlrmr79mjS42vvsepakUul+ZLhluFQ/eVlbar7v4V3bt3zL/AHWr6l/ipu1f4lzRzi5T4k1b9lrXEXzLPxLbM3zf66xZF/8AQmrmbz9nL4iW0rLBdaROm3d8s8qtu/4Ei1+gGxH+Zl5pkltA/wB6Onzk8p+c918F/ila/N/wjXmpt+VorqD/AMd+esO88A+PLBd114Q1nav/ADytmdf/AB1Wr9LJNPtmG7y1/wC+agk0m1b/AJZx/wDfNHtA5T8vrq21CzZlvtPu7bH/AD2iZP8A0JagjnXa3+dtfqBJ4etGbcse36NWFqnw58Pahv8AtWlWdzu+950CPu/76Wq9oB+byybvm3fep+/+Ja+9dS+AfgC6Zm/4RnT4/wDrjF5X/oLVzmofszeBZm/0bT7m2/65Xku3/wAeZqOYD4vX5v4qXeu35vm3V9T6l+yrpC/8eetatA3/AE18p/8A2Ra53UP2W9TjZ2tvEe75vl82wb/4uq5he8fPTMw+Vvl/3qZuxXs2ofs5eNrZ3a2utNnRf9qVP/ZG/wDQq57UPgr8RrNf+QKlyP70VzF/7NtoA88+b7zNS9t27/gNdHffD/x1a7vtPhfVvl/55WzP/wCgq1Yd9YalYfLqGm3doyru2zQOn/oVAyDt81DL/Erfepm/c21vvf3fvU5WXZu+7QAv3dq0m35vmalb727stDN975mZaAE3f7PSm7fm+Zacu1tu2RW/3WWl3K27d/DQAxtv3aVf4l2/LTpKFbFACMFWm/K/3VpzbW+627dT1+Vd22gQ3av97/x2hlVvm2stOV/9qhm3Ku6gCBvmX7u2kXb/ABVMzbm3fNSMy1QEDL827dRsVm+Zan+bd83+fu//ABVNZV+VloAiVmRt0UjR/wCzTvtEjN8yxyJ/dZaeysv93738P/oNNZV+b+9QAm61k2r+8iZfus3zbaW3ae2nintrlVeBkdCrfdb/AGf935aYy/7W6hkX73zf8BWgDp9S8aazf6bNa69Z2Opearbbm4ttkqMy7VbzU2szf7L76p+G9Q8NWlrMuveHLvVrhm+/FffZ/l27trKqMrNu/irEjaRG3Ryf7v8AFTt7fxJHJt/u/LQBeurnw+/iCGW20y7i0xdrS20t8jTt/fVJViVV/wBncny/xVtahrnhe4s7iLT/AALaWTurJFLLfTyvE39776ru/u7v4vl+7XMbotu1VkUf7LbqN8S/djZv4fmoA1tB8Razoen3VnpF4bMXHyzzwqqzsu35I/NX5lX+8q/xFfvYrJZpJH3Sbm3fPuZdvzUkjL95Y1/76pdzNtVmoAJFjVd33qRWd/mZmVV/hH3aeqbacvyr95f++aAG/Kv3VqWP5W+Zf4aP7y0qrQA5duxalX5v+A0xV2/Nup6/e3fxUEj2X5Vo/h+7upq/N96pPlVfvUwFX5lX/wAeqf7y/dVarru27qkVWbbQA9dyt8y05vvtt3baFpy/N/s0AN2Rsu2nLHub5t3/AH1T14oZaAGfKrfd3U2NI+ae2773+1/dp3SgCJo1+781R+Su9lWrO7/gVM/i/wB5qAIGjVIvu0W8K/NtqWT52b+FVp8a7V/36AIfJXb81OWGPf8Ae+b/AHqmb/gNOjVv4mX/AL5oAaqRp8zeWu7+7/DTNmzb/u7Wqyy7F3NJ/wB80xvvKvy7aAHbfkVaVVZfm+X5f7tH3v8AZxU8aqtAFdlVW/4DUy7vl+X5TT2RflapY0+bzPlX5tu3/wBmoAZCm59y/N/wGtNYd3y/N8z7W+X5tv8Au0ml2d5dXqWen20tzdS/dhiRmfb/AHtv/s33a9w+GfwTupjb33iplXcu77DF83+7vZfvf7Sr/wB9VEg5ih8Dfh7c+Ib+LU9QgkTRYvvO3y/aGVvuL/s/3m/u19U2cEcKr5a7VVduP9n+Gq+jadb6fbpBBFHHEigIiLtVfoK1FC/3ancqMR1FLRVFhRRRQAUUUUAFBopKmQBRtX+7RRU8wyPYv92hk/utUlFMZG26jcw/gpzGhqnlAZ5n95Wozk7m3LT/AOGip5QG5WhdtO+XG6jav3qnlAav3vvU7CtTGRf9qjZ/00aq5QF2/Lt3UMq7aNrf3qPnqQEZV+7TWjj/AOedO+ZcfLupc9Plo5pAVmtofmbyuDUTafaOvzRq3+8tXt38W2k3Ky/equaQGVNodnIm1oI/++FqlceF9PcfKq/7tdFtX+9R5a+tHMB5vrXwl8K6l/x8aLpsz/3pbZGb/wAeWuI1z9m/wVdgiHTGtHb/AJ95X+X/AIDuZa9/VP8Aao3N92j2hPKfKmrfsv6Uq7rHU9Ugb+LcySr/AOOqtcXq37M/iG3ZvsOtW0+7+Ca2ZP8A0Fmr7d2r/ErUxreBlCsvy1XOTyn576t8FfiJY/d02O7Vf4YblW/8dba1cvqXgzxdYfLeeG9Xj/vN9lZv/Za/SaSxsX+VlX/gS7qrTaBp8nytbRf98rTjUDlPzEmWSFts6tG38W77tG7buXb833fmr9JNS8DaNfR7Z7OKX+8rtuWuP1j4E+A9QbdLoNirfw+VF5X/AKBtquYOU+CV/h/9lp+9ivy7m/vbfmr7F1b9mfwhcK32WO5tG/h8m5b/ANm3VyOqfssqu5dP8QXa/wDXVFfd/wB87f8A0GjmC/KfNCsq/eZf73zMtH3kb5lr2jVv2bfGdr/x46lZT7f4XV4G/wDHd1cpqXwc+Ilh8v8AYLT7f4oblG/8d3bv/HarmDmOBxtX5mo3fL92tnUPCXiixdo77w5qkDL/ABNavt/8dWsaTcjbZNq/w8rt/wCBUADKqOyr8yq21W/2f4aVW/ik+amfMvy7fu/eWk+b73zUCHr8zf8Aj1K33N1MXbub5ttOyrbVjk3bv9n/AD/s/wDj1HMLlDbTdi7W/wBld1O3fL8rL83yttqxZ232m8t7ZZIo/tEqQ75ZdiKzNt+d2+VV/iajmKsUmXc21tv3ttKybfvNU7JtlZWZWVW+8rfe/wBr/d+783+1TNv3qoREq/7zUbl/u1Mqsq0Mu3b833qAGLxRub5t3y07b8v3vvUqou3d/FQAbflp6ov8VG2nY3LuagBNv8Tfep/8PzLQv8Py/wDj1P8Av7qCRi7f71SLt27v4qReKl+X7235loKDYu2jpTWoX5mXc1AD4/71SfeWm7drsq/dp6/8BpgOj3U9dv8AtUzau7+61PVvl+7QA9fu0fw/xU3+Hd3pNzN/FQSPbcyq3/jtHb5qTcyqtLQAL8q7tvzU3b/E1O+bbu/ioWgBqj5dtOpzfKtNw1ADtvO6n9KF+99371LHtb5mZfvbfvLQA7/vmmN1/Gpdir8zfLu+7u/i/wB3+9RsXe3y/wAO7a38VIBVX5mb5fu/NTmZdv8AD/e/3q6Xwz4A8Z+JJVXTNDu/Kf5vOlTyomX+9ub73+6u6vafBf7OK7Un8VarLKxb5bey3Iir/vsu7/vlVo5gPn7S9PvtVvEsdMs5726f7sUKM7f98rXsngH4A6xfv9p8VStpsO35YbfbLK6/7b/Mir/u19F+EvBuh+G7BLXR9NgtIdu1lji2s/8Avs3zv/wJv+A11ENuqY+VTt+7WfMPlOP8G+BdD8OWq2+laXBaLt2s6fff/aZt3zV2FrbJAm1en3sVPQKXNzGiiOpaaop1OIBRRRVAFFFFABTGO0U+msOKloBFdT/FTt1UrjzI23LRDexN/rWVGqPeGXaKhimilXdHIrD2NSZWgY6m7qazqP4qFZWoAPmzuoZ1p1FADG+6rU/I4oP+1TcK3y0AMV/kPy/xU7sP++qXYv3dvFDJ8v3qAE3tvZad83+zTVT5t275qbsb720fnUyAer/NtpN+3O7rTMSb/M2/w/dpY1Zfmb5i1SA/d8u5qTdztpsjM2xdv3vvU5uKsBVanLtbtUS/c+9zuo6T7f8AZoAeyLRs/wBqhm+WnZ4NAEbK7fdkK/8AAaTEo+8y1L2G6m0uUBN7Ku5l/wB6msysvzLUm5f7wpu5W+Vmo5QGb4m+Xcq0rIv96j5dyrRsVvvbdtTYA2f7VO2sv3aZtX7qq3/fVLu2f3mo94AYN/EtM2/L826n7trU7f8A7NHNICu0cJ+X7tRSWNrJ/Cv+6y1d+XO6jC0c0gMW40GxkTa0Ef8AwJdtZOreBdE1Ef6Vp8E+e8sW7b/31XXMi/eVqTYzbl3VXMTKJ5Hq3wN8C3m5W8PaerN95ooFib/xxkrjtY/Zj8I3PzWq3tkzf88Z2Zf/AB7dX0bsYN95qa33PmX/ANmojUDlPj3VP2WbpN0lj4jlVP4fOtVb/wAe3Ktc3ffs4+M7Wzl23VlLMHXYqyuqsvzbtzMnytu27f8AZ3V9zeWn3v4v93bUX2eJ/wCGq5yeU/O/VPg/8SLD5W0GScf9Mp0b/wBmrnr7wj4usvmuvDmsR/wNusXZdv8Adr9LJNPtivyrH/wKqM3h+xmT/URyf7O3bT5wsfmbcW08f2VmZZHuPuKrqzL823a391v9mnXltdWE/lXltLbO67lEq7W2/wB7bX6O3/gfRrx0kutPgllT7jtHuZf91q5TVvgv4OvrWa2n0qNYp9rOq7l3P/e3r826q9oHKz4Hjbdu3fwrup6nd/wGvrnVv2YfCcyf6HPqVo38O25Vv++ty1y2rfswbV26b4lkj/2ZrZZV/wC+ldarmJ5j5t/h+7T1Vm+b5V+Xc1e1X37OPii3VfI1zTZVX5fnR1/9BVqxbz4E+P7dV8i20+++XayQ3Srt/wB7zdm2jmiM8z+Xcu2n7VZd25a7O6+EvxGtdzSeFb2VU+b/AEdklVvm+78jNWfdeB/GNjawyS+HtWbduXatnLvVUVN2/wCX+LfTA5pVy/y1PcLhtu1f+A1HJHPG7+bFJFs+9u+Xb/vUiurJu+VlH935qYuYft+X5actNZlXdu3R7f7zU9WX/d2/7NAw2/eoXb/lacv3Vbd81G5d1AC/cFO/8dprbWZtzfN6U5W3Jub/APaoJHfL93+GlX5vl3UK0f3flb+7T9q/wqv/AAFWpgDcUbaRXjZn/eRtt/h3f+hVZsbW6vtq2NrLc7vu+Sm//wBBoAr7m2/3qFVt+7dXR2vgnxncN5cXhPW23fxNYSrt/wDHa3dN+DvxGvP9X4algX+9NLAn/oTrS5gOD+barN96lVfm+VW4/wBmvYNJ/Z58aXTf6Zc6XZL/ABbp5ZW/8dTb/wCPV1+i/szRf6zVfEdzKv8AdtLZIm/76Zm/9Bo5kEYnzh9/5lXzF/2fmp2z5trKqt/n/ar7L0n4A+A7PbJLpEt6yrt3Xdy7bv8AgK7V/wDHa7jQ/Afh3SEVdP0XTbFh8y/Z7VEb/gTKtTz8o+U+GtH8GeLNY2rpvh/VJ/7rLAyJ/wB9su3/AMer0DQ/gH48v2WTUGtNJh/iaWfc6/7qpuVv+BMtfY0Omwoqq275fu4apY7aNH+WNVVfu/LWcqgch8+eGf2b/D9t+81jU77UHb76Q7YEb/eX5mb/AL6r1Hwt8M/CvhuJf7H0GxtpQ3/Hxt3Sqvs77mrul24+XpRupc5UYlKDT4k+9Gv3fmb+Jmq4qqvy7aVadRzFcofKBtFHWijcv96gB22ioWuEBZR1FKhbj5qOaMdgJhRSLS1cQCiiiqAKKKKACg0UUAMkVWX5lqleWCyL+7VVrQoPSgDmZrS6tFZbeWWNT8vysvy1B/auo2dp5UkCzuq7Vfc25v8AerqtuahktY3bc1Z8gGFF4ktVsfPuleKVV+eLy2b5v9n/AGatWutabNYLefbIkhVdzb32si7f4qkuNJgkT5kX7392s268O2sny7duP7nzUuQq5tW91BcRLLFMrRuNyPn5XHt6irAkVl3Blwfund1FcdN4ZlS1aC2uZ4IZV+aKJ2Vf++WqBbPX7TTfsdtfuqbGRG2ruT/d/u0coHds6/71Jvj+9urh47rxRbWSwfuJX2bFlmVmdf8Aab+9UkOv65BpoW607z7lV/1qy7Vz/eZf/ZaPeJ5jsmb5tqq2OrU5nXB+bpXHWfiqZbBWvtKuVudvSIK0Tt/sNu3bf+A1JZ+LrNrFbi8t7izmH+sj8pmJb/ZfG1vx21OpVzrd3zUuWrmtL8VaVc2C3jz/AGb7yvFcNtZG/hWruk6/p2pWP2q1uo/L+bh22svzbfm/u0XA2P8Aao3fLVHT9Ts9QtFu7G4jnhf7rI25aliuIbhN8EiSK3dWyv3sNTAs7v7q0N977tRRt8qt8vOe22pN6gKzHr8tADNq71+XbS/M0rMy/d+7QrqG29/WhpF+7vXj1oAf8v8A9alb7tRs6/eqtqGoWtjA0l1cxxKP77baALmf71NaRFXcW+Xua4jWPHNsi+Xplv8AaWP3XlXan/Aa5LWNV1jVPlvLiTyj92JWZFb/AHtvzf8Aj1RKUhnf61400XTgV+1fapF+9Fb/AD7f94/w1xOrfEvVZGb+z7O2gT+9L8//AI98q/8AoVc59gkZf9W27/dpP7PZW+7/AOO1l70h80TZs/iR4jjb96lncr/tRbWX/vlq17X4pS/dutI/GKfb/wCOsu6uSXT9zfN/6DTZNPZfmVanlkTc9Hs/iRoMzfvYL62Yf3olb/0BmrZtvF3hu4H7vV4lY/8APbcn/oWK8f8AsG75m/8AQaRrFlbd5bLu+7tXdVR5ojR7ta3VrcruguYJ1P8AcdWqxuXbu+Vv+BV8/wD2XH3d1WI7zV7Z/wBxqd5Ev/Xy6/8AoLVfOPlPd/lb7vzf7tC7vvV4tb+K/E0Lf8hOR0/6bRIf/Qq1IfiFrkPy3Ntay49VZG/8do5yeU9V/h3fL/u035dzba8/tfiXEW/0zSJ1/wBqGTf/AOyrW9o3jXRdTuUt4JJ47h/uRPF83/ju6jnDlOkzIf4qXcyj71QTXVvblFlnWN5W2orMo3NTlkVsbZN38S/NuqtAJVdv+Wi0b1+8ytSbl+9u/wCBUm/d+H3d1VygLuiJb+HbS7F+6rUm6NvvR/N/u1H5cTfMq/N/s/LU8sgJdjY+Vmo+ZaRVj+X5v/HqXb827zGo94Bk0at95aha3ib7ytVn5g33qcrM33lo5pElBrOBtvy7vm7/AC0jWEbbvl/8dq8zp/dahWixu+7/AMBo5pBymU2jWrt/qxub5WZTtb7v3lpkmhwPuVo1+b722trav/PSm7F/ib8qrmDlMRtBtpDubzPl+78zL/6FVK68H6VcrtntYpVb+GWJX/8AQq6jy9v3f/QqTZJ8v7yjmDkicHN8MfCEyssnhrSW3K3ytYRbv++ttVJvhF4Hk+VvC+jf+AqL/wCy16Lsk+9Ttrbt22j2gezPM1+DngVF/wCRV0j/AMBk/wDiaryfBfwKSzf8Ivpv/AImX/x1fmr1VVkH92nfMflaPiq5w5EeUD4K+AwqL/wjGn7V/iaDbu2/3l/2v/Qf9qrX/Cn/AAT5Sx/8IvpG3duX/RU3K3+9t+7Xpu5tv3aWjnDkPMrf4ReDLeXzF8M6Tv27dz2aMu3/AHdv3v8AarRt/hn4TjbcvhvRv7u37DF/8TXeNu27u9IpajnDkRzsPhHS0VI1tYFRPuDyl+X6Vfj0WBdu1pPl+7ub7tanzL70md33qOcOVFBdLgUL8n/oXP15qdbCBV+7+NWOKGZdv3qnmDlGLbRI25VqTav3qPruo21PMUCs392k+X+7T1+781NVl/vVXxAG5s07mk3r/eWkZ1H3mVf+BUcoAqKq07j+7VO61CztmWO4uI4nddyh225rMn8S2aXDxxq8qoucr/EaPdiBv8VBNPHDGzs3T/0KuZ/tjUJlZlk2qfu7EqKOOT7rNIy/e+9RzEnQTarHsXyPnJqJrmWc7mXaq/wq1UbeP/ZatCG3b73zbqOWQDoU/wBqSrtulNht/wC9VkYXpVRpgOHSiiitQCiiigAooooAKKKKACiiigAooooATbTafSUARNtambFqbbTf4aAKzQK3y7f/AB6m/Z4/kZlX5atdKazM23dQSVGtYn+9H/8AZVF/Zds6/wCqVa0NtFAGTJolmx3Nbr8v3f73/AqrzeGdPZP+PaPevzfKq/8AfNb1Ju/2qnlA5r/hFbFEMcSvGjbt3lMy/wCf+BNTbPw2tjZvbafcz2sXzZSJ8Ku773yt93/gNdO33aNy7fvVXLEDl7HQ9Q02za20/UpFTd/y1VXZf+BNS6ba+IbC38j7dFffMzb7n5m/8drqNy/3qYv+9R7OIveOa02fxDaxeXeRxXsu75WX918v+0q7l3f7tLa6hrccW250uNptzfMkrIqorfLu3fMzV0jfd201V/4FU8sRnL3l14huFPlMtoh+8ytub/vrb/7LWM2gytL59y0jP/CzNub/AIE1d6yL97bUTRqPm2ruo9mBxX9iN/u07+xVX5drV1zJu/hqJoaOWIzll0dVH3fmobTF+b5a6hkVfvVG0O5fu1PKI5f+zY8f/Y0xtNX+61dR5P8AvUjQr/zzo5A5jlW01dv3aibTd/8AD/47XV/Zlb7y05bZB/DR7MOY5FtKbb/D/wB81Vm0pvvL/wCg12zWysv3aY1mtL2Ycxw0ml/7Lf8AfNRSaV8m3y1213MlnUbWKtU+zK5jgG03/npGtRf2ev3tnzV3smn7W3bVqGTSv9mp9mHMcO0N1uinaSVnib5X3t8jf3l/u1YuNS1yaW3mn1Gd/Jk81NzblX5l+bbt+b73/oVdRJpS/Ky1Xk0Xcm7bRKAcxlXnjLxC8tvIskcbQMrsiJt83b95W3N8v/2S/wB2tC6+It8fJWPTVi2vun3S79y/3V+Vdv8AF96oZNJb+6tV5NH3f8s6m0iuY6K++JGjwiCSC3uZS7L5mY9vlL/n/erY1Dxr4cs7NLp9RilBZVYRHe6r/tKv3P8AgW2vOJNFbdtaL71VZtFkdV/dfe/h2/NRzSDmR7TdalY2Vqt5d3kUUC8b2farbqtNcR7Qyyqvyq3/AAH6V4O2lyLEsDbti/wq2xfl+797/e/8dq1Nca4+l/2d/aE/2Jl+ZGZlVv8AZ3f3aqMpBue4LKrMVVtzLtDf3l3VLv8Al+teKw+IfEsOlrp8cq+UqeUr+Uvmqv8Ast/d/wCA7qv6b441iz05IJ7ZbuZF2JNLK27/AIEv3Xb/AGty0c4HrbMv+y1NZl43bfvba800P4gS2+nbdVtZZbhd372FU2v/ALy7vlq5ofjq3lilk1dfsjqzbfKjZk2t93/gX+f4tqnOB37Bf7qf99U1fLZdy/e27vvVyel+OtHvp7iKeRNPWJ18ozNt81as2Pi7SLvVZbGK427FX96y4jb+8qtRzAdIscbfdZqXZ/tNWKniXSW1ZNOW7jaZ0ZuG+Xdn7mf73+z972qxea9pFnewWVzfQR3E3+rRmx/+zRzRA0lRs/eehVdR9/dVK81bTbN4VubuOJp32Rbj95v7op97qFpZQLLd3CxRFlTc33fm7Ue6Ba2N97zKdtZV+9Ve8v7Ozt3luriOKJF3MzNSTX1nbwGea4jSJV3M7NRoBZUP93eKNrBt2+qcmoWcdobxrqNbdU3s+75dv96nJqFm9kL5Zx9nKb9+75aQFvbuX71N2qkfzZ+UVTj1bT5NOXUFuo/s5TfvqtD4i0ebT/tyahB5H+/830209ANf5c/xUfKy1z8PizR5LP7Q1z5b/wAULL8//fP3qqR+NNOay8zypVm+ZfJx/wCzUcwHVbo6Vtp9q4dfG0j2bf6DIt1/dVlZF/4F/FVdfFWsSWRgktovOP3pV+7RzE8x327A+9789qiuJo4Ynnmk8uNFO9m+6BXAf2l4guLL7LJcMo+67rH8zVF9gvHtUtpbmeSFfkVWZl+Wjm7BzHcahrFja2X2p7qMoy5i2tu3n/Z/vVl33iqzjhVrX9/M207NjLsrAj0Xau1V/wB5dv3v+A/e/wA/drSt9FbHzL/F/wCO1XLKQc4l54ovLnYtnB5GG3M7Mrbv9mqlxc6rdOGluW+T7iRfKq/+zf8AfW6tqHSVWrtvpsa/LtquQn2hzEOnyM/mtu3/APfVaFrp+37sfy/7LV0Edmq/dqwtvt/hojTC5jw6fVyGxX7zVoxxxr/DT1WnygQR2yr/AMs6nWNUqWiq5SgoooqgCiiigAooooAKKKKACiiigAooooAKKKKACkpaD0oAZzRTsrUbN/FQINu7+Kkb7vzU7bubdSf8BoEM/wC+qKcy03/vmgApvzKzN/dp235qN25dzbqAGM2abUjfdprUAN/i/hoWnbfu01l+WgA+Zf8AaoVmVaPmXbuobbt3baAEbbTG+X7tKy/xbqTDUARs1M+ZmqXZ/vUfe+9QBEy0zaq/N8v+7U38VJv2t8q0ARMn91aa25Vqfdj+Kmt8v+1QIhVNp+9uo2qv8O6pV27vu09tvzfLQBX20bfmqbZ/tUip/eoAg2L/AHaTZ81Wdq/e+akZFVmb5qAINm771RyQ7ty7lX/gVWWWmfebc1Ayqtsq/Lt+VV2rR9nXb8y1dVMfxU7Yy/N96p5RGb9lj/u7qiaxXb8q1r7V+9tpqqv96jlAx/sK7dzL81Mawi2/drb2fxfeprRx/e3f+O1Xs4gc5Npcf8K1FJpMf8Ma/LXUyIqr92kWNWZvvVPLEXMcm2iq38P/AI7UDaHu/h212vkrt+7TFtl/u1HKVc4WTQfn3f8AstV28P7fm2rur0BrZaYtmrM1HswueeN4fZP4dv8Au/L/AOhUxvD+35vLXcv3dy7a9GWzVf4aGtVT7q0cgXPMpvD0i/di+Zfubl2/980kfh+Rvuq25f4lXbu/753V6Y1irfw0NYK3zfxVPswueaNoc8ku6TzJN3y7n+bb/tU6bQ57n5p/Mk2fMqt8+3/Z+avSf7PX+7Tv7Pj/AO+qrkC55vJo95NAkEsksiRL8qO7Oi/7qt93/wAdom0e8kt1gkknkh9GZmRf7u1f++v++a9KWxj/ALjfLS/2eu3/AFdHIFzzldFneDyWklaLbu27m27qmXQZWTy9rbV+bb/tf3q9A+w7PurUsdiu7csdPkA4JfDrMrRtGuNzMu1f4m+61PXw6zfNK38W75l+6396u/W2Vf4VpVtlX5tqt/s0coHHQ+HGDblWRv7277v/AH1VmHQFX+Ff++a69bdfvM21v92nrDH/AHarliTzSOZXR12/Mq1Zj0uNdv7tq39i0qpVeziMyY9PjVm+WrEdiq/w1o7cfN/FRtqeUCsttGE27Wp626p833qsLup2OKofKRLGn92l2/7NPwadQHKJtpMGnUUFDT/s06iigAooooAKKKKACiiigAooooAKKKKACiiigAooooAKKKKACiiigAxTdi06igBNtJt/2jTqKAG7FpPLWn0UAM8sf3mo2LT6KAGeWtHlrT6KAGeWtHlrT6KAIvJX3o8lfepaKAIfIT/ao+zx7t3zVNRQBF5K+9N+zRn1qeigCv8AZU/vNR9lT+81WKKAK32VP7z0n2OL+81WqKAK/wBji96T7HH6tVmigCv9lT+81H2SP+89WKKAK32VP7z0rWsbfxPViigCr9ii/vP+dO+yp/earFFAFf7Kn95qPsqf3mqxRQBV+wxerUv2OLH8VWaKAK62sa/xNR9lT+81WKKAIPsye/50n2VN27mrFFAuVEH2ZP7zUn2VP7zVYooGV/syf3mo+yRf7VWKKAIPs6f7VH2ZP7zVPRQBAtvGvrR9nT/aqeigCH7On95qT7On95uKnooAi8hPejyUx3qWigCLyV/vNTvLXNPooAZ5a0bB/ean0UAM2LTttLRQAUm2looATbRtpa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P//Z">
            <a:extLst>
              <a:ext uri="{FF2B5EF4-FFF2-40B4-BE49-F238E27FC236}">
                <a16:creationId xmlns:a16="http://schemas.microsoft.com/office/drawing/2014/main" id="{1AA5DBC5-614F-48B8-A62A-4337B952EF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2FEE3E-375F-4642-AB5F-B10202AB9B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4807" y="2914720"/>
            <a:ext cx="1754034" cy="1981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C7D875-2D2D-4013-9030-4C99748F1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885" y="1853946"/>
            <a:ext cx="1456933" cy="194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40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9668515-3590-D954-70BB-28B68E7097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2"/>
          <a:stretch/>
        </p:blipFill>
        <p:spPr bwMode="auto">
          <a:xfrm>
            <a:off x="10515599" y="-38100"/>
            <a:ext cx="9230387" cy="1032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173500" y="2045646"/>
            <a:ext cx="9902514" cy="624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9050">
              <a:lnSpc>
                <a:spcPts val="4950"/>
              </a:lnSpc>
              <a:spcBef>
                <a:spcPts val="158"/>
              </a:spcBef>
            </a:pPr>
            <a:r>
              <a:rPr lang="en-GB" sz="4000" dirty="0">
                <a:solidFill>
                  <a:srgbClr val="000000"/>
                </a:solidFill>
                <a:latin typeface="Poppins Semi-Bold"/>
              </a:rPr>
              <a:t> </a:t>
            </a:r>
            <a:endParaRPr lang="en-US" sz="4000" dirty="0">
              <a:solidFill>
                <a:srgbClr val="000000"/>
              </a:solidFill>
              <a:latin typeface="Poppins Semi-Bold"/>
            </a:endParaRPr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7A3F99F2-6839-4EEB-87CA-ABD77153ABF7}"/>
              </a:ext>
            </a:extLst>
          </p:cNvPr>
          <p:cNvSpPr txBox="1">
            <a:spLocks/>
          </p:cNvSpPr>
          <p:nvPr/>
        </p:nvSpPr>
        <p:spPr>
          <a:xfrm>
            <a:off x="-605610" y="4554541"/>
            <a:ext cx="11642629" cy="11114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950"/>
              </a:lnSpc>
            </a:pPr>
            <a:r>
              <a:rPr lang="en-GB" sz="4500" dirty="0">
                <a:solidFill>
                  <a:srgbClr val="000000"/>
                </a:solidFill>
                <a:latin typeface="Poppins Semi-Bold"/>
                <a:ea typeface="+mn-ea"/>
                <a:cs typeface="+mn-cs"/>
              </a:rPr>
              <a:t> </a:t>
            </a:r>
            <a:endParaRPr lang="en-IE" sz="4500" dirty="0">
              <a:solidFill>
                <a:srgbClr val="000000"/>
              </a:solidFill>
              <a:latin typeface="Poppins Semi-Bold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00EEAA-3EA5-498A-A2E2-307428072696}"/>
              </a:ext>
            </a:extLst>
          </p:cNvPr>
          <p:cNvSpPr/>
          <p:nvPr/>
        </p:nvSpPr>
        <p:spPr>
          <a:xfrm>
            <a:off x="1213294" y="2233992"/>
            <a:ext cx="9144000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3000" b="1" spc="-15" dirty="0"/>
          </a:p>
          <a:p>
            <a:r>
              <a:rPr lang="en-US" sz="5000" b="1" spc="-15" dirty="0"/>
              <a:t>Summer Pack:</a:t>
            </a:r>
          </a:p>
          <a:p>
            <a:endParaRPr lang="en-US" sz="3000" b="1" spc="-15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1st Year Equipment List 2026/2027 *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School Calendar 2026/2027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Uniform Letter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tyro Information Guide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Social Media Information Letter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School Map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A Parent’s Guide to Child Protection Guidelines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 Junior Cycle Information Leaflet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 Junior Cycle Reporting and Assessment Leaflet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Junior Cycle Wellbeing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000" b="1" spc="-15" dirty="0"/>
              <a:t>SPHE  and RSE Information Leaflet</a:t>
            </a:r>
            <a:endParaRPr lang="en-US" sz="3000" b="1" spc="-38" dirty="0"/>
          </a:p>
        </p:txBody>
      </p:sp>
    </p:spTree>
    <p:extLst>
      <p:ext uri="{BB962C8B-B14F-4D97-AF65-F5344CB8AC3E}">
        <p14:creationId xmlns:p14="http://schemas.microsoft.com/office/powerpoint/2010/main" val="1472146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F22F5C-143F-C6CD-39EF-272049AB7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9"/>
          <a:stretch/>
        </p:blipFill>
        <p:spPr>
          <a:xfrm>
            <a:off x="10515600" y="-356533"/>
            <a:ext cx="8453488" cy="1064353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10800000">
            <a:off x="8474601" y="-682200"/>
            <a:ext cx="4055662" cy="3421800"/>
            <a:chOff x="0" y="0"/>
            <a:chExt cx="812800" cy="6857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85767"/>
            </a:xfrm>
            <a:custGeom>
              <a:avLst/>
              <a:gdLst/>
              <a:ahLst/>
              <a:cxnLst/>
              <a:rect l="l" t="t" r="r" b="b"/>
              <a:pathLst>
                <a:path w="812800" h="685767">
                  <a:moveTo>
                    <a:pt x="406400" y="0"/>
                  </a:moveTo>
                  <a:lnTo>
                    <a:pt x="812800" y="685767"/>
                  </a:lnTo>
                  <a:lnTo>
                    <a:pt x="0" y="6857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6064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1810905">
            <a:off x="16595720" y="1571671"/>
            <a:ext cx="388345" cy="11661301"/>
            <a:chOff x="0" y="0"/>
            <a:chExt cx="102280" cy="307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280" cy="3071289"/>
            </a:xfrm>
            <a:custGeom>
              <a:avLst/>
              <a:gdLst/>
              <a:ahLst/>
              <a:cxnLst/>
              <a:rect l="l" t="t" r="r" b="b"/>
              <a:pathLst>
                <a:path w="102280" h="3071289">
                  <a:moveTo>
                    <a:pt x="0" y="0"/>
                  </a:moveTo>
                  <a:lnTo>
                    <a:pt x="102280" y="0"/>
                  </a:lnTo>
                  <a:lnTo>
                    <a:pt x="102280" y="3071289"/>
                  </a:lnTo>
                  <a:lnTo>
                    <a:pt x="0" y="30712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1744249">
            <a:off x="16814395" y="2072951"/>
            <a:ext cx="2208710" cy="14588015"/>
            <a:chOff x="0" y="0"/>
            <a:chExt cx="581718" cy="3842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1718" cy="3842111"/>
            </a:xfrm>
            <a:custGeom>
              <a:avLst/>
              <a:gdLst/>
              <a:ahLst/>
              <a:cxnLst/>
              <a:rect l="l" t="t" r="r" b="b"/>
              <a:pathLst>
                <a:path w="581718" h="3842111">
                  <a:moveTo>
                    <a:pt x="0" y="0"/>
                  </a:moveTo>
                  <a:lnTo>
                    <a:pt x="581718" y="0"/>
                  </a:lnTo>
                  <a:lnTo>
                    <a:pt x="581718" y="3842111"/>
                  </a:lnTo>
                  <a:lnTo>
                    <a:pt x="0" y="3842111"/>
                  </a:lnTo>
                  <a:close/>
                </a:path>
              </a:pathLst>
            </a:custGeom>
            <a:solidFill>
              <a:srgbClr val="2E2768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A6717A0-9DD4-585F-DDFD-60E1D04523DE}"/>
              </a:ext>
            </a:extLst>
          </p:cNvPr>
          <p:cNvSpPr txBox="1"/>
          <p:nvPr/>
        </p:nvSpPr>
        <p:spPr>
          <a:xfrm>
            <a:off x="785613" y="3741665"/>
            <a:ext cx="8283070" cy="4970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620" indent="84138" algn="ctr">
              <a:lnSpc>
                <a:spcPts val="7125"/>
              </a:lnSpc>
              <a:spcBef>
                <a:spcPts val="1058"/>
              </a:spcBef>
            </a:pPr>
            <a:r>
              <a:rPr lang="en-US" sz="8000" b="1" spc="-15" dirty="0"/>
              <a:t> Start in 1</a:t>
            </a:r>
            <a:r>
              <a:rPr lang="en-US" sz="8000" b="1" spc="-15" baseline="30000" dirty="0"/>
              <a:t>st</a:t>
            </a:r>
            <a:r>
              <a:rPr lang="en-US" sz="8000" b="1" spc="-15" dirty="0"/>
              <a:t> Year in MCC </a:t>
            </a:r>
          </a:p>
          <a:p>
            <a:pPr marR="7620" indent="84138" algn="ctr">
              <a:lnSpc>
                <a:spcPts val="7125"/>
              </a:lnSpc>
              <a:spcBef>
                <a:spcPts val="1058"/>
              </a:spcBef>
            </a:pPr>
            <a:r>
              <a:rPr lang="en-US" sz="8000" b="1" spc="-15" dirty="0"/>
              <a:t>on </a:t>
            </a:r>
          </a:p>
          <a:p>
            <a:pPr marR="7620" indent="84138" algn="ctr">
              <a:lnSpc>
                <a:spcPts val="7125"/>
              </a:lnSpc>
              <a:spcBef>
                <a:spcPts val="1058"/>
              </a:spcBef>
            </a:pPr>
            <a:r>
              <a:rPr lang="en-US" sz="8000" b="1" spc="-15" dirty="0"/>
              <a:t>Friday 28</a:t>
            </a:r>
            <a:r>
              <a:rPr lang="en-US" sz="8000" b="1" spc="-15" baseline="30000" dirty="0"/>
              <a:t>th</a:t>
            </a:r>
            <a:r>
              <a:rPr lang="en-US" sz="8000" b="1" spc="-15" dirty="0"/>
              <a:t>  August 8:48am – 12:30 pm </a:t>
            </a:r>
          </a:p>
        </p:txBody>
      </p:sp>
    </p:spTree>
    <p:extLst>
      <p:ext uri="{BB962C8B-B14F-4D97-AF65-F5344CB8AC3E}">
        <p14:creationId xmlns:p14="http://schemas.microsoft.com/office/powerpoint/2010/main" val="2268995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Words>463</Words>
  <Application>Microsoft Office PowerPoint</Application>
  <PresentationFormat>Custom</PresentationFormat>
  <Paragraphs>182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Aileron</vt:lpstr>
      <vt:lpstr>Poppins Bold</vt:lpstr>
      <vt:lpstr>Calibri Light</vt:lpstr>
      <vt:lpstr>Aileron Bold</vt:lpstr>
      <vt:lpstr>Trebuchet MS</vt:lpstr>
      <vt:lpstr>Calibri</vt:lpstr>
      <vt:lpstr>Wingdings</vt:lpstr>
      <vt:lpstr>Poppins Semi-Bold</vt:lpstr>
      <vt:lpstr>Arial</vt:lpstr>
      <vt:lpstr>Office Theme</vt:lpstr>
      <vt:lpstr>First Year 2026 </vt:lpstr>
      <vt:lpstr>PowerPoint Presentation</vt:lpstr>
      <vt:lpstr>PowerPoint Presentation</vt:lpstr>
      <vt:lpstr>Our Mission Statement</vt:lpstr>
      <vt:lpstr>Secondary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Additional Educational Needs</vt:lpstr>
      <vt:lpstr>Classes finish at 12:30 on a Friday.</vt:lpstr>
      <vt:lpstr>PowerPoint Presentation</vt:lpstr>
      <vt:lpstr>PowerPoint Presentation</vt:lpstr>
      <vt:lpstr>What we need to know   </vt:lpstr>
      <vt:lpstr>PowerPoint Presentation</vt:lpstr>
      <vt:lpstr>Parents &amp; Guardians as Partners</vt:lpstr>
      <vt:lpstr>PowerPoint Presentation</vt:lpstr>
      <vt:lpstr>PowerPoint Presentation</vt:lpstr>
      <vt:lpstr>PowerPoint Presentation</vt:lpstr>
      <vt:lpstr>School Book Scheme </vt:lpstr>
      <vt:lpstr>What will you need to provide: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Dark Professional Geometric Business Project Presentation</dc:title>
  <dc:creator>John Hurley</dc:creator>
  <cp:lastModifiedBy>S.McCauley</cp:lastModifiedBy>
  <cp:revision>56</cp:revision>
  <cp:lastPrinted>2023-10-12T16:26:57Z</cp:lastPrinted>
  <dcterms:created xsi:type="dcterms:W3CDTF">2006-08-16T00:00:00Z</dcterms:created>
  <dcterms:modified xsi:type="dcterms:W3CDTF">2026-06-23T13:47:14Z</dcterms:modified>
  <dc:identifier>DAFwxRYkD1k</dc:identifier>
</cp:coreProperties>
</file>