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6"/>
  </p:notesMasterIdLst>
  <p:sldIdLst>
    <p:sldId id="936" r:id="rId6"/>
    <p:sldId id="805" r:id="rId7"/>
    <p:sldId id="925" r:id="rId8"/>
    <p:sldId id="308" r:id="rId9"/>
    <p:sldId id="939" r:id="rId10"/>
    <p:sldId id="973" r:id="rId11"/>
    <p:sldId id="950" r:id="rId12"/>
    <p:sldId id="923" r:id="rId13"/>
    <p:sldId id="971" r:id="rId14"/>
    <p:sldId id="924" r:id="rId15"/>
    <p:sldId id="803" r:id="rId16"/>
    <p:sldId id="926" r:id="rId17"/>
    <p:sldId id="964" r:id="rId18"/>
    <p:sldId id="977" r:id="rId19"/>
    <p:sldId id="976" r:id="rId20"/>
    <p:sldId id="978" r:id="rId21"/>
    <p:sldId id="967" r:id="rId22"/>
    <p:sldId id="968" r:id="rId23"/>
    <p:sldId id="970" r:id="rId24"/>
    <p:sldId id="9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006699"/>
    <a:srgbClr val="003399"/>
    <a:srgbClr val="000066"/>
    <a:srgbClr val="00808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541590-DC2B-8307-43B8-D1851E023277}" v="39" dt="2026-10-01T11:37:33.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60"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C0D8F3-6E59-46A3-8383-44C49D592830}" type="doc">
      <dgm:prSet loTypeId="urn:microsoft.com/office/officeart/2005/8/layout/gear1" loCatId="cycle" qsTypeId="urn:microsoft.com/office/officeart/2005/8/quickstyle/3d1" qsCatId="3D" csTypeId="urn:microsoft.com/office/officeart/2005/8/colors/colorful5" csCatId="colorful" phldr="1"/>
      <dgm:spPr/>
    </dgm:pt>
    <dgm:pt modelId="{4211CA53-A86E-4EE0-9F9B-929BD1CAA369}">
      <dgm:prSet phldrT="[Text]"/>
      <dgm:spPr>
        <a:solidFill>
          <a:schemeClr val="accent5">
            <a:lumMod val="75000"/>
          </a:schemeClr>
        </a:solidFill>
      </dgm:spPr>
      <dgm:t>
        <a:bodyPr/>
        <a:lstStyle/>
        <a:p>
          <a:r>
            <a:rPr lang="en-IE" b="1"/>
            <a:t>MPPS</a:t>
          </a:r>
        </a:p>
      </dgm:t>
    </dgm:pt>
    <dgm:pt modelId="{9EBCE321-FF7A-48F6-86DE-A21141282FD3}" type="parTrans" cxnId="{0B45297E-574B-477D-88F1-DEEB7946AD54}">
      <dgm:prSet/>
      <dgm:spPr/>
      <dgm:t>
        <a:bodyPr/>
        <a:lstStyle/>
        <a:p>
          <a:endParaRPr lang="en-IE"/>
        </a:p>
      </dgm:t>
    </dgm:pt>
    <dgm:pt modelId="{ABF0389C-AAA9-473D-9FA3-30C63CC2B6F8}" type="sibTrans" cxnId="{0B45297E-574B-477D-88F1-DEEB7946AD54}">
      <dgm:prSet/>
      <dgm:spPr>
        <a:solidFill>
          <a:schemeClr val="accent1">
            <a:lumMod val="75000"/>
          </a:schemeClr>
        </a:solidFill>
      </dgm:spPr>
      <dgm:t>
        <a:bodyPr/>
        <a:lstStyle/>
        <a:p>
          <a:endParaRPr lang="en-IE"/>
        </a:p>
      </dgm:t>
    </dgm:pt>
    <dgm:pt modelId="{D5DE2740-EB1B-4642-B93B-359D46E5A98F}">
      <dgm:prSet phldrT="[Text]"/>
      <dgm:spPr>
        <a:solidFill>
          <a:schemeClr val="accent6">
            <a:lumMod val="60000"/>
            <a:lumOff val="40000"/>
          </a:schemeClr>
        </a:solidFill>
      </dgm:spPr>
      <dgm:t>
        <a:bodyPr/>
        <a:lstStyle/>
        <a:p>
          <a:r>
            <a:rPr lang="en-IE" b="1"/>
            <a:t>MCC</a:t>
          </a:r>
        </a:p>
      </dgm:t>
    </dgm:pt>
    <dgm:pt modelId="{E339BF6C-AD67-4B24-A107-D1A0B4F6F14D}" type="parTrans" cxnId="{3F0964B0-9B07-4CAF-A530-C94398E966F7}">
      <dgm:prSet/>
      <dgm:spPr/>
      <dgm:t>
        <a:bodyPr/>
        <a:lstStyle/>
        <a:p>
          <a:endParaRPr lang="en-IE"/>
        </a:p>
      </dgm:t>
    </dgm:pt>
    <dgm:pt modelId="{4D7B5E91-8B77-4392-A2B8-0FBF3B8137A2}" type="sibTrans" cxnId="{3F0964B0-9B07-4CAF-A530-C94398E966F7}">
      <dgm:prSet/>
      <dgm:spPr>
        <a:solidFill>
          <a:schemeClr val="accent6">
            <a:lumMod val="75000"/>
          </a:schemeClr>
        </a:solidFill>
      </dgm:spPr>
      <dgm:t>
        <a:bodyPr/>
        <a:lstStyle/>
        <a:p>
          <a:endParaRPr lang="en-IE"/>
        </a:p>
      </dgm:t>
    </dgm:pt>
    <dgm:pt modelId="{3D2E5A08-4A88-47FD-9703-5230999BD3C5}">
      <dgm:prSet phldrT="[Text]"/>
      <dgm:spPr>
        <a:solidFill>
          <a:srgbClr val="003399"/>
        </a:solidFill>
      </dgm:spPr>
      <dgm:t>
        <a:bodyPr/>
        <a:lstStyle/>
        <a:p>
          <a:r>
            <a:rPr lang="en-IE" b="1" err="1"/>
            <a:t>Maynooth</a:t>
          </a:r>
          <a:r>
            <a:rPr lang="en-IE" b="1"/>
            <a:t> Education Campus</a:t>
          </a:r>
        </a:p>
      </dgm:t>
    </dgm:pt>
    <dgm:pt modelId="{202CA4CF-2F0C-4BE5-A18D-FD041C809EF7}" type="sibTrans" cxnId="{3F6A54BE-5A02-41EA-B89B-CA79363E206B}">
      <dgm:prSet/>
      <dgm:spPr>
        <a:solidFill>
          <a:schemeClr val="accent1">
            <a:lumMod val="50000"/>
          </a:schemeClr>
        </a:solidFill>
      </dgm:spPr>
      <dgm:t>
        <a:bodyPr/>
        <a:lstStyle/>
        <a:p>
          <a:endParaRPr lang="en-IE"/>
        </a:p>
      </dgm:t>
    </dgm:pt>
    <dgm:pt modelId="{CAA4E28D-81BC-4E06-B127-FD8F41D68D0C}" type="parTrans" cxnId="{3F6A54BE-5A02-41EA-B89B-CA79363E206B}">
      <dgm:prSet/>
      <dgm:spPr/>
      <dgm:t>
        <a:bodyPr/>
        <a:lstStyle/>
        <a:p>
          <a:endParaRPr lang="en-IE"/>
        </a:p>
      </dgm:t>
    </dgm:pt>
    <dgm:pt modelId="{ACDB19F8-1FD2-489E-9B8D-E0895A7718DE}" type="pres">
      <dgm:prSet presAssocID="{A0C0D8F3-6E59-46A3-8383-44C49D592830}" presName="composite" presStyleCnt="0">
        <dgm:presLayoutVars>
          <dgm:chMax val="3"/>
          <dgm:animLvl val="lvl"/>
          <dgm:resizeHandles val="exact"/>
        </dgm:presLayoutVars>
      </dgm:prSet>
      <dgm:spPr/>
    </dgm:pt>
    <dgm:pt modelId="{6C3DF228-B47E-4E5A-BE90-0F7A758F21BE}" type="pres">
      <dgm:prSet presAssocID="{3D2E5A08-4A88-47FD-9703-5230999BD3C5}" presName="gear1" presStyleLbl="node1" presStyleIdx="0" presStyleCnt="3" custLinFactNeighborY="-100">
        <dgm:presLayoutVars>
          <dgm:chMax val="1"/>
          <dgm:bulletEnabled val="1"/>
        </dgm:presLayoutVars>
      </dgm:prSet>
      <dgm:spPr/>
    </dgm:pt>
    <dgm:pt modelId="{D7A56EC7-CFBA-4717-8081-28B7F5D0A710}" type="pres">
      <dgm:prSet presAssocID="{3D2E5A08-4A88-47FD-9703-5230999BD3C5}" presName="gear1srcNode" presStyleLbl="node1" presStyleIdx="0" presStyleCnt="3"/>
      <dgm:spPr/>
    </dgm:pt>
    <dgm:pt modelId="{B3DC6E2B-3DDB-41B3-AF19-181AC586D737}" type="pres">
      <dgm:prSet presAssocID="{3D2E5A08-4A88-47FD-9703-5230999BD3C5}" presName="gear1dstNode" presStyleLbl="node1" presStyleIdx="0" presStyleCnt="3"/>
      <dgm:spPr/>
    </dgm:pt>
    <dgm:pt modelId="{1D7D100B-638B-458F-8B8D-7BCE94C7F016}" type="pres">
      <dgm:prSet presAssocID="{D5DE2740-EB1B-4642-B93B-359D46E5A98F}" presName="gear2" presStyleLbl="node1" presStyleIdx="1" presStyleCnt="3">
        <dgm:presLayoutVars>
          <dgm:chMax val="1"/>
          <dgm:bulletEnabled val="1"/>
        </dgm:presLayoutVars>
      </dgm:prSet>
      <dgm:spPr/>
    </dgm:pt>
    <dgm:pt modelId="{6B83544B-E5AB-4E80-98A8-E5370A1F9D99}" type="pres">
      <dgm:prSet presAssocID="{D5DE2740-EB1B-4642-B93B-359D46E5A98F}" presName="gear2srcNode" presStyleLbl="node1" presStyleIdx="1" presStyleCnt="3"/>
      <dgm:spPr/>
    </dgm:pt>
    <dgm:pt modelId="{E66CF56D-53F1-4404-B519-082178043392}" type="pres">
      <dgm:prSet presAssocID="{D5DE2740-EB1B-4642-B93B-359D46E5A98F}" presName="gear2dstNode" presStyleLbl="node1" presStyleIdx="1" presStyleCnt="3"/>
      <dgm:spPr/>
    </dgm:pt>
    <dgm:pt modelId="{20F65C63-2E3A-4485-AEDB-419BD1C044D3}" type="pres">
      <dgm:prSet presAssocID="{4211CA53-A86E-4EE0-9F9B-929BD1CAA369}" presName="gear3" presStyleLbl="node1" presStyleIdx="2" presStyleCnt="3"/>
      <dgm:spPr/>
    </dgm:pt>
    <dgm:pt modelId="{98D69550-7D76-478F-8824-BBE871879D03}" type="pres">
      <dgm:prSet presAssocID="{4211CA53-A86E-4EE0-9F9B-929BD1CAA369}" presName="gear3tx" presStyleLbl="node1" presStyleIdx="2" presStyleCnt="3">
        <dgm:presLayoutVars>
          <dgm:chMax val="1"/>
          <dgm:bulletEnabled val="1"/>
        </dgm:presLayoutVars>
      </dgm:prSet>
      <dgm:spPr/>
    </dgm:pt>
    <dgm:pt modelId="{D88CE27B-B13D-4308-B208-CC1D7A3722C0}" type="pres">
      <dgm:prSet presAssocID="{4211CA53-A86E-4EE0-9F9B-929BD1CAA369}" presName="gear3srcNode" presStyleLbl="node1" presStyleIdx="2" presStyleCnt="3"/>
      <dgm:spPr/>
    </dgm:pt>
    <dgm:pt modelId="{B2BFAE85-F12B-4753-A4AD-C1DF7D528F20}" type="pres">
      <dgm:prSet presAssocID="{4211CA53-A86E-4EE0-9F9B-929BD1CAA369}" presName="gear3dstNode" presStyleLbl="node1" presStyleIdx="2" presStyleCnt="3"/>
      <dgm:spPr/>
    </dgm:pt>
    <dgm:pt modelId="{4F1BE42E-5E6C-4399-A8CA-79665402A6D5}" type="pres">
      <dgm:prSet presAssocID="{202CA4CF-2F0C-4BE5-A18D-FD041C809EF7}" presName="connector1" presStyleLbl="sibTrans2D1" presStyleIdx="0" presStyleCnt="3"/>
      <dgm:spPr/>
    </dgm:pt>
    <dgm:pt modelId="{73507A91-A5C5-4574-BBFA-338A9F8D7586}" type="pres">
      <dgm:prSet presAssocID="{4D7B5E91-8B77-4392-A2B8-0FBF3B8137A2}" presName="connector2" presStyleLbl="sibTrans2D1" presStyleIdx="1" presStyleCnt="3" custLinFactNeighborX="204" custLinFactNeighborY="564"/>
      <dgm:spPr/>
    </dgm:pt>
    <dgm:pt modelId="{0211E15A-19C7-46F5-B1DB-E09B34A90708}" type="pres">
      <dgm:prSet presAssocID="{ABF0389C-AAA9-473D-9FA3-30C63CC2B6F8}" presName="connector3" presStyleLbl="sibTrans2D1" presStyleIdx="2" presStyleCnt="3" custLinFactNeighborX="494" custLinFactNeighborY="-55"/>
      <dgm:spPr/>
    </dgm:pt>
  </dgm:ptLst>
  <dgm:cxnLst>
    <dgm:cxn modelId="{EF126660-7E8D-4825-957A-277EE18E21AD}" type="presOf" srcId="{3D2E5A08-4A88-47FD-9703-5230999BD3C5}" destId="{D7A56EC7-CFBA-4717-8081-28B7F5D0A710}" srcOrd="1" destOrd="0" presId="urn:microsoft.com/office/officeart/2005/8/layout/gear1"/>
    <dgm:cxn modelId="{7449EF60-02E0-407D-9623-83CFBFF82B71}" type="presOf" srcId="{A0C0D8F3-6E59-46A3-8383-44C49D592830}" destId="{ACDB19F8-1FD2-489E-9B8D-E0895A7718DE}" srcOrd="0" destOrd="0" presId="urn:microsoft.com/office/officeart/2005/8/layout/gear1"/>
    <dgm:cxn modelId="{ECDCB648-075E-489E-A07C-F197531C58DB}" type="presOf" srcId="{D5DE2740-EB1B-4642-B93B-359D46E5A98F}" destId="{1D7D100B-638B-458F-8B8D-7BCE94C7F016}" srcOrd="0" destOrd="0" presId="urn:microsoft.com/office/officeart/2005/8/layout/gear1"/>
    <dgm:cxn modelId="{0833B171-77FE-4AF8-97D6-9B5D711F7E04}" type="presOf" srcId="{3D2E5A08-4A88-47FD-9703-5230999BD3C5}" destId="{6C3DF228-B47E-4E5A-BE90-0F7A758F21BE}" srcOrd="0" destOrd="0" presId="urn:microsoft.com/office/officeart/2005/8/layout/gear1"/>
    <dgm:cxn modelId="{0B45297E-574B-477D-88F1-DEEB7946AD54}" srcId="{A0C0D8F3-6E59-46A3-8383-44C49D592830}" destId="{4211CA53-A86E-4EE0-9F9B-929BD1CAA369}" srcOrd="2" destOrd="0" parTransId="{9EBCE321-FF7A-48F6-86DE-A21141282FD3}" sibTransId="{ABF0389C-AAA9-473D-9FA3-30C63CC2B6F8}"/>
    <dgm:cxn modelId="{57654D7E-D24E-4181-A974-42472F269ABA}" type="presOf" srcId="{4211CA53-A86E-4EE0-9F9B-929BD1CAA369}" destId="{B2BFAE85-F12B-4753-A4AD-C1DF7D528F20}" srcOrd="3" destOrd="0" presId="urn:microsoft.com/office/officeart/2005/8/layout/gear1"/>
    <dgm:cxn modelId="{7D428B7E-0754-41D9-8142-A31C9D3E823F}" type="presOf" srcId="{4D7B5E91-8B77-4392-A2B8-0FBF3B8137A2}" destId="{73507A91-A5C5-4574-BBFA-338A9F8D7586}" srcOrd="0" destOrd="0" presId="urn:microsoft.com/office/officeart/2005/8/layout/gear1"/>
    <dgm:cxn modelId="{A5B59992-BA8C-4E49-B21A-8F4682F4D38C}" type="presOf" srcId="{4211CA53-A86E-4EE0-9F9B-929BD1CAA369}" destId="{20F65C63-2E3A-4485-AEDB-419BD1C044D3}" srcOrd="0" destOrd="0" presId="urn:microsoft.com/office/officeart/2005/8/layout/gear1"/>
    <dgm:cxn modelId="{3DCF94A0-46E6-44F8-8E11-CE37A3A870AB}" type="presOf" srcId="{D5DE2740-EB1B-4642-B93B-359D46E5A98F}" destId="{6B83544B-E5AB-4E80-98A8-E5370A1F9D99}" srcOrd="1" destOrd="0" presId="urn:microsoft.com/office/officeart/2005/8/layout/gear1"/>
    <dgm:cxn modelId="{A9AAF9AF-D165-47AB-A83A-F0FA8B96A4F3}" type="presOf" srcId="{4211CA53-A86E-4EE0-9F9B-929BD1CAA369}" destId="{98D69550-7D76-478F-8824-BBE871879D03}" srcOrd="1" destOrd="0" presId="urn:microsoft.com/office/officeart/2005/8/layout/gear1"/>
    <dgm:cxn modelId="{3F0964B0-9B07-4CAF-A530-C94398E966F7}" srcId="{A0C0D8F3-6E59-46A3-8383-44C49D592830}" destId="{D5DE2740-EB1B-4642-B93B-359D46E5A98F}" srcOrd="1" destOrd="0" parTransId="{E339BF6C-AD67-4B24-A107-D1A0B4F6F14D}" sibTransId="{4D7B5E91-8B77-4392-A2B8-0FBF3B8137A2}"/>
    <dgm:cxn modelId="{4FFB79B6-6F2A-47A9-B75C-4229DACCFBD7}" type="presOf" srcId="{4211CA53-A86E-4EE0-9F9B-929BD1CAA369}" destId="{D88CE27B-B13D-4308-B208-CC1D7A3722C0}" srcOrd="2" destOrd="0" presId="urn:microsoft.com/office/officeart/2005/8/layout/gear1"/>
    <dgm:cxn modelId="{3F6A54BE-5A02-41EA-B89B-CA79363E206B}" srcId="{A0C0D8F3-6E59-46A3-8383-44C49D592830}" destId="{3D2E5A08-4A88-47FD-9703-5230999BD3C5}" srcOrd="0" destOrd="0" parTransId="{CAA4E28D-81BC-4E06-B127-FD8F41D68D0C}" sibTransId="{202CA4CF-2F0C-4BE5-A18D-FD041C809EF7}"/>
    <dgm:cxn modelId="{6C14CFC2-5E69-4C70-98D1-DBCAD3CD95CE}" type="presOf" srcId="{3D2E5A08-4A88-47FD-9703-5230999BD3C5}" destId="{B3DC6E2B-3DDB-41B3-AF19-181AC586D737}" srcOrd="2" destOrd="0" presId="urn:microsoft.com/office/officeart/2005/8/layout/gear1"/>
    <dgm:cxn modelId="{96F952CA-C8B9-4FC0-9D8E-25E13C08EEFB}" type="presOf" srcId="{ABF0389C-AAA9-473D-9FA3-30C63CC2B6F8}" destId="{0211E15A-19C7-46F5-B1DB-E09B34A90708}" srcOrd="0" destOrd="0" presId="urn:microsoft.com/office/officeart/2005/8/layout/gear1"/>
    <dgm:cxn modelId="{2A3057CA-43DD-46F7-8236-3A2A62EE7EFD}" type="presOf" srcId="{202CA4CF-2F0C-4BE5-A18D-FD041C809EF7}" destId="{4F1BE42E-5E6C-4399-A8CA-79665402A6D5}" srcOrd="0" destOrd="0" presId="urn:microsoft.com/office/officeart/2005/8/layout/gear1"/>
    <dgm:cxn modelId="{47E415D0-576C-428A-B615-1DFCF149F469}" type="presOf" srcId="{D5DE2740-EB1B-4642-B93B-359D46E5A98F}" destId="{E66CF56D-53F1-4404-B519-082178043392}" srcOrd="2" destOrd="0" presId="urn:microsoft.com/office/officeart/2005/8/layout/gear1"/>
    <dgm:cxn modelId="{F14DE77E-7950-4F61-9872-F32E4453E577}" type="presParOf" srcId="{ACDB19F8-1FD2-489E-9B8D-E0895A7718DE}" destId="{6C3DF228-B47E-4E5A-BE90-0F7A758F21BE}" srcOrd="0" destOrd="0" presId="urn:microsoft.com/office/officeart/2005/8/layout/gear1"/>
    <dgm:cxn modelId="{9D10F3F5-64EC-4212-AEAB-E916109D66B8}" type="presParOf" srcId="{ACDB19F8-1FD2-489E-9B8D-E0895A7718DE}" destId="{D7A56EC7-CFBA-4717-8081-28B7F5D0A710}" srcOrd="1" destOrd="0" presId="urn:microsoft.com/office/officeart/2005/8/layout/gear1"/>
    <dgm:cxn modelId="{407E74FF-B037-426D-B6C9-543A3A1B04AD}" type="presParOf" srcId="{ACDB19F8-1FD2-489E-9B8D-E0895A7718DE}" destId="{B3DC6E2B-3DDB-41B3-AF19-181AC586D737}" srcOrd="2" destOrd="0" presId="urn:microsoft.com/office/officeart/2005/8/layout/gear1"/>
    <dgm:cxn modelId="{DDE7C92D-6803-44CA-9BF3-AFD05D4273FA}" type="presParOf" srcId="{ACDB19F8-1FD2-489E-9B8D-E0895A7718DE}" destId="{1D7D100B-638B-458F-8B8D-7BCE94C7F016}" srcOrd="3" destOrd="0" presId="urn:microsoft.com/office/officeart/2005/8/layout/gear1"/>
    <dgm:cxn modelId="{4CFDC335-E46A-43B4-B370-CEE46C8E4733}" type="presParOf" srcId="{ACDB19F8-1FD2-489E-9B8D-E0895A7718DE}" destId="{6B83544B-E5AB-4E80-98A8-E5370A1F9D99}" srcOrd="4" destOrd="0" presId="urn:microsoft.com/office/officeart/2005/8/layout/gear1"/>
    <dgm:cxn modelId="{81B0871D-5C21-4099-BB58-D7A4E391E0B7}" type="presParOf" srcId="{ACDB19F8-1FD2-489E-9B8D-E0895A7718DE}" destId="{E66CF56D-53F1-4404-B519-082178043392}" srcOrd="5" destOrd="0" presId="urn:microsoft.com/office/officeart/2005/8/layout/gear1"/>
    <dgm:cxn modelId="{1772AC11-741F-485C-AE04-F0362C7AE978}" type="presParOf" srcId="{ACDB19F8-1FD2-489E-9B8D-E0895A7718DE}" destId="{20F65C63-2E3A-4485-AEDB-419BD1C044D3}" srcOrd="6" destOrd="0" presId="urn:microsoft.com/office/officeart/2005/8/layout/gear1"/>
    <dgm:cxn modelId="{4EA7993A-516D-46A7-80A1-6542E15B8B00}" type="presParOf" srcId="{ACDB19F8-1FD2-489E-9B8D-E0895A7718DE}" destId="{98D69550-7D76-478F-8824-BBE871879D03}" srcOrd="7" destOrd="0" presId="urn:microsoft.com/office/officeart/2005/8/layout/gear1"/>
    <dgm:cxn modelId="{AF5E6BDC-7F4D-4BF1-B195-0C0E7D5A8853}" type="presParOf" srcId="{ACDB19F8-1FD2-489E-9B8D-E0895A7718DE}" destId="{D88CE27B-B13D-4308-B208-CC1D7A3722C0}" srcOrd="8" destOrd="0" presId="urn:microsoft.com/office/officeart/2005/8/layout/gear1"/>
    <dgm:cxn modelId="{E9C08EC5-0954-4D94-A62B-9ED006CA9344}" type="presParOf" srcId="{ACDB19F8-1FD2-489E-9B8D-E0895A7718DE}" destId="{B2BFAE85-F12B-4753-A4AD-C1DF7D528F20}" srcOrd="9" destOrd="0" presId="urn:microsoft.com/office/officeart/2005/8/layout/gear1"/>
    <dgm:cxn modelId="{53A2904F-6AB7-4AB2-90C8-E8ACE5CFDC1D}" type="presParOf" srcId="{ACDB19F8-1FD2-489E-9B8D-E0895A7718DE}" destId="{4F1BE42E-5E6C-4399-A8CA-79665402A6D5}" srcOrd="10" destOrd="0" presId="urn:microsoft.com/office/officeart/2005/8/layout/gear1"/>
    <dgm:cxn modelId="{CB06D948-7035-43E7-A56A-0AB279F2A2A3}" type="presParOf" srcId="{ACDB19F8-1FD2-489E-9B8D-E0895A7718DE}" destId="{73507A91-A5C5-4574-BBFA-338A9F8D7586}" srcOrd="11" destOrd="0" presId="urn:microsoft.com/office/officeart/2005/8/layout/gear1"/>
    <dgm:cxn modelId="{DD4932B1-E9D9-49AE-9263-42A773D7B679}" type="presParOf" srcId="{ACDB19F8-1FD2-489E-9B8D-E0895A7718DE}" destId="{0211E15A-19C7-46F5-B1DB-E09B34A9070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9F63AB2-1A39-4B11-8BCA-8E8D1536AF5C}" type="doc">
      <dgm:prSet loTypeId="urn:microsoft.com/office/officeart/2005/8/layout/matrix1" loCatId="matrix" qsTypeId="urn:microsoft.com/office/officeart/2005/8/quickstyle/3d7" qsCatId="3D" csTypeId="urn:microsoft.com/office/officeart/2005/8/colors/accent1_5" csCatId="accent1" phldr="1"/>
      <dgm:spPr/>
      <dgm:t>
        <a:bodyPr/>
        <a:lstStyle/>
        <a:p>
          <a:endParaRPr lang="en-IE"/>
        </a:p>
      </dgm:t>
    </dgm:pt>
    <dgm:pt modelId="{B9E59A98-5CFE-432F-9F76-ED5683F5C4F9}">
      <dgm:prSet phldrT="[Text]"/>
      <dgm:spPr/>
      <dgm:t>
        <a:bodyPr/>
        <a:lstStyle/>
        <a:p>
          <a:pPr algn="ctr"/>
          <a:r>
            <a:rPr lang="en-IE">
              <a:latin typeface="Comic Sans MS" panose="030F0702030302020204" pitchFamily="66" charset="0"/>
            </a:rPr>
            <a:t>Student</a:t>
          </a:r>
        </a:p>
      </dgm:t>
    </dgm:pt>
    <dgm:pt modelId="{23C1D070-AC21-419D-9055-E8040FD0BA8A}" type="parTrans" cxnId="{DD5BCBD3-10DE-4FA0-8C32-07CEA061D6BF}">
      <dgm:prSet/>
      <dgm:spPr/>
      <dgm:t>
        <a:bodyPr/>
        <a:lstStyle/>
        <a:p>
          <a:pPr algn="ctr"/>
          <a:endParaRPr lang="en-IE"/>
        </a:p>
      </dgm:t>
    </dgm:pt>
    <dgm:pt modelId="{6C874FE9-0D95-4606-81B6-FB44CC9A9DD6}" type="sibTrans" cxnId="{DD5BCBD3-10DE-4FA0-8C32-07CEA061D6BF}">
      <dgm:prSet/>
      <dgm:spPr/>
      <dgm:t>
        <a:bodyPr/>
        <a:lstStyle/>
        <a:p>
          <a:pPr algn="ctr"/>
          <a:endParaRPr lang="en-IE"/>
        </a:p>
      </dgm:t>
    </dgm:pt>
    <dgm:pt modelId="{08BAE285-5EB8-41C7-86E9-DBAC01DD4CBE}">
      <dgm:prSet phldrT="[Text]"/>
      <dgm:spPr/>
      <dgm:t>
        <a:bodyPr/>
        <a:lstStyle/>
        <a:p>
          <a:pPr algn="ctr"/>
          <a:r>
            <a:rPr lang="en-IE">
              <a:latin typeface="Comic Sans MS" panose="030F0702030302020204" pitchFamily="66" charset="0"/>
            </a:rPr>
            <a:t>Principal &amp; Deputy Principals</a:t>
          </a:r>
        </a:p>
      </dgm:t>
    </dgm:pt>
    <dgm:pt modelId="{D1692B84-FA70-494B-A6BA-9DE216696246}" type="parTrans" cxnId="{1486F35D-D54C-49BB-927D-F44C1A91DEFC}">
      <dgm:prSet/>
      <dgm:spPr/>
      <dgm:t>
        <a:bodyPr/>
        <a:lstStyle/>
        <a:p>
          <a:pPr algn="ctr"/>
          <a:endParaRPr lang="en-IE"/>
        </a:p>
      </dgm:t>
    </dgm:pt>
    <dgm:pt modelId="{05E602DA-7F5B-4574-8364-EA710D905640}" type="sibTrans" cxnId="{1486F35D-D54C-49BB-927D-F44C1A91DEFC}">
      <dgm:prSet/>
      <dgm:spPr/>
      <dgm:t>
        <a:bodyPr/>
        <a:lstStyle/>
        <a:p>
          <a:pPr algn="ctr"/>
          <a:endParaRPr lang="en-IE"/>
        </a:p>
      </dgm:t>
    </dgm:pt>
    <dgm:pt modelId="{53877B3B-EBAF-44FC-B7E2-D754519C2CA6}">
      <dgm:prSet phldrT="[Text]"/>
      <dgm:spPr/>
      <dgm:t>
        <a:bodyPr/>
        <a:lstStyle/>
        <a:p>
          <a:pPr algn="ctr"/>
          <a:r>
            <a:rPr lang="en-IE">
              <a:latin typeface="Comic Sans MS" panose="030F0702030302020204" pitchFamily="66" charset="0"/>
            </a:rPr>
            <a:t>Year Head</a:t>
          </a:r>
        </a:p>
      </dgm:t>
    </dgm:pt>
    <dgm:pt modelId="{85E3A3E6-E933-4673-9CF0-CD1D1148EC01}" type="parTrans" cxnId="{3ED6506F-A161-4475-BE7B-6B36EC5E8F86}">
      <dgm:prSet/>
      <dgm:spPr/>
      <dgm:t>
        <a:bodyPr/>
        <a:lstStyle/>
        <a:p>
          <a:pPr algn="ctr"/>
          <a:endParaRPr lang="en-IE"/>
        </a:p>
      </dgm:t>
    </dgm:pt>
    <dgm:pt modelId="{51F1009E-106F-444C-BB13-DEDF631040E3}" type="sibTrans" cxnId="{3ED6506F-A161-4475-BE7B-6B36EC5E8F86}">
      <dgm:prSet/>
      <dgm:spPr/>
      <dgm:t>
        <a:bodyPr/>
        <a:lstStyle/>
        <a:p>
          <a:pPr algn="ctr"/>
          <a:endParaRPr lang="en-IE"/>
        </a:p>
      </dgm:t>
    </dgm:pt>
    <dgm:pt modelId="{A829BF60-AF93-46A8-BCC6-932119ED8798}">
      <dgm:prSet phldrT="[Text]"/>
      <dgm:spPr/>
      <dgm:t>
        <a:bodyPr/>
        <a:lstStyle/>
        <a:p>
          <a:pPr algn="ctr"/>
          <a:r>
            <a:rPr lang="en-IE">
              <a:latin typeface="Comic Sans MS" panose="030F0702030302020204" pitchFamily="66" charset="0"/>
            </a:rPr>
            <a:t>Tutors</a:t>
          </a:r>
        </a:p>
      </dgm:t>
    </dgm:pt>
    <dgm:pt modelId="{8D48845E-BFDB-460B-A11F-B094A247C421}" type="parTrans" cxnId="{2053B321-097F-4C6A-812B-3368B379FF0F}">
      <dgm:prSet/>
      <dgm:spPr/>
      <dgm:t>
        <a:bodyPr/>
        <a:lstStyle/>
        <a:p>
          <a:pPr algn="ctr"/>
          <a:endParaRPr lang="en-IE"/>
        </a:p>
      </dgm:t>
    </dgm:pt>
    <dgm:pt modelId="{C5E54606-1469-4092-BC79-2DA6088BEF9A}" type="sibTrans" cxnId="{2053B321-097F-4C6A-812B-3368B379FF0F}">
      <dgm:prSet/>
      <dgm:spPr/>
      <dgm:t>
        <a:bodyPr/>
        <a:lstStyle/>
        <a:p>
          <a:pPr algn="ctr"/>
          <a:endParaRPr lang="en-IE"/>
        </a:p>
      </dgm:t>
    </dgm:pt>
    <dgm:pt modelId="{8433030A-CF30-4205-BF07-59B730E8D409}">
      <dgm:prSet phldrT="[Text]"/>
      <dgm:spPr/>
      <dgm:t>
        <a:bodyPr/>
        <a:lstStyle/>
        <a:p>
          <a:pPr algn="ctr"/>
          <a:r>
            <a:rPr lang="en-IE">
              <a:latin typeface="Comic Sans MS" panose="030F0702030302020204" pitchFamily="66" charset="0"/>
            </a:rPr>
            <a:t>Guidance Team</a:t>
          </a:r>
        </a:p>
      </dgm:t>
    </dgm:pt>
    <dgm:pt modelId="{513A0404-3D7D-488C-9632-8C62ECF8BA3E}" type="parTrans" cxnId="{DAD1A40A-2736-442C-995C-C264C47B7B73}">
      <dgm:prSet/>
      <dgm:spPr/>
      <dgm:t>
        <a:bodyPr/>
        <a:lstStyle/>
        <a:p>
          <a:pPr algn="ctr"/>
          <a:endParaRPr lang="en-IE"/>
        </a:p>
      </dgm:t>
    </dgm:pt>
    <dgm:pt modelId="{2001BDCE-190F-4665-8980-88F9D29DF9DE}" type="sibTrans" cxnId="{DAD1A40A-2736-442C-995C-C264C47B7B73}">
      <dgm:prSet/>
      <dgm:spPr/>
      <dgm:t>
        <a:bodyPr/>
        <a:lstStyle/>
        <a:p>
          <a:pPr algn="ctr"/>
          <a:endParaRPr lang="en-IE"/>
        </a:p>
      </dgm:t>
    </dgm:pt>
    <dgm:pt modelId="{959CE95D-1239-42EB-805D-07B7B0549B25}" type="pres">
      <dgm:prSet presAssocID="{89F63AB2-1A39-4B11-8BCA-8E8D1536AF5C}" presName="diagram" presStyleCnt="0">
        <dgm:presLayoutVars>
          <dgm:chMax val="1"/>
          <dgm:dir/>
          <dgm:animLvl val="ctr"/>
          <dgm:resizeHandles val="exact"/>
        </dgm:presLayoutVars>
      </dgm:prSet>
      <dgm:spPr/>
    </dgm:pt>
    <dgm:pt modelId="{F5240B15-A0E3-4244-824D-2F40E76C26F0}" type="pres">
      <dgm:prSet presAssocID="{89F63AB2-1A39-4B11-8BCA-8E8D1536AF5C}" presName="matrix" presStyleCnt="0"/>
      <dgm:spPr/>
    </dgm:pt>
    <dgm:pt modelId="{9B12335D-4AAA-4FE4-9604-629B0B970BCB}" type="pres">
      <dgm:prSet presAssocID="{89F63AB2-1A39-4B11-8BCA-8E8D1536AF5C}" presName="tile1" presStyleLbl="node1" presStyleIdx="0" presStyleCnt="4" custLinFactNeighborX="460" custLinFactNeighborY="725"/>
      <dgm:spPr/>
    </dgm:pt>
    <dgm:pt modelId="{562722F3-B3F1-4535-BFE1-16A462090220}" type="pres">
      <dgm:prSet presAssocID="{89F63AB2-1A39-4B11-8BCA-8E8D1536AF5C}" presName="tile1text" presStyleLbl="node1" presStyleIdx="0" presStyleCnt="4">
        <dgm:presLayoutVars>
          <dgm:chMax val="0"/>
          <dgm:chPref val="0"/>
          <dgm:bulletEnabled val="1"/>
        </dgm:presLayoutVars>
      </dgm:prSet>
      <dgm:spPr/>
    </dgm:pt>
    <dgm:pt modelId="{A4E28ABD-5AA4-404E-A490-C049DE0D4D6B}" type="pres">
      <dgm:prSet presAssocID="{89F63AB2-1A39-4B11-8BCA-8E8D1536AF5C}" presName="tile2" presStyleLbl="node1" presStyleIdx="1" presStyleCnt="4" custLinFactNeighborX="2097" custLinFactNeighborY="2137"/>
      <dgm:spPr/>
    </dgm:pt>
    <dgm:pt modelId="{5533263A-5EC4-433B-99D7-3990DFC0F758}" type="pres">
      <dgm:prSet presAssocID="{89F63AB2-1A39-4B11-8BCA-8E8D1536AF5C}" presName="tile2text" presStyleLbl="node1" presStyleIdx="1" presStyleCnt="4">
        <dgm:presLayoutVars>
          <dgm:chMax val="0"/>
          <dgm:chPref val="0"/>
          <dgm:bulletEnabled val="1"/>
        </dgm:presLayoutVars>
      </dgm:prSet>
      <dgm:spPr/>
    </dgm:pt>
    <dgm:pt modelId="{4B4F52BF-0005-46EC-B8A0-9274CE56B4CE}" type="pres">
      <dgm:prSet presAssocID="{89F63AB2-1A39-4B11-8BCA-8E8D1536AF5C}" presName="tile3" presStyleLbl="node1" presStyleIdx="2" presStyleCnt="4"/>
      <dgm:spPr/>
    </dgm:pt>
    <dgm:pt modelId="{05A607B8-BE85-4CA5-A757-F2F90C8E8235}" type="pres">
      <dgm:prSet presAssocID="{89F63AB2-1A39-4B11-8BCA-8E8D1536AF5C}" presName="tile3text" presStyleLbl="node1" presStyleIdx="2" presStyleCnt="4">
        <dgm:presLayoutVars>
          <dgm:chMax val="0"/>
          <dgm:chPref val="0"/>
          <dgm:bulletEnabled val="1"/>
        </dgm:presLayoutVars>
      </dgm:prSet>
      <dgm:spPr/>
    </dgm:pt>
    <dgm:pt modelId="{A5FCA26E-1622-42BD-A47B-69A97D274276}" type="pres">
      <dgm:prSet presAssocID="{89F63AB2-1A39-4B11-8BCA-8E8D1536AF5C}" presName="tile4" presStyleLbl="node1" presStyleIdx="3" presStyleCnt="4"/>
      <dgm:spPr/>
    </dgm:pt>
    <dgm:pt modelId="{54A5D8D7-E444-4ACA-B61A-0D1414396071}" type="pres">
      <dgm:prSet presAssocID="{89F63AB2-1A39-4B11-8BCA-8E8D1536AF5C}" presName="tile4text" presStyleLbl="node1" presStyleIdx="3" presStyleCnt="4">
        <dgm:presLayoutVars>
          <dgm:chMax val="0"/>
          <dgm:chPref val="0"/>
          <dgm:bulletEnabled val="1"/>
        </dgm:presLayoutVars>
      </dgm:prSet>
      <dgm:spPr/>
    </dgm:pt>
    <dgm:pt modelId="{E53BF89D-9E22-4F63-A0FD-C286CEFB4E90}" type="pres">
      <dgm:prSet presAssocID="{89F63AB2-1A39-4B11-8BCA-8E8D1536AF5C}" presName="centerTile" presStyleLbl="fgShp" presStyleIdx="0" presStyleCnt="1" custLinFactNeighborY="4570">
        <dgm:presLayoutVars>
          <dgm:chMax val="0"/>
          <dgm:chPref val="0"/>
        </dgm:presLayoutVars>
      </dgm:prSet>
      <dgm:spPr/>
    </dgm:pt>
  </dgm:ptLst>
  <dgm:cxnLst>
    <dgm:cxn modelId="{B7D8E706-E1DD-4903-B963-052F2BF78D33}" type="presOf" srcId="{53877B3B-EBAF-44FC-B7E2-D754519C2CA6}" destId="{A4E28ABD-5AA4-404E-A490-C049DE0D4D6B}" srcOrd="0" destOrd="0" presId="urn:microsoft.com/office/officeart/2005/8/layout/matrix1"/>
    <dgm:cxn modelId="{DAD1A40A-2736-442C-995C-C264C47B7B73}" srcId="{B9E59A98-5CFE-432F-9F76-ED5683F5C4F9}" destId="{8433030A-CF30-4205-BF07-59B730E8D409}" srcOrd="3" destOrd="0" parTransId="{513A0404-3D7D-488C-9632-8C62ECF8BA3E}" sibTransId="{2001BDCE-190F-4665-8980-88F9D29DF9DE}"/>
    <dgm:cxn modelId="{CDA92B18-9A9B-4E15-86D2-CD9F81B42798}" type="presOf" srcId="{B9E59A98-5CFE-432F-9F76-ED5683F5C4F9}" destId="{E53BF89D-9E22-4F63-A0FD-C286CEFB4E90}" srcOrd="0" destOrd="0" presId="urn:microsoft.com/office/officeart/2005/8/layout/matrix1"/>
    <dgm:cxn modelId="{2053B321-097F-4C6A-812B-3368B379FF0F}" srcId="{B9E59A98-5CFE-432F-9F76-ED5683F5C4F9}" destId="{A829BF60-AF93-46A8-BCC6-932119ED8798}" srcOrd="2" destOrd="0" parTransId="{8D48845E-BFDB-460B-A11F-B094A247C421}" sibTransId="{C5E54606-1469-4092-BC79-2DA6088BEF9A}"/>
    <dgm:cxn modelId="{E8B9E421-CE83-414F-9DD9-9BE65D4038E3}" type="presOf" srcId="{89F63AB2-1A39-4B11-8BCA-8E8D1536AF5C}" destId="{959CE95D-1239-42EB-805D-07B7B0549B25}" srcOrd="0" destOrd="0" presId="urn:microsoft.com/office/officeart/2005/8/layout/matrix1"/>
    <dgm:cxn modelId="{ED10502C-EA42-49BE-BFF5-C1CBE30B0EB5}" type="presOf" srcId="{A829BF60-AF93-46A8-BCC6-932119ED8798}" destId="{05A607B8-BE85-4CA5-A757-F2F90C8E8235}" srcOrd="1" destOrd="0" presId="urn:microsoft.com/office/officeart/2005/8/layout/matrix1"/>
    <dgm:cxn modelId="{8F3C7C2D-2F17-44C3-B6BB-CAF232B9DBEA}" type="presOf" srcId="{8433030A-CF30-4205-BF07-59B730E8D409}" destId="{54A5D8D7-E444-4ACA-B61A-0D1414396071}" srcOrd="1" destOrd="0" presId="urn:microsoft.com/office/officeart/2005/8/layout/matrix1"/>
    <dgm:cxn modelId="{1486F35D-D54C-49BB-927D-F44C1A91DEFC}" srcId="{B9E59A98-5CFE-432F-9F76-ED5683F5C4F9}" destId="{08BAE285-5EB8-41C7-86E9-DBAC01DD4CBE}" srcOrd="0" destOrd="0" parTransId="{D1692B84-FA70-494B-A6BA-9DE216696246}" sibTransId="{05E602DA-7F5B-4574-8364-EA710D905640}"/>
    <dgm:cxn modelId="{3ED6506F-A161-4475-BE7B-6B36EC5E8F86}" srcId="{B9E59A98-5CFE-432F-9F76-ED5683F5C4F9}" destId="{53877B3B-EBAF-44FC-B7E2-D754519C2CA6}" srcOrd="1" destOrd="0" parTransId="{85E3A3E6-E933-4673-9CF0-CD1D1148EC01}" sibTransId="{51F1009E-106F-444C-BB13-DEDF631040E3}"/>
    <dgm:cxn modelId="{DA24FA94-B756-4A43-9D53-D6A8EEDE6A1E}" type="presOf" srcId="{53877B3B-EBAF-44FC-B7E2-D754519C2CA6}" destId="{5533263A-5EC4-433B-99D7-3990DFC0F758}" srcOrd="1" destOrd="0" presId="urn:microsoft.com/office/officeart/2005/8/layout/matrix1"/>
    <dgm:cxn modelId="{D60DD19F-690F-40EF-B410-A4B6DA62889F}" type="presOf" srcId="{8433030A-CF30-4205-BF07-59B730E8D409}" destId="{A5FCA26E-1622-42BD-A47B-69A97D274276}" srcOrd="0" destOrd="0" presId="urn:microsoft.com/office/officeart/2005/8/layout/matrix1"/>
    <dgm:cxn modelId="{50C390C3-1C08-4718-AF35-DDDD52BE0312}" type="presOf" srcId="{08BAE285-5EB8-41C7-86E9-DBAC01DD4CBE}" destId="{9B12335D-4AAA-4FE4-9604-629B0B970BCB}" srcOrd="0" destOrd="0" presId="urn:microsoft.com/office/officeart/2005/8/layout/matrix1"/>
    <dgm:cxn modelId="{DD5BCBD3-10DE-4FA0-8C32-07CEA061D6BF}" srcId="{89F63AB2-1A39-4B11-8BCA-8E8D1536AF5C}" destId="{B9E59A98-5CFE-432F-9F76-ED5683F5C4F9}" srcOrd="0" destOrd="0" parTransId="{23C1D070-AC21-419D-9055-E8040FD0BA8A}" sibTransId="{6C874FE9-0D95-4606-81B6-FB44CC9A9DD6}"/>
    <dgm:cxn modelId="{AFC444E7-A444-4E6C-99A5-502F38E634E9}" type="presOf" srcId="{A829BF60-AF93-46A8-BCC6-932119ED8798}" destId="{4B4F52BF-0005-46EC-B8A0-9274CE56B4CE}" srcOrd="0" destOrd="0" presId="urn:microsoft.com/office/officeart/2005/8/layout/matrix1"/>
    <dgm:cxn modelId="{006C9CE9-23EC-4C07-A781-964FB1A1E5E1}" type="presOf" srcId="{08BAE285-5EB8-41C7-86E9-DBAC01DD4CBE}" destId="{562722F3-B3F1-4535-BFE1-16A462090220}" srcOrd="1" destOrd="0" presId="urn:microsoft.com/office/officeart/2005/8/layout/matrix1"/>
    <dgm:cxn modelId="{4C0A0152-2A02-4AAA-A08B-A8E6887DFC62}" type="presParOf" srcId="{959CE95D-1239-42EB-805D-07B7B0549B25}" destId="{F5240B15-A0E3-4244-824D-2F40E76C26F0}" srcOrd="0" destOrd="0" presId="urn:microsoft.com/office/officeart/2005/8/layout/matrix1"/>
    <dgm:cxn modelId="{117C0008-DA36-4867-9A70-F4DEF179C853}" type="presParOf" srcId="{F5240B15-A0E3-4244-824D-2F40E76C26F0}" destId="{9B12335D-4AAA-4FE4-9604-629B0B970BCB}" srcOrd="0" destOrd="0" presId="urn:microsoft.com/office/officeart/2005/8/layout/matrix1"/>
    <dgm:cxn modelId="{9F872EAC-1253-47FA-9B87-EC87109FEFF0}" type="presParOf" srcId="{F5240B15-A0E3-4244-824D-2F40E76C26F0}" destId="{562722F3-B3F1-4535-BFE1-16A462090220}" srcOrd="1" destOrd="0" presId="urn:microsoft.com/office/officeart/2005/8/layout/matrix1"/>
    <dgm:cxn modelId="{1D71FA1D-1970-4E65-85C2-588F0526CB82}" type="presParOf" srcId="{F5240B15-A0E3-4244-824D-2F40E76C26F0}" destId="{A4E28ABD-5AA4-404E-A490-C049DE0D4D6B}" srcOrd="2" destOrd="0" presId="urn:microsoft.com/office/officeart/2005/8/layout/matrix1"/>
    <dgm:cxn modelId="{7B84F8F9-747A-4A4F-A3E3-3E5BC25C1526}" type="presParOf" srcId="{F5240B15-A0E3-4244-824D-2F40E76C26F0}" destId="{5533263A-5EC4-433B-99D7-3990DFC0F758}" srcOrd="3" destOrd="0" presId="urn:microsoft.com/office/officeart/2005/8/layout/matrix1"/>
    <dgm:cxn modelId="{334AB646-0618-4168-B1B2-74894A6F0F49}" type="presParOf" srcId="{F5240B15-A0E3-4244-824D-2F40E76C26F0}" destId="{4B4F52BF-0005-46EC-B8A0-9274CE56B4CE}" srcOrd="4" destOrd="0" presId="urn:microsoft.com/office/officeart/2005/8/layout/matrix1"/>
    <dgm:cxn modelId="{FB88BCF5-27C9-4C26-82DA-05C3B9CAA1F2}" type="presParOf" srcId="{F5240B15-A0E3-4244-824D-2F40E76C26F0}" destId="{05A607B8-BE85-4CA5-A757-F2F90C8E8235}" srcOrd="5" destOrd="0" presId="urn:microsoft.com/office/officeart/2005/8/layout/matrix1"/>
    <dgm:cxn modelId="{B65A5821-536C-4BD5-A9D5-A8FBF12903DC}" type="presParOf" srcId="{F5240B15-A0E3-4244-824D-2F40E76C26F0}" destId="{A5FCA26E-1622-42BD-A47B-69A97D274276}" srcOrd="6" destOrd="0" presId="urn:microsoft.com/office/officeart/2005/8/layout/matrix1"/>
    <dgm:cxn modelId="{D70143DA-9E3D-472C-9210-346AC9C800CD}" type="presParOf" srcId="{F5240B15-A0E3-4244-824D-2F40E76C26F0}" destId="{54A5D8D7-E444-4ACA-B61A-0D1414396071}" srcOrd="7" destOrd="0" presId="urn:microsoft.com/office/officeart/2005/8/layout/matrix1"/>
    <dgm:cxn modelId="{FE67E1E6-9B0C-4714-8662-2AB7FB95B2EC}" type="presParOf" srcId="{959CE95D-1239-42EB-805D-07B7B0549B25}" destId="{E53BF89D-9E22-4F63-A0FD-C286CEFB4E90}"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DF228-B47E-4E5A-BE90-0F7A758F21BE}">
      <dsp:nvSpPr>
        <dsp:cNvPr id="0" name=""/>
        <dsp:cNvSpPr/>
      </dsp:nvSpPr>
      <dsp:spPr>
        <a:xfrm>
          <a:off x="3852598" y="2673333"/>
          <a:ext cx="3271406" cy="3271406"/>
        </a:xfrm>
        <a:prstGeom prst="gear9">
          <a:avLst/>
        </a:prstGeom>
        <a:solidFill>
          <a:srgbClr val="00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IE" sz="3400" b="1" kern="1200" err="1"/>
            <a:t>Maynooth</a:t>
          </a:r>
          <a:r>
            <a:rPr lang="en-IE" sz="3400" b="1" kern="1200"/>
            <a:t> Education Campus</a:t>
          </a:r>
        </a:p>
      </dsp:txBody>
      <dsp:txXfrm>
        <a:off x="4510296" y="3439644"/>
        <a:ext cx="1956010" cy="1681570"/>
      </dsp:txXfrm>
    </dsp:sp>
    <dsp:sp modelId="{1D7D100B-638B-458F-8B8D-7BCE94C7F016}">
      <dsp:nvSpPr>
        <dsp:cNvPr id="0" name=""/>
        <dsp:cNvSpPr/>
      </dsp:nvSpPr>
      <dsp:spPr>
        <a:xfrm>
          <a:off x="1949234" y="1903363"/>
          <a:ext cx="2379204" cy="2379204"/>
        </a:xfrm>
        <a:prstGeom prst="gear6">
          <a:avLst/>
        </a:prstGeom>
        <a:solidFill>
          <a:schemeClr val="accent6">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IE" sz="3400" b="1" kern="1200"/>
            <a:t>MCC</a:t>
          </a:r>
        </a:p>
      </dsp:txBody>
      <dsp:txXfrm>
        <a:off x="2548206" y="2505955"/>
        <a:ext cx="1181260" cy="1174020"/>
      </dsp:txXfrm>
    </dsp:sp>
    <dsp:sp modelId="{20F65C63-2E3A-4485-AEDB-419BD1C044D3}">
      <dsp:nvSpPr>
        <dsp:cNvPr id="0" name=""/>
        <dsp:cNvSpPr/>
      </dsp:nvSpPr>
      <dsp:spPr>
        <a:xfrm rot="20700000">
          <a:off x="3281832" y="261955"/>
          <a:ext cx="2331135" cy="2331135"/>
        </a:xfrm>
        <a:prstGeom prst="gear6">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IE" sz="3400" b="1" kern="1200"/>
            <a:t>MPPS</a:t>
          </a:r>
        </a:p>
      </dsp:txBody>
      <dsp:txXfrm rot="-20700000">
        <a:off x="3793118" y="773241"/>
        <a:ext cx="1308562" cy="1308562"/>
      </dsp:txXfrm>
    </dsp:sp>
    <dsp:sp modelId="{4F1BE42E-5E6C-4399-A8CA-79665402A6D5}">
      <dsp:nvSpPr>
        <dsp:cNvPr id="0" name=""/>
        <dsp:cNvSpPr/>
      </dsp:nvSpPr>
      <dsp:spPr>
        <a:xfrm>
          <a:off x="3620757" y="2171666"/>
          <a:ext cx="4187400" cy="4187400"/>
        </a:xfrm>
        <a:prstGeom prst="circularArrow">
          <a:avLst>
            <a:gd name="adj1" fmla="val 4687"/>
            <a:gd name="adj2" fmla="val 299029"/>
            <a:gd name="adj3" fmla="val 2546600"/>
            <a:gd name="adj4" fmla="val 15797207"/>
            <a:gd name="adj5" fmla="val 5469"/>
          </a:avLst>
        </a:prstGeom>
        <a:solidFill>
          <a:schemeClr val="accent1">
            <a:lumMod val="50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3507A91-A5C5-4574-BBFA-338A9F8D7586}">
      <dsp:nvSpPr>
        <dsp:cNvPr id="0" name=""/>
        <dsp:cNvSpPr/>
      </dsp:nvSpPr>
      <dsp:spPr>
        <a:xfrm>
          <a:off x="1534088" y="1386568"/>
          <a:ext cx="3042408" cy="3042408"/>
        </a:xfrm>
        <a:prstGeom prst="leftCircularArrow">
          <a:avLst>
            <a:gd name="adj1" fmla="val 6452"/>
            <a:gd name="adj2" fmla="val 429999"/>
            <a:gd name="adj3" fmla="val 10489124"/>
            <a:gd name="adj4" fmla="val 14837806"/>
            <a:gd name="adj5" fmla="val 7527"/>
          </a:avLst>
        </a:prstGeom>
        <a:solidFill>
          <a:schemeClr val="accent6">
            <a:lumMod val="75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211E15A-19C7-46F5-B1DB-E09B34A90708}">
      <dsp:nvSpPr>
        <dsp:cNvPr id="0" name=""/>
        <dsp:cNvSpPr/>
      </dsp:nvSpPr>
      <dsp:spPr>
        <a:xfrm>
          <a:off x="2758821" y="-257981"/>
          <a:ext cx="3280328" cy="3280328"/>
        </a:xfrm>
        <a:prstGeom prst="circularArrow">
          <a:avLst>
            <a:gd name="adj1" fmla="val 5984"/>
            <a:gd name="adj2" fmla="val 394124"/>
            <a:gd name="adj3" fmla="val 13313824"/>
            <a:gd name="adj4" fmla="val 10508221"/>
            <a:gd name="adj5" fmla="val 6981"/>
          </a:avLst>
        </a:prstGeom>
        <a:solidFill>
          <a:schemeClr val="accent1">
            <a:lumMod val="75000"/>
          </a:schemeClr>
        </a:soli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12335D-4AAA-4FE4-9604-629B0B970BCB}">
      <dsp:nvSpPr>
        <dsp:cNvPr id="0" name=""/>
        <dsp:cNvSpPr/>
      </dsp:nvSpPr>
      <dsp:spPr>
        <a:xfrm rot="16200000">
          <a:off x="548371" y="-519517"/>
          <a:ext cx="2020235" cy="3088564"/>
        </a:xfrm>
        <a:prstGeom prst="round1Rect">
          <a:avLst/>
        </a:prstGeom>
        <a:solidFill>
          <a:schemeClr val="accent1">
            <a:alpha val="9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IE" sz="2600" kern="1200">
              <a:latin typeface="Comic Sans MS" panose="030F0702030302020204" pitchFamily="66" charset="0"/>
            </a:rPr>
            <a:t>Principal &amp; Deputy Principals</a:t>
          </a:r>
        </a:p>
      </dsp:txBody>
      <dsp:txXfrm rot="5400000">
        <a:off x="14207" y="14648"/>
        <a:ext cx="3088564" cy="1515176"/>
      </dsp:txXfrm>
    </dsp:sp>
    <dsp:sp modelId="{A4E28ABD-5AA4-404E-A490-C049DE0D4D6B}">
      <dsp:nvSpPr>
        <dsp:cNvPr id="0" name=""/>
        <dsp:cNvSpPr/>
      </dsp:nvSpPr>
      <dsp:spPr>
        <a:xfrm>
          <a:off x="3088564" y="43172"/>
          <a:ext cx="3088564" cy="2020235"/>
        </a:xfrm>
        <a:prstGeom prst="round1Rect">
          <a:avLst/>
        </a:prstGeom>
        <a:solidFill>
          <a:schemeClr val="accent1">
            <a:alpha val="90000"/>
            <a:hueOff val="0"/>
            <a:satOff val="0"/>
            <a:lumOff val="0"/>
            <a:alphaOff val="-13333"/>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IE" sz="2600" kern="1200">
              <a:latin typeface="Comic Sans MS" panose="030F0702030302020204" pitchFamily="66" charset="0"/>
            </a:rPr>
            <a:t>Year Head</a:t>
          </a:r>
        </a:p>
      </dsp:txBody>
      <dsp:txXfrm>
        <a:off x="3088564" y="43172"/>
        <a:ext cx="3088564" cy="1515176"/>
      </dsp:txXfrm>
    </dsp:sp>
    <dsp:sp modelId="{4B4F52BF-0005-46EC-B8A0-9274CE56B4CE}">
      <dsp:nvSpPr>
        <dsp:cNvPr id="0" name=""/>
        <dsp:cNvSpPr/>
      </dsp:nvSpPr>
      <dsp:spPr>
        <a:xfrm rot="10800000">
          <a:off x="0" y="2020235"/>
          <a:ext cx="3088564" cy="2020235"/>
        </a:xfrm>
        <a:prstGeom prst="round1Rect">
          <a:avLst/>
        </a:prstGeom>
        <a:solidFill>
          <a:schemeClr val="accent1">
            <a:alpha val="90000"/>
            <a:hueOff val="0"/>
            <a:satOff val="0"/>
            <a:lumOff val="0"/>
            <a:alphaOff val="-26667"/>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IE" sz="2600" kern="1200">
              <a:latin typeface="Comic Sans MS" panose="030F0702030302020204" pitchFamily="66" charset="0"/>
            </a:rPr>
            <a:t>Tutors</a:t>
          </a:r>
        </a:p>
      </dsp:txBody>
      <dsp:txXfrm rot="10800000">
        <a:off x="0" y="2525294"/>
        <a:ext cx="3088564" cy="1515176"/>
      </dsp:txXfrm>
    </dsp:sp>
    <dsp:sp modelId="{A5FCA26E-1622-42BD-A47B-69A97D274276}">
      <dsp:nvSpPr>
        <dsp:cNvPr id="0" name=""/>
        <dsp:cNvSpPr/>
      </dsp:nvSpPr>
      <dsp:spPr>
        <a:xfrm rot="5400000">
          <a:off x="3622728" y="1486071"/>
          <a:ext cx="2020235" cy="3088564"/>
        </a:xfrm>
        <a:prstGeom prst="round1Rect">
          <a:avLst/>
        </a:prstGeom>
        <a:solidFill>
          <a:schemeClr val="accent1">
            <a:alpha val="90000"/>
            <a:hueOff val="0"/>
            <a:satOff val="0"/>
            <a:lumOff val="0"/>
            <a:alphaOff val="-4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IE" sz="2600" kern="1200">
              <a:latin typeface="Comic Sans MS" panose="030F0702030302020204" pitchFamily="66" charset="0"/>
            </a:rPr>
            <a:t>Guidance Team</a:t>
          </a:r>
        </a:p>
      </dsp:txBody>
      <dsp:txXfrm rot="-5400000">
        <a:off x="3088563" y="2525294"/>
        <a:ext cx="3088564" cy="1515176"/>
      </dsp:txXfrm>
    </dsp:sp>
    <dsp:sp modelId="{E53BF89D-9E22-4F63-A0FD-C286CEFB4E90}">
      <dsp:nvSpPr>
        <dsp:cNvPr id="0" name=""/>
        <dsp:cNvSpPr/>
      </dsp:nvSpPr>
      <dsp:spPr>
        <a:xfrm>
          <a:off x="2161994" y="1561339"/>
          <a:ext cx="1853138" cy="1010117"/>
        </a:xfrm>
        <a:prstGeom prst="roundRect">
          <a:avLst/>
        </a:prstGeom>
        <a:solidFill>
          <a:schemeClr val="accent1">
            <a:tint val="40000"/>
            <a:hueOff val="0"/>
            <a:satOff val="0"/>
            <a:lumOff val="0"/>
            <a:alphaOff val="0"/>
          </a:schemeClr>
        </a:solidFill>
        <a:ln>
          <a:noFill/>
        </a:ln>
        <a:effectLst/>
        <a:sp3d z="57200" extrusionH="600" contourW="3000" prstMaterial="plastic">
          <a:bevelT w="80600" h="18600" prst="relaxedInset"/>
          <a:bevelB w="80600" h="8600" prst="relaxedInset"/>
        </a:sp3d>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E" sz="2600" kern="1200">
              <a:latin typeface="Comic Sans MS" panose="030F0702030302020204" pitchFamily="66" charset="0"/>
            </a:rPr>
            <a:t>Student</a:t>
          </a:r>
        </a:p>
      </dsp:txBody>
      <dsp:txXfrm>
        <a:off x="2211304" y="1610649"/>
        <a:ext cx="1754518" cy="911497"/>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694C0-52B1-4BDD-813B-01B530A61F31}" type="datetimeFigureOut">
              <a:rPr lang="en-IE" smtClean="0"/>
              <a:t>11/10/2026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977EA-6D3E-402F-8FE7-E7C4C2EF273E}" type="slidenum">
              <a:rPr lang="en-IE" smtClean="0"/>
              <a:t>‹#›</a:t>
            </a:fld>
            <a:endParaRPr lang="en-IE"/>
          </a:p>
        </p:txBody>
      </p:sp>
    </p:spTree>
    <p:extLst>
      <p:ext uri="{BB962C8B-B14F-4D97-AF65-F5344CB8AC3E}">
        <p14:creationId xmlns:p14="http://schemas.microsoft.com/office/powerpoint/2010/main" val="3902125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p>
        </p:txBody>
      </p:sp>
    </p:spTree>
    <p:extLst>
      <p:ext uri="{BB962C8B-B14F-4D97-AF65-F5344CB8AC3E}">
        <p14:creationId xmlns:p14="http://schemas.microsoft.com/office/powerpoint/2010/main" val="2664383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1A649-6BE4-49AB-8E1F-709FF1F44AB8}"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427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65862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271811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2606049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2126491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3654795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158BF66-0EFF-2234-2037-EC80575A9E41}"/>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4E93EA4C-D3BA-7213-FCB2-FBA1DD6CD9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922848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530C1-3531-5B17-CBD3-E2D523A7E8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D299A33-1286-B2C3-6D70-0343961DD6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D11501F3-6ECD-6D5A-EE4E-D3B80DEA39CF}"/>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969A4758-0A35-5F30-DE2A-B04FB18E282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0EB1235-48E5-E6AD-D6A1-81233AE4A5FF}"/>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378690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6911-586D-D3A5-8625-236E53DF7EE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9F7418-BA13-DEEF-D420-EB88672D86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7D689C7-63FA-5155-92E3-2B88928DF8E6}"/>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A9D36E4F-9A6A-B316-396C-0A146FDA7DB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AE3A52B-A3C3-1876-6487-C4EA2F9FB4E7}"/>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420983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A964-84A6-855B-17D1-19A2A11BF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EB7FD8DB-7512-98D7-26A4-5348FC036A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4AC2A8-B496-0CC6-D60A-6E4A0ECBB59C}"/>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11439CA3-0B00-CED9-21DD-A7A9982C611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A334985-BD11-8C43-C37B-1CB96E7A6742}"/>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1307865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DD189-4C0B-D603-08D2-B707C866E950}"/>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F3845450-385D-88B5-5F41-C8FADD63E4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2DC566AB-91AE-FF6F-DCEC-1D233CF37E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9A40A14A-7DD1-A9ED-580F-AA102CF09C6F}"/>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6" name="Footer Placeholder 5">
            <a:extLst>
              <a:ext uri="{FF2B5EF4-FFF2-40B4-BE49-F238E27FC236}">
                <a16:creationId xmlns:a16="http://schemas.microsoft.com/office/drawing/2014/main" id="{A0E2BFC4-5301-8023-1824-763EF6C17DE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52E8F50-138B-3BB0-43C9-73B83F33F261}"/>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425751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7F5DC-0CE5-A1D4-14DF-E2084923F686}"/>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52BF180E-2CD7-27DA-ACC0-DE474837F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A93949-6570-848F-CF3F-ACE54C49E4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BF741FE4-0642-88E7-C977-BBBF2CD76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F8DDFC-830E-2F91-574A-E2657E8920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F1C54CA3-F92C-CDF9-FA28-5B2A9A3E67DB}"/>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8" name="Footer Placeholder 7">
            <a:extLst>
              <a:ext uri="{FF2B5EF4-FFF2-40B4-BE49-F238E27FC236}">
                <a16:creationId xmlns:a16="http://schemas.microsoft.com/office/drawing/2014/main" id="{2FA6C744-C20D-3617-D050-C220A477DD67}"/>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5B5B517B-7A4F-296D-3739-CB5405600A40}"/>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124004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6F7A-1FCC-D92C-5006-723505E23AF2}"/>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99A63C2B-C878-A1B3-0F82-A6DC11849841}"/>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4" name="Footer Placeholder 3">
            <a:extLst>
              <a:ext uri="{FF2B5EF4-FFF2-40B4-BE49-F238E27FC236}">
                <a16:creationId xmlns:a16="http://schemas.microsoft.com/office/drawing/2014/main" id="{7C2E28B8-5039-2D5C-BA40-5634A7DB8C2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3F7677FE-2225-2DCA-B73E-C931997378D9}"/>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1752948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853DD0-A13F-9F60-2B6F-BA22E5F4F79B}"/>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3" name="Footer Placeholder 2">
            <a:extLst>
              <a:ext uri="{FF2B5EF4-FFF2-40B4-BE49-F238E27FC236}">
                <a16:creationId xmlns:a16="http://schemas.microsoft.com/office/drawing/2014/main" id="{20337F55-2643-1E7E-D0A5-983C73C2E832}"/>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9BAE2402-4A62-5E21-891D-76E180D8EE9F}"/>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193295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4BFE-6F99-6E83-06F3-C3E9E0ACE4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BBA77A2D-FF84-F5EF-2550-7162A3E184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8C461209-D682-EBD4-3D6C-596B8144FC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1ECDC3-2F4E-4225-69C4-1CFD356933DF}"/>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6" name="Footer Placeholder 5">
            <a:extLst>
              <a:ext uri="{FF2B5EF4-FFF2-40B4-BE49-F238E27FC236}">
                <a16:creationId xmlns:a16="http://schemas.microsoft.com/office/drawing/2014/main" id="{069A0364-896A-B5AA-2359-24D70C572EB6}"/>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3969850-7B77-D910-F82F-BAEC291D7D16}"/>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1638814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AC8A-96C4-C43D-2119-99DDD7066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FD97E6D8-DEF2-B90C-5A95-999B18666A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1AA0813A-A797-652D-C1E1-FF71C740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DDB2B7-5E8C-844F-C659-52BADDBFA715}"/>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6" name="Footer Placeholder 5">
            <a:extLst>
              <a:ext uri="{FF2B5EF4-FFF2-40B4-BE49-F238E27FC236}">
                <a16:creationId xmlns:a16="http://schemas.microsoft.com/office/drawing/2014/main" id="{FEC68076-4541-C8EB-D92A-D3CD8B90FCE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6AC248C-2320-1044-BD20-EC1D61B5A73C}"/>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345712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D7DF-7184-F89A-EC45-30779C3927E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EB5A91A2-9C51-BD07-6B01-7D7F666DF9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9A71217-81A7-5686-2719-B50CC5C8DC13}"/>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0388E13C-F277-98A6-1930-398F01E4D0E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D9ACB8A-2CCD-3DFD-BC76-ED4052405613}"/>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3236037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BE5AEE-D7E3-DAD9-B2CC-EB25A21E04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D70EEE51-D599-BE47-D436-7D575643C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DDD7B7B-AA91-23D5-7C76-27885A89CD45}"/>
              </a:ext>
            </a:extLst>
          </p:cNvPr>
          <p:cNvSpPr>
            <a:spLocks noGrp="1"/>
          </p:cNvSpPr>
          <p:nvPr>
            <p:ph type="dt" sz="half" idx="10"/>
          </p:nvPr>
        </p:nvSpPr>
        <p:spPr/>
        <p:txBody>
          <a:body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B3AB61F3-1D8A-1F9B-84F2-0FE26D8DB5E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A223FDA-A4FC-BA69-4808-CF267D4D18B4}"/>
              </a:ext>
            </a:extLst>
          </p:cNvPr>
          <p:cNvSpPr>
            <a:spLocks noGrp="1"/>
          </p:cNvSpPr>
          <p:nvPr>
            <p:ph type="sldNum" sz="quarter" idx="12"/>
          </p:nvPr>
        </p:nvSpPr>
        <p:spPr/>
        <p:txBody>
          <a:bodyPr/>
          <a:lstStyle/>
          <a:p>
            <a:fld id="{00800050-A687-46D2-9068-C0135798A133}" type="slidenum">
              <a:rPr lang="en-IE" smtClean="0"/>
              <a:t>‹#›</a:t>
            </a:fld>
            <a:endParaRPr lang="en-IE"/>
          </a:p>
        </p:txBody>
      </p:sp>
    </p:spTree>
    <p:extLst>
      <p:ext uri="{BB962C8B-B14F-4D97-AF65-F5344CB8AC3E}">
        <p14:creationId xmlns:p14="http://schemas.microsoft.com/office/powerpoint/2010/main" val="334880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22811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183765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536703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375834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522289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328654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52337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055568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483652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4208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867830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94889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865826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988445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822183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58572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5970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77489C-098A-12E1-B519-C19F9ADB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C4FE7F6-9790-8354-FE48-48CCB85903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42C1A15-7A02-18E5-4989-AC1D395AE7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4331AF-4A9A-42B2-99C1-2638A29EFCAA}" type="datetimeFigureOut">
              <a:rPr lang="en-IE" smtClean="0"/>
              <a:t>11/10/2026</a:t>
            </a:fld>
            <a:endParaRPr lang="en-IE"/>
          </a:p>
        </p:txBody>
      </p:sp>
      <p:sp>
        <p:nvSpPr>
          <p:cNvPr id="5" name="Footer Placeholder 4">
            <a:extLst>
              <a:ext uri="{FF2B5EF4-FFF2-40B4-BE49-F238E27FC236}">
                <a16:creationId xmlns:a16="http://schemas.microsoft.com/office/drawing/2014/main" id="{6D278814-506F-39E9-DA03-1B555F3827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3A26789C-5DE7-EC07-B0C1-60C6F8837D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800050-A687-46D2-9068-C0135798A133}" type="slidenum">
              <a:rPr lang="en-IE" smtClean="0"/>
              <a:t>‹#›</a:t>
            </a:fld>
            <a:endParaRPr lang="en-IE"/>
          </a:p>
        </p:txBody>
      </p:sp>
    </p:spTree>
    <p:extLst>
      <p:ext uri="{BB962C8B-B14F-4D97-AF65-F5344CB8AC3E}">
        <p14:creationId xmlns:p14="http://schemas.microsoft.com/office/powerpoint/2010/main" val="765889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10/11/2026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235345855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1.pn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70" name="Rectangle 14357">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1" name="Rectangle 14359">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2" name="Rectangle 14361">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3" name="Rectangle 14363">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4" name="Rectangle 14365">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5" name="Oval 14367">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61ECD69-0B4D-1EFA-A150-95A288650121}"/>
              </a:ext>
            </a:extLst>
          </p:cNvPr>
          <p:cNvSpPr txBox="1"/>
          <p:nvPr/>
        </p:nvSpPr>
        <p:spPr>
          <a:xfrm>
            <a:off x="-276964" y="2042623"/>
            <a:ext cx="6113720" cy="2308324"/>
          </a:xfrm>
          <a:prstGeom prst="rect">
            <a:avLst/>
          </a:prstGeom>
          <a:noFill/>
          <a:ln w="28575">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alt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Open Night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alt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Incoming First Years 2027</a:t>
            </a:r>
          </a:p>
        </p:txBody>
      </p:sp>
      <p:pic>
        <p:nvPicPr>
          <p:cNvPr id="9" name="Picture 8">
            <a:extLst>
              <a:ext uri="{FF2B5EF4-FFF2-40B4-BE49-F238E27FC236}">
                <a16:creationId xmlns:a16="http://schemas.microsoft.com/office/drawing/2014/main" id="{92E2FCBC-1F2A-12F5-7324-E92A67983A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28" r="5663"/>
          <a:stretch/>
        </p:blipFill>
        <p:spPr bwMode="auto">
          <a:xfrm>
            <a:off x="7069630" y="946298"/>
            <a:ext cx="3913803" cy="4557357"/>
          </a:xfrm>
          <a:prstGeom prst="rect">
            <a:avLst/>
          </a:prstGeom>
          <a:noFill/>
          <a:ln w="28575">
            <a:solidFill>
              <a:srgbClr val="2F5597"/>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605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915C58C-003F-64F0-66F3-3DCE380336B3}"/>
              </a:ext>
            </a:extLst>
          </p:cNvPr>
          <p:cNvSpPr/>
          <p:nvPr/>
        </p:nvSpPr>
        <p:spPr>
          <a:xfrm>
            <a:off x="355294" y="399626"/>
            <a:ext cx="11481412" cy="6058748"/>
          </a:xfrm>
          <a:prstGeom prst="rect">
            <a:avLst/>
          </a:prstGeom>
          <a:solidFill>
            <a:schemeClr val="bg1"/>
          </a:solidFill>
          <a:ln cap="rnd">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8">
            <a:extLst>
              <a:ext uri="{FF2B5EF4-FFF2-40B4-BE49-F238E27FC236}">
                <a16:creationId xmlns:a16="http://schemas.microsoft.com/office/drawing/2014/main" id="{7D5CA604-1342-10D2-47E6-DEA337900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564" y="1551120"/>
            <a:ext cx="3109213" cy="332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Content Placeholder 3">
            <a:extLst>
              <a:ext uri="{FF2B5EF4-FFF2-40B4-BE49-F238E27FC236}">
                <a16:creationId xmlns:a16="http://schemas.microsoft.com/office/drawing/2014/main" id="{4C43EF80-A363-ACE0-28BD-A6661E78EF7E}"/>
              </a:ext>
            </a:extLst>
          </p:cNvPr>
          <p:cNvGraphicFramePr>
            <a:graphicFrameLocks/>
          </p:cNvGraphicFramePr>
          <p:nvPr/>
        </p:nvGraphicFramePr>
        <p:xfrm>
          <a:off x="3115847" y="379439"/>
          <a:ext cx="8299998" cy="5948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017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5" name="TextBox 4">
            <a:extLst>
              <a:ext uri="{FF2B5EF4-FFF2-40B4-BE49-F238E27FC236}">
                <a16:creationId xmlns:a16="http://schemas.microsoft.com/office/drawing/2014/main" id="{53590B16-70F3-AFAA-B77B-593C63438D49}"/>
              </a:ext>
            </a:extLst>
          </p:cNvPr>
          <p:cNvSpPr txBox="1"/>
          <p:nvPr/>
        </p:nvSpPr>
        <p:spPr>
          <a:xfrm>
            <a:off x="3048886" y="3244334"/>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Additional Educational </a:t>
            </a: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35FB95C-C531-FEB1-4799-DDC607CF8E80}"/>
              </a:ext>
            </a:extLst>
          </p:cNvPr>
          <p:cNvSpPr txBox="1"/>
          <p:nvPr/>
        </p:nvSpPr>
        <p:spPr>
          <a:xfrm>
            <a:off x="-3" y="323725"/>
            <a:ext cx="12191997"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Ethos:  Core Values and Paton</a:t>
            </a:r>
            <a:endParaRPr kumimoji="0" lang="en-IE"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FBDC94C-D99C-4E99-AA60-0CAA3200CFDA}"/>
              </a:ext>
            </a:extLst>
          </p:cNvPr>
          <p:cNvPicPr>
            <a:picLocks noChangeAspect="1"/>
          </p:cNvPicPr>
          <p:nvPr/>
        </p:nvPicPr>
        <p:blipFill>
          <a:blip r:embed="rId3"/>
          <a:stretch>
            <a:fillRect/>
          </a:stretch>
        </p:blipFill>
        <p:spPr>
          <a:xfrm>
            <a:off x="456043" y="1796934"/>
            <a:ext cx="4786219" cy="4737341"/>
          </a:xfrm>
          <a:prstGeom prst="rect">
            <a:avLst/>
          </a:prstGeom>
        </p:spPr>
      </p:pic>
      <p:pic>
        <p:nvPicPr>
          <p:cNvPr id="14" name="Picture 2">
            <a:extLst>
              <a:ext uri="{FF2B5EF4-FFF2-40B4-BE49-F238E27FC236}">
                <a16:creationId xmlns:a16="http://schemas.microsoft.com/office/drawing/2014/main" id="{B76D8124-E3A0-429B-93B7-D1B6D8036A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977"/>
          <a:stretch/>
        </p:blipFill>
        <p:spPr bwMode="auto">
          <a:xfrm>
            <a:off x="6455461" y="2861547"/>
            <a:ext cx="5034333" cy="238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0723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81" name="Rectangle 14380">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83" name="Rectangle 14382">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85" name="Rectangle 14384">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87" name="Rectangle 14386">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89" name="Rectangle 14388">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C49381-5252-4304-B693-CC8377D0AF22}"/>
              </a:ext>
            </a:extLst>
          </p:cNvPr>
          <p:cNvSpPr>
            <a:spLocks noGrp="1"/>
          </p:cNvSpPr>
          <p:nvPr>
            <p:ph type="title"/>
          </p:nvPr>
        </p:nvSpPr>
        <p:spPr>
          <a:xfrm>
            <a:off x="0" y="128610"/>
            <a:ext cx="12191998" cy="1047132"/>
          </a:xfrm>
        </p:spPr>
        <p:txBody>
          <a:bodyPr anchor="ctr">
            <a:normAutofit/>
          </a:bodyPr>
          <a:lstStyle/>
          <a:p>
            <a:pPr algn="ctr">
              <a:defRPr/>
            </a:pPr>
            <a:r>
              <a:rPr lang="en-US" sz="5400" b="1" dirty="0">
                <a:solidFill>
                  <a:srgbClr val="FFFFFF"/>
                </a:solidFill>
                <a:latin typeface="+mn-lt"/>
                <a:cs typeface="Cavolini" panose="03000502040302020204" pitchFamily="66" charset="0"/>
              </a:rPr>
              <a:t>Mission Statement</a:t>
            </a:r>
          </a:p>
        </p:txBody>
      </p:sp>
      <p:pic>
        <p:nvPicPr>
          <p:cNvPr id="2050" name="Picture 2" descr="Image preview">
            <a:extLst>
              <a:ext uri="{FF2B5EF4-FFF2-40B4-BE49-F238E27FC236}">
                <a16:creationId xmlns:a16="http://schemas.microsoft.com/office/drawing/2014/main" id="{84887324-491F-0040-D88F-804F7493C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997"/>
          <a:stretch/>
        </p:blipFill>
        <p:spPr bwMode="auto">
          <a:xfrm>
            <a:off x="4957066" y="1134403"/>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3266AAC-8312-2C86-ACC4-441BDF5FB172}"/>
              </a:ext>
            </a:extLst>
          </p:cNvPr>
          <p:cNvPicPr>
            <a:picLocks noChangeAspect="1"/>
          </p:cNvPicPr>
          <p:nvPr/>
        </p:nvPicPr>
        <p:blipFill>
          <a:blip r:embed="rId4"/>
          <a:srcRect l="13851" r="29901" b="4"/>
          <a:stretch/>
        </p:blipFill>
        <p:spPr>
          <a:xfrm>
            <a:off x="1394822" y="1175742"/>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5" name="Picture 4" descr="A group of people posing for a photo&#10;&#10;Description automatically generated">
            <a:extLst>
              <a:ext uri="{FF2B5EF4-FFF2-40B4-BE49-F238E27FC236}">
                <a16:creationId xmlns:a16="http://schemas.microsoft.com/office/drawing/2014/main" id="{039E1CD5-34BA-58A0-C5DC-6B253CEA86D5}"/>
              </a:ext>
            </a:extLst>
          </p:cNvPr>
          <p:cNvPicPr>
            <a:picLocks noChangeAspect="1"/>
          </p:cNvPicPr>
          <p:nvPr/>
        </p:nvPicPr>
        <p:blipFill>
          <a:blip r:embed="rId5">
            <a:extLst>
              <a:ext uri="{28A0092B-C50C-407E-A947-70E740481C1C}">
                <a14:useLocalDpi xmlns:a14="http://schemas.microsoft.com/office/drawing/2010/main" val="0"/>
              </a:ext>
            </a:extLst>
          </a:blip>
          <a:srcRect l="14957" r="18291" b="-4"/>
          <a:stretch/>
        </p:blipFill>
        <p:spPr>
          <a:xfrm>
            <a:off x="8528535" y="1178262"/>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sp>
        <p:nvSpPr>
          <p:cNvPr id="11266" name="Content Placeholder 2">
            <a:extLst>
              <a:ext uri="{FF2B5EF4-FFF2-40B4-BE49-F238E27FC236}">
                <a16:creationId xmlns:a16="http://schemas.microsoft.com/office/drawing/2014/main" id="{EDF6B7DD-947F-4615-B75F-F7C0FCEF8FF3}"/>
              </a:ext>
            </a:extLst>
          </p:cNvPr>
          <p:cNvSpPr>
            <a:spLocks noGrp="1"/>
          </p:cNvSpPr>
          <p:nvPr>
            <p:ph idx="1"/>
          </p:nvPr>
        </p:nvSpPr>
        <p:spPr>
          <a:xfrm>
            <a:off x="542716" y="3931619"/>
            <a:ext cx="11058157" cy="2631521"/>
          </a:xfrm>
          <a:custGeom>
            <a:avLst/>
            <a:gdLst>
              <a:gd name="connsiteX0" fmla="*/ 0 w 10113264"/>
              <a:gd name="connsiteY0" fmla="*/ 0 h 2819400"/>
              <a:gd name="connsiteX1" fmla="*/ 797163 w 10113264"/>
              <a:gd name="connsiteY1" fmla="*/ 0 h 2819400"/>
              <a:gd name="connsiteX2" fmla="*/ 1088663 w 10113264"/>
              <a:gd name="connsiteY2" fmla="*/ 0 h 2819400"/>
              <a:gd name="connsiteX3" fmla="*/ 1582428 w 10113264"/>
              <a:gd name="connsiteY3" fmla="*/ 0 h 2819400"/>
              <a:gd name="connsiteX4" fmla="*/ 2278459 w 10113264"/>
              <a:gd name="connsiteY4" fmla="*/ 0 h 2819400"/>
              <a:gd name="connsiteX5" fmla="*/ 2569959 w 10113264"/>
              <a:gd name="connsiteY5" fmla="*/ 0 h 2819400"/>
              <a:gd name="connsiteX6" fmla="*/ 3367122 w 10113264"/>
              <a:gd name="connsiteY6" fmla="*/ 0 h 2819400"/>
              <a:gd name="connsiteX7" fmla="*/ 3860887 w 10113264"/>
              <a:gd name="connsiteY7" fmla="*/ 0 h 2819400"/>
              <a:gd name="connsiteX8" fmla="*/ 4354652 w 10113264"/>
              <a:gd name="connsiteY8" fmla="*/ 0 h 2819400"/>
              <a:gd name="connsiteX9" fmla="*/ 4747285 w 10113264"/>
              <a:gd name="connsiteY9" fmla="*/ 0 h 2819400"/>
              <a:gd name="connsiteX10" fmla="*/ 5342183 w 10113264"/>
              <a:gd name="connsiteY10" fmla="*/ 0 h 2819400"/>
              <a:gd name="connsiteX11" fmla="*/ 6139346 w 10113264"/>
              <a:gd name="connsiteY11" fmla="*/ 0 h 2819400"/>
              <a:gd name="connsiteX12" fmla="*/ 6734244 w 10113264"/>
              <a:gd name="connsiteY12" fmla="*/ 0 h 2819400"/>
              <a:gd name="connsiteX13" fmla="*/ 7228009 w 10113264"/>
              <a:gd name="connsiteY13" fmla="*/ 0 h 2819400"/>
              <a:gd name="connsiteX14" fmla="*/ 7519509 w 10113264"/>
              <a:gd name="connsiteY14" fmla="*/ 0 h 2819400"/>
              <a:gd name="connsiteX15" fmla="*/ 7912142 w 10113264"/>
              <a:gd name="connsiteY15" fmla="*/ 0 h 2819400"/>
              <a:gd name="connsiteX16" fmla="*/ 8304774 w 10113264"/>
              <a:gd name="connsiteY16" fmla="*/ 0 h 2819400"/>
              <a:gd name="connsiteX17" fmla="*/ 9000805 w 10113264"/>
              <a:gd name="connsiteY17" fmla="*/ 0 h 2819400"/>
              <a:gd name="connsiteX18" fmla="*/ 9494570 w 10113264"/>
              <a:gd name="connsiteY18" fmla="*/ 0 h 2819400"/>
              <a:gd name="connsiteX19" fmla="*/ 10113264 w 10113264"/>
              <a:gd name="connsiteY19" fmla="*/ 0 h 2819400"/>
              <a:gd name="connsiteX20" fmla="*/ 10113264 w 10113264"/>
              <a:gd name="connsiteY20" fmla="*/ 535686 h 2819400"/>
              <a:gd name="connsiteX21" fmla="*/ 10113264 w 10113264"/>
              <a:gd name="connsiteY21" fmla="*/ 1071372 h 2819400"/>
              <a:gd name="connsiteX22" fmla="*/ 10113264 w 10113264"/>
              <a:gd name="connsiteY22" fmla="*/ 1691640 h 2819400"/>
              <a:gd name="connsiteX23" fmla="*/ 10113264 w 10113264"/>
              <a:gd name="connsiteY23" fmla="*/ 2311908 h 2819400"/>
              <a:gd name="connsiteX24" fmla="*/ 10113264 w 10113264"/>
              <a:gd name="connsiteY24" fmla="*/ 2819400 h 2819400"/>
              <a:gd name="connsiteX25" fmla="*/ 9720631 w 10113264"/>
              <a:gd name="connsiteY25" fmla="*/ 2819400 h 2819400"/>
              <a:gd name="connsiteX26" fmla="*/ 9327999 w 10113264"/>
              <a:gd name="connsiteY26" fmla="*/ 2819400 h 2819400"/>
              <a:gd name="connsiteX27" fmla="*/ 8530836 w 10113264"/>
              <a:gd name="connsiteY27" fmla="*/ 2819400 h 2819400"/>
              <a:gd name="connsiteX28" fmla="*/ 7733672 w 10113264"/>
              <a:gd name="connsiteY28" fmla="*/ 2819400 h 2819400"/>
              <a:gd name="connsiteX29" fmla="*/ 6936509 w 10113264"/>
              <a:gd name="connsiteY29" fmla="*/ 2819400 h 2819400"/>
              <a:gd name="connsiteX30" fmla="*/ 6645009 w 10113264"/>
              <a:gd name="connsiteY30" fmla="*/ 2819400 h 2819400"/>
              <a:gd name="connsiteX31" fmla="*/ 6252377 w 10113264"/>
              <a:gd name="connsiteY31" fmla="*/ 2819400 h 2819400"/>
              <a:gd name="connsiteX32" fmla="*/ 5556346 w 10113264"/>
              <a:gd name="connsiteY32" fmla="*/ 2819400 h 2819400"/>
              <a:gd name="connsiteX33" fmla="*/ 5062581 w 10113264"/>
              <a:gd name="connsiteY33" fmla="*/ 2819400 h 2819400"/>
              <a:gd name="connsiteX34" fmla="*/ 4669948 w 10113264"/>
              <a:gd name="connsiteY34" fmla="*/ 2819400 h 2819400"/>
              <a:gd name="connsiteX35" fmla="*/ 3872785 w 10113264"/>
              <a:gd name="connsiteY35" fmla="*/ 2819400 h 2819400"/>
              <a:gd name="connsiteX36" fmla="*/ 3176755 w 10113264"/>
              <a:gd name="connsiteY36" fmla="*/ 2819400 h 2819400"/>
              <a:gd name="connsiteX37" fmla="*/ 2784122 w 10113264"/>
              <a:gd name="connsiteY37" fmla="*/ 2819400 h 2819400"/>
              <a:gd name="connsiteX38" fmla="*/ 2088092 w 10113264"/>
              <a:gd name="connsiteY38" fmla="*/ 2819400 h 2819400"/>
              <a:gd name="connsiteX39" fmla="*/ 1392061 w 10113264"/>
              <a:gd name="connsiteY39" fmla="*/ 2819400 h 2819400"/>
              <a:gd name="connsiteX40" fmla="*/ 696031 w 10113264"/>
              <a:gd name="connsiteY40" fmla="*/ 2819400 h 2819400"/>
              <a:gd name="connsiteX41" fmla="*/ 0 w 10113264"/>
              <a:gd name="connsiteY41" fmla="*/ 2819400 h 2819400"/>
              <a:gd name="connsiteX42" fmla="*/ 0 w 10113264"/>
              <a:gd name="connsiteY42" fmla="*/ 2227326 h 2819400"/>
              <a:gd name="connsiteX43" fmla="*/ 0 w 10113264"/>
              <a:gd name="connsiteY43" fmla="*/ 1691640 h 2819400"/>
              <a:gd name="connsiteX44" fmla="*/ 0 w 10113264"/>
              <a:gd name="connsiteY44" fmla="*/ 1212342 h 2819400"/>
              <a:gd name="connsiteX45" fmla="*/ 0 w 10113264"/>
              <a:gd name="connsiteY45" fmla="*/ 704850 h 2819400"/>
              <a:gd name="connsiteX46" fmla="*/ 0 w 10113264"/>
              <a:gd name="connsiteY46" fmla="*/ 0 h 281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13264" h="2819400" fill="none" extrusionOk="0">
                <a:moveTo>
                  <a:pt x="0" y="0"/>
                </a:moveTo>
                <a:cubicBezTo>
                  <a:pt x="326838" y="-4384"/>
                  <a:pt x="604357" y="18330"/>
                  <a:pt x="797163" y="0"/>
                </a:cubicBezTo>
                <a:cubicBezTo>
                  <a:pt x="989969" y="-18330"/>
                  <a:pt x="991823" y="29414"/>
                  <a:pt x="1088663" y="0"/>
                </a:cubicBezTo>
                <a:cubicBezTo>
                  <a:pt x="1185503" y="-29414"/>
                  <a:pt x="1381660" y="37829"/>
                  <a:pt x="1582428" y="0"/>
                </a:cubicBezTo>
                <a:cubicBezTo>
                  <a:pt x="1783196" y="-37829"/>
                  <a:pt x="1955702" y="66974"/>
                  <a:pt x="2278459" y="0"/>
                </a:cubicBezTo>
                <a:cubicBezTo>
                  <a:pt x="2601216" y="-66974"/>
                  <a:pt x="2465769" y="17445"/>
                  <a:pt x="2569959" y="0"/>
                </a:cubicBezTo>
                <a:cubicBezTo>
                  <a:pt x="2674149" y="-17445"/>
                  <a:pt x="3164366" y="38191"/>
                  <a:pt x="3367122" y="0"/>
                </a:cubicBezTo>
                <a:cubicBezTo>
                  <a:pt x="3569878" y="-38191"/>
                  <a:pt x="3638917" y="27275"/>
                  <a:pt x="3860887" y="0"/>
                </a:cubicBezTo>
                <a:cubicBezTo>
                  <a:pt x="4082858" y="-27275"/>
                  <a:pt x="4216988" y="46325"/>
                  <a:pt x="4354652" y="0"/>
                </a:cubicBezTo>
                <a:cubicBezTo>
                  <a:pt x="4492316" y="-46325"/>
                  <a:pt x="4616339" y="27515"/>
                  <a:pt x="4747285" y="0"/>
                </a:cubicBezTo>
                <a:cubicBezTo>
                  <a:pt x="4878231" y="-27515"/>
                  <a:pt x="5130532" y="18679"/>
                  <a:pt x="5342183" y="0"/>
                </a:cubicBezTo>
                <a:cubicBezTo>
                  <a:pt x="5553834" y="-18679"/>
                  <a:pt x="5953126" y="54230"/>
                  <a:pt x="6139346" y="0"/>
                </a:cubicBezTo>
                <a:cubicBezTo>
                  <a:pt x="6325566" y="-54230"/>
                  <a:pt x="6468754" y="28693"/>
                  <a:pt x="6734244" y="0"/>
                </a:cubicBezTo>
                <a:cubicBezTo>
                  <a:pt x="6999734" y="-28693"/>
                  <a:pt x="7033233" y="45092"/>
                  <a:pt x="7228009" y="0"/>
                </a:cubicBezTo>
                <a:cubicBezTo>
                  <a:pt x="7422786" y="-45092"/>
                  <a:pt x="7458796" y="8356"/>
                  <a:pt x="7519509" y="0"/>
                </a:cubicBezTo>
                <a:cubicBezTo>
                  <a:pt x="7580222" y="-8356"/>
                  <a:pt x="7831152" y="29838"/>
                  <a:pt x="7912142" y="0"/>
                </a:cubicBezTo>
                <a:cubicBezTo>
                  <a:pt x="7993132" y="-29838"/>
                  <a:pt x="8133406" y="476"/>
                  <a:pt x="8304774" y="0"/>
                </a:cubicBezTo>
                <a:cubicBezTo>
                  <a:pt x="8476142" y="-476"/>
                  <a:pt x="8815929" y="76204"/>
                  <a:pt x="9000805" y="0"/>
                </a:cubicBezTo>
                <a:cubicBezTo>
                  <a:pt x="9185681" y="-76204"/>
                  <a:pt x="9304290" y="18875"/>
                  <a:pt x="9494570" y="0"/>
                </a:cubicBezTo>
                <a:cubicBezTo>
                  <a:pt x="9684850" y="-18875"/>
                  <a:pt x="9927571" y="11072"/>
                  <a:pt x="10113264" y="0"/>
                </a:cubicBezTo>
                <a:cubicBezTo>
                  <a:pt x="10154116" y="240430"/>
                  <a:pt x="10077554" y="335712"/>
                  <a:pt x="10113264" y="535686"/>
                </a:cubicBezTo>
                <a:cubicBezTo>
                  <a:pt x="10148974" y="735660"/>
                  <a:pt x="10050650" y="809523"/>
                  <a:pt x="10113264" y="1071372"/>
                </a:cubicBezTo>
                <a:cubicBezTo>
                  <a:pt x="10175878" y="1333221"/>
                  <a:pt x="10105742" y="1455018"/>
                  <a:pt x="10113264" y="1691640"/>
                </a:cubicBezTo>
                <a:cubicBezTo>
                  <a:pt x="10120786" y="1928262"/>
                  <a:pt x="10100574" y="2032114"/>
                  <a:pt x="10113264" y="2311908"/>
                </a:cubicBezTo>
                <a:cubicBezTo>
                  <a:pt x="10125954" y="2591702"/>
                  <a:pt x="10070561" y="2569149"/>
                  <a:pt x="10113264" y="2819400"/>
                </a:cubicBezTo>
                <a:cubicBezTo>
                  <a:pt x="9950604" y="2837263"/>
                  <a:pt x="9806689" y="2796024"/>
                  <a:pt x="9720631" y="2819400"/>
                </a:cubicBezTo>
                <a:cubicBezTo>
                  <a:pt x="9634573" y="2842776"/>
                  <a:pt x="9478993" y="2817675"/>
                  <a:pt x="9327999" y="2819400"/>
                </a:cubicBezTo>
                <a:cubicBezTo>
                  <a:pt x="9177005" y="2821125"/>
                  <a:pt x="8752447" y="2761617"/>
                  <a:pt x="8530836" y="2819400"/>
                </a:cubicBezTo>
                <a:cubicBezTo>
                  <a:pt x="8309225" y="2877183"/>
                  <a:pt x="8014339" y="2732770"/>
                  <a:pt x="7733672" y="2819400"/>
                </a:cubicBezTo>
                <a:cubicBezTo>
                  <a:pt x="7453005" y="2906030"/>
                  <a:pt x="7327618" y="2771840"/>
                  <a:pt x="6936509" y="2819400"/>
                </a:cubicBezTo>
                <a:cubicBezTo>
                  <a:pt x="6545400" y="2866960"/>
                  <a:pt x="6776012" y="2791648"/>
                  <a:pt x="6645009" y="2819400"/>
                </a:cubicBezTo>
                <a:cubicBezTo>
                  <a:pt x="6514006" y="2847152"/>
                  <a:pt x="6359775" y="2807506"/>
                  <a:pt x="6252377" y="2819400"/>
                </a:cubicBezTo>
                <a:cubicBezTo>
                  <a:pt x="6144979" y="2831294"/>
                  <a:pt x="5811184" y="2795938"/>
                  <a:pt x="5556346" y="2819400"/>
                </a:cubicBezTo>
                <a:cubicBezTo>
                  <a:pt x="5301508" y="2842862"/>
                  <a:pt x="5300129" y="2802019"/>
                  <a:pt x="5062581" y="2819400"/>
                </a:cubicBezTo>
                <a:cubicBezTo>
                  <a:pt x="4825034" y="2836781"/>
                  <a:pt x="4796339" y="2807648"/>
                  <a:pt x="4669948" y="2819400"/>
                </a:cubicBezTo>
                <a:cubicBezTo>
                  <a:pt x="4543557" y="2831152"/>
                  <a:pt x="4130215" y="2807111"/>
                  <a:pt x="3872785" y="2819400"/>
                </a:cubicBezTo>
                <a:cubicBezTo>
                  <a:pt x="3615355" y="2831689"/>
                  <a:pt x="3420560" y="2740631"/>
                  <a:pt x="3176755" y="2819400"/>
                </a:cubicBezTo>
                <a:cubicBezTo>
                  <a:pt x="2932950" y="2898169"/>
                  <a:pt x="2934089" y="2811810"/>
                  <a:pt x="2784122" y="2819400"/>
                </a:cubicBezTo>
                <a:cubicBezTo>
                  <a:pt x="2634155" y="2826990"/>
                  <a:pt x="2397979" y="2744109"/>
                  <a:pt x="2088092" y="2819400"/>
                </a:cubicBezTo>
                <a:cubicBezTo>
                  <a:pt x="1778205" y="2894691"/>
                  <a:pt x="1738662" y="2754615"/>
                  <a:pt x="1392061" y="2819400"/>
                </a:cubicBezTo>
                <a:cubicBezTo>
                  <a:pt x="1045460" y="2884185"/>
                  <a:pt x="1041247" y="2753182"/>
                  <a:pt x="696031" y="2819400"/>
                </a:cubicBezTo>
                <a:cubicBezTo>
                  <a:pt x="350815" y="2885618"/>
                  <a:pt x="151030" y="2795799"/>
                  <a:pt x="0" y="2819400"/>
                </a:cubicBezTo>
                <a:cubicBezTo>
                  <a:pt x="-64612" y="2552673"/>
                  <a:pt x="13460" y="2462028"/>
                  <a:pt x="0" y="2227326"/>
                </a:cubicBezTo>
                <a:cubicBezTo>
                  <a:pt x="-13460" y="1992624"/>
                  <a:pt x="60485" y="1904599"/>
                  <a:pt x="0" y="1691640"/>
                </a:cubicBezTo>
                <a:cubicBezTo>
                  <a:pt x="-60485" y="1478681"/>
                  <a:pt x="12866" y="1409886"/>
                  <a:pt x="0" y="1212342"/>
                </a:cubicBezTo>
                <a:cubicBezTo>
                  <a:pt x="-12866" y="1014798"/>
                  <a:pt x="36492" y="846124"/>
                  <a:pt x="0" y="704850"/>
                </a:cubicBezTo>
                <a:cubicBezTo>
                  <a:pt x="-36492" y="563576"/>
                  <a:pt x="23796" y="215439"/>
                  <a:pt x="0" y="0"/>
                </a:cubicBezTo>
                <a:close/>
              </a:path>
              <a:path w="10113264" h="2819400" stroke="0" extrusionOk="0">
                <a:moveTo>
                  <a:pt x="0" y="0"/>
                </a:moveTo>
                <a:cubicBezTo>
                  <a:pt x="130386" y="-4782"/>
                  <a:pt x="441225" y="58509"/>
                  <a:pt x="594898" y="0"/>
                </a:cubicBezTo>
                <a:cubicBezTo>
                  <a:pt x="748571" y="-58509"/>
                  <a:pt x="1035404" y="63060"/>
                  <a:pt x="1290928" y="0"/>
                </a:cubicBezTo>
                <a:cubicBezTo>
                  <a:pt x="1546452" y="-63060"/>
                  <a:pt x="1468290" y="12439"/>
                  <a:pt x="1582428" y="0"/>
                </a:cubicBezTo>
                <a:cubicBezTo>
                  <a:pt x="1696566" y="-12439"/>
                  <a:pt x="2070062" y="77120"/>
                  <a:pt x="2278459" y="0"/>
                </a:cubicBezTo>
                <a:cubicBezTo>
                  <a:pt x="2486856" y="-77120"/>
                  <a:pt x="2742987" y="45841"/>
                  <a:pt x="3075622" y="0"/>
                </a:cubicBezTo>
                <a:cubicBezTo>
                  <a:pt x="3408257" y="-45841"/>
                  <a:pt x="3369543" y="57747"/>
                  <a:pt x="3569387" y="0"/>
                </a:cubicBezTo>
                <a:cubicBezTo>
                  <a:pt x="3769232" y="-57747"/>
                  <a:pt x="3798955" y="8454"/>
                  <a:pt x="3860887" y="0"/>
                </a:cubicBezTo>
                <a:cubicBezTo>
                  <a:pt x="3922819" y="-8454"/>
                  <a:pt x="4082926" y="23710"/>
                  <a:pt x="4152387" y="0"/>
                </a:cubicBezTo>
                <a:cubicBezTo>
                  <a:pt x="4221848" y="-23710"/>
                  <a:pt x="4566735" y="45712"/>
                  <a:pt x="4747285" y="0"/>
                </a:cubicBezTo>
                <a:cubicBezTo>
                  <a:pt x="4927835" y="-45712"/>
                  <a:pt x="5190512" y="39136"/>
                  <a:pt x="5342183" y="0"/>
                </a:cubicBezTo>
                <a:cubicBezTo>
                  <a:pt x="5493854" y="-39136"/>
                  <a:pt x="5546038" y="14383"/>
                  <a:pt x="5633683" y="0"/>
                </a:cubicBezTo>
                <a:cubicBezTo>
                  <a:pt x="5721328" y="-14383"/>
                  <a:pt x="5997138" y="21511"/>
                  <a:pt x="6127448" y="0"/>
                </a:cubicBezTo>
                <a:cubicBezTo>
                  <a:pt x="6257759" y="-21511"/>
                  <a:pt x="6603785" y="45312"/>
                  <a:pt x="6924611" y="0"/>
                </a:cubicBezTo>
                <a:cubicBezTo>
                  <a:pt x="7245437" y="-45312"/>
                  <a:pt x="7420264" y="1629"/>
                  <a:pt x="7721775" y="0"/>
                </a:cubicBezTo>
                <a:cubicBezTo>
                  <a:pt x="8023286" y="-1629"/>
                  <a:pt x="8075787" y="5061"/>
                  <a:pt x="8215540" y="0"/>
                </a:cubicBezTo>
                <a:cubicBezTo>
                  <a:pt x="8355293" y="-5061"/>
                  <a:pt x="8787457" y="39159"/>
                  <a:pt x="9012703" y="0"/>
                </a:cubicBezTo>
                <a:cubicBezTo>
                  <a:pt x="9237949" y="-39159"/>
                  <a:pt x="9272508" y="47969"/>
                  <a:pt x="9506468" y="0"/>
                </a:cubicBezTo>
                <a:cubicBezTo>
                  <a:pt x="9740428" y="-47969"/>
                  <a:pt x="9895010" y="22617"/>
                  <a:pt x="10113264" y="0"/>
                </a:cubicBezTo>
                <a:cubicBezTo>
                  <a:pt x="10140435" y="204741"/>
                  <a:pt x="10081381" y="350079"/>
                  <a:pt x="10113264" y="563880"/>
                </a:cubicBezTo>
                <a:cubicBezTo>
                  <a:pt x="10145147" y="777681"/>
                  <a:pt x="10096638" y="899221"/>
                  <a:pt x="10113264" y="1099566"/>
                </a:cubicBezTo>
                <a:cubicBezTo>
                  <a:pt x="10129890" y="1299911"/>
                  <a:pt x="10070564" y="1440110"/>
                  <a:pt x="10113264" y="1719834"/>
                </a:cubicBezTo>
                <a:cubicBezTo>
                  <a:pt x="10155964" y="1999558"/>
                  <a:pt x="10086100" y="2141549"/>
                  <a:pt x="10113264" y="2283714"/>
                </a:cubicBezTo>
                <a:cubicBezTo>
                  <a:pt x="10140428" y="2425879"/>
                  <a:pt x="10084269" y="2583425"/>
                  <a:pt x="10113264" y="2819400"/>
                </a:cubicBezTo>
                <a:cubicBezTo>
                  <a:pt x="9934620" y="2832301"/>
                  <a:pt x="9843956" y="2770013"/>
                  <a:pt x="9619499" y="2819400"/>
                </a:cubicBezTo>
                <a:cubicBezTo>
                  <a:pt x="9395043" y="2868787"/>
                  <a:pt x="9228934" y="2793662"/>
                  <a:pt x="8923468" y="2819400"/>
                </a:cubicBezTo>
                <a:cubicBezTo>
                  <a:pt x="8618002" y="2845138"/>
                  <a:pt x="8673285" y="2764305"/>
                  <a:pt x="8429703" y="2819400"/>
                </a:cubicBezTo>
                <a:cubicBezTo>
                  <a:pt x="8186121" y="2874495"/>
                  <a:pt x="8080657" y="2808537"/>
                  <a:pt x="7935938" y="2819400"/>
                </a:cubicBezTo>
                <a:cubicBezTo>
                  <a:pt x="7791219" y="2830263"/>
                  <a:pt x="7469926" y="2772755"/>
                  <a:pt x="7341040" y="2819400"/>
                </a:cubicBezTo>
                <a:cubicBezTo>
                  <a:pt x="7212154" y="2866045"/>
                  <a:pt x="7064983" y="2766524"/>
                  <a:pt x="6847275" y="2819400"/>
                </a:cubicBezTo>
                <a:cubicBezTo>
                  <a:pt x="6629567" y="2872276"/>
                  <a:pt x="6482477" y="2773650"/>
                  <a:pt x="6353509" y="2819400"/>
                </a:cubicBezTo>
                <a:cubicBezTo>
                  <a:pt x="6224541" y="2865150"/>
                  <a:pt x="6045376" y="2794138"/>
                  <a:pt x="5859744" y="2819400"/>
                </a:cubicBezTo>
                <a:cubicBezTo>
                  <a:pt x="5674113" y="2844662"/>
                  <a:pt x="5533301" y="2763869"/>
                  <a:pt x="5365979" y="2819400"/>
                </a:cubicBezTo>
                <a:cubicBezTo>
                  <a:pt x="5198658" y="2874931"/>
                  <a:pt x="4958920" y="2746810"/>
                  <a:pt x="4669948" y="2819400"/>
                </a:cubicBezTo>
                <a:cubicBezTo>
                  <a:pt x="4380976" y="2891990"/>
                  <a:pt x="4522483" y="2794371"/>
                  <a:pt x="4378448" y="2819400"/>
                </a:cubicBezTo>
                <a:cubicBezTo>
                  <a:pt x="4234413" y="2844429"/>
                  <a:pt x="3983878" y="2754300"/>
                  <a:pt x="3783551" y="2819400"/>
                </a:cubicBezTo>
                <a:cubicBezTo>
                  <a:pt x="3583224" y="2884500"/>
                  <a:pt x="3635459" y="2789258"/>
                  <a:pt x="3492051" y="2819400"/>
                </a:cubicBezTo>
                <a:cubicBezTo>
                  <a:pt x="3348643" y="2849542"/>
                  <a:pt x="3035715" y="2817245"/>
                  <a:pt x="2897153" y="2819400"/>
                </a:cubicBezTo>
                <a:cubicBezTo>
                  <a:pt x="2758591" y="2821555"/>
                  <a:pt x="2605080" y="2815985"/>
                  <a:pt x="2504520" y="2819400"/>
                </a:cubicBezTo>
                <a:cubicBezTo>
                  <a:pt x="2403960" y="2822815"/>
                  <a:pt x="2096583" y="2802923"/>
                  <a:pt x="1909622" y="2819400"/>
                </a:cubicBezTo>
                <a:cubicBezTo>
                  <a:pt x="1722661" y="2835877"/>
                  <a:pt x="1497043" y="2815632"/>
                  <a:pt x="1213592" y="2819400"/>
                </a:cubicBezTo>
                <a:cubicBezTo>
                  <a:pt x="930141" y="2823168"/>
                  <a:pt x="374865" y="2735828"/>
                  <a:pt x="0" y="2819400"/>
                </a:cubicBezTo>
                <a:cubicBezTo>
                  <a:pt x="-25080" y="2712739"/>
                  <a:pt x="40877" y="2504348"/>
                  <a:pt x="0" y="2311908"/>
                </a:cubicBezTo>
                <a:cubicBezTo>
                  <a:pt x="-40877" y="2119468"/>
                  <a:pt x="9229" y="1949123"/>
                  <a:pt x="0" y="1804416"/>
                </a:cubicBezTo>
                <a:cubicBezTo>
                  <a:pt x="-9229" y="1659709"/>
                  <a:pt x="6205" y="1476494"/>
                  <a:pt x="0" y="1325118"/>
                </a:cubicBezTo>
                <a:cubicBezTo>
                  <a:pt x="-6205" y="1173742"/>
                  <a:pt x="61712" y="885936"/>
                  <a:pt x="0" y="704850"/>
                </a:cubicBezTo>
                <a:cubicBezTo>
                  <a:pt x="-61712" y="523764"/>
                  <a:pt x="80971" y="262465"/>
                  <a:pt x="0" y="0"/>
                </a:cubicBezTo>
                <a:close/>
              </a:path>
            </a:pathLst>
          </a:custGeom>
        </p:spPr>
        <p:txBody>
          <a:bodyPr rtlCol="0">
            <a:normAutofit fontScale="25000" lnSpcReduction="20000"/>
          </a:bodyPr>
          <a:lstStyle/>
          <a:p>
            <a:pPr marL="109537" indent="0" algn="ctr">
              <a:lnSpc>
                <a:spcPct val="170000"/>
              </a:lnSpc>
              <a:spcBef>
                <a:spcPts val="0"/>
              </a:spcBef>
              <a:buNone/>
              <a:defRPr/>
            </a:pPr>
            <a:r>
              <a:rPr lang="en-IE" altLang="en-US" sz="9600" dirty="0">
                <a:latin typeface="Comic Sans MS" panose="030F0702030302020204" pitchFamily="66" charset="0"/>
                <a:cs typeface="Cavolini" panose="03000502040302020204" pitchFamily="66" charset="0"/>
              </a:rPr>
              <a:t>Maynooth Post Primary School is a community of students, staff and parents.  We aim to create a warm and caring learning environment in which all our students can achieve their full potential.   We value the unique contribution of each individual in an atmosphere of tolerance, partnership and shared respect.</a:t>
            </a:r>
          </a:p>
          <a:p>
            <a:pPr marL="109537" indent="0">
              <a:lnSpc>
                <a:spcPct val="110000"/>
              </a:lnSpc>
              <a:spcBef>
                <a:spcPts val="0"/>
              </a:spcBef>
              <a:buNone/>
              <a:defRPr/>
            </a:pPr>
            <a:endParaRPr lang="en-IE" altLang="en-US" dirty="0">
              <a:latin typeface="Comic Sans MS" panose="030F0702030302020204" pitchFamily="66" charset="0"/>
              <a:cs typeface="Cavolini" panose="03000502040302020204" pitchFamily="66" charset="0"/>
            </a:endParaRPr>
          </a:p>
          <a:p>
            <a:pPr marL="109537" indent="0">
              <a:spcAft>
                <a:spcPts val="600"/>
              </a:spcAft>
              <a:buNone/>
              <a:defRPr/>
            </a:pPr>
            <a:endParaRPr lang="en-IE" altLang="en-US" sz="1900" dirty="0">
              <a:latin typeface="Comic Sans MS" panose="030F0702030302020204" pitchFamily="66" charset="0"/>
              <a:cs typeface="Cavolini" panose="03000502040302020204" pitchFamily="66" charset="0"/>
            </a:endParaRPr>
          </a:p>
          <a:p>
            <a:pPr marL="109537" indent="0">
              <a:spcAft>
                <a:spcPts val="600"/>
              </a:spcAft>
              <a:buNone/>
              <a:defRPr/>
            </a:pPr>
            <a:endParaRPr lang="en-IE" altLang="en-US" sz="1900" dirty="0">
              <a:latin typeface="Comic Sans MS" panose="030F0702030302020204" pitchFamily="66" charset="0"/>
              <a:cs typeface="Cavolini" panose="03000502040302020204" pitchFamily="66" charset="0"/>
            </a:endParaRPr>
          </a:p>
          <a:p>
            <a:pPr marL="91440" indent="-91440">
              <a:defRPr/>
            </a:pPr>
            <a:endParaRPr lang="en-US" alt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058D256-0043-29DA-BE34-AACC8F27517C}"/>
              </a:ext>
            </a:extLst>
          </p:cNvPr>
          <p:cNvSpPr txBox="1"/>
          <p:nvPr/>
        </p:nvSpPr>
        <p:spPr>
          <a:xfrm>
            <a:off x="7125809" y="4988086"/>
            <a:ext cx="910396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003399"/>
                </a:solidFill>
                <a:effectLst/>
                <a:uLnTx/>
                <a:uFillTx/>
                <a:latin typeface="Calibri" panose="020F0502020204030204"/>
                <a:ea typeface="+mn-ea"/>
                <a:cs typeface="Cavolini" panose="03000502040302020204" pitchFamily="66" charset="0"/>
              </a:rPr>
              <a:t>Our Staff</a:t>
            </a:r>
            <a:endParaRPr kumimoji="0" lang="en-IE" sz="7200" b="0" i="0" u="none" strike="noStrike" kern="1200" cap="none" spc="0" normalizeH="0" baseline="0" noProof="0">
              <a:ln>
                <a:noFill/>
              </a:ln>
              <a:solidFill>
                <a:srgbClr val="003399"/>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DBEA0BD9-F787-0DE9-0BE1-29013C0C3176}"/>
              </a:ext>
            </a:extLst>
          </p:cNvPr>
          <p:cNvCxnSpPr/>
          <p:nvPr/>
        </p:nvCxnSpPr>
        <p:spPr>
          <a:xfrm>
            <a:off x="6909512" y="6312162"/>
            <a:ext cx="4061637" cy="0"/>
          </a:xfrm>
          <a:prstGeom prst="line">
            <a:avLst/>
          </a:prstGeom>
          <a:ln w="38100">
            <a:solidFill>
              <a:srgbClr val="00808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CA41704-4409-49CC-A3DB-BB431852BA12}"/>
              </a:ext>
            </a:extLst>
          </p:cNvPr>
          <p:cNvPicPr>
            <a:picLocks noChangeAspect="1"/>
          </p:cNvPicPr>
          <p:nvPr/>
        </p:nvPicPr>
        <p:blipFill rotWithShape="1">
          <a:blip r:embed="rId2">
            <a:extLst>
              <a:ext uri="{28A0092B-C50C-407E-A947-70E740481C1C}">
                <a14:useLocalDpi xmlns:a14="http://schemas.microsoft.com/office/drawing/2010/main" val="0"/>
              </a:ext>
            </a:extLst>
          </a:blip>
          <a:srcRect l="3441" t="34850" r="3944" b="15756"/>
          <a:stretch/>
        </p:blipFill>
        <p:spPr>
          <a:xfrm>
            <a:off x="253109" y="868708"/>
            <a:ext cx="11685782" cy="2908423"/>
          </a:xfrm>
          <a:prstGeom prst="rect">
            <a:avLst/>
          </a:prstGeom>
          <a:solidFill>
            <a:srgbClr val="FFFFFF">
              <a:shade val="85000"/>
            </a:srgbClr>
          </a:solidFill>
          <a:ln w="88900" cap="sq">
            <a:solidFill>
              <a:srgbClr val="0020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4756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5" name="TextBox 4">
            <a:extLst>
              <a:ext uri="{FF2B5EF4-FFF2-40B4-BE49-F238E27FC236}">
                <a16:creationId xmlns:a16="http://schemas.microsoft.com/office/drawing/2014/main" id="{53590B16-70F3-AFAA-B77B-593C63438D49}"/>
              </a:ext>
            </a:extLst>
          </p:cNvPr>
          <p:cNvSpPr txBox="1"/>
          <p:nvPr/>
        </p:nvSpPr>
        <p:spPr>
          <a:xfrm>
            <a:off x="3048886" y="3244334"/>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Additional Educational </a:t>
            </a: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35FB95C-C531-FEB1-4799-DDC607CF8E80}"/>
              </a:ext>
            </a:extLst>
          </p:cNvPr>
          <p:cNvSpPr txBox="1"/>
          <p:nvPr/>
        </p:nvSpPr>
        <p:spPr>
          <a:xfrm>
            <a:off x="3048886" y="266577"/>
            <a:ext cx="6097772"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Academic Excellence</a:t>
            </a:r>
            <a:endParaRPr kumimoji="0" lang="en-IE" sz="5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FEC02E5-760D-46A0-A368-89B253FF77D1}"/>
              </a:ext>
            </a:extLst>
          </p:cNvPr>
          <p:cNvPicPr>
            <a:picLocks noChangeAspect="1"/>
          </p:cNvPicPr>
          <p:nvPr/>
        </p:nvPicPr>
        <p:blipFill rotWithShape="1">
          <a:blip r:embed="rId3"/>
          <a:srcRect l="35808" t="17350" r="8282" b="7734"/>
          <a:stretch/>
        </p:blipFill>
        <p:spPr>
          <a:xfrm>
            <a:off x="6922602" y="1952994"/>
            <a:ext cx="5068399" cy="4527476"/>
          </a:xfrm>
          <a:prstGeom prst="rect">
            <a:avLst/>
          </a:prstGeom>
        </p:spPr>
      </p:pic>
      <p:pic>
        <p:nvPicPr>
          <p:cNvPr id="8" name="Picture 7">
            <a:extLst>
              <a:ext uri="{FF2B5EF4-FFF2-40B4-BE49-F238E27FC236}">
                <a16:creationId xmlns:a16="http://schemas.microsoft.com/office/drawing/2014/main" id="{24AD5DDB-1E7C-492A-B869-045B34142B66}"/>
              </a:ext>
            </a:extLst>
          </p:cNvPr>
          <p:cNvPicPr>
            <a:picLocks noChangeAspect="1"/>
          </p:cNvPicPr>
          <p:nvPr/>
        </p:nvPicPr>
        <p:blipFill rotWithShape="1">
          <a:blip r:embed="rId4">
            <a:extLst>
              <a:ext uri="{28A0092B-C50C-407E-A947-70E740481C1C}">
                <a14:useLocalDpi xmlns:a14="http://schemas.microsoft.com/office/drawing/2010/main" val="0"/>
              </a:ext>
            </a:extLst>
          </a:blip>
          <a:srcRect l="3180" t="9723" r="7477" b="15412"/>
          <a:stretch/>
        </p:blipFill>
        <p:spPr>
          <a:xfrm>
            <a:off x="200999" y="2227314"/>
            <a:ext cx="6466245" cy="4063758"/>
          </a:xfrm>
          <a:prstGeom prst="rect">
            <a:avLst/>
          </a:prstGeom>
          <a:solidFill>
            <a:srgbClr val="FFFFFF">
              <a:shade val="85000"/>
            </a:srgbClr>
          </a:solidFill>
          <a:ln w="88900" cap="sq">
            <a:solidFill>
              <a:srgbClr val="0020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75142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5" name="TextBox 4">
            <a:extLst>
              <a:ext uri="{FF2B5EF4-FFF2-40B4-BE49-F238E27FC236}">
                <a16:creationId xmlns:a16="http://schemas.microsoft.com/office/drawing/2014/main" id="{53590B16-70F3-AFAA-B77B-593C63438D49}"/>
              </a:ext>
            </a:extLst>
          </p:cNvPr>
          <p:cNvSpPr txBox="1"/>
          <p:nvPr/>
        </p:nvSpPr>
        <p:spPr>
          <a:xfrm>
            <a:off x="3048886" y="3244334"/>
            <a:ext cx="60977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Additional Educational </a:t>
            </a: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35FB95C-C531-FEB1-4799-DDC607CF8E80}"/>
              </a:ext>
            </a:extLst>
          </p:cNvPr>
          <p:cNvSpPr txBox="1"/>
          <p:nvPr/>
        </p:nvSpPr>
        <p:spPr>
          <a:xfrm>
            <a:off x="1853292" y="437204"/>
            <a:ext cx="863237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5400" b="1" dirty="0">
                <a:solidFill>
                  <a:srgbClr val="FFFFFF"/>
                </a:solidFill>
                <a:latin typeface="Calibri" panose="020F0502020204030204" pitchFamily="34" charset="0"/>
                <a:cs typeface="Calibri" panose="020F0502020204030204" pitchFamily="34" charset="0"/>
              </a:rPr>
              <a:t>J</a:t>
            </a:r>
            <a:r>
              <a:rPr lang="en-IE" sz="5400" b="1" dirty="0" err="1">
                <a:solidFill>
                  <a:srgbClr val="FFFFFF"/>
                </a:solidFill>
                <a:latin typeface="Calibri" panose="020F0502020204030204" pitchFamily="34" charset="0"/>
                <a:cs typeface="Calibri" panose="020F0502020204030204" pitchFamily="34" charset="0"/>
              </a:rPr>
              <a:t>unior</a:t>
            </a:r>
            <a:r>
              <a:rPr lang="en-IE" sz="5400" b="1" dirty="0">
                <a:solidFill>
                  <a:srgbClr val="FFFFFF"/>
                </a:solidFill>
                <a:latin typeface="Calibri" panose="020F0502020204030204" pitchFamily="34" charset="0"/>
                <a:cs typeface="Calibri" panose="020F0502020204030204" pitchFamily="34" charset="0"/>
              </a:rPr>
              <a:t> Cycle Subject Choice</a:t>
            </a:r>
            <a:endParaRPr kumimoji="0" lang="en-IE"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6123CC4-ACA8-490C-B3F2-FE3A6A7B3C26}"/>
              </a:ext>
            </a:extLst>
          </p:cNvPr>
          <p:cNvPicPr>
            <a:picLocks noChangeAspect="1"/>
          </p:cNvPicPr>
          <p:nvPr/>
        </p:nvPicPr>
        <p:blipFill rotWithShape="1">
          <a:blip r:embed="rId3"/>
          <a:srcRect l="35503" t="32155" r="12751" b="43916"/>
          <a:stretch/>
        </p:blipFill>
        <p:spPr>
          <a:xfrm>
            <a:off x="8666" y="2103554"/>
            <a:ext cx="12183334" cy="3755971"/>
          </a:xfrm>
          <a:prstGeom prst="rect">
            <a:avLst/>
          </a:prstGeom>
        </p:spPr>
      </p:pic>
    </p:spTree>
    <p:extLst>
      <p:ext uri="{BB962C8B-B14F-4D97-AF65-F5344CB8AC3E}">
        <p14:creationId xmlns:p14="http://schemas.microsoft.com/office/powerpoint/2010/main" val="378165850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405BF920-E36D-4799-9452-02F40021EA48}"/>
              </a:ext>
            </a:extLst>
          </p:cNvPr>
          <p:cNvSpPr>
            <a:spLocks noGrp="1" noChangeArrowheads="1"/>
          </p:cNvSpPr>
          <p:nvPr>
            <p:ph type="title" idx="4294967295"/>
          </p:nvPr>
        </p:nvSpPr>
        <p:spPr>
          <a:xfrm>
            <a:off x="3487479" y="349112"/>
            <a:ext cx="10277936" cy="877729"/>
          </a:xfrm>
        </p:spPr>
        <p:txBody>
          <a:bodyPr vert="horz" lIns="91440" tIns="45720" rIns="91440" bIns="45720" rtlCol="0" anchor="ctr">
            <a:normAutofit fontScale="90000"/>
          </a:bodyPr>
          <a:lstStyle/>
          <a:p>
            <a:pPr>
              <a:defRPr/>
            </a:pPr>
            <a:r>
              <a:rPr lang="en-US" sz="6000" b="1" kern="1200" dirty="0">
                <a:solidFill>
                  <a:srgbClr val="FFFFFF"/>
                </a:solidFill>
                <a:latin typeface="+mn-lt"/>
                <a:ea typeface="+mj-ea"/>
                <a:cs typeface="+mj-cs"/>
              </a:rPr>
              <a:t>Class </a:t>
            </a:r>
            <a:r>
              <a:rPr lang="en-US" sz="6000" b="1" kern="1200" dirty="0" err="1">
                <a:solidFill>
                  <a:srgbClr val="FFFFFF"/>
                </a:solidFill>
                <a:latin typeface="+mn-lt"/>
                <a:ea typeface="+mj-ea"/>
                <a:cs typeface="+mj-cs"/>
              </a:rPr>
              <a:t>Organisation</a:t>
            </a:r>
            <a:endParaRPr lang="en-US" sz="6000" b="1" kern="1200" dirty="0">
              <a:solidFill>
                <a:srgbClr val="FFFFFF"/>
              </a:solidFill>
              <a:latin typeface="+mn-lt"/>
              <a:ea typeface="+mj-ea"/>
              <a:cs typeface="+mj-cs"/>
            </a:endParaRP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2" name="Content Placeholder 4">
            <a:extLst>
              <a:ext uri="{FF2B5EF4-FFF2-40B4-BE49-F238E27FC236}">
                <a16:creationId xmlns:a16="http://schemas.microsoft.com/office/drawing/2014/main" id="{9158520D-BC3B-A74D-0D3A-1AF01F5CDB36}"/>
              </a:ext>
            </a:extLst>
          </p:cNvPr>
          <p:cNvSpPr txBox="1">
            <a:spLocks noChangeArrowheads="1"/>
          </p:cNvSpPr>
          <p:nvPr/>
        </p:nvSpPr>
        <p:spPr>
          <a:xfrm>
            <a:off x="438727" y="1693278"/>
            <a:ext cx="11314545" cy="4815610"/>
          </a:xfrm>
          <a:prstGeom prst="rect">
            <a:avLst/>
          </a:prstGeom>
          <a:solidFill>
            <a:schemeClr val="bg1"/>
          </a:solidFill>
          <a:ln w="76200">
            <a:noFill/>
            <a:extLst>
              <a:ext uri="{C807C97D-BFC1-408E-A445-0C87EB9F89A2}">
                <ask:lineSketchStyleProps xmlns:ask="http://schemas.microsoft.com/office/drawing/2018/sketchyshapes" sd="3558071428">
                  <a:custGeom>
                    <a:avLst/>
                    <a:gdLst>
                      <a:gd name="connsiteX0" fmla="*/ 0 w 9533467"/>
                      <a:gd name="connsiteY0" fmla="*/ 0 h 5532478"/>
                      <a:gd name="connsiteX1" fmla="*/ 309838 w 9533467"/>
                      <a:gd name="connsiteY1" fmla="*/ 0 h 5532478"/>
                      <a:gd name="connsiteX2" fmla="*/ 1096349 w 9533467"/>
                      <a:gd name="connsiteY2" fmla="*/ 0 h 5532478"/>
                      <a:gd name="connsiteX3" fmla="*/ 1787525 w 9533467"/>
                      <a:gd name="connsiteY3" fmla="*/ 0 h 5532478"/>
                      <a:gd name="connsiteX4" fmla="*/ 2288032 w 9533467"/>
                      <a:gd name="connsiteY4" fmla="*/ 0 h 5532478"/>
                      <a:gd name="connsiteX5" fmla="*/ 3074543 w 9533467"/>
                      <a:gd name="connsiteY5" fmla="*/ 0 h 5532478"/>
                      <a:gd name="connsiteX6" fmla="*/ 3861054 w 9533467"/>
                      <a:gd name="connsiteY6" fmla="*/ 0 h 5532478"/>
                      <a:gd name="connsiteX7" fmla="*/ 4456896 w 9533467"/>
                      <a:gd name="connsiteY7" fmla="*/ 0 h 5532478"/>
                      <a:gd name="connsiteX8" fmla="*/ 5052738 w 9533467"/>
                      <a:gd name="connsiteY8" fmla="*/ 0 h 5532478"/>
                      <a:gd name="connsiteX9" fmla="*/ 5362575 w 9533467"/>
                      <a:gd name="connsiteY9" fmla="*/ 0 h 5532478"/>
                      <a:gd name="connsiteX10" fmla="*/ 5958417 w 9533467"/>
                      <a:gd name="connsiteY10" fmla="*/ 0 h 5532478"/>
                      <a:gd name="connsiteX11" fmla="*/ 6554259 w 9533467"/>
                      <a:gd name="connsiteY11" fmla="*/ 0 h 5532478"/>
                      <a:gd name="connsiteX12" fmla="*/ 7340770 w 9533467"/>
                      <a:gd name="connsiteY12" fmla="*/ 0 h 5532478"/>
                      <a:gd name="connsiteX13" fmla="*/ 7841277 w 9533467"/>
                      <a:gd name="connsiteY13" fmla="*/ 0 h 5532478"/>
                      <a:gd name="connsiteX14" fmla="*/ 8246449 w 9533467"/>
                      <a:gd name="connsiteY14" fmla="*/ 0 h 5532478"/>
                      <a:gd name="connsiteX15" fmla="*/ 8556287 w 9533467"/>
                      <a:gd name="connsiteY15" fmla="*/ 0 h 5532478"/>
                      <a:gd name="connsiteX16" fmla="*/ 9533467 w 9533467"/>
                      <a:gd name="connsiteY16" fmla="*/ 0 h 5532478"/>
                      <a:gd name="connsiteX17" fmla="*/ 9533467 w 9533467"/>
                      <a:gd name="connsiteY17" fmla="*/ 387273 h 5532478"/>
                      <a:gd name="connsiteX18" fmla="*/ 9533467 w 9533467"/>
                      <a:gd name="connsiteY18" fmla="*/ 774547 h 5532478"/>
                      <a:gd name="connsiteX19" fmla="*/ 9533467 w 9533467"/>
                      <a:gd name="connsiteY19" fmla="*/ 1161820 h 5532478"/>
                      <a:gd name="connsiteX20" fmla="*/ 9533467 w 9533467"/>
                      <a:gd name="connsiteY20" fmla="*/ 1770393 h 5532478"/>
                      <a:gd name="connsiteX21" fmla="*/ 9533467 w 9533467"/>
                      <a:gd name="connsiteY21" fmla="*/ 2323641 h 5532478"/>
                      <a:gd name="connsiteX22" fmla="*/ 9533467 w 9533467"/>
                      <a:gd name="connsiteY22" fmla="*/ 2821564 h 5532478"/>
                      <a:gd name="connsiteX23" fmla="*/ 9533467 w 9533467"/>
                      <a:gd name="connsiteY23" fmla="*/ 3264162 h 5532478"/>
                      <a:gd name="connsiteX24" fmla="*/ 9533467 w 9533467"/>
                      <a:gd name="connsiteY24" fmla="*/ 3817410 h 5532478"/>
                      <a:gd name="connsiteX25" fmla="*/ 9533467 w 9533467"/>
                      <a:gd name="connsiteY25" fmla="*/ 4204683 h 5532478"/>
                      <a:gd name="connsiteX26" fmla="*/ 9533467 w 9533467"/>
                      <a:gd name="connsiteY26" fmla="*/ 4702606 h 5532478"/>
                      <a:gd name="connsiteX27" fmla="*/ 9533467 w 9533467"/>
                      <a:gd name="connsiteY27" fmla="*/ 5532478 h 5532478"/>
                      <a:gd name="connsiteX28" fmla="*/ 9128295 w 9533467"/>
                      <a:gd name="connsiteY28" fmla="*/ 5532478 h 5532478"/>
                      <a:gd name="connsiteX29" fmla="*/ 8627788 w 9533467"/>
                      <a:gd name="connsiteY29" fmla="*/ 5532478 h 5532478"/>
                      <a:gd name="connsiteX30" fmla="*/ 7841277 w 9533467"/>
                      <a:gd name="connsiteY30" fmla="*/ 5532478 h 5532478"/>
                      <a:gd name="connsiteX31" fmla="*/ 7150100 w 9533467"/>
                      <a:gd name="connsiteY31" fmla="*/ 5532478 h 5532478"/>
                      <a:gd name="connsiteX32" fmla="*/ 6649593 w 9533467"/>
                      <a:gd name="connsiteY32" fmla="*/ 5532478 h 5532478"/>
                      <a:gd name="connsiteX33" fmla="*/ 6244421 w 9533467"/>
                      <a:gd name="connsiteY33" fmla="*/ 5532478 h 5532478"/>
                      <a:gd name="connsiteX34" fmla="*/ 5743914 w 9533467"/>
                      <a:gd name="connsiteY34" fmla="*/ 5532478 h 5532478"/>
                      <a:gd name="connsiteX35" fmla="*/ 4957403 w 9533467"/>
                      <a:gd name="connsiteY35" fmla="*/ 5532478 h 5532478"/>
                      <a:gd name="connsiteX36" fmla="*/ 4647565 w 9533467"/>
                      <a:gd name="connsiteY36" fmla="*/ 5532478 h 5532478"/>
                      <a:gd name="connsiteX37" fmla="*/ 3956389 w 9533467"/>
                      <a:gd name="connsiteY37" fmla="*/ 5532478 h 5532478"/>
                      <a:gd name="connsiteX38" fmla="*/ 3265212 w 9533467"/>
                      <a:gd name="connsiteY38" fmla="*/ 5532478 h 5532478"/>
                      <a:gd name="connsiteX39" fmla="*/ 2574036 w 9533467"/>
                      <a:gd name="connsiteY39" fmla="*/ 5532478 h 5532478"/>
                      <a:gd name="connsiteX40" fmla="*/ 2168864 w 9533467"/>
                      <a:gd name="connsiteY40" fmla="*/ 5532478 h 5532478"/>
                      <a:gd name="connsiteX41" fmla="*/ 1763691 w 9533467"/>
                      <a:gd name="connsiteY41" fmla="*/ 5532478 h 5532478"/>
                      <a:gd name="connsiteX42" fmla="*/ 1358519 w 9533467"/>
                      <a:gd name="connsiteY42" fmla="*/ 5532478 h 5532478"/>
                      <a:gd name="connsiteX43" fmla="*/ 1048681 w 9533467"/>
                      <a:gd name="connsiteY43" fmla="*/ 5532478 h 5532478"/>
                      <a:gd name="connsiteX44" fmla="*/ 548174 w 9533467"/>
                      <a:gd name="connsiteY44" fmla="*/ 5532478 h 5532478"/>
                      <a:gd name="connsiteX45" fmla="*/ 0 w 9533467"/>
                      <a:gd name="connsiteY45" fmla="*/ 5532478 h 5532478"/>
                      <a:gd name="connsiteX46" fmla="*/ 0 w 9533467"/>
                      <a:gd name="connsiteY46" fmla="*/ 4923905 h 5532478"/>
                      <a:gd name="connsiteX47" fmla="*/ 0 w 9533467"/>
                      <a:gd name="connsiteY47" fmla="*/ 4315333 h 5532478"/>
                      <a:gd name="connsiteX48" fmla="*/ 0 w 9533467"/>
                      <a:gd name="connsiteY48" fmla="*/ 3651435 h 5532478"/>
                      <a:gd name="connsiteX49" fmla="*/ 0 w 9533467"/>
                      <a:gd name="connsiteY49" fmla="*/ 3098188 h 5532478"/>
                      <a:gd name="connsiteX50" fmla="*/ 0 w 9533467"/>
                      <a:gd name="connsiteY50" fmla="*/ 2600265 h 5532478"/>
                      <a:gd name="connsiteX51" fmla="*/ 0 w 9533467"/>
                      <a:gd name="connsiteY51" fmla="*/ 1936367 h 5532478"/>
                      <a:gd name="connsiteX52" fmla="*/ 0 w 9533467"/>
                      <a:gd name="connsiteY52" fmla="*/ 1493769 h 5532478"/>
                      <a:gd name="connsiteX53" fmla="*/ 0 w 9533467"/>
                      <a:gd name="connsiteY53" fmla="*/ 995846 h 5532478"/>
                      <a:gd name="connsiteX54" fmla="*/ 0 w 9533467"/>
                      <a:gd name="connsiteY54" fmla="*/ 608573 h 5532478"/>
                      <a:gd name="connsiteX55" fmla="*/ 0 w 9533467"/>
                      <a:gd name="connsiteY55" fmla="*/ 0 h 553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533467" h="5532478" fill="none" extrusionOk="0">
                        <a:moveTo>
                          <a:pt x="0" y="0"/>
                        </a:moveTo>
                        <a:cubicBezTo>
                          <a:pt x="83458" y="-2661"/>
                          <a:pt x="197703" y="29976"/>
                          <a:pt x="309838" y="0"/>
                        </a:cubicBezTo>
                        <a:cubicBezTo>
                          <a:pt x="421973" y="-29976"/>
                          <a:pt x="749323" y="35811"/>
                          <a:pt x="1096349" y="0"/>
                        </a:cubicBezTo>
                        <a:cubicBezTo>
                          <a:pt x="1443375" y="-35811"/>
                          <a:pt x="1522437" y="79537"/>
                          <a:pt x="1787525" y="0"/>
                        </a:cubicBezTo>
                        <a:cubicBezTo>
                          <a:pt x="2052613" y="-79537"/>
                          <a:pt x="2081475" y="27276"/>
                          <a:pt x="2288032" y="0"/>
                        </a:cubicBezTo>
                        <a:cubicBezTo>
                          <a:pt x="2494589" y="-27276"/>
                          <a:pt x="2798141" y="89378"/>
                          <a:pt x="3074543" y="0"/>
                        </a:cubicBezTo>
                        <a:cubicBezTo>
                          <a:pt x="3350945" y="-89378"/>
                          <a:pt x="3528943" y="60282"/>
                          <a:pt x="3861054" y="0"/>
                        </a:cubicBezTo>
                        <a:cubicBezTo>
                          <a:pt x="4193165" y="-60282"/>
                          <a:pt x="4261539" y="63494"/>
                          <a:pt x="4456896" y="0"/>
                        </a:cubicBezTo>
                        <a:cubicBezTo>
                          <a:pt x="4652253" y="-63494"/>
                          <a:pt x="4775201" y="31467"/>
                          <a:pt x="5052738" y="0"/>
                        </a:cubicBezTo>
                        <a:cubicBezTo>
                          <a:pt x="5330275" y="-31467"/>
                          <a:pt x="5258453" y="6626"/>
                          <a:pt x="5362575" y="0"/>
                        </a:cubicBezTo>
                        <a:cubicBezTo>
                          <a:pt x="5466697" y="-6626"/>
                          <a:pt x="5773312" y="48207"/>
                          <a:pt x="5958417" y="0"/>
                        </a:cubicBezTo>
                        <a:cubicBezTo>
                          <a:pt x="6143522" y="-48207"/>
                          <a:pt x="6329370" y="61438"/>
                          <a:pt x="6554259" y="0"/>
                        </a:cubicBezTo>
                        <a:cubicBezTo>
                          <a:pt x="6779148" y="-61438"/>
                          <a:pt x="7177149" y="46355"/>
                          <a:pt x="7340770" y="0"/>
                        </a:cubicBezTo>
                        <a:cubicBezTo>
                          <a:pt x="7504391" y="-46355"/>
                          <a:pt x="7713242" y="29552"/>
                          <a:pt x="7841277" y="0"/>
                        </a:cubicBezTo>
                        <a:cubicBezTo>
                          <a:pt x="7969312" y="-29552"/>
                          <a:pt x="8146660" y="24044"/>
                          <a:pt x="8246449" y="0"/>
                        </a:cubicBezTo>
                        <a:cubicBezTo>
                          <a:pt x="8346238" y="-24044"/>
                          <a:pt x="8491179" y="30283"/>
                          <a:pt x="8556287" y="0"/>
                        </a:cubicBezTo>
                        <a:cubicBezTo>
                          <a:pt x="8621395" y="-30283"/>
                          <a:pt x="9258027" y="115739"/>
                          <a:pt x="9533467" y="0"/>
                        </a:cubicBezTo>
                        <a:cubicBezTo>
                          <a:pt x="9542221" y="126544"/>
                          <a:pt x="9488020" y="255830"/>
                          <a:pt x="9533467" y="387273"/>
                        </a:cubicBezTo>
                        <a:cubicBezTo>
                          <a:pt x="9578914" y="518716"/>
                          <a:pt x="9526410" y="669485"/>
                          <a:pt x="9533467" y="774547"/>
                        </a:cubicBezTo>
                        <a:cubicBezTo>
                          <a:pt x="9540524" y="879609"/>
                          <a:pt x="9531306" y="1033547"/>
                          <a:pt x="9533467" y="1161820"/>
                        </a:cubicBezTo>
                        <a:cubicBezTo>
                          <a:pt x="9535628" y="1290093"/>
                          <a:pt x="9468118" y="1547936"/>
                          <a:pt x="9533467" y="1770393"/>
                        </a:cubicBezTo>
                        <a:cubicBezTo>
                          <a:pt x="9598816" y="1992850"/>
                          <a:pt x="9495112" y="2051386"/>
                          <a:pt x="9533467" y="2323641"/>
                        </a:cubicBezTo>
                        <a:cubicBezTo>
                          <a:pt x="9571822" y="2595896"/>
                          <a:pt x="9506837" y="2578898"/>
                          <a:pt x="9533467" y="2821564"/>
                        </a:cubicBezTo>
                        <a:cubicBezTo>
                          <a:pt x="9560097" y="3064230"/>
                          <a:pt x="9488807" y="3046898"/>
                          <a:pt x="9533467" y="3264162"/>
                        </a:cubicBezTo>
                        <a:cubicBezTo>
                          <a:pt x="9578127" y="3481426"/>
                          <a:pt x="9527955" y="3563875"/>
                          <a:pt x="9533467" y="3817410"/>
                        </a:cubicBezTo>
                        <a:cubicBezTo>
                          <a:pt x="9538979" y="4070945"/>
                          <a:pt x="9504190" y="4113237"/>
                          <a:pt x="9533467" y="4204683"/>
                        </a:cubicBezTo>
                        <a:cubicBezTo>
                          <a:pt x="9562744" y="4296129"/>
                          <a:pt x="9496449" y="4598474"/>
                          <a:pt x="9533467" y="4702606"/>
                        </a:cubicBezTo>
                        <a:cubicBezTo>
                          <a:pt x="9570485" y="4806738"/>
                          <a:pt x="9455528" y="5328748"/>
                          <a:pt x="9533467" y="5532478"/>
                        </a:cubicBezTo>
                        <a:cubicBezTo>
                          <a:pt x="9413258" y="5561076"/>
                          <a:pt x="9329782" y="5490324"/>
                          <a:pt x="9128295" y="5532478"/>
                        </a:cubicBezTo>
                        <a:cubicBezTo>
                          <a:pt x="8926808" y="5574632"/>
                          <a:pt x="8875278" y="5526297"/>
                          <a:pt x="8627788" y="5532478"/>
                        </a:cubicBezTo>
                        <a:cubicBezTo>
                          <a:pt x="8380298" y="5538659"/>
                          <a:pt x="8014576" y="5497894"/>
                          <a:pt x="7841277" y="5532478"/>
                        </a:cubicBezTo>
                        <a:cubicBezTo>
                          <a:pt x="7667978" y="5567062"/>
                          <a:pt x="7358926" y="5481190"/>
                          <a:pt x="7150100" y="5532478"/>
                        </a:cubicBezTo>
                        <a:cubicBezTo>
                          <a:pt x="6941274" y="5583766"/>
                          <a:pt x="6794085" y="5476958"/>
                          <a:pt x="6649593" y="5532478"/>
                        </a:cubicBezTo>
                        <a:cubicBezTo>
                          <a:pt x="6505101" y="5587998"/>
                          <a:pt x="6395541" y="5486683"/>
                          <a:pt x="6244421" y="5532478"/>
                        </a:cubicBezTo>
                        <a:cubicBezTo>
                          <a:pt x="6093301" y="5578273"/>
                          <a:pt x="5878888" y="5523491"/>
                          <a:pt x="5743914" y="5532478"/>
                        </a:cubicBezTo>
                        <a:cubicBezTo>
                          <a:pt x="5608940" y="5541465"/>
                          <a:pt x="5205065" y="5452739"/>
                          <a:pt x="4957403" y="5532478"/>
                        </a:cubicBezTo>
                        <a:cubicBezTo>
                          <a:pt x="4709741" y="5612217"/>
                          <a:pt x="4720273" y="5499299"/>
                          <a:pt x="4647565" y="5532478"/>
                        </a:cubicBezTo>
                        <a:cubicBezTo>
                          <a:pt x="4574857" y="5565657"/>
                          <a:pt x="4159615" y="5467721"/>
                          <a:pt x="3956389" y="5532478"/>
                        </a:cubicBezTo>
                        <a:cubicBezTo>
                          <a:pt x="3753163" y="5597235"/>
                          <a:pt x="3558966" y="5486541"/>
                          <a:pt x="3265212" y="5532478"/>
                        </a:cubicBezTo>
                        <a:cubicBezTo>
                          <a:pt x="2971458" y="5578415"/>
                          <a:pt x="2867518" y="5471909"/>
                          <a:pt x="2574036" y="5532478"/>
                        </a:cubicBezTo>
                        <a:cubicBezTo>
                          <a:pt x="2280554" y="5593047"/>
                          <a:pt x="2336447" y="5515738"/>
                          <a:pt x="2168864" y="5532478"/>
                        </a:cubicBezTo>
                        <a:cubicBezTo>
                          <a:pt x="2001281" y="5549218"/>
                          <a:pt x="1960575" y="5508855"/>
                          <a:pt x="1763691" y="5532478"/>
                        </a:cubicBezTo>
                        <a:cubicBezTo>
                          <a:pt x="1566807" y="5556101"/>
                          <a:pt x="1485578" y="5487842"/>
                          <a:pt x="1358519" y="5532478"/>
                        </a:cubicBezTo>
                        <a:cubicBezTo>
                          <a:pt x="1231460" y="5577114"/>
                          <a:pt x="1175135" y="5529256"/>
                          <a:pt x="1048681" y="5532478"/>
                        </a:cubicBezTo>
                        <a:cubicBezTo>
                          <a:pt x="922227" y="5535700"/>
                          <a:pt x="752444" y="5523168"/>
                          <a:pt x="548174" y="5532478"/>
                        </a:cubicBezTo>
                        <a:cubicBezTo>
                          <a:pt x="343904" y="5541788"/>
                          <a:pt x="227114" y="5495525"/>
                          <a:pt x="0" y="5532478"/>
                        </a:cubicBezTo>
                        <a:cubicBezTo>
                          <a:pt x="-55612" y="5321228"/>
                          <a:pt x="37756" y="5158120"/>
                          <a:pt x="0" y="4923905"/>
                        </a:cubicBezTo>
                        <a:cubicBezTo>
                          <a:pt x="-37756" y="4689690"/>
                          <a:pt x="47318" y="4610267"/>
                          <a:pt x="0" y="4315333"/>
                        </a:cubicBezTo>
                        <a:cubicBezTo>
                          <a:pt x="-47318" y="4020399"/>
                          <a:pt x="14105" y="3914628"/>
                          <a:pt x="0" y="3651435"/>
                        </a:cubicBezTo>
                        <a:cubicBezTo>
                          <a:pt x="-14105" y="3388242"/>
                          <a:pt x="39292" y="3343745"/>
                          <a:pt x="0" y="3098188"/>
                        </a:cubicBezTo>
                        <a:cubicBezTo>
                          <a:pt x="-39292" y="2852631"/>
                          <a:pt x="46063" y="2724634"/>
                          <a:pt x="0" y="2600265"/>
                        </a:cubicBezTo>
                        <a:cubicBezTo>
                          <a:pt x="-46063" y="2475896"/>
                          <a:pt x="31692" y="2187642"/>
                          <a:pt x="0" y="1936367"/>
                        </a:cubicBezTo>
                        <a:cubicBezTo>
                          <a:pt x="-31692" y="1685092"/>
                          <a:pt x="26607" y="1592336"/>
                          <a:pt x="0" y="1493769"/>
                        </a:cubicBezTo>
                        <a:cubicBezTo>
                          <a:pt x="-26607" y="1395202"/>
                          <a:pt x="48298" y="1208043"/>
                          <a:pt x="0" y="995846"/>
                        </a:cubicBezTo>
                        <a:cubicBezTo>
                          <a:pt x="-48298" y="783649"/>
                          <a:pt x="12377" y="781955"/>
                          <a:pt x="0" y="608573"/>
                        </a:cubicBezTo>
                        <a:cubicBezTo>
                          <a:pt x="-12377" y="435191"/>
                          <a:pt x="32919" y="189361"/>
                          <a:pt x="0" y="0"/>
                        </a:cubicBezTo>
                        <a:close/>
                      </a:path>
                      <a:path w="9533467" h="5532478" stroke="0" extrusionOk="0">
                        <a:moveTo>
                          <a:pt x="0" y="0"/>
                        </a:moveTo>
                        <a:cubicBezTo>
                          <a:pt x="333391" y="-47988"/>
                          <a:pt x="457241" y="22642"/>
                          <a:pt x="786511" y="0"/>
                        </a:cubicBezTo>
                        <a:cubicBezTo>
                          <a:pt x="1115781" y="-22642"/>
                          <a:pt x="1100506" y="7327"/>
                          <a:pt x="1382353" y="0"/>
                        </a:cubicBezTo>
                        <a:cubicBezTo>
                          <a:pt x="1664200" y="-7327"/>
                          <a:pt x="1923415" y="15141"/>
                          <a:pt x="2168864" y="0"/>
                        </a:cubicBezTo>
                        <a:cubicBezTo>
                          <a:pt x="2414313" y="-15141"/>
                          <a:pt x="2532471" y="5178"/>
                          <a:pt x="2669371" y="0"/>
                        </a:cubicBezTo>
                        <a:cubicBezTo>
                          <a:pt x="2806271" y="-5178"/>
                          <a:pt x="3101872" y="62168"/>
                          <a:pt x="3360547" y="0"/>
                        </a:cubicBezTo>
                        <a:cubicBezTo>
                          <a:pt x="3619222" y="-62168"/>
                          <a:pt x="3735082" y="19089"/>
                          <a:pt x="4051723" y="0"/>
                        </a:cubicBezTo>
                        <a:cubicBezTo>
                          <a:pt x="4368364" y="-19089"/>
                          <a:pt x="4306699" y="43801"/>
                          <a:pt x="4552230" y="0"/>
                        </a:cubicBezTo>
                        <a:cubicBezTo>
                          <a:pt x="4797761" y="-43801"/>
                          <a:pt x="4755337" y="8656"/>
                          <a:pt x="4862068" y="0"/>
                        </a:cubicBezTo>
                        <a:cubicBezTo>
                          <a:pt x="4968799" y="-8656"/>
                          <a:pt x="5176110" y="27756"/>
                          <a:pt x="5362575" y="0"/>
                        </a:cubicBezTo>
                        <a:cubicBezTo>
                          <a:pt x="5549040" y="-27756"/>
                          <a:pt x="5570620" y="26837"/>
                          <a:pt x="5767748" y="0"/>
                        </a:cubicBezTo>
                        <a:cubicBezTo>
                          <a:pt x="5964876" y="-26837"/>
                          <a:pt x="6310948" y="54481"/>
                          <a:pt x="6458924" y="0"/>
                        </a:cubicBezTo>
                        <a:cubicBezTo>
                          <a:pt x="6606900" y="-54481"/>
                          <a:pt x="6621978" y="20437"/>
                          <a:pt x="6768762" y="0"/>
                        </a:cubicBezTo>
                        <a:cubicBezTo>
                          <a:pt x="6915546" y="-20437"/>
                          <a:pt x="7032878" y="31688"/>
                          <a:pt x="7269269" y="0"/>
                        </a:cubicBezTo>
                        <a:cubicBezTo>
                          <a:pt x="7505660" y="-31688"/>
                          <a:pt x="7524267" y="7558"/>
                          <a:pt x="7769776" y="0"/>
                        </a:cubicBezTo>
                        <a:cubicBezTo>
                          <a:pt x="8015285" y="-7558"/>
                          <a:pt x="8040180" y="16464"/>
                          <a:pt x="8174948" y="0"/>
                        </a:cubicBezTo>
                        <a:cubicBezTo>
                          <a:pt x="8309716" y="-16464"/>
                          <a:pt x="8781070" y="31411"/>
                          <a:pt x="8961459" y="0"/>
                        </a:cubicBezTo>
                        <a:cubicBezTo>
                          <a:pt x="9141848" y="-31411"/>
                          <a:pt x="9393163" y="53378"/>
                          <a:pt x="9533467" y="0"/>
                        </a:cubicBezTo>
                        <a:cubicBezTo>
                          <a:pt x="9569118" y="161276"/>
                          <a:pt x="9483388" y="317676"/>
                          <a:pt x="9533467" y="442598"/>
                        </a:cubicBezTo>
                        <a:cubicBezTo>
                          <a:pt x="9583546" y="567520"/>
                          <a:pt x="9482407" y="686523"/>
                          <a:pt x="9533467" y="885196"/>
                        </a:cubicBezTo>
                        <a:cubicBezTo>
                          <a:pt x="9584527" y="1083869"/>
                          <a:pt x="9500641" y="1174495"/>
                          <a:pt x="9533467" y="1272470"/>
                        </a:cubicBezTo>
                        <a:cubicBezTo>
                          <a:pt x="9566293" y="1370445"/>
                          <a:pt x="9476511" y="1721200"/>
                          <a:pt x="9533467" y="1936367"/>
                        </a:cubicBezTo>
                        <a:cubicBezTo>
                          <a:pt x="9590423" y="2151534"/>
                          <a:pt x="9488882" y="2339809"/>
                          <a:pt x="9533467" y="2489615"/>
                        </a:cubicBezTo>
                        <a:cubicBezTo>
                          <a:pt x="9578052" y="2639421"/>
                          <a:pt x="9476419" y="2788537"/>
                          <a:pt x="9533467" y="2987538"/>
                        </a:cubicBezTo>
                        <a:cubicBezTo>
                          <a:pt x="9590515" y="3186539"/>
                          <a:pt x="9492558" y="3351381"/>
                          <a:pt x="9533467" y="3485461"/>
                        </a:cubicBezTo>
                        <a:cubicBezTo>
                          <a:pt x="9574376" y="3619541"/>
                          <a:pt x="9525910" y="3787836"/>
                          <a:pt x="9533467" y="3928059"/>
                        </a:cubicBezTo>
                        <a:cubicBezTo>
                          <a:pt x="9541024" y="4068282"/>
                          <a:pt x="9526151" y="4247767"/>
                          <a:pt x="9533467" y="4370658"/>
                        </a:cubicBezTo>
                        <a:cubicBezTo>
                          <a:pt x="9540783" y="4493549"/>
                          <a:pt x="9484693" y="4669762"/>
                          <a:pt x="9533467" y="4868581"/>
                        </a:cubicBezTo>
                        <a:cubicBezTo>
                          <a:pt x="9582241" y="5067400"/>
                          <a:pt x="9514351" y="5398822"/>
                          <a:pt x="9533467" y="5532478"/>
                        </a:cubicBezTo>
                        <a:cubicBezTo>
                          <a:pt x="9276623" y="5536881"/>
                          <a:pt x="9203933" y="5517790"/>
                          <a:pt x="8937625" y="5532478"/>
                        </a:cubicBezTo>
                        <a:cubicBezTo>
                          <a:pt x="8671317" y="5547166"/>
                          <a:pt x="8325067" y="5478080"/>
                          <a:pt x="8151114" y="5532478"/>
                        </a:cubicBezTo>
                        <a:cubicBezTo>
                          <a:pt x="7977161" y="5586876"/>
                          <a:pt x="7813945" y="5500915"/>
                          <a:pt x="7555273" y="5532478"/>
                        </a:cubicBezTo>
                        <a:cubicBezTo>
                          <a:pt x="7296601" y="5564041"/>
                          <a:pt x="7249003" y="5475985"/>
                          <a:pt x="7054766" y="5532478"/>
                        </a:cubicBezTo>
                        <a:cubicBezTo>
                          <a:pt x="6860529" y="5588971"/>
                          <a:pt x="6543415" y="5475624"/>
                          <a:pt x="6363589" y="5532478"/>
                        </a:cubicBezTo>
                        <a:cubicBezTo>
                          <a:pt x="6183763" y="5589332"/>
                          <a:pt x="6091791" y="5499555"/>
                          <a:pt x="5958417" y="5532478"/>
                        </a:cubicBezTo>
                        <a:cubicBezTo>
                          <a:pt x="5825043" y="5565401"/>
                          <a:pt x="5410272" y="5466250"/>
                          <a:pt x="5171906" y="5532478"/>
                        </a:cubicBezTo>
                        <a:cubicBezTo>
                          <a:pt x="4933540" y="5598706"/>
                          <a:pt x="4812194" y="5454131"/>
                          <a:pt x="4480729" y="5532478"/>
                        </a:cubicBezTo>
                        <a:cubicBezTo>
                          <a:pt x="4149264" y="5610825"/>
                          <a:pt x="3962102" y="5480898"/>
                          <a:pt x="3694218" y="5532478"/>
                        </a:cubicBezTo>
                        <a:cubicBezTo>
                          <a:pt x="3426334" y="5584058"/>
                          <a:pt x="3523441" y="5527805"/>
                          <a:pt x="3384381" y="5532478"/>
                        </a:cubicBezTo>
                        <a:cubicBezTo>
                          <a:pt x="3245321" y="5537151"/>
                          <a:pt x="2846118" y="5441632"/>
                          <a:pt x="2597870" y="5532478"/>
                        </a:cubicBezTo>
                        <a:cubicBezTo>
                          <a:pt x="2349622" y="5623324"/>
                          <a:pt x="2395227" y="5530932"/>
                          <a:pt x="2288032" y="5532478"/>
                        </a:cubicBezTo>
                        <a:cubicBezTo>
                          <a:pt x="2180837" y="5534024"/>
                          <a:pt x="1945314" y="5490571"/>
                          <a:pt x="1692190" y="5532478"/>
                        </a:cubicBezTo>
                        <a:cubicBezTo>
                          <a:pt x="1439066" y="5574385"/>
                          <a:pt x="1241413" y="5482612"/>
                          <a:pt x="905679" y="5532478"/>
                        </a:cubicBezTo>
                        <a:cubicBezTo>
                          <a:pt x="569945" y="5582344"/>
                          <a:pt x="431619" y="5436803"/>
                          <a:pt x="0" y="5532478"/>
                        </a:cubicBezTo>
                        <a:cubicBezTo>
                          <a:pt x="-24905" y="5286225"/>
                          <a:pt x="61697" y="5254064"/>
                          <a:pt x="0" y="4979230"/>
                        </a:cubicBezTo>
                        <a:cubicBezTo>
                          <a:pt x="-61697" y="4704396"/>
                          <a:pt x="72693" y="4627373"/>
                          <a:pt x="0" y="4370658"/>
                        </a:cubicBezTo>
                        <a:cubicBezTo>
                          <a:pt x="-72693" y="4113943"/>
                          <a:pt x="38448" y="4032854"/>
                          <a:pt x="0" y="3817410"/>
                        </a:cubicBezTo>
                        <a:cubicBezTo>
                          <a:pt x="-38448" y="3601966"/>
                          <a:pt x="24513" y="3470890"/>
                          <a:pt x="0" y="3374812"/>
                        </a:cubicBezTo>
                        <a:cubicBezTo>
                          <a:pt x="-24513" y="3278734"/>
                          <a:pt x="8119" y="3038255"/>
                          <a:pt x="0" y="2876889"/>
                        </a:cubicBezTo>
                        <a:cubicBezTo>
                          <a:pt x="-8119" y="2715523"/>
                          <a:pt x="17657" y="2498667"/>
                          <a:pt x="0" y="2212991"/>
                        </a:cubicBezTo>
                        <a:cubicBezTo>
                          <a:pt x="-17657" y="1927315"/>
                          <a:pt x="62693" y="1849400"/>
                          <a:pt x="0" y="1659743"/>
                        </a:cubicBezTo>
                        <a:cubicBezTo>
                          <a:pt x="-62693" y="1470086"/>
                          <a:pt x="29211" y="1207253"/>
                          <a:pt x="0" y="1051171"/>
                        </a:cubicBezTo>
                        <a:cubicBezTo>
                          <a:pt x="-29211" y="895089"/>
                          <a:pt x="125236" y="294201"/>
                          <a:pt x="0" y="0"/>
                        </a:cubicBezTo>
                        <a:close/>
                      </a:path>
                    </a:pathLst>
                  </a:custGeom>
                  <ask:type>
                    <ask:lineSketchNone/>
                  </ask:type>
                </ask:lineSketchStyleProps>
              </a:ext>
            </a:extLst>
          </a:ln>
        </p:spPr>
        <p:txBody>
          <a:bodyPr lIns="91440" tIns="45720" rIns="91440" bIns="4572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IE" altLang="en-US" sz="2800" b="0" i="0" u="none" strike="noStrike" kern="1200" cap="none" spc="0" normalizeH="0" baseline="0" noProof="0" dirty="0">
              <a:ln>
                <a:noFill/>
              </a:ln>
              <a:solidFill>
                <a:srgbClr val="002060"/>
              </a:solidFill>
              <a:effectLst/>
              <a:uLnTx/>
              <a:uFillTx/>
              <a:latin typeface="Comic Sans MS" panose="030F0702030302020204" pitchFamily="66" charset="0"/>
              <a:ea typeface="+mn-ea"/>
              <a:cs typeface="+mn-cs"/>
            </a:endParaRPr>
          </a:p>
          <a:p>
            <a:pPr marL="446088" lvl="0" indent="-446088">
              <a:lnSpc>
                <a:spcPct val="170000"/>
              </a:lnSpc>
              <a:buFont typeface="Wingdings" panose="05000000000000000000" pitchFamily="2" charset="2"/>
              <a:buChar char="§"/>
              <a:defRPr/>
            </a:pPr>
            <a:r>
              <a:rPr lang="en-IE" altLang="en-US" sz="11200" dirty="0">
                <a:solidFill>
                  <a:prstClr val="black"/>
                </a:solidFill>
                <a:latin typeface="Comic Sans MS" panose="030F0702030302020204" pitchFamily="66" charset="0"/>
                <a:cs typeface="Calibri" panose="020F0502020204030204" pitchFamily="34" charset="0"/>
              </a:rPr>
              <a:t>Optional subjects based on student’s own choice.</a:t>
            </a:r>
          </a:p>
          <a:p>
            <a:pPr marL="446088" lvl="0" indent="-446088">
              <a:lnSpc>
                <a:spcPct val="170000"/>
              </a:lnSpc>
              <a:buFont typeface="Wingdings" panose="05000000000000000000" pitchFamily="2" charset="2"/>
              <a:buChar char="§"/>
              <a:defRPr/>
            </a:pPr>
            <a:r>
              <a:rPr lang="en-IE" altLang="en-US" sz="11200" dirty="0">
                <a:solidFill>
                  <a:prstClr val="black"/>
                </a:solidFill>
                <a:latin typeface="Comic Sans MS" panose="030F0702030302020204" pitchFamily="66" charset="0"/>
                <a:cs typeface="Calibri" panose="020F0502020204030204" pitchFamily="34" charset="0"/>
              </a:rPr>
              <a:t>Policy </a:t>
            </a:r>
            <a:r>
              <a:rPr kumimoji="0" lang="en-IE" altLang="en-US" sz="11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Calibri" panose="020F0502020204030204" pitchFamily="34" charset="0"/>
              </a:rPr>
              <a:t>of Mixed Ability Teaching at Junior Cycle.</a:t>
            </a:r>
          </a:p>
          <a:p>
            <a:pPr marL="446088" indent="-446088">
              <a:lnSpc>
                <a:spcPct val="170000"/>
              </a:lnSpc>
              <a:buFont typeface="Wingdings" panose="05000000000000000000" pitchFamily="2" charset="2"/>
              <a:buChar char="§"/>
              <a:defRPr/>
            </a:pPr>
            <a:r>
              <a:rPr lang="en-IE" altLang="en-US" sz="11200" b="1" dirty="0">
                <a:solidFill>
                  <a:prstClr val="black"/>
                </a:solidFill>
                <a:latin typeface="Comic Sans MS" panose="030F0702030302020204" pitchFamily="66" charset="0"/>
                <a:cs typeface="Calibri" panose="020F0502020204030204" pitchFamily="34" charset="0"/>
              </a:rPr>
              <a:t>First Year: </a:t>
            </a:r>
            <a:r>
              <a:rPr lang="en-IE" altLang="en-US" sz="11200" dirty="0">
                <a:solidFill>
                  <a:prstClr val="black"/>
                </a:solidFill>
                <a:latin typeface="Comic Sans MS" panose="030F0702030302020204" pitchFamily="66" charset="0"/>
                <a:cs typeface="Calibri" panose="020F0502020204030204" pitchFamily="34" charset="0"/>
              </a:rPr>
              <a:t>All classes in each subject taught at common level.</a:t>
            </a:r>
          </a:p>
          <a:p>
            <a:pPr marL="446088" indent="-446088">
              <a:lnSpc>
                <a:spcPct val="170000"/>
              </a:lnSpc>
              <a:buFont typeface="Wingdings" panose="05000000000000000000" pitchFamily="2" charset="2"/>
              <a:buChar char="§"/>
              <a:defRPr/>
            </a:pPr>
            <a:r>
              <a:rPr lang="en-IE" altLang="en-US" sz="11200" b="1" dirty="0">
                <a:solidFill>
                  <a:prstClr val="black"/>
                </a:solidFill>
                <a:latin typeface="Comic Sans MS" panose="030F0702030302020204" pitchFamily="66" charset="0"/>
                <a:cs typeface="Calibri" panose="020F0502020204030204" pitchFamily="34" charset="0"/>
              </a:rPr>
              <a:t>From Second Year: </a:t>
            </a:r>
            <a:r>
              <a:rPr lang="en-IE" altLang="en-US" sz="11200" dirty="0">
                <a:solidFill>
                  <a:prstClr val="black"/>
                </a:solidFill>
                <a:latin typeface="Comic Sans MS" panose="030F0702030302020204" pitchFamily="66" charset="0"/>
                <a:cs typeface="Calibri" panose="020F0502020204030204" pitchFamily="34" charset="0"/>
              </a:rPr>
              <a:t>Maths &amp; Irish differentiated as Higher and Ordinary Level.</a:t>
            </a:r>
            <a:endParaRPr kumimoji="0" lang="en-IE" altLang="en-US" sz="11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Calibri" panose="020F0502020204030204" pitchFamily="34" charset="0"/>
            </a:endParaRPr>
          </a:p>
          <a:p>
            <a:pPr marL="228600" marR="0" lvl="0" indent="-228600" algn="l" defTabSz="914400" rtl="0" eaLnBrk="1" fontAlgn="auto" latinLnBrk="0" hangingPunct="1">
              <a:lnSpc>
                <a:spcPct val="170000"/>
              </a:lnSpc>
              <a:spcBef>
                <a:spcPts val="1000"/>
              </a:spcBef>
              <a:spcAft>
                <a:spcPts val="0"/>
              </a:spcAft>
              <a:buClrTx/>
              <a:buSzTx/>
              <a:buFont typeface="Wingdings" panose="05000000000000000000" pitchFamily="2" charset="2"/>
              <a:buChar char="§"/>
              <a:tabLst/>
              <a:defRPr/>
            </a:pPr>
            <a:endParaRPr kumimoji="0" lang="en-IE" altLang="en-US" sz="112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E" alt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42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DDB3F24-7EB1-2302-876F-673F6ADB2A77}"/>
              </a:ext>
            </a:extLst>
          </p:cNvPr>
          <p:cNvSpPr txBox="1"/>
          <p:nvPr/>
        </p:nvSpPr>
        <p:spPr>
          <a:xfrm>
            <a:off x="612648" y="365125"/>
            <a:ext cx="5295015" cy="2063808"/>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kumimoji="0" lang="en-US" sz="5400" b="1" i="0" u="none" strike="noStrike" cap="none" spc="0" normalizeH="0" baseline="0" noProof="0">
                <a:ln>
                  <a:noFill/>
                </a:ln>
                <a:effectLst/>
                <a:uLnTx/>
                <a:uFillTx/>
                <a:latin typeface="+mj-lt"/>
                <a:ea typeface="+mj-ea"/>
                <a:cs typeface="+mj-cs"/>
              </a:rPr>
              <a:t>Additional </a:t>
            </a:r>
          </a:p>
          <a:p>
            <a:pPr marL="0" marR="0" lvl="0" indent="0" fontAlgn="auto">
              <a:lnSpc>
                <a:spcPct val="90000"/>
              </a:lnSpc>
              <a:spcBef>
                <a:spcPct val="0"/>
              </a:spcBef>
              <a:spcAft>
                <a:spcPts val="600"/>
              </a:spcAft>
              <a:buClrTx/>
              <a:buSzTx/>
              <a:tabLst/>
              <a:defRPr/>
            </a:pPr>
            <a:r>
              <a:rPr kumimoji="0" lang="en-US" sz="5400" b="1" i="0" u="none" strike="noStrike" cap="none" spc="0" normalizeH="0" baseline="0" noProof="0">
                <a:ln>
                  <a:noFill/>
                </a:ln>
                <a:effectLst/>
                <a:uLnTx/>
                <a:uFillTx/>
                <a:latin typeface="+mj-lt"/>
                <a:ea typeface="+mj-ea"/>
                <a:cs typeface="+mj-cs"/>
              </a:rPr>
              <a:t>Educational Needs</a:t>
            </a:r>
            <a:endParaRPr kumimoji="0" lang="en-US" sz="5400" b="0" i="0" u="none" strike="noStrike" cap="none" spc="0" normalizeH="0" baseline="0" noProof="0">
              <a:ln>
                <a:noFill/>
              </a:ln>
              <a:effectLst/>
              <a:uLnTx/>
              <a:uFillTx/>
              <a:latin typeface="+mj-lt"/>
              <a:ea typeface="+mj-ea"/>
              <a:cs typeface="+mj-cs"/>
            </a:endParaRPr>
          </a:p>
        </p:txBody>
      </p:sp>
      <p:sp>
        <p:nvSpPr>
          <p:cNvPr id="65"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59ECFE63-6F46-AC17-D05C-0ACD7057FDA1}"/>
              </a:ext>
            </a:extLst>
          </p:cNvPr>
          <p:cNvSpPr txBox="1">
            <a:spLocks/>
          </p:cNvSpPr>
          <p:nvPr/>
        </p:nvSpPr>
        <p:spPr>
          <a:xfrm>
            <a:off x="612648" y="2908005"/>
            <a:ext cx="5295015" cy="32689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1" fontAlgn="auto">
              <a:spcBef>
                <a:spcPts val="0"/>
              </a:spcBef>
              <a:spcAft>
                <a:spcPts val="0"/>
              </a:spcAft>
              <a:buClrTx/>
              <a:buSzTx/>
              <a:tabLst/>
              <a:defRPr/>
            </a:pPr>
            <a:r>
              <a:rPr kumimoji="0" lang="en-US" altLang="en-US" sz="2200" b="0" i="0" u="none" strike="noStrike" cap="none" spc="0" normalizeH="0" baseline="0" noProof="0" dirty="0">
                <a:ln>
                  <a:noFill/>
                </a:ln>
                <a:effectLst/>
                <a:uLnTx/>
                <a:uFillTx/>
              </a:rPr>
              <a:t>Cognitive Abilities Test</a:t>
            </a:r>
          </a:p>
          <a:p>
            <a:pPr marL="266700" lvl="1">
              <a:spcBef>
                <a:spcPts val="0"/>
              </a:spcBef>
              <a:defRPr/>
            </a:pPr>
            <a:r>
              <a:rPr kumimoji="0" lang="en-US" altLang="en-US" sz="2200" b="0" i="0" u="none" strike="noStrike" cap="none" spc="0" normalizeH="0" baseline="0" noProof="0" dirty="0">
                <a:ln>
                  <a:noFill/>
                </a:ln>
                <a:effectLst/>
                <a:uLnTx/>
                <a:uFillTx/>
              </a:rPr>
              <a:t>Once a place has been offered and student </a:t>
            </a:r>
            <a:r>
              <a:rPr lang="en-US" altLang="en-US" sz="2200" dirty="0"/>
              <a:t>is</a:t>
            </a:r>
            <a:r>
              <a:rPr kumimoji="0" lang="en-US" altLang="en-US" sz="2200" b="0" i="0" u="none" strike="noStrike" cap="none" spc="0" normalizeH="0" baseline="0" noProof="0" dirty="0">
                <a:ln>
                  <a:noFill/>
                </a:ln>
                <a:effectLst/>
                <a:uLnTx/>
                <a:uFillTx/>
              </a:rPr>
              <a:t> enrolled, any information regarding the student’s</a:t>
            </a:r>
            <a:r>
              <a:rPr lang="en-US" altLang="en-US" sz="2200" dirty="0"/>
              <a:t> </a:t>
            </a:r>
            <a:r>
              <a:rPr kumimoji="0" lang="en-US" altLang="en-US" sz="2200" b="0" i="0" u="none" strike="noStrike" cap="none" spc="0" normalizeH="0" baseline="0" noProof="0" dirty="0">
                <a:ln>
                  <a:noFill/>
                </a:ln>
                <a:effectLst/>
                <a:uLnTx/>
                <a:uFillTx/>
              </a:rPr>
              <a:t> learning needs is requested.</a:t>
            </a:r>
            <a:endParaRPr lang="en-US" altLang="en-US" sz="2200" b="0" i="0" u="none" strike="noStrike" cap="none" spc="0" normalizeH="0" baseline="0" noProof="0" dirty="0">
              <a:ln>
                <a:noFill/>
              </a:ln>
              <a:effectLst/>
              <a:uLnTx/>
              <a:uFillTx/>
              <a:ea typeface="Calibri"/>
              <a:cs typeface="Calibri"/>
            </a:endParaRPr>
          </a:p>
          <a:p>
            <a:pPr marL="266700" marR="0" lvl="1" fontAlgn="auto">
              <a:spcBef>
                <a:spcPts val="0"/>
              </a:spcBef>
              <a:spcAft>
                <a:spcPts val="0"/>
              </a:spcAft>
              <a:buClrTx/>
              <a:buSzTx/>
              <a:tabLst/>
              <a:defRPr/>
            </a:pPr>
            <a:r>
              <a:rPr kumimoji="0" lang="en-US" altLang="en-US" sz="2200" b="0" i="0" u="none" strike="noStrike" cap="none" spc="0" normalizeH="0" baseline="0" noProof="0" dirty="0">
                <a:ln>
                  <a:noFill/>
                </a:ln>
                <a:effectLst/>
                <a:uLnTx/>
                <a:uFillTx/>
              </a:rPr>
              <a:t>Additional Learning Support as per new General                      Allocation Model.</a:t>
            </a:r>
            <a:endParaRPr lang="en-US" altLang="en-US" sz="2200" b="0" i="0" u="none" strike="noStrike" cap="none" spc="0" normalizeH="0" baseline="0" noProof="0" dirty="0">
              <a:ln>
                <a:noFill/>
              </a:ln>
              <a:effectLst/>
              <a:uLnTx/>
              <a:uFillTx/>
              <a:ea typeface="Calibri" panose="020F0502020204030204"/>
              <a:cs typeface="Calibri" panose="020F0502020204030204"/>
            </a:endParaRPr>
          </a:p>
          <a:p>
            <a:pPr marL="0" marR="0" lvl="1" fontAlgn="auto">
              <a:spcBef>
                <a:spcPts val="500"/>
              </a:spcBef>
              <a:spcAft>
                <a:spcPts val="0"/>
              </a:spcAft>
              <a:buClrTx/>
              <a:buSzTx/>
              <a:tabLst/>
              <a:defRPr/>
            </a:pPr>
            <a:endParaRPr kumimoji="0" lang="en-US" altLang="en-US" sz="2200" b="0" i="0" u="none" strike="noStrike" cap="none" spc="0" normalizeH="0" baseline="0" noProof="0">
              <a:ln>
                <a:noFill/>
              </a:ln>
              <a:effectLst/>
              <a:uLnTx/>
              <a:uFillTx/>
            </a:endParaRPr>
          </a:p>
          <a:p>
            <a:pPr marL="91440" marR="0" lvl="0" fontAlgn="auto">
              <a:spcBef>
                <a:spcPts val="1000"/>
              </a:spcBef>
              <a:spcAft>
                <a:spcPts val="0"/>
              </a:spcAft>
              <a:buClrTx/>
              <a:buSzTx/>
              <a:tabLst/>
              <a:defRPr/>
            </a:pPr>
            <a:endParaRPr kumimoji="0" lang="en-US" altLang="en-US" sz="2200" b="0" i="0" u="none" strike="noStrike" cap="none" spc="0" normalizeH="0" baseline="0" noProof="0">
              <a:ln>
                <a:noFill/>
              </a:ln>
              <a:effectLst/>
              <a:uLnTx/>
              <a:uFillTx/>
            </a:endParaRPr>
          </a:p>
        </p:txBody>
      </p:sp>
      <p:pic>
        <p:nvPicPr>
          <p:cNvPr id="4" name="Picture 3">
            <a:extLst>
              <a:ext uri="{FF2B5EF4-FFF2-40B4-BE49-F238E27FC236}">
                <a16:creationId xmlns:a16="http://schemas.microsoft.com/office/drawing/2014/main" id="{8CD8559E-C901-3704-6C4D-D77B2E66553B}"/>
              </a:ext>
            </a:extLst>
          </p:cNvPr>
          <p:cNvPicPr>
            <a:picLocks noChangeAspect="1"/>
          </p:cNvPicPr>
          <p:nvPr/>
        </p:nvPicPr>
        <p:blipFill>
          <a:blip r:embed="rId2"/>
          <a:stretch>
            <a:fillRect/>
          </a:stretch>
        </p:blipFill>
        <p:spPr>
          <a:xfrm>
            <a:off x="5680301" y="2651963"/>
            <a:ext cx="6514860" cy="3307777"/>
          </a:xfrm>
          <a:prstGeom prst="rect">
            <a:avLst/>
          </a:prstGeom>
        </p:spPr>
      </p:pic>
    </p:spTree>
    <p:extLst>
      <p:ext uri="{BB962C8B-B14F-4D97-AF65-F5344CB8AC3E}">
        <p14:creationId xmlns:p14="http://schemas.microsoft.com/office/powerpoint/2010/main" val="21305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405BF920-E36D-4799-9452-02F40021EA48}"/>
              </a:ext>
            </a:extLst>
          </p:cNvPr>
          <p:cNvSpPr>
            <a:spLocks noGrp="1" noChangeArrowheads="1"/>
          </p:cNvSpPr>
          <p:nvPr>
            <p:ph type="title" idx="4294967295"/>
          </p:nvPr>
        </p:nvSpPr>
        <p:spPr>
          <a:xfrm>
            <a:off x="-120073" y="349112"/>
            <a:ext cx="12312071" cy="877729"/>
          </a:xfrm>
        </p:spPr>
        <p:txBody>
          <a:bodyPr vert="horz" lIns="91440" tIns="45720" rIns="91440" bIns="45720" rtlCol="0" anchor="ctr">
            <a:normAutofit/>
          </a:bodyPr>
          <a:lstStyle/>
          <a:p>
            <a:pPr algn="ctr">
              <a:defRPr/>
            </a:pPr>
            <a:r>
              <a:rPr lang="en-US" sz="5400" b="1" kern="1200">
                <a:solidFill>
                  <a:srgbClr val="FFFFFF"/>
                </a:solidFill>
                <a:latin typeface="+mn-lt"/>
                <a:ea typeface="+mj-ea"/>
                <a:cs typeface="+mj-cs"/>
              </a:rPr>
              <a:t>Induction &amp; Integration</a:t>
            </a: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8" name="Content Placeholder 2">
            <a:extLst>
              <a:ext uri="{FF2B5EF4-FFF2-40B4-BE49-F238E27FC236}">
                <a16:creationId xmlns:a16="http://schemas.microsoft.com/office/drawing/2014/main" id="{062230B8-EAD1-B96B-12C3-9FA0300298B9}"/>
              </a:ext>
            </a:extLst>
          </p:cNvPr>
          <p:cNvSpPr txBox="1">
            <a:spLocks/>
          </p:cNvSpPr>
          <p:nvPr/>
        </p:nvSpPr>
        <p:spPr>
          <a:xfrm>
            <a:off x="1025237" y="1925067"/>
            <a:ext cx="11628192" cy="4791666"/>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Assessment afternoon and school visit</a:t>
            </a: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Gradual start up to school year</a:t>
            </a: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Immediate link with a Tutor and TY mentors</a:t>
            </a: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Induction booklet / Welcome Pack in Wellbeing class</a:t>
            </a: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803275" marR="0" lvl="0" indent="-803275"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IE" altLang="en-US"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First Year Resource area (lunchrooms, lockers)</a:t>
            </a:r>
          </a:p>
          <a:p>
            <a:pPr marL="91440" marR="0" lvl="0" indent="-9144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alt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998795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405BF920-E36D-4799-9452-02F40021EA48}"/>
              </a:ext>
            </a:extLst>
          </p:cNvPr>
          <p:cNvSpPr>
            <a:spLocks noGrp="1" noChangeArrowheads="1"/>
          </p:cNvSpPr>
          <p:nvPr>
            <p:ph type="title" idx="4294967295"/>
          </p:nvPr>
        </p:nvSpPr>
        <p:spPr>
          <a:xfrm>
            <a:off x="-1" y="349112"/>
            <a:ext cx="12191997" cy="877729"/>
          </a:xfrm>
        </p:spPr>
        <p:txBody>
          <a:bodyPr vert="horz" lIns="91440" tIns="45720" rIns="91440" bIns="45720" rtlCol="0" anchor="ctr">
            <a:normAutofit/>
          </a:bodyPr>
          <a:lstStyle/>
          <a:p>
            <a:pPr algn="ctr">
              <a:defRPr/>
            </a:pPr>
            <a:r>
              <a:rPr lang="en-US" sz="5400" b="1" kern="1200" dirty="0">
                <a:solidFill>
                  <a:srgbClr val="FFFFFF"/>
                </a:solidFill>
                <a:latin typeface="+mn-lt"/>
                <a:ea typeface="+mj-ea"/>
                <a:cs typeface="+mj-cs"/>
              </a:rPr>
              <a:t>Pastoral Care</a:t>
            </a: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graphicFrame>
        <p:nvGraphicFramePr>
          <p:cNvPr id="4" name="Diagram 3">
            <a:extLst>
              <a:ext uri="{FF2B5EF4-FFF2-40B4-BE49-F238E27FC236}">
                <a16:creationId xmlns:a16="http://schemas.microsoft.com/office/drawing/2014/main" id="{5BEEFEDB-D27D-49B8-AD64-D1F6FEA19008}"/>
              </a:ext>
            </a:extLst>
          </p:cNvPr>
          <p:cNvGraphicFramePr/>
          <p:nvPr>
            <p:extLst>
              <p:ext uri="{D42A27DB-BD31-4B8C-83A1-F6EECF244321}">
                <p14:modId xmlns:p14="http://schemas.microsoft.com/office/powerpoint/2010/main" val="2737312123"/>
              </p:ext>
            </p:extLst>
          </p:nvPr>
        </p:nvGraphicFramePr>
        <p:xfrm>
          <a:off x="-369640" y="2188078"/>
          <a:ext cx="6177128" cy="40404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065F88B2-918D-4CD6-BCCE-BC28F48247D2}"/>
              </a:ext>
            </a:extLst>
          </p:cNvPr>
          <p:cNvPicPr>
            <a:picLocks noChangeAspect="1"/>
          </p:cNvPicPr>
          <p:nvPr/>
        </p:nvPicPr>
        <p:blipFill rotWithShape="1">
          <a:blip r:embed="rId8">
            <a:extLst>
              <a:ext uri="{28A0092B-C50C-407E-A947-70E740481C1C}">
                <a14:useLocalDpi xmlns:a14="http://schemas.microsoft.com/office/drawing/2010/main" val="0"/>
              </a:ext>
            </a:extLst>
          </a:blip>
          <a:srcRect t="17334"/>
          <a:stretch/>
        </p:blipFill>
        <p:spPr>
          <a:xfrm>
            <a:off x="5889019" y="2344844"/>
            <a:ext cx="6011196" cy="3726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9DDB3F24-7EB1-2302-876F-673F6ADB2A77}"/>
              </a:ext>
            </a:extLst>
          </p:cNvPr>
          <p:cNvSpPr txBox="1"/>
          <p:nvPr/>
        </p:nvSpPr>
        <p:spPr>
          <a:xfrm>
            <a:off x="333021" y="127133"/>
            <a:ext cx="611372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Light" panose="020F0302020204030204"/>
                <a:ea typeface="+mn-ea"/>
                <a:cs typeface="+mn-cs"/>
              </a:rPr>
              <a:t>Clubs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Light" panose="020F0302020204030204"/>
                <a:ea typeface="+mn-ea"/>
                <a:cs typeface="+mn-cs"/>
              </a:rPr>
              <a:t>&amp; Societies</a:t>
            </a:r>
            <a:endParaRPr kumimoji="0" lang="en-IE" sz="4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Picture 15" descr="A group of girls in matching outfits posing for a photo&#10;&#10;Description automatically generated">
            <a:extLst>
              <a:ext uri="{FF2B5EF4-FFF2-40B4-BE49-F238E27FC236}">
                <a16:creationId xmlns:a16="http://schemas.microsoft.com/office/drawing/2014/main" id="{81EC442F-1C14-4A45-BEC1-14D9E3A30899}"/>
              </a:ext>
            </a:extLst>
          </p:cNvPr>
          <p:cNvPicPr>
            <a:picLocks noChangeAspect="1"/>
          </p:cNvPicPr>
          <p:nvPr/>
        </p:nvPicPr>
        <p:blipFill rotWithShape="1">
          <a:blip r:embed="rId2">
            <a:extLst>
              <a:ext uri="{28A0092B-C50C-407E-A947-70E740481C1C}">
                <a14:useLocalDpi xmlns:a14="http://schemas.microsoft.com/office/drawing/2010/main" val="0"/>
              </a:ext>
            </a:extLst>
          </a:blip>
          <a:srcRect r="7720" b="-1"/>
          <a:stretch/>
        </p:blipFill>
        <p:spPr>
          <a:xfrm rot="497477">
            <a:off x="8086216" y="342173"/>
            <a:ext cx="3900026" cy="2821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8B2956E0-6909-4CEB-AD45-93308CA48EC2}"/>
              </a:ext>
            </a:extLst>
          </p:cNvPr>
          <p:cNvPicPr>
            <a:picLocks noChangeAspect="1"/>
          </p:cNvPicPr>
          <p:nvPr/>
        </p:nvPicPr>
        <p:blipFill rotWithShape="1">
          <a:blip r:embed="rId3"/>
          <a:srcRect l="59986" t="11867" r="22148" b="7200"/>
          <a:stretch/>
        </p:blipFill>
        <p:spPr>
          <a:xfrm>
            <a:off x="562071" y="1585515"/>
            <a:ext cx="1703815" cy="51453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D21790FE-5954-41D8-9D69-9A06FE09871D}"/>
              </a:ext>
            </a:extLst>
          </p:cNvPr>
          <p:cNvPicPr>
            <a:picLocks noChangeAspect="1"/>
          </p:cNvPicPr>
          <p:nvPr/>
        </p:nvPicPr>
        <p:blipFill rotWithShape="1">
          <a:blip r:embed="rId4">
            <a:extLst>
              <a:ext uri="{28A0092B-C50C-407E-A947-70E740481C1C}">
                <a14:useLocalDpi xmlns:a14="http://schemas.microsoft.com/office/drawing/2010/main" val="0"/>
              </a:ext>
            </a:extLst>
          </a:blip>
          <a:srcRect l="13098" r="13121"/>
          <a:stretch/>
        </p:blipFill>
        <p:spPr>
          <a:xfrm rot="195734">
            <a:off x="4212644" y="3510354"/>
            <a:ext cx="3907413" cy="2948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3AFAD5CA-C236-4831-8FD8-E303E57559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65449">
            <a:off x="3858498" y="378687"/>
            <a:ext cx="4126594" cy="2746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E9AEBB93-4B50-4353-A3D0-DFB86EE1C5F3}"/>
              </a:ext>
            </a:extLst>
          </p:cNvPr>
          <p:cNvPicPr>
            <a:picLocks noChangeAspect="1"/>
          </p:cNvPicPr>
          <p:nvPr/>
        </p:nvPicPr>
        <p:blipFill rotWithShape="1">
          <a:blip r:embed="rId6"/>
          <a:srcRect l="7329" t="23095" r="41946" b="17303"/>
          <a:stretch/>
        </p:blipFill>
        <p:spPr>
          <a:xfrm rot="21105666">
            <a:off x="8096182" y="3467788"/>
            <a:ext cx="3834641" cy="3003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3701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8AB836-5164-46D2-850F-A0E1CE85029B}"/>
              </a:ext>
            </a:extLst>
          </p:cNvPr>
          <p:cNvSpPr/>
          <p:nvPr/>
        </p:nvSpPr>
        <p:spPr>
          <a:xfrm>
            <a:off x="10433957" y="0"/>
            <a:ext cx="710294" cy="12736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AE2EE4E3-EBFE-460E-A0C6-29A6490FBB60}"/>
              </a:ext>
            </a:extLst>
          </p:cNvPr>
          <p:cNvPicPr>
            <a:picLocks noChangeAspect="1"/>
          </p:cNvPicPr>
          <p:nvPr/>
        </p:nvPicPr>
        <p:blipFill rotWithShape="1">
          <a:blip r:embed="rId2"/>
          <a:srcRect l="11749" t="25779" r="29779" b="24653"/>
          <a:stretch/>
        </p:blipFill>
        <p:spPr>
          <a:xfrm>
            <a:off x="1021159" y="1004747"/>
            <a:ext cx="10123092" cy="4848506"/>
          </a:xfrm>
          <a:prstGeom prst="rect">
            <a:avLst/>
          </a:prstGeom>
          <a:ln w="228600" cap="sq" cmpd="thickThin">
            <a:solidFill>
              <a:schemeClr val="tx1"/>
            </a:solidFill>
            <a:prstDash val="solid"/>
            <a:miter lim="800000"/>
          </a:ln>
          <a:effectLst>
            <a:innerShdw blurRad="76200">
              <a:srgbClr val="000000"/>
            </a:innerShdw>
          </a:effectLst>
        </p:spPr>
      </p:pic>
    </p:spTree>
    <p:extLst>
      <p:ext uri="{BB962C8B-B14F-4D97-AF65-F5344CB8AC3E}">
        <p14:creationId xmlns:p14="http://schemas.microsoft.com/office/powerpoint/2010/main" val="4059820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44EDD7-0960-4274-84CE-6FB1052BB752}"/>
              </a:ext>
            </a:extLst>
          </p:cNvPr>
          <p:cNvSpPr/>
          <p:nvPr/>
        </p:nvSpPr>
        <p:spPr>
          <a:xfrm>
            <a:off x="10433957" y="0"/>
            <a:ext cx="710294" cy="12736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a:extLst>
              <a:ext uri="{FF2B5EF4-FFF2-40B4-BE49-F238E27FC236}">
                <a16:creationId xmlns:a16="http://schemas.microsoft.com/office/drawing/2014/main" id="{F68921ED-3E60-4B11-8C9C-72EDF7C12C04}"/>
              </a:ext>
            </a:extLst>
          </p:cNvPr>
          <p:cNvPicPr>
            <a:picLocks noChangeAspect="1"/>
          </p:cNvPicPr>
          <p:nvPr/>
        </p:nvPicPr>
        <p:blipFill rotWithShape="1">
          <a:blip r:embed="rId2"/>
          <a:srcRect l="20027" t="21428" r="2593" b="12619"/>
          <a:stretch/>
        </p:blipFill>
        <p:spPr>
          <a:xfrm>
            <a:off x="742952" y="419592"/>
            <a:ext cx="10678886" cy="6067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8596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44EDD7-0960-4274-84CE-6FB1052BB752}"/>
              </a:ext>
            </a:extLst>
          </p:cNvPr>
          <p:cNvSpPr/>
          <p:nvPr/>
        </p:nvSpPr>
        <p:spPr>
          <a:xfrm>
            <a:off x="10433957" y="0"/>
            <a:ext cx="710294" cy="12736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a:extLst>
              <a:ext uri="{FF2B5EF4-FFF2-40B4-BE49-F238E27FC236}">
                <a16:creationId xmlns:a16="http://schemas.microsoft.com/office/drawing/2014/main" id="{F0F14251-2566-4799-92A8-20803D61E69F}"/>
              </a:ext>
            </a:extLst>
          </p:cNvPr>
          <p:cNvPicPr>
            <a:picLocks noChangeAspect="1"/>
          </p:cNvPicPr>
          <p:nvPr/>
        </p:nvPicPr>
        <p:blipFill rotWithShape="1">
          <a:blip r:embed="rId2"/>
          <a:srcRect l="18281" t="21071" r="2037" b="12500"/>
          <a:stretch/>
        </p:blipFill>
        <p:spPr>
          <a:xfrm>
            <a:off x="603558" y="376428"/>
            <a:ext cx="10984883" cy="6105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5957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44EDD7-0960-4274-84CE-6FB1052BB752}"/>
              </a:ext>
            </a:extLst>
          </p:cNvPr>
          <p:cNvSpPr/>
          <p:nvPr/>
        </p:nvSpPr>
        <p:spPr>
          <a:xfrm>
            <a:off x="10433957" y="0"/>
            <a:ext cx="710294" cy="12736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a:extLst>
              <a:ext uri="{FF2B5EF4-FFF2-40B4-BE49-F238E27FC236}">
                <a16:creationId xmlns:a16="http://schemas.microsoft.com/office/drawing/2014/main" id="{FDA955ED-5BAD-492A-A8C6-961BDBB7D74F}"/>
              </a:ext>
            </a:extLst>
          </p:cNvPr>
          <p:cNvPicPr>
            <a:picLocks noChangeAspect="1"/>
          </p:cNvPicPr>
          <p:nvPr/>
        </p:nvPicPr>
        <p:blipFill rotWithShape="1">
          <a:blip r:embed="rId2"/>
          <a:srcRect l="20582" t="21190" r="2831" b="11905"/>
          <a:stretch/>
        </p:blipFill>
        <p:spPr>
          <a:xfrm>
            <a:off x="1047749" y="464785"/>
            <a:ext cx="10161814" cy="59180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2891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79E6E9-AFFF-41B5-B83E-FE91BA0627C8}"/>
              </a:ext>
            </a:extLst>
          </p:cNvPr>
          <p:cNvSpPr/>
          <p:nvPr/>
        </p:nvSpPr>
        <p:spPr>
          <a:xfrm>
            <a:off x="10433957" y="0"/>
            <a:ext cx="710294" cy="9307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a:extLst>
              <a:ext uri="{FF2B5EF4-FFF2-40B4-BE49-F238E27FC236}">
                <a16:creationId xmlns:a16="http://schemas.microsoft.com/office/drawing/2014/main" id="{0A08D268-B608-4FF8-8E30-1A4261CD36D7}"/>
              </a:ext>
            </a:extLst>
          </p:cNvPr>
          <p:cNvPicPr>
            <a:picLocks noChangeAspect="1"/>
          </p:cNvPicPr>
          <p:nvPr/>
        </p:nvPicPr>
        <p:blipFill rotWithShape="1">
          <a:blip r:embed="rId2"/>
          <a:srcRect l="20900" t="25595" r="11640" b="16190"/>
          <a:stretch/>
        </p:blipFill>
        <p:spPr>
          <a:xfrm>
            <a:off x="824590" y="366863"/>
            <a:ext cx="10531927" cy="6058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81803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3FA10D-7781-4F1C-8F54-5950A784F1DC}"/>
              </a:ext>
            </a:extLst>
          </p:cNvPr>
          <p:cNvSpPr/>
          <p:nvPr/>
        </p:nvSpPr>
        <p:spPr>
          <a:xfrm>
            <a:off x="10433957" y="0"/>
            <a:ext cx="710294" cy="9307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a:extLst>
              <a:ext uri="{FF2B5EF4-FFF2-40B4-BE49-F238E27FC236}">
                <a16:creationId xmlns:a16="http://schemas.microsoft.com/office/drawing/2014/main" id="{F3BAD537-BE51-4156-A229-6278E3A80F63}"/>
              </a:ext>
            </a:extLst>
          </p:cNvPr>
          <p:cNvPicPr>
            <a:picLocks noChangeAspect="1"/>
          </p:cNvPicPr>
          <p:nvPr/>
        </p:nvPicPr>
        <p:blipFill rotWithShape="1">
          <a:blip r:embed="rId2"/>
          <a:srcRect l="19947" t="22381" r="4021" b="11904"/>
          <a:stretch/>
        </p:blipFill>
        <p:spPr>
          <a:xfrm>
            <a:off x="759277" y="367394"/>
            <a:ext cx="10711542" cy="6171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911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405BF920-E36D-4799-9452-02F40021EA48}"/>
              </a:ext>
            </a:extLst>
          </p:cNvPr>
          <p:cNvSpPr>
            <a:spLocks noGrp="1" noChangeArrowheads="1"/>
          </p:cNvSpPr>
          <p:nvPr>
            <p:ph type="title" idx="4294967295"/>
          </p:nvPr>
        </p:nvSpPr>
        <p:spPr>
          <a:xfrm>
            <a:off x="0" y="420789"/>
            <a:ext cx="12192000" cy="877729"/>
          </a:xfrm>
        </p:spPr>
        <p:txBody>
          <a:bodyPr vert="horz" lIns="91440" tIns="45720" rIns="91440" bIns="45720" rtlCol="0" anchor="ctr">
            <a:normAutofit/>
          </a:bodyPr>
          <a:lstStyle/>
          <a:p>
            <a:pPr algn="ctr">
              <a:defRPr/>
            </a:pPr>
            <a:r>
              <a:rPr lang="en-US" sz="5400" b="1" kern="1200" dirty="0">
                <a:solidFill>
                  <a:srgbClr val="FFFFFF"/>
                </a:solidFill>
                <a:latin typeface="+mj-lt"/>
                <a:ea typeface="+mj-ea"/>
                <a:cs typeface="+mj-cs"/>
              </a:rPr>
              <a:t>What then...?</a:t>
            </a: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a:solidFill>
                <a:schemeClr val="tx1">
                  <a:lumMod val="75000"/>
                  <a:lumOff val="25000"/>
                </a:schemeClr>
              </a:solidFill>
            </a:endParaRPr>
          </a:p>
        </p:txBody>
      </p:sp>
      <p:sp>
        <p:nvSpPr>
          <p:cNvPr id="9" name="Content Placeholder 2">
            <a:extLst>
              <a:ext uri="{FF2B5EF4-FFF2-40B4-BE49-F238E27FC236}">
                <a16:creationId xmlns:a16="http://schemas.microsoft.com/office/drawing/2014/main" id="{884EF395-2C7E-4B59-94BF-D54266EB3E1F}"/>
              </a:ext>
            </a:extLst>
          </p:cNvPr>
          <p:cNvSpPr txBox="1">
            <a:spLocks noChangeArrowheads="1"/>
          </p:cNvSpPr>
          <p:nvPr/>
        </p:nvSpPr>
        <p:spPr>
          <a:xfrm>
            <a:off x="2626413" y="1443709"/>
            <a:ext cx="7632802" cy="554604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altLang="en-US" dirty="0">
                <a:latin typeface="Comic Sans MS"/>
              </a:rPr>
              <a:t>Feb- Subject Options</a:t>
            </a:r>
            <a:endParaRPr lang="en-IE" altLang="en-US" dirty="0">
              <a:latin typeface="Comic Sans MS" panose="030F0702030302020204" pitchFamily="66" charset="0"/>
            </a:endParaRPr>
          </a:p>
          <a:p>
            <a:endParaRPr lang="en-IE" altLang="en-US" dirty="0">
              <a:latin typeface="Comic Sans MS" panose="030F0702030302020204" pitchFamily="66" charset="0"/>
            </a:endParaRPr>
          </a:p>
          <a:p>
            <a:r>
              <a:rPr lang="en-IE" altLang="en-US" dirty="0">
                <a:latin typeface="Comic Sans MS" panose="030F0702030302020204" pitchFamily="66" charset="0"/>
              </a:rPr>
              <a:t>March - Assessment Afternoon (CAT)</a:t>
            </a:r>
          </a:p>
          <a:p>
            <a:endParaRPr lang="en-IE" altLang="en-US" dirty="0">
              <a:latin typeface="Comic Sans MS"/>
            </a:endParaRPr>
          </a:p>
          <a:p>
            <a:r>
              <a:rPr lang="en-IE" altLang="en-US" dirty="0">
                <a:latin typeface="Comic Sans MS" panose="030F0702030302020204" pitchFamily="66" charset="0"/>
              </a:rPr>
              <a:t>May – Induction Visit to school.</a:t>
            </a:r>
          </a:p>
          <a:p>
            <a:endParaRPr lang="en-IE" altLang="en-US" dirty="0">
              <a:latin typeface="Comic Sans MS" panose="030F0702030302020204" pitchFamily="66" charset="0"/>
            </a:endParaRPr>
          </a:p>
          <a:p>
            <a:r>
              <a:rPr lang="en-IE" altLang="en-US" dirty="0">
                <a:latin typeface="Comic Sans MS"/>
              </a:rPr>
              <a:t>June- Information letters.</a:t>
            </a:r>
          </a:p>
          <a:p>
            <a:endParaRPr lang="en-IE" altLang="en-US" dirty="0">
              <a:latin typeface="Comic Sans MS" panose="030F0702030302020204" pitchFamily="66" charset="0"/>
            </a:endParaRPr>
          </a:p>
          <a:p>
            <a:r>
              <a:rPr lang="en-IE" altLang="en-US" dirty="0">
                <a:latin typeface="Comic Sans MS" panose="030F0702030302020204" pitchFamily="66" charset="0"/>
              </a:rPr>
              <a:t>August – Commence First Year</a:t>
            </a:r>
          </a:p>
        </p:txBody>
      </p:sp>
    </p:spTree>
    <p:extLst>
      <p:ext uri="{BB962C8B-B14F-4D97-AF65-F5344CB8AC3E}">
        <p14:creationId xmlns:p14="http://schemas.microsoft.com/office/powerpoint/2010/main" val="66323245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8" name="Rectangle 174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0" name="Rectangle 174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22" name="Rectangle 174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11" name="Rectangle 3">
            <a:extLst>
              <a:ext uri="{FF2B5EF4-FFF2-40B4-BE49-F238E27FC236}">
                <a16:creationId xmlns:a16="http://schemas.microsoft.com/office/drawing/2014/main" id="{D45B63C2-7325-4C5B-B890-6624B8CFC02E}"/>
              </a:ext>
            </a:extLst>
          </p:cNvPr>
          <p:cNvSpPr>
            <a:spLocks noGrp="1" noChangeArrowheads="1"/>
          </p:cNvSpPr>
          <p:nvPr>
            <p:ph type="body" idx="4294967295"/>
          </p:nvPr>
        </p:nvSpPr>
        <p:spPr>
          <a:xfrm>
            <a:off x="2967058" y="2666264"/>
            <a:ext cx="6177128" cy="3193261"/>
          </a:xfrm>
        </p:spPr>
        <p:txBody>
          <a:bodyPr rtlCol="0">
            <a:normAutofit/>
          </a:bodyPr>
          <a:lstStyle/>
          <a:p>
            <a:pPr marL="0" indent="0" defTabSz="621792">
              <a:spcBef>
                <a:spcPts val="680"/>
              </a:spcBef>
              <a:buNone/>
              <a:defRPr/>
            </a:pPr>
            <a:endParaRPr lang="cy-GB" sz="1632" b="1" i="1" u="sng" kern="1200" dirty="0">
              <a:solidFill>
                <a:schemeClr val="tx1">
                  <a:lumMod val="75000"/>
                  <a:lumOff val="25000"/>
                </a:schemeClr>
              </a:solidFill>
              <a:latin typeface="+mn-lt"/>
              <a:ea typeface="+mn-ea"/>
              <a:cs typeface="+mn-cs"/>
            </a:endParaRPr>
          </a:p>
          <a:p>
            <a:pPr marL="310896" lvl="1" indent="0" defTabSz="621792">
              <a:spcBef>
                <a:spcPts val="220"/>
              </a:spcBef>
              <a:buNone/>
              <a:defRPr/>
            </a:pPr>
            <a:endParaRPr lang="cy-GB" sz="1632" kern="1200" dirty="0">
              <a:solidFill>
                <a:schemeClr val="tx1">
                  <a:lumMod val="75000"/>
                  <a:lumOff val="25000"/>
                </a:schemeClr>
              </a:solidFill>
              <a:latin typeface="+mn-lt"/>
              <a:ea typeface="+mn-ea"/>
              <a:cs typeface="+mn-cs"/>
            </a:endParaRPr>
          </a:p>
          <a:p>
            <a:pPr marL="621792" lvl="1" indent="-182880">
              <a:spcBef>
                <a:spcPts val="324"/>
              </a:spcBef>
              <a:buFont typeface="Verdana"/>
              <a:buChar char="◦"/>
              <a:defRPr/>
            </a:pPr>
            <a:endParaRPr lang="en-US" dirty="0">
              <a:solidFill>
                <a:schemeClr val="tx1">
                  <a:lumMod val="75000"/>
                  <a:lumOff val="25000"/>
                </a:schemeClr>
              </a:solidFill>
            </a:endParaRPr>
          </a:p>
        </p:txBody>
      </p:sp>
      <p:pic>
        <p:nvPicPr>
          <p:cNvPr id="10" name="Picture 2" descr="1,600+ Clock Midnight Icon Illustrations - iStock">
            <a:extLst>
              <a:ext uri="{FF2B5EF4-FFF2-40B4-BE49-F238E27FC236}">
                <a16:creationId xmlns:a16="http://schemas.microsoft.com/office/drawing/2014/main" id="{2FA393BA-DA86-4954-8204-A21A898714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324" t="10909" r="9273" b="10386"/>
          <a:stretch/>
        </p:blipFill>
        <p:spPr bwMode="auto">
          <a:xfrm>
            <a:off x="3351371" y="140498"/>
            <a:ext cx="1431212" cy="138377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22nd of March Green Light Fillay Icon 39162086 Vector Art at Vecteezy">
            <a:extLst>
              <a:ext uri="{FF2B5EF4-FFF2-40B4-BE49-F238E27FC236}">
                <a16:creationId xmlns:a16="http://schemas.microsoft.com/office/drawing/2014/main" id="{542DED58-D1D9-4E89-A142-D44D20743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2168" y="140497"/>
            <a:ext cx="1797631" cy="1383779"/>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00027B5E-DF92-4456-9192-0584A0560065}"/>
              </a:ext>
            </a:extLst>
          </p:cNvPr>
          <p:cNvSpPr txBox="1"/>
          <p:nvPr/>
        </p:nvSpPr>
        <p:spPr>
          <a:xfrm>
            <a:off x="-2" y="1936852"/>
            <a:ext cx="12192002" cy="1165067"/>
          </a:xfrm>
          <a:prstGeom prst="rect">
            <a:avLst/>
          </a:prstGeom>
          <a:noFill/>
        </p:spPr>
        <p:txBody>
          <a:bodyPr vert="horz" lIns="91440" tIns="45720" rIns="91440" bIns="45720" rtlCol="0" anchor="t">
            <a:noAutofit/>
          </a:bodyPr>
          <a:lstStyle/>
          <a:p>
            <a:pPr marR="0" lvl="0" algn="ctr" fontAlgn="auto">
              <a:lnSpc>
                <a:spcPct val="90000"/>
              </a:lnSpc>
              <a:spcBef>
                <a:spcPct val="0"/>
              </a:spcBef>
              <a:spcAft>
                <a:spcPts val="600"/>
              </a:spcAft>
              <a:buClrTx/>
              <a:buSzTx/>
              <a:tabLst/>
              <a:defRPr/>
            </a:pPr>
            <a:r>
              <a:rPr kumimoji="0" lang="en-US" sz="5400" b="1" i="0" u="none" strike="noStrike" cap="none" spc="0" normalizeH="0" baseline="0" noProof="0" dirty="0">
                <a:ln>
                  <a:noFill/>
                </a:ln>
                <a:effectLst/>
                <a:uLnTx/>
                <a:uFillTx/>
              </a:rPr>
              <a:t>Applications </a:t>
            </a:r>
            <a:r>
              <a:rPr kumimoji="0" lang="en-US" sz="5400" b="1" i="0" u="sng" strike="noStrike" cap="none" spc="0" normalizeH="0" baseline="0" noProof="0" dirty="0">
                <a:ln>
                  <a:noFill/>
                </a:ln>
                <a:effectLst/>
                <a:uLnTx/>
                <a:uFillTx/>
              </a:rPr>
              <a:t>must</a:t>
            </a:r>
            <a:r>
              <a:rPr kumimoji="0" lang="en-US" sz="5400" b="1" i="0" u="none" strike="noStrike" cap="none" spc="0" normalizeH="0" baseline="0" noProof="0" dirty="0">
                <a:ln>
                  <a:noFill/>
                </a:ln>
                <a:effectLst/>
                <a:uLnTx/>
                <a:uFillTx/>
              </a:rPr>
              <a:t> be submitted by:</a:t>
            </a:r>
            <a:endParaRPr lang="en-US" sz="5400" b="1" i="0" u="none" strike="noStrike" cap="none" spc="0" normalizeH="0" baseline="0" noProof="0" dirty="0">
              <a:ln>
                <a:noFill/>
              </a:ln>
              <a:effectLst/>
              <a:uLnTx/>
              <a:uFillTx/>
              <a:ea typeface="Calibri"/>
              <a:cs typeface="Calibri"/>
            </a:endParaRPr>
          </a:p>
          <a:p>
            <a:pPr algn="ctr">
              <a:lnSpc>
                <a:spcPct val="90000"/>
              </a:lnSpc>
              <a:spcBef>
                <a:spcPct val="0"/>
              </a:spcBef>
              <a:spcAft>
                <a:spcPts val="600"/>
              </a:spcAft>
              <a:defRPr/>
            </a:pPr>
            <a:r>
              <a:rPr lang="en-US" sz="5400" b="1" dirty="0">
                <a:solidFill>
                  <a:srgbClr val="339933"/>
                </a:solidFill>
              </a:rPr>
              <a:t>Midnight</a:t>
            </a:r>
            <a:r>
              <a:rPr kumimoji="0" lang="en-US" sz="5400" b="1" i="0" u="none" strike="noStrike" cap="none" spc="0" normalizeH="0" baseline="0" noProof="0" dirty="0">
                <a:ln>
                  <a:noFill/>
                </a:ln>
                <a:solidFill>
                  <a:srgbClr val="339933"/>
                </a:solidFill>
                <a:effectLst/>
                <a:uLnTx/>
                <a:uFillTx/>
              </a:rPr>
              <a:t> Thursday 22</a:t>
            </a:r>
            <a:r>
              <a:rPr kumimoji="0" lang="en-US" sz="5400" b="1" i="0" u="none" strike="noStrike" cap="none" spc="0" normalizeH="0" baseline="30000" noProof="0" dirty="0">
                <a:ln>
                  <a:noFill/>
                </a:ln>
                <a:solidFill>
                  <a:srgbClr val="339933"/>
                </a:solidFill>
                <a:effectLst/>
                <a:uLnTx/>
                <a:uFillTx/>
              </a:rPr>
              <a:t>nd</a:t>
            </a:r>
            <a:r>
              <a:rPr kumimoji="0" lang="en-US" sz="5400" b="1" i="0" u="none" strike="noStrike" cap="none" spc="0" normalizeH="0" baseline="0" noProof="0" dirty="0">
                <a:ln>
                  <a:noFill/>
                </a:ln>
                <a:solidFill>
                  <a:srgbClr val="339933"/>
                </a:solidFill>
                <a:effectLst/>
                <a:uLnTx/>
                <a:uFillTx/>
              </a:rPr>
              <a:t> October 2026</a:t>
            </a:r>
            <a:endParaRPr lang="en-US" sz="5400" b="1" dirty="0">
              <a:solidFill>
                <a:srgbClr val="339933"/>
              </a:solidFill>
              <a:ea typeface="Calibri"/>
              <a:cs typeface="Calibri"/>
            </a:endParaRPr>
          </a:p>
        </p:txBody>
      </p:sp>
      <p:sp>
        <p:nvSpPr>
          <p:cNvPr id="13" name="Rectangle 12">
            <a:extLst>
              <a:ext uri="{FF2B5EF4-FFF2-40B4-BE49-F238E27FC236}">
                <a16:creationId xmlns:a16="http://schemas.microsoft.com/office/drawing/2014/main" id="{388D684A-5771-4596-8C24-D4C51BBD3174}"/>
              </a:ext>
            </a:extLst>
          </p:cNvPr>
          <p:cNvSpPr/>
          <p:nvPr/>
        </p:nvSpPr>
        <p:spPr>
          <a:xfrm>
            <a:off x="2769696" y="4425181"/>
            <a:ext cx="7093647" cy="1742015"/>
          </a:xfrm>
          <a:prstGeom prst="rect">
            <a:avLst/>
          </a:prstGeom>
          <a:ln w="76200">
            <a:solidFill>
              <a:schemeClr val="accent6">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90000"/>
              </a:lnSpc>
              <a:spcBef>
                <a:spcPct val="0"/>
              </a:spcBef>
              <a:spcAft>
                <a:spcPts val="600"/>
              </a:spcAft>
              <a:defRPr/>
            </a:pPr>
            <a:r>
              <a:rPr lang="en-US" sz="3600" b="1" dirty="0">
                <a:solidFill>
                  <a:schemeClr val="tx1"/>
                </a:solidFill>
              </a:rPr>
              <a:t>Applications received after 23:59 </a:t>
            </a:r>
          </a:p>
          <a:p>
            <a:pPr algn="ctr">
              <a:lnSpc>
                <a:spcPct val="90000"/>
              </a:lnSpc>
              <a:spcBef>
                <a:spcPct val="0"/>
              </a:spcBef>
              <a:spcAft>
                <a:spcPts val="600"/>
              </a:spcAft>
              <a:defRPr/>
            </a:pPr>
            <a:r>
              <a:rPr lang="en-US" sz="3600" b="1" dirty="0">
                <a:solidFill>
                  <a:schemeClr val="tx1"/>
                </a:solidFill>
              </a:rPr>
              <a:t>will be deemed as </a:t>
            </a:r>
          </a:p>
          <a:p>
            <a:pPr algn="ctr">
              <a:lnSpc>
                <a:spcPct val="90000"/>
              </a:lnSpc>
              <a:spcBef>
                <a:spcPct val="0"/>
              </a:spcBef>
              <a:spcAft>
                <a:spcPts val="600"/>
              </a:spcAft>
              <a:defRPr/>
            </a:pPr>
            <a:r>
              <a:rPr lang="en-US" sz="3600" b="1" u="sng" dirty="0">
                <a:solidFill>
                  <a:schemeClr val="tx1"/>
                </a:solidFill>
              </a:rPr>
              <a:t>LATE APPLICATIONS</a:t>
            </a:r>
            <a:r>
              <a:rPr lang="en-US" sz="3600" b="1" dirty="0">
                <a:solidFill>
                  <a:schemeClr val="tx1"/>
                </a:solidFill>
              </a:rPr>
              <a:t>.</a:t>
            </a:r>
            <a:endParaRPr lang="en-US" sz="3600" b="1" dirty="0">
              <a:solidFill>
                <a:schemeClr val="tx1"/>
              </a:solidFill>
              <a:ea typeface="Calibri"/>
              <a:cs typeface="Calibri"/>
            </a:endParaRPr>
          </a:p>
        </p:txBody>
      </p:sp>
      <p:pic>
        <p:nvPicPr>
          <p:cNvPr id="14" name="Picture 6" descr="circle alert icon 23835758 Vector Art at Vecteezy">
            <a:extLst>
              <a:ext uri="{FF2B5EF4-FFF2-40B4-BE49-F238E27FC236}">
                <a16:creationId xmlns:a16="http://schemas.microsoft.com/office/drawing/2014/main" id="{7E3180D0-4B66-4160-A0F2-59A4886C639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480359" y="3915948"/>
            <a:ext cx="1628543" cy="162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77089"/>
      </p:ext>
    </p:extLst>
  </p:cSld>
  <p:clrMapOvr>
    <a:masterClrMapping/>
  </p:clrMapOvr>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F4FC2A5137174E82FE242480D6D41E" ma:contentTypeVersion="40" ma:contentTypeDescription="Create a new document." ma:contentTypeScope="" ma:versionID="efe00a83767efd13fe53d24e1604bd24">
  <xsd:schema xmlns:xsd="http://www.w3.org/2001/XMLSchema" xmlns:xs="http://www.w3.org/2001/XMLSchema" xmlns:p="http://schemas.microsoft.com/office/2006/metadata/properties" xmlns:ns3="f0c9ab2f-920c-40e9-a806-0417d2c4a980" xmlns:ns4="3825dba8-a3ef-46e9-9d50-e3ebb05348fe" targetNamespace="http://schemas.microsoft.com/office/2006/metadata/properties" ma:root="true" ma:fieldsID="8d2066cc8ee38847eb8e5cc6ace03f64" ns3:_="" ns4:_="">
    <xsd:import namespace="f0c9ab2f-920c-40e9-a806-0417d2c4a980"/>
    <xsd:import namespace="3825dba8-a3ef-46e9-9d50-e3ebb05348f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3:Teams_Channel_Section_Location"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9ab2f-920c-40e9-a806-0417d2c4a9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element name="_activity" ma:index="43" nillable="true" ma:displayName="_activity" ma:hidden="true" ma:internalName="_activity">
      <xsd:simpleType>
        <xsd:restriction base="dms:Note"/>
      </xsd:simpleType>
    </xsd:element>
    <xsd:element name="MediaServiceObjectDetectorVersions" ma:index="44" nillable="true" ma:displayName="MediaServiceObjectDetectorVersions" ma:hidden="true" ma:indexed="true" ma:internalName="MediaServiceObjectDetectorVersions" ma:readOnly="true">
      <xsd:simpleType>
        <xsd:restriction base="dms:Text"/>
      </xsd:simpleType>
    </xsd:element>
    <xsd:element name="MediaServiceSystemTags" ma:index="45" nillable="true" ma:displayName="MediaServiceSystemTags" ma:hidden="true" ma:internalName="MediaServiceSystemTags"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25dba8-a3ef-46e9-9d50-e3ebb05348f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nvited_Students xmlns="f0c9ab2f-920c-40e9-a806-0417d2c4a980" xsi:nil="true"/>
    <Is_Collaboration_Space_Locked xmlns="f0c9ab2f-920c-40e9-a806-0417d2c4a980" xsi:nil="true"/>
    <Math_Settings xmlns="f0c9ab2f-920c-40e9-a806-0417d2c4a980" xsi:nil="true"/>
    <AppVersion xmlns="f0c9ab2f-920c-40e9-a806-0417d2c4a980" xsi:nil="true"/>
    <LMS_Mappings xmlns="f0c9ab2f-920c-40e9-a806-0417d2c4a980" xsi:nil="true"/>
    <DefaultSectionNames xmlns="f0c9ab2f-920c-40e9-a806-0417d2c4a980" xsi:nil="true"/>
    <Templates xmlns="f0c9ab2f-920c-40e9-a806-0417d2c4a980" xsi:nil="true"/>
    <Self_Registration_Enabled xmlns="f0c9ab2f-920c-40e9-a806-0417d2c4a980" xsi:nil="true"/>
    <FolderType xmlns="f0c9ab2f-920c-40e9-a806-0417d2c4a980" xsi:nil="true"/>
    <Teachers xmlns="f0c9ab2f-920c-40e9-a806-0417d2c4a980">
      <UserInfo>
        <DisplayName/>
        <AccountId xsi:nil="true"/>
        <AccountType/>
      </UserInfo>
    </Teachers>
    <Student_Groups xmlns="f0c9ab2f-920c-40e9-a806-0417d2c4a980">
      <UserInfo>
        <DisplayName/>
        <AccountId xsi:nil="true"/>
        <AccountType/>
      </UserInfo>
    </Student_Groups>
    <TeamsChannelId xmlns="f0c9ab2f-920c-40e9-a806-0417d2c4a980" xsi:nil="true"/>
    <Teams_Channel_Section_Location xmlns="f0c9ab2f-920c-40e9-a806-0417d2c4a980" xsi:nil="true"/>
    <CultureName xmlns="f0c9ab2f-920c-40e9-a806-0417d2c4a980" xsi:nil="true"/>
    <Students xmlns="f0c9ab2f-920c-40e9-a806-0417d2c4a980">
      <UserInfo>
        <DisplayName/>
        <AccountId xsi:nil="true"/>
        <AccountType/>
      </UserInfo>
    </Students>
    <IsNotebookLocked xmlns="f0c9ab2f-920c-40e9-a806-0417d2c4a980" xsi:nil="true"/>
    <_activity xmlns="f0c9ab2f-920c-40e9-a806-0417d2c4a980" xsi:nil="true"/>
    <Has_Teacher_Only_SectionGroup xmlns="f0c9ab2f-920c-40e9-a806-0417d2c4a980" xsi:nil="true"/>
    <Owner xmlns="f0c9ab2f-920c-40e9-a806-0417d2c4a980">
      <UserInfo>
        <DisplayName/>
        <AccountId xsi:nil="true"/>
        <AccountType/>
      </UserInfo>
    </Owner>
    <Distribution_Groups xmlns="f0c9ab2f-920c-40e9-a806-0417d2c4a980" xsi:nil="true"/>
    <Invited_Teachers xmlns="f0c9ab2f-920c-40e9-a806-0417d2c4a980" xsi:nil="true"/>
    <NotebookType xmlns="f0c9ab2f-920c-40e9-a806-0417d2c4a980" xsi:nil="true"/>
  </documentManagement>
</p:properties>
</file>

<file path=customXml/itemProps1.xml><?xml version="1.0" encoding="utf-8"?>
<ds:datastoreItem xmlns:ds="http://schemas.openxmlformats.org/officeDocument/2006/customXml" ds:itemID="{8D70182E-0294-4512-9887-C979D980EE4D}">
  <ds:schemaRefs>
    <ds:schemaRef ds:uri="http://schemas.microsoft.com/sharepoint/v3/contenttype/forms"/>
  </ds:schemaRefs>
</ds:datastoreItem>
</file>

<file path=customXml/itemProps2.xml><?xml version="1.0" encoding="utf-8"?>
<ds:datastoreItem xmlns:ds="http://schemas.openxmlformats.org/officeDocument/2006/customXml" ds:itemID="{290B5BB4-4BA2-4357-B1C9-E8E70EB2D6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9ab2f-920c-40e9-a806-0417d2c4a980"/>
    <ds:schemaRef ds:uri="3825dba8-a3ef-46e9-9d50-e3ebb05348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C80B1D-A73C-4183-B545-25278DE9BB81}">
  <ds:schemaRefs>
    <ds:schemaRef ds:uri="http://purl.org/dc/terms/"/>
    <ds:schemaRef ds:uri="http://schemas.microsoft.com/office/2006/documentManagement/types"/>
    <ds:schemaRef ds:uri="f0c9ab2f-920c-40e9-a806-0417d2c4a980"/>
    <ds:schemaRef ds:uri="http://schemas.openxmlformats.org/package/2006/metadata/core-properties"/>
    <ds:schemaRef ds:uri="http://purl.org/dc/dcmitype/"/>
    <ds:schemaRef ds:uri="http://schemas.microsoft.com/office/2006/metadata/properties"/>
    <ds:schemaRef ds:uri="http://schemas.microsoft.com/office/infopath/2007/PartnerControls"/>
    <ds:schemaRef ds:uri="3825dba8-a3ef-46e9-9d50-e3ebb05348fe"/>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Ion</Template>
  <TotalTime>172</TotalTime>
  <Words>285</Words>
  <Application>Microsoft Office PowerPoint</Application>
  <PresentationFormat>Widescreen</PresentationFormat>
  <Paragraphs>71</Paragraphs>
  <Slides>20</Slides>
  <Notes>9</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1_Office Theme</vt:lpstr>
      <vt:lpstr>Ion</vt:lpstr>
      <vt:lpstr>PowerPoint Presentation</vt:lpstr>
      <vt:lpstr>PowerPoint Presentation</vt:lpstr>
      <vt:lpstr>PowerPoint Presentation</vt:lpstr>
      <vt:lpstr>Mission Statement</vt:lpstr>
      <vt:lpstr>PowerPoint Presentation</vt:lpstr>
      <vt:lpstr>PowerPoint Presentation</vt:lpstr>
      <vt:lpstr>PowerPoint Presentation</vt:lpstr>
      <vt:lpstr>Class Organisation</vt:lpstr>
      <vt:lpstr>PowerPoint Presentation</vt:lpstr>
      <vt:lpstr>Induction &amp; Integration</vt:lpstr>
      <vt:lpstr>Pastoral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then...?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D.O'Rourke</dc:creator>
  <cp:lastModifiedBy>D.O'Rourke</cp:lastModifiedBy>
  <cp:revision>108</cp:revision>
  <dcterms:created xsi:type="dcterms:W3CDTF">2025-09-24T21:23:20Z</dcterms:created>
  <dcterms:modified xsi:type="dcterms:W3CDTF">2026-10-11T18:56:55Z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0x0101008BF4FC2A5137174E82FE242480D6D41E</vt:lpwstr>
  </property>
</Properties>
</file>