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1"/>
  </p:sldMasterIdLst>
  <p:notesMasterIdLst>
    <p:notesMasterId r:id="rId35"/>
  </p:notesMasterIdLst>
  <p:sldIdLst>
    <p:sldId id="288" r:id="rId2"/>
    <p:sldId id="279" r:id="rId3"/>
    <p:sldId id="280" r:id="rId4"/>
    <p:sldId id="274" r:id="rId5"/>
    <p:sldId id="259" r:id="rId6"/>
    <p:sldId id="268" r:id="rId7"/>
    <p:sldId id="283" r:id="rId8"/>
    <p:sldId id="293" r:id="rId9"/>
    <p:sldId id="290" r:id="rId10"/>
    <p:sldId id="294" r:id="rId11"/>
    <p:sldId id="261" r:id="rId12"/>
    <p:sldId id="292" r:id="rId13"/>
    <p:sldId id="262" r:id="rId14"/>
    <p:sldId id="295" r:id="rId15"/>
    <p:sldId id="265" r:id="rId16"/>
    <p:sldId id="296" r:id="rId17"/>
    <p:sldId id="301" r:id="rId18"/>
    <p:sldId id="267" r:id="rId19"/>
    <p:sldId id="302" r:id="rId20"/>
    <p:sldId id="303" r:id="rId21"/>
    <p:sldId id="298" r:id="rId22"/>
    <p:sldId id="299" r:id="rId23"/>
    <p:sldId id="300" r:id="rId24"/>
    <p:sldId id="289" r:id="rId25"/>
    <p:sldId id="284" r:id="rId26"/>
    <p:sldId id="282" r:id="rId27"/>
    <p:sldId id="286" r:id="rId28"/>
    <p:sldId id="257" r:id="rId29"/>
    <p:sldId id="258" r:id="rId30"/>
    <p:sldId id="297" r:id="rId31"/>
    <p:sldId id="287" r:id="rId32"/>
    <p:sldId id="275" r:id="rId33"/>
    <p:sldId id="277"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5B2A12-1DAA-57DD-307F-2F3B9675E27D}" v="26" dt="2026-02-04T18:10:44.726"/>
    <p1510:client id="{89D265C3-4F66-4296-A6DD-697905D1030F}" v="10" dt="2026-02-04T17:13:32.688"/>
    <p1510:client id="{A18B0D50-9E14-45FB-B176-A76D911E0A4C}" v="87" dt="2026-02-04T18:43:47.661"/>
    <p1510:client id="{A9E12F2B-1C6F-41E7-9A51-648EAA12B207}" v="9" dt="2026-02-04T18:15:53.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95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ata12.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sv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11" Type="http://schemas.openxmlformats.org/officeDocument/2006/relationships/image" Target="../media/image23.pn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12.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svg"/><Relationship Id="rId1" Type="http://schemas.openxmlformats.org/officeDocument/2006/relationships/image" Target="../media/image37.png"/><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F90722-CF06-46AD-BCB0-D37A4E2C3049}"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4F4D007-09B0-4134-B37F-4CD72801DB61}">
      <dgm:prSet phldr="0"/>
      <dgm:spPr/>
      <dgm:t>
        <a:bodyPr/>
        <a:lstStyle/>
        <a:p>
          <a:pPr rtl="0"/>
          <a:r>
            <a:rPr lang="en-GB">
              <a:latin typeface="Century Gothic" panose="020B0502020202020204"/>
            </a:rPr>
            <a:t>Welcome and Introduction</a:t>
          </a:r>
          <a:endParaRPr lang="en-GB"/>
        </a:p>
      </dgm:t>
    </dgm:pt>
    <dgm:pt modelId="{220D21AE-60BF-4076-89F6-1A810FD63E0B}" type="parTrans" cxnId="{22676C45-A732-4AF5-8A41-73794625A08A}">
      <dgm:prSet/>
      <dgm:spPr/>
      <dgm:t>
        <a:bodyPr/>
        <a:lstStyle/>
        <a:p>
          <a:endParaRPr lang="en-US"/>
        </a:p>
      </dgm:t>
    </dgm:pt>
    <dgm:pt modelId="{54E661A9-ECCF-429E-8B27-791373B41DA1}" type="sibTrans" cxnId="{22676C45-A732-4AF5-8A41-73794625A08A}">
      <dgm:prSet/>
      <dgm:spPr/>
      <dgm:t>
        <a:bodyPr/>
        <a:lstStyle/>
        <a:p>
          <a:endParaRPr lang="en-US"/>
        </a:p>
      </dgm:t>
    </dgm:pt>
    <dgm:pt modelId="{5BBE7A33-5F39-4E33-A10E-F0F866180A37}">
      <dgm:prSet/>
      <dgm:spPr/>
      <dgm:t>
        <a:bodyPr/>
        <a:lstStyle/>
        <a:p>
          <a:r>
            <a:rPr lang="en-GB"/>
            <a:t>Transfer Programme  - This presentation is another step in a process to help your child with the transition to Secondary Education  </a:t>
          </a:r>
          <a:endParaRPr lang="en-US"/>
        </a:p>
      </dgm:t>
    </dgm:pt>
    <dgm:pt modelId="{1CE2B7A0-72C9-4F94-A660-CDE46BD95999}" type="parTrans" cxnId="{B4700663-8FED-4580-AE8C-77D98157ECC8}">
      <dgm:prSet/>
      <dgm:spPr/>
      <dgm:t>
        <a:bodyPr/>
        <a:lstStyle/>
        <a:p>
          <a:endParaRPr lang="en-US"/>
        </a:p>
      </dgm:t>
    </dgm:pt>
    <dgm:pt modelId="{2090F55A-85F0-455A-A124-8ACB99263C14}" type="sibTrans" cxnId="{B4700663-8FED-4580-AE8C-77D98157ECC8}">
      <dgm:prSet/>
      <dgm:spPr/>
      <dgm:t>
        <a:bodyPr/>
        <a:lstStyle/>
        <a:p>
          <a:endParaRPr lang="en-US"/>
        </a:p>
      </dgm:t>
    </dgm:pt>
    <dgm:pt modelId="{6DD8939F-A584-41E2-A274-28E41D6D4E4F}">
      <dgm:prSet/>
      <dgm:spPr/>
      <dgm:t>
        <a:bodyPr/>
        <a:lstStyle/>
        <a:p>
          <a:pPr rtl="0"/>
          <a:r>
            <a:rPr lang="en-GB"/>
            <a:t>Other steps include - Contact with Primary Schools, Primary School Passports,</a:t>
          </a:r>
          <a:r>
            <a:rPr lang="en-GB">
              <a:latin typeface="Century Gothic" panose="020B0502020202020204"/>
            </a:rPr>
            <a:t> 1:1 Meeting in June with SLT, Summer Camps,</a:t>
          </a:r>
          <a:r>
            <a:rPr lang="en-GB"/>
            <a:t> Student Induction Programme, </a:t>
          </a:r>
          <a:r>
            <a:rPr lang="en-GB">
              <a:latin typeface="Century Gothic" panose="020B0502020202020204"/>
            </a:rPr>
            <a:t>Entrance Assessment</a:t>
          </a:r>
          <a:r>
            <a:rPr lang="en-GB"/>
            <a:t>.</a:t>
          </a:r>
          <a:endParaRPr lang="en-US"/>
        </a:p>
      </dgm:t>
    </dgm:pt>
    <dgm:pt modelId="{B8A8B380-6296-477B-9264-03E17A2B9007}" type="parTrans" cxnId="{E9D681EE-5DAE-41C9-B8B0-13FDDC250E73}">
      <dgm:prSet/>
      <dgm:spPr/>
      <dgm:t>
        <a:bodyPr/>
        <a:lstStyle/>
        <a:p>
          <a:endParaRPr lang="en-US"/>
        </a:p>
      </dgm:t>
    </dgm:pt>
    <dgm:pt modelId="{5054CF16-012B-45CE-BF00-8D956BC538B0}" type="sibTrans" cxnId="{E9D681EE-5DAE-41C9-B8B0-13FDDC250E73}">
      <dgm:prSet/>
      <dgm:spPr/>
      <dgm:t>
        <a:bodyPr/>
        <a:lstStyle/>
        <a:p>
          <a:endParaRPr lang="en-US"/>
        </a:p>
      </dgm:t>
    </dgm:pt>
    <dgm:pt modelId="{C7913194-5677-475A-83F7-8E2D87711017}" type="pres">
      <dgm:prSet presAssocID="{84F90722-CF06-46AD-BCB0-D37A4E2C3049}" presName="root" presStyleCnt="0">
        <dgm:presLayoutVars>
          <dgm:dir/>
          <dgm:resizeHandles val="exact"/>
        </dgm:presLayoutVars>
      </dgm:prSet>
      <dgm:spPr/>
    </dgm:pt>
    <dgm:pt modelId="{D7B5A8E2-6B56-41C8-8B82-99126A65AD80}" type="pres">
      <dgm:prSet presAssocID="{D4F4D007-09B0-4134-B37F-4CD72801DB61}" presName="compNode" presStyleCnt="0"/>
      <dgm:spPr/>
    </dgm:pt>
    <dgm:pt modelId="{DEA5B3CF-5FF0-4229-9A9F-CAAC0CA2DC46}" type="pres">
      <dgm:prSet presAssocID="{D4F4D007-09B0-4134-B37F-4CD72801DB61}" presName="bgRect" presStyleLbl="bgShp" presStyleIdx="0" presStyleCnt="3"/>
      <dgm:spPr/>
    </dgm:pt>
    <dgm:pt modelId="{FB8CDB4C-61D7-43C1-9645-8F7B20161908}" type="pres">
      <dgm:prSet presAssocID="{D4F4D007-09B0-4134-B37F-4CD72801DB61}"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967D269D-99A4-4A94-AEDC-645397A98EA8}" type="pres">
      <dgm:prSet presAssocID="{D4F4D007-09B0-4134-B37F-4CD72801DB61}" presName="spaceRect" presStyleCnt="0"/>
      <dgm:spPr/>
    </dgm:pt>
    <dgm:pt modelId="{50D16819-6579-47E1-B01D-A8C142361715}" type="pres">
      <dgm:prSet presAssocID="{D4F4D007-09B0-4134-B37F-4CD72801DB61}" presName="parTx" presStyleLbl="revTx" presStyleIdx="0" presStyleCnt="3">
        <dgm:presLayoutVars>
          <dgm:chMax val="0"/>
          <dgm:chPref val="0"/>
        </dgm:presLayoutVars>
      </dgm:prSet>
      <dgm:spPr/>
    </dgm:pt>
    <dgm:pt modelId="{28E73F85-1A6A-4F40-BD99-2359BE41AC7F}" type="pres">
      <dgm:prSet presAssocID="{54E661A9-ECCF-429E-8B27-791373B41DA1}" presName="sibTrans" presStyleCnt="0"/>
      <dgm:spPr/>
    </dgm:pt>
    <dgm:pt modelId="{42F06C5D-A4FD-4179-9CEE-F379D91976DA}" type="pres">
      <dgm:prSet presAssocID="{5BBE7A33-5F39-4E33-A10E-F0F866180A37}" presName="compNode" presStyleCnt="0"/>
      <dgm:spPr/>
    </dgm:pt>
    <dgm:pt modelId="{1D072AC5-DBCB-4D11-B18A-F0B6711630E2}" type="pres">
      <dgm:prSet presAssocID="{5BBE7A33-5F39-4E33-A10E-F0F866180A37}" presName="bgRect" presStyleLbl="bgShp" presStyleIdx="1" presStyleCnt="3"/>
      <dgm:spPr/>
    </dgm:pt>
    <dgm:pt modelId="{9626EC85-3616-4241-A636-080876AECE54}" type="pres">
      <dgm:prSet presAssocID="{5BBE7A33-5F39-4E33-A10E-F0F866180A37}"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C91A2A11-774C-4EDA-88BD-940B4CB374CC}" type="pres">
      <dgm:prSet presAssocID="{5BBE7A33-5F39-4E33-A10E-F0F866180A37}" presName="spaceRect" presStyleCnt="0"/>
      <dgm:spPr/>
    </dgm:pt>
    <dgm:pt modelId="{4BA5CDA1-7417-4D50-85AF-502C516C4448}" type="pres">
      <dgm:prSet presAssocID="{5BBE7A33-5F39-4E33-A10E-F0F866180A37}" presName="parTx" presStyleLbl="revTx" presStyleIdx="1" presStyleCnt="3">
        <dgm:presLayoutVars>
          <dgm:chMax val="0"/>
          <dgm:chPref val="0"/>
        </dgm:presLayoutVars>
      </dgm:prSet>
      <dgm:spPr/>
    </dgm:pt>
    <dgm:pt modelId="{B0A0D8D4-EB73-4E89-9048-2095793FB3D9}" type="pres">
      <dgm:prSet presAssocID="{2090F55A-85F0-455A-A124-8ACB99263C14}" presName="sibTrans" presStyleCnt="0"/>
      <dgm:spPr/>
    </dgm:pt>
    <dgm:pt modelId="{8CC62C0D-6EC6-4294-A9D9-524F9913033D}" type="pres">
      <dgm:prSet presAssocID="{6DD8939F-A584-41E2-A274-28E41D6D4E4F}" presName="compNode" presStyleCnt="0"/>
      <dgm:spPr/>
    </dgm:pt>
    <dgm:pt modelId="{882D7A9C-C474-4A32-8B03-A7D6F028B117}" type="pres">
      <dgm:prSet presAssocID="{6DD8939F-A584-41E2-A274-28E41D6D4E4F}" presName="bgRect" presStyleLbl="bgShp" presStyleIdx="2" presStyleCnt="3"/>
      <dgm:spPr/>
    </dgm:pt>
    <dgm:pt modelId="{FB253011-F81A-4283-9148-EE4BB5B0D427}" type="pres">
      <dgm:prSet presAssocID="{6DD8939F-A584-41E2-A274-28E41D6D4E4F}"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ploma Roll"/>
        </a:ext>
      </dgm:extLst>
    </dgm:pt>
    <dgm:pt modelId="{637552A0-6051-45B5-83F3-120EDFFAC016}" type="pres">
      <dgm:prSet presAssocID="{6DD8939F-A584-41E2-A274-28E41D6D4E4F}" presName="spaceRect" presStyleCnt="0"/>
      <dgm:spPr/>
    </dgm:pt>
    <dgm:pt modelId="{7301B124-358C-43D5-81E1-A040797B73BB}" type="pres">
      <dgm:prSet presAssocID="{6DD8939F-A584-41E2-A274-28E41D6D4E4F}" presName="parTx" presStyleLbl="revTx" presStyleIdx="2" presStyleCnt="3">
        <dgm:presLayoutVars>
          <dgm:chMax val="0"/>
          <dgm:chPref val="0"/>
        </dgm:presLayoutVars>
      </dgm:prSet>
      <dgm:spPr/>
    </dgm:pt>
  </dgm:ptLst>
  <dgm:cxnLst>
    <dgm:cxn modelId="{B4700663-8FED-4580-AE8C-77D98157ECC8}" srcId="{84F90722-CF06-46AD-BCB0-D37A4E2C3049}" destId="{5BBE7A33-5F39-4E33-A10E-F0F866180A37}" srcOrd="1" destOrd="0" parTransId="{1CE2B7A0-72C9-4F94-A660-CDE46BD95999}" sibTransId="{2090F55A-85F0-455A-A124-8ACB99263C14}"/>
    <dgm:cxn modelId="{22676C45-A732-4AF5-8A41-73794625A08A}" srcId="{84F90722-CF06-46AD-BCB0-D37A4E2C3049}" destId="{D4F4D007-09B0-4134-B37F-4CD72801DB61}" srcOrd="0" destOrd="0" parTransId="{220D21AE-60BF-4076-89F6-1A810FD63E0B}" sibTransId="{54E661A9-ECCF-429E-8B27-791373B41DA1}"/>
    <dgm:cxn modelId="{31763683-1477-4BD7-BC8C-2533C396CE87}" type="presOf" srcId="{D4F4D007-09B0-4134-B37F-4CD72801DB61}" destId="{50D16819-6579-47E1-B01D-A8C142361715}" srcOrd="0" destOrd="0" presId="urn:microsoft.com/office/officeart/2018/2/layout/IconVerticalSolidList"/>
    <dgm:cxn modelId="{E37F8B9C-D1CC-49A0-9257-7E87CBF174A9}" type="presOf" srcId="{6DD8939F-A584-41E2-A274-28E41D6D4E4F}" destId="{7301B124-358C-43D5-81E1-A040797B73BB}" srcOrd="0" destOrd="0" presId="urn:microsoft.com/office/officeart/2018/2/layout/IconVerticalSolidList"/>
    <dgm:cxn modelId="{7056919F-95A4-4774-837F-628A285FC277}" type="presOf" srcId="{5BBE7A33-5F39-4E33-A10E-F0F866180A37}" destId="{4BA5CDA1-7417-4D50-85AF-502C516C4448}" srcOrd="0" destOrd="0" presId="urn:microsoft.com/office/officeart/2018/2/layout/IconVerticalSolidList"/>
    <dgm:cxn modelId="{531A90AF-6750-4B83-A94B-CA07E269A746}" type="presOf" srcId="{84F90722-CF06-46AD-BCB0-D37A4E2C3049}" destId="{C7913194-5677-475A-83F7-8E2D87711017}" srcOrd="0" destOrd="0" presId="urn:microsoft.com/office/officeart/2018/2/layout/IconVerticalSolidList"/>
    <dgm:cxn modelId="{E9D681EE-5DAE-41C9-B8B0-13FDDC250E73}" srcId="{84F90722-CF06-46AD-BCB0-D37A4E2C3049}" destId="{6DD8939F-A584-41E2-A274-28E41D6D4E4F}" srcOrd="2" destOrd="0" parTransId="{B8A8B380-6296-477B-9264-03E17A2B9007}" sibTransId="{5054CF16-012B-45CE-BF00-8D956BC538B0}"/>
    <dgm:cxn modelId="{29CBAFB2-9828-4F07-957E-133BDA23AF16}" type="presParOf" srcId="{C7913194-5677-475A-83F7-8E2D87711017}" destId="{D7B5A8E2-6B56-41C8-8B82-99126A65AD80}" srcOrd="0" destOrd="0" presId="urn:microsoft.com/office/officeart/2018/2/layout/IconVerticalSolidList"/>
    <dgm:cxn modelId="{C3291C1A-AFFC-4FE9-B735-7A2A9F3A0D89}" type="presParOf" srcId="{D7B5A8E2-6B56-41C8-8B82-99126A65AD80}" destId="{DEA5B3CF-5FF0-4229-9A9F-CAAC0CA2DC46}" srcOrd="0" destOrd="0" presId="urn:microsoft.com/office/officeart/2018/2/layout/IconVerticalSolidList"/>
    <dgm:cxn modelId="{63544C16-3776-4CA5-9F82-0DF62F463F20}" type="presParOf" srcId="{D7B5A8E2-6B56-41C8-8B82-99126A65AD80}" destId="{FB8CDB4C-61D7-43C1-9645-8F7B20161908}" srcOrd="1" destOrd="0" presId="urn:microsoft.com/office/officeart/2018/2/layout/IconVerticalSolidList"/>
    <dgm:cxn modelId="{6D392C52-58A1-45D7-8804-B4AB89BD3DB1}" type="presParOf" srcId="{D7B5A8E2-6B56-41C8-8B82-99126A65AD80}" destId="{967D269D-99A4-4A94-AEDC-645397A98EA8}" srcOrd="2" destOrd="0" presId="urn:microsoft.com/office/officeart/2018/2/layout/IconVerticalSolidList"/>
    <dgm:cxn modelId="{09B8C48D-50CB-4159-A754-13567FE3449A}" type="presParOf" srcId="{D7B5A8E2-6B56-41C8-8B82-99126A65AD80}" destId="{50D16819-6579-47E1-B01D-A8C142361715}" srcOrd="3" destOrd="0" presId="urn:microsoft.com/office/officeart/2018/2/layout/IconVerticalSolidList"/>
    <dgm:cxn modelId="{3DAD1940-5623-4151-B04A-A254A4B67552}" type="presParOf" srcId="{C7913194-5677-475A-83F7-8E2D87711017}" destId="{28E73F85-1A6A-4F40-BD99-2359BE41AC7F}" srcOrd="1" destOrd="0" presId="urn:microsoft.com/office/officeart/2018/2/layout/IconVerticalSolidList"/>
    <dgm:cxn modelId="{81536E68-86EF-486A-9409-A2F3EFAFD4E4}" type="presParOf" srcId="{C7913194-5677-475A-83F7-8E2D87711017}" destId="{42F06C5D-A4FD-4179-9CEE-F379D91976DA}" srcOrd="2" destOrd="0" presId="urn:microsoft.com/office/officeart/2018/2/layout/IconVerticalSolidList"/>
    <dgm:cxn modelId="{C4F4CEC5-B177-4D69-AB45-03209A1688F5}" type="presParOf" srcId="{42F06C5D-A4FD-4179-9CEE-F379D91976DA}" destId="{1D072AC5-DBCB-4D11-B18A-F0B6711630E2}" srcOrd="0" destOrd="0" presId="urn:microsoft.com/office/officeart/2018/2/layout/IconVerticalSolidList"/>
    <dgm:cxn modelId="{92E51F55-D521-4388-B909-73006CB19237}" type="presParOf" srcId="{42F06C5D-A4FD-4179-9CEE-F379D91976DA}" destId="{9626EC85-3616-4241-A636-080876AECE54}" srcOrd="1" destOrd="0" presId="urn:microsoft.com/office/officeart/2018/2/layout/IconVerticalSolidList"/>
    <dgm:cxn modelId="{94857234-4CE3-49EC-A5BA-37D54EB8E809}" type="presParOf" srcId="{42F06C5D-A4FD-4179-9CEE-F379D91976DA}" destId="{C91A2A11-774C-4EDA-88BD-940B4CB374CC}" srcOrd="2" destOrd="0" presId="urn:microsoft.com/office/officeart/2018/2/layout/IconVerticalSolidList"/>
    <dgm:cxn modelId="{7464CBA3-8ED5-405E-A80D-7E988D996622}" type="presParOf" srcId="{42F06C5D-A4FD-4179-9CEE-F379D91976DA}" destId="{4BA5CDA1-7417-4D50-85AF-502C516C4448}" srcOrd="3" destOrd="0" presId="urn:microsoft.com/office/officeart/2018/2/layout/IconVerticalSolidList"/>
    <dgm:cxn modelId="{373982A7-610E-438B-81CC-6ACE4EDC98A8}" type="presParOf" srcId="{C7913194-5677-475A-83F7-8E2D87711017}" destId="{B0A0D8D4-EB73-4E89-9048-2095793FB3D9}" srcOrd="3" destOrd="0" presId="urn:microsoft.com/office/officeart/2018/2/layout/IconVerticalSolidList"/>
    <dgm:cxn modelId="{E5F8BA99-603E-4441-A912-EDE0A15CC421}" type="presParOf" srcId="{C7913194-5677-475A-83F7-8E2D87711017}" destId="{8CC62C0D-6EC6-4294-A9D9-524F9913033D}" srcOrd="4" destOrd="0" presId="urn:microsoft.com/office/officeart/2018/2/layout/IconVerticalSolidList"/>
    <dgm:cxn modelId="{1EDE2AAD-36C0-41CE-87A6-5300E626DA0C}" type="presParOf" srcId="{8CC62C0D-6EC6-4294-A9D9-524F9913033D}" destId="{882D7A9C-C474-4A32-8B03-A7D6F028B117}" srcOrd="0" destOrd="0" presId="urn:microsoft.com/office/officeart/2018/2/layout/IconVerticalSolidList"/>
    <dgm:cxn modelId="{74B113E9-7713-4059-AA5E-004255D7ECBE}" type="presParOf" srcId="{8CC62C0D-6EC6-4294-A9D9-524F9913033D}" destId="{FB253011-F81A-4283-9148-EE4BB5B0D427}" srcOrd="1" destOrd="0" presId="urn:microsoft.com/office/officeart/2018/2/layout/IconVerticalSolidList"/>
    <dgm:cxn modelId="{94C6CC4A-03BA-4762-8C4B-925B5E85A259}" type="presParOf" srcId="{8CC62C0D-6EC6-4294-A9D9-524F9913033D}" destId="{637552A0-6051-45B5-83F3-120EDFFAC016}" srcOrd="2" destOrd="0" presId="urn:microsoft.com/office/officeart/2018/2/layout/IconVerticalSolidList"/>
    <dgm:cxn modelId="{DBEAB72C-F6C6-45DF-B048-947BDE93DB87}" type="presParOf" srcId="{8CC62C0D-6EC6-4294-A9D9-524F9913033D}" destId="{7301B124-358C-43D5-81E1-A040797B73B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CDBA71-D480-4071-B318-FB8D3351989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447268D0-45CA-4A7C-977E-B7C9B4FF8607}">
      <dgm:prSet/>
      <dgm:spPr/>
      <dgm:t>
        <a:bodyPr/>
        <a:lstStyle/>
        <a:p>
          <a:r>
            <a:rPr lang="en-GB"/>
            <a:t>CEIST Ethos</a:t>
          </a:r>
          <a:endParaRPr lang="en-US"/>
        </a:p>
      </dgm:t>
    </dgm:pt>
    <dgm:pt modelId="{0B65DEED-D283-414A-82B8-64C79DB09530}" type="parTrans" cxnId="{DE0FA0F3-109E-45E5-A241-19E14868D488}">
      <dgm:prSet/>
      <dgm:spPr/>
      <dgm:t>
        <a:bodyPr/>
        <a:lstStyle/>
        <a:p>
          <a:endParaRPr lang="en-US"/>
        </a:p>
      </dgm:t>
    </dgm:pt>
    <dgm:pt modelId="{B9D3B13D-3988-479B-A7B5-99DD6183EBEB}" type="sibTrans" cxnId="{DE0FA0F3-109E-45E5-A241-19E14868D488}">
      <dgm:prSet/>
      <dgm:spPr/>
      <dgm:t>
        <a:bodyPr/>
        <a:lstStyle/>
        <a:p>
          <a:endParaRPr lang="en-US"/>
        </a:p>
      </dgm:t>
    </dgm:pt>
    <dgm:pt modelId="{788D53BB-F909-4706-9318-21A1F82A0E01}">
      <dgm:prSet/>
      <dgm:spPr/>
      <dgm:t>
        <a:bodyPr/>
        <a:lstStyle/>
        <a:p>
          <a:r>
            <a:rPr lang="en-GB"/>
            <a:t>Expectations</a:t>
          </a:r>
          <a:endParaRPr lang="en-US"/>
        </a:p>
      </dgm:t>
    </dgm:pt>
    <dgm:pt modelId="{E264BA64-C0CD-483D-94B9-D4B3EF0A5B02}" type="parTrans" cxnId="{2154AFC1-FC28-4FEB-90FE-2F1F07E4B625}">
      <dgm:prSet/>
      <dgm:spPr/>
      <dgm:t>
        <a:bodyPr/>
        <a:lstStyle/>
        <a:p>
          <a:endParaRPr lang="en-US"/>
        </a:p>
      </dgm:t>
    </dgm:pt>
    <dgm:pt modelId="{04E6C0D9-7CC2-4C10-B625-4FE1ACD63B6E}" type="sibTrans" cxnId="{2154AFC1-FC28-4FEB-90FE-2F1F07E4B625}">
      <dgm:prSet/>
      <dgm:spPr/>
      <dgm:t>
        <a:bodyPr/>
        <a:lstStyle/>
        <a:p>
          <a:endParaRPr lang="en-US"/>
        </a:p>
      </dgm:t>
    </dgm:pt>
    <dgm:pt modelId="{FEA50E3D-B2FD-469C-852C-EC441D18BC62}">
      <dgm:prSet/>
      <dgm:spPr/>
      <dgm:t>
        <a:bodyPr/>
        <a:lstStyle/>
        <a:p>
          <a:r>
            <a:rPr lang="en-GB"/>
            <a:t>Junior Cycle</a:t>
          </a:r>
          <a:endParaRPr lang="en-US"/>
        </a:p>
      </dgm:t>
    </dgm:pt>
    <dgm:pt modelId="{64E5E8F1-0938-4E21-B650-D9496F13BF82}" type="parTrans" cxnId="{775E9EF6-FBE7-44A7-9114-DE507159DEEC}">
      <dgm:prSet/>
      <dgm:spPr/>
      <dgm:t>
        <a:bodyPr/>
        <a:lstStyle/>
        <a:p>
          <a:endParaRPr lang="en-US"/>
        </a:p>
      </dgm:t>
    </dgm:pt>
    <dgm:pt modelId="{12EBDEAD-EDD8-4ACF-877A-B98807D0269C}" type="sibTrans" cxnId="{775E9EF6-FBE7-44A7-9114-DE507159DEEC}">
      <dgm:prSet/>
      <dgm:spPr/>
      <dgm:t>
        <a:bodyPr/>
        <a:lstStyle/>
        <a:p>
          <a:endParaRPr lang="en-US"/>
        </a:p>
      </dgm:t>
    </dgm:pt>
    <dgm:pt modelId="{82E79090-3E4D-4DE2-A42D-D1DBF1141BAB}">
      <dgm:prSet/>
      <dgm:spPr/>
      <dgm:t>
        <a:bodyPr/>
        <a:lstStyle/>
        <a:p>
          <a:r>
            <a:rPr lang="en-GB"/>
            <a:t>TY</a:t>
          </a:r>
          <a:endParaRPr lang="en-US"/>
        </a:p>
      </dgm:t>
    </dgm:pt>
    <dgm:pt modelId="{526F17BC-766C-4D7A-BD97-D5B972B520C7}" type="parTrans" cxnId="{34827F94-2C49-414F-8E04-CE44146B8D95}">
      <dgm:prSet/>
      <dgm:spPr/>
      <dgm:t>
        <a:bodyPr/>
        <a:lstStyle/>
        <a:p>
          <a:endParaRPr lang="en-US"/>
        </a:p>
      </dgm:t>
    </dgm:pt>
    <dgm:pt modelId="{D5777CBE-BE18-407D-B016-CD41A903365B}" type="sibTrans" cxnId="{34827F94-2C49-414F-8E04-CE44146B8D95}">
      <dgm:prSet/>
      <dgm:spPr/>
      <dgm:t>
        <a:bodyPr/>
        <a:lstStyle/>
        <a:p>
          <a:endParaRPr lang="en-US"/>
        </a:p>
      </dgm:t>
    </dgm:pt>
    <dgm:pt modelId="{BDE8B928-F9A3-4130-9B1E-97A1AE8651FB}">
      <dgm:prSet/>
      <dgm:spPr/>
      <dgm:t>
        <a:bodyPr/>
        <a:lstStyle/>
        <a:p>
          <a:r>
            <a:rPr lang="en-GB"/>
            <a:t>Senior Cycle</a:t>
          </a:r>
          <a:endParaRPr lang="en-US"/>
        </a:p>
      </dgm:t>
    </dgm:pt>
    <dgm:pt modelId="{0850D497-CB76-49DD-802C-3CD2BB7959F5}" type="parTrans" cxnId="{91FD94EA-1F3D-408D-8428-674A63E3D012}">
      <dgm:prSet/>
      <dgm:spPr/>
      <dgm:t>
        <a:bodyPr/>
        <a:lstStyle/>
        <a:p>
          <a:endParaRPr lang="en-US"/>
        </a:p>
      </dgm:t>
    </dgm:pt>
    <dgm:pt modelId="{604C5197-1983-4562-B698-F44A2D52DDD3}" type="sibTrans" cxnId="{91FD94EA-1F3D-408D-8428-674A63E3D012}">
      <dgm:prSet/>
      <dgm:spPr/>
      <dgm:t>
        <a:bodyPr/>
        <a:lstStyle/>
        <a:p>
          <a:endParaRPr lang="en-US"/>
        </a:p>
      </dgm:t>
    </dgm:pt>
    <dgm:pt modelId="{524AB56D-078C-4BDD-81FA-C14B7E918128}">
      <dgm:prSet/>
      <dgm:spPr/>
      <dgm:t>
        <a:bodyPr/>
        <a:lstStyle/>
        <a:p>
          <a:r>
            <a:rPr lang="en-US" err="1"/>
            <a:t>Arás</a:t>
          </a:r>
          <a:r>
            <a:rPr lang="en-US"/>
            <a:t> Nano</a:t>
          </a:r>
        </a:p>
      </dgm:t>
    </dgm:pt>
    <dgm:pt modelId="{0BDBA9D0-E5ED-4A47-A4A1-B9DE303700D6}" type="parTrans" cxnId="{0869E77F-31B5-4813-A0B8-5DB24EF50B7C}">
      <dgm:prSet/>
      <dgm:spPr/>
      <dgm:t>
        <a:bodyPr/>
        <a:lstStyle/>
        <a:p>
          <a:endParaRPr lang="en-US"/>
        </a:p>
      </dgm:t>
    </dgm:pt>
    <dgm:pt modelId="{4010EFD3-E707-4434-82B6-93292E264099}" type="sibTrans" cxnId="{0869E77F-31B5-4813-A0B8-5DB24EF50B7C}">
      <dgm:prSet/>
      <dgm:spPr/>
      <dgm:t>
        <a:bodyPr/>
        <a:lstStyle/>
        <a:p>
          <a:endParaRPr lang="en-US"/>
        </a:p>
      </dgm:t>
    </dgm:pt>
    <dgm:pt modelId="{075C156B-F5FD-451D-9C89-834429A80AFF}" type="pres">
      <dgm:prSet presAssocID="{36CDBA71-D480-4071-B318-FB8D3351989A}" presName="diagram" presStyleCnt="0">
        <dgm:presLayoutVars>
          <dgm:dir/>
          <dgm:resizeHandles val="exact"/>
        </dgm:presLayoutVars>
      </dgm:prSet>
      <dgm:spPr/>
    </dgm:pt>
    <dgm:pt modelId="{65EE71CC-8ECD-410E-8EA9-2DFCEC6643B5}" type="pres">
      <dgm:prSet presAssocID="{447268D0-45CA-4A7C-977E-B7C9B4FF8607}" presName="node" presStyleLbl="node1" presStyleIdx="0" presStyleCnt="6">
        <dgm:presLayoutVars>
          <dgm:bulletEnabled val="1"/>
        </dgm:presLayoutVars>
      </dgm:prSet>
      <dgm:spPr/>
    </dgm:pt>
    <dgm:pt modelId="{28F62D8F-B8A6-47B4-8953-7A7710F8E363}" type="pres">
      <dgm:prSet presAssocID="{B9D3B13D-3988-479B-A7B5-99DD6183EBEB}" presName="sibTrans" presStyleCnt="0"/>
      <dgm:spPr/>
    </dgm:pt>
    <dgm:pt modelId="{D0AB7747-7A16-43F3-BE43-6A4AE1083638}" type="pres">
      <dgm:prSet presAssocID="{788D53BB-F909-4706-9318-21A1F82A0E01}" presName="node" presStyleLbl="node1" presStyleIdx="1" presStyleCnt="6">
        <dgm:presLayoutVars>
          <dgm:bulletEnabled val="1"/>
        </dgm:presLayoutVars>
      </dgm:prSet>
      <dgm:spPr/>
    </dgm:pt>
    <dgm:pt modelId="{D886037A-BB60-4218-92D0-14177CD11CC8}" type="pres">
      <dgm:prSet presAssocID="{04E6C0D9-7CC2-4C10-B625-4FE1ACD63B6E}" presName="sibTrans" presStyleCnt="0"/>
      <dgm:spPr/>
    </dgm:pt>
    <dgm:pt modelId="{65526BC6-02A5-431E-8D1F-9236FAAD4343}" type="pres">
      <dgm:prSet presAssocID="{FEA50E3D-B2FD-469C-852C-EC441D18BC62}" presName="node" presStyleLbl="node1" presStyleIdx="2" presStyleCnt="6">
        <dgm:presLayoutVars>
          <dgm:bulletEnabled val="1"/>
        </dgm:presLayoutVars>
      </dgm:prSet>
      <dgm:spPr/>
    </dgm:pt>
    <dgm:pt modelId="{899988D2-6777-4497-9B99-443194375EF6}" type="pres">
      <dgm:prSet presAssocID="{12EBDEAD-EDD8-4ACF-877A-B98807D0269C}" presName="sibTrans" presStyleCnt="0"/>
      <dgm:spPr/>
    </dgm:pt>
    <dgm:pt modelId="{4A46F7EC-2256-4736-92B3-D62A48C10A89}" type="pres">
      <dgm:prSet presAssocID="{82E79090-3E4D-4DE2-A42D-D1DBF1141BAB}" presName="node" presStyleLbl="node1" presStyleIdx="3" presStyleCnt="6">
        <dgm:presLayoutVars>
          <dgm:bulletEnabled val="1"/>
        </dgm:presLayoutVars>
      </dgm:prSet>
      <dgm:spPr/>
    </dgm:pt>
    <dgm:pt modelId="{109B9491-6B79-462F-A099-BF86E1E6844B}" type="pres">
      <dgm:prSet presAssocID="{D5777CBE-BE18-407D-B016-CD41A903365B}" presName="sibTrans" presStyleCnt="0"/>
      <dgm:spPr/>
    </dgm:pt>
    <dgm:pt modelId="{3E84DD48-022D-45B8-8172-D33DF0DD193B}" type="pres">
      <dgm:prSet presAssocID="{BDE8B928-F9A3-4130-9B1E-97A1AE8651FB}" presName="node" presStyleLbl="node1" presStyleIdx="4" presStyleCnt="6">
        <dgm:presLayoutVars>
          <dgm:bulletEnabled val="1"/>
        </dgm:presLayoutVars>
      </dgm:prSet>
      <dgm:spPr/>
    </dgm:pt>
    <dgm:pt modelId="{A10B28CF-52EE-48AB-9D4F-BCC628B3FAF5}" type="pres">
      <dgm:prSet presAssocID="{604C5197-1983-4562-B698-F44A2D52DDD3}" presName="sibTrans" presStyleCnt="0"/>
      <dgm:spPr/>
    </dgm:pt>
    <dgm:pt modelId="{11A3BA75-2B06-48A1-9C89-A8CFC620757F}" type="pres">
      <dgm:prSet presAssocID="{524AB56D-078C-4BDD-81FA-C14B7E918128}" presName="node" presStyleLbl="node1" presStyleIdx="5" presStyleCnt="6">
        <dgm:presLayoutVars>
          <dgm:bulletEnabled val="1"/>
        </dgm:presLayoutVars>
      </dgm:prSet>
      <dgm:spPr/>
    </dgm:pt>
  </dgm:ptLst>
  <dgm:cxnLst>
    <dgm:cxn modelId="{9D8C3F13-A639-4FFA-B2D7-AD04F25E997C}" type="presOf" srcId="{82E79090-3E4D-4DE2-A42D-D1DBF1141BAB}" destId="{4A46F7EC-2256-4736-92B3-D62A48C10A89}" srcOrd="0" destOrd="0" presId="urn:microsoft.com/office/officeart/2005/8/layout/default"/>
    <dgm:cxn modelId="{BD66DB42-506B-4569-BF7F-6A62F271924F}" type="presOf" srcId="{BDE8B928-F9A3-4130-9B1E-97A1AE8651FB}" destId="{3E84DD48-022D-45B8-8172-D33DF0DD193B}" srcOrd="0" destOrd="0" presId="urn:microsoft.com/office/officeart/2005/8/layout/default"/>
    <dgm:cxn modelId="{45A40967-5253-4713-A1BA-3FDE2B719D89}" type="presOf" srcId="{36CDBA71-D480-4071-B318-FB8D3351989A}" destId="{075C156B-F5FD-451D-9C89-834429A80AFF}" srcOrd="0" destOrd="0" presId="urn:microsoft.com/office/officeart/2005/8/layout/default"/>
    <dgm:cxn modelId="{8DD9AB4A-11BB-49B7-9EB4-84AF5265DAB9}" type="presOf" srcId="{447268D0-45CA-4A7C-977E-B7C9B4FF8607}" destId="{65EE71CC-8ECD-410E-8EA9-2DFCEC6643B5}" srcOrd="0" destOrd="0" presId="urn:microsoft.com/office/officeart/2005/8/layout/default"/>
    <dgm:cxn modelId="{0324067F-D38E-498B-8C8C-FEA11802750B}" type="presOf" srcId="{524AB56D-078C-4BDD-81FA-C14B7E918128}" destId="{11A3BA75-2B06-48A1-9C89-A8CFC620757F}" srcOrd="0" destOrd="0" presId="urn:microsoft.com/office/officeart/2005/8/layout/default"/>
    <dgm:cxn modelId="{0869E77F-31B5-4813-A0B8-5DB24EF50B7C}" srcId="{36CDBA71-D480-4071-B318-FB8D3351989A}" destId="{524AB56D-078C-4BDD-81FA-C14B7E918128}" srcOrd="5" destOrd="0" parTransId="{0BDBA9D0-E5ED-4A47-A4A1-B9DE303700D6}" sibTransId="{4010EFD3-E707-4434-82B6-93292E264099}"/>
    <dgm:cxn modelId="{34827F94-2C49-414F-8E04-CE44146B8D95}" srcId="{36CDBA71-D480-4071-B318-FB8D3351989A}" destId="{82E79090-3E4D-4DE2-A42D-D1DBF1141BAB}" srcOrd="3" destOrd="0" parTransId="{526F17BC-766C-4D7A-BD97-D5B972B520C7}" sibTransId="{D5777CBE-BE18-407D-B016-CD41A903365B}"/>
    <dgm:cxn modelId="{2154AFC1-FC28-4FEB-90FE-2F1F07E4B625}" srcId="{36CDBA71-D480-4071-B318-FB8D3351989A}" destId="{788D53BB-F909-4706-9318-21A1F82A0E01}" srcOrd="1" destOrd="0" parTransId="{E264BA64-C0CD-483D-94B9-D4B3EF0A5B02}" sibTransId="{04E6C0D9-7CC2-4C10-B625-4FE1ACD63B6E}"/>
    <dgm:cxn modelId="{33E13ED3-5F59-4B31-AC22-4C85A2B5F86B}" type="presOf" srcId="{FEA50E3D-B2FD-469C-852C-EC441D18BC62}" destId="{65526BC6-02A5-431E-8D1F-9236FAAD4343}" srcOrd="0" destOrd="0" presId="urn:microsoft.com/office/officeart/2005/8/layout/default"/>
    <dgm:cxn modelId="{400593D8-2DDF-4A84-94D0-FE0FCD6ECC3F}" type="presOf" srcId="{788D53BB-F909-4706-9318-21A1F82A0E01}" destId="{D0AB7747-7A16-43F3-BE43-6A4AE1083638}" srcOrd="0" destOrd="0" presId="urn:microsoft.com/office/officeart/2005/8/layout/default"/>
    <dgm:cxn modelId="{91FD94EA-1F3D-408D-8428-674A63E3D012}" srcId="{36CDBA71-D480-4071-B318-FB8D3351989A}" destId="{BDE8B928-F9A3-4130-9B1E-97A1AE8651FB}" srcOrd="4" destOrd="0" parTransId="{0850D497-CB76-49DD-802C-3CD2BB7959F5}" sibTransId="{604C5197-1983-4562-B698-F44A2D52DDD3}"/>
    <dgm:cxn modelId="{DE0FA0F3-109E-45E5-A241-19E14868D488}" srcId="{36CDBA71-D480-4071-B318-FB8D3351989A}" destId="{447268D0-45CA-4A7C-977E-B7C9B4FF8607}" srcOrd="0" destOrd="0" parTransId="{0B65DEED-D283-414A-82B8-64C79DB09530}" sibTransId="{B9D3B13D-3988-479B-A7B5-99DD6183EBEB}"/>
    <dgm:cxn modelId="{775E9EF6-FBE7-44A7-9114-DE507159DEEC}" srcId="{36CDBA71-D480-4071-B318-FB8D3351989A}" destId="{FEA50E3D-B2FD-469C-852C-EC441D18BC62}" srcOrd="2" destOrd="0" parTransId="{64E5E8F1-0938-4E21-B650-D9496F13BF82}" sibTransId="{12EBDEAD-EDD8-4ACF-877A-B98807D0269C}"/>
    <dgm:cxn modelId="{85608059-27B3-450E-ABC3-53F68D4F0817}" type="presParOf" srcId="{075C156B-F5FD-451D-9C89-834429A80AFF}" destId="{65EE71CC-8ECD-410E-8EA9-2DFCEC6643B5}" srcOrd="0" destOrd="0" presId="urn:microsoft.com/office/officeart/2005/8/layout/default"/>
    <dgm:cxn modelId="{2E437B86-E6C2-4690-A02D-794A8ECD8312}" type="presParOf" srcId="{075C156B-F5FD-451D-9C89-834429A80AFF}" destId="{28F62D8F-B8A6-47B4-8953-7A7710F8E363}" srcOrd="1" destOrd="0" presId="urn:microsoft.com/office/officeart/2005/8/layout/default"/>
    <dgm:cxn modelId="{020C0B1B-740A-48FB-8C46-1493D2BF64C6}" type="presParOf" srcId="{075C156B-F5FD-451D-9C89-834429A80AFF}" destId="{D0AB7747-7A16-43F3-BE43-6A4AE1083638}" srcOrd="2" destOrd="0" presId="urn:microsoft.com/office/officeart/2005/8/layout/default"/>
    <dgm:cxn modelId="{BB3C4B9C-0EAD-4509-91AD-8264CEE276DA}" type="presParOf" srcId="{075C156B-F5FD-451D-9C89-834429A80AFF}" destId="{D886037A-BB60-4218-92D0-14177CD11CC8}" srcOrd="3" destOrd="0" presId="urn:microsoft.com/office/officeart/2005/8/layout/default"/>
    <dgm:cxn modelId="{0B411D54-88D8-478A-A4B7-87287CED100D}" type="presParOf" srcId="{075C156B-F5FD-451D-9C89-834429A80AFF}" destId="{65526BC6-02A5-431E-8D1F-9236FAAD4343}" srcOrd="4" destOrd="0" presId="urn:microsoft.com/office/officeart/2005/8/layout/default"/>
    <dgm:cxn modelId="{F3F59FEB-8F68-4E8E-9D79-283E20C63443}" type="presParOf" srcId="{075C156B-F5FD-451D-9C89-834429A80AFF}" destId="{899988D2-6777-4497-9B99-443194375EF6}" srcOrd="5" destOrd="0" presId="urn:microsoft.com/office/officeart/2005/8/layout/default"/>
    <dgm:cxn modelId="{2AED1360-4A96-46A3-A934-39D08A75794C}" type="presParOf" srcId="{075C156B-F5FD-451D-9C89-834429A80AFF}" destId="{4A46F7EC-2256-4736-92B3-D62A48C10A89}" srcOrd="6" destOrd="0" presId="urn:microsoft.com/office/officeart/2005/8/layout/default"/>
    <dgm:cxn modelId="{3404453A-1B06-4EAC-8647-4AF2946F6292}" type="presParOf" srcId="{075C156B-F5FD-451D-9C89-834429A80AFF}" destId="{109B9491-6B79-462F-A099-BF86E1E6844B}" srcOrd="7" destOrd="0" presId="urn:microsoft.com/office/officeart/2005/8/layout/default"/>
    <dgm:cxn modelId="{DBB4BD0A-E77D-4146-8963-9C6965420394}" type="presParOf" srcId="{075C156B-F5FD-451D-9C89-834429A80AFF}" destId="{3E84DD48-022D-45B8-8172-D33DF0DD193B}" srcOrd="8" destOrd="0" presId="urn:microsoft.com/office/officeart/2005/8/layout/default"/>
    <dgm:cxn modelId="{F301BB64-8F42-49D8-9D6E-62A19EA0CC97}" type="presParOf" srcId="{075C156B-F5FD-451D-9C89-834429A80AFF}" destId="{A10B28CF-52EE-48AB-9D4F-BCC628B3FAF5}" srcOrd="9" destOrd="0" presId="urn:microsoft.com/office/officeart/2005/8/layout/default"/>
    <dgm:cxn modelId="{0B2826E1-CF29-4EC8-BB24-D79C50B5D647}" type="presParOf" srcId="{075C156B-F5FD-451D-9C89-834429A80AFF}" destId="{11A3BA75-2B06-48A1-9C89-A8CFC620757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CC3FCB-631C-4448-B9AB-11F3567C0D2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D4D4DE4-49C1-41FD-9FE8-8B59DAB4048E}">
      <dgm:prSet/>
      <dgm:spPr/>
      <dgm:t>
        <a:bodyPr/>
        <a:lstStyle/>
        <a:p>
          <a:r>
            <a:rPr lang="en-GB"/>
            <a:t>Timetable</a:t>
          </a:r>
          <a:endParaRPr lang="en-US"/>
        </a:p>
      </dgm:t>
    </dgm:pt>
    <dgm:pt modelId="{1A2B44ED-6DAB-4FAA-94D5-D3DE919424F5}" type="parTrans" cxnId="{150323AE-17B8-4CEB-B689-09A9F39153C2}">
      <dgm:prSet/>
      <dgm:spPr/>
      <dgm:t>
        <a:bodyPr/>
        <a:lstStyle/>
        <a:p>
          <a:endParaRPr lang="en-US"/>
        </a:p>
      </dgm:t>
    </dgm:pt>
    <dgm:pt modelId="{3EC278FA-127E-423E-AD95-25A04E25ABCE}" type="sibTrans" cxnId="{150323AE-17B8-4CEB-B689-09A9F39153C2}">
      <dgm:prSet/>
      <dgm:spPr/>
      <dgm:t>
        <a:bodyPr/>
        <a:lstStyle/>
        <a:p>
          <a:endParaRPr lang="en-US"/>
        </a:p>
      </dgm:t>
    </dgm:pt>
    <dgm:pt modelId="{2E95BD1C-390F-4C46-847F-1B0AECB321CB}">
      <dgm:prSet/>
      <dgm:spPr/>
      <dgm:t>
        <a:bodyPr/>
        <a:lstStyle/>
        <a:p>
          <a:r>
            <a:rPr lang="en-GB"/>
            <a:t>Break time</a:t>
          </a:r>
          <a:endParaRPr lang="en-US"/>
        </a:p>
      </dgm:t>
    </dgm:pt>
    <dgm:pt modelId="{E4020A22-9D3C-4719-B595-FC6D738BDE5F}" type="parTrans" cxnId="{7E1DE62A-8B3A-436A-9AAD-3B11020FA000}">
      <dgm:prSet/>
      <dgm:spPr/>
      <dgm:t>
        <a:bodyPr/>
        <a:lstStyle/>
        <a:p>
          <a:endParaRPr lang="en-US"/>
        </a:p>
      </dgm:t>
    </dgm:pt>
    <dgm:pt modelId="{8812CF87-59A1-4BB6-AEB9-B728678D4341}" type="sibTrans" cxnId="{7E1DE62A-8B3A-436A-9AAD-3B11020FA000}">
      <dgm:prSet/>
      <dgm:spPr/>
      <dgm:t>
        <a:bodyPr/>
        <a:lstStyle/>
        <a:p>
          <a:endParaRPr lang="en-US"/>
        </a:p>
      </dgm:t>
    </dgm:pt>
    <dgm:pt modelId="{2BAF6418-8B7D-4977-876B-5280B849E472}">
      <dgm:prSet/>
      <dgm:spPr/>
      <dgm:t>
        <a:bodyPr/>
        <a:lstStyle/>
        <a:p>
          <a:r>
            <a:rPr lang="en-GB"/>
            <a:t>Lunchtime</a:t>
          </a:r>
          <a:endParaRPr lang="en-US"/>
        </a:p>
      </dgm:t>
    </dgm:pt>
    <dgm:pt modelId="{A433C242-1585-4F65-921F-6EBEC0DC78B7}" type="parTrans" cxnId="{7C1E4711-5C9E-4558-946D-FF800EA2BB19}">
      <dgm:prSet/>
      <dgm:spPr/>
      <dgm:t>
        <a:bodyPr/>
        <a:lstStyle/>
        <a:p>
          <a:endParaRPr lang="en-US"/>
        </a:p>
      </dgm:t>
    </dgm:pt>
    <dgm:pt modelId="{20E1BE7E-CA19-484C-97BE-0BF2A7F4A230}" type="sibTrans" cxnId="{7C1E4711-5C9E-4558-946D-FF800EA2BB19}">
      <dgm:prSet/>
      <dgm:spPr/>
      <dgm:t>
        <a:bodyPr/>
        <a:lstStyle/>
        <a:p>
          <a:endParaRPr lang="en-US"/>
        </a:p>
      </dgm:t>
    </dgm:pt>
    <dgm:pt modelId="{454E50BC-914D-43BD-95F9-2EE097AA2CDB}">
      <dgm:prSet/>
      <dgm:spPr/>
      <dgm:t>
        <a:bodyPr/>
        <a:lstStyle/>
        <a:p>
          <a:r>
            <a:rPr lang="en-GB"/>
            <a:t>Canteen</a:t>
          </a:r>
          <a:endParaRPr lang="en-US"/>
        </a:p>
      </dgm:t>
    </dgm:pt>
    <dgm:pt modelId="{9D80DCCE-98F0-4EBC-99E9-F2F48D60C0AC}" type="parTrans" cxnId="{958C2E22-F6E8-42C9-94F9-CA3D2232C977}">
      <dgm:prSet/>
      <dgm:spPr/>
      <dgm:t>
        <a:bodyPr/>
        <a:lstStyle/>
        <a:p>
          <a:endParaRPr lang="en-US"/>
        </a:p>
      </dgm:t>
    </dgm:pt>
    <dgm:pt modelId="{3BCB81ED-B26D-497A-BB50-76C78447C8AA}" type="sibTrans" cxnId="{958C2E22-F6E8-42C9-94F9-CA3D2232C977}">
      <dgm:prSet/>
      <dgm:spPr/>
      <dgm:t>
        <a:bodyPr/>
        <a:lstStyle/>
        <a:p>
          <a:endParaRPr lang="en-US"/>
        </a:p>
      </dgm:t>
    </dgm:pt>
    <dgm:pt modelId="{5317719A-060C-4C31-A3A4-63B43FD7E748}">
      <dgm:prSet/>
      <dgm:spPr/>
      <dgm:t>
        <a:bodyPr/>
        <a:lstStyle/>
        <a:p>
          <a:r>
            <a:rPr lang="en-GB"/>
            <a:t>Form Groups</a:t>
          </a:r>
          <a:endParaRPr lang="en-US"/>
        </a:p>
      </dgm:t>
    </dgm:pt>
    <dgm:pt modelId="{E8FAFE87-1719-472B-A6EC-23B4404C577A}" type="parTrans" cxnId="{854ACFE0-AAF8-40FA-8A2C-2DF453521781}">
      <dgm:prSet/>
      <dgm:spPr/>
      <dgm:t>
        <a:bodyPr/>
        <a:lstStyle/>
        <a:p>
          <a:endParaRPr lang="en-US"/>
        </a:p>
      </dgm:t>
    </dgm:pt>
    <dgm:pt modelId="{F58145A2-3500-4FC7-ABEE-1B9B8E13FA54}" type="sibTrans" cxnId="{854ACFE0-AAF8-40FA-8A2C-2DF453521781}">
      <dgm:prSet/>
      <dgm:spPr/>
      <dgm:t>
        <a:bodyPr/>
        <a:lstStyle/>
        <a:p>
          <a:endParaRPr lang="en-US"/>
        </a:p>
      </dgm:t>
    </dgm:pt>
    <dgm:pt modelId="{EF00FB36-7521-4AAF-8628-A4C146D5F50B}">
      <dgm:prSet/>
      <dgm:spPr/>
      <dgm:t>
        <a:bodyPr/>
        <a:lstStyle/>
        <a:p>
          <a:r>
            <a:rPr lang="en-GB"/>
            <a:t>Calendar</a:t>
          </a:r>
          <a:endParaRPr lang="en-US"/>
        </a:p>
      </dgm:t>
    </dgm:pt>
    <dgm:pt modelId="{A08A2F7D-48E8-46F1-B171-9C23F93B381F}" type="parTrans" cxnId="{47344DC0-13C4-4D48-83C5-E64864DFF5E1}">
      <dgm:prSet/>
      <dgm:spPr/>
      <dgm:t>
        <a:bodyPr/>
        <a:lstStyle/>
        <a:p>
          <a:endParaRPr lang="en-US"/>
        </a:p>
      </dgm:t>
    </dgm:pt>
    <dgm:pt modelId="{2C2872C8-8E47-48D2-85CE-9C825C305772}" type="sibTrans" cxnId="{47344DC0-13C4-4D48-83C5-E64864DFF5E1}">
      <dgm:prSet/>
      <dgm:spPr/>
      <dgm:t>
        <a:bodyPr/>
        <a:lstStyle/>
        <a:p>
          <a:endParaRPr lang="en-US"/>
        </a:p>
      </dgm:t>
    </dgm:pt>
    <dgm:pt modelId="{53BBEB8E-9712-4C36-9626-A8BCA8CF5F26}" type="pres">
      <dgm:prSet presAssocID="{C2CC3FCB-631C-4448-B9AB-11F3567C0D2A}" presName="root" presStyleCnt="0">
        <dgm:presLayoutVars>
          <dgm:dir/>
          <dgm:resizeHandles val="exact"/>
        </dgm:presLayoutVars>
      </dgm:prSet>
      <dgm:spPr/>
    </dgm:pt>
    <dgm:pt modelId="{5F24D7D7-2CB9-428C-ACC8-F47412154EDA}" type="pres">
      <dgm:prSet presAssocID="{4D4D4DE4-49C1-41FD-9FE8-8B59DAB4048E}" presName="compNode" presStyleCnt="0"/>
      <dgm:spPr/>
    </dgm:pt>
    <dgm:pt modelId="{02F1C992-56E7-4875-8B29-38BBC29E8B25}" type="pres">
      <dgm:prSet presAssocID="{4D4D4DE4-49C1-41FD-9FE8-8B59DAB4048E}" presName="bgRect" presStyleLbl="bgShp" presStyleIdx="0" presStyleCnt="6" custLinFactY="325646" custLinFactNeighborX="-537" custLinFactNeighborY="400000"/>
      <dgm:spPr/>
    </dgm:pt>
    <dgm:pt modelId="{AB101539-2FBB-4998-BF4A-A3DE606008A6}" type="pres">
      <dgm:prSet presAssocID="{4D4D4DE4-49C1-41FD-9FE8-8B59DAB4048E}" presName="iconRect" presStyleLbl="node1" presStyleIdx="0" presStyleCnt="6"/>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9E98B3AF-C415-4858-8BDD-726B3CBF8032}" type="pres">
      <dgm:prSet presAssocID="{4D4D4DE4-49C1-41FD-9FE8-8B59DAB4048E}" presName="spaceRect" presStyleCnt="0"/>
      <dgm:spPr/>
    </dgm:pt>
    <dgm:pt modelId="{5AC19C93-FB1C-47CC-928B-72D762C8649D}" type="pres">
      <dgm:prSet presAssocID="{4D4D4DE4-49C1-41FD-9FE8-8B59DAB4048E}" presName="parTx" presStyleLbl="revTx" presStyleIdx="0" presStyleCnt="6">
        <dgm:presLayoutVars>
          <dgm:chMax val="0"/>
          <dgm:chPref val="0"/>
        </dgm:presLayoutVars>
      </dgm:prSet>
      <dgm:spPr/>
    </dgm:pt>
    <dgm:pt modelId="{925B9611-5187-4218-8913-D1B59AE2E930}" type="pres">
      <dgm:prSet presAssocID="{3EC278FA-127E-423E-AD95-25A04E25ABCE}" presName="sibTrans" presStyleCnt="0"/>
      <dgm:spPr/>
    </dgm:pt>
    <dgm:pt modelId="{56E98A74-D9F9-4C03-9C9C-FE5706EA6303}" type="pres">
      <dgm:prSet presAssocID="{2E95BD1C-390F-4C46-847F-1B0AECB321CB}" presName="compNode" presStyleCnt="0"/>
      <dgm:spPr/>
    </dgm:pt>
    <dgm:pt modelId="{CD7E68BD-BB6A-4B53-8BFD-4A017BC4FE49}" type="pres">
      <dgm:prSet presAssocID="{2E95BD1C-390F-4C46-847F-1B0AECB321CB}" presName="bgRect" presStyleLbl="bgShp" presStyleIdx="1" presStyleCnt="6" custLinFactNeighborX="816" custLinFactNeighborY="97066"/>
      <dgm:spPr/>
    </dgm:pt>
    <dgm:pt modelId="{3BAC8B4B-16B1-4C62-BC10-70FC05601D29}" type="pres">
      <dgm:prSet presAssocID="{2E95BD1C-390F-4C46-847F-1B0AECB321CB}" presName="iconRect" presStyleLbl="node1" presStyleIdx="1" presStyleCnt="6"/>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
        </a:ext>
      </dgm:extLst>
    </dgm:pt>
    <dgm:pt modelId="{1217B1EE-AF9A-48FC-A3D7-150F295921C3}" type="pres">
      <dgm:prSet presAssocID="{2E95BD1C-390F-4C46-847F-1B0AECB321CB}" presName="spaceRect" presStyleCnt="0"/>
      <dgm:spPr/>
    </dgm:pt>
    <dgm:pt modelId="{6B8E3952-3C47-4648-9998-CA3C4536794B}" type="pres">
      <dgm:prSet presAssocID="{2E95BD1C-390F-4C46-847F-1B0AECB321CB}" presName="parTx" presStyleLbl="revTx" presStyleIdx="1" presStyleCnt="6">
        <dgm:presLayoutVars>
          <dgm:chMax val="0"/>
          <dgm:chPref val="0"/>
        </dgm:presLayoutVars>
      </dgm:prSet>
      <dgm:spPr/>
    </dgm:pt>
    <dgm:pt modelId="{1F123113-1254-4810-82C7-6F88FEEF202C}" type="pres">
      <dgm:prSet presAssocID="{8812CF87-59A1-4BB6-AEB9-B728678D4341}" presName="sibTrans" presStyleCnt="0"/>
      <dgm:spPr/>
    </dgm:pt>
    <dgm:pt modelId="{EE0BAF8F-4717-4FF7-B089-5F385170BBB0}" type="pres">
      <dgm:prSet presAssocID="{2BAF6418-8B7D-4977-876B-5280B849E472}" presName="compNode" presStyleCnt="0"/>
      <dgm:spPr/>
    </dgm:pt>
    <dgm:pt modelId="{C901EE13-CA97-4D0B-998C-823062EAC535}" type="pres">
      <dgm:prSet presAssocID="{2BAF6418-8B7D-4977-876B-5280B849E472}" presName="bgRect" presStyleLbl="bgShp" presStyleIdx="2" presStyleCnt="6"/>
      <dgm:spPr/>
    </dgm:pt>
    <dgm:pt modelId="{7340567D-FD78-422D-B5C9-AE587F15707D}" type="pres">
      <dgm:prSet presAssocID="{2BAF6418-8B7D-4977-876B-5280B849E472}" presName="iconRect" presStyleLbl="node1" presStyleIdx="2" presStyleCnt="6"/>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asta"/>
        </a:ext>
      </dgm:extLst>
    </dgm:pt>
    <dgm:pt modelId="{8ED1801D-BD03-4350-A361-62640C0B5636}" type="pres">
      <dgm:prSet presAssocID="{2BAF6418-8B7D-4977-876B-5280B849E472}" presName="spaceRect" presStyleCnt="0"/>
      <dgm:spPr/>
    </dgm:pt>
    <dgm:pt modelId="{32275103-614B-4154-8FED-351E821AFB18}" type="pres">
      <dgm:prSet presAssocID="{2BAF6418-8B7D-4977-876B-5280B849E472}" presName="parTx" presStyleLbl="revTx" presStyleIdx="2" presStyleCnt="6">
        <dgm:presLayoutVars>
          <dgm:chMax val="0"/>
          <dgm:chPref val="0"/>
        </dgm:presLayoutVars>
      </dgm:prSet>
      <dgm:spPr/>
    </dgm:pt>
    <dgm:pt modelId="{0E966241-9402-4918-8F02-FF80D2431353}" type="pres">
      <dgm:prSet presAssocID="{20E1BE7E-CA19-484C-97BE-0BF2A7F4A230}" presName="sibTrans" presStyleCnt="0"/>
      <dgm:spPr/>
    </dgm:pt>
    <dgm:pt modelId="{03102712-5A7E-446F-BEE4-B1C13F6513E1}" type="pres">
      <dgm:prSet presAssocID="{454E50BC-914D-43BD-95F9-2EE097AA2CDB}" presName="compNode" presStyleCnt="0"/>
      <dgm:spPr/>
    </dgm:pt>
    <dgm:pt modelId="{6D54D6F9-71BE-48CC-B1F5-7FCC62C8FA4C}" type="pres">
      <dgm:prSet presAssocID="{454E50BC-914D-43BD-95F9-2EE097AA2CDB}" presName="bgRect" presStyleLbl="bgShp" presStyleIdx="3" presStyleCnt="6"/>
      <dgm:spPr/>
    </dgm:pt>
    <dgm:pt modelId="{A77C9FB9-9742-4D92-A8A1-762C5A0717CD}" type="pres">
      <dgm:prSet presAssocID="{454E50BC-914D-43BD-95F9-2EE097AA2CDB}" presName="iconRect" presStyleLbl="node1" presStyleIdx="3" presStyleCnt="6"/>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urger and Drink"/>
        </a:ext>
      </dgm:extLst>
    </dgm:pt>
    <dgm:pt modelId="{B6CB69D0-3386-49A1-8D4D-0CF54E15AD51}" type="pres">
      <dgm:prSet presAssocID="{454E50BC-914D-43BD-95F9-2EE097AA2CDB}" presName="spaceRect" presStyleCnt="0"/>
      <dgm:spPr/>
    </dgm:pt>
    <dgm:pt modelId="{EEC9F958-A965-438E-95D9-4239DE70515F}" type="pres">
      <dgm:prSet presAssocID="{454E50BC-914D-43BD-95F9-2EE097AA2CDB}" presName="parTx" presStyleLbl="revTx" presStyleIdx="3" presStyleCnt="6">
        <dgm:presLayoutVars>
          <dgm:chMax val="0"/>
          <dgm:chPref val="0"/>
        </dgm:presLayoutVars>
      </dgm:prSet>
      <dgm:spPr/>
    </dgm:pt>
    <dgm:pt modelId="{49A5C611-82CD-40E6-A0AE-3EB38369E66A}" type="pres">
      <dgm:prSet presAssocID="{3BCB81ED-B26D-497A-BB50-76C78447C8AA}" presName="sibTrans" presStyleCnt="0"/>
      <dgm:spPr/>
    </dgm:pt>
    <dgm:pt modelId="{ABADE11A-DB14-40E3-9437-610AECE29E3C}" type="pres">
      <dgm:prSet presAssocID="{5317719A-060C-4C31-A3A4-63B43FD7E748}" presName="compNode" presStyleCnt="0"/>
      <dgm:spPr/>
    </dgm:pt>
    <dgm:pt modelId="{F435CE30-0D69-40CB-9C03-F2910DB2E532}" type="pres">
      <dgm:prSet presAssocID="{5317719A-060C-4C31-A3A4-63B43FD7E748}" presName="bgRect" presStyleLbl="bgShp" presStyleIdx="4" presStyleCnt="6"/>
      <dgm:spPr/>
    </dgm:pt>
    <dgm:pt modelId="{B868CD1B-2BED-4C26-A1A8-3E5807DF45E8}" type="pres">
      <dgm:prSet presAssocID="{5317719A-060C-4C31-A3A4-63B43FD7E748}" presName="iconRect" presStyleLbl="node1" presStyleIdx="4" presStyleCnt="6"/>
      <dgm:spPr>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ooks"/>
        </a:ext>
      </dgm:extLst>
    </dgm:pt>
    <dgm:pt modelId="{530171C3-C2D1-4047-89D3-8B464EF47E38}" type="pres">
      <dgm:prSet presAssocID="{5317719A-060C-4C31-A3A4-63B43FD7E748}" presName="spaceRect" presStyleCnt="0"/>
      <dgm:spPr/>
    </dgm:pt>
    <dgm:pt modelId="{151649C6-208E-4F90-A550-8FB81A8008F5}" type="pres">
      <dgm:prSet presAssocID="{5317719A-060C-4C31-A3A4-63B43FD7E748}" presName="parTx" presStyleLbl="revTx" presStyleIdx="4" presStyleCnt="6">
        <dgm:presLayoutVars>
          <dgm:chMax val="0"/>
          <dgm:chPref val="0"/>
        </dgm:presLayoutVars>
      </dgm:prSet>
      <dgm:spPr/>
    </dgm:pt>
    <dgm:pt modelId="{5F62F3A1-CAED-4176-8A5D-3F118AE1146D}" type="pres">
      <dgm:prSet presAssocID="{F58145A2-3500-4FC7-ABEE-1B9B8E13FA54}" presName="sibTrans" presStyleCnt="0"/>
      <dgm:spPr/>
    </dgm:pt>
    <dgm:pt modelId="{A0A6C162-74E1-4D01-9843-9ED3E446F784}" type="pres">
      <dgm:prSet presAssocID="{EF00FB36-7521-4AAF-8628-A4C146D5F50B}" presName="compNode" presStyleCnt="0"/>
      <dgm:spPr/>
    </dgm:pt>
    <dgm:pt modelId="{B45C1B03-AE59-4938-BEFA-0FEE612D44EE}" type="pres">
      <dgm:prSet presAssocID="{EF00FB36-7521-4AAF-8628-A4C146D5F50B}" presName="bgRect" presStyleLbl="bgShp" presStyleIdx="5" presStyleCnt="6"/>
      <dgm:spPr/>
    </dgm:pt>
    <dgm:pt modelId="{CD90E9F3-E403-4D4F-AD15-C3DDBEA05F6D}" type="pres">
      <dgm:prSet presAssocID="{EF00FB36-7521-4AAF-8628-A4C146D5F50B}" presName="iconRect" presStyleLbl="node1" presStyleIdx="5" presStyleCnt="6"/>
      <dgm:spPr>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onthly calendar"/>
        </a:ext>
      </dgm:extLst>
    </dgm:pt>
    <dgm:pt modelId="{9F5558C8-8B23-4881-9B09-31347A0CCCCF}" type="pres">
      <dgm:prSet presAssocID="{EF00FB36-7521-4AAF-8628-A4C146D5F50B}" presName="spaceRect" presStyleCnt="0"/>
      <dgm:spPr/>
    </dgm:pt>
    <dgm:pt modelId="{CB5D0488-8A74-4F47-999D-F0ABE799D390}" type="pres">
      <dgm:prSet presAssocID="{EF00FB36-7521-4AAF-8628-A4C146D5F50B}" presName="parTx" presStyleLbl="revTx" presStyleIdx="5" presStyleCnt="6">
        <dgm:presLayoutVars>
          <dgm:chMax val="0"/>
          <dgm:chPref val="0"/>
        </dgm:presLayoutVars>
      </dgm:prSet>
      <dgm:spPr/>
    </dgm:pt>
  </dgm:ptLst>
  <dgm:cxnLst>
    <dgm:cxn modelId="{7C1E4711-5C9E-4558-946D-FF800EA2BB19}" srcId="{C2CC3FCB-631C-4448-B9AB-11F3567C0D2A}" destId="{2BAF6418-8B7D-4977-876B-5280B849E472}" srcOrd="2" destOrd="0" parTransId="{A433C242-1585-4F65-921F-6EBEC0DC78B7}" sibTransId="{20E1BE7E-CA19-484C-97BE-0BF2A7F4A230}"/>
    <dgm:cxn modelId="{958C2E22-F6E8-42C9-94F9-CA3D2232C977}" srcId="{C2CC3FCB-631C-4448-B9AB-11F3567C0D2A}" destId="{454E50BC-914D-43BD-95F9-2EE097AA2CDB}" srcOrd="3" destOrd="0" parTransId="{9D80DCCE-98F0-4EBC-99E9-F2F48D60C0AC}" sibTransId="{3BCB81ED-B26D-497A-BB50-76C78447C8AA}"/>
    <dgm:cxn modelId="{7E1DE62A-8B3A-436A-9AAD-3B11020FA000}" srcId="{C2CC3FCB-631C-4448-B9AB-11F3567C0D2A}" destId="{2E95BD1C-390F-4C46-847F-1B0AECB321CB}" srcOrd="1" destOrd="0" parTransId="{E4020A22-9D3C-4719-B595-FC6D738BDE5F}" sibTransId="{8812CF87-59A1-4BB6-AEB9-B728678D4341}"/>
    <dgm:cxn modelId="{45E8E75D-93E9-4B4C-88A7-E8C422F29AB8}" type="presOf" srcId="{454E50BC-914D-43BD-95F9-2EE097AA2CDB}" destId="{EEC9F958-A965-438E-95D9-4239DE70515F}" srcOrd="0" destOrd="0" presId="urn:microsoft.com/office/officeart/2018/2/layout/IconVerticalSolidList"/>
    <dgm:cxn modelId="{EAED2877-DEB7-425A-B407-B4F84F4038B0}" type="presOf" srcId="{4D4D4DE4-49C1-41FD-9FE8-8B59DAB4048E}" destId="{5AC19C93-FB1C-47CC-928B-72D762C8649D}" srcOrd="0" destOrd="0" presId="urn:microsoft.com/office/officeart/2018/2/layout/IconVerticalSolidList"/>
    <dgm:cxn modelId="{76604186-AECC-4C43-B3B4-3290CFFCF1CD}" type="presOf" srcId="{C2CC3FCB-631C-4448-B9AB-11F3567C0D2A}" destId="{53BBEB8E-9712-4C36-9626-A8BCA8CF5F26}" srcOrd="0" destOrd="0" presId="urn:microsoft.com/office/officeart/2018/2/layout/IconVerticalSolidList"/>
    <dgm:cxn modelId="{11A731A0-0714-4CD1-9480-DE4135342EA4}" type="presOf" srcId="{EF00FB36-7521-4AAF-8628-A4C146D5F50B}" destId="{CB5D0488-8A74-4F47-999D-F0ABE799D390}" srcOrd="0" destOrd="0" presId="urn:microsoft.com/office/officeart/2018/2/layout/IconVerticalSolidList"/>
    <dgm:cxn modelId="{150323AE-17B8-4CEB-B689-09A9F39153C2}" srcId="{C2CC3FCB-631C-4448-B9AB-11F3567C0D2A}" destId="{4D4D4DE4-49C1-41FD-9FE8-8B59DAB4048E}" srcOrd="0" destOrd="0" parTransId="{1A2B44ED-6DAB-4FAA-94D5-D3DE919424F5}" sibTransId="{3EC278FA-127E-423E-AD95-25A04E25ABCE}"/>
    <dgm:cxn modelId="{47344DC0-13C4-4D48-83C5-E64864DFF5E1}" srcId="{C2CC3FCB-631C-4448-B9AB-11F3567C0D2A}" destId="{EF00FB36-7521-4AAF-8628-A4C146D5F50B}" srcOrd="5" destOrd="0" parTransId="{A08A2F7D-48E8-46F1-B171-9C23F93B381F}" sibTransId="{2C2872C8-8E47-48D2-85CE-9C825C305772}"/>
    <dgm:cxn modelId="{231B8BCC-8C17-4CAB-8E25-A3D171523F8C}" type="presOf" srcId="{2E95BD1C-390F-4C46-847F-1B0AECB321CB}" destId="{6B8E3952-3C47-4648-9998-CA3C4536794B}" srcOrd="0" destOrd="0" presId="urn:microsoft.com/office/officeart/2018/2/layout/IconVerticalSolidList"/>
    <dgm:cxn modelId="{854ACFE0-AAF8-40FA-8A2C-2DF453521781}" srcId="{C2CC3FCB-631C-4448-B9AB-11F3567C0D2A}" destId="{5317719A-060C-4C31-A3A4-63B43FD7E748}" srcOrd="4" destOrd="0" parTransId="{E8FAFE87-1719-472B-A6EC-23B4404C577A}" sibTransId="{F58145A2-3500-4FC7-ABEE-1B9B8E13FA54}"/>
    <dgm:cxn modelId="{347A16EA-9918-40DD-9BA4-04E2212C167D}" type="presOf" srcId="{2BAF6418-8B7D-4977-876B-5280B849E472}" destId="{32275103-614B-4154-8FED-351E821AFB18}" srcOrd="0" destOrd="0" presId="urn:microsoft.com/office/officeart/2018/2/layout/IconVerticalSolidList"/>
    <dgm:cxn modelId="{861BBBF0-6CA5-489F-84E4-B6D17D4163BE}" type="presOf" srcId="{5317719A-060C-4C31-A3A4-63B43FD7E748}" destId="{151649C6-208E-4F90-A550-8FB81A8008F5}" srcOrd="0" destOrd="0" presId="urn:microsoft.com/office/officeart/2018/2/layout/IconVerticalSolidList"/>
    <dgm:cxn modelId="{9314FBA9-E8CB-4410-A6FC-01BAC065936E}" type="presParOf" srcId="{53BBEB8E-9712-4C36-9626-A8BCA8CF5F26}" destId="{5F24D7D7-2CB9-428C-ACC8-F47412154EDA}" srcOrd="0" destOrd="0" presId="urn:microsoft.com/office/officeart/2018/2/layout/IconVerticalSolidList"/>
    <dgm:cxn modelId="{31A6F041-08A6-4D15-ABF3-2D2C97A1D7F4}" type="presParOf" srcId="{5F24D7D7-2CB9-428C-ACC8-F47412154EDA}" destId="{02F1C992-56E7-4875-8B29-38BBC29E8B25}" srcOrd="0" destOrd="0" presId="urn:microsoft.com/office/officeart/2018/2/layout/IconVerticalSolidList"/>
    <dgm:cxn modelId="{24E0E6B2-8636-456C-BFFE-0690B47D6D95}" type="presParOf" srcId="{5F24D7D7-2CB9-428C-ACC8-F47412154EDA}" destId="{AB101539-2FBB-4998-BF4A-A3DE606008A6}" srcOrd="1" destOrd="0" presId="urn:microsoft.com/office/officeart/2018/2/layout/IconVerticalSolidList"/>
    <dgm:cxn modelId="{8AB4A887-52CD-4F74-A4A8-41C07BF16723}" type="presParOf" srcId="{5F24D7D7-2CB9-428C-ACC8-F47412154EDA}" destId="{9E98B3AF-C415-4858-8BDD-726B3CBF8032}" srcOrd="2" destOrd="0" presId="urn:microsoft.com/office/officeart/2018/2/layout/IconVerticalSolidList"/>
    <dgm:cxn modelId="{DC4D29DA-5E3E-4BB8-9DE2-4F4061EF3813}" type="presParOf" srcId="{5F24D7D7-2CB9-428C-ACC8-F47412154EDA}" destId="{5AC19C93-FB1C-47CC-928B-72D762C8649D}" srcOrd="3" destOrd="0" presId="urn:microsoft.com/office/officeart/2018/2/layout/IconVerticalSolidList"/>
    <dgm:cxn modelId="{892BB786-C31F-4BE9-A215-1D72ACD0C1A2}" type="presParOf" srcId="{53BBEB8E-9712-4C36-9626-A8BCA8CF5F26}" destId="{925B9611-5187-4218-8913-D1B59AE2E930}" srcOrd="1" destOrd="0" presId="urn:microsoft.com/office/officeart/2018/2/layout/IconVerticalSolidList"/>
    <dgm:cxn modelId="{9E4BF2D7-44F1-4E5C-93EB-0EA9DD755954}" type="presParOf" srcId="{53BBEB8E-9712-4C36-9626-A8BCA8CF5F26}" destId="{56E98A74-D9F9-4C03-9C9C-FE5706EA6303}" srcOrd="2" destOrd="0" presId="urn:microsoft.com/office/officeart/2018/2/layout/IconVerticalSolidList"/>
    <dgm:cxn modelId="{6B721CA8-52C7-4EC5-B38C-BD152F502037}" type="presParOf" srcId="{56E98A74-D9F9-4C03-9C9C-FE5706EA6303}" destId="{CD7E68BD-BB6A-4B53-8BFD-4A017BC4FE49}" srcOrd="0" destOrd="0" presId="urn:microsoft.com/office/officeart/2018/2/layout/IconVerticalSolidList"/>
    <dgm:cxn modelId="{2E3F61CA-BE58-4D26-AE32-E06ACD047873}" type="presParOf" srcId="{56E98A74-D9F9-4C03-9C9C-FE5706EA6303}" destId="{3BAC8B4B-16B1-4C62-BC10-70FC05601D29}" srcOrd="1" destOrd="0" presId="urn:microsoft.com/office/officeart/2018/2/layout/IconVerticalSolidList"/>
    <dgm:cxn modelId="{60D9782F-7712-432A-BC44-0984DF2C9965}" type="presParOf" srcId="{56E98A74-D9F9-4C03-9C9C-FE5706EA6303}" destId="{1217B1EE-AF9A-48FC-A3D7-150F295921C3}" srcOrd="2" destOrd="0" presId="urn:microsoft.com/office/officeart/2018/2/layout/IconVerticalSolidList"/>
    <dgm:cxn modelId="{7FBC329B-29A8-4F0A-A87C-F937F692F084}" type="presParOf" srcId="{56E98A74-D9F9-4C03-9C9C-FE5706EA6303}" destId="{6B8E3952-3C47-4648-9998-CA3C4536794B}" srcOrd="3" destOrd="0" presId="urn:microsoft.com/office/officeart/2018/2/layout/IconVerticalSolidList"/>
    <dgm:cxn modelId="{AC7D9AEA-13B9-4403-A8DC-3AC9C4E73F1C}" type="presParOf" srcId="{53BBEB8E-9712-4C36-9626-A8BCA8CF5F26}" destId="{1F123113-1254-4810-82C7-6F88FEEF202C}" srcOrd="3" destOrd="0" presId="urn:microsoft.com/office/officeart/2018/2/layout/IconVerticalSolidList"/>
    <dgm:cxn modelId="{1DD7FD22-35D8-4375-B041-61D46CEB56E3}" type="presParOf" srcId="{53BBEB8E-9712-4C36-9626-A8BCA8CF5F26}" destId="{EE0BAF8F-4717-4FF7-B089-5F385170BBB0}" srcOrd="4" destOrd="0" presId="urn:microsoft.com/office/officeart/2018/2/layout/IconVerticalSolidList"/>
    <dgm:cxn modelId="{5F95D1E1-23BE-4269-A17F-80C6519AF21A}" type="presParOf" srcId="{EE0BAF8F-4717-4FF7-B089-5F385170BBB0}" destId="{C901EE13-CA97-4D0B-998C-823062EAC535}" srcOrd="0" destOrd="0" presId="urn:microsoft.com/office/officeart/2018/2/layout/IconVerticalSolidList"/>
    <dgm:cxn modelId="{D87C19B5-8B28-4A6C-ABE6-4577BEE18E8D}" type="presParOf" srcId="{EE0BAF8F-4717-4FF7-B089-5F385170BBB0}" destId="{7340567D-FD78-422D-B5C9-AE587F15707D}" srcOrd="1" destOrd="0" presId="urn:microsoft.com/office/officeart/2018/2/layout/IconVerticalSolidList"/>
    <dgm:cxn modelId="{2A2045CA-9B0F-46A9-8115-4834CD75BC7A}" type="presParOf" srcId="{EE0BAF8F-4717-4FF7-B089-5F385170BBB0}" destId="{8ED1801D-BD03-4350-A361-62640C0B5636}" srcOrd="2" destOrd="0" presId="urn:microsoft.com/office/officeart/2018/2/layout/IconVerticalSolidList"/>
    <dgm:cxn modelId="{E6E8946A-65EE-47B0-890C-9ADE601A12E7}" type="presParOf" srcId="{EE0BAF8F-4717-4FF7-B089-5F385170BBB0}" destId="{32275103-614B-4154-8FED-351E821AFB18}" srcOrd="3" destOrd="0" presId="urn:microsoft.com/office/officeart/2018/2/layout/IconVerticalSolidList"/>
    <dgm:cxn modelId="{324378C4-478E-4129-9A4A-C46F906061E1}" type="presParOf" srcId="{53BBEB8E-9712-4C36-9626-A8BCA8CF5F26}" destId="{0E966241-9402-4918-8F02-FF80D2431353}" srcOrd="5" destOrd="0" presId="urn:microsoft.com/office/officeart/2018/2/layout/IconVerticalSolidList"/>
    <dgm:cxn modelId="{46BA62D7-35A5-4034-8232-49F501BD2A15}" type="presParOf" srcId="{53BBEB8E-9712-4C36-9626-A8BCA8CF5F26}" destId="{03102712-5A7E-446F-BEE4-B1C13F6513E1}" srcOrd="6" destOrd="0" presId="urn:microsoft.com/office/officeart/2018/2/layout/IconVerticalSolidList"/>
    <dgm:cxn modelId="{641517E9-5BF8-43E6-B6A1-FAE3B8B00A96}" type="presParOf" srcId="{03102712-5A7E-446F-BEE4-B1C13F6513E1}" destId="{6D54D6F9-71BE-48CC-B1F5-7FCC62C8FA4C}" srcOrd="0" destOrd="0" presId="urn:microsoft.com/office/officeart/2018/2/layout/IconVerticalSolidList"/>
    <dgm:cxn modelId="{FB9DA65B-6428-4EE0-AACB-0717CB882D7A}" type="presParOf" srcId="{03102712-5A7E-446F-BEE4-B1C13F6513E1}" destId="{A77C9FB9-9742-4D92-A8A1-762C5A0717CD}" srcOrd="1" destOrd="0" presId="urn:microsoft.com/office/officeart/2018/2/layout/IconVerticalSolidList"/>
    <dgm:cxn modelId="{FFE40CEF-9F12-45B5-89A5-B35E107B9CCA}" type="presParOf" srcId="{03102712-5A7E-446F-BEE4-B1C13F6513E1}" destId="{B6CB69D0-3386-49A1-8D4D-0CF54E15AD51}" srcOrd="2" destOrd="0" presId="urn:microsoft.com/office/officeart/2018/2/layout/IconVerticalSolidList"/>
    <dgm:cxn modelId="{6A022285-7304-42DD-8B18-590008B4823C}" type="presParOf" srcId="{03102712-5A7E-446F-BEE4-B1C13F6513E1}" destId="{EEC9F958-A965-438E-95D9-4239DE70515F}" srcOrd="3" destOrd="0" presId="urn:microsoft.com/office/officeart/2018/2/layout/IconVerticalSolidList"/>
    <dgm:cxn modelId="{DA12A6A6-991A-4DAC-B72C-7E719BB8A516}" type="presParOf" srcId="{53BBEB8E-9712-4C36-9626-A8BCA8CF5F26}" destId="{49A5C611-82CD-40E6-A0AE-3EB38369E66A}" srcOrd="7" destOrd="0" presId="urn:microsoft.com/office/officeart/2018/2/layout/IconVerticalSolidList"/>
    <dgm:cxn modelId="{4C9BA78D-D6D8-44EA-AAD1-01178C778E0A}" type="presParOf" srcId="{53BBEB8E-9712-4C36-9626-A8BCA8CF5F26}" destId="{ABADE11A-DB14-40E3-9437-610AECE29E3C}" srcOrd="8" destOrd="0" presId="urn:microsoft.com/office/officeart/2018/2/layout/IconVerticalSolidList"/>
    <dgm:cxn modelId="{D36D33CE-756C-41DA-BB36-291C15288D23}" type="presParOf" srcId="{ABADE11A-DB14-40E3-9437-610AECE29E3C}" destId="{F435CE30-0D69-40CB-9C03-F2910DB2E532}" srcOrd="0" destOrd="0" presId="urn:microsoft.com/office/officeart/2018/2/layout/IconVerticalSolidList"/>
    <dgm:cxn modelId="{231F065C-F43E-40B8-9C61-9E3848700FF4}" type="presParOf" srcId="{ABADE11A-DB14-40E3-9437-610AECE29E3C}" destId="{B868CD1B-2BED-4C26-A1A8-3E5807DF45E8}" srcOrd="1" destOrd="0" presId="urn:microsoft.com/office/officeart/2018/2/layout/IconVerticalSolidList"/>
    <dgm:cxn modelId="{28BD453A-583D-4D0A-B73B-E69E493D0FAF}" type="presParOf" srcId="{ABADE11A-DB14-40E3-9437-610AECE29E3C}" destId="{530171C3-C2D1-4047-89D3-8B464EF47E38}" srcOrd="2" destOrd="0" presId="urn:microsoft.com/office/officeart/2018/2/layout/IconVerticalSolidList"/>
    <dgm:cxn modelId="{1E7DAA23-AC1A-49DF-893E-ADB313F2E8B6}" type="presParOf" srcId="{ABADE11A-DB14-40E3-9437-610AECE29E3C}" destId="{151649C6-208E-4F90-A550-8FB81A8008F5}" srcOrd="3" destOrd="0" presId="urn:microsoft.com/office/officeart/2018/2/layout/IconVerticalSolidList"/>
    <dgm:cxn modelId="{5BD97596-3547-4051-B9EB-89F7C8683316}" type="presParOf" srcId="{53BBEB8E-9712-4C36-9626-A8BCA8CF5F26}" destId="{5F62F3A1-CAED-4176-8A5D-3F118AE1146D}" srcOrd="9" destOrd="0" presId="urn:microsoft.com/office/officeart/2018/2/layout/IconVerticalSolidList"/>
    <dgm:cxn modelId="{B38B3945-9F2A-4D18-B0FB-AB32283F1649}" type="presParOf" srcId="{53BBEB8E-9712-4C36-9626-A8BCA8CF5F26}" destId="{A0A6C162-74E1-4D01-9843-9ED3E446F784}" srcOrd="10" destOrd="0" presId="urn:microsoft.com/office/officeart/2018/2/layout/IconVerticalSolidList"/>
    <dgm:cxn modelId="{02E2F94F-1970-4620-A386-523E076AC468}" type="presParOf" srcId="{A0A6C162-74E1-4D01-9843-9ED3E446F784}" destId="{B45C1B03-AE59-4938-BEFA-0FEE612D44EE}" srcOrd="0" destOrd="0" presId="urn:microsoft.com/office/officeart/2018/2/layout/IconVerticalSolidList"/>
    <dgm:cxn modelId="{ECA10995-60D7-4362-A8FF-03FA6D01F357}" type="presParOf" srcId="{A0A6C162-74E1-4D01-9843-9ED3E446F784}" destId="{CD90E9F3-E403-4D4F-AD15-C3DDBEA05F6D}" srcOrd="1" destOrd="0" presId="urn:microsoft.com/office/officeart/2018/2/layout/IconVerticalSolidList"/>
    <dgm:cxn modelId="{FA01774F-2358-44F2-B307-60D3C6E75C1D}" type="presParOf" srcId="{A0A6C162-74E1-4D01-9843-9ED3E446F784}" destId="{9F5558C8-8B23-4881-9B09-31347A0CCCCF}" srcOrd="2" destOrd="0" presId="urn:microsoft.com/office/officeart/2018/2/layout/IconVerticalSolidList"/>
    <dgm:cxn modelId="{ACC0986D-64A5-4558-BEB1-F5D0B1284F38}" type="presParOf" srcId="{A0A6C162-74E1-4D01-9843-9ED3E446F784}" destId="{CB5D0488-8A74-4F47-999D-F0ABE799D39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E1C13F7-C89A-44C5-8876-CE080B742508}" type="doc">
      <dgm:prSet loTypeId="urn:microsoft.com/office/officeart/2005/8/layout/radial6" loCatId="cycle" qsTypeId="urn:microsoft.com/office/officeart/2005/8/quickstyle/simple1" qsCatId="simple" csTypeId="urn:microsoft.com/office/officeart/2005/8/colors/colorful2" csCatId="colorful" phldr="1"/>
      <dgm:spPr/>
      <dgm:t>
        <a:bodyPr/>
        <a:lstStyle/>
        <a:p>
          <a:endParaRPr lang="en-IE"/>
        </a:p>
      </dgm:t>
    </dgm:pt>
    <dgm:pt modelId="{C13708B2-DEA0-4EDE-8CF0-E27B95E5240E}">
      <dgm:prSet phldrT="[Text]"/>
      <dgm:spPr/>
      <dgm:t>
        <a:bodyPr/>
        <a:lstStyle/>
        <a:p>
          <a:r>
            <a:rPr lang="en-IE" b="1" i="1"/>
            <a:t>STUDENT</a:t>
          </a:r>
          <a:r>
            <a:rPr lang="en-IE"/>
            <a:t> </a:t>
          </a:r>
        </a:p>
      </dgm:t>
    </dgm:pt>
    <dgm:pt modelId="{15732F97-F2B2-449D-BDAF-B46F0FD7DE4E}" type="parTrans" cxnId="{256D897C-A271-43ED-88A0-D68D7527A55A}">
      <dgm:prSet/>
      <dgm:spPr/>
      <dgm:t>
        <a:bodyPr/>
        <a:lstStyle/>
        <a:p>
          <a:endParaRPr lang="en-IE"/>
        </a:p>
      </dgm:t>
    </dgm:pt>
    <dgm:pt modelId="{B5CF3478-90EA-49F4-BD67-0A5D67CC93E7}" type="sibTrans" cxnId="{256D897C-A271-43ED-88A0-D68D7527A55A}">
      <dgm:prSet/>
      <dgm:spPr/>
      <dgm:t>
        <a:bodyPr/>
        <a:lstStyle/>
        <a:p>
          <a:endParaRPr lang="en-IE"/>
        </a:p>
      </dgm:t>
    </dgm:pt>
    <dgm:pt modelId="{228D0644-2992-4E92-AEA1-DD40EB81AA4E}">
      <dgm:prSet phldrT="[Text]" custT="1"/>
      <dgm:spPr/>
      <dgm:t>
        <a:bodyPr/>
        <a:lstStyle/>
        <a:p>
          <a:r>
            <a:rPr lang="en-IE" sz="1000" b="1"/>
            <a:t>EDUCATIONAL </a:t>
          </a:r>
          <a:r>
            <a:rPr lang="en-IE" sz="800"/>
            <a:t> </a:t>
          </a:r>
        </a:p>
      </dgm:t>
    </dgm:pt>
    <dgm:pt modelId="{1C1B6D69-AEBA-47DD-8494-54ECA5B3D696}" type="parTrans" cxnId="{DCA24E62-088E-4640-8B29-E021D73EDBCB}">
      <dgm:prSet/>
      <dgm:spPr/>
      <dgm:t>
        <a:bodyPr/>
        <a:lstStyle/>
        <a:p>
          <a:endParaRPr lang="en-IE"/>
        </a:p>
      </dgm:t>
    </dgm:pt>
    <dgm:pt modelId="{D32DDE48-B13E-481D-8684-55E19045824E}" type="sibTrans" cxnId="{DCA24E62-088E-4640-8B29-E021D73EDBCB}">
      <dgm:prSet/>
      <dgm:spPr/>
      <dgm:t>
        <a:bodyPr/>
        <a:lstStyle/>
        <a:p>
          <a:endParaRPr lang="en-IE"/>
        </a:p>
      </dgm:t>
    </dgm:pt>
    <dgm:pt modelId="{676BB193-795C-4330-91B3-5FF920A5CA93}">
      <dgm:prSet phldrT="[Text]" custT="1"/>
      <dgm:spPr/>
      <dgm:t>
        <a:bodyPr/>
        <a:lstStyle/>
        <a:p>
          <a:r>
            <a:rPr lang="en-IE" sz="1000" b="1"/>
            <a:t>VOCATIONAL</a:t>
          </a:r>
          <a:r>
            <a:rPr lang="en-IE" sz="800"/>
            <a:t> </a:t>
          </a:r>
        </a:p>
      </dgm:t>
    </dgm:pt>
    <dgm:pt modelId="{0851C04E-0C3B-4327-BB60-F35236AB8A5A}" type="parTrans" cxnId="{A1D3FF5D-B294-4AA1-B405-685D4207215B}">
      <dgm:prSet/>
      <dgm:spPr/>
      <dgm:t>
        <a:bodyPr/>
        <a:lstStyle/>
        <a:p>
          <a:endParaRPr lang="en-IE"/>
        </a:p>
      </dgm:t>
    </dgm:pt>
    <dgm:pt modelId="{4F40CD59-3F2E-40C2-84FF-C3897BBE6B97}" type="sibTrans" cxnId="{A1D3FF5D-B294-4AA1-B405-685D4207215B}">
      <dgm:prSet/>
      <dgm:spPr/>
      <dgm:t>
        <a:bodyPr/>
        <a:lstStyle/>
        <a:p>
          <a:endParaRPr lang="en-IE"/>
        </a:p>
      </dgm:t>
    </dgm:pt>
    <dgm:pt modelId="{D0AB1906-119A-49B3-8CAA-EACD3D44B4EA}">
      <dgm:prSet phldrT="[Text]" custT="1"/>
      <dgm:spPr/>
      <dgm:t>
        <a:bodyPr/>
        <a:lstStyle/>
        <a:p>
          <a:r>
            <a:rPr lang="en-IE" sz="1000" b="1"/>
            <a:t>PERSONAL </a:t>
          </a:r>
        </a:p>
      </dgm:t>
    </dgm:pt>
    <dgm:pt modelId="{44C80FFB-1B9D-4D9B-8696-BAB41D6CBD48}" type="parTrans" cxnId="{D4945BCD-B9D0-445D-AE02-6BAF50D7718D}">
      <dgm:prSet/>
      <dgm:spPr/>
      <dgm:t>
        <a:bodyPr/>
        <a:lstStyle/>
        <a:p>
          <a:endParaRPr lang="en-IE"/>
        </a:p>
      </dgm:t>
    </dgm:pt>
    <dgm:pt modelId="{5E75CF9B-958F-4019-BC6E-BA06944C3D1C}" type="sibTrans" cxnId="{D4945BCD-B9D0-445D-AE02-6BAF50D7718D}">
      <dgm:prSet/>
      <dgm:spPr/>
      <dgm:t>
        <a:bodyPr/>
        <a:lstStyle/>
        <a:p>
          <a:endParaRPr lang="en-IE"/>
        </a:p>
      </dgm:t>
    </dgm:pt>
    <dgm:pt modelId="{734A8066-C75C-4FD5-B249-F89D2B839AD1}" type="pres">
      <dgm:prSet presAssocID="{1E1C13F7-C89A-44C5-8876-CE080B742508}" presName="Name0" presStyleCnt="0">
        <dgm:presLayoutVars>
          <dgm:chMax val="1"/>
          <dgm:dir/>
          <dgm:animLvl val="ctr"/>
          <dgm:resizeHandles val="exact"/>
        </dgm:presLayoutVars>
      </dgm:prSet>
      <dgm:spPr/>
    </dgm:pt>
    <dgm:pt modelId="{7FAB25A9-6E62-45C2-B1A4-244168354E88}" type="pres">
      <dgm:prSet presAssocID="{C13708B2-DEA0-4EDE-8CF0-E27B95E5240E}" presName="centerShape" presStyleLbl="node0" presStyleIdx="0" presStyleCnt="1"/>
      <dgm:spPr/>
    </dgm:pt>
    <dgm:pt modelId="{6314259A-B08B-425E-9B30-8D901A455318}" type="pres">
      <dgm:prSet presAssocID="{228D0644-2992-4E92-AEA1-DD40EB81AA4E}" presName="node" presStyleLbl="node1" presStyleIdx="0" presStyleCnt="3" custScaleX="217590" custRadScaleRad="97518" custRadScaleInc="3898">
        <dgm:presLayoutVars>
          <dgm:bulletEnabled val="1"/>
        </dgm:presLayoutVars>
      </dgm:prSet>
      <dgm:spPr/>
    </dgm:pt>
    <dgm:pt modelId="{C049DD83-7437-4D52-8064-9B16F08CB021}" type="pres">
      <dgm:prSet presAssocID="{228D0644-2992-4E92-AEA1-DD40EB81AA4E}" presName="dummy" presStyleCnt="0"/>
      <dgm:spPr/>
    </dgm:pt>
    <dgm:pt modelId="{C4E1F4EA-2410-4C0F-8698-EB283235C67E}" type="pres">
      <dgm:prSet presAssocID="{D32DDE48-B13E-481D-8684-55E19045824E}" presName="sibTrans" presStyleLbl="sibTrans2D1" presStyleIdx="0" presStyleCnt="3"/>
      <dgm:spPr/>
    </dgm:pt>
    <dgm:pt modelId="{7CC1A19B-4668-4DE1-8E7D-30E8567648B0}" type="pres">
      <dgm:prSet presAssocID="{676BB193-795C-4330-91B3-5FF920A5CA93}" presName="node" presStyleLbl="node1" presStyleIdx="1" presStyleCnt="3" custScaleX="193438">
        <dgm:presLayoutVars>
          <dgm:bulletEnabled val="1"/>
        </dgm:presLayoutVars>
      </dgm:prSet>
      <dgm:spPr/>
    </dgm:pt>
    <dgm:pt modelId="{110F1CBA-7953-4934-AF2D-0572C2DD6942}" type="pres">
      <dgm:prSet presAssocID="{676BB193-795C-4330-91B3-5FF920A5CA93}" presName="dummy" presStyleCnt="0"/>
      <dgm:spPr/>
    </dgm:pt>
    <dgm:pt modelId="{15E66EB2-C624-4E96-9CD8-049B54AF1B67}" type="pres">
      <dgm:prSet presAssocID="{4F40CD59-3F2E-40C2-84FF-C3897BBE6B97}" presName="sibTrans" presStyleLbl="sibTrans2D1" presStyleIdx="1" presStyleCnt="3"/>
      <dgm:spPr/>
    </dgm:pt>
    <dgm:pt modelId="{CA7B6DB2-30DD-432D-9537-702B37C13E53}" type="pres">
      <dgm:prSet presAssocID="{D0AB1906-119A-49B3-8CAA-EACD3D44B4EA}" presName="node" presStyleLbl="node1" presStyleIdx="2" presStyleCnt="3" custScaleX="146108">
        <dgm:presLayoutVars>
          <dgm:bulletEnabled val="1"/>
        </dgm:presLayoutVars>
      </dgm:prSet>
      <dgm:spPr/>
    </dgm:pt>
    <dgm:pt modelId="{013CE46E-8BE7-4C17-932F-A3DF2783CB01}" type="pres">
      <dgm:prSet presAssocID="{D0AB1906-119A-49B3-8CAA-EACD3D44B4EA}" presName="dummy" presStyleCnt="0"/>
      <dgm:spPr/>
    </dgm:pt>
    <dgm:pt modelId="{6EC2C9ED-3322-413B-8F57-B4827D2EE931}" type="pres">
      <dgm:prSet presAssocID="{5E75CF9B-958F-4019-BC6E-BA06944C3D1C}" presName="sibTrans" presStyleLbl="sibTrans2D1" presStyleIdx="2" presStyleCnt="3"/>
      <dgm:spPr/>
    </dgm:pt>
  </dgm:ptLst>
  <dgm:cxnLst>
    <dgm:cxn modelId="{879E9115-FED2-41E4-B2D2-44A3695573BE}" type="presOf" srcId="{5E75CF9B-958F-4019-BC6E-BA06944C3D1C}" destId="{6EC2C9ED-3322-413B-8F57-B4827D2EE931}" srcOrd="0" destOrd="0" presId="urn:microsoft.com/office/officeart/2005/8/layout/radial6"/>
    <dgm:cxn modelId="{24771F2F-20D9-4921-81C0-6FB9BE7CDA3A}" type="presOf" srcId="{C13708B2-DEA0-4EDE-8CF0-E27B95E5240E}" destId="{7FAB25A9-6E62-45C2-B1A4-244168354E88}" srcOrd="0" destOrd="0" presId="urn:microsoft.com/office/officeart/2005/8/layout/radial6"/>
    <dgm:cxn modelId="{A1D3FF5D-B294-4AA1-B405-685D4207215B}" srcId="{C13708B2-DEA0-4EDE-8CF0-E27B95E5240E}" destId="{676BB193-795C-4330-91B3-5FF920A5CA93}" srcOrd="1" destOrd="0" parTransId="{0851C04E-0C3B-4327-BB60-F35236AB8A5A}" sibTransId="{4F40CD59-3F2E-40C2-84FF-C3897BBE6B97}"/>
    <dgm:cxn modelId="{DCA24E62-088E-4640-8B29-E021D73EDBCB}" srcId="{C13708B2-DEA0-4EDE-8CF0-E27B95E5240E}" destId="{228D0644-2992-4E92-AEA1-DD40EB81AA4E}" srcOrd="0" destOrd="0" parTransId="{1C1B6D69-AEBA-47DD-8494-54ECA5B3D696}" sibTransId="{D32DDE48-B13E-481D-8684-55E19045824E}"/>
    <dgm:cxn modelId="{256D897C-A271-43ED-88A0-D68D7527A55A}" srcId="{1E1C13F7-C89A-44C5-8876-CE080B742508}" destId="{C13708B2-DEA0-4EDE-8CF0-E27B95E5240E}" srcOrd="0" destOrd="0" parTransId="{15732F97-F2B2-449D-BDAF-B46F0FD7DE4E}" sibTransId="{B5CF3478-90EA-49F4-BD67-0A5D67CC93E7}"/>
    <dgm:cxn modelId="{300F6499-BA1B-41A3-AAD8-B419CEAC5298}" type="presOf" srcId="{D0AB1906-119A-49B3-8CAA-EACD3D44B4EA}" destId="{CA7B6DB2-30DD-432D-9537-702B37C13E53}" srcOrd="0" destOrd="0" presId="urn:microsoft.com/office/officeart/2005/8/layout/radial6"/>
    <dgm:cxn modelId="{D0AC24B1-48A7-4BF1-9898-D070AE81035F}" type="presOf" srcId="{D32DDE48-B13E-481D-8684-55E19045824E}" destId="{C4E1F4EA-2410-4C0F-8698-EB283235C67E}" srcOrd="0" destOrd="0" presId="urn:microsoft.com/office/officeart/2005/8/layout/radial6"/>
    <dgm:cxn modelId="{AEC1C1B5-2E7F-467C-8E19-18304D58FBC0}" type="presOf" srcId="{228D0644-2992-4E92-AEA1-DD40EB81AA4E}" destId="{6314259A-B08B-425E-9B30-8D901A455318}" srcOrd="0" destOrd="0" presId="urn:microsoft.com/office/officeart/2005/8/layout/radial6"/>
    <dgm:cxn modelId="{CE9BA6B9-599C-43DB-8DD8-A089011B5BB1}" type="presOf" srcId="{4F40CD59-3F2E-40C2-84FF-C3897BBE6B97}" destId="{15E66EB2-C624-4E96-9CD8-049B54AF1B67}" srcOrd="0" destOrd="0" presId="urn:microsoft.com/office/officeart/2005/8/layout/radial6"/>
    <dgm:cxn modelId="{A5F53DBE-3A8C-4804-8B71-4AD8348C6D4F}" type="presOf" srcId="{1E1C13F7-C89A-44C5-8876-CE080B742508}" destId="{734A8066-C75C-4FD5-B249-F89D2B839AD1}" srcOrd="0" destOrd="0" presId="urn:microsoft.com/office/officeart/2005/8/layout/radial6"/>
    <dgm:cxn modelId="{D4945BCD-B9D0-445D-AE02-6BAF50D7718D}" srcId="{C13708B2-DEA0-4EDE-8CF0-E27B95E5240E}" destId="{D0AB1906-119A-49B3-8CAA-EACD3D44B4EA}" srcOrd="2" destOrd="0" parTransId="{44C80FFB-1B9D-4D9B-8696-BAB41D6CBD48}" sibTransId="{5E75CF9B-958F-4019-BC6E-BA06944C3D1C}"/>
    <dgm:cxn modelId="{669458CD-2F76-48B8-975D-A4447DC0B239}" type="presOf" srcId="{676BB193-795C-4330-91B3-5FF920A5CA93}" destId="{7CC1A19B-4668-4DE1-8E7D-30E8567648B0}" srcOrd="0" destOrd="0" presId="urn:microsoft.com/office/officeart/2005/8/layout/radial6"/>
    <dgm:cxn modelId="{77C42D2A-957A-4230-B2A0-641A459E12E1}" type="presParOf" srcId="{734A8066-C75C-4FD5-B249-F89D2B839AD1}" destId="{7FAB25A9-6E62-45C2-B1A4-244168354E88}" srcOrd="0" destOrd="0" presId="urn:microsoft.com/office/officeart/2005/8/layout/radial6"/>
    <dgm:cxn modelId="{E38CFC3B-540C-46BE-9013-014623E41B72}" type="presParOf" srcId="{734A8066-C75C-4FD5-B249-F89D2B839AD1}" destId="{6314259A-B08B-425E-9B30-8D901A455318}" srcOrd="1" destOrd="0" presId="urn:microsoft.com/office/officeart/2005/8/layout/radial6"/>
    <dgm:cxn modelId="{D020BEAC-BC54-45BC-94D8-E9A047BCFA5A}" type="presParOf" srcId="{734A8066-C75C-4FD5-B249-F89D2B839AD1}" destId="{C049DD83-7437-4D52-8064-9B16F08CB021}" srcOrd="2" destOrd="0" presId="urn:microsoft.com/office/officeart/2005/8/layout/radial6"/>
    <dgm:cxn modelId="{5B6DF8F8-9829-4990-A040-6FE622D9E626}" type="presParOf" srcId="{734A8066-C75C-4FD5-B249-F89D2B839AD1}" destId="{C4E1F4EA-2410-4C0F-8698-EB283235C67E}" srcOrd="3" destOrd="0" presId="urn:microsoft.com/office/officeart/2005/8/layout/radial6"/>
    <dgm:cxn modelId="{73062C80-32DC-4D21-A9CC-F02BBFBD9977}" type="presParOf" srcId="{734A8066-C75C-4FD5-B249-F89D2B839AD1}" destId="{7CC1A19B-4668-4DE1-8E7D-30E8567648B0}" srcOrd="4" destOrd="0" presId="urn:microsoft.com/office/officeart/2005/8/layout/radial6"/>
    <dgm:cxn modelId="{5DCDAFA7-223E-4C39-A27C-C38E1F504A55}" type="presParOf" srcId="{734A8066-C75C-4FD5-B249-F89D2B839AD1}" destId="{110F1CBA-7953-4934-AF2D-0572C2DD6942}" srcOrd="5" destOrd="0" presId="urn:microsoft.com/office/officeart/2005/8/layout/radial6"/>
    <dgm:cxn modelId="{1ACDC69E-8B4C-437C-A6A6-D9A80780E766}" type="presParOf" srcId="{734A8066-C75C-4FD5-B249-F89D2B839AD1}" destId="{15E66EB2-C624-4E96-9CD8-049B54AF1B67}" srcOrd="6" destOrd="0" presId="urn:microsoft.com/office/officeart/2005/8/layout/radial6"/>
    <dgm:cxn modelId="{7B7A959C-10EF-4BF6-AE36-345C0A536791}" type="presParOf" srcId="{734A8066-C75C-4FD5-B249-F89D2B839AD1}" destId="{CA7B6DB2-30DD-432D-9537-702B37C13E53}" srcOrd="7" destOrd="0" presId="urn:microsoft.com/office/officeart/2005/8/layout/radial6"/>
    <dgm:cxn modelId="{8C2DA8A1-53A2-42F9-BC5D-FBFAA9C604EA}" type="presParOf" srcId="{734A8066-C75C-4FD5-B249-F89D2B839AD1}" destId="{013CE46E-8BE7-4C17-932F-A3DF2783CB01}" srcOrd="8" destOrd="0" presId="urn:microsoft.com/office/officeart/2005/8/layout/radial6"/>
    <dgm:cxn modelId="{8A8BA7C7-195E-4212-A43B-14C14BC76CAA}" type="presParOf" srcId="{734A8066-C75C-4FD5-B249-F89D2B839AD1}" destId="{6EC2C9ED-3322-413B-8F57-B4827D2EE931}" srcOrd="9"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2CCFCD6-B801-4A05-AD9F-6D78784BC941}"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A4B12024-A34D-4166-89BF-06050DCF1B96}">
      <dgm:prSet/>
      <dgm:spPr/>
      <dgm:t>
        <a:bodyPr/>
        <a:lstStyle/>
        <a:p>
          <a:pPr rtl="0"/>
          <a:r>
            <a:rPr lang="en-IE" b="1"/>
            <a:t>Core Subjects:</a:t>
          </a:r>
          <a:br>
            <a:rPr lang="en-IE" b="1"/>
          </a:br>
          <a:r>
            <a:rPr lang="en-IE" err="1"/>
            <a:t>Gaeilge</a:t>
          </a:r>
          <a:r>
            <a:rPr lang="en-IE"/>
            <a:t>, English, Maths, Science, History, Geography, CSPE (Civic, Social and Political Education), PE (Physical Education), SPHE (Social, Personal and Health Education), Religion.</a:t>
          </a:r>
          <a:endParaRPr lang="en-US"/>
        </a:p>
      </dgm:t>
    </dgm:pt>
    <dgm:pt modelId="{5043D78A-434A-413E-959C-B26BC709DE3B}" type="parTrans" cxnId="{7E829407-1DF1-4BDE-B04F-8BF4E269E7BE}">
      <dgm:prSet/>
      <dgm:spPr/>
      <dgm:t>
        <a:bodyPr/>
        <a:lstStyle/>
        <a:p>
          <a:endParaRPr lang="en-US"/>
        </a:p>
      </dgm:t>
    </dgm:pt>
    <dgm:pt modelId="{9B5ABCBB-08C2-482B-8494-882599F5E902}" type="sibTrans" cxnId="{7E829407-1DF1-4BDE-B04F-8BF4E269E7BE}">
      <dgm:prSet/>
      <dgm:spPr/>
      <dgm:t>
        <a:bodyPr/>
        <a:lstStyle/>
        <a:p>
          <a:endParaRPr lang="en-US"/>
        </a:p>
      </dgm:t>
    </dgm:pt>
    <dgm:pt modelId="{C3E03D90-364B-4586-8C8A-56B08D5F9DB4}">
      <dgm:prSet/>
      <dgm:spPr/>
      <dgm:t>
        <a:bodyPr/>
        <a:lstStyle/>
        <a:p>
          <a:pPr rtl="0"/>
          <a:r>
            <a:rPr lang="en-IE" b="1"/>
            <a:t>Optional Subjects:</a:t>
          </a:r>
          <a:br>
            <a:rPr lang="en-IE" b="1"/>
          </a:br>
          <a:r>
            <a:rPr lang="en-IE"/>
            <a:t>Students study two optional </a:t>
          </a:r>
          <a:r>
            <a:rPr lang="en-IE">
              <a:latin typeface="Century Gothic" panose="020B0502020202020204"/>
            </a:rPr>
            <a:t>subjects from this list: Visual</a:t>
          </a:r>
          <a:r>
            <a:rPr lang="en-IE"/>
            <a:t> Art</a:t>
          </a:r>
          <a:r>
            <a:rPr lang="en-IE">
              <a:latin typeface="Century Gothic" panose="020B0502020202020204"/>
            </a:rPr>
            <a:t>,</a:t>
          </a:r>
          <a:r>
            <a:rPr lang="en-IE"/>
            <a:t> Business Studies</a:t>
          </a:r>
          <a:r>
            <a:rPr lang="en-IE">
              <a:latin typeface="Century Gothic" panose="020B0502020202020204"/>
            </a:rPr>
            <a:t>,</a:t>
          </a:r>
          <a:r>
            <a:rPr lang="en-IE"/>
            <a:t> Home Economics</a:t>
          </a:r>
          <a:r>
            <a:rPr lang="en-IE">
              <a:latin typeface="Century Gothic" panose="020B0502020202020204"/>
            </a:rPr>
            <a:t>,</a:t>
          </a:r>
          <a:r>
            <a:rPr lang="en-IE"/>
            <a:t> Graphics</a:t>
          </a:r>
          <a:r>
            <a:rPr lang="en-IE">
              <a:latin typeface="Century Gothic" panose="020B0502020202020204"/>
            </a:rPr>
            <a:t>, Technology,</a:t>
          </a:r>
          <a:r>
            <a:rPr lang="en-IE"/>
            <a:t> Music.</a:t>
          </a:r>
          <a:endParaRPr lang="en-US">
            <a:latin typeface="Century Gothic" panose="020B0502020202020204"/>
          </a:endParaRPr>
        </a:p>
      </dgm:t>
    </dgm:pt>
    <dgm:pt modelId="{1FEF74D5-5599-4F13-A039-02E362F353E8}" type="parTrans" cxnId="{CAD728EA-F66B-4914-A773-17F58829240C}">
      <dgm:prSet/>
      <dgm:spPr/>
      <dgm:t>
        <a:bodyPr/>
        <a:lstStyle/>
        <a:p>
          <a:endParaRPr lang="en-US"/>
        </a:p>
      </dgm:t>
    </dgm:pt>
    <dgm:pt modelId="{3F796FFC-DB60-4B8C-BFA2-2293D01DAAC7}" type="sibTrans" cxnId="{CAD728EA-F66B-4914-A773-17F58829240C}">
      <dgm:prSet/>
      <dgm:spPr/>
      <dgm:t>
        <a:bodyPr/>
        <a:lstStyle/>
        <a:p>
          <a:endParaRPr lang="en-US"/>
        </a:p>
      </dgm:t>
    </dgm:pt>
    <dgm:pt modelId="{42D22DF1-B136-4E9A-8861-A209E9085880}">
      <dgm:prSet phldr="0"/>
      <dgm:spPr/>
      <dgm:t>
        <a:bodyPr/>
        <a:lstStyle/>
        <a:p>
          <a:pPr rtl="0"/>
          <a:r>
            <a:rPr lang="en-IE" b="1">
              <a:latin typeface="Century Gothic" panose="020B0502020202020204"/>
            </a:rPr>
            <a:t>Modern Foreign Languages</a:t>
          </a:r>
          <a:r>
            <a:rPr lang="en-IE"/>
            <a:t>:</a:t>
          </a:r>
          <a:br>
            <a:rPr lang="en-IE"/>
          </a:br>
          <a:r>
            <a:rPr lang="en-IE">
              <a:latin typeface="Century Gothic" panose="020B0502020202020204"/>
            </a:rPr>
            <a:t>Students </a:t>
          </a:r>
          <a:r>
            <a:rPr lang="en-IE"/>
            <a:t>study </a:t>
          </a:r>
          <a:r>
            <a:rPr lang="en-IE">
              <a:latin typeface="Century Gothic" panose="020B0502020202020204"/>
            </a:rPr>
            <a:t>one language</a:t>
          </a:r>
          <a:r>
            <a:rPr lang="en-IE"/>
            <a:t>: </a:t>
          </a:r>
          <a:r>
            <a:rPr lang="en-IE">
              <a:latin typeface="Century Gothic" panose="020B0502020202020204"/>
            </a:rPr>
            <a:t>Spanish or French</a:t>
          </a:r>
          <a:endParaRPr lang="en-US"/>
        </a:p>
      </dgm:t>
    </dgm:pt>
    <dgm:pt modelId="{21E76A40-1BAB-482D-833F-6BC4089D96E7}" type="parTrans" cxnId="{A350CA32-15FE-43AB-9913-B9E0F881E74B}">
      <dgm:prSet/>
      <dgm:spPr/>
      <dgm:t>
        <a:bodyPr/>
        <a:lstStyle/>
        <a:p>
          <a:endParaRPr lang="en-IE"/>
        </a:p>
      </dgm:t>
    </dgm:pt>
    <dgm:pt modelId="{D2946FCA-94CF-4882-9B97-A88F1E699348}" type="sibTrans" cxnId="{A350CA32-15FE-43AB-9913-B9E0F881E74B}">
      <dgm:prSet/>
      <dgm:spPr/>
      <dgm:t>
        <a:bodyPr/>
        <a:lstStyle/>
        <a:p>
          <a:endParaRPr lang="en-IE"/>
        </a:p>
      </dgm:t>
    </dgm:pt>
    <dgm:pt modelId="{8B481AAB-6BCC-426A-B2DE-036459B32CEB}" type="pres">
      <dgm:prSet presAssocID="{72CCFCD6-B801-4A05-AD9F-6D78784BC941}" presName="linear" presStyleCnt="0">
        <dgm:presLayoutVars>
          <dgm:animLvl val="lvl"/>
          <dgm:resizeHandles val="exact"/>
        </dgm:presLayoutVars>
      </dgm:prSet>
      <dgm:spPr/>
    </dgm:pt>
    <dgm:pt modelId="{939D61C0-F4F3-4211-A474-E7C2C1C5E4C0}" type="pres">
      <dgm:prSet presAssocID="{A4B12024-A34D-4166-89BF-06050DCF1B96}" presName="parentText" presStyleLbl="node1" presStyleIdx="0" presStyleCnt="3">
        <dgm:presLayoutVars>
          <dgm:chMax val="0"/>
          <dgm:bulletEnabled val="1"/>
        </dgm:presLayoutVars>
      </dgm:prSet>
      <dgm:spPr/>
    </dgm:pt>
    <dgm:pt modelId="{70E6384F-92B1-4535-B06D-03E7E027B289}" type="pres">
      <dgm:prSet presAssocID="{9B5ABCBB-08C2-482B-8494-882599F5E902}" presName="spacer" presStyleCnt="0"/>
      <dgm:spPr/>
    </dgm:pt>
    <dgm:pt modelId="{801B6F3A-25DA-4293-892C-4BCD1F7916DB}" type="pres">
      <dgm:prSet presAssocID="{C3E03D90-364B-4586-8C8A-56B08D5F9DB4}" presName="parentText" presStyleLbl="node1" presStyleIdx="1" presStyleCnt="3">
        <dgm:presLayoutVars>
          <dgm:chMax val="0"/>
          <dgm:bulletEnabled val="1"/>
        </dgm:presLayoutVars>
      </dgm:prSet>
      <dgm:spPr/>
    </dgm:pt>
    <dgm:pt modelId="{6984DCFD-1BAD-411F-BF70-42C26158AC74}" type="pres">
      <dgm:prSet presAssocID="{3F796FFC-DB60-4B8C-BFA2-2293D01DAAC7}" presName="spacer" presStyleCnt="0"/>
      <dgm:spPr/>
    </dgm:pt>
    <dgm:pt modelId="{A5238717-EE1F-42AD-B504-9C97AE16D884}" type="pres">
      <dgm:prSet presAssocID="{42D22DF1-B136-4E9A-8861-A209E9085880}" presName="parentText" presStyleLbl="node1" presStyleIdx="2" presStyleCnt="3">
        <dgm:presLayoutVars>
          <dgm:chMax val="0"/>
          <dgm:bulletEnabled val="1"/>
        </dgm:presLayoutVars>
      </dgm:prSet>
      <dgm:spPr/>
    </dgm:pt>
  </dgm:ptLst>
  <dgm:cxnLst>
    <dgm:cxn modelId="{7E829407-1DF1-4BDE-B04F-8BF4E269E7BE}" srcId="{72CCFCD6-B801-4A05-AD9F-6D78784BC941}" destId="{A4B12024-A34D-4166-89BF-06050DCF1B96}" srcOrd="0" destOrd="0" parTransId="{5043D78A-434A-413E-959C-B26BC709DE3B}" sibTransId="{9B5ABCBB-08C2-482B-8494-882599F5E902}"/>
    <dgm:cxn modelId="{8089CD13-3F17-4A03-ACEE-4C696CC5EF1C}" type="presOf" srcId="{C3E03D90-364B-4586-8C8A-56B08D5F9DB4}" destId="{801B6F3A-25DA-4293-892C-4BCD1F7916DB}" srcOrd="0" destOrd="0" presId="urn:microsoft.com/office/officeart/2005/8/layout/vList2"/>
    <dgm:cxn modelId="{A350CA32-15FE-43AB-9913-B9E0F881E74B}" srcId="{72CCFCD6-B801-4A05-AD9F-6D78784BC941}" destId="{42D22DF1-B136-4E9A-8861-A209E9085880}" srcOrd="2" destOrd="0" parTransId="{21E76A40-1BAB-482D-833F-6BC4089D96E7}" sibTransId="{D2946FCA-94CF-4882-9B97-A88F1E699348}"/>
    <dgm:cxn modelId="{B75D376B-4B1B-4A6B-BDDC-E8DBD24F1E04}" type="presOf" srcId="{72CCFCD6-B801-4A05-AD9F-6D78784BC941}" destId="{8B481AAB-6BCC-426A-B2DE-036459B32CEB}" srcOrd="0" destOrd="0" presId="urn:microsoft.com/office/officeart/2005/8/layout/vList2"/>
    <dgm:cxn modelId="{CB147B77-F79D-4F34-AF7F-64E32FF9624B}" type="presOf" srcId="{A4B12024-A34D-4166-89BF-06050DCF1B96}" destId="{939D61C0-F4F3-4211-A474-E7C2C1C5E4C0}" srcOrd="0" destOrd="0" presId="urn:microsoft.com/office/officeart/2005/8/layout/vList2"/>
    <dgm:cxn modelId="{4339BAE8-A573-4B40-93AA-81567122B4D8}" type="presOf" srcId="{42D22DF1-B136-4E9A-8861-A209E9085880}" destId="{A5238717-EE1F-42AD-B504-9C97AE16D884}" srcOrd="0" destOrd="0" presId="urn:microsoft.com/office/officeart/2005/8/layout/vList2"/>
    <dgm:cxn modelId="{CAD728EA-F66B-4914-A773-17F58829240C}" srcId="{72CCFCD6-B801-4A05-AD9F-6D78784BC941}" destId="{C3E03D90-364B-4586-8C8A-56B08D5F9DB4}" srcOrd="1" destOrd="0" parTransId="{1FEF74D5-5599-4F13-A039-02E362F353E8}" sibTransId="{3F796FFC-DB60-4B8C-BFA2-2293D01DAAC7}"/>
    <dgm:cxn modelId="{04B1B317-1B2A-403F-8E17-91E279A9D319}" type="presParOf" srcId="{8B481AAB-6BCC-426A-B2DE-036459B32CEB}" destId="{939D61C0-F4F3-4211-A474-E7C2C1C5E4C0}" srcOrd="0" destOrd="0" presId="urn:microsoft.com/office/officeart/2005/8/layout/vList2"/>
    <dgm:cxn modelId="{371C001C-EFB2-4D5E-B636-8AFF99BEBA36}" type="presParOf" srcId="{8B481AAB-6BCC-426A-B2DE-036459B32CEB}" destId="{70E6384F-92B1-4535-B06D-03E7E027B289}" srcOrd="1" destOrd="0" presId="urn:microsoft.com/office/officeart/2005/8/layout/vList2"/>
    <dgm:cxn modelId="{9C21B526-B56F-4B61-85F2-2570C8522E27}" type="presParOf" srcId="{8B481AAB-6BCC-426A-B2DE-036459B32CEB}" destId="{801B6F3A-25DA-4293-892C-4BCD1F7916DB}" srcOrd="2" destOrd="0" presId="urn:microsoft.com/office/officeart/2005/8/layout/vList2"/>
    <dgm:cxn modelId="{FEAECA99-DA61-4A42-BCF9-1F85BDEEDBD8}" type="presParOf" srcId="{8B481AAB-6BCC-426A-B2DE-036459B32CEB}" destId="{6984DCFD-1BAD-411F-BF70-42C26158AC74}" srcOrd="3" destOrd="0" presId="urn:microsoft.com/office/officeart/2005/8/layout/vList2"/>
    <dgm:cxn modelId="{31BAAB6F-5305-4A28-B088-10758518C41E}" type="presParOf" srcId="{8B481AAB-6BCC-426A-B2DE-036459B32CEB}" destId="{A5238717-EE1F-42AD-B504-9C97AE16D88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2CCFCD6-B801-4A05-AD9F-6D78784BC941}"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8B481AAB-6BCC-426A-B2DE-036459B32CEB}" type="pres">
      <dgm:prSet presAssocID="{72CCFCD6-B801-4A05-AD9F-6D78784BC941}" presName="linear" presStyleCnt="0">
        <dgm:presLayoutVars>
          <dgm:animLvl val="lvl"/>
          <dgm:resizeHandles val="exact"/>
        </dgm:presLayoutVars>
      </dgm:prSet>
      <dgm:spPr/>
    </dgm:pt>
  </dgm:ptLst>
  <dgm:cxnLst>
    <dgm:cxn modelId="{B75D376B-4B1B-4A6B-BDDC-E8DBD24F1E04}" type="presOf" srcId="{72CCFCD6-B801-4A05-AD9F-6D78784BC941}" destId="{8B481AAB-6BCC-426A-B2DE-036459B32CE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8B2BFF-D6EF-4A93-AA52-2E6D1F318546}"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IE"/>
        </a:p>
      </dgm:t>
    </dgm:pt>
    <dgm:pt modelId="{4C2918CA-C041-4FB9-8976-D10D1138B2CE}">
      <dgm:prSet phldrT="[Text]"/>
      <dgm:spPr/>
      <dgm:t>
        <a:bodyPr/>
        <a:lstStyle/>
        <a:p>
          <a:r>
            <a:rPr lang="en-IE"/>
            <a:t>VISUAL ART</a:t>
          </a:r>
        </a:p>
      </dgm:t>
    </dgm:pt>
    <dgm:pt modelId="{CF8F0B34-BF77-4228-A6A1-277F8F2F3634}" type="parTrans" cxnId="{893D60DA-72B5-49B7-8286-A73D4E7501A5}">
      <dgm:prSet/>
      <dgm:spPr/>
      <dgm:t>
        <a:bodyPr/>
        <a:lstStyle/>
        <a:p>
          <a:endParaRPr lang="en-IE"/>
        </a:p>
      </dgm:t>
    </dgm:pt>
    <dgm:pt modelId="{CADB32B1-8F45-4E9C-AFCE-5A656B2D7657}" type="sibTrans" cxnId="{893D60DA-72B5-49B7-8286-A73D4E7501A5}">
      <dgm:prSet/>
      <dgm:spPr/>
      <dgm:t>
        <a:bodyPr/>
        <a:lstStyle/>
        <a:p>
          <a:endParaRPr lang="en-IE"/>
        </a:p>
      </dgm:t>
    </dgm:pt>
    <dgm:pt modelId="{15ACFB93-B9EF-465D-B509-1781A97BEC43}">
      <dgm:prSet phldrT="[Text]"/>
      <dgm:spPr/>
      <dgm:t>
        <a:bodyPr/>
        <a:lstStyle/>
        <a:p>
          <a:r>
            <a:rPr lang="en-IE"/>
            <a:t>Visual Art focuses on 3 main aspects – Art, Craft and Design. 1</a:t>
          </a:r>
          <a:r>
            <a:rPr lang="en-IE" baseline="30000"/>
            <a:t>st</a:t>
          </a:r>
          <a:r>
            <a:rPr lang="en-IE"/>
            <a:t> Year Exploration, 2</a:t>
          </a:r>
          <a:r>
            <a:rPr lang="en-IE" baseline="30000"/>
            <a:t>nd</a:t>
          </a:r>
          <a:r>
            <a:rPr lang="en-IE"/>
            <a:t> Year Process to Realisation, 3</a:t>
          </a:r>
          <a:r>
            <a:rPr lang="en-IE" baseline="30000"/>
            <a:t>rd</a:t>
          </a:r>
          <a:r>
            <a:rPr lang="en-IE"/>
            <a:t> Year Final Project in class. No exam in June of 3</a:t>
          </a:r>
          <a:r>
            <a:rPr lang="en-IE" baseline="30000"/>
            <a:t>rd</a:t>
          </a:r>
          <a:r>
            <a:rPr lang="en-IE"/>
            <a:t> Year. </a:t>
          </a:r>
        </a:p>
      </dgm:t>
    </dgm:pt>
    <dgm:pt modelId="{CA76DFBD-B8A6-4237-A649-01121F78266A}" type="parTrans" cxnId="{848C02A0-93D1-4B4F-922D-BDCE0EA5B736}">
      <dgm:prSet/>
      <dgm:spPr/>
      <dgm:t>
        <a:bodyPr/>
        <a:lstStyle/>
        <a:p>
          <a:endParaRPr lang="en-IE"/>
        </a:p>
      </dgm:t>
    </dgm:pt>
    <dgm:pt modelId="{605366A3-6E31-479F-B841-BF1F99A1BDFA}" type="sibTrans" cxnId="{848C02A0-93D1-4B4F-922D-BDCE0EA5B736}">
      <dgm:prSet/>
      <dgm:spPr/>
      <dgm:t>
        <a:bodyPr/>
        <a:lstStyle/>
        <a:p>
          <a:endParaRPr lang="en-IE"/>
        </a:p>
      </dgm:t>
    </dgm:pt>
    <dgm:pt modelId="{E63F3A6F-37BC-4464-9117-42D8766FC544}">
      <dgm:prSet phldrT="[Text]"/>
      <dgm:spPr/>
      <dgm:t>
        <a:bodyPr/>
        <a:lstStyle/>
        <a:p>
          <a:r>
            <a:rPr lang="en-IE"/>
            <a:t>APPLIED TECHNOLOGY</a:t>
          </a:r>
        </a:p>
      </dgm:t>
    </dgm:pt>
    <dgm:pt modelId="{318ADE46-DC64-4057-B14A-E2D4B74A75D0}" type="parTrans" cxnId="{66689E19-8CDE-44E1-B1E2-D3859BC9EFC0}">
      <dgm:prSet/>
      <dgm:spPr/>
      <dgm:t>
        <a:bodyPr/>
        <a:lstStyle/>
        <a:p>
          <a:endParaRPr lang="en-IE"/>
        </a:p>
      </dgm:t>
    </dgm:pt>
    <dgm:pt modelId="{F4182BD0-A88A-48CF-BEC2-7D7636C1E2A9}" type="sibTrans" cxnId="{66689E19-8CDE-44E1-B1E2-D3859BC9EFC0}">
      <dgm:prSet/>
      <dgm:spPr/>
      <dgm:t>
        <a:bodyPr/>
        <a:lstStyle/>
        <a:p>
          <a:endParaRPr lang="en-IE"/>
        </a:p>
      </dgm:t>
    </dgm:pt>
    <dgm:pt modelId="{79E6B5D8-F3FD-4002-B7A3-463C714000F4}">
      <dgm:prSet phldrT="[Text]"/>
      <dgm:spPr/>
      <dgm:t>
        <a:bodyPr/>
        <a:lstStyle/>
        <a:p>
          <a:r>
            <a:rPr lang="en-IE"/>
            <a:t>Combines a mix of metalwork, woodwork and electronics. Mix of theory &amp; practical classes. Project 70% &amp; Exam 30%.  Might suit students who like hands on learning and are creative. </a:t>
          </a:r>
        </a:p>
      </dgm:t>
    </dgm:pt>
    <dgm:pt modelId="{A87226FA-152F-4984-A556-C864158BE3E8}" type="parTrans" cxnId="{A07C5576-E829-48E1-AFA1-CA01751A27B4}">
      <dgm:prSet/>
      <dgm:spPr/>
      <dgm:t>
        <a:bodyPr/>
        <a:lstStyle/>
        <a:p>
          <a:endParaRPr lang="en-IE"/>
        </a:p>
      </dgm:t>
    </dgm:pt>
    <dgm:pt modelId="{4D0264E5-F134-4DC2-8EE6-0E4C384233A6}" type="sibTrans" cxnId="{A07C5576-E829-48E1-AFA1-CA01751A27B4}">
      <dgm:prSet/>
      <dgm:spPr/>
      <dgm:t>
        <a:bodyPr/>
        <a:lstStyle/>
        <a:p>
          <a:endParaRPr lang="en-IE"/>
        </a:p>
      </dgm:t>
    </dgm:pt>
    <dgm:pt modelId="{AFC44BED-920C-4A43-8BB1-3E32292CBBF9}">
      <dgm:prSet phldrT="[Text]"/>
      <dgm:spPr/>
      <dgm:t>
        <a:bodyPr/>
        <a:lstStyle/>
        <a:p>
          <a:r>
            <a:rPr lang="en-IE"/>
            <a:t>BUSINESS STUDIES</a:t>
          </a:r>
        </a:p>
      </dgm:t>
    </dgm:pt>
    <dgm:pt modelId="{446EE6B1-BD39-4905-9E83-EC3324D3C0D5}" type="parTrans" cxnId="{57CC8450-B673-431E-BB7F-D5F3CB13B05C}">
      <dgm:prSet/>
      <dgm:spPr/>
      <dgm:t>
        <a:bodyPr/>
        <a:lstStyle/>
        <a:p>
          <a:endParaRPr lang="en-IE"/>
        </a:p>
      </dgm:t>
    </dgm:pt>
    <dgm:pt modelId="{7E209346-4A67-47A5-A67F-7EF4467FB301}" type="sibTrans" cxnId="{57CC8450-B673-431E-BB7F-D5F3CB13B05C}">
      <dgm:prSet/>
      <dgm:spPr/>
      <dgm:t>
        <a:bodyPr/>
        <a:lstStyle/>
        <a:p>
          <a:endParaRPr lang="en-IE"/>
        </a:p>
      </dgm:t>
    </dgm:pt>
    <dgm:pt modelId="{AB2A83C4-2D4D-462B-B20B-09A5B5531249}">
      <dgm:prSet phldrT="[Text]"/>
      <dgm:spPr/>
      <dgm:t>
        <a:bodyPr/>
        <a:lstStyle/>
        <a:p>
          <a:r>
            <a:rPr lang="en-IE"/>
            <a:t>Business focuses on 3 strands; Personal Finance, The World of Work/Enterprise and The Economy. 100% Exam in 3</a:t>
          </a:r>
          <a:r>
            <a:rPr lang="en-IE" baseline="30000"/>
            <a:t>rd</a:t>
          </a:r>
          <a:r>
            <a:rPr lang="en-IE"/>
            <a:t> Year. Mini Company Club, Student Enterprise Awards, Stationary Shop. </a:t>
          </a:r>
        </a:p>
      </dgm:t>
    </dgm:pt>
    <dgm:pt modelId="{5D1B7993-3312-41CE-8F3D-8CB8F256C77F}" type="parTrans" cxnId="{8230C26E-7E6E-4A37-AEDE-2355BA268DBB}">
      <dgm:prSet/>
      <dgm:spPr/>
      <dgm:t>
        <a:bodyPr/>
        <a:lstStyle/>
        <a:p>
          <a:endParaRPr lang="en-IE"/>
        </a:p>
      </dgm:t>
    </dgm:pt>
    <dgm:pt modelId="{C30D5D01-D026-4675-B78A-79517796F609}" type="sibTrans" cxnId="{8230C26E-7E6E-4A37-AEDE-2355BA268DBB}">
      <dgm:prSet/>
      <dgm:spPr/>
      <dgm:t>
        <a:bodyPr/>
        <a:lstStyle/>
        <a:p>
          <a:endParaRPr lang="en-IE"/>
        </a:p>
      </dgm:t>
    </dgm:pt>
    <dgm:pt modelId="{F80A421B-DBF0-424D-BBDF-F7BB6BB360B6}" type="pres">
      <dgm:prSet presAssocID="{F88B2BFF-D6EF-4A93-AA52-2E6D1F318546}" presName="Name0" presStyleCnt="0">
        <dgm:presLayoutVars>
          <dgm:dir/>
          <dgm:animLvl val="lvl"/>
          <dgm:resizeHandles val="exact"/>
        </dgm:presLayoutVars>
      </dgm:prSet>
      <dgm:spPr/>
    </dgm:pt>
    <dgm:pt modelId="{E37F0D07-FEBD-4863-A0AA-A91178669713}" type="pres">
      <dgm:prSet presAssocID="{4C2918CA-C041-4FB9-8976-D10D1138B2CE}" presName="linNode" presStyleCnt="0"/>
      <dgm:spPr/>
    </dgm:pt>
    <dgm:pt modelId="{403E3242-E58A-4298-976E-DFB5EE7F1569}" type="pres">
      <dgm:prSet presAssocID="{4C2918CA-C041-4FB9-8976-D10D1138B2CE}" presName="parentText" presStyleLbl="node1" presStyleIdx="0" presStyleCnt="3">
        <dgm:presLayoutVars>
          <dgm:chMax val="1"/>
          <dgm:bulletEnabled val="1"/>
        </dgm:presLayoutVars>
      </dgm:prSet>
      <dgm:spPr/>
    </dgm:pt>
    <dgm:pt modelId="{7DCC39E3-E6FA-45EF-9803-5F4C541406EC}" type="pres">
      <dgm:prSet presAssocID="{4C2918CA-C041-4FB9-8976-D10D1138B2CE}" presName="descendantText" presStyleLbl="alignAccFollowNode1" presStyleIdx="0" presStyleCnt="3" custScaleX="173933">
        <dgm:presLayoutVars>
          <dgm:bulletEnabled val="1"/>
        </dgm:presLayoutVars>
      </dgm:prSet>
      <dgm:spPr/>
    </dgm:pt>
    <dgm:pt modelId="{3B8C9730-54DC-4515-AC1F-34782E210C5E}" type="pres">
      <dgm:prSet presAssocID="{CADB32B1-8F45-4E9C-AFCE-5A656B2D7657}" presName="sp" presStyleCnt="0"/>
      <dgm:spPr/>
    </dgm:pt>
    <dgm:pt modelId="{688EE5E1-DB9D-419C-90A8-C529937D7BB5}" type="pres">
      <dgm:prSet presAssocID="{E63F3A6F-37BC-4464-9117-42D8766FC544}" presName="linNode" presStyleCnt="0"/>
      <dgm:spPr/>
    </dgm:pt>
    <dgm:pt modelId="{18CEF6E0-772D-41CB-9A47-3FC4CCC37231}" type="pres">
      <dgm:prSet presAssocID="{E63F3A6F-37BC-4464-9117-42D8766FC544}" presName="parentText" presStyleLbl="node1" presStyleIdx="1" presStyleCnt="3" custScaleX="67886">
        <dgm:presLayoutVars>
          <dgm:chMax val="1"/>
          <dgm:bulletEnabled val="1"/>
        </dgm:presLayoutVars>
      </dgm:prSet>
      <dgm:spPr/>
    </dgm:pt>
    <dgm:pt modelId="{A23845D2-F6DE-476B-9F98-8DE63AE89BBE}" type="pres">
      <dgm:prSet presAssocID="{E63F3A6F-37BC-4464-9117-42D8766FC544}" presName="descendantText" presStyleLbl="alignAccFollowNode1" presStyleIdx="1" presStyleCnt="3" custScaleX="119738">
        <dgm:presLayoutVars>
          <dgm:bulletEnabled val="1"/>
        </dgm:presLayoutVars>
      </dgm:prSet>
      <dgm:spPr/>
    </dgm:pt>
    <dgm:pt modelId="{4404CA47-1625-4122-A853-1A68523EF467}" type="pres">
      <dgm:prSet presAssocID="{F4182BD0-A88A-48CF-BEC2-7D7636C1E2A9}" presName="sp" presStyleCnt="0"/>
      <dgm:spPr/>
    </dgm:pt>
    <dgm:pt modelId="{6D994C6F-31B1-45D5-ADDE-8274B1805396}" type="pres">
      <dgm:prSet presAssocID="{AFC44BED-920C-4A43-8BB1-3E32292CBBF9}" presName="linNode" presStyleCnt="0"/>
      <dgm:spPr/>
    </dgm:pt>
    <dgm:pt modelId="{9B789602-17F6-485B-903E-88A7E5181EDF}" type="pres">
      <dgm:prSet presAssocID="{AFC44BED-920C-4A43-8BB1-3E32292CBBF9}" presName="parentText" presStyleLbl="node1" presStyleIdx="2" presStyleCnt="3" custScaleX="70455">
        <dgm:presLayoutVars>
          <dgm:chMax val="1"/>
          <dgm:bulletEnabled val="1"/>
        </dgm:presLayoutVars>
      </dgm:prSet>
      <dgm:spPr/>
    </dgm:pt>
    <dgm:pt modelId="{DBC6A201-D8B3-4D39-8CA0-94A9E99DCC6A}" type="pres">
      <dgm:prSet presAssocID="{AFC44BED-920C-4A43-8BB1-3E32292CBBF9}" presName="descendantText" presStyleLbl="alignAccFollowNode1" presStyleIdx="2" presStyleCnt="3" custScaleX="114555" custScaleY="91767">
        <dgm:presLayoutVars>
          <dgm:bulletEnabled val="1"/>
        </dgm:presLayoutVars>
      </dgm:prSet>
      <dgm:spPr/>
    </dgm:pt>
  </dgm:ptLst>
  <dgm:cxnLst>
    <dgm:cxn modelId="{E3F46615-1CD4-4AED-A324-C0936D070314}" type="presOf" srcId="{AB2A83C4-2D4D-462B-B20B-09A5B5531249}" destId="{DBC6A201-D8B3-4D39-8CA0-94A9E99DCC6A}" srcOrd="0" destOrd="0" presId="urn:microsoft.com/office/officeart/2005/8/layout/vList5"/>
    <dgm:cxn modelId="{66689E19-8CDE-44E1-B1E2-D3859BC9EFC0}" srcId="{F88B2BFF-D6EF-4A93-AA52-2E6D1F318546}" destId="{E63F3A6F-37BC-4464-9117-42D8766FC544}" srcOrd="1" destOrd="0" parTransId="{318ADE46-DC64-4057-B14A-E2D4B74A75D0}" sibTransId="{F4182BD0-A88A-48CF-BEC2-7D7636C1E2A9}"/>
    <dgm:cxn modelId="{917F4F23-2B47-4CA3-B5EA-743323FE2113}" type="presOf" srcId="{AFC44BED-920C-4A43-8BB1-3E32292CBBF9}" destId="{9B789602-17F6-485B-903E-88A7E5181EDF}" srcOrd="0" destOrd="0" presId="urn:microsoft.com/office/officeart/2005/8/layout/vList5"/>
    <dgm:cxn modelId="{8230C26E-7E6E-4A37-AEDE-2355BA268DBB}" srcId="{AFC44BED-920C-4A43-8BB1-3E32292CBBF9}" destId="{AB2A83C4-2D4D-462B-B20B-09A5B5531249}" srcOrd="0" destOrd="0" parTransId="{5D1B7993-3312-41CE-8F3D-8CB8F256C77F}" sibTransId="{C30D5D01-D026-4675-B78A-79517796F609}"/>
    <dgm:cxn modelId="{57CC8450-B673-431E-BB7F-D5F3CB13B05C}" srcId="{F88B2BFF-D6EF-4A93-AA52-2E6D1F318546}" destId="{AFC44BED-920C-4A43-8BB1-3E32292CBBF9}" srcOrd="2" destOrd="0" parTransId="{446EE6B1-BD39-4905-9E83-EC3324D3C0D5}" sibTransId="{7E209346-4A67-47A5-A67F-7EF4467FB301}"/>
    <dgm:cxn modelId="{A07C5576-E829-48E1-AFA1-CA01751A27B4}" srcId="{E63F3A6F-37BC-4464-9117-42D8766FC544}" destId="{79E6B5D8-F3FD-4002-B7A3-463C714000F4}" srcOrd="0" destOrd="0" parTransId="{A87226FA-152F-4984-A556-C864158BE3E8}" sibTransId="{4D0264E5-F134-4DC2-8EE6-0E4C384233A6}"/>
    <dgm:cxn modelId="{ECFB1286-D70D-41DD-BD7A-D919295669FE}" type="presOf" srcId="{15ACFB93-B9EF-465D-B509-1781A97BEC43}" destId="{7DCC39E3-E6FA-45EF-9803-5F4C541406EC}" srcOrd="0" destOrd="0" presId="urn:microsoft.com/office/officeart/2005/8/layout/vList5"/>
    <dgm:cxn modelId="{848C02A0-93D1-4B4F-922D-BDCE0EA5B736}" srcId="{4C2918CA-C041-4FB9-8976-D10D1138B2CE}" destId="{15ACFB93-B9EF-465D-B509-1781A97BEC43}" srcOrd="0" destOrd="0" parTransId="{CA76DFBD-B8A6-4237-A649-01121F78266A}" sibTransId="{605366A3-6E31-479F-B841-BF1F99A1BDFA}"/>
    <dgm:cxn modelId="{CF1D6DC8-5CB0-4F5C-AE98-F280EA2419BB}" type="presOf" srcId="{4C2918CA-C041-4FB9-8976-D10D1138B2CE}" destId="{403E3242-E58A-4298-976E-DFB5EE7F1569}" srcOrd="0" destOrd="0" presId="urn:microsoft.com/office/officeart/2005/8/layout/vList5"/>
    <dgm:cxn modelId="{26F34ECA-ED7B-41B6-B41A-0524F34C94FC}" type="presOf" srcId="{F88B2BFF-D6EF-4A93-AA52-2E6D1F318546}" destId="{F80A421B-DBF0-424D-BBDF-F7BB6BB360B6}" srcOrd="0" destOrd="0" presId="urn:microsoft.com/office/officeart/2005/8/layout/vList5"/>
    <dgm:cxn modelId="{893D60DA-72B5-49B7-8286-A73D4E7501A5}" srcId="{F88B2BFF-D6EF-4A93-AA52-2E6D1F318546}" destId="{4C2918CA-C041-4FB9-8976-D10D1138B2CE}" srcOrd="0" destOrd="0" parTransId="{CF8F0B34-BF77-4228-A6A1-277F8F2F3634}" sibTransId="{CADB32B1-8F45-4E9C-AFCE-5A656B2D7657}"/>
    <dgm:cxn modelId="{7C1E07F9-975A-4B70-AA0C-193044913B25}" type="presOf" srcId="{79E6B5D8-F3FD-4002-B7A3-463C714000F4}" destId="{A23845D2-F6DE-476B-9F98-8DE63AE89BBE}" srcOrd="0" destOrd="0" presId="urn:microsoft.com/office/officeart/2005/8/layout/vList5"/>
    <dgm:cxn modelId="{2F2986FF-946A-4131-B50E-62FC22467A5E}" type="presOf" srcId="{E63F3A6F-37BC-4464-9117-42D8766FC544}" destId="{18CEF6E0-772D-41CB-9A47-3FC4CCC37231}" srcOrd="0" destOrd="0" presId="urn:microsoft.com/office/officeart/2005/8/layout/vList5"/>
    <dgm:cxn modelId="{3EC8C773-D206-4DC5-A57C-6766F78DD53C}" type="presParOf" srcId="{F80A421B-DBF0-424D-BBDF-F7BB6BB360B6}" destId="{E37F0D07-FEBD-4863-A0AA-A91178669713}" srcOrd="0" destOrd="0" presId="urn:microsoft.com/office/officeart/2005/8/layout/vList5"/>
    <dgm:cxn modelId="{B7A0B191-D036-450C-8810-B813821D1134}" type="presParOf" srcId="{E37F0D07-FEBD-4863-A0AA-A91178669713}" destId="{403E3242-E58A-4298-976E-DFB5EE7F1569}" srcOrd="0" destOrd="0" presId="urn:microsoft.com/office/officeart/2005/8/layout/vList5"/>
    <dgm:cxn modelId="{18AC5AFB-881F-4ECD-8E2B-322899B8EE61}" type="presParOf" srcId="{E37F0D07-FEBD-4863-A0AA-A91178669713}" destId="{7DCC39E3-E6FA-45EF-9803-5F4C541406EC}" srcOrd="1" destOrd="0" presId="urn:microsoft.com/office/officeart/2005/8/layout/vList5"/>
    <dgm:cxn modelId="{1F1D6045-C260-49E0-9BAF-B1DB732AAE34}" type="presParOf" srcId="{F80A421B-DBF0-424D-BBDF-F7BB6BB360B6}" destId="{3B8C9730-54DC-4515-AC1F-34782E210C5E}" srcOrd="1" destOrd="0" presId="urn:microsoft.com/office/officeart/2005/8/layout/vList5"/>
    <dgm:cxn modelId="{805817DB-09C6-43CD-BD25-123239CEEA34}" type="presParOf" srcId="{F80A421B-DBF0-424D-BBDF-F7BB6BB360B6}" destId="{688EE5E1-DB9D-419C-90A8-C529937D7BB5}" srcOrd="2" destOrd="0" presId="urn:microsoft.com/office/officeart/2005/8/layout/vList5"/>
    <dgm:cxn modelId="{A8E9F333-3624-4411-900B-6A61F1606825}" type="presParOf" srcId="{688EE5E1-DB9D-419C-90A8-C529937D7BB5}" destId="{18CEF6E0-772D-41CB-9A47-3FC4CCC37231}" srcOrd="0" destOrd="0" presId="urn:microsoft.com/office/officeart/2005/8/layout/vList5"/>
    <dgm:cxn modelId="{E6F49E83-5AA4-4D33-9646-22A895CBD930}" type="presParOf" srcId="{688EE5E1-DB9D-419C-90A8-C529937D7BB5}" destId="{A23845D2-F6DE-476B-9F98-8DE63AE89BBE}" srcOrd="1" destOrd="0" presId="urn:microsoft.com/office/officeart/2005/8/layout/vList5"/>
    <dgm:cxn modelId="{15C18638-268E-4978-8FE1-7E55B5DA23AC}" type="presParOf" srcId="{F80A421B-DBF0-424D-BBDF-F7BB6BB360B6}" destId="{4404CA47-1625-4122-A853-1A68523EF467}" srcOrd="3" destOrd="0" presId="urn:microsoft.com/office/officeart/2005/8/layout/vList5"/>
    <dgm:cxn modelId="{9262FBD9-22E9-42A2-B1A8-802CF4A94F26}" type="presParOf" srcId="{F80A421B-DBF0-424D-BBDF-F7BB6BB360B6}" destId="{6D994C6F-31B1-45D5-ADDE-8274B1805396}" srcOrd="4" destOrd="0" presId="urn:microsoft.com/office/officeart/2005/8/layout/vList5"/>
    <dgm:cxn modelId="{97DB2E1B-FE19-4387-A66D-20F62E99BBDA}" type="presParOf" srcId="{6D994C6F-31B1-45D5-ADDE-8274B1805396}" destId="{9B789602-17F6-485B-903E-88A7E5181EDF}" srcOrd="0" destOrd="0" presId="urn:microsoft.com/office/officeart/2005/8/layout/vList5"/>
    <dgm:cxn modelId="{B5DB03F5-A718-453B-A42C-F71F74DD6FE0}" type="presParOf" srcId="{6D994C6F-31B1-45D5-ADDE-8274B1805396}" destId="{DBC6A201-D8B3-4D39-8CA0-94A9E99DCC6A}"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2CCFCD6-B801-4A05-AD9F-6D78784BC941}" type="doc">
      <dgm:prSet loTypeId="urn:microsoft.com/office/officeart/2005/8/layout/vList2" loCatId="list" qsTypeId="urn:microsoft.com/office/officeart/2005/8/quickstyle/simple4" qsCatId="simple" csTypeId="urn:microsoft.com/office/officeart/2005/8/colors/accent0_3" csCatId="mainScheme" phldr="1"/>
      <dgm:spPr/>
      <dgm:t>
        <a:bodyPr/>
        <a:lstStyle/>
        <a:p>
          <a:endParaRPr lang="en-US"/>
        </a:p>
      </dgm:t>
    </dgm:pt>
    <dgm:pt modelId="{8B481AAB-6BCC-426A-B2DE-036459B32CEB}" type="pres">
      <dgm:prSet presAssocID="{72CCFCD6-B801-4A05-AD9F-6D78784BC941}" presName="linear" presStyleCnt="0">
        <dgm:presLayoutVars>
          <dgm:animLvl val="lvl"/>
          <dgm:resizeHandles val="exact"/>
        </dgm:presLayoutVars>
      </dgm:prSet>
      <dgm:spPr/>
    </dgm:pt>
  </dgm:ptLst>
  <dgm:cxnLst>
    <dgm:cxn modelId="{B75D376B-4B1B-4A6B-BDDC-E8DBD24F1E04}" type="presOf" srcId="{72CCFCD6-B801-4A05-AD9F-6D78784BC941}" destId="{8B481AAB-6BCC-426A-B2DE-036459B32CE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88B2BFF-D6EF-4A93-AA52-2E6D1F318546}"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en-IE"/>
        </a:p>
      </dgm:t>
    </dgm:pt>
    <dgm:pt modelId="{4C2918CA-C041-4FB9-8976-D10D1138B2CE}">
      <dgm:prSet phldrT="[Text]"/>
      <dgm:spPr/>
      <dgm:t>
        <a:bodyPr/>
        <a:lstStyle/>
        <a:p>
          <a:r>
            <a:rPr lang="en-IE"/>
            <a:t>GRAPHICS</a:t>
          </a:r>
        </a:p>
      </dgm:t>
    </dgm:pt>
    <dgm:pt modelId="{CF8F0B34-BF77-4228-A6A1-277F8F2F3634}" type="parTrans" cxnId="{893D60DA-72B5-49B7-8286-A73D4E7501A5}">
      <dgm:prSet/>
      <dgm:spPr/>
      <dgm:t>
        <a:bodyPr/>
        <a:lstStyle/>
        <a:p>
          <a:endParaRPr lang="en-IE"/>
        </a:p>
      </dgm:t>
    </dgm:pt>
    <dgm:pt modelId="{CADB32B1-8F45-4E9C-AFCE-5A656B2D7657}" type="sibTrans" cxnId="{893D60DA-72B5-49B7-8286-A73D4E7501A5}">
      <dgm:prSet/>
      <dgm:spPr/>
      <dgm:t>
        <a:bodyPr/>
        <a:lstStyle/>
        <a:p>
          <a:endParaRPr lang="en-IE"/>
        </a:p>
      </dgm:t>
    </dgm:pt>
    <dgm:pt modelId="{15ACFB93-B9EF-465D-B509-1781A97BEC43}">
      <dgm:prSet phldrT="[Text]"/>
      <dgm:spPr/>
      <dgm:t>
        <a:bodyPr/>
        <a:lstStyle/>
        <a:p>
          <a:r>
            <a:rPr lang="en-IE"/>
            <a:t>Areas looked at in class include solving, drawing and sketching. Exam 80% and Project 20%. Mix of both practical and theory. Spatial Awareness &amp; Numeracy are important. </a:t>
          </a:r>
        </a:p>
      </dgm:t>
    </dgm:pt>
    <dgm:pt modelId="{CA76DFBD-B8A6-4237-A649-01121F78266A}" type="parTrans" cxnId="{848C02A0-93D1-4B4F-922D-BDCE0EA5B736}">
      <dgm:prSet/>
      <dgm:spPr/>
      <dgm:t>
        <a:bodyPr/>
        <a:lstStyle/>
        <a:p>
          <a:endParaRPr lang="en-IE"/>
        </a:p>
      </dgm:t>
    </dgm:pt>
    <dgm:pt modelId="{605366A3-6E31-479F-B841-BF1F99A1BDFA}" type="sibTrans" cxnId="{848C02A0-93D1-4B4F-922D-BDCE0EA5B736}">
      <dgm:prSet/>
      <dgm:spPr/>
      <dgm:t>
        <a:bodyPr/>
        <a:lstStyle/>
        <a:p>
          <a:endParaRPr lang="en-IE"/>
        </a:p>
      </dgm:t>
    </dgm:pt>
    <dgm:pt modelId="{E63F3A6F-37BC-4464-9117-42D8766FC544}">
      <dgm:prSet phldrT="[Text]"/>
      <dgm:spPr/>
      <dgm:t>
        <a:bodyPr/>
        <a:lstStyle/>
        <a:p>
          <a:r>
            <a:rPr lang="en-IE"/>
            <a:t>HOME </a:t>
          </a:r>
        </a:p>
        <a:p>
          <a:r>
            <a:rPr lang="en-IE"/>
            <a:t>ECONOMICS</a:t>
          </a:r>
        </a:p>
      </dgm:t>
    </dgm:pt>
    <dgm:pt modelId="{318ADE46-DC64-4057-B14A-E2D4B74A75D0}" type="parTrans" cxnId="{66689E19-8CDE-44E1-B1E2-D3859BC9EFC0}">
      <dgm:prSet/>
      <dgm:spPr/>
      <dgm:t>
        <a:bodyPr/>
        <a:lstStyle/>
        <a:p>
          <a:endParaRPr lang="en-IE"/>
        </a:p>
      </dgm:t>
    </dgm:pt>
    <dgm:pt modelId="{F4182BD0-A88A-48CF-BEC2-7D7636C1E2A9}" type="sibTrans" cxnId="{66689E19-8CDE-44E1-B1E2-D3859BC9EFC0}">
      <dgm:prSet/>
      <dgm:spPr/>
      <dgm:t>
        <a:bodyPr/>
        <a:lstStyle/>
        <a:p>
          <a:endParaRPr lang="en-IE"/>
        </a:p>
      </dgm:t>
    </dgm:pt>
    <dgm:pt modelId="{79E6B5D8-F3FD-4002-B7A3-463C714000F4}">
      <dgm:prSet phldrT="[Text]"/>
      <dgm:spPr/>
      <dgm:t>
        <a:bodyPr/>
        <a:lstStyle/>
        <a:p>
          <a:r>
            <a:rPr lang="en-IE"/>
            <a:t>Topics include Nutrition, Health &amp; Safety, Managing the household, textiles. 50% Practical Exam in April 3</a:t>
          </a:r>
          <a:r>
            <a:rPr lang="en-IE" baseline="30000"/>
            <a:t>rd</a:t>
          </a:r>
          <a:r>
            <a:rPr lang="en-IE"/>
            <a:t> Year and 50% written exam in June. Interest in cooking and sewing are helpful but not essential. </a:t>
          </a:r>
        </a:p>
      </dgm:t>
    </dgm:pt>
    <dgm:pt modelId="{A87226FA-152F-4984-A556-C864158BE3E8}" type="parTrans" cxnId="{A07C5576-E829-48E1-AFA1-CA01751A27B4}">
      <dgm:prSet/>
      <dgm:spPr/>
      <dgm:t>
        <a:bodyPr/>
        <a:lstStyle/>
        <a:p>
          <a:endParaRPr lang="en-IE"/>
        </a:p>
      </dgm:t>
    </dgm:pt>
    <dgm:pt modelId="{4D0264E5-F134-4DC2-8EE6-0E4C384233A6}" type="sibTrans" cxnId="{A07C5576-E829-48E1-AFA1-CA01751A27B4}">
      <dgm:prSet/>
      <dgm:spPr/>
      <dgm:t>
        <a:bodyPr/>
        <a:lstStyle/>
        <a:p>
          <a:endParaRPr lang="en-IE"/>
        </a:p>
      </dgm:t>
    </dgm:pt>
    <dgm:pt modelId="{AFC44BED-920C-4A43-8BB1-3E32292CBBF9}">
      <dgm:prSet phldrT="[Text]"/>
      <dgm:spPr/>
      <dgm:t>
        <a:bodyPr/>
        <a:lstStyle/>
        <a:p>
          <a:r>
            <a:rPr lang="en-IE"/>
            <a:t>MUSIC</a:t>
          </a:r>
        </a:p>
      </dgm:t>
    </dgm:pt>
    <dgm:pt modelId="{446EE6B1-BD39-4905-9E83-EC3324D3C0D5}" type="parTrans" cxnId="{57CC8450-B673-431E-BB7F-D5F3CB13B05C}">
      <dgm:prSet/>
      <dgm:spPr/>
      <dgm:t>
        <a:bodyPr/>
        <a:lstStyle/>
        <a:p>
          <a:endParaRPr lang="en-IE"/>
        </a:p>
      </dgm:t>
    </dgm:pt>
    <dgm:pt modelId="{7E209346-4A67-47A5-A67F-7EF4467FB301}" type="sibTrans" cxnId="{57CC8450-B673-431E-BB7F-D5F3CB13B05C}">
      <dgm:prSet/>
      <dgm:spPr/>
      <dgm:t>
        <a:bodyPr/>
        <a:lstStyle/>
        <a:p>
          <a:endParaRPr lang="en-IE"/>
        </a:p>
      </dgm:t>
    </dgm:pt>
    <dgm:pt modelId="{AB2A83C4-2D4D-462B-B20B-09A5B5531249}">
      <dgm:prSet phldrT="[Text]"/>
      <dgm:spPr/>
      <dgm:t>
        <a:bodyPr/>
        <a:lstStyle/>
        <a:p>
          <a:r>
            <a:rPr lang="en-IE" b="0" i="0"/>
            <a:t>Music focuses on giving students the opportunity to develop their musical knowledge, skills and cultural awareness. Practical exam in April 3</a:t>
          </a:r>
          <a:r>
            <a:rPr lang="en-IE" b="0" i="0" baseline="30000"/>
            <a:t>rd</a:t>
          </a:r>
          <a:r>
            <a:rPr lang="en-IE" b="0" i="0"/>
            <a:t> Year for 30% and 70% written exam in June. No previous study of music required. </a:t>
          </a:r>
          <a:endParaRPr lang="en-IE"/>
        </a:p>
      </dgm:t>
    </dgm:pt>
    <dgm:pt modelId="{5D1B7993-3312-41CE-8F3D-8CB8F256C77F}" type="parTrans" cxnId="{8230C26E-7E6E-4A37-AEDE-2355BA268DBB}">
      <dgm:prSet/>
      <dgm:spPr/>
      <dgm:t>
        <a:bodyPr/>
        <a:lstStyle/>
        <a:p>
          <a:endParaRPr lang="en-IE"/>
        </a:p>
      </dgm:t>
    </dgm:pt>
    <dgm:pt modelId="{C30D5D01-D026-4675-B78A-79517796F609}" type="sibTrans" cxnId="{8230C26E-7E6E-4A37-AEDE-2355BA268DBB}">
      <dgm:prSet/>
      <dgm:spPr/>
      <dgm:t>
        <a:bodyPr/>
        <a:lstStyle/>
        <a:p>
          <a:endParaRPr lang="en-IE"/>
        </a:p>
      </dgm:t>
    </dgm:pt>
    <dgm:pt modelId="{F80A421B-DBF0-424D-BBDF-F7BB6BB360B6}" type="pres">
      <dgm:prSet presAssocID="{F88B2BFF-D6EF-4A93-AA52-2E6D1F318546}" presName="Name0" presStyleCnt="0">
        <dgm:presLayoutVars>
          <dgm:dir/>
          <dgm:animLvl val="lvl"/>
          <dgm:resizeHandles val="exact"/>
        </dgm:presLayoutVars>
      </dgm:prSet>
      <dgm:spPr/>
    </dgm:pt>
    <dgm:pt modelId="{E37F0D07-FEBD-4863-A0AA-A91178669713}" type="pres">
      <dgm:prSet presAssocID="{4C2918CA-C041-4FB9-8976-D10D1138B2CE}" presName="linNode" presStyleCnt="0"/>
      <dgm:spPr/>
    </dgm:pt>
    <dgm:pt modelId="{403E3242-E58A-4298-976E-DFB5EE7F1569}" type="pres">
      <dgm:prSet presAssocID="{4C2918CA-C041-4FB9-8976-D10D1138B2CE}" presName="parentText" presStyleLbl="node1" presStyleIdx="0" presStyleCnt="3" custScaleX="49553">
        <dgm:presLayoutVars>
          <dgm:chMax val="1"/>
          <dgm:bulletEnabled val="1"/>
        </dgm:presLayoutVars>
      </dgm:prSet>
      <dgm:spPr/>
    </dgm:pt>
    <dgm:pt modelId="{7DCC39E3-E6FA-45EF-9803-5F4C541406EC}" type="pres">
      <dgm:prSet presAssocID="{4C2918CA-C041-4FB9-8976-D10D1138B2CE}" presName="descendantText" presStyleLbl="alignAccFollowNode1" presStyleIdx="0" presStyleCnt="3" custScaleX="137226" custLinFactNeighborX="27408" custLinFactNeighborY="-1278">
        <dgm:presLayoutVars>
          <dgm:bulletEnabled val="1"/>
        </dgm:presLayoutVars>
      </dgm:prSet>
      <dgm:spPr/>
    </dgm:pt>
    <dgm:pt modelId="{3B8C9730-54DC-4515-AC1F-34782E210C5E}" type="pres">
      <dgm:prSet presAssocID="{CADB32B1-8F45-4E9C-AFCE-5A656B2D7657}" presName="sp" presStyleCnt="0"/>
      <dgm:spPr/>
    </dgm:pt>
    <dgm:pt modelId="{688EE5E1-DB9D-419C-90A8-C529937D7BB5}" type="pres">
      <dgm:prSet presAssocID="{E63F3A6F-37BC-4464-9117-42D8766FC544}" presName="linNode" presStyleCnt="0"/>
      <dgm:spPr/>
    </dgm:pt>
    <dgm:pt modelId="{18CEF6E0-772D-41CB-9A47-3FC4CCC37231}" type="pres">
      <dgm:prSet presAssocID="{E63F3A6F-37BC-4464-9117-42D8766FC544}" presName="parentText" presStyleLbl="node1" presStyleIdx="1" presStyleCnt="3" custScaleX="46431">
        <dgm:presLayoutVars>
          <dgm:chMax val="1"/>
          <dgm:bulletEnabled val="1"/>
        </dgm:presLayoutVars>
      </dgm:prSet>
      <dgm:spPr/>
    </dgm:pt>
    <dgm:pt modelId="{A23845D2-F6DE-476B-9F98-8DE63AE89BBE}" type="pres">
      <dgm:prSet presAssocID="{E63F3A6F-37BC-4464-9117-42D8766FC544}" presName="descendantText" presStyleLbl="alignAccFollowNode1" presStyleIdx="1" presStyleCnt="3" custScaleX="128389" custLinFactNeighborX="9280" custLinFactNeighborY="-300">
        <dgm:presLayoutVars>
          <dgm:bulletEnabled val="1"/>
        </dgm:presLayoutVars>
      </dgm:prSet>
      <dgm:spPr/>
    </dgm:pt>
    <dgm:pt modelId="{4404CA47-1625-4122-A853-1A68523EF467}" type="pres">
      <dgm:prSet presAssocID="{F4182BD0-A88A-48CF-BEC2-7D7636C1E2A9}" presName="sp" presStyleCnt="0"/>
      <dgm:spPr/>
    </dgm:pt>
    <dgm:pt modelId="{6D994C6F-31B1-45D5-ADDE-8274B1805396}" type="pres">
      <dgm:prSet presAssocID="{AFC44BED-920C-4A43-8BB1-3E32292CBBF9}" presName="linNode" presStyleCnt="0"/>
      <dgm:spPr/>
    </dgm:pt>
    <dgm:pt modelId="{9B789602-17F6-485B-903E-88A7E5181EDF}" type="pres">
      <dgm:prSet presAssocID="{AFC44BED-920C-4A43-8BB1-3E32292CBBF9}" presName="parentText" presStyleLbl="node1" presStyleIdx="2" presStyleCnt="3" custScaleX="45152">
        <dgm:presLayoutVars>
          <dgm:chMax val="1"/>
          <dgm:bulletEnabled val="1"/>
        </dgm:presLayoutVars>
      </dgm:prSet>
      <dgm:spPr/>
    </dgm:pt>
    <dgm:pt modelId="{DBC6A201-D8B3-4D39-8CA0-94A9E99DCC6A}" type="pres">
      <dgm:prSet presAssocID="{AFC44BED-920C-4A43-8BB1-3E32292CBBF9}" presName="descendantText" presStyleLbl="alignAccFollowNode1" presStyleIdx="2" presStyleCnt="3" custScaleX="128685" custLinFactNeighborX="3836" custLinFactNeighborY="1278">
        <dgm:presLayoutVars>
          <dgm:bulletEnabled val="1"/>
        </dgm:presLayoutVars>
      </dgm:prSet>
      <dgm:spPr/>
    </dgm:pt>
  </dgm:ptLst>
  <dgm:cxnLst>
    <dgm:cxn modelId="{E3F46615-1CD4-4AED-A324-C0936D070314}" type="presOf" srcId="{AB2A83C4-2D4D-462B-B20B-09A5B5531249}" destId="{DBC6A201-D8B3-4D39-8CA0-94A9E99DCC6A}" srcOrd="0" destOrd="0" presId="urn:microsoft.com/office/officeart/2005/8/layout/vList5"/>
    <dgm:cxn modelId="{66689E19-8CDE-44E1-B1E2-D3859BC9EFC0}" srcId="{F88B2BFF-D6EF-4A93-AA52-2E6D1F318546}" destId="{E63F3A6F-37BC-4464-9117-42D8766FC544}" srcOrd="1" destOrd="0" parTransId="{318ADE46-DC64-4057-B14A-E2D4B74A75D0}" sibTransId="{F4182BD0-A88A-48CF-BEC2-7D7636C1E2A9}"/>
    <dgm:cxn modelId="{917F4F23-2B47-4CA3-B5EA-743323FE2113}" type="presOf" srcId="{AFC44BED-920C-4A43-8BB1-3E32292CBBF9}" destId="{9B789602-17F6-485B-903E-88A7E5181EDF}" srcOrd="0" destOrd="0" presId="urn:microsoft.com/office/officeart/2005/8/layout/vList5"/>
    <dgm:cxn modelId="{8230C26E-7E6E-4A37-AEDE-2355BA268DBB}" srcId="{AFC44BED-920C-4A43-8BB1-3E32292CBBF9}" destId="{AB2A83C4-2D4D-462B-B20B-09A5B5531249}" srcOrd="0" destOrd="0" parTransId="{5D1B7993-3312-41CE-8F3D-8CB8F256C77F}" sibTransId="{C30D5D01-D026-4675-B78A-79517796F609}"/>
    <dgm:cxn modelId="{57CC8450-B673-431E-BB7F-D5F3CB13B05C}" srcId="{F88B2BFF-D6EF-4A93-AA52-2E6D1F318546}" destId="{AFC44BED-920C-4A43-8BB1-3E32292CBBF9}" srcOrd="2" destOrd="0" parTransId="{446EE6B1-BD39-4905-9E83-EC3324D3C0D5}" sibTransId="{7E209346-4A67-47A5-A67F-7EF4467FB301}"/>
    <dgm:cxn modelId="{A07C5576-E829-48E1-AFA1-CA01751A27B4}" srcId="{E63F3A6F-37BC-4464-9117-42D8766FC544}" destId="{79E6B5D8-F3FD-4002-B7A3-463C714000F4}" srcOrd="0" destOrd="0" parTransId="{A87226FA-152F-4984-A556-C864158BE3E8}" sibTransId="{4D0264E5-F134-4DC2-8EE6-0E4C384233A6}"/>
    <dgm:cxn modelId="{ECFB1286-D70D-41DD-BD7A-D919295669FE}" type="presOf" srcId="{15ACFB93-B9EF-465D-B509-1781A97BEC43}" destId="{7DCC39E3-E6FA-45EF-9803-5F4C541406EC}" srcOrd="0" destOrd="0" presId="urn:microsoft.com/office/officeart/2005/8/layout/vList5"/>
    <dgm:cxn modelId="{848C02A0-93D1-4B4F-922D-BDCE0EA5B736}" srcId="{4C2918CA-C041-4FB9-8976-D10D1138B2CE}" destId="{15ACFB93-B9EF-465D-B509-1781A97BEC43}" srcOrd="0" destOrd="0" parTransId="{CA76DFBD-B8A6-4237-A649-01121F78266A}" sibTransId="{605366A3-6E31-479F-B841-BF1F99A1BDFA}"/>
    <dgm:cxn modelId="{CF1D6DC8-5CB0-4F5C-AE98-F280EA2419BB}" type="presOf" srcId="{4C2918CA-C041-4FB9-8976-D10D1138B2CE}" destId="{403E3242-E58A-4298-976E-DFB5EE7F1569}" srcOrd="0" destOrd="0" presId="urn:microsoft.com/office/officeart/2005/8/layout/vList5"/>
    <dgm:cxn modelId="{26F34ECA-ED7B-41B6-B41A-0524F34C94FC}" type="presOf" srcId="{F88B2BFF-D6EF-4A93-AA52-2E6D1F318546}" destId="{F80A421B-DBF0-424D-BBDF-F7BB6BB360B6}" srcOrd="0" destOrd="0" presId="urn:microsoft.com/office/officeart/2005/8/layout/vList5"/>
    <dgm:cxn modelId="{893D60DA-72B5-49B7-8286-A73D4E7501A5}" srcId="{F88B2BFF-D6EF-4A93-AA52-2E6D1F318546}" destId="{4C2918CA-C041-4FB9-8976-D10D1138B2CE}" srcOrd="0" destOrd="0" parTransId="{CF8F0B34-BF77-4228-A6A1-277F8F2F3634}" sibTransId="{CADB32B1-8F45-4E9C-AFCE-5A656B2D7657}"/>
    <dgm:cxn modelId="{7C1E07F9-975A-4B70-AA0C-193044913B25}" type="presOf" srcId="{79E6B5D8-F3FD-4002-B7A3-463C714000F4}" destId="{A23845D2-F6DE-476B-9F98-8DE63AE89BBE}" srcOrd="0" destOrd="0" presId="urn:microsoft.com/office/officeart/2005/8/layout/vList5"/>
    <dgm:cxn modelId="{2F2986FF-946A-4131-B50E-62FC22467A5E}" type="presOf" srcId="{E63F3A6F-37BC-4464-9117-42D8766FC544}" destId="{18CEF6E0-772D-41CB-9A47-3FC4CCC37231}" srcOrd="0" destOrd="0" presId="urn:microsoft.com/office/officeart/2005/8/layout/vList5"/>
    <dgm:cxn modelId="{3EC8C773-D206-4DC5-A57C-6766F78DD53C}" type="presParOf" srcId="{F80A421B-DBF0-424D-BBDF-F7BB6BB360B6}" destId="{E37F0D07-FEBD-4863-A0AA-A91178669713}" srcOrd="0" destOrd="0" presId="urn:microsoft.com/office/officeart/2005/8/layout/vList5"/>
    <dgm:cxn modelId="{B7A0B191-D036-450C-8810-B813821D1134}" type="presParOf" srcId="{E37F0D07-FEBD-4863-A0AA-A91178669713}" destId="{403E3242-E58A-4298-976E-DFB5EE7F1569}" srcOrd="0" destOrd="0" presId="urn:microsoft.com/office/officeart/2005/8/layout/vList5"/>
    <dgm:cxn modelId="{18AC5AFB-881F-4ECD-8E2B-322899B8EE61}" type="presParOf" srcId="{E37F0D07-FEBD-4863-A0AA-A91178669713}" destId="{7DCC39E3-E6FA-45EF-9803-5F4C541406EC}" srcOrd="1" destOrd="0" presId="urn:microsoft.com/office/officeart/2005/8/layout/vList5"/>
    <dgm:cxn modelId="{1F1D6045-C260-49E0-9BAF-B1DB732AAE34}" type="presParOf" srcId="{F80A421B-DBF0-424D-BBDF-F7BB6BB360B6}" destId="{3B8C9730-54DC-4515-AC1F-34782E210C5E}" srcOrd="1" destOrd="0" presId="urn:microsoft.com/office/officeart/2005/8/layout/vList5"/>
    <dgm:cxn modelId="{805817DB-09C6-43CD-BD25-123239CEEA34}" type="presParOf" srcId="{F80A421B-DBF0-424D-BBDF-F7BB6BB360B6}" destId="{688EE5E1-DB9D-419C-90A8-C529937D7BB5}" srcOrd="2" destOrd="0" presId="urn:microsoft.com/office/officeart/2005/8/layout/vList5"/>
    <dgm:cxn modelId="{A8E9F333-3624-4411-900B-6A61F1606825}" type="presParOf" srcId="{688EE5E1-DB9D-419C-90A8-C529937D7BB5}" destId="{18CEF6E0-772D-41CB-9A47-3FC4CCC37231}" srcOrd="0" destOrd="0" presId="urn:microsoft.com/office/officeart/2005/8/layout/vList5"/>
    <dgm:cxn modelId="{E6F49E83-5AA4-4D33-9646-22A895CBD930}" type="presParOf" srcId="{688EE5E1-DB9D-419C-90A8-C529937D7BB5}" destId="{A23845D2-F6DE-476B-9F98-8DE63AE89BBE}" srcOrd="1" destOrd="0" presId="urn:microsoft.com/office/officeart/2005/8/layout/vList5"/>
    <dgm:cxn modelId="{15C18638-268E-4978-8FE1-7E55B5DA23AC}" type="presParOf" srcId="{F80A421B-DBF0-424D-BBDF-F7BB6BB360B6}" destId="{4404CA47-1625-4122-A853-1A68523EF467}" srcOrd="3" destOrd="0" presId="urn:microsoft.com/office/officeart/2005/8/layout/vList5"/>
    <dgm:cxn modelId="{9262FBD9-22E9-42A2-B1A8-802CF4A94F26}" type="presParOf" srcId="{F80A421B-DBF0-424D-BBDF-F7BB6BB360B6}" destId="{6D994C6F-31B1-45D5-ADDE-8274B1805396}" srcOrd="4" destOrd="0" presId="urn:microsoft.com/office/officeart/2005/8/layout/vList5"/>
    <dgm:cxn modelId="{97DB2E1B-FE19-4387-A66D-20F62E99BBDA}" type="presParOf" srcId="{6D994C6F-31B1-45D5-ADDE-8274B1805396}" destId="{9B789602-17F6-485B-903E-88A7E5181EDF}" srcOrd="0" destOrd="0" presId="urn:microsoft.com/office/officeart/2005/8/layout/vList5"/>
    <dgm:cxn modelId="{B5DB03F5-A718-453B-A42C-F71F74DD6FE0}" type="presParOf" srcId="{6D994C6F-31B1-45D5-ADDE-8274B1805396}" destId="{DBC6A201-D8B3-4D39-8CA0-94A9E99DCC6A}"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10B53C2-A37F-4973-B3E4-0DB69F3628C2}" type="doc">
      <dgm:prSet loTypeId="urn:microsoft.com/office/officeart/2005/8/layout/matrix1" loCatId="matrix" qsTypeId="urn:microsoft.com/office/officeart/2005/8/quickstyle/simple1" qsCatId="simple" csTypeId="urn:microsoft.com/office/officeart/2005/8/colors/colorful1" csCatId="colorful" phldr="1"/>
      <dgm:spPr/>
      <dgm:t>
        <a:bodyPr/>
        <a:lstStyle/>
        <a:p>
          <a:endParaRPr lang="en-IE"/>
        </a:p>
      </dgm:t>
    </dgm:pt>
    <dgm:pt modelId="{FA293DFB-04DC-4508-A871-38739CEEAFB4}">
      <dgm:prSet phldrT="[Text]"/>
      <dgm:spPr/>
      <dgm:t>
        <a:bodyPr/>
        <a:lstStyle/>
        <a:p>
          <a:r>
            <a:rPr lang="en-IE"/>
            <a:t>Do’s</a:t>
          </a:r>
        </a:p>
      </dgm:t>
    </dgm:pt>
    <dgm:pt modelId="{746C6A1F-953B-4710-A3C0-EBEA1A030F96}" type="parTrans" cxnId="{E7852D0B-6D87-4C7B-8DB0-1C1386CCCBFE}">
      <dgm:prSet/>
      <dgm:spPr/>
      <dgm:t>
        <a:bodyPr/>
        <a:lstStyle/>
        <a:p>
          <a:endParaRPr lang="en-IE"/>
        </a:p>
      </dgm:t>
    </dgm:pt>
    <dgm:pt modelId="{9B967EC1-3F57-47E9-A81D-D9AFCD27B31B}" type="sibTrans" cxnId="{E7852D0B-6D87-4C7B-8DB0-1C1386CCCBFE}">
      <dgm:prSet/>
      <dgm:spPr/>
      <dgm:t>
        <a:bodyPr/>
        <a:lstStyle/>
        <a:p>
          <a:endParaRPr lang="en-IE"/>
        </a:p>
      </dgm:t>
    </dgm:pt>
    <dgm:pt modelId="{521E5BEC-3B56-4502-8914-860125251A29}">
      <dgm:prSet phldrT="[Text]"/>
      <dgm:spPr/>
      <dgm:t>
        <a:bodyPr/>
        <a:lstStyle/>
        <a:p>
          <a:r>
            <a:rPr lang="en-IE"/>
            <a:t>Interest</a:t>
          </a:r>
        </a:p>
      </dgm:t>
    </dgm:pt>
    <dgm:pt modelId="{7FDD026F-B57C-4C12-8E26-8E3433B7CCE1}" type="parTrans" cxnId="{D16F95C1-177C-4BCF-B54C-DF902A8057EC}">
      <dgm:prSet/>
      <dgm:spPr/>
      <dgm:t>
        <a:bodyPr/>
        <a:lstStyle/>
        <a:p>
          <a:endParaRPr lang="en-IE"/>
        </a:p>
      </dgm:t>
    </dgm:pt>
    <dgm:pt modelId="{33354AD1-05DC-4193-8D2E-1F360802EC56}" type="sibTrans" cxnId="{D16F95C1-177C-4BCF-B54C-DF902A8057EC}">
      <dgm:prSet/>
      <dgm:spPr/>
      <dgm:t>
        <a:bodyPr/>
        <a:lstStyle/>
        <a:p>
          <a:endParaRPr lang="en-IE"/>
        </a:p>
      </dgm:t>
    </dgm:pt>
    <dgm:pt modelId="{1E7958CD-EAEE-484B-BB71-5D3ED741E42D}">
      <dgm:prSet phldrT="[Text]"/>
      <dgm:spPr/>
      <dgm:t>
        <a:bodyPr/>
        <a:lstStyle/>
        <a:p>
          <a:r>
            <a:rPr lang="en-IE"/>
            <a:t>Ability</a:t>
          </a:r>
        </a:p>
      </dgm:t>
    </dgm:pt>
    <dgm:pt modelId="{03DD5B0A-0A3E-40E6-91F6-6DECD3E88194}" type="parTrans" cxnId="{E6A76422-C99B-4107-AC07-04E7F9CFA67B}">
      <dgm:prSet/>
      <dgm:spPr/>
      <dgm:t>
        <a:bodyPr/>
        <a:lstStyle/>
        <a:p>
          <a:endParaRPr lang="en-IE"/>
        </a:p>
      </dgm:t>
    </dgm:pt>
    <dgm:pt modelId="{BB61B4D6-0F6A-4A96-A54E-D96B9FF8376F}" type="sibTrans" cxnId="{E6A76422-C99B-4107-AC07-04E7F9CFA67B}">
      <dgm:prSet/>
      <dgm:spPr/>
      <dgm:t>
        <a:bodyPr/>
        <a:lstStyle/>
        <a:p>
          <a:endParaRPr lang="en-IE"/>
        </a:p>
      </dgm:t>
    </dgm:pt>
    <dgm:pt modelId="{39C516BC-3D8C-4A02-A311-827B38AD05E8}">
      <dgm:prSet phldrT="[Text]"/>
      <dgm:spPr/>
      <dgm:t>
        <a:bodyPr/>
        <a:lstStyle/>
        <a:p>
          <a:r>
            <a:rPr lang="en-IE"/>
            <a:t>Future Careers/LC Choices </a:t>
          </a:r>
        </a:p>
      </dgm:t>
    </dgm:pt>
    <dgm:pt modelId="{D9A8F7CC-6F85-421E-AABE-3531CDA38841}" type="parTrans" cxnId="{669AD337-763D-4BA6-AB2B-8BF4D667CE68}">
      <dgm:prSet/>
      <dgm:spPr/>
      <dgm:t>
        <a:bodyPr/>
        <a:lstStyle/>
        <a:p>
          <a:endParaRPr lang="en-IE"/>
        </a:p>
      </dgm:t>
    </dgm:pt>
    <dgm:pt modelId="{6138EF50-23A0-4F24-83D4-D5B659734518}" type="sibTrans" cxnId="{669AD337-763D-4BA6-AB2B-8BF4D667CE68}">
      <dgm:prSet/>
      <dgm:spPr/>
      <dgm:t>
        <a:bodyPr/>
        <a:lstStyle/>
        <a:p>
          <a:endParaRPr lang="en-IE"/>
        </a:p>
      </dgm:t>
    </dgm:pt>
    <dgm:pt modelId="{DD262092-D283-4031-8A42-C151E6EA6D36}">
      <dgm:prSet phldrT="[Text]"/>
      <dgm:spPr/>
      <dgm:t>
        <a:bodyPr/>
        <a:lstStyle/>
        <a:p>
          <a:r>
            <a:rPr lang="en-IE"/>
            <a:t>Talk to other students that have picked the subject </a:t>
          </a:r>
        </a:p>
      </dgm:t>
    </dgm:pt>
    <dgm:pt modelId="{78419C07-1134-49F4-9420-12B3BECE7A5E}" type="parTrans" cxnId="{03891179-D2DF-4FED-BE9D-444D0FE57565}">
      <dgm:prSet/>
      <dgm:spPr/>
      <dgm:t>
        <a:bodyPr/>
        <a:lstStyle/>
        <a:p>
          <a:endParaRPr lang="en-IE"/>
        </a:p>
      </dgm:t>
    </dgm:pt>
    <dgm:pt modelId="{35A9A215-57FD-453B-9BC5-58248E20277B}" type="sibTrans" cxnId="{03891179-D2DF-4FED-BE9D-444D0FE57565}">
      <dgm:prSet/>
      <dgm:spPr/>
      <dgm:t>
        <a:bodyPr/>
        <a:lstStyle/>
        <a:p>
          <a:endParaRPr lang="en-IE"/>
        </a:p>
      </dgm:t>
    </dgm:pt>
    <dgm:pt modelId="{1314CD24-4B36-4456-A114-FA97694AE8CB}" type="pres">
      <dgm:prSet presAssocID="{F10B53C2-A37F-4973-B3E4-0DB69F3628C2}" presName="diagram" presStyleCnt="0">
        <dgm:presLayoutVars>
          <dgm:chMax val="1"/>
          <dgm:dir/>
          <dgm:animLvl val="ctr"/>
          <dgm:resizeHandles val="exact"/>
        </dgm:presLayoutVars>
      </dgm:prSet>
      <dgm:spPr/>
    </dgm:pt>
    <dgm:pt modelId="{307BC907-7A76-421F-B580-FCE31E24797F}" type="pres">
      <dgm:prSet presAssocID="{F10B53C2-A37F-4973-B3E4-0DB69F3628C2}" presName="matrix" presStyleCnt="0"/>
      <dgm:spPr/>
    </dgm:pt>
    <dgm:pt modelId="{6FA40ECC-1162-434E-B671-1D6C940C06A3}" type="pres">
      <dgm:prSet presAssocID="{F10B53C2-A37F-4973-B3E4-0DB69F3628C2}" presName="tile1" presStyleLbl="node1" presStyleIdx="0" presStyleCnt="4" custLinFactNeighborX="0" custLinFactNeighborY="730"/>
      <dgm:spPr/>
    </dgm:pt>
    <dgm:pt modelId="{08B2F554-E934-4DD4-82BE-2CC3F64C78C5}" type="pres">
      <dgm:prSet presAssocID="{F10B53C2-A37F-4973-B3E4-0DB69F3628C2}" presName="tile1text" presStyleLbl="node1" presStyleIdx="0" presStyleCnt="4">
        <dgm:presLayoutVars>
          <dgm:chMax val="0"/>
          <dgm:chPref val="0"/>
          <dgm:bulletEnabled val="1"/>
        </dgm:presLayoutVars>
      </dgm:prSet>
      <dgm:spPr/>
    </dgm:pt>
    <dgm:pt modelId="{D4EE8E1F-4720-4777-BC85-FDAF7CEF3AFC}" type="pres">
      <dgm:prSet presAssocID="{F10B53C2-A37F-4973-B3E4-0DB69F3628C2}" presName="tile2" presStyleLbl="node1" presStyleIdx="1" presStyleCnt="4" custLinFactNeighborX="3954" custLinFactNeighborY="-1480"/>
      <dgm:spPr/>
    </dgm:pt>
    <dgm:pt modelId="{0AC72326-75C2-4C33-A548-1FD4777748BA}" type="pres">
      <dgm:prSet presAssocID="{F10B53C2-A37F-4973-B3E4-0DB69F3628C2}" presName="tile2text" presStyleLbl="node1" presStyleIdx="1" presStyleCnt="4">
        <dgm:presLayoutVars>
          <dgm:chMax val="0"/>
          <dgm:chPref val="0"/>
          <dgm:bulletEnabled val="1"/>
        </dgm:presLayoutVars>
      </dgm:prSet>
      <dgm:spPr/>
    </dgm:pt>
    <dgm:pt modelId="{0BC166FC-6EDD-4161-B682-C3452168A17B}" type="pres">
      <dgm:prSet presAssocID="{F10B53C2-A37F-4973-B3E4-0DB69F3628C2}" presName="tile3" presStyleLbl="node1" presStyleIdx="2" presStyleCnt="4"/>
      <dgm:spPr/>
    </dgm:pt>
    <dgm:pt modelId="{F23BF6DC-F2F5-4DC0-B7A5-25B0D26FDBD2}" type="pres">
      <dgm:prSet presAssocID="{F10B53C2-A37F-4973-B3E4-0DB69F3628C2}" presName="tile3text" presStyleLbl="node1" presStyleIdx="2" presStyleCnt="4">
        <dgm:presLayoutVars>
          <dgm:chMax val="0"/>
          <dgm:chPref val="0"/>
          <dgm:bulletEnabled val="1"/>
        </dgm:presLayoutVars>
      </dgm:prSet>
      <dgm:spPr/>
    </dgm:pt>
    <dgm:pt modelId="{DB853C92-0F7B-4F89-819A-41FE374E8487}" type="pres">
      <dgm:prSet presAssocID="{F10B53C2-A37F-4973-B3E4-0DB69F3628C2}" presName="tile4" presStyleLbl="node1" presStyleIdx="3" presStyleCnt="4"/>
      <dgm:spPr/>
    </dgm:pt>
    <dgm:pt modelId="{841FE8D5-0337-4E14-951F-DBA6393E99BA}" type="pres">
      <dgm:prSet presAssocID="{F10B53C2-A37F-4973-B3E4-0DB69F3628C2}" presName="tile4text" presStyleLbl="node1" presStyleIdx="3" presStyleCnt="4">
        <dgm:presLayoutVars>
          <dgm:chMax val="0"/>
          <dgm:chPref val="0"/>
          <dgm:bulletEnabled val="1"/>
        </dgm:presLayoutVars>
      </dgm:prSet>
      <dgm:spPr/>
    </dgm:pt>
    <dgm:pt modelId="{64025F46-F1E1-465B-8299-F4CC8718841A}" type="pres">
      <dgm:prSet presAssocID="{F10B53C2-A37F-4973-B3E4-0DB69F3628C2}" presName="centerTile" presStyleLbl="fgShp" presStyleIdx="0" presStyleCnt="1">
        <dgm:presLayoutVars>
          <dgm:chMax val="0"/>
          <dgm:chPref val="0"/>
        </dgm:presLayoutVars>
      </dgm:prSet>
      <dgm:spPr/>
    </dgm:pt>
  </dgm:ptLst>
  <dgm:cxnLst>
    <dgm:cxn modelId="{F94C5B03-6D9E-4805-ABB5-4724EED04CA5}" type="presOf" srcId="{1E7958CD-EAEE-484B-BB71-5D3ED741E42D}" destId="{0AC72326-75C2-4C33-A548-1FD4777748BA}" srcOrd="1" destOrd="0" presId="urn:microsoft.com/office/officeart/2005/8/layout/matrix1"/>
    <dgm:cxn modelId="{E7852D0B-6D87-4C7B-8DB0-1C1386CCCBFE}" srcId="{F10B53C2-A37F-4973-B3E4-0DB69F3628C2}" destId="{FA293DFB-04DC-4508-A871-38739CEEAFB4}" srcOrd="0" destOrd="0" parTransId="{746C6A1F-953B-4710-A3C0-EBEA1A030F96}" sibTransId="{9B967EC1-3F57-47E9-A81D-D9AFCD27B31B}"/>
    <dgm:cxn modelId="{0A471011-1270-4EE8-8144-595ED8C1BFEB}" type="presOf" srcId="{39C516BC-3D8C-4A02-A311-827B38AD05E8}" destId="{0BC166FC-6EDD-4161-B682-C3452168A17B}" srcOrd="0" destOrd="0" presId="urn:microsoft.com/office/officeart/2005/8/layout/matrix1"/>
    <dgm:cxn modelId="{4941881B-E21A-4446-A527-CF39D7DF23DB}" type="presOf" srcId="{1E7958CD-EAEE-484B-BB71-5D3ED741E42D}" destId="{D4EE8E1F-4720-4777-BC85-FDAF7CEF3AFC}" srcOrd="0" destOrd="0" presId="urn:microsoft.com/office/officeart/2005/8/layout/matrix1"/>
    <dgm:cxn modelId="{E6A76422-C99B-4107-AC07-04E7F9CFA67B}" srcId="{FA293DFB-04DC-4508-A871-38739CEEAFB4}" destId="{1E7958CD-EAEE-484B-BB71-5D3ED741E42D}" srcOrd="1" destOrd="0" parTransId="{03DD5B0A-0A3E-40E6-91F6-6DECD3E88194}" sibTransId="{BB61B4D6-0F6A-4A96-A54E-D96B9FF8376F}"/>
    <dgm:cxn modelId="{669AD337-763D-4BA6-AB2B-8BF4D667CE68}" srcId="{FA293DFB-04DC-4508-A871-38739CEEAFB4}" destId="{39C516BC-3D8C-4A02-A311-827B38AD05E8}" srcOrd="2" destOrd="0" parTransId="{D9A8F7CC-6F85-421E-AABE-3531CDA38841}" sibTransId="{6138EF50-23A0-4F24-83D4-D5B659734518}"/>
    <dgm:cxn modelId="{661ECC51-F57F-45F1-A40C-117C904D908D}" type="presOf" srcId="{FA293DFB-04DC-4508-A871-38739CEEAFB4}" destId="{64025F46-F1E1-465B-8299-F4CC8718841A}" srcOrd="0" destOrd="0" presId="urn:microsoft.com/office/officeart/2005/8/layout/matrix1"/>
    <dgm:cxn modelId="{03891179-D2DF-4FED-BE9D-444D0FE57565}" srcId="{FA293DFB-04DC-4508-A871-38739CEEAFB4}" destId="{DD262092-D283-4031-8A42-C151E6EA6D36}" srcOrd="3" destOrd="0" parTransId="{78419C07-1134-49F4-9420-12B3BECE7A5E}" sibTransId="{35A9A215-57FD-453B-9BC5-58248E20277B}"/>
    <dgm:cxn modelId="{9866459A-687A-40CA-9CD4-DDB1549E80AD}" type="presOf" srcId="{F10B53C2-A37F-4973-B3E4-0DB69F3628C2}" destId="{1314CD24-4B36-4456-A114-FA97694AE8CB}" srcOrd="0" destOrd="0" presId="urn:microsoft.com/office/officeart/2005/8/layout/matrix1"/>
    <dgm:cxn modelId="{F022EB9B-0B92-4C9F-97D5-01F0688A1856}" type="presOf" srcId="{DD262092-D283-4031-8A42-C151E6EA6D36}" destId="{DB853C92-0F7B-4F89-819A-41FE374E8487}" srcOrd="0" destOrd="0" presId="urn:microsoft.com/office/officeart/2005/8/layout/matrix1"/>
    <dgm:cxn modelId="{D16F95C1-177C-4BCF-B54C-DF902A8057EC}" srcId="{FA293DFB-04DC-4508-A871-38739CEEAFB4}" destId="{521E5BEC-3B56-4502-8914-860125251A29}" srcOrd="0" destOrd="0" parTransId="{7FDD026F-B57C-4C12-8E26-8E3433B7CCE1}" sibTransId="{33354AD1-05DC-4193-8D2E-1F360802EC56}"/>
    <dgm:cxn modelId="{AF5C07C7-195C-47B1-812F-627403C7C5AD}" type="presOf" srcId="{39C516BC-3D8C-4A02-A311-827B38AD05E8}" destId="{F23BF6DC-F2F5-4DC0-B7A5-25B0D26FDBD2}" srcOrd="1" destOrd="0" presId="urn:microsoft.com/office/officeart/2005/8/layout/matrix1"/>
    <dgm:cxn modelId="{BB44A9DC-681F-4D5E-96CC-5B77BB210A78}" type="presOf" srcId="{521E5BEC-3B56-4502-8914-860125251A29}" destId="{08B2F554-E934-4DD4-82BE-2CC3F64C78C5}" srcOrd="1" destOrd="0" presId="urn:microsoft.com/office/officeart/2005/8/layout/matrix1"/>
    <dgm:cxn modelId="{567815DD-4920-4524-A0D1-3ADA58C32840}" type="presOf" srcId="{DD262092-D283-4031-8A42-C151E6EA6D36}" destId="{841FE8D5-0337-4E14-951F-DBA6393E99BA}" srcOrd="1" destOrd="0" presId="urn:microsoft.com/office/officeart/2005/8/layout/matrix1"/>
    <dgm:cxn modelId="{D6900AFB-17BD-476D-8179-F28C9575E79A}" type="presOf" srcId="{521E5BEC-3B56-4502-8914-860125251A29}" destId="{6FA40ECC-1162-434E-B671-1D6C940C06A3}" srcOrd="0" destOrd="0" presId="urn:microsoft.com/office/officeart/2005/8/layout/matrix1"/>
    <dgm:cxn modelId="{3D3EFBBE-8338-4DDF-99EF-DD1123265A5A}" type="presParOf" srcId="{1314CD24-4B36-4456-A114-FA97694AE8CB}" destId="{307BC907-7A76-421F-B580-FCE31E24797F}" srcOrd="0" destOrd="0" presId="urn:microsoft.com/office/officeart/2005/8/layout/matrix1"/>
    <dgm:cxn modelId="{C198D238-6E8D-4193-BAD8-73B1484DBD4D}" type="presParOf" srcId="{307BC907-7A76-421F-B580-FCE31E24797F}" destId="{6FA40ECC-1162-434E-B671-1D6C940C06A3}" srcOrd="0" destOrd="0" presId="urn:microsoft.com/office/officeart/2005/8/layout/matrix1"/>
    <dgm:cxn modelId="{BAA4B4CC-2D50-42FF-9165-0267588919D0}" type="presParOf" srcId="{307BC907-7A76-421F-B580-FCE31E24797F}" destId="{08B2F554-E934-4DD4-82BE-2CC3F64C78C5}" srcOrd="1" destOrd="0" presId="urn:microsoft.com/office/officeart/2005/8/layout/matrix1"/>
    <dgm:cxn modelId="{7A8040FB-68E9-42DF-ACD1-67A99BC26EEC}" type="presParOf" srcId="{307BC907-7A76-421F-B580-FCE31E24797F}" destId="{D4EE8E1F-4720-4777-BC85-FDAF7CEF3AFC}" srcOrd="2" destOrd="0" presId="urn:microsoft.com/office/officeart/2005/8/layout/matrix1"/>
    <dgm:cxn modelId="{B3794B45-5A12-472A-AE08-8935509EDFFC}" type="presParOf" srcId="{307BC907-7A76-421F-B580-FCE31E24797F}" destId="{0AC72326-75C2-4C33-A548-1FD4777748BA}" srcOrd="3" destOrd="0" presId="urn:microsoft.com/office/officeart/2005/8/layout/matrix1"/>
    <dgm:cxn modelId="{ABC2CE8A-25B8-40C8-8FCC-A80A658515E4}" type="presParOf" srcId="{307BC907-7A76-421F-B580-FCE31E24797F}" destId="{0BC166FC-6EDD-4161-B682-C3452168A17B}" srcOrd="4" destOrd="0" presId="urn:microsoft.com/office/officeart/2005/8/layout/matrix1"/>
    <dgm:cxn modelId="{5239F809-9AAF-40B4-AF87-FD2D617A4270}" type="presParOf" srcId="{307BC907-7A76-421F-B580-FCE31E24797F}" destId="{F23BF6DC-F2F5-4DC0-B7A5-25B0D26FDBD2}" srcOrd="5" destOrd="0" presId="urn:microsoft.com/office/officeart/2005/8/layout/matrix1"/>
    <dgm:cxn modelId="{804459A1-2FEA-402D-9B46-21B8970785CB}" type="presParOf" srcId="{307BC907-7A76-421F-B580-FCE31E24797F}" destId="{DB853C92-0F7B-4F89-819A-41FE374E8487}" srcOrd="6" destOrd="0" presId="urn:microsoft.com/office/officeart/2005/8/layout/matrix1"/>
    <dgm:cxn modelId="{A2B15D1F-2F70-448F-B9C2-D11881EB3565}" type="presParOf" srcId="{307BC907-7A76-421F-B580-FCE31E24797F}" destId="{841FE8D5-0337-4E14-951F-DBA6393E99BA}" srcOrd="7" destOrd="0" presId="urn:microsoft.com/office/officeart/2005/8/layout/matrix1"/>
    <dgm:cxn modelId="{E4782765-3398-414B-841B-C0EF9DB2E27B}" type="presParOf" srcId="{1314CD24-4B36-4456-A114-FA97694AE8CB}" destId="{64025F46-F1E1-465B-8299-F4CC8718841A}"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10B53C2-A37F-4973-B3E4-0DB69F3628C2}"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IE"/>
        </a:p>
      </dgm:t>
    </dgm:pt>
    <dgm:pt modelId="{FA293DFB-04DC-4508-A871-38739CEEAFB4}">
      <dgm:prSet phldrT="[Text]"/>
      <dgm:spPr/>
      <dgm:t>
        <a:bodyPr/>
        <a:lstStyle/>
        <a:p>
          <a:r>
            <a:rPr lang="en-IE"/>
            <a:t>Don’ts</a:t>
          </a:r>
        </a:p>
      </dgm:t>
    </dgm:pt>
    <dgm:pt modelId="{746C6A1F-953B-4710-A3C0-EBEA1A030F96}" type="parTrans" cxnId="{E7852D0B-6D87-4C7B-8DB0-1C1386CCCBFE}">
      <dgm:prSet/>
      <dgm:spPr/>
      <dgm:t>
        <a:bodyPr/>
        <a:lstStyle/>
        <a:p>
          <a:endParaRPr lang="en-IE"/>
        </a:p>
      </dgm:t>
    </dgm:pt>
    <dgm:pt modelId="{9B967EC1-3F57-47E9-A81D-D9AFCD27B31B}" type="sibTrans" cxnId="{E7852D0B-6D87-4C7B-8DB0-1C1386CCCBFE}">
      <dgm:prSet/>
      <dgm:spPr/>
      <dgm:t>
        <a:bodyPr/>
        <a:lstStyle/>
        <a:p>
          <a:endParaRPr lang="en-IE"/>
        </a:p>
      </dgm:t>
    </dgm:pt>
    <dgm:pt modelId="{521E5BEC-3B56-4502-8914-860125251A29}">
      <dgm:prSet phldrT="[Text]"/>
      <dgm:spPr/>
      <dgm:t>
        <a:bodyPr/>
        <a:lstStyle/>
        <a:p>
          <a:r>
            <a:rPr lang="en-IE"/>
            <a:t>Friends</a:t>
          </a:r>
        </a:p>
      </dgm:t>
    </dgm:pt>
    <dgm:pt modelId="{7FDD026F-B57C-4C12-8E26-8E3433B7CCE1}" type="parTrans" cxnId="{D16F95C1-177C-4BCF-B54C-DF902A8057EC}">
      <dgm:prSet/>
      <dgm:spPr/>
      <dgm:t>
        <a:bodyPr/>
        <a:lstStyle/>
        <a:p>
          <a:endParaRPr lang="en-IE"/>
        </a:p>
      </dgm:t>
    </dgm:pt>
    <dgm:pt modelId="{33354AD1-05DC-4193-8D2E-1F360802EC56}" type="sibTrans" cxnId="{D16F95C1-177C-4BCF-B54C-DF902A8057EC}">
      <dgm:prSet/>
      <dgm:spPr/>
      <dgm:t>
        <a:bodyPr/>
        <a:lstStyle/>
        <a:p>
          <a:endParaRPr lang="en-IE"/>
        </a:p>
      </dgm:t>
    </dgm:pt>
    <dgm:pt modelId="{1E7958CD-EAEE-484B-BB71-5D3ED741E42D}">
      <dgm:prSet phldrT="[Text]"/>
      <dgm:spPr/>
      <dgm:t>
        <a:bodyPr/>
        <a:lstStyle/>
        <a:p>
          <a:r>
            <a:rPr lang="en-IE"/>
            <a:t>“Easy” subject</a:t>
          </a:r>
        </a:p>
      </dgm:t>
    </dgm:pt>
    <dgm:pt modelId="{03DD5B0A-0A3E-40E6-91F6-6DECD3E88194}" type="parTrans" cxnId="{E6A76422-C99B-4107-AC07-04E7F9CFA67B}">
      <dgm:prSet/>
      <dgm:spPr/>
      <dgm:t>
        <a:bodyPr/>
        <a:lstStyle/>
        <a:p>
          <a:endParaRPr lang="en-IE"/>
        </a:p>
      </dgm:t>
    </dgm:pt>
    <dgm:pt modelId="{BB61B4D6-0F6A-4A96-A54E-D96B9FF8376F}" type="sibTrans" cxnId="{E6A76422-C99B-4107-AC07-04E7F9CFA67B}">
      <dgm:prSet/>
      <dgm:spPr/>
      <dgm:t>
        <a:bodyPr/>
        <a:lstStyle/>
        <a:p>
          <a:endParaRPr lang="en-IE"/>
        </a:p>
      </dgm:t>
    </dgm:pt>
    <dgm:pt modelId="{39C516BC-3D8C-4A02-A311-827B38AD05E8}">
      <dgm:prSet phldrT="[Text]"/>
      <dgm:spPr/>
      <dgm:t>
        <a:bodyPr/>
        <a:lstStyle/>
        <a:p>
          <a:r>
            <a:rPr lang="en-IE"/>
            <a:t>Gender</a:t>
          </a:r>
        </a:p>
      </dgm:t>
    </dgm:pt>
    <dgm:pt modelId="{D9A8F7CC-6F85-421E-AABE-3531CDA38841}" type="parTrans" cxnId="{669AD337-763D-4BA6-AB2B-8BF4D667CE68}">
      <dgm:prSet/>
      <dgm:spPr/>
      <dgm:t>
        <a:bodyPr/>
        <a:lstStyle/>
        <a:p>
          <a:endParaRPr lang="en-IE"/>
        </a:p>
      </dgm:t>
    </dgm:pt>
    <dgm:pt modelId="{6138EF50-23A0-4F24-83D4-D5B659734518}" type="sibTrans" cxnId="{669AD337-763D-4BA6-AB2B-8BF4D667CE68}">
      <dgm:prSet/>
      <dgm:spPr/>
      <dgm:t>
        <a:bodyPr/>
        <a:lstStyle/>
        <a:p>
          <a:endParaRPr lang="en-IE"/>
        </a:p>
      </dgm:t>
    </dgm:pt>
    <dgm:pt modelId="{DD262092-D283-4031-8A42-C151E6EA6D36}">
      <dgm:prSet phldrT="[Text]"/>
      <dgm:spPr/>
      <dgm:t>
        <a:bodyPr/>
        <a:lstStyle/>
        <a:p>
          <a:r>
            <a:rPr lang="en-IE"/>
            <a:t>Leave it to the last minute!</a:t>
          </a:r>
        </a:p>
      </dgm:t>
    </dgm:pt>
    <dgm:pt modelId="{78419C07-1134-49F4-9420-12B3BECE7A5E}" type="parTrans" cxnId="{03891179-D2DF-4FED-BE9D-444D0FE57565}">
      <dgm:prSet/>
      <dgm:spPr/>
      <dgm:t>
        <a:bodyPr/>
        <a:lstStyle/>
        <a:p>
          <a:endParaRPr lang="en-IE"/>
        </a:p>
      </dgm:t>
    </dgm:pt>
    <dgm:pt modelId="{35A9A215-57FD-453B-9BC5-58248E20277B}" type="sibTrans" cxnId="{03891179-D2DF-4FED-BE9D-444D0FE57565}">
      <dgm:prSet/>
      <dgm:spPr/>
      <dgm:t>
        <a:bodyPr/>
        <a:lstStyle/>
        <a:p>
          <a:endParaRPr lang="en-IE"/>
        </a:p>
      </dgm:t>
    </dgm:pt>
    <dgm:pt modelId="{1314CD24-4B36-4456-A114-FA97694AE8CB}" type="pres">
      <dgm:prSet presAssocID="{F10B53C2-A37F-4973-B3E4-0DB69F3628C2}" presName="diagram" presStyleCnt="0">
        <dgm:presLayoutVars>
          <dgm:chMax val="1"/>
          <dgm:dir/>
          <dgm:animLvl val="ctr"/>
          <dgm:resizeHandles val="exact"/>
        </dgm:presLayoutVars>
      </dgm:prSet>
      <dgm:spPr/>
    </dgm:pt>
    <dgm:pt modelId="{307BC907-7A76-421F-B580-FCE31E24797F}" type="pres">
      <dgm:prSet presAssocID="{F10B53C2-A37F-4973-B3E4-0DB69F3628C2}" presName="matrix" presStyleCnt="0"/>
      <dgm:spPr/>
    </dgm:pt>
    <dgm:pt modelId="{6FA40ECC-1162-434E-B671-1D6C940C06A3}" type="pres">
      <dgm:prSet presAssocID="{F10B53C2-A37F-4973-B3E4-0DB69F3628C2}" presName="tile1" presStyleLbl="node1" presStyleIdx="0" presStyleCnt="4" custLinFactNeighborX="0" custLinFactNeighborY="730"/>
      <dgm:spPr/>
    </dgm:pt>
    <dgm:pt modelId="{08B2F554-E934-4DD4-82BE-2CC3F64C78C5}" type="pres">
      <dgm:prSet presAssocID="{F10B53C2-A37F-4973-B3E4-0DB69F3628C2}" presName="tile1text" presStyleLbl="node1" presStyleIdx="0" presStyleCnt="4">
        <dgm:presLayoutVars>
          <dgm:chMax val="0"/>
          <dgm:chPref val="0"/>
          <dgm:bulletEnabled val="1"/>
        </dgm:presLayoutVars>
      </dgm:prSet>
      <dgm:spPr/>
    </dgm:pt>
    <dgm:pt modelId="{D4EE8E1F-4720-4777-BC85-FDAF7CEF3AFC}" type="pres">
      <dgm:prSet presAssocID="{F10B53C2-A37F-4973-B3E4-0DB69F3628C2}" presName="tile2" presStyleLbl="node1" presStyleIdx="1" presStyleCnt="4" custLinFactNeighborX="3954" custLinFactNeighborY="-1480"/>
      <dgm:spPr/>
    </dgm:pt>
    <dgm:pt modelId="{0AC72326-75C2-4C33-A548-1FD4777748BA}" type="pres">
      <dgm:prSet presAssocID="{F10B53C2-A37F-4973-B3E4-0DB69F3628C2}" presName="tile2text" presStyleLbl="node1" presStyleIdx="1" presStyleCnt="4">
        <dgm:presLayoutVars>
          <dgm:chMax val="0"/>
          <dgm:chPref val="0"/>
          <dgm:bulletEnabled val="1"/>
        </dgm:presLayoutVars>
      </dgm:prSet>
      <dgm:spPr/>
    </dgm:pt>
    <dgm:pt modelId="{0BC166FC-6EDD-4161-B682-C3452168A17B}" type="pres">
      <dgm:prSet presAssocID="{F10B53C2-A37F-4973-B3E4-0DB69F3628C2}" presName="tile3" presStyleLbl="node1" presStyleIdx="2" presStyleCnt="4"/>
      <dgm:spPr/>
    </dgm:pt>
    <dgm:pt modelId="{F23BF6DC-F2F5-4DC0-B7A5-25B0D26FDBD2}" type="pres">
      <dgm:prSet presAssocID="{F10B53C2-A37F-4973-B3E4-0DB69F3628C2}" presName="tile3text" presStyleLbl="node1" presStyleIdx="2" presStyleCnt="4">
        <dgm:presLayoutVars>
          <dgm:chMax val="0"/>
          <dgm:chPref val="0"/>
          <dgm:bulletEnabled val="1"/>
        </dgm:presLayoutVars>
      </dgm:prSet>
      <dgm:spPr/>
    </dgm:pt>
    <dgm:pt modelId="{DB853C92-0F7B-4F89-819A-41FE374E8487}" type="pres">
      <dgm:prSet presAssocID="{F10B53C2-A37F-4973-B3E4-0DB69F3628C2}" presName="tile4" presStyleLbl="node1" presStyleIdx="3" presStyleCnt="4"/>
      <dgm:spPr/>
    </dgm:pt>
    <dgm:pt modelId="{841FE8D5-0337-4E14-951F-DBA6393E99BA}" type="pres">
      <dgm:prSet presAssocID="{F10B53C2-A37F-4973-B3E4-0DB69F3628C2}" presName="tile4text" presStyleLbl="node1" presStyleIdx="3" presStyleCnt="4">
        <dgm:presLayoutVars>
          <dgm:chMax val="0"/>
          <dgm:chPref val="0"/>
          <dgm:bulletEnabled val="1"/>
        </dgm:presLayoutVars>
      </dgm:prSet>
      <dgm:spPr/>
    </dgm:pt>
    <dgm:pt modelId="{64025F46-F1E1-465B-8299-F4CC8718841A}" type="pres">
      <dgm:prSet presAssocID="{F10B53C2-A37F-4973-B3E4-0DB69F3628C2}" presName="centerTile" presStyleLbl="fgShp" presStyleIdx="0" presStyleCnt="1">
        <dgm:presLayoutVars>
          <dgm:chMax val="0"/>
          <dgm:chPref val="0"/>
        </dgm:presLayoutVars>
      </dgm:prSet>
      <dgm:spPr/>
    </dgm:pt>
  </dgm:ptLst>
  <dgm:cxnLst>
    <dgm:cxn modelId="{F94C5B03-6D9E-4805-ABB5-4724EED04CA5}" type="presOf" srcId="{1E7958CD-EAEE-484B-BB71-5D3ED741E42D}" destId="{0AC72326-75C2-4C33-A548-1FD4777748BA}" srcOrd="1" destOrd="0" presId="urn:microsoft.com/office/officeart/2005/8/layout/matrix1"/>
    <dgm:cxn modelId="{E7852D0B-6D87-4C7B-8DB0-1C1386CCCBFE}" srcId="{F10B53C2-A37F-4973-B3E4-0DB69F3628C2}" destId="{FA293DFB-04DC-4508-A871-38739CEEAFB4}" srcOrd="0" destOrd="0" parTransId="{746C6A1F-953B-4710-A3C0-EBEA1A030F96}" sibTransId="{9B967EC1-3F57-47E9-A81D-D9AFCD27B31B}"/>
    <dgm:cxn modelId="{0A471011-1270-4EE8-8144-595ED8C1BFEB}" type="presOf" srcId="{39C516BC-3D8C-4A02-A311-827B38AD05E8}" destId="{0BC166FC-6EDD-4161-B682-C3452168A17B}" srcOrd="0" destOrd="0" presId="urn:microsoft.com/office/officeart/2005/8/layout/matrix1"/>
    <dgm:cxn modelId="{4941881B-E21A-4446-A527-CF39D7DF23DB}" type="presOf" srcId="{1E7958CD-EAEE-484B-BB71-5D3ED741E42D}" destId="{D4EE8E1F-4720-4777-BC85-FDAF7CEF3AFC}" srcOrd="0" destOrd="0" presId="urn:microsoft.com/office/officeart/2005/8/layout/matrix1"/>
    <dgm:cxn modelId="{E6A76422-C99B-4107-AC07-04E7F9CFA67B}" srcId="{FA293DFB-04DC-4508-A871-38739CEEAFB4}" destId="{1E7958CD-EAEE-484B-BB71-5D3ED741E42D}" srcOrd="1" destOrd="0" parTransId="{03DD5B0A-0A3E-40E6-91F6-6DECD3E88194}" sibTransId="{BB61B4D6-0F6A-4A96-A54E-D96B9FF8376F}"/>
    <dgm:cxn modelId="{669AD337-763D-4BA6-AB2B-8BF4D667CE68}" srcId="{FA293DFB-04DC-4508-A871-38739CEEAFB4}" destId="{39C516BC-3D8C-4A02-A311-827B38AD05E8}" srcOrd="2" destOrd="0" parTransId="{D9A8F7CC-6F85-421E-AABE-3531CDA38841}" sibTransId="{6138EF50-23A0-4F24-83D4-D5B659734518}"/>
    <dgm:cxn modelId="{661ECC51-F57F-45F1-A40C-117C904D908D}" type="presOf" srcId="{FA293DFB-04DC-4508-A871-38739CEEAFB4}" destId="{64025F46-F1E1-465B-8299-F4CC8718841A}" srcOrd="0" destOrd="0" presId="urn:microsoft.com/office/officeart/2005/8/layout/matrix1"/>
    <dgm:cxn modelId="{03891179-D2DF-4FED-BE9D-444D0FE57565}" srcId="{FA293DFB-04DC-4508-A871-38739CEEAFB4}" destId="{DD262092-D283-4031-8A42-C151E6EA6D36}" srcOrd="3" destOrd="0" parTransId="{78419C07-1134-49F4-9420-12B3BECE7A5E}" sibTransId="{35A9A215-57FD-453B-9BC5-58248E20277B}"/>
    <dgm:cxn modelId="{9866459A-687A-40CA-9CD4-DDB1549E80AD}" type="presOf" srcId="{F10B53C2-A37F-4973-B3E4-0DB69F3628C2}" destId="{1314CD24-4B36-4456-A114-FA97694AE8CB}" srcOrd="0" destOrd="0" presId="urn:microsoft.com/office/officeart/2005/8/layout/matrix1"/>
    <dgm:cxn modelId="{F022EB9B-0B92-4C9F-97D5-01F0688A1856}" type="presOf" srcId="{DD262092-D283-4031-8A42-C151E6EA6D36}" destId="{DB853C92-0F7B-4F89-819A-41FE374E8487}" srcOrd="0" destOrd="0" presId="urn:microsoft.com/office/officeart/2005/8/layout/matrix1"/>
    <dgm:cxn modelId="{D16F95C1-177C-4BCF-B54C-DF902A8057EC}" srcId="{FA293DFB-04DC-4508-A871-38739CEEAFB4}" destId="{521E5BEC-3B56-4502-8914-860125251A29}" srcOrd="0" destOrd="0" parTransId="{7FDD026F-B57C-4C12-8E26-8E3433B7CCE1}" sibTransId="{33354AD1-05DC-4193-8D2E-1F360802EC56}"/>
    <dgm:cxn modelId="{AF5C07C7-195C-47B1-812F-627403C7C5AD}" type="presOf" srcId="{39C516BC-3D8C-4A02-A311-827B38AD05E8}" destId="{F23BF6DC-F2F5-4DC0-B7A5-25B0D26FDBD2}" srcOrd="1" destOrd="0" presId="urn:microsoft.com/office/officeart/2005/8/layout/matrix1"/>
    <dgm:cxn modelId="{BB44A9DC-681F-4D5E-96CC-5B77BB210A78}" type="presOf" srcId="{521E5BEC-3B56-4502-8914-860125251A29}" destId="{08B2F554-E934-4DD4-82BE-2CC3F64C78C5}" srcOrd="1" destOrd="0" presId="urn:microsoft.com/office/officeart/2005/8/layout/matrix1"/>
    <dgm:cxn modelId="{567815DD-4920-4524-A0D1-3ADA58C32840}" type="presOf" srcId="{DD262092-D283-4031-8A42-C151E6EA6D36}" destId="{841FE8D5-0337-4E14-951F-DBA6393E99BA}" srcOrd="1" destOrd="0" presId="urn:microsoft.com/office/officeart/2005/8/layout/matrix1"/>
    <dgm:cxn modelId="{D6900AFB-17BD-476D-8179-F28C9575E79A}" type="presOf" srcId="{521E5BEC-3B56-4502-8914-860125251A29}" destId="{6FA40ECC-1162-434E-B671-1D6C940C06A3}" srcOrd="0" destOrd="0" presId="urn:microsoft.com/office/officeart/2005/8/layout/matrix1"/>
    <dgm:cxn modelId="{3D3EFBBE-8338-4DDF-99EF-DD1123265A5A}" type="presParOf" srcId="{1314CD24-4B36-4456-A114-FA97694AE8CB}" destId="{307BC907-7A76-421F-B580-FCE31E24797F}" srcOrd="0" destOrd="0" presId="urn:microsoft.com/office/officeart/2005/8/layout/matrix1"/>
    <dgm:cxn modelId="{C198D238-6E8D-4193-BAD8-73B1484DBD4D}" type="presParOf" srcId="{307BC907-7A76-421F-B580-FCE31E24797F}" destId="{6FA40ECC-1162-434E-B671-1D6C940C06A3}" srcOrd="0" destOrd="0" presId="urn:microsoft.com/office/officeart/2005/8/layout/matrix1"/>
    <dgm:cxn modelId="{BAA4B4CC-2D50-42FF-9165-0267588919D0}" type="presParOf" srcId="{307BC907-7A76-421F-B580-FCE31E24797F}" destId="{08B2F554-E934-4DD4-82BE-2CC3F64C78C5}" srcOrd="1" destOrd="0" presId="urn:microsoft.com/office/officeart/2005/8/layout/matrix1"/>
    <dgm:cxn modelId="{7A8040FB-68E9-42DF-ACD1-67A99BC26EEC}" type="presParOf" srcId="{307BC907-7A76-421F-B580-FCE31E24797F}" destId="{D4EE8E1F-4720-4777-BC85-FDAF7CEF3AFC}" srcOrd="2" destOrd="0" presId="urn:microsoft.com/office/officeart/2005/8/layout/matrix1"/>
    <dgm:cxn modelId="{B3794B45-5A12-472A-AE08-8935509EDFFC}" type="presParOf" srcId="{307BC907-7A76-421F-B580-FCE31E24797F}" destId="{0AC72326-75C2-4C33-A548-1FD4777748BA}" srcOrd="3" destOrd="0" presId="urn:microsoft.com/office/officeart/2005/8/layout/matrix1"/>
    <dgm:cxn modelId="{ABC2CE8A-25B8-40C8-8FCC-A80A658515E4}" type="presParOf" srcId="{307BC907-7A76-421F-B580-FCE31E24797F}" destId="{0BC166FC-6EDD-4161-B682-C3452168A17B}" srcOrd="4" destOrd="0" presId="urn:microsoft.com/office/officeart/2005/8/layout/matrix1"/>
    <dgm:cxn modelId="{5239F809-9AAF-40B4-AF87-FD2D617A4270}" type="presParOf" srcId="{307BC907-7A76-421F-B580-FCE31E24797F}" destId="{F23BF6DC-F2F5-4DC0-B7A5-25B0D26FDBD2}" srcOrd="5" destOrd="0" presId="urn:microsoft.com/office/officeart/2005/8/layout/matrix1"/>
    <dgm:cxn modelId="{804459A1-2FEA-402D-9B46-21B8970785CB}" type="presParOf" srcId="{307BC907-7A76-421F-B580-FCE31E24797F}" destId="{DB853C92-0F7B-4F89-819A-41FE374E8487}" srcOrd="6" destOrd="0" presId="urn:microsoft.com/office/officeart/2005/8/layout/matrix1"/>
    <dgm:cxn modelId="{A2B15D1F-2F70-448F-B9C2-D11881EB3565}" type="presParOf" srcId="{307BC907-7A76-421F-B580-FCE31E24797F}" destId="{841FE8D5-0337-4E14-951F-DBA6393E99BA}" srcOrd="7" destOrd="0" presId="urn:microsoft.com/office/officeart/2005/8/layout/matrix1"/>
    <dgm:cxn modelId="{E4782765-3398-414B-841B-C0EF9DB2E27B}" type="presParOf" srcId="{1314CD24-4B36-4456-A114-FA97694AE8CB}" destId="{64025F46-F1E1-465B-8299-F4CC8718841A}" srcOrd="1" destOrd="0" presId="urn:microsoft.com/office/officeart/2005/8/layout/matrix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BB0FC52-3719-421A-9410-3A13DCA0BFE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5354C28-DA06-434E-8311-72415AADE42C}">
      <dgm:prSet/>
      <dgm:spPr/>
      <dgm:t>
        <a:bodyPr/>
        <a:lstStyle/>
        <a:p>
          <a:r>
            <a:rPr lang="en-GB"/>
            <a:t>We understand it’s a lot of information to digest</a:t>
          </a:r>
          <a:endParaRPr lang="en-US"/>
        </a:p>
      </dgm:t>
    </dgm:pt>
    <dgm:pt modelId="{58F37992-937B-4BAB-A71E-6D48FD237B54}" type="parTrans" cxnId="{D1BE07EF-3AC7-4DEA-A3D1-364D0394B53F}">
      <dgm:prSet/>
      <dgm:spPr/>
      <dgm:t>
        <a:bodyPr/>
        <a:lstStyle/>
        <a:p>
          <a:endParaRPr lang="en-US"/>
        </a:p>
      </dgm:t>
    </dgm:pt>
    <dgm:pt modelId="{881601E8-959A-40BA-AE1D-8CB9EDC78977}" type="sibTrans" cxnId="{D1BE07EF-3AC7-4DEA-A3D1-364D0394B53F}">
      <dgm:prSet/>
      <dgm:spPr/>
      <dgm:t>
        <a:bodyPr/>
        <a:lstStyle/>
        <a:p>
          <a:endParaRPr lang="en-US"/>
        </a:p>
      </dgm:t>
    </dgm:pt>
    <dgm:pt modelId="{0D671516-0ED8-4563-AD68-81FD936A76A4}">
      <dgm:prSet/>
      <dgm:spPr/>
      <dgm:t>
        <a:bodyPr/>
        <a:lstStyle/>
        <a:p>
          <a:r>
            <a:rPr lang="en-GB"/>
            <a:t>Take your time</a:t>
          </a:r>
          <a:endParaRPr lang="en-US"/>
        </a:p>
      </dgm:t>
    </dgm:pt>
    <dgm:pt modelId="{FB41E542-83DA-46B8-A304-4033B990A47E}" type="parTrans" cxnId="{9135A08E-DC0B-41AA-A21D-71292BBA4851}">
      <dgm:prSet/>
      <dgm:spPr/>
      <dgm:t>
        <a:bodyPr/>
        <a:lstStyle/>
        <a:p>
          <a:endParaRPr lang="en-US"/>
        </a:p>
      </dgm:t>
    </dgm:pt>
    <dgm:pt modelId="{E82A39E1-3E9C-4143-83B9-CD381A386EFE}" type="sibTrans" cxnId="{9135A08E-DC0B-41AA-A21D-71292BBA4851}">
      <dgm:prSet/>
      <dgm:spPr/>
      <dgm:t>
        <a:bodyPr/>
        <a:lstStyle/>
        <a:p>
          <a:endParaRPr lang="en-US"/>
        </a:p>
      </dgm:t>
    </dgm:pt>
    <dgm:pt modelId="{576B7598-5E95-49B1-AF22-95B497DF26C1}">
      <dgm:prSet/>
      <dgm:spPr/>
      <dgm:t>
        <a:bodyPr/>
        <a:lstStyle/>
        <a:p>
          <a:pPr rtl="0"/>
          <a:r>
            <a:rPr lang="en-GB"/>
            <a:t>Read through what we have</a:t>
          </a:r>
          <a:r>
            <a:rPr lang="en-GB">
              <a:latin typeface="Century Gothic" panose="020B0502020202020204"/>
            </a:rPr>
            <a:t> given</a:t>
          </a:r>
          <a:r>
            <a:rPr lang="en-GB"/>
            <a:t> out</a:t>
          </a:r>
          <a:endParaRPr lang="en-US"/>
        </a:p>
      </dgm:t>
    </dgm:pt>
    <dgm:pt modelId="{F1F55A06-C2AD-49DE-B05C-77CED86CA1CB}" type="parTrans" cxnId="{D476E3A6-B88C-4E04-967B-8CA7DA6367BB}">
      <dgm:prSet/>
      <dgm:spPr/>
      <dgm:t>
        <a:bodyPr/>
        <a:lstStyle/>
        <a:p>
          <a:endParaRPr lang="en-US"/>
        </a:p>
      </dgm:t>
    </dgm:pt>
    <dgm:pt modelId="{38678E3B-D41C-4745-BB30-94EA37A2866F}" type="sibTrans" cxnId="{D476E3A6-B88C-4E04-967B-8CA7DA6367BB}">
      <dgm:prSet/>
      <dgm:spPr/>
      <dgm:t>
        <a:bodyPr/>
        <a:lstStyle/>
        <a:p>
          <a:endParaRPr lang="en-US"/>
        </a:p>
      </dgm:t>
    </dgm:pt>
    <dgm:pt modelId="{E9AB9BC5-24CC-4323-9200-602B201E4BE9}">
      <dgm:prSet/>
      <dgm:spPr/>
      <dgm:t>
        <a:bodyPr/>
        <a:lstStyle/>
        <a:p>
          <a:r>
            <a:rPr lang="en-GB"/>
            <a:t>Contact us if you have any difficulties</a:t>
          </a:r>
          <a:endParaRPr lang="en-US"/>
        </a:p>
      </dgm:t>
    </dgm:pt>
    <dgm:pt modelId="{1974C793-F465-4F58-BEDC-E4107546B730}" type="parTrans" cxnId="{5CF6BC55-86E5-4B4F-B4E0-E31E19CD25F0}">
      <dgm:prSet/>
      <dgm:spPr/>
      <dgm:t>
        <a:bodyPr/>
        <a:lstStyle/>
        <a:p>
          <a:endParaRPr lang="en-US"/>
        </a:p>
      </dgm:t>
    </dgm:pt>
    <dgm:pt modelId="{9C07B40F-E5B6-4982-94EC-486E05B43FB0}" type="sibTrans" cxnId="{5CF6BC55-86E5-4B4F-B4E0-E31E19CD25F0}">
      <dgm:prSet/>
      <dgm:spPr/>
      <dgm:t>
        <a:bodyPr/>
        <a:lstStyle/>
        <a:p>
          <a:endParaRPr lang="en-US"/>
        </a:p>
      </dgm:t>
    </dgm:pt>
    <dgm:pt modelId="{FA568837-6C09-4E7C-AAE8-18A550DF09EE}" type="pres">
      <dgm:prSet presAssocID="{0BB0FC52-3719-421A-9410-3A13DCA0BFEB}" presName="root" presStyleCnt="0">
        <dgm:presLayoutVars>
          <dgm:dir/>
          <dgm:resizeHandles val="exact"/>
        </dgm:presLayoutVars>
      </dgm:prSet>
      <dgm:spPr/>
    </dgm:pt>
    <dgm:pt modelId="{DB86F0B1-E883-436F-93A7-A4454B0921F3}" type="pres">
      <dgm:prSet presAssocID="{45354C28-DA06-434E-8311-72415AADE42C}" presName="compNode" presStyleCnt="0"/>
      <dgm:spPr/>
    </dgm:pt>
    <dgm:pt modelId="{58E1EE20-3104-40B4-93B2-3B7417640EC1}" type="pres">
      <dgm:prSet presAssocID="{45354C28-DA06-434E-8311-72415AADE42C}" presName="bgRect" presStyleLbl="bgShp" presStyleIdx="0" presStyleCnt="4" custLinFactNeighborX="716" custLinFactNeighborY="33356"/>
      <dgm:spPr/>
    </dgm:pt>
    <dgm:pt modelId="{641B6CD4-CA5C-4399-AA02-EE9F741B1463}" type="pres">
      <dgm:prSet presAssocID="{45354C28-DA06-434E-8311-72415AADE42C}"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10B6205C-E168-4DDF-AF1A-A16F5E3CAA48}" type="pres">
      <dgm:prSet presAssocID="{45354C28-DA06-434E-8311-72415AADE42C}" presName="spaceRect" presStyleCnt="0"/>
      <dgm:spPr/>
    </dgm:pt>
    <dgm:pt modelId="{EE31AD7F-E29B-4859-AA53-237B9371104B}" type="pres">
      <dgm:prSet presAssocID="{45354C28-DA06-434E-8311-72415AADE42C}" presName="parTx" presStyleLbl="revTx" presStyleIdx="0" presStyleCnt="4">
        <dgm:presLayoutVars>
          <dgm:chMax val="0"/>
          <dgm:chPref val="0"/>
        </dgm:presLayoutVars>
      </dgm:prSet>
      <dgm:spPr/>
    </dgm:pt>
    <dgm:pt modelId="{53171388-F860-4818-B6A5-7568F87A1797}" type="pres">
      <dgm:prSet presAssocID="{881601E8-959A-40BA-AE1D-8CB9EDC78977}" presName="sibTrans" presStyleCnt="0"/>
      <dgm:spPr/>
    </dgm:pt>
    <dgm:pt modelId="{8D8FBBCD-D958-4901-8F78-BE131C5CDC37}" type="pres">
      <dgm:prSet presAssocID="{0D671516-0ED8-4563-AD68-81FD936A76A4}" presName="compNode" presStyleCnt="0"/>
      <dgm:spPr/>
    </dgm:pt>
    <dgm:pt modelId="{5EDD90D6-CB4B-4134-902E-DBABEA29A963}" type="pres">
      <dgm:prSet presAssocID="{0D671516-0ED8-4563-AD68-81FD936A76A4}" presName="bgRect" presStyleLbl="bgShp" presStyleIdx="1" presStyleCnt="4" custLinFactNeighborY="22802"/>
      <dgm:spPr/>
    </dgm:pt>
    <dgm:pt modelId="{5E2E15B2-C3C0-43D0-AC0C-AB805D193C5C}" type="pres">
      <dgm:prSet presAssocID="{0D671516-0ED8-4563-AD68-81FD936A76A4}"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6D579D3D-D1A2-462F-82CA-F5E4CB51A369}" type="pres">
      <dgm:prSet presAssocID="{0D671516-0ED8-4563-AD68-81FD936A76A4}" presName="spaceRect" presStyleCnt="0"/>
      <dgm:spPr/>
    </dgm:pt>
    <dgm:pt modelId="{71D52573-81A1-43D7-8EA4-131A2633510F}" type="pres">
      <dgm:prSet presAssocID="{0D671516-0ED8-4563-AD68-81FD936A76A4}" presName="parTx" presStyleLbl="revTx" presStyleIdx="1" presStyleCnt="4">
        <dgm:presLayoutVars>
          <dgm:chMax val="0"/>
          <dgm:chPref val="0"/>
        </dgm:presLayoutVars>
      </dgm:prSet>
      <dgm:spPr/>
    </dgm:pt>
    <dgm:pt modelId="{E4138B24-ADC9-4887-AE2D-85F5619E0C9A}" type="pres">
      <dgm:prSet presAssocID="{E82A39E1-3E9C-4143-83B9-CD381A386EFE}" presName="sibTrans" presStyleCnt="0"/>
      <dgm:spPr/>
    </dgm:pt>
    <dgm:pt modelId="{455CBD94-1F14-4CF4-B566-E7D5F3C6CFBB}" type="pres">
      <dgm:prSet presAssocID="{576B7598-5E95-49B1-AF22-95B497DF26C1}" presName="compNode" presStyleCnt="0"/>
      <dgm:spPr/>
    </dgm:pt>
    <dgm:pt modelId="{72CB5ABC-22D9-45D8-B031-3819D40B3489}" type="pres">
      <dgm:prSet presAssocID="{576B7598-5E95-49B1-AF22-95B497DF26C1}" presName="bgRect" presStyleLbl="bgShp" presStyleIdx="2" presStyleCnt="4"/>
      <dgm:spPr/>
    </dgm:pt>
    <dgm:pt modelId="{D20E9C7A-5B33-4A36-983C-B9D6F682C610}" type="pres">
      <dgm:prSet presAssocID="{576B7598-5E95-49B1-AF22-95B497DF26C1}"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pen Book"/>
        </a:ext>
      </dgm:extLst>
    </dgm:pt>
    <dgm:pt modelId="{4A1EAEF1-02E6-46C8-9170-2CD8312E1385}" type="pres">
      <dgm:prSet presAssocID="{576B7598-5E95-49B1-AF22-95B497DF26C1}" presName="spaceRect" presStyleCnt="0"/>
      <dgm:spPr/>
    </dgm:pt>
    <dgm:pt modelId="{4802923A-0D81-46FB-8FE5-FB9204168A2D}" type="pres">
      <dgm:prSet presAssocID="{576B7598-5E95-49B1-AF22-95B497DF26C1}" presName="parTx" presStyleLbl="revTx" presStyleIdx="2" presStyleCnt="4">
        <dgm:presLayoutVars>
          <dgm:chMax val="0"/>
          <dgm:chPref val="0"/>
        </dgm:presLayoutVars>
      </dgm:prSet>
      <dgm:spPr/>
    </dgm:pt>
    <dgm:pt modelId="{13680188-6C2E-491B-9966-71BC26DF314E}" type="pres">
      <dgm:prSet presAssocID="{38678E3B-D41C-4745-BB30-94EA37A2866F}" presName="sibTrans" presStyleCnt="0"/>
      <dgm:spPr/>
    </dgm:pt>
    <dgm:pt modelId="{B84F9316-3BD5-4230-94B2-3EDCB29EB5E6}" type="pres">
      <dgm:prSet presAssocID="{E9AB9BC5-24CC-4323-9200-602B201E4BE9}" presName="compNode" presStyleCnt="0"/>
      <dgm:spPr/>
    </dgm:pt>
    <dgm:pt modelId="{9CE43967-948C-4252-9632-D91B109D4505}" type="pres">
      <dgm:prSet presAssocID="{E9AB9BC5-24CC-4323-9200-602B201E4BE9}" presName="bgRect" presStyleLbl="bgShp" presStyleIdx="3" presStyleCnt="4"/>
      <dgm:spPr/>
    </dgm:pt>
    <dgm:pt modelId="{9FD95B5F-4778-4A0A-9B4C-F7F5B718F5F7}" type="pres">
      <dgm:prSet presAssocID="{E9AB9BC5-24CC-4323-9200-602B201E4BE9}"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ceiver"/>
        </a:ext>
      </dgm:extLst>
    </dgm:pt>
    <dgm:pt modelId="{2B56E442-BD92-4700-A38C-E7BC1446C203}" type="pres">
      <dgm:prSet presAssocID="{E9AB9BC5-24CC-4323-9200-602B201E4BE9}" presName="spaceRect" presStyleCnt="0"/>
      <dgm:spPr/>
    </dgm:pt>
    <dgm:pt modelId="{04EDBB36-10C9-4D8C-B001-CBEF6976FF1A}" type="pres">
      <dgm:prSet presAssocID="{E9AB9BC5-24CC-4323-9200-602B201E4BE9}" presName="parTx" presStyleLbl="revTx" presStyleIdx="3" presStyleCnt="4">
        <dgm:presLayoutVars>
          <dgm:chMax val="0"/>
          <dgm:chPref val="0"/>
        </dgm:presLayoutVars>
      </dgm:prSet>
      <dgm:spPr/>
    </dgm:pt>
  </dgm:ptLst>
  <dgm:cxnLst>
    <dgm:cxn modelId="{8D023E1E-E4FC-4AAA-B9A8-10D9FF33D7D6}" type="presOf" srcId="{0BB0FC52-3719-421A-9410-3A13DCA0BFEB}" destId="{FA568837-6C09-4E7C-AAE8-18A550DF09EE}" srcOrd="0" destOrd="0" presId="urn:microsoft.com/office/officeart/2018/2/layout/IconVerticalSolidList"/>
    <dgm:cxn modelId="{BD74D02B-4D8B-4B94-8D40-0992F05BB8D8}" type="presOf" srcId="{576B7598-5E95-49B1-AF22-95B497DF26C1}" destId="{4802923A-0D81-46FB-8FE5-FB9204168A2D}" srcOrd="0" destOrd="0" presId="urn:microsoft.com/office/officeart/2018/2/layout/IconVerticalSolidList"/>
    <dgm:cxn modelId="{2D56BC3E-3D25-4E1E-852B-A1410EFAA2D8}" type="presOf" srcId="{0D671516-0ED8-4563-AD68-81FD936A76A4}" destId="{71D52573-81A1-43D7-8EA4-131A2633510F}" srcOrd="0" destOrd="0" presId="urn:microsoft.com/office/officeart/2018/2/layout/IconVerticalSolidList"/>
    <dgm:cxn modelId="{A5D57A74-7A52-4A0B-88B6-9B742080F180}" type="presOf" srcId="{45354C28-DA06-434E-8311-72415AADE42C}" destId="{EE31AD7F-E29B-4859-AA53-237B9371104B}" srcOrd="0" destOrd="0" presId="urn:microsoft.com/office/officeart/2018/2/layout/IconVerticalSolidList"/>
    <dgm:cxn modelId="{5CF6BC55-86E5-4B4F-B4E0-E31E19CD25F0}" srcId="{0BB0FC52-3719-421A-9410-3A13DCA0BFEB}" destId="{E9AB9BC5-24CC-4323-9200-602B201E4BE9}" srcOrd="3" destOrd="0" parTransId="{1974C793-F465-4F58-BEDC-E4107546B730}" sibTransId="{9C07B40F-E5B6-4982-94EC-486E05B43FB0}"/>
    <dgm:cxn modelId="{9135A08E-DC0B-41AA-A21D-71292BBA4851}" srcId="{0BB0FC52-3719-421A-9410-3A13DCA0BFEB}" destId="{0D671516-0ED8-4563-AD68-81FD936A76A4}" srcOrd="1" destOrd="0" parTransId="{FB41E542-83DA-46B8-A304-4033B990A47E}" sibTransId="{E82A39E1-3E9C-4143-83B9-CD381A386EFE}"/>
    <dgm:cxn modelId="{D476E3A6-B88C-4E04-967B-8CA7DA6367BB}" srcId="{0BB0FC52-3719-421A-9410-3A13DCA0BFEB}" destId="{576B7598-5E95-49B1-AF22-95B497DF26C1}" srcOrd="2" destOrd="0" parTransId="{F1F55A06-C2AD-49DE-B05C-77CED86CA1CB}" sibTransId="{38678E3B-D41C-4745-BB30-94EA37A2866F}"/>
    <dgm:cxn modelId="{3B1AD5D9-3CCD-486E-A3D8-D7FF3B4DE67D}" type="presOf" srcId="{E9AB9BC5-24CC-4323-9200-602B201E4BE9}" destId="{04EDBB36-10C9-4D8C-B001-CBEF6976FF1A}" srcOrd="0" destOrd="0" presId="urn:microsoft.com/office/officeart/2018/2/layout/IconVerticalSolidList"/>
    <dgm:cxn modelId="{D1BE07EF-3AC7-4DEA-A3D1-364D0394B53F}" srcId="{0BB0FC52-3719-421A-9410-3A13DCA0BFEB}" destId="{45354C28-DA06-434E-8311-72415AADE42C}" srcOrd="0" destOrd="0" parTransId="{58F37992-937B-4BAB-A71E-6D48FD237B54}" sibTransId="{881601E8-959A-40BA-AE1D-8CB9EDC78977}"/>
    <dgm:cxn modelId="{55CDC0A3-ED4E-4496-8A73-86FF2A44B518}" type="presParOf" srcId="{FA568837-6C09-4E7C-AAE8-18A550DF09EE}" destId="{DB86F0B1-E883-436F-93A7-A4454B0921F3}" srcOrd="0" destOrd="0" presId="urn:microsoft.com/office/officeart/2018/2/layout/IconVerticalSolidList"/>
    <dgm:cxn modelId="{AC96BF85-7CBE-42FB-B60C-010851A1371F}" type="presParOf" srcId="{DB86F0B1-E883-436F-93A7-A4454B0921F3}" destId="{58E1EE20-3104-40B4-93B2-3B7417640EC1}" srcOrd="0" destOrd="0" presId="urn:microsoft.com/office/officeart/2018/2/layout/IconVerticalSolidList"/>
    <dgm:cxn modelId="{47707875-E3CD-4F22-91E7-7BD15702E690}" type="presParOf" srcId="{DB86F0B1-E883-436F-93A7-A4454B0921F3}" destId="{641B6CD4-CA5C-4399-AA02-EE9F741B1463}" srcOrd="1" destOrd="0" presId="urn:microsoft.com/office/officeart/2018/2/layout/IconVerticalSolidList"/>
    <dgm:cxn modelId="{DA9CA8C7-37CF-483D-BD8A-0FEB15F1EF8E}" type="presParOf" srcId="{DB86F0B1-E883-436F-93A7-A4454B0921F3}" destId="{10B6205C-E168-4DDF-AF1A-A16F5E3CAA48}" srcOrd="2" destOrd="0" presId="urn:microsoft.com/office/officeart/2018/2/layout/IconVerticalSolidList"/>
    <dgm:cxn modelId="{0778FA9D-3B05-43FC-95DE-6E56A93A63D3}" type="presParOf" srcId="{DB86F0B1-E883-436F-93A7-A4454B0921F3}" destId="{EE31AD7F-E29B-4859-AA53-237B9371104B}" srcOrd="3" destOrd="0" presId="urn:microsoft.com/office/officeart/2018/2/layout/IconVerticalSolidList"/>
    <dgm:cxn modelId="{3E84EFEF-58BC-478D-8B4D-4E0A2CAC4A0B}" type="presParOf" srcId="{FA568837-6C09-4E7C-AAE8-18A550DF09EE}" destId="{53171388-F860-4818-B6A5-7568F87A1797}" srcOrd="1" destOrd="0" presId="urn:microsoft.com/office/officeart/2018/2/layout/IconVerticalSolidList"/>
    <dgm:cxn modelId="{8C197F62-2ED6-4FA1-B6EE-2B4BAD62EB17}" type="presParOf" srcId="{FA568837-6C09-4E7C-AAE8-18A550DF09EE}" destId="{8D8FBBCD-D958-4901-8F78-BE131C5CDC37}" srcOrd="2" destOrd="0" presId="urn:microsoft.com/office/officeart/2018/2/layout/IconVerticalSolidList"/>
    <dgm:cxn modelId="{6896DC88-4660-42D0-82EC-4AB18CEDA63A}" type="presParOf" srcId="{8D8FBBCD-D958-4901-8F78-BE131C5CDC37}" destId="{5EDD90D6-CB4B-4134-902E-DBABEA29A963}" srcOrd="0" destOrd="0" presId="urn:microsoft.com/office/officeart/2018/2/layout/IconVerticalSolidList"/>
    <dgm:cxn modelId="{25F2068A-434F-4C43-B786-2CD42760F8EC}" type="presParOf" srcId="{8D8FBBCD-D958-4901-8F78-BE131C5CDC37}" destId="{5E2E15B2-C3C0-43D0-AC0C-AB805D193C5C}" srcOrd="1" destOrd="0" presId="urn:microsoft.com/office/officeart/2018/2/layout/IconVerticalSolidList"/>
    <dgm:cxn modelId="{8981B69A-DB0F-45AD-BB37-C260417C9C37}" type="presParOf" srcId="{8D8FBBCD-D958-4901-8F78-BE131C5CDC37}" destId="{6D579D3D-D1A2-462F-82CA-F5E4CB51A369}" srcOrd="2" destOrd="0" presId="urn:microsoft.com/office/officeart/2018/2/layout/IconVerticalSolidList"/>
    <dgm:cxn modelId="{66BDF907-DBEC-4FB5-AD15-AD15B22D3C85}" type="presParOf" srcId="{8D8FBBCD-D958-4901-8F78-BE131C5CDC37}" destId="{71D52573-81A1-43D7-8EA4-131A2633510F}" srcOrd="3" destOrd="0" presId="urn:microsoft.com/office/officeart/2018/2/layout/IconVerticalSolidList"/>
    <dgm:cxn modelId="{8EEAC1BA-567E-45EC-8717-910C9C71EA9E}" type="presParOf" srcId="{FA568837-6C09-4E7C-AAE8-18A550DF09EE}" destId="{E4138B24-ADC9-4887-AE2D-85F5619E0C9A}" srcOrd="3" destOrd="0" presId="urn:microsoft.com/office/officeart/2018/2/layout/IconVerticalSolidList"/>
    <dgm:cxn modelId="{F45E1450-5FA5-42B9-9CBB-9706E264A696}" type="presParOf" srcId="{FA568837-6C09-4E7C-AAE8-18A550DF09EE}" destId="{455CBD94-1F14-4CF4-B566-E7D5F3C6CFBB}" srcOrd="4" destOrd="0" presId="urn:microsoft.com/office/officeart/2018/2/layout/IconVerticalSolidList"/>
    <dgm:cxn modelId="{406FAB22-0B1B-487A-AED8-BEE018AEBF83}" type="presParOf" srcId="{455CBD94-1F14-4CF4-B566-E7D5F3C6CFBB}" destId="{72CB5ABC-22D9-45D8-B031-3819D40B3489}" srcOrd="0" destOrd="0" presId="urn:microsoft.com/office/officeart/2018/2/layout/IconVerticalSolidList"/>
    <dgm:cxn modelId="{BE62B926-158B-4167-907A-2D63B2970F64}" type="presParOf" srcId="{455CBD94-1F14-4CF4-B566-E7D5F3C6CFBB}" destId="{D20E9C7A-5B33-4A36-983C-B9D6F682C610}" srcOrd="1" destOrd="0" presId="urn:microsoft.com/office/officeart/2018/2/layout/IconVerticalSolidList"/>
    <dgm:cxn modelId="{6BB64FBD-89B8-43CF-B0B4-52BA938ACEE3}" type="presParOf" srcId="{455CBD94-1F14-4CF4-B566-E7D5F3C6CFBB}" destId="{4A1EAEF1-02E6-46C8-9170-2CD8312E1385}" srcOrd="2" destOrd="0" presId="urn:microsoft.com/office/officeart/2018/2/layout/IconVerticalSolidList"/>
    <dgm:cxn modelId="{5F3C6DE2-F480-4CA4-A8BD-E10CC01BB78E}" type="presParOf" srcId="{455CBD94-1F14-4CF4-B566-E7D5F3C6CFBB}" destId="{4802923A-0D81-46FB-8FE5-FB9204168A2D}" srcOrd="3" destOrd="0" presId="urn:microsoft.com/office/officeart/2018/2/layout/IconVerticalSolidList"/>
    <dgm:cxn modelId="{021512F7-4AD2-4180-96F3-1C0701033E37}" type="presParOf" srcId="{FA568837-6C09-4E7C-AAE8-18A550DF09EE}" destId="{13680188-6C2E-491B-9966-71BC26DF314E}" srcOrd="5" destOrd="0" presId="urn:microsoft.com/office/officeart/2018/2/layout/IconVerticalSolidList"/>
    <dgm:cxn modelId="{1FD0475C-DE7F-4066-AFF9-D0AF8CD2BFC2}" type="presParOf" srcId="{FA568837-6C09-4E7C-AAE8-18A550DF09EE}" destId="{B84F9316-3BD5-4230-94B2-3EDCB29EB5E6}" srcOrd="6" destOrd="0" presId="urn:microsoft.com/office/officeart/2018/2/layout/IconVerticalSolidList"/>
    <dgm:cxn modelId="{BD2091A7-CD9E-4BBA-813D-1C7E9364EE0E}" type="presParOf" srcId="{B84F9316-3BD5-4230-94B2-3EDCB29EB5E6}" destId="{9CE43967-948C-4252-9632-D91B109D4505}" srcOrd="0" destOrd="0" presId="urn:microsoft.com/office/officeart/2018/2/layout/IconVerticalSolidList"/>
    <dgm:cxn modelId="{D0DDF974-C244-413E-997F-EB8FA6BB0004}" type="presParOf" srcId="{B84F9316-3BD5-4230-94B2-3EDCB29EB5E6}" destId="{9FD95B5F-4778-4A0A-9B4C-F7F5B718F5F7}" srcOrd="1" destOrd="0" presId="urn:microsoft.com/office/officeart/2018/2/layout/IconVerticalSolidList"/>
    <dgm:cxn modelId="{9062AE11-8245-42F4-9E71-CD9CDE1A7CBC}" type="presParOf" srcId="{B84F9316-3BD5-4230-94B2-3EDCB29EB5E6}" destId="{2B56E442-BD92-4700-A38C-E7BC1446C203}" srcOrd="2" destOrd="0" presId="urn:microsoft.com/office/officeart/2018/2/layout/IconVerticalSolidList"/>
    <dgm:cxn modelId="{351F6E07-6B49-40E3-A98F-95B8E95011B4}" type="presParOf" srcId="{B84F9316-3BD5-4230-94B2-3EDCB29EB5E6}" destId="{04EDBB36-10C9-4D8C-B001-CBEF6976FF1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A5B3CF-5FF0-4229-9A9F-CAAC0CA2DC46}">
      <dsp:nvSpPr>
        <dsp:cNvPr id="0" name=""/>
        <dsp:cNvSpPr/>
      </dsp:nvSpPr>
      <dsp:spPr>
        <a:xfrm>
          <a:off x="0" y="679"/>
          <a:ext cx="6651253" cy="15902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8CDB4C-61D7-43C1-9645-8F7B20161908}">
      <dsp:nvSpPr>
        <dsp:cNvPr id="0" name=""/>
        <dsp:cNvSpPr/>
      </dsp:nvSpPr>
      <dsp:spPr>
        <a:xfrm>
          <a:off x="481061" y="358494"/>
          <a:ext cx="874657" cy="8746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D16819-6579-47E1-B01D-A8C142361715}">
      <dsp:nvSpPr>
        <dsp:cNvPr id="0" name=""/>
        <dsp:cNvSpPr/>
      </dsp:nvSpPr>
      <dsp:spPr>
        <a:xfrm>
          <a:off x="1836781" y="679"/>
          <a:ext cx="4814471" cy="159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305" tIns="168305" rIns="168305" bIns="168305" numCol="1" spcCol="1270" anchor="ctr" anchorCtr="0">
          <a:noAutofit/>
        </a:bodyPr>
        <a:lstStyle/>
        <a:p>
          <a:pPr marL="0" lvl="0" indent="0" algn="l" defTabSz="800100" rtl="0">
            <a:lnSpc>
              <a:spcPct val="90000"/>
            </a:lnSpc>
            <a:spcBef>
              <a:spcPct val="0"/>
            </a:spcBef>
            <a:spcAft>
              <a:spcPct val="35000"/>
            </a:spcAft>
            <a:buNone/>
          </a:pPr>
          <a:r>
            <a:rPr lang="en-GB" sz="1800" kern="1200">
              <a:latin typeface="Century Gothic" panose="020B0502020202020204"/>
            </a:rPr>
            <a:t>Welcome and Introduction</a:t>
          </a:r>
          <a:endParaRPr lang="en-GB" sz="1800" kern="1200"/>
        </a:p>
      </dsp:txBody>
      <dsp:txXfrm>
        <a:off x="1836781" y="679"/>
        <a:ext cx="4814471" cy="1590287"/>
      </dsp:txXfrm>
    </dsp:sp>
    <dsp:sp modelId="{1D072AC5-DBCB-4D11-B18A-F0B6711630E2}">
      <dsp:nvSpPr>
        <dsp:cNvPr id="0" name=""/>
        <dsp:cNvSpPr/>
      </dsp:nvSpPr>
      <dsp:spPr>
        <a:xfrm>
          <a:off x="0" y="1988538"/>
          <a:ext cx="6651253" cy="15902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26EC85-3616-4241-A636-080876AECE54}">
      <dsp:nvSpPr>
        <dsp:cNvPr id="0" name=""/>
        <dsp:cNvSpPr/>
      </dsp:nvSpPr>
      <dsp:spPr>
        <a:xfrm>
          <a:off x="481061" y="2346353"/>
          <a:ext cx="874657" cy="87465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A5CDA1-7417-4D50-85AF-502C516C4448}">
      <dsp:nvSpPr>
        <dsp:cNvPr id="0" name=""/>
        <dsp:cNvSpPr/>
      </dsp:nvSpPr>
      <dsp:spPr>
        <a:xfrm>
          <a:off x="1836781" y="1988538"/>
          <a:ext cx="4814471" cy="159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305" tIns="168305" rIns="168305" bIns="168305" numCol="1" spcCol="1270" anchor="ctr" anchorCtr="0">
          <a:noAutofit/>
        </a:bodyPr>
        <a:lstStyle/>
        <a:p>
          <a:pPr marL="0" lvl="0" indent="0" algn="l" defTabSz="800100">
            <a:lnSpc>
              <a:spcPct val="90000"/>
            </a:lnSpc>
            <a:spcBef>
              <a:spcPct val="0"/>
            </a:spcBef>
            <a:spcAft>
              <a:spcPct val="35000"/>
            </a:spcAft>
            <a:buNone/>
          </a:pPr>
          <a:r>
            <a:rPr lang="en-GB" sz="1800" kern="1200"/>
            <a:t>Transfer Programme  - This presentation is another step in a process to help your child with the transition to Secondary Education  </a:t>
          </a:r>
          <a:endParaRPr lang="en-US" sz="1800" kern="1200"/>
        </a:p>
      </dsp:txBody>
      <dsp:txXfrm>
        <a:off x="1836781" y="1988538"/>
        <a:ext cx="4814471" cy="1590287"/>
      </dsp:txXfrm>
    </dsp:sp>
    <dsp:sp modelId="{882D7A9C-C474-4A32-8B03-A7D6F028B117}">
      <dsp:nvSpPr>
        <dsp:cNvPr id="0" name=""/>
        <dsp:cNvSpPr/>
      </dsp:nvSpPr>
      <dsp:spPr>
        <a:xfrm>
          <a:off x="0" y="3976397"/>
          <a:ext cx="6651253" cy="159028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253011-F81A-4283-9148-EE4BB5B0D427}">
      <dsp:nvSpPr>
        <dsp:cNvPr id="0" name=""/>
        <dsp:cNvSpPr/>
      </dsp:nvSpPr>
      <dsp:spPr>
        <a:xfrm>
          <a:off x="481061" y="4334211"/>
          <a:ext cx="874657" cy="87465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301B124-358C-43D5-81E1-A040797B73BB}">
      <dsp:nvSpPr>
        <dsp:cNvPr id="0" name=""/>
        <dsp:cNvSpPr/>
      </dsp:nvSpPr>
      <dsp:spPr>
        <a:xfrm>
          <a:off x="1836781" y="3976397"/>
          <a:ext cx="4814471" cy="1590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305" tIns="168305" rIns="168305" bIns="168305" numCol="1" spcCol="1270" anchor="ctr" anchorCtr="0">
          <a:noAutofit/>
        </a:bodyPr>
        <a:lstStyle/>
        <a:p>
          <a:pPr marL="0" lvl="0" indent="0" algn="l" defTabSz="800100" rtl="0">
            <a:lnSpc>
              <a:spcPct val="90000"/>
            </a:lnSpc>
            <a:spcBef>
              <a:spcPct val="0"/>
            </a:spcBef>
            <a:spcAft>
              <a:spcPct val="35000"/>
            </a:spcAft>
            <a:buNone/>
          </a:pPr>
          <a:r>
            <a:rPr lang="en-GB" sz="1800" kern="1200"/>
            <a:t>Other steps include - Contact with Primary Schools, Primary School Passports,</a:t>
          </a:r>
          <a:r>
            <a:rPr lang="en-GB" sz="1800" kern="1200">
              <a:latin typeface="Century Gothic" panose="020B0502020202020204"/>
            </a:rPr>
            <a:t> 1:1 Meeting in June with SLT, Summer Camps,</a:t>
          </a:r>
          <a:r>
            <a:rPr lang="en-GB" sz="1800" kern="1200"/>
            <a:t> Student Induction Programme, </a:t>
          </a:r>
          <a:r>
            <a:rPr lang="en-GB" sz="1800" kern="1200">
              <a:latin typeface="Century Gothic" panose="020B0502020202020204"/>
            </a:rPr>
            <a:t>Entrance Assessment</a:t>
          </a:r>
          <a:r>
            <a:rPr lang="en-GB" sz="1800" kern="1200"/>
            <a:t>.</a:t>
          </a:r>
          <a:endParaRPr lang="en-US" sz="1800" kern="1200"/>
        </a:p>
      </dsp:txBody>
      <dsp:txXfrm>
        <a:off x="1836781" y="3976397"/>
        <a:ext cx="4814471" cy="1590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EE71CC-8ECD-410E-8EA9-2DFCEC6643B5}">
      <dsp:nvSpPr>
        <dsp:cNvPr id="0" name=""/>
        <dsp:cNvSpPr/>
      </dsp:nvSpPr>
      <dsp:spPr>
        <a:xfrm>
          <a:off x="0" y="1404"/>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t>CEIST Ethos</a:t>
          </a:r>
          <a:endParaRPr lang="en-US" sz="3200" kern="1200"/>
        </a:p>
      </dsp:txBody>
      <dsp:txXfrm>
        <a:off x="0" y="1404"/>
        <a:ext cx="2808563" cy="1685138"/>
      </dsp:txXfrm>
    </dsp:sp>
    <dsp:sp modelId="{D0AB7747-7A16-43F3-BE43-6A4AE1083638}">
      <dsp:nvSpPr>
        <dsp:cNvPr id="0" name=""/>
        <dsp:cNvSpPr/>
      </dsp:nvSpPr>
      <dsp:spPr>
        <a:xfrm>
          <a:off x="3089420" y="1404"/>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t>Expectations</a:t>
          </a:r>
          <a:endParaRPr lang="en-US" sz="3200" kern="1200"/>
        </a:p>
      </dsp:txBody>
      <dsp:txXfrm>
        <a:off x="3089420" y="1404"/>
        <a:ext cx="2808563" cy="1685138"/>
      </dsp:txXfrm>
    </dsp:sp>
    <dsp:sp modelId="{65526BC6-02A5-431E-8D1F-9236FAAD4343}">
      <dsp:nvSpPr>
        <dsp:cNvPr id="0" name=""/>
        <dsp:cNvSpPr/>
      </dsp:nvSpPr>
      <dsp:spPr>
        <a:xfrm>
          <a:off x="6178840" y="1404"/>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t>Junior Cycle</a:t>
          </a:r>
          <a:endParaRPr lang="en-US" sz="3200" kern="1200"/>
        </a:p>
      </dsp:txBody>
      <dsp:txXfrm>
        <a:off x="6178840" y="1404"/>
        <a:ext cx="2808563" cy="1685138"/>
      </dsp:txXfrm>
    </dsp:sp>
    <dsp:sp modelId="{4A46F7EC-2256-4736-92B3-D62A48C10A89}">
      <dsp:nvSpPr>
        <dsp:cNvPr id="0" name=""/>
        <dsp:cNvSpPr/>
      </dsp:nvSpPr>
      <dsp:spPr>
        <a:xfrm>
          <a:off x="0" y="1967398"/>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t>TY</a:t>
          </a:r>
          <a:endParaRPr lang="en-US" sz="3200" kern="1200"/>
        </a:p>
      </dsp:txBody>
      <dsp:txXfrm>
        <a:off x="0" y="1967398"/>
        <a:ext cx="2808563" cy="1685138"/>
      </dsp:txXfrm>
    </dsp:sp>
    <dsp:sp modelId="{3E84DD48-022D-45B8-8172-D33DF0DD193B}">
      <dsp:nvSpPr>
        <dsp:cNvPr id="0" name=""/>
        <dsp:cNvSpPr/>
      </dsp:nvSpPr>
      <dsp:spPr>
        <a:xfrm>
          <a:off x="3089420" y="1967398"/>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GB" sz="3200" kern="1200"/>
            <a:t>Senior Cycle</a:t>
          </a:r>
          <a:endParaRPr lang="en-US" sz="3200" kern="1200"/>
        </a:p>
      </dsp:txBody>
      <dsp:txXfrm>
        <a:off x="3089420" y="1967398"/>
        <a:ext cx="2808563" cy="1685138"/>
      </dsp:txXfrm>
    </dsp:sp>
    <dsp:sp modelId="{11A3BA75-2B06-48A1-9C89-A8CFC620757F}">
      <dsp:nvSpPr>
        <dsp:cNvPr id="0" name=""/>
        <dsp:cNvSpPr/>
      </dsp:nvSpPr>
      <dsp:spPr>
        <a:xfrm>
          <a:off x="6178840" y="1967398"/>
          <a:ext cx="2808563" cy="168513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err="1"/>
            <a:t>Arás</a:t>
          </a:r>
          <a:r>
            <a:rPr lang="en-US" sz="3200" kern="1200"/>
            <a:t> Nano</a:t>
          </a:r>
        </a:p>
      </dsp:txBody>
      <dsp:txXfrm>
        <a:off x="6178840" y="1967398"/>
        <a:ext cx="2808563" cy="1685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F1C992-56E7-4875-8B29-38BBC29E8B25}">
      <dsp:nvSpPr>
        <dsp:cNvPr id="0" name=""/>
        <dsp:cNvSpPr/>
      </dsp:nvSpPr>
      <dsp:spPr>
        <a:xfrm>
          <a:off x="0" y="4911466"/>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101539-2FBB-4998-BF4A-A3DE606008A6}">
      <dsp:nvSpPr>
        <dsp:cNvPr id="0" name=""/>
        <dsp:cNvSpPr/>
      </dsp:nvSpPr>
      <dsp:spPr>
        <a:xfrm>
          <a:off x="237536" y="178522"/>
          <a:ext cx="431884" cy="431884"/>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AC19C93-FB1C-47CC-928B-72D762C8649D}">
      <dsp:nvSpPr>
        <dsp:cNvPr id="0" name=""/>
        <dsp:cNvSpPr/>
      </dsp:nvSpPr>
      <dsp:spPr>
        <a:xfrm>
          <a:off x="906957" y="1842"/>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Timetable</a:t>
          </a:r>
          <a:endParaRPr lang="en-US" sz="1900" kern="1200"/>
        </a:p>
      </dsp:txBody>
      <dsp:txXfrm>
        <a:off x="906957" y="1842"/>
        <a:ext cx="5210378" cy="785245"/>
      </dsp:txXfrm>
    </dsp:sp>
    <dsp:sp modelId="{CD7E68BD-BB6A-4B53-8BFD-4A017BC4FE49}">
      <dsp:nvSpPr>
        <dsp:cNvPr id="0" name=""/>
        <dsp:cNvSpPr/>
      </dsp:nvSpPr>
      <dsp:spPr>
        <a:xfrm>
          <a:off x="0" y="1745605"/>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AC8B4B-16B1-4C62-BC10-70FC05601D29}">
      <dsp:nvSpPr>
        <dsp:cNvPr id="0" name=""/>
        <dsp:cNvSpPr/>
      </dsp:nvSpPr>
      <dsp:spPr>
        <a:xfrm>
          <a:off x="237536" y="1160079"/>
          <a:ext cx="431884" cy="431884"/>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B8E3952-3C47-4648-9998-CA3C4536794B}">
      <dsp:nvSpPr>
        <dsp:cNvPr id="0" name=""/>
        <dsp:cNvSpPr/>
      </dsp:nvSpPr>
      <dsp:spPr>
        <a:xfrm>
          <a:off x="906957" y="983399"/>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Break time</a:t>
          </a:r>
          <a:endParaRPr lang="en-US" sz="1900" kern="1200"/>
        </a:p>
      </dsp:txBody>
      <dsp:txXfrm>
        <a:off x="906957" y="983399"/>
        <a:ext cx="5210378" cy="785245"/>
      </dsp:txXfrm>
    </dsp:sp>
    <dsp:sp modelId="{C901EE13-CA97-4D0B-998C-823062EAC535}">
      <dsp:nvSpPr>
        <dsp:cNvPr id="0" name=""/>
        <dsp:cNvSpPr/>
      </dsp:nvSpPr>
      <dsp:spPr>
        <a:xfrm>
          <a:off x="0" y="1964955"/>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40567D-FD78-422D-B5C9-AE587F15707D}">
      <dsp:nvSpPr>
        <dsp:cNvPr id="0" name=""/>
        <dsp:cNvSpPr/>
      </dsp:nvSpPr>
      <dsp:spPr>
        <a:xfrm>
          <a:off x="237536" y="2141635"/>
          <a:ext cx="431884" cy="431884"/>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275103-614B-4154-8FED-351E821AFB18}">
      <dsp:nvSpPr>
        <dsp:cNvPr id="0" name=""/>
        <dsp:cNvSpPr/>
      </dsp:nvSpPr>
      <dsp:spPr>
        <a:xfrm>
          <a:off x="906957" y="1964955"/>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Lunchtime</a:t>
          </a:r>
          <a:endParaRPr lang="en-US" sz="1900" kern="1200"/>
        </a:p>
      </dsp:txBody>
      <dsp:txXfrm>
        <a:off x="906957" y="1964955"/>
        <a:ext cx="5210378" cy="785245"/>
      </dsp:txXfrm>
    </dsp:sp>
    <dsp:sp modelId="{6D54D6F9-71BE-48CC-B1F5-7FCC62C8FA4C}">
      <dsp:nvSpPr>
        <dsp:cNvPr id="0" name=""/>
        <dsp:cNvSpPr/>
      </dsp:nvSpPr>
      <dsp:spPr>
        <a:xfrm>
          <a:off x="0" y="2946511"/>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7C9FB9-9742-4D92-A8A1-762C5A0717CD}">
      <dsp:nvSpPr>
        <dsp:cNvPr id="0" name=""/>
        <dsp:cNvSpPr/>
      </dsp:nvSpPr>
      <dsp:spPr>
        <a:xfrm>
          <a:off x="237536" y="3123191"/>
          <a:ext cx="431884" cy="431884"/>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C9F958-A965-438E-95D9-4239DE70515F}">
      <dsp:nvSpPr>
        <dsp:cNvPr id="0" name=""/>
        <dsp:cNvSpPr/>
      </dsp:nvSpPr>
      <dsp:spPr>
        <a:xfrm>
          <a:off x="906957" y="2946511"/>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Canteen</a:t>
          </a:r>
          <a:endParaRPr lang="en-US" sz="1900" kern="1200"/>
        </a:p>
      </dsp:txBody>
      <dsp:txXfrm>
        <a:off x="906957" y="2946511"/>
        <a:ext cx="5210378" cy="785245"/>
      </dsp:txXfrm>
    </dsp:sp>
    <dsp:sp modelId="{F435CE30-0D69-40CB-9C03-F2910DB2E532}">
      <dsp:nvSpPr>
        <dsp:cNvPr id="0" name=""/>
        <dsp:cNvSpPr/>
      </dsp:nvSpPr>
      <dsp:spPr>
        <a:xfrm>
          <a:off x="0" y="3928067"/>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68CD1B-2BED-4C26-A1A8-3E5807DF45E8}">
      <dsp:nvSpPr>
        <dsp:cNvPr id="0" name=""/>
        <dsp:cNvSpPr/>
      </dsp:nvSpPr>
      <dsp:spPr>
        <a:xfrm>
          <a:off x="237536" y="4104748"/>
          <a:ext cx="431884" cy="431884"/>
        </a:xfrm>
        <a:prstGeom prst="rect">
          <a:avLst/>
        </a:prstGeom>
        <a:blipFill>
          <a:blip xmlns:r="http://schemas.openxmlformats.org/officeDocument/2006/relationships"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51649C6-208E-4F90-A550-8FB81A8008F5}">
      <dsp:nvSpPr>
        <dsp:cNvPr id="0" name=""/>
        <dsp:cNvSpPr/>
      </dsp:nvSpPr>
      <dsp:spPr>
        <a:xfrm>
          <a:off x="906957" y="3928067"/>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Form Groups</a:t>
          </a:r>
          <a:endParaRPr lang="en-US" sz="1900" kern="1200"/>
        </a:p>
      </dsp:txBody>
      <dsp:txXfrm>
        <a:off x="906957" y="3928067"/>
        <a:ext cx="5210378" cy="785245"/>
      </dsp:txXfrm>
    </dsp:sp>
    <dsp:sp modelId="{B45C1B03-AE59-4938-BEFA-0FEE612D44EE}">
      <dsp:nvSpPr>
        <dsp:cNvPr id="0" name=""/>
        <dsp:cNvSpPr/>
      </dsp:nvSpPr>
      <dsp:spPr>
        <a:xfrm>
          <a:off x="0" y="4909624"/>
          <a:ext cx="6117335" cy="785245"/>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90E9F3-E403-4D4F-AD15-C3DDBEA05F6D}">
      <dsp:nvSpPr>
        <dsp:cNvPr id="0" name=""/>
        <dsp:cNvSpPr/>
      </dsp:nvSpPr>
      <dsp:spPr>
        <a:xfrm>
          <a:off x="237536" y="5086304"/>
          <a:ext cx="431884" cy="431884"/>
        </a:xfrm>
        <a:prstGeom prst="rect">
          <a:avLst/>
        </a:prstGeom>
        <a:blipFill>
          <a:blip xmlns:r="http://schemas.openxmlformats.org/officeDocument/2006/relationships"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B5D0488-8A74-4F47-999D-F0ABE799D390}">
      <dsp:nvSpPr>
        <dsp:cNvPr id="0" name=""/>
        <dsp:cNvSpPr/>
      </dsp:nvSpPr>
      <dsp:spPr>
        <a:xfrm>
          <a:off x="906957" y="4909624"/>
          <a:ext cx="5210378" cy="7852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105" tIns="83105" rIns="83105" bIns="83105" numCol="1" spcCol="1270" anchor="ctr" anchorCtr="0">
          <a:noAutofit/>
        </a:bodyPr>
        <a:lstStyle/>
        <a:p>
          <a:pPr marL="0" lvl="0" indent="0" algn="l" defTabSz="844550">
            <a:lnSpc>
              <a:spcPct val="90000"/>
            </a:lnSpc>
            <a:spcBef>
              <a:spcPct val="0"/>
            </a:spcBef>
            <a:spcAft>
              <a:spcPct val="35000"/>
            </a:spcAft>
            <a:buNone/>
          </a:pPr>
          <a:r>
            <a:rPr lang="en-GB" sz="1900" kern="1200"/>
            <a:t>Calendar</a:t>
          </a:r>
          <a:endParaRPr lang="en-US" sz="1900" kern="1200"/>
        </a:p>
      </dsp:txBody>
      <dsp:txXfrm>
        <a:off x="906957" y="4909624"/>
        <a:ext cx="5210378" cy="7852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2C9ED-3322-413B-8F57-B4827D2EE931}">
      <dsp:nvSpPr>
        <dsp:cNvPr id="0" name=""/>
        <dsp:cNvSpPr/>
      </dsp:nvSpPr>
      <dsp:spPr>
        <a:xfrm>
          <a:off x="1084171" y="352188"/>
          <a:ext cx="2176304" cy="2176304"/>
        </a:xfrm>
        <a:prstGeom prst="blockArc">
          <a:avLst>
            <a:gd name="adj1" fmla="val 9098840"/>
            <a:gd name="adj2" fmla="val 16243037"/>
            <a:gd name="adj3" fmla="val 4641"/>
          </a:avLst>
        </a:prstGeom>
        <a:solidFill>
          <a:schemeClr val="accent2">
            <a:hueOff val="1354814"/>
            <a:satOff val="-6632"/>
            <a:lumOff val="3725"/>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E66EB2-C624-4E96-9CD8-049B54AF1B67}">
      <dsp:nvSpPr>
        <dsp:cNvPr id="0" name=""/>
        <dsp:cNvSpPr/>
      </dsp:nvSpPr>
      <dsp:spPr>
        <a:xfrm>
          <a:off x="1069274" y="325506"/>
          <a:ext cx="2176304" cy="2176304"/>
        </a:xfrm>
        <a:prstGeom prst="blockArc">
          <a:avLst>
            <a:gd name="adj1" fmla="val 1800000"/>
            <a:gd name="adj2" fmla="val 9000000"/>
            <a:gd name="adj3" fmla="val 4641"/>
          </a:avLst>
        </a:prstGeom>
        <a:solidFill>
          <a:schemeClr val="accent2">
            <a:hueOff val="677407"/>
            <a:satOff val="-3316"/>
            <a:lumOff val="186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4E1F4EA-2410-4C0F-8698-EB283235C67E}">
      <dsp:nvSpPr>
        <dsp:cNvPr id="0" name=""/>
        <dsp:cNvSpPr/>
      </dsp:nvSpPr>
      <dsp:spPr>
        <a:xfrm>
          <a:off x="1054794" y="351413"/>
          <a:ext cx="2176304" cy="2176304"/>
        </a:xfrm>
        <a:prstGeom prst="blockArc">
          <a:avLst>
            <a:gd name="adj1" fmla="val 16338086"/>
            <a:gd name="adj2" fmla="val 1704005"/>
            <a:gd name="adj3" fmla="val 4641"/>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FAB25A9-6E62-45C2-B1A4-244168354E88}">
      <dsp:nvSpPr>
        <dsp:cNvPr id="0" name=""/>
        <dsp:cNvSpPr/>
      </dsp:nvSpPr>
      <dsp:spPr>
        <a:xfrm>
          <a:off x="1656393" y="912626"/>
          <a:ext cx="1002065" cy="1002065"/>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IE" sz="1300" b="1" i="1" kern="1200"/>
            <a:t>STUDENT</a:t>
          </a:r>
          <a:r>
            <a:rPr lang="en-IE" sz="1300" kern="1200"/>
            <a:t> </a:t>
          </a:r>
        </a:p>
      </dsp:txBody>
      <dsp:txXfrm>
        <a:off x="1803142" y="1059375"/>
        <a:ext cx="708567" cy="708567"/>
      </dsp:txXfrm>
    </dsp:sp>
    <dsp:sp modelId="{6314259A-B08B-425E-9B30-8D901A455318}">
      <dsp:nvSpPr>
        <dsp:cNvPr id="0" name=""/>
        <dsp:cNvSpPr/>
      </dsp:nvSpPr>
      <dsp:spPr>
        <a:xfrm>
          <a:off x="1422492" y="26800"/>
          <a:ext cx="1526275" cy="701445"/>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IE" sz="1000" b="1" kern="1200"/>
            <a:t>EDUCATIONAL </a:t>
          </a:r>
          <a:r>
            <a:rPr lang="en-IE" sz="800" kern="1200"/>
            <a:t> </a:t>
          </a:r>
        </a:p>
      </dsp:txBody>
      <dsp:txXfrm>
        <a:off x="1646010" y="129524"/>
        <a:ext cx="1079239" cy="495997"/>
      </dsp:txXfrm>
    </dsp:sp>
    <dsp:sp modelId="{7CC1A19B-4668-4DE1-8E7D-30E8567648B0}">
      <dsp:nvSpPr>
        <dsp:cNvPr id="0" name=""/>
        <dsp:cNvSpPr/>
      </dsp:nvSpPr>
      <dsp:spPr>
        <a:xfrm>
          <a:off x="2399493" y="1594385"/>
          <a:ext cx="1356862" cy="701445"/>
        </a:xfrm>
        <a:prstGeom prst="ellipse">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IE" sz="1000" b="1" kern="1200"/>
            <a:t>VOCATIONAL</a:t>
          </a:r>
          <a:r>
            <a:rPr lang="en-IE" sz="800" kern="1200"/>
            <a:t> </a:t>
          </a:r>
        </a:p>
      </dsp:txBody>
      <dsp:txXfrm>
        <a:off x="2598201" y="1697109"/>
        <a:ext cx="959446" cy="495997"/>
      </dsp:txXfrm>
    </dsp:sp>
    <dsp:sp modelId="{CA7B6DB2-30DD-432D-9537-702B37C13E53}">
      <dsp:nvSpPr>
        <dsp:cNvPr id="0" name=""/>
        <dsp:cNvSpPr/>
      </dsp:nvSpPr>
      <dsp:spPr>
        <a:xfrm>
          <a:off x="724493" y="1594385"/>
          <a:ext cx="1024868" cy="701445"/>
        </a:xfrm>
        <a:prstGeom prst="ellipse">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IE" sz="1000" b="1" kern="1200"/>
            <a:t>PERSONAL </a:t>
          </a:r>
        </a:p>
      </dsp:txBody>
      <dsp:txXfrm>
        <a:off x="874581" y="1697109"/>
        <a:ext cx="724692" cy="49599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9D61C0-F4F3-4211-A474-E7C2C1C5E4C0}">
      <dsp:nvSpPr>
        <dsp:cNvPr id="0" name=""/>
        <dsp:cNvSpPr/>
      </dsp:nvSpPr>
      <dsp:spPr>
        <a:xfrm>
          <a:off x="0" y="110139"/>
          <a:ext cx="6832212" cy="1645020"/>
        </a:xfrm>
        <a:prstGeom prst="round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IE" sz="1900" b="1" kern="1200"/>
            <a:t>Core Subjects:</a:t>
          </a:r>
          <a:br>
            <a:rPr lang="en-IE" sz="1900" b="1" kern="1200"/>
          </a:br>
          <a:r>
            <a:rPr lang="en-IE" sz="1900" kern="1200" err="1"/>
            <a:t>Gaeilge</a:t>
          </a:r>
          <a:r>
            <a:rPr lang="en-IE" sz="1900" kern="1200"/>
            <a:t>, English, Maths, Science, History, Geography, CSPE (Civic, Social and Political Education), PE (Physical Education), SPHE (Social, Personal and Health Education), Religion.</a:t>
          </a:r>
          <a:endParaRPr lang="en-US" sz="1900" kern="1200"/>
        </a:p>
      </dsp:txBody>
      <dsp:txXfrm>
        <a:off x="80303" y="190442"/>
        <a:ext cx="6671606" cy="1484414"/>
      </dsp:txXfrm>
    </dsp:sp>
    <dsp:sp modelId="{801B6F3A-25DA-4293-892C-4BCD1F7916DB}">
      <dsp:nvSpPr>
        <dsp:cNvPr id="0" name=""/>
        <dsp:cNvSpPr/>
      </dsp:nvSpPr>
      <dsp:spPr>
        <a:xfrm>
          <a:off x="0" y="1809879"/>
          <a:ext cx="6832212" cy="1645020"/>
        </a:xfrm>
        <a:prstGeom prst="round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IE" sz="1900" b="1" kern="1200"/>
            <a:t>Optional Subjects:</a:t>
          </a:r>
          <a:br>
            <a:rPr lang="en-IE" sz="1900" b="1" kern="1200"/>
          </a:br>
          <a:r>
            <a:rPr lang="en-IE" sz="1900" kern="1200"/>
            <a:t>Students study two optional </a:t>
          </a:r>
          <a:r>
            <a:rPr lang="en-IE" sz="1900" kern="1200">
              <a:latin typeface="Century Gothic" panose="020B0502020202020204"/>
            </a:rPr>
            <a:t>subjects from this list: Visual</a:t>
          </a:r>
          <a:r>
            <a:rPr lang="en-IE" sz="1900" kern="1200"/>
            <a:t> Art</a:t>
          </a:r>
          <a:r>
            <a:rPr lang="en-IE" sz="1900" kern="1200">
              <a:latin typeface="Century Gothic" panose="020B0502020202020204"/>
            </a:rPr>
            <a:t>,</a:t>
          </a:r>
          <a:r>
            <a:rPr lang="en-IE" sz="1900" kern="1200"/>
            <a:t> Business Studies</a:t>
          </a:r>
          <a:r>
            <a:rPr lang="en-IE" sz="1900" kern="1200">
              <a:latin typeface="Century Gothic" panose="020B0502020202020204"/>
            </a:rPr>
            <a:t>,</a:t>
          </a:r>
          <a:r>
            <a:rPr lang="en-IE" sz="1900" kern="1200"/>
            <a:t> Home Economics</a:t>
          </a:r>
          <a:r>
            <a:rPr lang="en-IE" sz="1900" kern="1200">
              <a:latin typeface="Century Gothic" panose="020B0502020202020204"/>
            </a:rPr>
            <a:t>,</a:t>
          </a:r>
          <a:r>
            <a:rPr lang="en-IE" sz="1900" kern="1200"/>
            <a:t> Graphics</a:t>
          </a:r>
          <a:r>
            <a:rPr lang="en-IE" sz="1900" kern="1200">
              <a:latin typeface="Century Gothic" panose="020B0502020202020204"/>
            </a:rPr>
            <a:t>, Technology,</a:t>
          </a:r>
          <a:r>
            <a:rPr lang="en-IE" sz="1900" kern="1200"/>
            <a:t> Music.</a:t>
          </a:r>
          <a:endParaRPr lang="en-US" sz="1900" kern="1200">
            <a:latin typeface="Century Gothic" panose="020B0502020202020204"/>
          </a:endParaRPr>
        </a:p>
      </dsp:txBody>
      <dsp:txXfrm>
        <a:off x="80303" y="1890182"/>
        <a:ext cx="6671606" cy="1484414"/>
      </dsp:txXfrm>
    </dsp:sp>
    <dsp:sp modelId="{A5238717-EE1F-42AD-B504-9C97AE16D884}">
      <dsp:nvSpPr>
        <dsp:cNvPr id="0" name=""/>
        <dsp:cNvSpPr/>
      </dsp:nvSpPr>
      <dsp:spPr>
        <a:xfrm>
          <a:off x="0" y="3509619"/>
          <a:ext cx="6832212" cy="1645020"/>
        </a:xfrm>
        <a:prstGeom prst="round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rtl="0">
            <a:lnSpc>
              <a:spcPct val="90000"/>
            </a:lnSpc>
            <a:spcBef>
              <a:spcPct val="0"/>
            </a:spcBef>
            <a:spcAft>
              <a:spcPct val="35000"/>
            </a:spcAft>
            <a:buNone/>
          </a:pPr>
          <a:r>
            <a:rPr lang="en-IE" sz="1900" b="1" kern="1200">
              <a:latin typeface="Century Gothic" panose="020B0502020202020204"/>
            </a:rPr>
            <a:t>Modern Foreign Languages</a:t>
          </a:r>
          <a:r>
            <a:rPr lang="en-IE" sz="1900" kern="1200"/>
            <a:t>:</a:t>
          </a:r>
          <a:br>
            <a:rPr lang="en-IE" sz="1900" kern="1200"/>
          </a:br>
          <a:r>
            <a:rPr lang="en-IE" sz="1900" kern="1200">
              <a:latin typeface="Century Gothic" panose="020B0502020202020204"/>
            </a:rPr>
            <a:t>Students </a:t>
          </a:r>
          <a:r>
            <a:rPr lang="en-IE" sz="1900" kern="1200"/>
            <a:t>study </a:t>
          </a:r>
          <a:r>
            <a:rPr lang="en-IE" sz="1900" kern="1200">
              <a:latin typeface="Century Gothic" panose="020B0502020202020204"/>
            </a:rPr>
            <a:t>one language</a:t>
          </a:r>
          <a:r>
            <a:rPr lang="en-IE" sz="1900" kern="1200"/>
            <a:t>: </a:t>
          </a:r>
          <a:r>
            <a:rPr lang="en-IE" sz="1900" kern="1200">
              <a:latin typeface="Century Gothic" panose="020B0502020202020204"/>
            </a:rPr>
            <a:t>Spanish or French</a:t>
          </a:r>
          <a:endParaRPr lang="en-US" sz="1900" kern="1200"/>
        </a:p>
      </dsp:txBody>
      <dsp:txXfrm>
        <a:off x="80303" y="3589922"/>
        <a:ext cx="6671606" cy="14844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C39E3-E6FA-45EF-9803-5F4C541406EC}">
      <dsp:nvSpPr>
        <dsp:cNvPr id="0" name=""/>
        <dsp:cNvSpPr/>
      </dsp:nvSpPr>
      <dsp:spPr>
        <a:xfrm rot="5400000">
          <a:off x="6612227" y="-3575898"/>
          <a:ext cx="1357325" cy="8853596"/>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kern="1200"/>
            <a:t>Visual Art focuses on 3 main aspects – Art, Craft and Design. 1</a:t>
          </a:r>
          <a:r>
            <a:rPr lang="en-IE" sz="2100" kern="1200" baseline="30000"/>
            <a:t>st</a:t>
          </a:r>
          <a:r>
            <a:rPr lang="en-IE" sz="2100" kern="1200"/>
            <a:t> Year Exploration, 2</a:t>
          </a:r>
          <a:r>
            <a:rPr lang="en-IE" sz="2100" kern="1200" baseline="30000"/>
            <a:t>nd</a:t>
          </a:r>
          <a:r>
            <a:rPr lang="en-IE" sz="2100" kern="1200"/>
            <a:t> Year Process to Realisation, 3</a:t>
          </a:r>
          <a:r>
            <a:rPr lang="en-IE" sz="2100" kern="1200" baseline="30000"/>
            <a:t>rd</a:t>
          </a:r>
          <a:r>
            <a:rPr lang="en-IE" sz="2100" kern="1200"/>
            <a:t> Year Final Project in class. No exam in June of 3</a:t>
          </a:r>
          <a:r>
            <a:rPr lang="en-IE" sz="2100" kern="1200" baseline="30000"/>
            <a:t>rd</a:t>
          </a:r>
          <a:r>
            <a:rPr lang="en-IE" sz="2100" kern="1200"/>
            <a:t> Year. </a:t>
          </a:r>
        </a:p>
      </dsp:txBody>
      <dsp:txXfrm rot="-5400000">
        <a:off x="2864092" y="238496"/>
        <a:ext cx="8787337" cy="1224807"/>
      </dsp:txXfrm>
    </dsp:sp>
    <dsp:sp modelId="{403E3242-E58A-4298-976E-DFB5EE7F1569}">
      <dsp:nvSpPr>
        <dsp:cNvPr id="0" name=""/>
        <dsp:cNvSpPr/>
      </dsp:nvSpPr>
      <dsp:spPr>
        <a:xfrm>
          <a:off x="835" y="2570"/>
          <a:ext cx="2863256" cy="1696657"/>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IE" sz="2600" kern="1200"/>
            <a:t>VISUAL ART</a:t>
          </a:r>
        </a:p>
      </dsp:txBody>
      <dsp:txXfrm>
        <a:off x="83659" y="85394"/>
        <a:ext cx="2697608" cy="1531009"/>
      </dsp:txXfrm>
    </dsp:sp>
    <dsp:sp modelId="{A23845D2-F6DE-476B-9F98-8DE63AE89BBE}">
      <dsp:nvSpPr>
        <dsp:cNvPr id="0" name=""/>
        <dsp:cNvSpPr/>
      </dsp:nvSpPr>
      <dsp:spPr>
        <a:xfrm rot="5400000">
          <a:off x="6597148" y="-1809465"/>
          <a:ext cx="1357325" cy="8883710"/>
        </a:xfrm>
        <a:prstGeom prst="round2SameRect">
          <a:avLst/>
        </a:prstGeom>
        <a:solidFill>
          <a:schemeClr val="accent2">
            <a:tint val="40000"/>
            <a:alpha val="90000"/>
            <a:hueOff val="814885"/>
            <a:satOff val="-2356"/>
            <a:lumOff val="-50"/>
            <a:alphaOff val="0"/>
          </a:schemeClr>
        </a:solidFill>
        <a:ln w="19050" cap="rnd" cmpd="sng" algn="ctr">
          <a:solidFill>
            <a:schemeClr val="accent2">
              <a:tint val="40000"/>
              <a:alpha val="90000"/>
              <a:hueOff val="814885"/>
              <a:satOff val="-2356"/>
              <a:lumOff val="-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kern="1200"/>
            <a:t>Combines a mix of metalwork, woodwork and electronics. Mix of theory &amp; practical classes. Project 70% &amp; Exam 30%.  Might suit students who like hands on learning and are creative. </a:t>
          </a:r>
        </a:p>
      </dsp:txBody>
      <dsp:txXfrm rot="-5400000">
        <a:off x="2833956" y="2019986"/>
        <a:ext cx="8817451" cy="1224807"/>
      </dsp:txXfrm>
    </dsp:sp>
    <dsp:sp modelId="{18CEF6E0-772D-41CB-9A47-3FC4CCC37231}">
      <dsp:nvSpPr>
        <dsp:cNvPr id="0" name=""/>
        <dsp:cNvSpPr/>
      </dsp:nvSpPr>
      <dsp:spPr>
        <a:xfrm>
          <a:off x="835" y="1784060"/>
          <a:ext cx="2833120" cy="1696657"/>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IE" sz="2600" kern="1200"/>
            <a:t>APPLIED TECHNOLOGY</a:t>
          </a:r>
        </a:p>
      </dsp:txBody>
      <dsp:txXfrm>
        <a:off x="83659" y="1866884"/>
        <a:ext cx="2667472" cy="1531009"/>
      </dsp:txXfrm>
    </dsp:sp>
    <dsp:sp modelId="{DBC6A201-D8B3-4D39-8CA0-94A9E99DCC6A}">
      <dsp:nvSpPr>
        <dsp:cNvPr id="0" name=""/>
        <dsp:cNvSpPr/>
      </dsp:nvSpPr>
      <dsp:spPr>
        <a:xfrm rot="5400000">
          <a:off x="6646039" y="118150"/>
          <a:ext cx="1245577" cy="8591459"/>
        </a:xfrm>
        <a:prstGeom prst="round2SameRect">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kern="1200"/>
            <a:t>Business focuses on 3 strands; Personal Finance, The World of Work/Enterprise and The Economy. 100% Exam in 3</a:t>
          </a:r>
          <a:r>
            <a:rPr lang="en-IE" sz="2100" kern="1200" baseline="30000"/>
            <a:t>rd</a:t>
          </a:r>
          <a:r>
            <a:rPr lang="en-IE" sz="2100" kern="1200"/>
            <a:t> Year. Mini Company Club, Student Enterprise Awards, Stationary Shop. </a:t>
          </a:r>
        </a:p>
      </dsp:txBody>
      <dsp:txXfrm rot="-5400000">
        <a:off x="2973098" y="3851895"/>
        <a:ext cx="8530655" cy="1123969"/>
      </dsp:txXfrm>
    </dsp:sp>
    <dsp:sp modelId="{9B789602-17F6-485B-903E-88A7E5181EDF}">
      <dsp:nvSpPr>
        <dsp:cNvPr id="0" name=""/>
        <dsp:cNvSpPr/>
      </dsp:nvSpPr>
      <dsp:spPr>
        <a:xfrm>
          <a:off x="835" y="3565551"/>
          <a:ext cx="2972262" cy="1696657"/>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49530" rIns="99060" bIns="49530" numCol="1" spcCol="1270" anchor="ctr" anchorCtr="0">
          <a:noAutofit/>
        </a:bodyPr>
        <a:lstStyle/>
        <a:p>
          <a:pPr marL="0" lvl="0" indent="0" algn="ctr" defTabSz="1155700">
            <a:lnSpc>
              <a:spcPct val="90000"/>
            </a:lnSpc>
            <a:spcBef>
              <a:spcPct val="0"/>
            </a:spcBef>
            <a:spcAft>
              <a:spcPct val="35000"/>
            </a:spcAft>
            <a:buNone/>
          </a:pPr>
          <a:r>
            <a:rPr lang="en-IE" sz="2600" kern="1200"/>
            <a:t>BUSINESS STUDIES</a:t>
          </a:r>
        </a:p>
      </dsp:txBody>
      <dsp:txXfrm>
        <a:off x="83659" y="3648375"/>
        <a:ext cx="2806614" cy="15310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CC39E3-E6FA-45EF-9803-5F4C541406EC}">
      <dsp:nvSpPr>
        <dsp:cNvPr id="0" name=""/>
        <dsp:cNvSpPr/>
      </dsp:nvSpPr>
      <dsp:spPr>
        <a:xfrm rot="5400000">
          <a:off x="6246868" y="-4082052"/>
          <a:ext cx="1389285" cy="9870464"/>
        </a:xfrm>
        <a:prstGeom prst="round2Same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kern="1200"/>
            <a:t>Areas looked at in class include solving, drawing and sketching. Exam 80% and Project 20%. Mix of both practical and theory. Spatial Awareness &amp; Numeracy are important. </a:t>
          </a:r>
        </a:p>
      </dsp:txBody>
      <dsp:txXfrm rot="-5400000">
        <a:off x="2006279" y="226356"/>
        <a:ext cx="9802645" cy="1253647"/>
      </dsp:txXfrm>
    </dsp:sp>
    <dsp:sp modelId="{403E3242-E58A-4298-976E-DFB5EE7F1569}">
      <dsp:nvSpPr>
        <dsp:cNvPr id="0" name=""/>
        <dsp:cNvSpPr/>
      </dsp:nvSpPr>
      <dsp:spPr>
        <a:xfrm>
          <a:off x="687" y="2631"/>
          <a:ext cx="2004904" cy="1736607"/>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GRAPHICS</a:t>
          </a:r>
        </a:p>
      </dsp:txBody>
      <dsp:txXfrm>
        <a:off x="85461" y="87405"/>
        <a:ext cx="1835356" cy="1567059"/>
      </dsp:txXfrm>
    </dsp:sp>
    <dsp:sp modelId="{A23845D2-F6DE-476B-9F98-8DE63AE89BBE}">
      <dsp:nvSpPr>
        <dsp:cNvPr id="0" name=""/>
        <dsp:cNvSpPr/>
      </dsp:nvSpPr>
      <dsp:spPr>
        <a:xfrm rot="5400000">
          <a:off x="6302602" y="-2189293"/>
          <a:ext cx="1389285" cy="9758997"/>
        </a:xfrm>
        <a:prstGeom prst="round2SameRect">
          <a:avLst/>
        </a:prstGeom>
        <a:solidFill>
          <a:schemeClr val="accent2">
            <a:tint val="40000"/>
            <a:alpha val="90000"/>
            <a:hueOff val="814885"/>
            <a:satOff val="-2356"/>
            <a:lumOff val="-50"/>
            <a:alphaOff val="0"/>
          </a:schemeClr>
        </a:solidFill>
        <a:ln w="19050" cap="rnd" cmpd="sng" algn="ctr">
          <a:solidFill>
            <a:schemeClr val="accent2">
              <a:tint val="40000"/>
              <a:alpha val="90000"/>
              <a:hueOff val="814885"/>
              <a:satOff val="-2356"/>
              <a:lumOff val="-5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kern="1200"/>
            <a:t>Topics include Nutrition, Health &amp; Safety, Managing the household, textiles. 50% Practical Exam in April 3</a:t>
          </a:r>
          <a:r>
            <a:rPr lang="en-IE" sz="2100" kern="1200" baseline="30000"/>
            <a:t>rd</a:t>
          </a:r>
          <a:r>
            <a:rPr lang="en-IE" sz="2100" kern="1200"/>
            <a:t> Year and 50% written exam in June. Interest in cooking and sewing are helpful but not essential. </a:t>
          </a:r>
        </a:p>
      </dsp:txBody>
      <dsp:txXfrm rot="-5400000">
        <a:off x="2117747" y="2063381"/>
        <a:ext cx="9691178" cy="1253647"/>
      </dsp:txXfrm>
    </dsp:sp>
    <dsp:sp modelId="{18CEF6E0-772D-41CB-9A47-3FC4CCC37231}">
      <dsp:nvSpPr>
        <dsp:cNvPr id="0" name=""/>
        <dsp:cNvSpPr/>
      </dsp:nvSpPr>
      <dsp:spPr>
        <a:xfrm>
          <a:off x="687" y="1826068"/>
          <a:ext cx="1985216" cy="1736607"/>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HOME </a:t>
          </a:r>
        </a:p>
        <a:p>
          <a:pPr marL="0" lvl="0" indent="0" algn="ctr" defTabSz="889000">
            <a:lnSpc>
              <a:spcPct val="90000"/>
            </a:lnSpc>
            <a:spcBef>
              <a:spcPct val="0"/>
            </a:spcBef>
            <a:spcAft>
              <a:spcPct val="35000"/>
            </a:spcAft>
            <a:buNone/>
          </a:pPr>
          <a:r>
            <a:rPr lang="en-IE" sz="2000" kern="1200"/>
            <a:t>ECONOMICS</a:t>
          </a:r>
        </a:p>
      </dsp:txBody>
      <dsp:txXfrm>
        <a:off x="85461" y="1910842"/>
        <a:ext cx="1815668" cy="1567059"/>
      </dsp:txXfrm>
    </dsp:sp>
    <dsp:sp modelId="{DBC6A201-D8B3-4D39-8CA0-94A9E99DCC6A}">
      <dsp:nvSpPr>
        <dsp:cNvPr id="0" name=""/>
        <dsp:cNvSpPr/>
      </dsp:nvSpPr>
      <dsp:spPr>
        <a:xfrm rot="5400000">
          <a:off x="6291337" y="-355182"/>
          <a:ext cx="1389285" cy="9781496"/>
        </a:xfrm>
        <a:prstGeom prst="round2SameRect">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IE" sz="2100" b="0" i="0" kern="1200"/>
            <a:t>Music focuses on giving students the opportunity to develop their musical knowledge, skills and cultural awareness. Practical exam in April 3</a:t>
          </a:r>
          <a:r>
            <a:rPr lang="en-IE" sz="2100" b="0" i="0" kern="1200" baseline="30000"/>
            <a:t>rd</a:t>
          </a:r>
          <a:r>
            <a:rPr lang="en-IE" sz="2100" b="0" i="0" kern="1200"/>
            <a:t> Year for 30% and 70% written exam in June. No previous study of music required. </a:t>
          </a:r>
          <a:endParaRPr lang="en-IE" sz="2100" kern="1200"/>
        </a:p>
      </dsp:txBody>
      <dsp:txXfrm rot="-5400000">
        <a:off x="2095232" y="3908742"/>
        <a:ext cx="9713677" cy="1253647"/>
      </dsp:txXfrm>
    </dsp:sp>
    <dsp:sp modelId="{9B789602-17F6-485B-903E-88A7E5181EDF}">
      <dsp:nvSpPr>
        <dsp:cNvPr id="0" name=""/>
        <dsp:cNvSpPr/>
      </dsp:nvSpPr>
      <dsp:spPr>
        <a:xfrm>
          <a:off x="687" y="3649506"/>
          <a:ext cx="1930531" cy="1736607"/>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IE" sz="2000" kern="1200"/>
            <a:t>MUSIC</a:t>
          </a:r>
        </a:p>
      </dsp:txBody>
      <dsp:txXfrm>
        <a:off x="85461" y="3734280"/>
        <a:ext cx="1760983" cy="15670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40ECC-1162-434E-B671-1D6C940C06A3}">
      <dsp:nvSpPr>
        <dsp:cNvPr id="0" name=""/>
        <dsp:cNvSpPr/>
      </dsp:nvSpPr>
      <dsp:spPr>
        <a:xfrm rot="16200000">
          <a:off x="157990" y="-143906"/>
          <a:ext cx="1929325" cy="2245306"/>
        </a:xfrm>
        <a:prstGeom prst="round1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IE" sz="2000" kern="1200"/>
            <a:t>Interest</a:t>
          </a:r>
        </a:p>
      </dsp:txBody>
      <dsp:txXfrm rot="5400000">
        <a:off x="0" y="14084"/>
        <a:ext cx="2245306" cy="1446993"/>
      </dsp:txXfrm>
    </dsp:sp>
    <dsp:sp modelId="{D4EE8E1F-4720-4777-BC85-FDAF7CEF3AFC}">
      <dsp:nvSpPr>
        <dsp:cNvPr id="0" name=""/>
        <dsp:cNvSpPr/>
      </dsp:nvSpPr>
      <dsp:spPr>
        <a:xfrm>
          <a:off x="2245306" y="0"/>
          <a:ext cx="2245306" cy="1929325"/>
        </a:xfrm>
        <a:prstGeom prst="round1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IE" sz="2000" kern="1200"/>
            <a:t>Ability</a:t>
          </a:r>
        </a:p>
      </dsp:txBody>
      <dsp:txXfrm>
        <a:off x="2245306" y="0"/>
        <a:ext cx="2245306" cy="1446993"/>
      </dsp:txXfrm>
    </dsp:sp>
    <dsp:sp modelId="{0BC166FC-6EDD-4161-B682-C3452168A17B}">
      <dsp:nvSpPr>
        <dsp:cNvPr id="0" name=""/>
        <dsp:cNvSpPr/>
      </dsp:nvSpPr>
      <dsp:spPr>
        <a:xfrm rot="10800000">
          <a:off x="0" y="1929325"/>
          <a:ext cx="2245306" cy="1929325"/>
        </a:xfrm>
        <a:prstGeom prst="round1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IE" sz="2000" kern="1200"/>
            <a:t>Future Careers/LC Choices </a:t>
          </a:r>
        </a:p>
      </dsp:txBody>
      <dsp:txXfrm rot="10800000">
        <a:off x="0" y="2411656"/>
        <a:ext cx="2245306" cy="1446993"/>
      </dsp:txXfrm>
    </dsp:sp>
    <dsp:sp modelId="{DB853C92-0F7B-4F89-819A-41FE374E8487}">
      <dsp:nvSpPr>
        <dsp:cNvPr id="0" name=""/>
        <dsp:cNvSpPr/>
      </dsp:nvSpPr>
      <dsp:spPr>
        <a:xfrm rot="5400000">
          <a:off x="2403296" y="1771334"/>
          <a:ext cx="1929325" cy="2245306"/>
        </a:xfrm>
        <a:prstGeom prst="round1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IE" sz="2000" kern="1200"/>
            <a:t>Talk to other students that have picked the subject </a:t>
          </a:r>
        </a:p>
      </dsp:txBody>
      <dsp:txXfrm rot="-5400000">
        <a:off x="2245306" y="2411656"/>
        <a:ext cx="2245306" cy="1446993"/>
      </dsp:txXfrm>
    </dsp:sp>
    <dsp:sp modelId="{64025F46-F1E1-465B-8299-F4CC8718841A}">
      <dsp:nvSpPr>
        <dsp:cNvPr id="0" name=""/>
        <dsp:cNvSpPr/>
      </dsp:nvSpPr>
      <dsp:spPr>
        <a:xfrm>
          <a:off x="1571714" y="1446993"/>
          <a:ext cx="1347183" cy="964662"/>
        </a:xfrm>
        <a:prstGeom prst="roundRect">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IE" sz="2000" kern="1200"/>
            <a:t>Do’s</a:t>
          </a:r>
        </a:p>
      </dsp:txBody>
      <dsp:txXfrm>
        <a:off x="1618805" y="1494084"/>
        <a:ext cx="1253001" cy="8704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40ECC-1162-434E-B671-1D6C940C06A3}">
      <dsp:nvSpPr>
        <dsp:cNvPr id="0" name=""/>
        <dsp:cNvSpPr/>
      </dsp:nvSpPr>
      <dsp:spPr>
        <a:xfrm rot="16200000">
          <a:off x="157990" y="-143906"/>
          <a:ext cx="1929325" cy="2245306"/>
        </a:xfrm>
        <a:prstGeom prst="round1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E" sz="2500" kern="1200"/>
            <a:t>Friends</a:t>
          </a:r>
        </a:p>
      </dsp:txBody>
      <dsp:txXfrm rot="5400000">
        <a:off x="0" y="14084"/>
        <a:ext cx="2245306" cy="1446993"/>
      </dsp:txXfrm>
    </dsp:sp>
    <dsp:sp modelId="{D4EE8E1F-4720-4777-BC85-FDAF7CEF3AFC}">
      <dsp:nvSpPr>
        <dsp:cNvPr id="0" name=""/>
        <dsp:cNvSpPr/>
      </dsp:nvSpPr>
      <dsp:spPr>
        <a:xfrm>
          <a:off x="2245306" y="0"/>
          <a:ext cx="2245306" cy="1929325"/>
        </a:xfrm>
        <a:prstGeom prst="round1Rect">
          <a:avLst/>
        </a:prstGeom>
        <a:solidFill>
          <a:schemeClr val="accent5">
            <a:hueOff val="2079079"/>
            <a:satOff val="-1338"/>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E" sz="2500" kern="1200"/>
            <a:t>“Easy” subject</a:t>
          </a:r>
        </a:p>
      </dsp:txBody>
      <dsp:txXfrm>
        <a:off x="2245306" y="0"/>
        <a:ext cx="2245306" cy="1446993"/>
      </dsp:txXfrm>
    </dsp:sp>
    <dsp:sp modelId="{0BC166FC-6EDD-4161-B682-C3452168A17B}">
      <dsp:nvSpPr>
        <dsp:cNvPr id="0" name=""/>
        <dsp:cNvSpPr/>
      </dsp:nvSpPr>
      <dsp:spPr>
        <a:xfrm rot="10800000">
          <a:off x="0" y="1929325"/>
          <a:ext cx="2245306" cy="1929325"/>
        </a:xfrm>
        <a:prstGeom prst="round1Rect">
          <a:avLst/>
        </a:prstGeom>
        <a:solidFill>
          <a:schemeClr val="accent5">
            <a:hueOff val="4158159"/>
            <a:satOff val="-2675"/>
            <a:lumOff val="18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E" sz="2500" kern="1200"/>
            <a:t>Gender</a:t>
          </a:r>
        </a:p>
      </dsp:txBody>
      <dsp:txXfrm rot="10800000">
        <a:off x="0" y="2411656"/>
        <a:ext cx="2245306" cy="1446993"/>
      </dsp:txXfrm>
    </dsp:sp>
    <dsp:sp modelId="{DB853C92-0F7B-4F89-819A-41FE374E8487}">
      <dsp:nvSpPr>
        <dsp:cNvPr id="0" name=""/>
        <dsp:cNvSpPr/>
      </dsp:nvSpPr>
      <dsp:spPr>
        <a:xfrm rot="5400000">
          <a:off x="2403296" y="1771334"/>
          <a:ext cx="1929325" cy="2245306"/>
        </a:xfrm>
        <a:prstGeom prst="round1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IE" sz="2500" kern="1200"/>
            <a:t>Leave it to the last minute!</a:t>
          </a:r>
        </a:p>
      </dsp:txBody>
      <dsp:txXfrm rot="-5400000">
        <a:off x="2245306" y="2411656"/>
        <a:ext cx="2245306" cy="1446993"/>
      </dsp:txXfrm>
    </dsp:sp>
    <dsp:sp modelId="{64025F46-F1E1-465B-8299-F4CC8718841A}">
      <dsp:nvSpPr>
        <dsp:cNvPr id="0" name=""/>
        <dsp:cNvSpPr/>
      </dsp:nvSpPr>
      <dsp:spPr>
        <a:xfrm>
          <a:off x="1571714" y="1446993"/>
          <a:ext cx="1347183" cy="964662"/>
        </a:xfrm>
        <a:prstGeom prst="roundRect">
          <a:avLst/>
        </a:prstGeom>
        <a:solidFill>
          <a:schemeClr val="accent5">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IE" sz="2500" kern="1200"/>
            <a:t>Don’ts</a:t>
          </a:r>
        </a:p>
      </dsp:txBody>
      <dsp:txXfrm>
        <a:off x="1618805" y="1494084"/>
        <a:ext cx="1253001" cy="87048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E1EE20-3104-40B4-93B2-3B7417640EC1}">
      <dsp:nvSpPr>
        <dsp:cNvPr id="0" name=""/>
        <dsp:cNvSpPr/>
      </dsp:nvSpPr>
      <dsp:spPr>
        <a:xfrm>
          <a:off x="0" y="402073"/>
          <a:ext cx="6117335" cy="11983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1B6CD4-CA5C-4399-AA02-EE9F741B1463}">
      <dsp:nvSpPr>
        <dsp:cNvPr id="0" name=""/>
        <dsp:cNvSpPr/>
      </dsp:nvSpPr>
      <dsp:spPr>
        <a:xfrm>
          <a:off x="362489" y="271984"/>
          <a:ext cx="659071" cy="65907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31AD7F-E29B-4859-AA53-237B9371104B}">
      <dsp:nvSpPr>
        <dsp:cNvPr id="0" name=""/>
        <dsp:cNvSpPr/>
      </dsp:nvSpPr>
      <dsp:spPr>
        <a:xfrm>
          <a:off x="1384050" y="2364"/>
          <a:ext cx="4733285" cy="1198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21" tIns="126821" rIns="126821" bIns="126821" numCol="1" spcCol="1270" anchor="ctr" anchorCtr="0">
          <a:noAutofit/>
        </a:bodyPr>
        <a:lstStyle/>
        <a:p>
          <a:pPr marL="0" lvl="0" indent="0" algn="l" defTabSz="977900">
            <a:lnSpc>
              <a:spcPct val="90000"/>
            </a:lnSpc>
            <a:spcBef>
              <a:spcPct val="0"/>
            </a:spcBef>
            <a:spcAft>
              <a:spcPct val="35000"/>
            </a:spcAft>
            <a:buNone/>
          </a:pPr>
          <a:r>
            <a:rPr lang="en-GB" sz="2200" kern="1200"/>
            <a:t>We understand it’s a lot of information to digest</a:t>
          </a:r>
          <a:endParaRPr lang="en-US" sz="2200" kern="1200"/>
        </a:p>
      </dsp:txBody>
      <dsp:txXfrm>
        <a:off x="1384050" y="2364"/>
        <a:ext cx="4733285" cy="1198312"/>
      </dsp:txXfrm>
    </dsp:sp>
    <dsp:sp modelId="{5EDD90D6-CB4B-4134-902E-DBABEA29A963}">
      <dsp:nvSpPr>
        <dsp:cNvPr id="0" name=""/>
        <dsp:cNvSpPr/>
      </dsp:nvSpPr>
      <dsp:spPr>
        <a:xfrm>
          <a:off x="0" y="1773493"/>
          <a:ext cx="6117335" cy="11983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2E15B2-C3C0-43D0-AC0C-AB805D193C5C}">
      <dsp:nvSpPr>
        <dsp:cNvPr id="0" name=""/>
        <dsp:cNvSpPr/>
      </dsp:nvSpPr>
      <dsp:spPr>
        <a:xfrm>
          <a:off x="362489" y="1769874"/>
          <a:ext cx="659071" cy="65907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D52573-81A1-43D7-8EA4-131A2633510F}">
      <dsp:nvSpPr>
        <dsp:cNvPr id="0" name=""/>
        <dsp:cNvSpPr/>
      </dsp:nvSpPr>
      <dsp:spPr>
        <a:xfrm>
          <a:off x="1384050" y="1500254"/>
          <a:ext cx="4733285" cy="1198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21" tIns="126821" rIns="126821" bIns="126821" numCol="1" spcCol="1270" anchor="ctr" anchorCtr="0">
          <a:noAutofit/>
        </a:bodyPr>
        <a:lstStyle/>
        <a:p>
          <a:pPr marL="0" lvl="0" indent="0" algn="l" defTabSz="977900">
            <a:lnSpc>
              <a:spcPct val="90000"/>
            </a:lnSpc>
            <a:spcBef>
              <a:spcPct val="0"/>
            </a:spcBef>
            <a:spcAft>
              <a:spcPct val="35000"/>
            </a:spcAft>
            <a:buNone/>
          </a:pPr>
          <a:r>
            <a:rPr lang="en-GB" sz="2200" kern="1200"/>
            <a:t>Take your time</a:t>
          </a:r>
          <a:endParaRPr lang="en-US" sz="2200" kern="1200"/>
        </a:p>
      </dsp:txBody>
      <dsp:txXfrm>
        <a:off x="1384050" y="1500254"/>
        <a:ext cx="4733285" cy="1198312"/>
      </dsp:txXfrm>
    </dsp:sp>
    <dsp:sp modelId="{72CB5ABC-22D9-45D8-B031-3819D40B3489}">
      <dsp:nvSpPr>
        <dsp:cNvPr id="0" name=""/>
        <dsp:cNvSpPr/>
      </dsp:nvSpPr>
      <dsp:spPr>
        <a:xfrm>
          <a:off x="0" y="2998145"/>
          <a:ext cx="6117335" cy="11983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0E9C7A-5B33-4A36-983C-B9D6F682C610}">
      <dsp:nvSpPr>
        <dsp:cNvPr id="0" name=""/>
        <dsp:cNvSpPr/>
      </dsp:nvSpPr>
      <dsp:spPr>
        <a:xfrm>
          <a:off x="362489" y="3267765"/>
          <a:ext cx="659071" cy="659071"/>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802923A-0D81-46FB-8FE5-FB9204168A2D}">
      <dsp:nvSpPr>
        <dsp:cNvPr id="0" name=""/>
        <dsp:cNvSpPr/>
      </dsp:nvSpPr>
      <dsp:spPr>
        <a:xfrm>
          <a:off x="1384050" y="2998145"/>
          <a:ext cx="4733285" cy="1198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21" tIns="126821" rIns="126821" bIns="126821" numCol="1" spcCol="1270" anchor="ctr" anchorCtr="0">
          <a:noAutofit/>
        </a:bodyPr>
        <a:lstStyle/>
        <a:p>
          <a:pPr marL="0" lvl="0" indent="0" algn="l" defTabSz="977900" rtl="0">
            <a:lnSpc>
              <a:spcPct val="90000"/>
            </a:lnSpc>
            <a:spcBef>
              <a:spcPct val="0"/>
            </a:spcBef>
            <a:spcAft>
              <a:spcPct val="35000"/>
            </a:spcAft>
            <a:buNone/>
          </a:pPr>
          <a:r>
            <a:rPr lang="en-GB" sz="2200" kern="1200"/>
            <a:t>Read through what we have</a:t>
          </a:r>
          <a:r>
            <a:rPr lang="en-GB" sz="2200" kern="1200">
              <a:latin typeface="Century Gothic" panose="020B0502020202020204"/>
            </a:rPr>
            <a:t> given</a:t>
          </a:r>
          <a:r>
            <a:rPr lang="en-GB" sz="2200" kern="1200"/>
            <a:t> out</a:t>
          </a:r>
          <a:endParaRPr lang="en-US" sz="2200" kern="1200"/>
        </a:p>
      </dsp:txBody>
      <dsp:txXfrm>
        <a:off x="1384050" y="2998145"/>
        <a:ext cx="4733285" cy="1198312"/>
      </dsp:txXfrm>
    </dsp:sp>
    <dsp:sp modelId="{9CE43967-948C-4252-9632-D91B109D4505}">
      <dsp:nvSpPr>
        <dsp:cNvPr id="0" name=""/>
        <dsp:cNvSpPr/>
      </dsp:nvSpPr>
      <dsp:spPr>
        <a:xfrm>
          <a:off x="0" y="4496035"/>
          <a:ext cx="6117335" cy="11983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D95B5F-4778-4A0A-9B4C-F7F5B718F5F7}">
      <dsp:nvSpPr>
        <dsp:cNvPr id="0" name=""/>
        <dsp:cNvSpPr/>
      </dsp:nvSpPr>
      <dsp:spPr>
        <a:xfrm>
          <a:off x="362489" y="4765655"/>
          <a:ext cx="659071" cy="659071"/>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4EDBB36-10C9-4D8C-B001-CBEF6976FF1A}">
      <dsp:nvSpPr>
        <dsp:cNvPr id="0" name=""/>
        <dsp:cNvSpPr/>
      </dsp:nvSpPr>
      <dsp:spPr>
        <a:xfrm>
          <a:off x="1384050" y="4496035"/>
          <a:ext cx="4733285" cy="1198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6821" tIns="126821" rIns="126821" bIns="126821" numCol="1" spcCol="1270" anchor="ctr" anchorCtr="0">
          <a:noAutofit/>
        </a:bodyPr>
        <a:lstStyle/>
        <a:p>
          <a:pPr marL="0" lvl="0" indent="0" algn="l" defTabSz="977900">
            <a:lnSpc>
              <a:spcPct val="90000"/>
            </a:lnSpc>
            <a:spcBef>
              <a:spcPct val="0"/>
            </a:spcBef>
            <a:spcAft>
              <a:spcPct val="35000"/>
            </a:spcAft>
            <a:buNone/>
          </a:pPr>
          <a:r>
            <a:rPr lang="en-GB" sz="2200" kern="1200"/>
            <a:t>Contact us if you have any difficulties</a:t>
          </a:r>
          <a:endParaRPr lang="en-US" sz="2200" kern="1200"/>
        </a:p>
      </dsp:txBody>
      <dsp:txXfrm>
        <a:off x="1384050" y="4496035"/>
        <a:ext cx="4733285" cy="119831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7EA115-87DB-4B61-BB07-8ABEC76FD930}" type="datetimeFigureOut">
              <a:t>2/12/2026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A2B9BC-B45B-4A4F-A021-9537D6238DB5}" type="slidenum">
              <a:t>‹#›</a:t>
            </a:fld>
            <a:endParaRPr lang="en-GB"/>
          </a:p>
        </p:txBody>
      </p:sp>
    </p:spTree>
    <p:extLst>
      <p:ext uri="{BB962C8B-B14F-4D97-AF65-F5344CB8AC3E}">
        <p14:creationId xmlns:p14="http://schemas.microsoft.com/office/powerpoint/2010/main" val="3737681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 wish to welcome you again to our information evening and to explain our continuum of support. </a:t>
            </a:r>
          </a:p>
          <a:p>
            <a:r>
              <a:rPr lang="en-US"/>
              <a:t>We understand that every student has unique needs and abilities, and it is our goal to provide the support necessary for each student to reach their full potential. We offer a continuum of support to ensure that all students receive the help they need to succeed.</a:t>
            </a:r>
            <a:endParaRPr lang="en-GB"/>
          </a:p>
          <a:p>
            <a:r>
              <a:rPr lang="en-US"/>
              <a:t>The first level of support we offer is universal support for all,  all of our students avail of this support. It provided through a challenging and engaging curriculum, a safe and nurturing environment, and access to a variety of extracurricular activities. This level of support is designed to meet the needs of the majority of students.</a:t>
            </a:r>
            <a:endParaRPr lang="en-GB"/>
          </a:p>
          <a:p>
            <a:r>
              <a:rPr lang="en-US"/>
              <a:t>For students who may need additional support, we offer targeted support in class. This may include small group instruction, additional resources, and differentiated instruction. These interventions are designed to help students who are struggling in certain areas to catch up to their peers.</a:t>
            </a:r>
            <a:endParaRPr lang="en-GB"/>
          </a:p>
          <a:p>
            <a:r>
              <a:rPr lang="en-US"/>
              <a:t>For students who require more intensive support, we offer specialized support. This may include SSPs, specialized instruction, and guidance/other school services. These interventions are designed to help students with significant learning difficulties to make progress and achieve their goals.</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73A2B9BC-B45B-4A4F-A021-9537D6238DB5}" type="slidenum">
              <a:t>15</a:t>
            </a:fld>
            <a:endParaRPr lang="en-GB"/>
          </a:p>
        </p:txBody>
      </p:sp>
    </p:spTree>
    <p:extLst>
      <p:ext uri="{BB962C8B-B14F-4D97-AF65-F5344CB8AC3E}">
        <p14:creationId xmlns:p14="http://schemas.microsoft.com/office/powerpoint/2010/main" val="1062378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5DBF5-DCC1-6811-A6FD-9A32375CA6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71C2C-65A4-B9D3-8AEE-8A2F3FAA32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51973-37D8-F9DC-D6A6-7D5B624430AC}"/>
              </a:ext>
            </a:extLst>
          </p:cNvPr>
          <p:cNvSpPr>
            <a:spLocks noGrp="1"/>
          </p:cNvSpPr>
          <p:nvPr>
            <p:ph type="body" idx="1"/>
          </p:nvPr>
        </p:nvSpPr>
        <p:spPr/>
        <p:txBody>
          <a:bodyPr/>
          <a:lstStyle/>
          <a:p>
            <a:r>
              <a:rPr lang="en-US"/>
              <a:t>I wish to welcome you again to our information evening and to explain our continuum of support. </a:t>
            </a:r>
          </a:p>
          <a:p>
            <a:r>
              <a:rPr lang="en-US"/>
              <a:t>We understand that every student has unique needs and abilities, and it is our goal to provide the support necessary for each student to reach their full potential. We offer a continuum of support to ensure that all students receive the help they need to succeed.</a:t>
            </a:r>
            <a:endParaRPr lang="en-GB"/>
          </a:p>
          <a:p>
            <a:r>
              <a:rPr lang="en-US"/>
              <a:t>The first level of support we offer is universal support for all,  all of our students avail of this support. It provided through a challenging and engaging curriculum, a safe and nurturing environment, and access to a variety of extracurricular activities. This level of support is designed to meet the needs of the majority of students.</a:t>
            </a:r>
            <a:endParaRPr lang="en-GB"/>
          </a:p>
          <a:p>
            <a:r>
              <a:rPr lang="en-US"/>
              <a:t>For students who may need additional support, we offer targeted support in class. This may include small group instruction, additional resources, and differentiated instruction. These interventions are designed to help students who are struggling in certain areas to catch up to their peers.</a:t>
            </a:r>
            <a:endParaRPr lang="en-GB"/>
          </a:p>
          <a:p>
            <a:r>
              <a:rPr lang="en-US"/>
              <a:t>For students who require more intensive support, we offer specialized support. This may include SSPs, specialized instruction, and guidance/other school services. These interventions are designed to help students with significant learning difficulties to make progress and achieve their goals.</a:t>
            </a:r>
            <a:endParaRPr lang="en-GB"/>
          </a:p>
          <a:p>
            <a:endParaRPr lang="en-US">
              <a:cs typeface="Calibri"/>
            </a:endParaRPr>
          </a:p>
        </p:txBody>
      </p:sp>
      <p:sp>
        <p:nvSpPr>
          <p:cNvPr id="4" name="Slide Number Placeholder 3">
            <a:extLst>
              <a:ext uri="{FF2B5EF4-FFF2-40B4-BE49-F238E27FC236}">
                <a16:creationId xmlns:a16="http://schemas.microsoft.com/office/drawing/2014/main" id="{039E5AB6-ABF2-C859-A528-798B8B1BF397}"/>
              </a:ext>
            </a:extLst>
          </p:cNvPr>
          <p:cNvSpPr>
            <a:spLocks noGrp="1"/>
          </p:cNvSpPr>
          <p:nvPr>
            <p:ph type="sldNum" sz="quarter" idx="5"/>
          </p:nvPr>
        </p:nvSpPr>
        <p:spPr/>
        <p:txBody>
          <a:bodyPr/>
          <a:lstStyle/>
          <a:p>
            <a:fld id="{73A2B9BC-B45B-4A4F-A021-9537D6238DB5}" type="slidenum">
              <a:t>24</a:t>
            </a:fld>
            <a:endParaRPr lang="en-GB"/>
          </a:p>
        </p:txBody>
      </p:sp>
    </p:spTree>
    <p:extLst>
      <p:ext uri="{BB962C8B-B14F-4D97-AF65-F5344CB8AC3E}">
        <p14:creationId xmlns:p14="http://schemas.microsoft.com/office/powerpoint/2010/main" val="1418146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0DB5C-AE03-41D8-2F5A-C517681E6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31B00-7D3B-E2C0-67A9-FE96FAF8D6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1D0FDD-F79A-9C86-DF33-33BE880051CD}"/>
              </a:ext>
            </a:extLst>
          </p:cNvPr>
          <p:cNvSpPr>
            <a:spLocks noGrp="1"/>
          </p:cNvSpPr>
          <p:nvPr>
            <p:ph type="body" idx="1"/>
          </p:nvPr>
        </p:nvSpPr>
        <p:spPr/>
        <p:txBody>
          <a:bodyPr/>
          <a:lstStyle/>
          <a:p>
            <a:r>
              <a:rPr lang="en-US"/>
              <a:t>I wish to welcome you again to our information evening and to explain our continuum of support. </a:t>
            </a:r>
          </a:p>
          <a:p>
            <a:r>
              <a:rPr lang="en-US"/>
              <a:t>We understand that every student has unique needs and abilities, and it is our goal to provide the support necessary for each student to reach their full potential. We offer a continuum of support to ensure that all students receive the help they need to succeed.</a:t>
            </a:r>
            <a:endParaRPr lang="en-GB"/>
          </a:p>
          <a:p>
            <a:r>
              <a:rPr lang="en-US"/>
              <a:t>The first level of support we offer is universal support for all,  all of our students avail of this support. It provided through a challenging and engaging curriculum, a safe and nurturing environment, and access to a variety of extracurricular activities. This level of support is designed to meet the needs of the majority of students.</a:t>
            </a:r>
            <a:endParaRPr lang="en-GB"/>
          </a:p>
          <a:p>
            <a:r>
              <a:rPr lang="en-US"/>
              <a:t>For students who may need additional support, we offer targeted support in class. This may include small group instruction, additional resources, and differentiated instruction. These interventions are designed to help students who are struggling in certain areas to catch up to their peers.</a:t>
            </a:r>
            <a:endParaRPr lang="en-GB"/>
          </a:p>
          <a:p>
            <a:r>
              <a:rPr lang="en-US"/>
              <a:t>For students who require more intensive support, we offer specialized support. This may include SSPs, specialized instruction, and guidance/other school services. These interventions are designed to help students with significant learning difficulties to make progress and achieve their goals.</a:t>
            </a:r>
            <a:endParaRPr lang="en-GB"/>
          </a:p>
          <a:p>
            <a:endParaRPr lang="en-US">
              <a:cs typeface="Calibri"/>
            </a:endParaRPr>
          </a:p>
        </p:txBody>
      </p:sp>
      <p:sp>
        <p:nvSpPr>
          <p:cNvPr id="4" name="Slide Number Placeholder 3">
            <a:extLst>
              <a:ext uri="{FF2B5EF4-FFF2-40B4-BE49-F238E27FC236}">
                <a16:creationId xmlns:a16="http://schemas.microsoft.com/office/drawing/2014/main" id="{0C8B3E4D-0972-5F38-CF9C-1E27C7BFCEFB}"/>
              </a:ext>
            </a:extLst>
          </p:cNvPr>
          <p:cNvSpPr>
            <a:spLocks noGrp="1"/>
          </p:cNvSpPr>
          <p:nvPr>
            <p:ph type="sldNum" sz="quarter" idx="5"/>
          </p:nvPr>
        </p:nvSpPr>
        <p:spPr/>
        <p:txBody>
          <a:bodyPr/>
          <a:lstStyle/>
          <a:p>
            <a:fld id="{73A2B9BC-B45B-4A4F-A021-9537D6238DB5}" type="slidenum">
              <a:t>26</a:t>
            </a:fld>
            <a:endParaRPr lang="en-GB"/>
          </a:p>
        </p:txBody>
      </p:sp>
    </p:spTree>
    <p:extLst>
      <p:ext uri="{BB962C8B-B14F-4D97-AF65-F5344CB8AC3E}">
        <p14:creationId xmlns:p14="http://schemas.microsoft.com/office/powerpoint/2010/main" val="188374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23B159CB-714E-4675-B4C4-7DCFA5DDE207}" type="slidenum">
              <a:rPr lang="en-IE" smtClean="0"/>
              <a:t>29</a:t>
            </a:fld>
            <a:endParaRPr lang="en-IE"/>
          </a:p>
        </p:txBody>
      </p:sp>
    </p:spTree>
    <p:extLst>
      <p:ext uri="{BB962C8B-B14F-4D97-AF65-F5344CB8AC3E}">
        <p14:creationId xmlns:p14="http://schemas.microsoft.com/office/powerpoint/2010/main" val="3511620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F9B74-8E8B-3C3F-0DED-00043989B6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ED8A66-BCCC-21EA-15A5-46CD65DFFA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F9A34-9683-97F0-3A92-F5D7F3B7AE9A}"/>
              </a:ext>
            </a:extLst>
          </p:cNvPr>
          <p:cNvSpPr>
            <a:spLocks noGrp="1"/>
          </p:cNvSpPr>
          <p:nvPr>
            <p:ph type="body" idx="1"/>
          </p:nvPr>
        </p:nvSpPr>
        <p:spPr/>
        <p:txBody>
          <a:bodyPr/>
          <a:lstStyle/>
          <a:p>
            <a:r>
              <a:rPr lang="en-GB" sz="1200" b="1" kern="1200" err="1">
                <a:solidFill>
                  <a:schemeClr val="tx1"/>
                </a:solidFill>
                <a:effectLst/>
                <a:latin typeface="+mn-lt"/>
                <a:ea typeface="+mn-ea"/>
                <a:cs typeface="+mn-cs"/>
              </a:rPr>
              <a:t>Arás</a:t>
            </a:r>
            <a:r>
              <a:rPr lang="en-GB" sz="1200" b="1" kern="1200">
                <a:solidFill>
                  <a:schemeClr val="tx1"/>
                </a:solidFill>
                <a:effectLst/>
                <a:latin typeface="+mn-lt"/>
                <a:ea typeface="+mn-ea"/>
                <a:cs typeface="+mn-cs"/>
              </a:rPr>
              <a:t> Nano</a:t>
            </a:r>
            <a:r>
              <a:rPr lang="en-GB" sz="1200" kern="1200">
                <a:solidFill>
                  <a:schemeClr val="tx1"/>
                </a:solidFill>
                <a:effectLst/>
                <a:latin typeface="+mn-lt"/>
                <a:ea typeface="+mn-ea"/>
                <a:cs typeface="+mn-cs"/>
              </a:rPr>
              <a:t> is our autism class within the </a:t>
            </a:r>
            <a:r>
              <a:rPr lang="en-GB" sz="1200" b="1" kern="1200">
                <a:solidFill>
                  <a:schemeClr val="tx1"/>
                </a:solidFill>
                <a:effectLst/>
                <a:latin typeface="+mn-lt"/>
                <a:ea typeface="+mn-ea"/>
                <a:cs typeface="+mn-cs"/>
              </a:rPr>
              <a:t>mainstream school</a:t>
            </a:r>
            <a:r>
              <a:rPr lang="en-GB" sz="1200" kern="1200">
                <a:solidFill>
                  <a:schemeClr val="tx1"/>
                </a:solidFill>
                <a:effectLst/>
                <a:latin typeface="+mn-lt"/>
                <a:ea typeface="+mn-ea"/>
                <a:cs typeface="+mn-cs"/>
              </a:rPr>
              <a:t>, and it’s designed to support students while keeping </a:t>
            </a:r>
            <a:r>
              <a:rPr lang="en-GB" sz="1200" b="1" kern="1200">
                <a:solidFill>
                  <a:schemeClr val="tx1"/>
                </a:solidFill>
                <a:effectLst/>
                <a:latin typeface="+mn-lt"/>
                <a:ea typeface="+mn-ea"/>
                <a:cs typeface="+mn-cs"/>
              </a:rPr>
              <a:t>inclusion at the centre</a:t>
            </a:r>
            <a:r>
              <a:rPr lang="en-GB" sz="1200" kern="1200">
                <a:solidFill>
                  <a:schemeClr val="tx1"/>
                </a:solidFill>
                <a:effectLst/>
                <a:latin typeface="+mn-lt"/>
                <a:ea typeface="+mn-ea"/>
                <a:cs typeface="+mn-cs"/>
              </a:rPr>
              <a:t> of everything we do. students are </a:t>
            </a:r>
            <a:r>
              <a:rPr lang="en-GB" sz="1200" b="1" kern="1200">
                <a:solidFill>
                  <a:schemeClr val="tx1"/>
                </a:solidFill>
                <a:effectLst/>
                <a:latin typeface="+mn-lt"/>
                <a:ea typeface="+mn-ea"/>
                <a:cs typeface="+mn-cs"/>
              </a:rPr>
              <a:t>full members of the school community</a:t>
            </a:r>
            <a:r>
              <a:rPr lang="en-GB" sz="1200" kern="1200">
                <a:solidFill>
                  <a:schemeClr val="tx1"/>
                </a:solidFill>
                <a:effectLst/>
                <a:latin typeface="+mn-lt"/>
                <a:ea typeface="+mn-ea"/>
                <a:cs typeface="+mn-cs"/>
              </a:rPr>
              <a:t> and take part in classes, activities, and school life in ways that work for them. There are </a:t>
            </a:r>
            <a:r>
              <a:rPr lang="en-GB" sz="1200" b="1" kern="1200">
                <a:solidFill>
                  <a:schemeClr val="tx1"/>
                </a:solidFill>
                <a:effectLst/>
                <a:latin typeface="+mn-lt"/>
                <a:ea typeface="+mn-ea"/>
                <a:cs typeface="+mn-cs"/>
              </a:rPr>
              <a:t>six places per class</a:t>
            </a:r>
            <a:r>
              <a:rPr lang="en-GB" sz="1200" kern="1200">
                <a:solidFill>
                  <a:schemeClr val="tx1"/>
                </a:solidFill>
                <a:effectLst/>
                <a:latin typeface="+mn-lt"/>
                <a:ea typeface="+mn-ea"/>
                <a:cs typeface="+mn-cs"/>
              </a:rPr>
              <a:t>, and we currently have </a:t>
            </a:r>
            <a:r>
              <a:rPr lang="en-GB" sz="1200" b="1" kern="1200">
                <a:solidFill>
                  <a:schemeClr val="tx1"/>
                </a:solidFill>
                <a:effectLst/>
                <a:latin typeface="+mn-lt"/>
                <a:ea typeface="+mn-ea"/>
                <a:cs typeface="+mn-cs"/>
              </a:rPr>
              <a:t>three </a:t>
            </a:r>
            <a:r>
              <a:rPr lang="en-GB" sz="1200" b="1" kern="1200" err="1">
                <a:solidFill>
                  <a:schemeClr val="tx1"/>
                </a:solidFill>
                <a:effectLst/>
                <a:latin typeface="+mn-lt"/>
                <a:ea typeface="+mn-ea"/>
                <a:cs typeface="+mn-cs"/>
              </a:rPr>
              <a:t>Arás</a:t>
            </a:r>
            <a:r>
              <a:rPr lang="en-GB" sz="1200" b="1" kern="1200">
                <a:solidFill>
                  <a:schemeClr val="tx1"/>
                </a:solidFill>
                <a:effectLst/>
                <a:latin typeface="+mn-lt"/>
                <a:ea typeface="+mn-ea"/>
                <a:cs typeface="+mn-cs"/>
              </a:rPr>
              <a:t> Nano classes</a:t>
            </a:r>
            <a:r>
              <a:rPr lang="en-GB" sz="1200" kern="1200">
                <a:solidFill>
                  <a:schemeClr val="tx1"/>
                </a:solidFill>
                <a:effectLst/>
                <a:latin typeface="+mn-lt"/>
                <a:ea typeface="+mn-ea"/>
                <a:cs typeface="+mn-cs"/>
              </a:rPr>
              <a:t> in the school, which allows us to provide a </a:t>
            </a:r>
            <a:r>
              <a:rPr lang="en-GB" sz="1200" b="1" kern="1200">
                <a:solidFill>
                  <a:schemeClr val="tx1"/>
                </a:solidFill>
                <a:effectLst/>
                <a:latin typeface="+mn-lt"/>
                <a:ea typeface="+mn-ea"/>
                <a:cs typeface="+mn-cs"/>
              </a:rPr>
              <a:t>structured and supportive environment. </a:t>
            </a:r>
            <a:r>
              <a:rPr lang="en-GB" sz="1200" kern="1200">
                <a:solidFill>
                  <a:schemeClr val="tx1"/>
                </a:solidFill>
                <a:effectLst/>
                <a:latin typeface="+mn-lt"/>
                <a:ea typeface="+mn-ea"/>
                <a:cs typeface="+mn-cs"/>
              </a:rPr>
              <a:t>Our focus is on </a:t>
            </a:r>
            <a:r>
              <a:rPr lang="en-GB" sz="1200" b="1" kern="1200">
                <a:solidFill>
                  <a:schemeClr val="tx1"/>
                </a:solidFill>
                <a:effectLst/>
                <a:latin typeface="+mn-lt"/>
                <a:ea typeface="+mn-ea"/>
                <a:cs typeface="+mn-cs"/>
              </a:rPr>
              <a:t>supporting access to mainstream learning where appropriate</a:t>
            </a:r>
            <a:r>
              <a:rPr lang="en-GB" sz="1200" kern="1200">
                <a:solidFill>
                  <a:schemeClr val="tx1"/>
                </a:solidFill>
                <a:effectLst/>
                <a:latin typeface="+mn-lt"/>
                <a:ea typeface="+mn-ea"/>
                <a:cs typeface="+mn-cs"/>
              </a:rPr>
              <a:t>, using a </a:t>
            </a:r>
            <a:r>
              <a:rPr lang="en-GB" sz="1200" b="1" kern="1200">
                <a:solidFill>
                  <a:schemeClr val="tx1"/>
                </a:solidFill>
                <a:effectLst/>
                <a:latin typeface="+mn-lt"/>
                <a:ea typeface="+mn-ea"/>
                <a:cs typeface="+mn-cs"/>
              </a:rPr>
              <a:t>flexible and individualised approach</a:t>
            </a:r>
            <a:r>
              <a:rPr lang="en-GB" sz="1200" kern="1200">
                <a:solidFill>
                  <a:schemeClr val="tx1"/>
                </a:solidFill>
                <a:effectLst/>
                <a:latin typeface="+mn-lt"/>
                <a:ea typeface="+mn-ea"/>
                <a:cs typeface="+mn-cs"/>
              </a:rPr>
              <a:t>, always guided by what helps each student feel </a:t>
            </a:r>
            <a:r>
              <a:rPr lang="en-GB" sz="1200" b="1" kern="1200">
                <a:solidFill>
                  <a:schemeClr val="tx1"/>
                </a:solidFill>
                <a:effectLst/>
                <a:latin typeface="+mn-lt"/>
                <a:ea typeface="+mn-ea"/>
                <a:cs typeface="+mn-cs"/>
              </a:rPr>
              <a:t>regulated, confident, and ready to learn</a:t>
            </a:r>
            <a:r>
              <a:rPr lang="en-GB" sz="1200" kern="1200">
                <a:solidFill>
                  <a:schemeClr val="tx1"/>
                </a:solidFill>
                <a:effectLst/>
                <a:latin typeface="+mn-lt"/>
                <a:ea typeface="+mn-ea"/>
                <a:cs typeface="+mn-cs"/>
              </a:rPr>
              <a:t>. Supports may include </a:t>
            </a:r>
            <a:r>
              <a:rPr lang="en-GB" sz="1200" b="1" kern="1200">
                <a:solidFill>
                  <a:schemeClr val="tx1"/>
                </a:solidFill>
                <a:effectLst/>
                <a:latin typeface="+mn-lt"/>
                <a:ea typeface="+mn-ea"/>
                <a:cs typeface="+mn-cs"/>
              </a:rPr>
              <a:t>clear routines and visual supports, sensory supports, and SNA support where needed</a:t>
            </a:r>
            <a:r>
              <a:rPr lang="en-GB" sz="1200" kern="1200">
                <a:solidFill>
                  <a:schemeClr val="tx1"/>
                </a:solidFill>
                <a:effectLst/>
                <a:latin typeface="+mn-lt"/>
                <a:ea typeface="+mn-ea"/>
                <a:cs typeface="+mn-cs"/>
              </a:rPr>
              <a:t>, with an ongoing focus on </a:t>
            </a:r>
            <a:r>
              <a:rPr lang="en-GB" sz="1200" b="1" kern="1200">
                <a:solidFill>
                  <a:schemeClr val="tx1"/>
                </a:solidFill>
                <a:effectLst/>
                <a:latin typeface="+mn-lt"/>
                <a:ea typeface="+mn-ea"/>
                <a:cs typeface="+mn-cs"/>
              </a:rPr>
              <a:t>building independence and self-advocacy over time</a:t>
            </a:r>
            <a:r>
              <a:rPr lang="en-GB" sz="1200" kern="1200">
                <a:solidFill>
                  <a:schemeClr val="tx1"/>
                </a:solidFill>
                <a:effectLst/>
                <a:latin typeface="+mn-lt"/>
                <a:ea typeface="+mn-ea"/>
                <a:cs typeface="+mn-cs"/>
              </a:rPr>
              <a:t>. Our overall aim is for students to feel </a:t>
            </a:r>
            <a:r>
              <a:rPr lang="en-GB" sz="1200" b="1" kern="1200">
                <a:solidFill>
                  <a:schemeClr val="tx1"/>
                </a:solidFill>
                <a:effectLst/>
                <a:latin typeface="+mn-lt"/>
                <a:ea typeface="+mn-ea"/>
                <a:cs typeface="+mn-cs"/>
              </a:rPr>
              <a:t>safe, supported, and included</a:t>
            </a:r>
            <a:r>
              <a:rPr lang="en-GB" sz="1200" kern="1200">
                <a:solidFill>
                  <a:schemeClr val="tx1"/>
                </a:solidFill>
                <a:effectLst/>
                <a:latin typeface="+mn-lt"/>
                <a:ea typeface="+mn-ea"/>
                <a:cs typeface="+mn-cs"/>
              </a:rPr>
              <a:t>, while developing the skills they need to engage </a:t>
            </a:r>
            <a:r>
              <a:rPr lang="en-GB" sz="1200" b="1" kern="1200">
                <a:solidFill>
                  <a:schemeClr val="tx1"/>
                </a:solidFill>
                <a:effectLst/>
                <a:latin typeface="+mn-lt"/>
                <a:ea typeface="+mn-ea"/>
                <a:cs typeface="+mn-cs"/>
              </a:rPr>
              <a:t>confidently in school life and beyond</a:t>
            </a:r>
            <a:endParaRPr lang="en-GB"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B1BC28C-84FE-D3AD-0F74-6ED8715533C8}"/>
              </a:ext>
            </a:extLst>
          </p:cNvPr>
          <p:cNvSpPr>
            <a:spLocks noGrp="1"/>
          </p:cNvSpPr>
          <p:nvPr>
            <p:ph type="sldNum" sz="quarter" idx="5"/>
          </p:nvPr>
        </p:nvSpPr>
        <p:spPr/>
        <p:txBody>
          <a:bodyPr/>
          <a:lstStyle/>
          <a:p>
            <a:fld id="{73A2B9BC-B45B-4A4F-A021-9537D6238DB5}" type="slidenum">
              <a:t>30</a:t>
            </a:fld>
            <a:endParaRPr lang="en-GB"/>
          </a:p>
        </p:txBody>
      </p:sp>
    </p:spTree>
    <p:extLst>
      <p:ext uri="{BB962C8B-B14F-4D97-AF65-F5344CB8AC3E}">
        <p14:creationId xmlns:p14="http://schemas.microsoft.com/office/powerpoint/2010/main" val="3662780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59376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094367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328879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40345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2/12/2026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40856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004255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9766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381297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080841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2/12/2026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23937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6104422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a:t>”</a:t>
            </a:r>
          </a:p>
        </p:txBody>
      </p:sp>
    </p:spTree>
    <p:extLst>
      <p:ext uri="{BB962C8B-B14F-4D97-AF65-F5344CB8AC3E}">
        <p14:creationId xmlns:p14="http://schemas.microsoft.com/office/powerpoint/2010/main" val="79113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959493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086240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466030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80586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2/12/2026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33503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IE"/>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B61BEF0D-F0BB-DE4B-95CE-6DB70DBA9567}" type="datetimeFigureOut">
              <a:rPr lang="en-US" smtClean="0"/>
              <a:pPr/>
              <a:t>2/12/2026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351569198"/>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dssports.ie/collections/scoil-chriost-r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dbailey@scrpl.i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tmoss@scrpl.i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hyperlink" Target="mailto:dodwyer@scrpl.ie" TargetMode="External"/><Relationship Id="rId7" Type="http://schemas.openxmlformats.org/officeDocument/2006/relationships/diagramData" Target="../diagrams/data4.xml"/><Relationship Id="rId12" Type="http://schemas.openxmlformats.org/officeDocument/2006/relationships/image" Target="../media/image28.png"/><Relationship Id="rId2" Type="http://schemas.openxmlformats.org/officeDocument/2006/relationships/hyperlink" Target="mailto:gmurphy@scrpl.ie" TargetMode="External"/><Relationship Id="rId1" Type="http://schemas.openxmlformats.org/officeDocument/2006/relationships/slideLayout" Target="../slideLayouts/slideLayout2.xml"/><Relationship Id="rId6" Type="http://schemas.openxmlformats.org/officeDocument/2006/relationships/image" Target="../media/image6.png"/><Relationship Id="rId11" Type="http://schemas.microsoft.com/office/2007/relationships/diagramDrawing" Target="../diagrams/drawing4.xml"/><Relationship Id="rId5" Type="http://schemas.openxmlformats.org/officeDocument/2006/relationships/hyperlink" Target="mailto:&#8195;kmcloughlin@scrpl.ie" TargetMode="External"/><Relationship Id="rId10" Type="http://schemas.openxmlformats.org/officeDocument/2006/relationships/diagramColors" Target="../diagrams/colors4.xml"/><Relationship Id="rId4" Type="http://schemas.openxmlformats.org/officeDocument/2006/relationships/hyperlink" Target="mailto:escully@scrpl.ie" TargetMode="External"/><Relationship Id="rId9"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7.xml"/><Relationship Id="rId3" Type="http://schemas.openxmlformats.org/officeDocument/2006/relationships/diagramLayout" Target="../diagrams/layout6.xml"/><Relationship Id="rId7" Type="http://schemas.openxmlformats.org/officeDocument/2006/relationships/image" Target="../media/image29.png"/><Relationship Id="rId12" Type="http://schemas.microsoft.com/office/2007/relationships/diagramDrawing" Target="../diagrams/drawing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openxmlformats.org/officeDocument/2006/relationships/diagramColors" Target="../diagrams/colors7.xml"/><Relationship Id="rId5" Type="http://schemas.openxmlformats.org/officeDocument/2006/relationships/diagramColors" Target="../diagrams/colors6.xml"/><Relationship Id="rId10" Type="http://schemas.openxmlformats.org/officeDocument/2006/relationships/diagramQuickStyle" Target="../diagrams/quickStyle7.xml"/><Relationship Id="rId4" Type="http://schemas.openxmlformats.org/officeDocument/2006/relationships/diagramQuickStyle" Target="../diagrams/quickStyle6.xml"/><Relationship Id="rId9" Type="http://schemas.openxmlformats.org/officeDocument/2006/relationships/diagramLayout" Target="../diagrams/layout7.xml"/></Relationships>
</file>

<file path=ppt/slides/_rels/slide20.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Layout" Target="../diagrams/layout8.xml"/><Relationship Id="rId7" Type="http://schemas.openxmlformats.org/officeDocument/2006/relationships/image" Target="../media/image30.png"/><Relationship Id="rId12" Type="http://schemas.microsoft.com/office/2007/relationships/diagramDrawing" Target="../diagrams/drawing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openxmlformats.org/officeDocument/2006/relationships/diagramColors" Target="../diagrams/colors9.xml"/><Relationship Id="rId5" Type="http://schemas.openxmlformats.org/officeDocument/2006/relationships/diagramColors" Target="../diagrams/colors8.xml"/><Relationship Id="rId10" Type="http://schemas.openxmlformats.org/officeDocument/2006/relationships/diagramQuickStyle" Target="../diagrams/quickStyle9.xml"/><Relationship Id="rId4" Type="http://schemas.openxmlformats.org/officeDocument/2006/relationships/diagramQuickStyle" Target="../diagrams/quickStyle8.xml"/><Relationship Id="rId9" Type="http://schemas.openxmlformats.org/officeDocument/2006/relationships/diagramLayout" Target="../diagrams/layout9.xml"/></Relationships>
</file>

<file path=ppt/slides/_rels/slide21.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image" Target="../media/image31.jpe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jct.ie/perch/resources/publications/jc-info-parents-post-primary-2019.pdf" TargetMode="External"/><Relationship Id="rId2" Type="http://schemas.openxmlformats.org/officeDocument/2006/relationships/hyperlink" Target="https://curriculumonline.ie/Junior-cycle/" TargetMode="Externa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hyperlink" Target="http://www.examinations.ie/" TargetMode="External"/><Relationship Id="rId4" Type="http://schemas.openxmlformats.org/officeDocument/2006/relationships/hyperlink" Target="https://careersportal.ie/school/subject_explorer_jc.php"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hyperlink" Target="mailto:dbennett@scrpl.i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hyperlink" Target="mailto:acosgrave@scrpl.i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hyperlink" Target="mailto:acosgrave@scrpl.ie" TargetMode="External"/><Relationship Id="rId3" Type="http://schemas.openxmlformats.org/officeDocument/2006/relationships/hyperlink" Target="mailto:gmurphy@scrpl.ie" TargetMode="External"/><Relationship Id="rId7" Type="http://schemas.openxmlformats.org/officeDocument/2006/relationships/hyperlink" Target="mailto:dbennett@scrpl.ie" TargetMode="External"/><Relationship Id="rId2" Type="http://schemas.openxmlformats.org/officeDocument/2006/relationships/hyperlink" Target="mailto:office@scrpl.ie" TargetMode="External"/><Relationship Id="rId1" Type="http://schemas.openxmlformats.org/officeDocument/2006/relationships/slideLayout" Target="../slideLayouts/slideLayout2.xml"/><Relationship Id="rId6" Type="http://schemas.openxmlformats.org/officeDocument/2006/relationships/hyperlink" Target="mailto:kmcloughlin@scrpl.ie" TargetMode="External"/><Relationship Id="rId11" Type="http://schemas.openxmlformats.org/officeDocument/2006/relationships/image" Target="../media/image6.png"/><Relationship Id="rId5" Type="http://schemas.openxmlformats.org/officeDocument/2006/relationships/hyperlink" Target="mailto:escully@scrpl.ie" TargetMode="External"/><Relationship Id="rId10" Type="http://schemas.openxmlformats.org/officeDocument/2006/relationships/hyperlink" Target="mailto:dbailey@scrpl.ie" TargetMode="External"/><Relationship Id="rId4" Type="http://schemas.openxmlformats.org/officeDocument/2006/relationships/hyperlink" Target="mailto:dodwyer@scrpl.ie" TargetMode="External"/><Relationship Id="rId9" Type="http://schemas.openxmlformats.org/officeDocument/2006/relationships/hyperlink" Target="mailto:Dp.adollard@scrpl.ie" TargetMode="Externa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5DD3D-8386-74E2-11EE-24366EE270BE}"/>
              </a:ext>
            </a:extLst>
          </p:cNvPr>
          <p:cNvSpPr>
            <a:spLocks noGrp="1"/>
          </p:cNvSpPr>
          <p:nvPr>
            <p:ph type="ctrTitle"/>
          </p:nvPr>
        </p:nvSpPr>
        <p:spPr/>
        <p:txBody>
          <a:bodyPr/>
          <a:lstStyle/>
          <a:p>
            <a:r>
              <a:rPr lang="en-GB"/>
              <a:t>Incoming First Year Information Evening 2026</a:t>
            </a:r>
            <a:endParaRPr lang="en-IE"/>
          </a:p>
        </p:txBody>
      </p:sp>
      <p:sp>
        <p:nvSpPr>
          <p:cNvPr id="3" name="Subtitle 2">
            <a:extLst>
              <a:ext uri="{FF2B5EF4-FFF2-40B4-BE49-F238E27FC236}">
                <a16:creationId xmlns:a16="http://schemas.microsoft.com/office/drawing/2014/main" id="{554EF340-C862-BEF5-8C39-7473CACB558A}"/>
              </a:ext>
            </a:extLst>
          </p:cNvPr>
          <p:cNvSpPr>
            <a:spLocks noGrp="1"/>
          </p:cNvSpPr>
          <p:nvPr>
            <p:ph type="subTitle" idx="1"/>
          </p:nvPr>
        </p:nvSpPr>
        <p:spPr/>
        <p:txBody>
          <a:bodyPr/>
          <a:lstStyle/>
          <a:p>
            <a:r>
              <a:rPr lang="en-GB" err="1"/>
              <a:t>Scoil</a:t>
            </a:r>
            <a:r>
              <a:rPr lang="en-GB"/>
              <a:t> </a:t>
            </a:r>
            <a:r>
              <a:rPr lang="en-GB" err="1"/>
              <a:t>Chríost</a:t>
            </a:r>
            <a:r>
              <a:rPr lang="en-GB"/>
              <a:t> Rí</a:t>
            </a:r>
            <a:endParaRPr lang="en-IE"/>
          </a:p>
        </p:txBody>
      </p:sp>
      <p:pic>
        <p:nvPicPr>
          <p:cNvPr id="4" name="Picture 3" descr="A shield with a cross and a red ribbon&#10;&#10;Description automatically generated">
            <a:extLst>
              <a:ext uri="{FF2B5EF4-FFF2-40B4-BE49-F238E27FC236}">
                <a16:creationId xmlns:a16="http://schemas.microsoft.com/office/drawing/2014/main" id="{2D9521B8-1FD8-1FE3-974B-0D607C3184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1810636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37000">
              <a:schemeClr val="bg1">
                <a:lumMod val="85000"/>
              </a:schemeClr>
            </a:gs>
            <a:gs pos="83000">
              <a:schemeClr val="bg1">
                <a:lumMod val="85000"/>
              </a:schemeClr>
            </a:gs>
            <a:gs pos="100000">
              <a:schemeClr val="bg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A7EE8-F313-435A-B78B-1DB4583967BD}"/>
              </a:ext>
            </a:extLst>
          </p:cNvPr>
          <p:cNvSpPr>
            <a:spLocks noGrp="1"/>
          </p:cNvSpPr>
          <p:nvPr>
            <p:ph type="title"/>
          </p:nvPr>
        </p:nvSpPr>
        <p:spPr>
          <a:xfrm>
            <a:off x="838200" y="1495427"/>
            <a:ext cx="3733800" cy="4024310"/>
          </a:xfrm>
        </p:spPr>
        <p:txBody>
          <a:bodyPr>
            <a:normAutofit/>
          </a:bodyPr>
          <a:lstStyle/>
          <a:p>
            <a:r>
              <a:rPr lang="en-GB" sz="4000">
                <a:ea typeface="+mj-lt"/>
                <a:cs typeface="+mj-lt"/>
              </a:rPr>
              <a:t>Welcome</a:t>
            </a:r>
            <a:endParaRPr lang="en-US" sz="4000"/>
          </a:p>
        </p:txBody>
      </p:sp>
      <p:graphicFrame>
        <p:nvGraphicFramePr>
          <p:cNvPr id="15" name="Content Placeholder 2">
            <a:extLst>
              <a:ext uri="{FF2B5EF4-FFF2-40B4-BE49-F238E27FC236}">
                <a16:creationId xmlns:a16="http://schemas.microsoft.com/office/drawing/2014/main" id="{2B3886D4-DDE6-49B4-B0FA-6FE19F6277FD}"/>
              </a:ext>
            </a:extLst>
          </p:cNvPr>
          <p:cNvGraphicFramePr>
            <a:graphicFrameLocks noGrp="1"/>
          </p:cNvGraphicFramePr>
          <p:nvPr>
            <p:ph idx="1"/>
            <p:extLst>
              <p:ext uri="{D42A27DB-BD31-4B8C-83A1-F6EECF244321}">
                <p14:modId xmlns:p14="http://schemas.microsoft.com/office/powerpoint/2010/main" val="214913503"/>
              </p:ext>
            </p:extLst>
          </p:nvPr>
        </p:nvGraphicFramePr>
        <p:xfrm>
          <a:off x="4702547" y="609600"/>
          <a:ext cx="6651253" cy="55673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shield with a cross and a red ribbon&#10;&#10;Description automatically generated">
            <a:extLst>
              <a:ext uri="{FF2B5EF4-FFF2-40B4-BE49-F238E27FC236}">
                <a16:creationId xmlns:a16="http://schemas.microsoft.com/office/drawing/2014/main" id="{A22D8886-169F-7F03-D6A9-37D46D5D51C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371676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4AE57-34BC-4FBA-9BD7-99F1178AF87F}"/>
              </a:ext>
            </a:extLst>
          </p:cNvPr>
          <p:cNvSpPr>
            <a:spLocks noGrp="1"/>
          </p:cNvSpPr>
          <p:nvPr>
            <p:ph type="title"/>
          </p:nvPr>
        </p:nvSpPr>
        <p:spPr>
          <a:xfrm>
            <a:off x="2294398" y="750320"/>
            <a:ext cx="8131550" cy="1280890"/>
          </a:xfrm>
        </p:spPr>
        <p:txBody>
          <a:bodyPr>
            <a:noAutofit/>
          </a:bodyPr>
          <a:lstStyle/>
          <a:p>
            <a:r>
              <a:rPr lang="en-GB" sz="4000">
                <a:ea typeface="+mj-lt"/>
                <a:cs typeface="+mj-lt"/>
              </a:rPr>
              <a:t>In this meeting....</a:t>
            </a:r>
            <a:endParaRPr lang="en-US" sz="4000"/>
          </a:p>
        </p:txBody>
      </p:sp>
      <p:sp>
        <p:nvSpPr>
          <p:cNvPr id="3" name="Content Placeholder 2">
            <a:extLst>
              <a:ext uri="{FF2B5EF4-FFF2-40B4-BE49-F238E27FC236}">
                <a16:creationId xmlns:a16="http://schemas.microsoft.com/office/drawing/2014/main" id="{20EEBF09-BBB3-422D-B297-73A4065BDC10}"/>
              </a:ext>
            </a:extLst>
          </p:cNvPr>
          <p:cNvSpPr>
            <a:spLocks noGrp="1"/>
          </p:cNvSpPr>
          <p:nvPr>
            <p:ph idx="1"/>
          </p:nvPr>
        </p:nvSpPr>
        <p:spPr>
          <a:xfrm>
            <a:off x="2349152" y="1963861"/>
            <a:ext cx="8131550" cy="3777622"/>
          </a:xfrm>
        </p:spPr>
        <p:txBody>
          <a:bodyPr vert="horz" lIns="91440" tIns="45720" rIns="91440" bIns="45720" rtlCol="0" anchor="t">
            <a:normAutofit/>
          </a:bodyPr>
          <a:lstStyle/>
          <a:p>
            <a:r>
              <a:rPr lang="en-GB" sz="2400">
                <a:cs typeface="Calibri"/>
              </a:rPr>
              <a:t>Introduction to </a:t>
            </a:r>
            <a:r>
              <a:rPr lang="en-GB" sz="2400" err="1">
                <a:cs typeface="Calibri"/>
              </a:rPr>
              <a:t>Scoil</a:t>
            </a:r>
            <a:r>
              <a:rPr lang="en-GB" sz="2400">
                <a:cs typeface="Calibri"/>
              </a:rPr>
              <a:t> </a:t>
            </a:r>
            <a:r>
              <a:rPr lang="en-GB" sz="2400" err="1">
                <a:cs typeface="Calibri"/>
              </a:rPr>
              <a:t>Chríost</a:t>
            </a:r>
            <a:r>
              <a:rPr lang="en-GB" sz="2400">
                <a:cs typeface="Calibri"/>
              </a:rPr>
              <a:t> Rí</a:t>
            </a:r>
            <a:endParaRPr lang="en-US" sz="2400">
              <a:ea typeface="+mn-lt"/>
              <a:cs typeface="+mn-lt"/>
            </a:endParaRPr>
          </a:p>
          <a:p>
            <a:r>
              <a:rPr lang="en-GB" sz="2400">
                <a:cs typeface="Calibri"/>
              </a:rPr>
              <a:t>Daily life in SCR</a:t>
            </a:r>
            <a:endParaRPr lang="en-US" sz="2400">
              <a:ea typeface="+mn-lt"/>
              <a:cs typeface="+mn-lt"/>
            </a:endParaRPr>
          </a:p>
          <a:p>
            <a:r>
              <a:rPr lang="en-GB" sz="2400">
                <a:cs typeface="Calibri"/>
              </a:rPr>
              <a:t>Practical information</a:t>
            </a:r>
            <a:endParaRPr lang="en-US" sz="2400">
              <a:ea typeface="+mn-lt"/>
              <a:cs typeface="+mn-lt"/>
            </a:endParaRPr>
          </a:p>
          <a:p>
            <a:r>
              <a:rPr lang="en-GB" sz="2400">
                <a:cs typeface="Calibri"/>
              </a:rPr>
              <a:t>Communication </a:t>
            </a:r>
            <a:endParaRPr lang="en-US" sz="2400">
              <a:ea typeface="+mn-lt"/>
              <a:cs typeface="+mn-lt"/>
            </a:endParaRPr>
          </a:p>
          <a:p>
            <a:r>
              <a:rPr lang="en-GB" sz="2400">
                <a:cs typeface="Calibri"/>
              </a:rPr>
              <a:t>Support systems</a:t>
            </a:r>
            <a:endParaRPr lang="en-US" sz="2400">
              <a:ea typeface="+mn-lt"/>
              <a:cs typeface="+mn-lt"/>
            </a:endParaRPr>
          </a:p>
          <a:p>
            <a:r>
              <a:rPr lang="en-GB" sz="2400">
                <a:cs typeface="Calibri"/>
              </a:rPr>
              <a:t>Subject selection for 1st Year</a:t>
            </a:r>
            <a:endParaRPr lang="en-US" sz="2400">
              <a:ea typeface="+mn-lt"/>
              <a:cs typeface="+mn-lt"/>
            </a:endParaRPr>
          </a:p>
          <a:p>
            <a:r>
              <a:rPr lang="en-GB" sz="2400">
                <a:cs typeface="Calibri"/>
              </a:rPr>
              <a:t>Entrance Assessment</a:t>
            </a:r>
            <a:endParaRPr lang="en-GB" sz="2400"/>
          </a:p>
        </p:txBody>
      </p:sp>
      <p:pic>
        <p:nvPicPr>
          <p:cNvPr id="7" name="Picture 6" descr="A shield with a cross and a red ribbon&#10;&#10;Description automatically generated">
            <a:extLst>
              <a:ext uri="{FF2B5EF4-FFF2-40B4-BE49-F238E27FC236}">
                <a16:creationId xmlns:a16="http://schemas.microsoft.com/office/drawing/2014/main" id="{0EB20D3B-620A-0C99-C9B7-58B7E36695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849209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2D3C5-C239-4624-8282-13C031478B00}"/>
              </a:ext>
            </a:extLst>
          </p:cNvPr>
          <p:cNvSpPr>
            <a:spLocks noGrp="1"/>
          </p:cNvSpPr>
          <p:nvPr>
            <p:ph type="title"/>
          </p:nvPr>
        </p:nvSpPr>
        <p:spPr>
          <a:xfrm>
            <a:off x="1794897" y="624110"/>
            <a:ext cx="9712998" cy="1280890"/>
          </a:xfrm>
        </p:spPr>
        <p:txBody>
          <a:bodyPr>
            <a:normAutofit/>
          </a:bodyPr>
          <a:lstStyle/>
          <a:p>
            <a:r>
              <a:rPr lang="en-GB"/>
              <a:t>Introduction</a:t>
            </a:r>
          </a:p>
        </p:txBody>
      </p:sp>
      <p:graphicFrame>
        <p:nvGraphicFramePr>
          <p:cNvPr id="5" name="Content Placeholder 2">
            <a:extLst>
              <a:ext uri="{FF2B5EF4-FFF2-40B4-BE49-F238E27FC236}">
                <a16:creationId xmlns:a16="http://schemas.microsoft.com/office/drawing/2014/main" id="{179FCD9A-3E05-415B-8123-A73BCE3E70DD}"/>
              </a:ext>
            </a:extLst>
          </p:cNvPr>
          <p:cNvGraphicFramePr>
            <a:graphicFrameLocks noGrp="1"/>
          </p:cNvGraphicFramePr>
          <p:nvPr>
            <p:ph idx="1"/>
            <p:extLst>
              <p:ext uri="{D42A27DB-BD31-4B8C-83A1-F6EECF244321}">
                <p14:modId xmlns:p14="http://schemas.microsoft.com/office/powerpoint/2010/main" val="1172531684"/>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shield with a cross and a red ribbon&#10;&#10;Description automatically generated">
            <a:extLst>
              <a:ext uri="{FF2B5EF4-FFF2-40B4-BE49-F238E27FC236}">
                <a16:creationId xmlns:a16="http://schemas.microsoft.com/office/drawing/2014/main" id="{25F733E3-B01A-3DB3-8F31-70925712ED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1780380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37000">
              <a:schemeClr val="bg1">
                <a:lumMod val="95000"/>
              </a:schemeClr>
            </a:gs>
            <a:gs pos="83000">
              <a:schemeClr val="bg1">
                <a:lumMod val="85000"/>
              </a:schemeClr>
            </a:gs>
            <a:gs pos="100000">
              <a:schemeClr val="bg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AE145-817D-4B38-BCAA-202EF4BB1C52}"/>
              </a:ext>
            </a:extLst>
          </p:cNvPr>
          <p:cNvSpPr>
            <a:spLocks noGrp="1"/>
          </p:cNvSpPr>
          <p:nvPr>
            <p:ph type="title"/>
          </p:nvPr>
        </p:nvSpPr>
        <p:spPr>
          <a:xfrm>
            <a:off x="594360" y="1209086"/>
            <a:ext cx="3876848" cy="4064925"/>
          </a:xfrm>
        </p:spPr>
        <p:txBody>
          <a:bodyPr anchor="ctr">
            <a:normAutofit/>
          </a:bodyPr>
          <a:lstStyle/>
          <a:p>
            <a:r>
              <a:rPr lang="en-GB" sz="5000">
                <a:ea typeface="Meiryo"/>
              </a:rPr>
              <a:t>Daily Life...</a:t>
            </a:r>
            <a:endParaRPr lang="en-GB" sz="5000"/>
          </a:p>
        </p:txBody>
      </p:sp>
      <p:graphicFrame>
        <p:nvGraphicFramePr>
          <p:cNvPr id="41" name="Content Placeholder 2">
            <a:extLst>
              <a:ext uri="{FF2B5EF4-FFF2-40B4-BE49-F238E27FC236}">
                <a16:creationId xmlns:a16="http://schemas.microsoft.com/office/drawing/2014/main" id="{01303A47-36AB-436F-A6A4-954CAB3C96C8}"/>
              </a:ext>
            </a:extLst>
          </p:cNvPr>
          <p:cNvGraphicFramePr>
            <a:graphicFrameLocks noGrp="1"/>
          </p:cNvGraphicFramePr>
          <p:nvPr>
            <p:ph idx="1"/>
            <p:extLst>
              <p:ext uri="{D42A27DB-BD31-4B8C-83A1-F6EECF244321}">
                <p14:modId xmlns:p14="http://schemas.microsoft.com/office/powerpoint/2010/main" val="3134696297"/>
              </p:ext>
            </p:extLst>
          </p:nvPr>
        </p:nvGraphicFramePr>
        <p:xfrm>
          <a:off x="5564787" y="762772"/>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shield with a cross and a red ribbon&#10;&#10;Description automatically generated">
            <a:extLst>
              <a:ext uri="{FF2B5EF4-FFF2-40B4-BE49-F238E27FC236}">
                <a16:creationId xmlns:a16="http://schemas.microsoft.com/office/drawing/2014/main" id="{84C80EA4-18FF-0B85-E960-3DCFD7738D6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530931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3865" y="659470"/>
            <a:ext cx="9601196" cy="1303867"/>
          </a:xfrm>
        </p:spPr>
        <p:txBody>
          <a:bodyPr>
            <a:normAutofit/>
          </a:bodyPr>
          <a:lstStyle/>
          <a:p>
            <a:r>
              <a:rPr lang="en-IE" sz="4000"/>
              <a:t>Extra-Curricular Activities</a:t>
            </a:r>
          </a:p>
        </p:txBody>
      </p:sp>
      <p:sp>
        <p:nvSpPr>
          <p:cNvPr id="3" name="Content Placeholder 2"/>
          <p:cNvSpPr>
            <a:spLocks noGrp="1"/>
          </p:cNvSpPr>
          <p:nvPr>
            <p:ph idx="1"/>
          </p:nvPr>
        </p:nvSpPr>
        <p:spPr>
          <a:xfrm>
            <a:off x="1295401" y="2556932"/>
            <a:ext cx="4249188" cy="3318936"/>
          </a:xfrm>
        </p:spPr>
        <p:txBody>
          <a:bodyPr vert="horz" lIns="91440" tIns="45720" rIns="91440" bIns="45720" rtlCol="0" anchor="t">
            <a:normAutofit lnSpcReduction="10000"/>
          </a:bodyPr>
          <a:lstStyle/>
          <a:p>
            <a:pPr>
              <a:buFont typeface="Wingdings" panose="020B0604020202020204" pitchFamily="34" charset="0"/>
              <a:buChar char="§"/>
            </a:pPr>
            <a:r>
              <a:rPr lang="en-IE" sz="2400"/>
              <a:t>Basketball</a:t>
            </a:r>
            <a:endParaRPr lang="en-US" sz="2400">
              <a:cs typeface="Calibri"/>
            </a:endParaRPr>
          </a:p>
          <a:p>
            <a:pPr>
              <a:buFont typeface="Wingdings" panose="020B0604020202020204" pitchFamily="34" charset="0"/>
              <a:buChar char="§"/>
            </a:pPr>
            <a:r>
              <a:rPr lang="en-IE" sz="2400">
                <a:cs typeface="Calibri"/>
              </a:rPr>
              <a:t>Camogie</a:t>
            </a:r>
          </a:p>
          <a:p>
            <a:pPr>
              <a:buFont typeface="Wingdings" panose="020B0604020202020204" pitchFamily="34" charset="0"/>
              <a:buChar char="§"/>
            </a:pPr>
            <a:r>
              <a:rPr lang="en-IE" sz="2400"/>
              <a:t>Gaelic Football</a:t>
            </a:r>
            <a:endParaRPr lang="en-IE" sz="2400">
              <a:cs typeface="Calibri"/>
            </a:endParaRPr>
          </a:p>
          <a:p>
            <a:pPr>
              <a:buFont typeface="Wingdings" panose="020B0604020202020204" pitchFamily="34" charset="0"/>
              <a:buChar char="§"/>
            </a:pPr>
            <a:r>
              <a:rPr lang="en-IE" sz="2400"/>
              <a:t>Volleyball</a:t>
            </a:r>
            <a:endParaRPr lang="en-IE" sz="2400">
              <a:cs typeface="Calibri"/>
            </a:endParaRPr>
          </a:p>
          <a:p>
            <a:pPr>
              <a:buFont typeface="Wingdings" panose="020B0604020202020204" pitchFamily="34" charset="0"/>
              <a:buChar char="§"/>
            </a:pPr>
            <a:r>
              <a:rPr lang="en-IE" sz="2400"/>
              <a:t>Soccer</a:t>
            </a:r>
            <a:endParaRPr lang="en-IE" sz="2400">
              <a:cs typeface="Calibri"/>
            </a:endParaRPr>
          </a:p>
          <a:p>
            <a:pPr>
              <a:buFont typeface="Wingdings" panose="020B0604020202020204" pitchFamily="34" charset="0"/>
              <a:buChar char="§"/>
            </a:pPr>
            <a:r>
              <a:rPr lang="en-IE" sz="2400">
                <a:cs typeface="Calibri"/>
              </a:rPr>
              <a:t>Rugby</a:t>
            </a:r>
          </a:p>
          <a:p>
            <a:pPr>
              <a:buFont typeface="Wingdings" panose="020B0604020202020204" pitchFamily="34" charset="0"/>
              <a:buChar char="§"/>
            </a:pPr>
            <a:r>
              <a:rPr lang="en-IE" sz="2400">
                <a:cs typeface="Calibri"/>
              </a:rPr>
              <a:t>Athletics</a:t>
            </a:r>
          </a:p>
          <a:p>
            <a:endParaRPr lang="en-IE"/>
          </a:p>
        </p:txBody>
      </p:sp>
      <p:sp>
        <p:nvSpPr>
          <p:cNvPr id="5" name="Content Placeholder 2"/>
          <p:cNvSpPr txBox="1">
            <a:spLocks/>
          </p:cNvSpPr>
          <p:nvPr/>
        </p:nvSpPr>
        <p:spPr>
          <a:xfrm>
            <a:off x="4140806" y="2556932"/>
            <a:ext cx="4407449" cy="3541674"/>
          </a:xfrm>
          <a:prstGeom prst="rect">
            <a:avLst/>
          </a:prstGeom>
        </p:spPr>
        <p:txBody>
          <a:bodyPr vert="horz" lIns="91440" tIns="45720" rIns="91440" bIns="45720" rtlCol="0" anchor="t">
            <a:normAutofit lnSpcReduction="10000"/>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Font typeface="Wingdings"/>
              <a:buChar char="§"/>
            </a:pPr>
            <a:r>
              <a:rPr lang="en-IE">
                <a:cs typeface="Calibri" panose="020F0502020204030204"/>
              </a:rPr>
              <a:t>Debating</a:t>
            </a:r>
          </a:p>
          <a:p>
            <a:pPr>
              <a:buFont typeface="Wingdings"/>
              <a:buChar char="§"/>
            </a:pPr>
            <a:r>
              <a:rPr lang="en-US">
                <a:cs typeface="Calibri" panose="020F0502020204030204"/>
              </a:rPr>
              <a:t>Chess</a:t>
            </a:r>
          </a:p>
          <a:p>
            <a:pPr>
              <a:buFont typeface="Wingdings"/>
              <a:buChar char="§"/>
            </a:pPr>
            <a:r>
              <a:rPr lang="en-IE">
                <a:cs typeface="Calibri" panose="020F0502020204030204"/>
              </a:rPr>
              <a:t>Breakfast Club</a:t>
            </a:r>
          </a:p>
          <a:p>
            <a:pPr>
              <a:buFont typeface="Wingdings"/>
              <a:buChar char="§"/>
            </a:pPr>
            <a:r>
              <a:rPr lang="en-IE">
                <a:cs typeface="Calibri" panose="020F0502020204030204"/>
              </a:rPr>
              <a:t>Performance Club</a:t>
            </a:r>
          </a:p>
          <a:p>
            <a:pPr>
              <a:buFont typeface="Wingdings"/>
              <a:buChar char="§"/>
            </a:pPr>
            <a:r>
              <a:rPr lang="en-IE"/>
              <a:t>Choir</a:t>
            </a:r>
            <a:endParaRPr lang="en-IE">
              <a:cs typeface="Calibri" panose="020F0502020204030204"/>
            </a:endParaRPr>
          </a:p>
          <a:p>
            <a:pPr>
              <a:buSzPct val="114999"/>
              <a:buFont typeface="Wingdings"/>
              <a:buChar char="§"/>
            </a:pPr>
            <a:r>
              <a:rPr lang="en-IE">
                <a:cs typeface="Calibri" panose="020F0502020204030204"/>
              </a:rPr>
              <a:t>Art Club</a:t>
            </a:r>
          </a:p>
          <a:p>
            <a:pPr>
              <a:buSzPct val="114999"/>
              <a:buFont typeface="Wingdings"/>
              <a:buChar char="§"/>
            </a:pPr>
            <a:r>
              <a:rPr lang="en-IE">
                <a:cs typeface="Calibri" panose="020F0502020204030204"/>
              </a:rPr>
              <a:t>Sci-Fest</a:t>
            </a:r>
          </a:p>
          <a:p>
            <a:pPr marL="0" indent="0">
              <a:buNone/>
            </a:pPr>
            <a:endParaRPr lang="en-IE">
              <a:cs typeface="Calibri" panose="020F0502020204030204"/>
            </a:endParaRPr>
          </a:p>
        </p:txBody>
      </p:sp>
      <p:sp>
        <p:nvSpPr>
          <p:cNvPr id="7" name="Content Placeholder 2"/>
          <p:cNvSpPr txBox="1">
            <a:spLocks/>
          </p:cNvSpPr>
          <p:nvPr/>
        </p:nvSpPr>
        <p:spPr>
          <a:xfrm>
            <a:off x="7436246" y="2468493"/>
            <a:ext cx="4249188" cy="3318936"/>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a:buFont typeface="Wingdings"/>
              <a:buChar char="§"/>
            </a:pPr>
            <a:r>
              <a:rPr lang="en-IE"/>
              <a:t>Mini Company</a:t>
            </a:r>
            <a:endParaRPr lang="en-US"/>
          </a:p>
          <a:p>
            <a:pPr>
              <a:buFont typeface="Wingdings"/>
              <a:buChar char="§"/>
            </a:pPr>
            <a:r>
              <a:rPr lang="en-IE"/>
              <a:t>Library Committee</a:t>
            </a:r>
          </a:p>
          <a:p>
            <a:pPr>
              <a:buFont typeface="Wingdings"/>
              <a:buChar char="§"/>
            </a:pPr>
            <a:r>
              <a:rPr lang="en-IE" err="1"/>
              <a:t>Cáirde</a:t>
            </a:r>
            <a:r>
              <a:rPr lang="en-IE"/>
              <a:t> Nano</a:t>
            </a:r>
          </a:p>
          <a:p>
            <a:pPr>
              <a:buFont typeface="Wingdings"/>
              <a:buChar char="§"/>
            </a:pPr>
            <a:r>
              <a:rPr lang="en-IE"/>
              <a:t>Green Schools Committee</a:t>
            </a:r>
          </a:p>
          <a:p>
            <a:pPr>
              <a:buFont typeface="Wingdings"/>
              <a:buChar char="§"/>
            </a:pPr>
            <a:r>
              <a:rPr lang="en-IE"/>
              <a:t>Student Council</a:t>
            </a:r>
          </a:p>
          <a:p>
            <a:pPr>
              <a:buFont typeface="Wingdings"/>
              <a:buChar char="§"/>
            </a:pPr>
            <a:r>
              <a:rPr lang="en-IE"/>
              <a:t>Study</a:t>
            </a:r>
          </a:p>
        </p:txBody>
      </p:sp>
      <p:pic>
        <p:nvPicPr>
          <p:cNvPr id="4" name="Picture 3" descr="A shield with a cross and a red ribbon&#10;&#10;Description automatically generated">
            <a:extLst>
              <a:ext uri="{FF2B5EF4-FFF2-40B4-BE49-F238E27FC236}">
                <a16:creationId xmlns:a16="http://schemas.microsoft.com/office/drawing/2014/main" id="{2B660E65-2720-C064-3B49-A6F2E179740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09043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0864F-05DF-A8EE-33E8-1F145350AEF0}"/>
              </a:ext>
            </a:extLst>
          </p:cNvPr>
          <p:cNvSpPr>
            <a:spLocks noGrp="1"/>
          </p:cNvSpPr>
          <p:nvPr>
            <p:ph type="title"/>
          </p:nvPr>
        </p:nvSpPr>
        <p:spPr>
          <a:xfrm>
            <a:off x="1015705" y="1509480"/>
            <a:ext cx="9404723" cy="1400530"/>
          </a:xfrm>
        </p:spPr>
        <p:txBody>
          <a:bodyPr/>
          <a:lstStyle/>
          <a:p>
            <a:r>
              <a:rPr lang="en-GB"/>
              <a:t>Practical Information</a:t>
            </a:r>
            <a:endParaRPr lang="en-IE"/>
          </a:p>
        </p:txBody>
      </p:sp>
      <p:sp>
        <p:nvSpPr>
          <p:cNvPr id="3" name="Content Placeholder 2">
            <a:extLst>
              <a:ext uri="{FF2B5EF4-FFF2-40B4-BE49-F238E27FC236}">
                <a16:creationId xmlns:a16="http://schemas.microsoft.com/office/drawing/2014/main" id="{CD621DD3-3A6B-8169-84C5-5FF4D67D8368}"/>
              </a:ext>
            </a:extLst>
          </p:cNvPr>
          <p:cNvSpPr>
            <a:spLocks noGrp="1"/>
          </p:cNvSpPr>
          <p:nvPr>
            <p:ph idx="1"/>
          </p:nvPr>
        </p:nvSpPr>
        <p:spPr>
          <a:xfrm>
            <a:off x="1015705" y="2512855"/>
            <a:ext cx="8946541" cy="4195481"/>
          </a:xfrm>
        </p:spPr>
        <p:txBody>
          <a:bodyPr/>
          <a:lstStyle/>
          <a:p>
            <a:pPr marL="457200" indent="-457200">
              <a:buFont typeface="Arial" charset="2"/>
              <a:buChar char="•"/>
            </a:pPr>
            <a:r>
              <a:rPr lang="en-GB" sz="2000">
                <a:solidFill>
                  <a:schemeClr val="tx1">
                    <a:lumMod val="85000"/>
                    <a:lumOff val="15000"/>
                  </a:schemeClr>
                </a:solidFill>
                <a:ea typeface="Meiryo"/>
              </a:rPr>
              <a:t>Book Rental Scheme</a:t>
            </a:r>
          </a:p>
          <a:p>
            <a:pPr marL="457200" indent="-457200">
              <a:buFont typeface="Arial" charset="2"/>
              <a:buChar char="•"/>
            </a:pPr>
            <a:r>
              <a:rPr lang="en-GB" sz="2000">
                <a:solidFill>
                  <a:schemeClr val="tx1">
                    <a:lumMod val="85000"/>
                    <a:lumOff val="15000"/>
                  </a:schemeClr>
                </a:solidFill>
                <a:ea typeface="Meiryo"/>
              </a:rPr>
              <a:t>Lockers €20</a:t>
            </a:r>
          </a:p>
          <a:p>
            <a:pPr marL="457200" indent="-457200">
              <a:buFont typeface="Arial" charset="2"/>
              <a:buChar char="•"/>
            </a:pPr>
            <a:r>
              <a:rPr lang="en-GB" sz="2000">
                <a:solidFill>
                  <a:schemeClr val="tx1">
                    <a:lumMod val="85000"/>
                    <a:lumOff val="15000"/>
                  </a:schemeClr>
                </a:solidFill>
                <a:ea typeface="Meiryo"/>
              </a:rPr>
              <a:t>Payments- In general on </a:t>
            </a:r>
            <a:r>
              <a:rPr lang="en-GB" sz="2000" err="1">
                <a:solidFill>
                  <a:schemeClr val="tx1">
                    <a:lumMod val="85000"/>
                    <a:lumOff val="15000"/>
                  </a:schemeClr>
                </a:solidFill>
                <a:ea typeface="Meiryo"/>
              </a:rPr>
              <a:t>Vsware</a:t>
            </a:r>
            <a:endParaRPr lang="en-GB" sz="2000">
              <a:solidFill>
                <a:schemeClr val="tx1">
                  <a:lumMod val="85000"/>
                  <a:lumOff val="15000"/>
                </a:schemeClr>
              </a:solidFill>
              <a:ea typeface="Meiryo"/>
            </a:endParaRPr>
          </a:p>
          <a:p>
            <a:pPr marL="457200" indent="-457200">
              <a:buFont typeface="Arial" charset="2"/>
              <a:buChar char="•"/>
            </a:pPr>
            <a:r>
              <a:rPr lang="en-GB">
                <a:solidFill>
                  <a:schemeClr val="tx1">
                    <a:lumMod val="85000"/>
                    <a:lumOff val="15000"/>
                  </a:schemeClr>
                </a:solidFill>
                <a:ea typeface="Meiryo"/>
              </a:rPr>
              <a:t>Voluntary Contribution €80</a:t>
            </a:r>
            <a:endParaRPr lang="en-GB" sz="2000">
              <a:solidFill>
                <a:schemeClr val="tx1">
                  <a:lumMod val="85000"/>
                  <a:lumOff val="15000"/>
                </a:schemeClr>
              </a:solidFill>
              <a:ea typeface="Meiryo"/>
            </a:endParaRPr>
          </a:p>
          <a:p>
            <a:pPr marL="457200" indent="-457200">
              <a:buFont typeface="Arial" charset="2"/>
              <a:buChar char="•"/>
            </a:pPr>
            <a:r>
              <a:rPr lang="en-GB" sz="2000">
                <a:solidFill>
                  <a:schemeClr val="tx1">
                    <a:lumMod val="85000"/>
                    <a:lumOff val="15000"/>
                  </a:schemeClr>
                </a:solidFill>
                <a:ea typeface="Meiryo"/>
              </a:rPr>
              <a:t>24hr Personal Insurance €13</a:t>
            </a:r>
          </a:p>
          <a:p>
            <a:pPr marL="457200" indent="-457200">
              <a:buFont typeface="Arial" charset="2"/>
              <a:buChar char="•"/>
            </a:pPr>
            <a:r>
              <a:rPr lang="en-GB" sz="2000">
                <a:solidFill>
                  <a:schemeClr val="tx1">
                    <a:lumMod val="85000"/>
                    <a:lumOff val="15000"/>
                  </a:schemeClr>
                </a:solidFill>
                <a:ea typeface="Meiryo"/>
              </a:rPr>
              <a:t>School Lunches</a:t>
            </a:r>
          </a:p>
          <a:p>
            <a:pPr marL="457200" indent="-457200">
              <a:buFont typeface="Arial" charset="2"/>
              <a:buChar char="•"/>
            </a:pPr>
            <a:r>
              <a:rPr lang="en-GB">
                <a:solidFill>
                  <a:schemeClr val="tx1">
                    <a:lumMod val="85000"/>
                    <a:lumOff val="15000"/>
                  </a:schemeClr>
                </a:solidFill>
                <a:ea typeface="Meiryo"/>
              </a:rPr>
              <a:t>Supervision begins at 8am</a:t>
            </a:r>
          </a:p>
          <a:p>
            <a:pPr marL="457200" indent="-457200">
              <a:buFont typeface="Arial" charset="2"/>
              <a:buChar char="•"/>
            </a:pPr>
            <a:r>
              <a:rPr lang="en-GB" sz="2000">
                <a:solidFill>
                  <a:schemeClr val="tx1">
                    <a:lumMod val="85000"/>
                    <a:lumOff val="15000"/>
                  </a:schemeClr>
                </a:solidFill>
                <a:ea typeface="Meiryo"/>
              </a:rPr>
              <a:t>Students are here all day</a:t>
            </a:r>
          </a:p>
          <a:p>
            <a:endParaRPr lang="en-IE"/>
          </a:p>
        </p:txBody>
      </p:sp>
      <p:pic>
        <p:nvPicPr>
          <p:cNvPr id="4" name="Picture 3" descr="A shield with a cross and a red ribbon&#10;&#10;Description automatically generated">
            <a:extLst>
              <a:ext uri="{FF2B5EF4-FFF2-40B4-BE49-F238E27FC236}">
                <a16:creationId xmlns:a16="http://schemas.microsoft.com/office/drawing/2014/main" id="{9CE63169-F085-B7FE-2C69-F2C8345DE9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829850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750D9-1ABC-B3CC-8934-C654E1454BFD}"/>
              </a:ext>
            </a:extLst>
          </p:cNvPr>
          <p:cNvSpPr>
            <a:spLocks noGrp="1"/>
          </p:cNvSpPr>
          <p:nvPr>
            <p:ph type="title"/>
          </p:nvPr>
        </p:nvSpPr>
        <p:spPr>
          <a:xfrm>
            <a:off x="1458750" y="1136601"/>
            <a:ext cx="9404723" cy="1400530"/>
          </a:xfrm>
        </p:spPr>
        <p:txBody>
          <a:bodyPr/>
          <a:lstStyle/>
          <a:p>
            <a:r>
              <a:rPr lang="en-GB"/>
              <a:t>Timetable</a:t>
            </a:r>
            <a:endParaRPr lang="en-IE"/>
          </a:p>
        </p:txBody>
      </p:sp>
      <p:sp>
        <p:nvSpPr>
          <p:cNvPr id="3" name="Content Placeholder 2">
            <a:extLst>
              <a:ext uri="{FF2B5EF4-FFF2-40B4-BE49-F238E27FC236}">
                <a16:creationId xmlns:a16="http://schemas.microsoft.com/office/drawing/2014/main" id="{17507953-BD0C-D64C-7293-7DDDDC1ED9A6}"/>
              </a:ext>
            </a:extLst>
          </p:cNvPr>
          <p:cNvSpPr>
            <a:spLocks noGrp="1"/>
          </p:cNvSpPr>
          <p:nvPr>
            <p:ph idx="1"/>
          </p:nvPr>
        </p:nvSpPr>
        <p:spPr/>
        <p:txBody>
          <a:bodyPr/>
          <a:lstStyle/>
          <a:p>
            <a:r>
              <a:rPr lang="en-GB"/>
              <a:t>Breakfast Club starts at 8.10am and finishes at 8.40am</a:t>
            </a:r>
          </a:p>
          <a:p>
            <a:pPr marL="0" indent="0">
              <a:buNone/>
            </a:pPr>
            <a:endParaRPr lang="en-IE"/>
          </a:p>
        </p:txBody>
      </p:sp>
      <p:pic>
        <p:nvPicPr>
          <p:cNvPr id="7" name="Picture 6">
            <a:extLst>
              <a:ext uri="{FF2B5EF4-FFF2-40B4-BE49-F238E27FC236}">
                <a16:creationId xmlns:a16="http://schemas.microsoft.com/office/drawing/2014/main" id="{FC13AD96-2E47-3092-0F8E-42AAC2207FDD}"/>
              </a:ext>
            </a:extLst>
          </p:cNvPr>
          <p:cNvPicPr>
            <a:picLocks noChangeAspect="1"/>
          </p:cNvPicPr>
          <p:nvPr/>
        </p:nvPicPr>
        <p:blipFill>
          <a:blip r:embed="rId2"/>
          <a:stretch>
            <a:fillRect/>
          </a:stretch>
        </p:blipFill>
        <p:spPr>
          <a:xfrm>
            <a:off x="1264837" y="2717479"/>
            <a:ext cx="8819123" cy="3350572"/>
          </a:xfrm>
          <a:prstGeom prst="rect">
            <a:avLst/>
          </a:prstGeom>
        </p:spPr>
      </p:pic>
      <p:pic>
        <p:nvPicPr>
          <p:cNvPr id="8" name="Picture 7" descr="A shield with a cross and a red ribbon&#10;&#10;Description automatically generated">
            <a:extLst>
              <a:ext uri="{FF2B5EF4-FFF2-40B4-BE49-F238E27FC236}">
                <a16:creationId xmlns:a16="http://schemas.microsoft.com/office/drawing/2014/main" id="{29309940-80E4-D15D-3F00-10C3A88E89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4019682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BC0D4-6024-2389-21AC-FFB5865B3842}"/>
              </a:ext>
            </a:extLst>
          </p:cNvPr>
          <p:cNvSpPr>
            <a:spLocks noGrp="1"/>
          </p:cNvSpPr>
          <p:nvPr>
            <p:ph type="title"/>
          </p:nvPr>
        </p:nvSpPr>
        <p:spPr>
          <a:xfrm>
            <a:off x="1458750" y="996026"/>
            <a:ext cx="9404723" cy="1400530"/>
          </a:xfrm>
        </p:spPr>
        <p:txBody>
          <a:bodyPr/>
          <a:lstStyle/>
          <a:p>
            <a:r>
              <a:rPr lang="en-GB"/>
              <a:t>Formal Uniform</a:t>
            </a:r>
            <a:endParaRPr lang="en-IE"/>
          </a:p>
        </p:txBody>
      </p:sp>
      <p:sp>
        <p:nvSpPr>
          <p:cNvPr id="3" name="Content Placeholder 2">
            <a:extLst>
              <a:ext uri="{FF2B5EF4-FFF2-40B4-BE49-F238E27FC236}">
                <a16:creationId xmlns:a16="http://schemas.microsoft.com/office/drawing/2014/main" id="{3FFF7D8E-03EA-6BA1-3553-5D5219749522}"/>
              </a:ext>
            </a:extLst>
          </p:cNvPr>
          <p:cNvSpPr>
            <a:spLocks noGrp="1"/>
          </p:cNvSpPr>
          <p:nvPr>
            <p:ph idx="1"/>
          </p:nvPr>
        </p:nvSpPr>
        <p:spPr>
          <a:xfrm>
            <a:off x="270974" y="1790472"/>
            <a:ext cx="6337893" cy="4829346"/>
          </a:xfrm>
        </p:spPr>
        <p:txBody>
          <a:bodyPr>
            <a:normAutofit/>
          </a:bodyPr>
          <a:lstStyle/>
          <a:p>
            <a:r>
              <a:rPr lang="en-GB" b="1"/>
              <a:t>School Uniform</a:t>
            </a:r>
          </a:p>
          <a:p>
            <a:r>
              <a:rPr lang="en-GB"/>
              <a:t>White blouse with revere collar, worn inside trousers or skirt. No polo shirt allowed.</a:t>
            </a:r>
          </a:p>
          <a:p>
            <a:r>
              <a:rPr lang="en-GB"/>
              <a:t>Navy jumper with school crest.</a:t>
            </a:r>
          </a:p>
          <a:p>
            <a:r>
              <a:rPr lang="en-GB"/>
              <a:t>Mid-calf length </a:t>
            </a:r>
            <a:r>
              <a:rPr lang="en-GB" err="1"/>
              <a:t>Scoil</a:t>
            </a:r>
            <a:r>
              <a:rPr lang="en-GB"/>
              <a:t> </a:t>
            </a:r>
            <a:r>
              <a:rPr lang="en-GB" err="1"/>
              <a:t>Chríost</a:t>
            </a:r>
            <a:r>
              <a:rPr lang="en-GB"/>
              <a:t> Rí kilt skirt or Navy </a:t>
            </a:r>
            <a:r>
              <a:rPr lang="en-GB" err="1"/>
              <a:t>Scoil</a:t>
            </a:r>
            <a:r>
              <a:rPr lang="en-GB"/>
              <a:t> </a:t>
            </a:r>
            <a:r>
              <a:rPr lang="en-GB" err="1"/>
              <a:t>Chríost</a:t>
            </a:r>
            <a:r>
              <a:rPr lang="en-GB"/>
              <a:t> Rí trousers, with fine green pinstripe.</a:t>
            </a:r>
          </a:p>
          <a:p>
            <a:r>
              <a:rPr lang="en-GB"/>
              <a:t>Navy knee length socks or navy tights. Leggings are not allowed.</a:t>
            </a:r>
          </a:p>
          <a:p>
            <a:r>
              <a:rPr lang="en-GB"/>
              <a:t>Navy </a:t>
            </a:r>
            <a:r>
              <a:rPr lang="en-GB" err="1"/>
              <a:t>Scoil</a:t>
            </a:r>
            <a:r>
              <a:rPr lang="en-GB"/>
              <a:t> </a:t>
            </a:r>
            <a:r>
              <a:rPr lang="en-GB" err="1"/>
              <a:t>Chríost</a:t>
            </a:r>
            <a:r>
              <a:rPr lang="en-GB"/>
              <a:t> Rí jacket (Shaws)/SCR Navy fleece (DS Sports)</a:t>
            </a:r>
          </a:p>
          <a:p>
            <a:r>
              <a:rPr lang="en-GB"/>
              <a:t>Flat black/navy leather shoes only – Nike Air Force are allowed (all black)</a:t>
            </a:r>
            <a:endParaRPr lang="en-IE"/>
          </a:p>
        </p:txBody>
      </p:sp>
      <p:pic>
        <p:nvPicPr>
          <p:cNvPr id="4" name="Picture 3" descr="A shield with a cross and a red ribbon&#10;&#10;Description automatically generated">
            <a:extLst>
              <a:ext uri="{FF2B5EF4-FFF2-40B4-BE49-F238E27FC236}">
                <a16:creationId xmlns:a16="http://schemas.microsoft.com/office/drawing/2014/main" id="{8A9F232D-0FFC-F9BE-9395-B38260725D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pic>
        <p:nvPicPr>
          <p:cNvPr id="6" name="Picture 5">
            <a:extLst>
              <a:ext uri="{FF2B5EF4-FFF2-40B4-BE49-F238E27FC236}">
                <a16:creationId xmlns:a16="http://schemas.microsoft.com/office/drawing/2014/main" id="{F6AE1C1D-5554-849D-BBFF-4384B40CA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372145" y="1861311"/>
            <a:ext cx="4728050" cy="3546038"/>
          </a:xfrm>
          <a:prstGeom prst="rect">
            <a:avLst/>
          </a:prstGeom>
        </p:spPr>
      </p:pic>
    </p:spTree>
    <p:extLst>
      <p:ext uri="{BB962C8B-B14F-4D97-AF65-F5344CB8AC3E}">
        <p14:creationId xmlns:p14="http://schemas.microsoft.com/office/powerpoint/2010/main" val="3956957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8F873-02CB-FC2A-1EE9-D71696A3BD13}"/>
              </a:ext>
            </a:extLst>
          </p:cNvPr>
          <p:cNvSpPr>
            <a:spLocks noGrp="1"/>
          </p:cNvSpPr>
          <p:nvPr>
            <p:ph type="title"/>
          </p:nvPr>
        </p:nvSpPr>
        <p:spPr>
          <a:xfrm>
            <a:off x="1346968" y="1137149"/>
            <a:ext cx="9404723" cy="1400530"/>
          </a:xfrm>
        </p:spPr>
        <p:txBody>
          <a:bodyPr/>
          <a:lstStyle/>
          <a:p>
            <a:r>
              <a:rPr lang="en-GB"/>
              <a:t>PE Uniform</a:t>
            </a:r>
            <a:endParaRPr lang="en-IE"/>
          </a:p>
        </p:txBody>
      </p:sp>
      <p:sp>
        <p:nvSpPr>
          <p:cNvPr id="3" name="Content Placeholder 2">
            <a:extLst>
              <a:ext uri="{FF2B5EF4-FFF2-40B4-BE49-F238E27FC236}">
                <a16:creationId xmlns:a16="http://schemas.microsoft.com/office/drawing/2014/main" id="{14B078AA-4812-CD83-38FA-3D709AE6ECA7}"/>
              </a:ext>
            </a:extLst>
          </p:cNvPr>
          <p:cNvSpPr>
            <a:spLocks noGrp="1"/>
          </p:cNvSpPr>
          <p:nvPr>
            <p:ph idx="1"/>
          </p:nvPr>
        </p:nvSpPr>
        <p:spPr/>
        <p:txBody>
          <a:bodyPr/>
          <a:lstStyle/>
          <a:p>
            <a:r>
              <a:rPr lang="en-GB" err="1"/>
              <a:t>Scoil</a:t>
            </a:r>
            <a:r>
              <a:rPr lang="en-GB"/>
              <a:t> </a:t>
            </a:r>
            <a:r>
              <a:rPr lang="en-GB" err="1"/>
              <a:t>Chríost</a:t>
            </a:r>
            <a:r>
              <a:rPr lang="en-GB"/>
              <a:t> Rí Red and Green Half zip sports top (with crest) - only available at Shaws Portlaoise</a:t>
            </a:r>
          </a:p>
          <a:p>
            <a:r>
              <a:rPr lang="en-GB" err="1"/>
              <a:t>Scoil</a:t>
            </a:r>
            <a:r>
              <a:rPr lang="en-GB"/>
              <a:t> </a:t>
            </a:r>
            <a:r>
              <a:rPr lang="en-GB" err="1"/>
              <a:t>Chríost</a:t>
            </a:r>
            <a:r>
              <a:rPr lang="en-GB"/>
              <a:t> Rí Navy with red stripe tracksuit bottoms ***- only available at Shaws Portlaoise</a:t>
            </a:r>
          </a:p>
          <a:p>
            <a:r>
              <a:rPr lang="en-GB"/>
              <a:t>Any crested </a:t>
            </a:r>
            <a:r>
              <a:rPr lang="en-GB" err="1"/>
              <a:t>Scoil</a:t>
            </a:r>
            <a:r>
              <a:rPr lang="en-GB"/>
              <a:t> </a:t>
            </a:r>
            <a:r>
              <a:rPr lang="en-GB" err="1"/>
              <a:t>Chríost</a:t>
            </a:r>
            <a:r>
              <a:rPr lang="en-GB"/>
              <a:t> Rí jersey/white polo shirt. A variety available on </a:t>
            </a:r>
            <a:r>
              <a:rPr lang="en-GB">
                <a:hlinkClick r:id="rId2"/>
              </a:rPr>
              <a:t>https://www.dssports.ie/collections/scoil-chriost-ri</a:t>
            </a:r>
            <a:r>
              <a:rPr lang="en-GB"/>
              <a:t> </a:t>
            </a:r>
          </a:p>
          <a:p>
            <a:r>
              <a:rPr lang="en-GB"/>
              <a:t>Runners - Runners are for PE class ONLY.</a:t>
            </a:r>
          </a:p>
          <a:p>
            <a:r>
              <a:rPr lang="en-GB"/>
              <a:t>***Strictly no leggings or other tracksuit bottoms will be allowed***</a:t>
            </a:r>
          </a:p>
          <a:p>
            <a:r>
              <a:rPr lang="en-GB"/>
              <a:t>Other </a:t>
            </a:r>
            <a:r>
              <a:rPr lang="en-GB" b="1"/>
              <a:t>optional</a:t>
            </a:r>
            <a:r>
              <a:rPr lang="en-GB"/>
              <a:t> Team Wear available on DS Sports for training/matches only.</a:t>
            </a:r>
            <a:endParaRPr lang="en-IE"/>
          </a:p>
        </p:txBody>
      </p:sp>
      <p:pic>
        <p:nvPicPr>
          <p:cNvPr id="4" name="Picture 3" descr="A shield with a cross and a red ribbon&#10;&#10;Description automatically generated">
            <a:extLst>
              <a:ext uri="{FF2B5EF4-FFF2-40B4-BE49-F238E27FC236}">
                <a16:creationId xmlns:a16="http://schemas.microsoft.com/office/drawing/2014/main" id="{168EA61A-BA69-A1A6-7B46-2F89F797FA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4277618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4E31A-9DCC-476F-91B9-50D42A8FE633}"/>
              </a:ext>
            </a:extLst>
          </p:cNvPr>
          <p:cNvSpPr>
            <a:spLocks noGrp="1"/>
          </p:cNvSpPr>
          <p:nvPr>
            <p:ph type="title"/>
          </p:nvPr>
        </p:nvSpPr>
        <p:spPr>
          <a:xfrm>
            <a:off x="1730427" y="875981"/>
            <a:ext cx="8131550" cy="1280890"/>
          </a:xfrm>
        </p:spPr>
        <p:txBody>
          <a:bodyPr>
            <a:normAutofit/>
          </a:bodyPr>
          <a:lstStyle/>
          <a:p>
            <a:r>
              <a:rPr lang="en-GB" sz="4000">
                <a:ea typeface="Meiryo"/>
              </a:rPr>
              <a:t>Communication is key...</a:t>
            </a:r>
            <a:endParaRPr lang="en-GB" sz="4000"/>
          </a:p>
        </p:txBody>
      </p:sp>
      <p:sp>
        <p:nvSpPr>
          <p:cNvPr id="3" name="Content Placeholder 2">
            <a:extLst>
              <a:ext uri="{FF2B5EF4-FFF2-40B4-BE49-F238E27FC236}">
                <a16:creationId xmlns:a16="http://schemas.microsoft.com/office/drawing/2014/main" id="{EBCEAEAA-55E1-4679-9BA1-6130BE155B4E}"/>
              </a:ext>
            </a:extLst>
          </p:cNvPr>
          <p:cNvSpPr>
            <a:spLocks noGrp="1"/>
          </p:cNvSpPr>
          <p:nvPr>
            <p:ph idx="1"/>
          </p:nvPr>
        </p:nvSpPr>
        <p:spPr>
          <a:xfrm>
            <a:off x="1834461" y="1825595"/>
            <a:ext cx="8470334" cy="4552012"/>
          </a:xfrm>
        </p:spPr>
        <p:txBody>
          <a:bodyPr vert="horz" lIns="109728" tIns="109728" rIns="109728" bIns="91440" rtlCol="0" anchor="t">
            <a:noAutofit/>
          </a:bodyPr>
          <a:lstStyle/>
          <a:p>
            <a:r>
              <a:rPr lang="en-GB" sz="2400" err="1">
                <a:ea typeface="Meiryo"/>
              </a:rPr>
              <a:t>VSware</a:t>
            </a:r>
            <a:r>
              <a:rPr lang="en-GB" sz="2400">
                <a:ea typeface="Meiryo"/>
              </a:rPr>
              <a:t> (Behaviour, Attendance, Mail, Reports)</a:t>
            </a:r>
          </a:p>
          <a:p>
            <a:r>
              <a:rPr lang="en-GB" sz="2400">
                <a:ea typeface="Meiryo"/>
              </a:rPr>
              <a:t>Email</a:t>
            </a:r>
          </a:p>
          <a:p>
            <a:r>
              <a:rPr lang="en-GB" sz="2400">
                <a:ea typeface="Meiryo"/>
              </a:rPr>
              <a:t>Phone</a:t>
            </a:r>
          </a:p>
          <a:p>
            <a:r>
              <a:rPr lang="en-GB" sz="2400">
                <a:ea typeface="Meiryo"/>
              </a:rPr>
              <a:t>Text</a:t>
            </a:r>
          </a:p>
          <a:p>
            <a:r>
              <a:rPr lang="en-GB" sz="2400">
                <a:ea typeface="Meiryo"/>
              </a:rPr>
              <a:t>Journal</a:t>
            </a:r>
          </a:p>
          <a:p>
            <a:r>
              <a:rPr lang="en-GB" sz="2400">
                <a:ea typeface="Meiryo"/>
              </a:rPr>
              <a:t>Reports</a:t>
            </a:r>
          </a:p>
          <a:p>
            <a:r>
              <a:rPr lang="en-GB" sz="2400">
                <a:ea typeface="Meiryo"/>
              </a:rPr>
              <a:t>Parent Teacher Meetings</a:t>
            </a:r>
          </a:p>
          <a:p>
            <a:r>
              <a:rPr lang="en-GB" sz="2400">
                <a:ea typeface="Meiryo"/>
              </a:rPr>
              <a:t>Website</a:t>
            </a:r>
          </a:p>
          <a:p>
            <a:r>
              <a:rPr lang="en-GB" sz="2400">
                <a:ea typeface="Meiryo"/>
              </a:rPr>
              <a:t>Social Media - @scoilchriostri_portlaoise (Instagram)</a:t>
            </a:r>
          </a:p>
          <a:p>
            <a:endParaRPr lang="en-GB">
              <a:ea typeface="Meiryo"/>
            </a:endParaRPr>
          </a:p>
        </p:txBody>
      </p:sp>
      <p:pic>
        <p:nvPicPr>
          <p:cNvPr id="5" name="Picture 4" descr="A shield with a cross and a red ribbon&#10;&#10;Description automatically generated">
            <a:extLst>
              <a:ext uri="{FF2B5EF4-FFF2-40B4-BE49-F238E27FC236}">
                <a16:creationId xmlns:a16="http://schemas.microsoft.com/office/drawing/2014/main" id="{910291A7-E81C-CD1F-B53C-36BDC0D13C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788981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BA33-8639-8928-4A06-EA2CBD5BCDDF}"/>
              </a:ext>
            </a:extLst>
          </p:cNvPr>
          <p:cNvSpPr>
            <a:spLocks noGrp="1"/>
          </p:cNvSpPr>
          <p:nvPr>
            <p:ph type="title"/>
          </p:nvPr>
        </p:nvSpPr>
        <p:spPr>
          <a:xfrm>
            <a:off x="1336018" y="1049542"/>
            <a:ext cx="9404723" cy="1400530"/>
          </a:xfrm>
        </p:spPr>
        <p:txBody>
          <a:bodyPr/>
          <a:lstStyle/>
          <a:p>
            <a:r>
              <a:rPr lang="en-GB"/>
              <a:t>Student Leadership</a:t>
            </a:r>
            <a:endParaRPr lang="en-IE"/>
          </a:p>
        </p:txBody>
      </p:sp>
      <p:sp>
        <p:nvSpPr>
          <p:cNvPr id="3" name="Content Placeholder 2">
            <a:extLst>
              <a:ext uri="{FF2B5EF4-FFF2-40B4-BE49-F238E27FC236}">
                <a16:creationId xmlns:a16="http://schemas.microsoft.com/office/drawing/2014/main" id="{D10680D8-C5B8-C17C-722D-0577FC1DACCE}"/>
              </a:ext>
            </a:extLst>
          </p:cNvPr>
          <p:cNvSpPr>
            <a:spLocks noGrp="1"/>
          </p:cNvSpPr>
          <p:nvPr>
            <p:ph idx="1"/>
          </p:nvPr>
        </p:nvSpPr>
        <p:spPr/>
        <p:txBody>
          <a:bodyPr/>
          <a:lstStyle/>
          <a:p>
            <a:r>
              <a:rPr lang="en-GB"/>
              <a:t>Head Girl &amp; Deputy Head Girl</a:t>
            </a:r>
          </a:p>
          <a:p>
            <a:r>
              <a:rPr lang="en-GB" err="1"/>
              <a:t>Meitheal</a:t>
            </a:r>
            <a:endParaRPr lang="en-GB"/>
          </a:p>
          <a:p>
            <a:r>
              <a:rPr lang="en-GB" err="1"/>
              <a:t>Meantóirí</a:t>
            </a:r>
            <a:endParaRPr lang="en-GB"/>
          </a:p>
          <a:p>
            <a:r>
              <a:rPr lang="en-GB"/>
              <a:t>Student Council</a:t>
            </a:r>
          </a:p>
          <a:p>
            <a:r>
              <a:rPr lang="en-GB"/>
              <a:t>Prefect &amp; Vice Prefect</a:t>
            </a:r>
          </a:p>
        </p:txBody>
      </p:sp>
      <p:pic>
        <p:nvPicPr>
          <p:cNvPr id="4" name="Picture 3" descr="A shield with a cross and a red ribbon&#10;&#10;Description automatically generated">
            <a:extLst>
              <a:ext uri="{FF2B5EF4-FFF2-40B4-BE49-F238E27FC236}">
                <a16:creationId xmlns:a16="http://schemas.microsoft.com/office/drawing/2014/main" id="{7DD215D9-CDBC-7398-03BD-605DC72023B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pic>
        <p:nvPicPr>
          <p:cNvPr id="1026" name="Picture 2" descr="Head Girl Team">
            <a:extLst>
              <a:ext uri="{FF2B5EF4-FFF2-40B4-BE49-F238E27FC236}">
                <a16:creationId xmlns:a16="http://schemas.microsoft.com/office/drawing/2014/main" id="{8FC65C03-1AE1-E4A5-AB87-1452F8B7E21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87010" y="2052918"/>
            <a:ext cx="4295549" cy="2863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115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357FB-F7EA-400B-8B19-26C2992812AF}"/>
              </a:ext>
            </a:extLst>
          </p:cNvPr>
          <p:cNvSpPr>
            <a:spLocks noGrp="1"/>
          </p:cNvSpPr>
          <p:nvPr>
            <p:ph type="title"/>
          </p:nvPr>
        </p:nvSpPr>
        <p:spPr>
          <a:xfrm>
            <a:off x="1807084" y="1001916"/>
            <a:ext cx="8131550" cy="1280890"/>
          </a:xfrm>
        </p:spPr>
        <p:txBody>
          <a:bodyPr>
            <a:normAutofit/>
          </a:bodyPr>
          <a:lstStyle/>
          <a:p>
            <a:r>
              <a:rPr lang="en-GB" sz="4000">
                <a:ea typeface="Meiryo"/>
              </a:rPr>
              <a:t>Support Staff</a:t>
            </a:r>
          </a:p>
        </p:txBody>
      </p:sp>
      <p:sp>
        <p:nvSpPr>
          <p:cNvPr id="3" name="Content Placeholder 2">
            <a:extLst>
              <a:ext uri="{FF2B5EF4-FFF2-40B4-BE49-F238E27FC236}">
                <a16:creationId xmlns:a16="http://schemas.microsoft.com/office/drawing/2014/main" id="{4C60C248-7F2D-4AA8-94D7-26848A2C08BE}"/>
              </a:ext>
            </a:extLst>
          </p:cNvPr>
          <p:cNvSpPr>
            <a:spLocks noGrp="1"/>
          </p:cNvSpPr>
          <p:nvPr>
            <p:ph idx="1"/>
          </p:nvPr>
        </p:nvSpPr>
        <p:spPr>
          <a:xfrm>
            <a:off x="1807084" y="2183221"/>
            <a:ext cx="8131550" cy="3777622"/>
          </a:xfrm>
        </p:spPr>
        <p:txBody>
          <a:bodyPr vert="horz" lIns="109728" tIns="109728" rIns="109728" bIns="91440" rtlCol="0" anchor="t">
            <a:noAutofit/>
          </a:bodyPr>
          <a:lstStyle/>
          <a:p>
            <a:r>
              <a:rPr lang="en-GB" sz="2400">
                <a:ea typeface="Meiryo"/>
              </a:rPr>
              <a:t>Class Tutor</a:t>
            </a:r>
          </a:p>
          <a:p>
            <a:r>
              <a:rPr lang="en-GB" sz="2400">
                <a:ea typeface="Meiryo"/>
              </a:rPr>
              <a:t>Year Head</a:t>
            </a:r>
          </a:p>
          <a:p>
            <a:r>
              <a:rPr lang="en-GB" sz="2400">
                <a:ea typeface="Meiryo"/>
              </a:rPr>
              <a:t>Guidance Counsellors</a:t>
            </a:r>
          </a:p>
          <a:p>
            <a:r>
              <a:rPr lang="en-GB" sz="2400">
                <a:ea typeface="Meiryo"/>
              </a:rPr>
              <a:t>Chaplain</a:t>
            </a:r>
          </a:p>
          <a:p>
            <a:r>
              <a:rPr lang="en-GB" sz="2400">
                <a:ea typeface="Meiryo"/>
              </a:rPr>
              <a:t>Special Education Needs Coordinator</a:t>
            </a:r>
          </a:p>
          <a:p>
            <a:r>
              <a:rPr lang="en-GB" sz="2400">
                <a:ea typeface="Meiryo"/>
              </a:rPr>
              <a:t>Autism Class Coordinator</a:t>
            </a:r>
          </a:p>
          <a:p>
            <a:r>
              <a:rPr lang="en-GB" sz="2400">
                <a:ea typeface="Meiryo"/>
              </a:rPr>
              <a:t>Pastoral Care Team</a:t>
            </a:r>
          </a:p>
        </p:txBody>
      </p:sp>
      <p:pic>
        <p:nvPicPr>
          <p:cNvPr id="4" name="Picture 3" descr="A shield with a cross and a red ribbon&#10;&#10;Description automatically generated">
            <a:extLst>
              <a:ext uri="{FF2B5EF4-FFF2-40B4-BE49-F238E27FC236}">
                <a16:creationId xmlns:a16="http://schemas.microsoft.com/office/drawing/2014/main" id="{E9F3E6C1-3978-FCE0-9B26-F3C232D2BE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1569909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FD62B-982B-E436-F0BD-F7A5E62900EE}"/>
              </a:ext>
            </a:extLst>
          </p:cNvPr>
          <p:cNvSpPr>
            <a:spLocks noGrp="1"/>
          </p:cNvSpPr>
          <p:nvPr>
            <p:ph type="title"/>
          </p:nvPr>
        </p:nvSpPr>
        <p:spPr>
          <a:xfrm>
            <a:off x="1103313" y="1390765"/>
            <a:ext cx="9404723" cy="1400530"/>
          </a:xfrm>
        </p:spPr>
        <p:txBody>
          <a:bodyPr/>
          <a:lstStyle/>
          <a:p>
            <a:r>
              <a:rPr lang="en-GB"/>
              <a:t>Chaplain</a:t>
            </a:r>
            <a:endParaRPr lang="en-IE"/>
          </a:p>
        </p:txBody>
      </p:sp>
      <p:sp>
        <p:nvSpPr>
          <p:cNvPr id="4" name="Content Placeholder 3">
            <a:extLst>
              <a:ext uri="{FF2B5EF4-FFF2-40B4-BE49-F238E27FC236}">
                <a16:creationId xmlns:a16="http://schemas.microsoft.com/office/drawing/2014/main" id="{91E407DF-D3A4-9675-33C8-60D689E4B46E}"/>
              </a:ext>
            </a:extLst>
          </p:cNvPr>
          <p:cNvSpPr txBox="1">
            <a:spLocks noGrp="1"/>
          </p:cNvSpPr>
          <p:nvPr>
            <p:ph idx="1"/>
          </p:nvPr>
        </p:nvSpPr>
        <p:spPr>
          <a:xfrm>
            <a:off x="1103313" y="2052638"/>
            <a:ext cx="8947150" cy="34522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ea typeface="Meiryo"/>
            </a:endParaRPr>
          </a:p>
          <a:p>
            <a:endParaRPr lang="en-GB" sz="2000">
              <a:ea typeface="Meiryo"/>
            </a:endParaRPr>
          </a:p>
          <a:p>
            <a:r>
              <a:rPr lang="en-GB">
                <a:ea typeface="Meiryo"/>
              </a:rPr>
              <a:t>Deirdre Bailey</a:t>
            </a:r>
            <a:endParaRPr lang="en-GB" sz="2000">
              <a:ea typeface="Meiryo"/>
            </a:endParaRPr>
          </a:p>
          <a:p>
            <a:endParaRPr lang="en-GB" sz="2000">
              <a:ea typeface="Meiryo"/>
            </a:endParaRPr>
          </a:p>
          <a:p>
            <a:r>
              <a:rPr lang="en-GB" sz="2000">
                <a:ea typeface="Meiryo"/>
              </a:rPr>
              <a:t>Contact Details:</a:t>
            </a:r>
          </a:p>
          <a:p>
            <a:r>
              <a:rPr lang="en-GB" sz="2000">
                <a:ea typeface="Meiryo"/>
                <a:hlinkClick r:id="rId2"/>
              </a:rPr>
              <a:t>dbailey@scrpl.ie</a:t>
            </a:r>
            <a:r>
              <a:rPr lang="en-GB" sz="2000">
                <a:ea typeface="Meiryo"/>
              </a:rPr>
              <a:t> </a:t>
            </a:r>
          </a:p>
          <a:p>
            <a:endParaRPr lang="en-GB" sz="2000">
              <a:ea typeface="Meiryo"/>
            </a:endParaRPr>
          </a:p>
          <a:p>
            <a:endParaRPr lang="en-GB" sz="2000">
              <a:ea typeface="Meiryo"/>
            </a:endParaRPr>
          </a:p>
        </p:txBody>
      </p:sp>
      <p:pic>
        <p:nvPicPr>
          <p:cNvPr id="5" name="Picture 4" descr="A shield with a cross and a red ribbon&#10;&#10;Description automatically generated">
            <a:extLst>
              <a:ext uri="{FF2B5EF4-FFF2-40B4-BE49-F238E27FC236}">
                <a16:creationId xmlns:a16="http://schemas.microsoft.com/office/drawing/2014/main" id="{0071817F-F948-CDCA-444C-4453535A15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722990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6A820-ACA7-42A7-8D7F-1F260AA80E14}"/>
              </a:ext>
            </a:extLst>
          </p:cNvPr>
          <p:cNvSpPr>
            <a:spLocks noGrp="1"/>
          </p:cNvSpPr>
          <p:nvPr>
            <p:ph type="title"/>
          </p:nvPr>
        </p:nvSpPr>
        <p:spPr>
          <a:xfrm>
            <a:off x="1666783" y="1543197"/>
            <a:ext cx="4046909" cy="742125"/>
          </a:xfrm>
        </p:spPr>
        <p:txBody>
          <a:bodyPr vert="horz" lIns="91440" tIns="45720" rIns="91440" bIns="45720" rtlCol="0">
            <a:normAutofit/>
          </a:bodyPr>
          <a:lstStyle/>
          <a:p>
            <a:r>
              <a:rPr lang="en-US" sz="4000"/>
              <a:t>Year Head</a:t>
            </a:r>
            <a:endParaRPr lang="en-US"/>
          </a:p>
        </p:txBody>
      </p:sp>
      <p:sp>
        <p:nvSpPr>
          <p:cNvPr id="3" name="TextBox 2">
            <a:extLst>
              <a:ext uri="{FF2B5EF4-FFF2-40B4-BE49-F238E27FC236}">
                <a16:creationId xmlns:a16="http://schemas.microsoft.com/office/drawing/2014/main" id="{0435B53C-7F53-407D-BA4D-51AF897C27DD}"/>
              </a:ext>
            </a:extLst>
          </p:cNvPr>
          <p:cNvSpPr txBox="1"/>
          <p:nvPr/>
        </p:nvSpPr>
        <p:spPr>
          <a:xfrm>
            <a:off x="1666783" y="2445760"/>
            <a:ext cx="388620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ea typeface="Meiryo"/>
            </a:endParaRPr>
          </a:p>
          <a:p>
            <a:endParaRPr lang="en-GB" sz="2000">
              <a:ea typeface="Meiryo"/>
            </a:endParaRPr>
          </a:p>
          <a:p>
            <a:r>
              <a:rPr lang="en-GB" sz="2000">
                <a:ea typeface="Meiryo"/>
              </a:rPr>
              <a:t>Tom Moss</a:t>
            </a:r>
          </a:p>
          <a:p>
            <a:endParaRPr lang="en-GB" sz="2000">
              <a:ea typeface="Meiryo"/>
            </a:endParaRPr>
          </a:p>
          <a:p>
            <a:r>
              <a:rPr lang="en-GB" sz="2000">
                <a:ea typeface="Meiryo"/>
              </a:rPr>
              <a:t>Contact Details:</a:t>
            </a:r>
          </a:p>
          <a:p>
            <a:r>
              <a:rPr lang="en-GB" sz="2000">
                <a:ea typeface="Meiryo"/>
                <a:hlinkClick r:id="rId3"/>
              </a:rPr>
              <a:t>tmoss@scrpl.ie</a:t>
            </a:r>
            <a:r>
              <a:rPr lang="en-GB" sz="2000">
                <a:ea typeface="Meiryo"/>
              </a:rPr>
              <a:t> </a:t>
            </a:r>
          </a:p>
          <a:p>
            <a:endParaRPr lang="en-GB" sz="2000">
              <a:ea typeface="Meiryo"/>
            </a:endParaRPr>
          </a:p>
          <a:p>
            <a:endParaRPr lang="en-GB" sz="2000">
              <a:ea typeface="Meiryo"/>
            </a:endParaRPr>
          </a:p>
        </p:txBody>
      </p:sp>
      <p:pic>
        <p:nvPicPr>
          <p:cNvPr id="4" name="Picture 3" descr="A shield with a cross and a red ribbon&#10;&#10;Description automatically generated">
            <a:extLst>
              <a:ext uri="{FF2B5EF4-FFF2-40B4-BE49-F238E27FC236}">
                <a16:creationId xmlns:a16="http://schemas.microsoft.com/office/drawing/2014/main" id="{F576756A-DAE9-F095-B020-4D2C4204F1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04684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41738-080E-61C1-951A-E69A25EC22B0}"/>
              </a:ext>
            </a:extLst>
          </p:cNvPr>
          <p:cNvSpPr>
            <a:spLocks noGrp="1"/>
          </p:cNvSpPr>
          <p:nvPr>
            <p:ph type="title"/>
          </p:nvPr>
        </p:nvSpPr>
        <p:spPr>
          <a:xfrm>
            <a:off x="1219185" y="1214718"/>
            <a:ext cx="9404723" cy="1400530"/>
          </a:xfrm>
        </p:spPr>
        <p:txBody>
          <a:bodyPr/>
          <a:lstStyle/>
          <a:p>
            <a:r>
              <a:rPr lang="en-GB"/>
              <a:t>Role of the Year Head</a:t>
            </a:r>
          </a:p>
        </p:txBody>
      </p:sp>
      <p:sp>
        <p:nvSpPr>
          <p:cNvPr id="3" name="Content Placeholder 2">
            <a:extLst>
              <a:ext uri="{FF2B5EF4-FFF2-40B4-BE49-F238E27FC236}">
                <a16:creationId xmlns:a16="http://schemas.microsoft.com/office/drawing/2014/main" id="{90B8C609-A484-0CF0-5863-95CA70EA0E4C}"/>
              </a:ext>
            </a:extLst>
          </p:cNvPr>
          <p:cNvSpPr>
            <a:spLocks noGrp="1"/>
          </p:cNvSpPr>
          <p:nvPr>
            <p:ph idx="1"/>
          </p:nvPr>
        </p:nvSpPr>
        <p:spPr/>
        <p:txBody>
          <a:bodyPr vert="horz" lIns="91440" tIns="45720" rIns="91440" bIns="45720" rtlCol="0" anchor="t">
            <a:normAutofit/>
          </a:bodyPr>
          <a:lstStyle/>
          <a:p>
            <a:r>
              <a:rPr lang="en-GB"/>
              <a:t>Pastoral Care</a:t>
            </a:r>
          </a:p>
          <a:p>
            <a:pPr>
              <a:buClr>
                <a:srgbClr val="8AD0D6"/>
              </a:buClr>
            </a:pPr>
            <a:r>
              <a:rPr lang="en-GB"/>
              <a:t>Behaviour Management</a:t>
            </a:r>
          </a:p>
          <a:p>
            <a:pPr>
              <a:buClr>
                <a:srgbClr val="8AD0D6"/>
              </a:buClr>
            </a:pPr>
            <a:r>
              <a:rPr lang="en-GB"/>
              <a:t>Attendance</a:t>
            </a:r>
          </a:p>
          <a:p>
            <a:pPr>
              <a:buClr>
                <a:srgbClr val="8AD0D6"/>
              </a:buClr>
            </a:pPr>
            <a:r>
              <a:rPr lang="en-GB"/>
              <a:t>Achievement and Participation</a:t>
            </a:r>
          </a:p>
          <a:p>
            <a:pPr>
              <a:buClr>
                <a:srgbClr val="8AD0D6"/>
              </a:buClr>
            </a:pPr>
            <a:r>
              <a:rPr lang="en-GB"/>
              <a:t>Motivation</a:t>
            </a:r>
          </a:p>
          <a:p>
            <a:pPr>
              <a:buClr>
                <a:srgbClr val="8AD0D6"/>
              </a:buClr>
            </a:pPr>
            <a:r>
              <a:rPr lang="en-GB"/>
              <a:t>Communication with Parents/Guardians</a:t>
            </a:r>
          </a:p>
        </p:txBody>
      </p:sp>
      <p:pic>
        <p:nvPicPr>
          <p:cNvPr id="5" name="Picture 4" descr="A shield with a cross and a red ribbon&#10;&#10;Description automatically generated">
            <a:extLst>
              <a:ext uri="{FF2B5EF4-FFF2-40B4-BE49-F238E27FC236}">
                <a16:creationId xmlns:a16="http://schemas.microsoft.com/office/drawing/2014/main" id="{8024BE06-47AE-B1FD-10DB-8C58747DFE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548219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1931D-20DE-E0E9-BD8F-B47C764D8C59}"/>
              </a:ext>
            </a:extLst>
          </p:cNvPr>
          <p:cNvSpPr>
            <a:spLocks noGrp="1"/>
          </p:cNvSpPr>
          <p:nvPr>
            <p:ph type="title"/>
          </p:nvPr>
        </p:nvSpPr>
        <p:spPr>
          <a:xfrm>
            <a:off x="1281263" y="1021577"/>
            <a:ext cx="9404723" cy="1400530"/>
          </a:xfrm>
        </p:spPr>
        <p:txBody>
          <a:bodyPr/>
          <a:lstStyle/>
          <a:p>
            <a:r>
              <a:rPr lang="en-GB" sz="4400">
                <a:solidFill>
                  <a:schemeClr val="tx1"/>
                </a:solidFill>
                <a:ea typeface="+mj-lt"/>
                <a:cs typeface="+mj-lt"/>
              </a:rPr>
              <a:t>Guidance Counsellors</a:t>
            </a:r>
            <a:endParaRPr lang="en-IE"/>
          </a:p>
        </p:txBody>
      </p:sp>
      <p:sp>
        <p:nvSpPr>
          <p:cNvPr id="3" name="Content Placeholder 2">
            <a:extLst>
              <a:ext uri="{FF2B5EF4-FFF2-40B4-BE49-F238E27FC236}">
                <a16:creationId xmlns:a16="http://schemas.microsoft.com/office/drawing/2014/main" id="{DEC4DE41-059C-6423-9FF1-20BC0FF0B194}"/>
              </a:ext>
            </a:extLst>
          </p:cNvPr>
          <p:cNvSpPr>
            <a:spLocks noGrp="1"/>
          </p:cNvSpPr>
          <p:nvPr>
            <p:ph idx="1"/>
          </p:nvPr>
        </p:nvSpPr>
        <p:spPr>
          <a:xfrm>
            <a:off x="319596" y="1596447"/>
            <a:ext cx="11194741" cy="4684805"/>
          </a:xfrm>
        </p:spPr>
        <p:txBody>
          <a:bodyPr vert="horz" lIns="91440" tIns="45720" rIns="91440" bIns="45720" rtlCol="0" anchor="t">
            <a:normAutofit/>
          </a:bodyPr>
          <a:lstStyle/>
          <a:p>
            <a:r>
              <a:rPr lang="en-GB" sz="2400">
                <a:ea typeface="+mn-lt"/>
                <a:cs typeface="+mn-lt"/>
              </a:rPr>
              <a:t>Our role is to assist students in making informed choices about their lives in relation to personal, educational and career decisions.</a:t>
            </a:r>
            <a:endParaRPr lang="en-US">
              <a:cs typeface="Calibri"/>
            </a:endParaRPr>
          </a:p>
          <a:p>
            <a:endParaRPr lang="en-GB" sz="2400">
              <a:cs typeface="Calibri"/>
            </a:endParaRPr>
          </a:p>
          <a:p>
            <a:pPr>
              <a:spcBef>
                <a:spcPct val="20000"/>
              </a:spcBef>
              <a:spcAft>
                <a:spcPts val="600"/>
              </a:spcAft>
            </a:pPr>
            <a:r>
              <a:rPr lang="en-IE" sz="2400">
                <a:ea typeface="+mn-lt"/>
                <a:cs typeface="+mn-lt"/>
              </a:rPr>
              <a:t>Contact details:</a:t>
            </a:r>
            <a:endParaRPr lang="en-US" sz="2400">
              <a:ea typeface="+mn-lt"/>
              <a:cs typeface="+mn-lt"/>
            </a:endParaRPr>
          </a:p>
          <a:p>
            <a:pPr marL="400050" lvl="1" indent="0">
              <a:spcBef>
                <a:spcPct val="0"/>
              </a:spcBef>
              <a:spcAft>
                <a:spcPts val="600"/>
              </a:spcAft>
              <a:buNone/>
            </a:pPr>
            <a:r>
              <a:rPr lang="en-IE" sz="2200">
                <a:cs typeface="Calibri"/>
              </a:rPr>
              <a:t>Ger Murphy, Debbie O’Dwyer, Emma Scully and Karen McLoughlin </a:t>
            </a:r>
            <a:endParaRPr lang="en-US" sz="2200">
              <a:ea typeface="+mn-lt"/>
              <a:cs typeface="+mn-lt"/>
            </a:endParaRPr>
          </a:p>
          <a:p>
            <a:pPr marL="400050" lvl="1" indent="0">
              <a:spcBef>
                <a:spcPct val="0"/>
              </a:spcBef>
              <a:spcAft>
                <a:spcPts val="600"/>
              </a:spcAft>
              <a:buNone/>
            </a:pPr>
            <a:r>
              <a:rPr lang="en-IE" sz="2200">
                <a:cs typeface="Calibri"/>
              </a:rPr>
              <a:t>Email: </a:t>
            </a:r>
            <a:r>
              <a:rPr lang="en-IE" sz="2200">
                <a:cs typeface="Calibri"/>
                <a:hlinkClick r:id="rId2">
                  <a:extLst>
                    <a:ext uri="{A12FA001-AC4F-418D-AE19-62706E023703}">
                      <ahyp:hlinkClr xmlns:ahyp="http://schemas.microsoft.com/office/drawing/2018/hyperlinkcolor" val="tx"/>
                    </a:ext>
                  </a:extLst>
                </a:hlinkClick>
              </a:rPr>
              <a:t>gmurphy@scrpl.ie</a:t>
            </a:r>
            <a:endParaRPr lang="en-IE" sz="2200">
              <a:cs typeface="Calibri"/>
            </a:endParaRPr>
          </a:p>
          <a:p>
            <a:pPr marL="400050" lvl="1" indent="0">
              <a:spcBef>
                <a:spcPct val="0"/>
              </a:spcBef>
              <a:spcAft>
                <a:spcPts val="600"/>
              </a:spcAft>
              <a:buNone/>
            </a:pPr>
            <a:r>
              <a:rPr lang="en-IE" sz="2200">
                <a:ea typeface="+mn-lt"/>
                <a:cs typeface="Calibri"/>
              </a:rPr>
              <a:t>		     </a:t>
            </a:r>
            <a:r>
              <a:rPr lang="en-IE" sz="2200">
                <a:ea typeface="+mn-lt"/>
                <a:cs typeface="Calibri"/>
                <a:hlinkClick r:id="rId3">
                  <a:extLst>
                    <a:ext uri="{A12FA001-AC4F-418D-AE19-62706E023703}">
                      <ahyp:hlinkClr xmlns:ahyp="http://schemas.microsoft.com/office/drawing/2018/hyperlinkcolor" val="tx"/>
                    </a:ext>
                  </a:extLst>
                </a:hlinkClick>
              </a:rPr>
              <a:t>dodwyer@scrpl.ie</a:t>
            </a:r>
            <a:endParaRPr lang="en-IE" sz="2200">
              <a:ea typeface="+mn-lt"/>
              <a:cs typeface="Calibri"/>
            </a:endParaRPr>
          </a:p>
          <a:p>
            <a:pPr marL="400050" lvl="1" indent="0">
              <a:spcBef>
                <a:spcPct val="0"/>
              </a:spcBef>
              <a:spcAft>
                <a:spcPts val="600"/>
              </a:spcAft>
              <a:buNone/>
            </a:pPr>
            <a:r>
              <a:rPr lang="en-IE" sz="2200">
                <a:ea typeface="+mn-lt"/>
                <a:cs typeface="Calibri"/>
              </a:rPr>
              <a:t>		     </a:t>
            </a:r>
            <a:r>
              <a:rPr lang="en-IE" sz="2200">
                <a:ea typeface="+mn-lt"/>
                <a:cs typeface="Calibri"/>
                <a:hlinkClick r:id="rId4">
                  <a:extLst>
                    <a:ext uri="{A12FA001-AC4F-418D-AE19-62706E023703}">
                      <ahyp:hlinkClr xmlns:ahyp="http://schemas.microsoft.com/office/drawing/2018/hyperlinkcolor" val="tx"/>
                    </a:ext>
                  </a:extLst>
                </a:hlinkClick>
              </a:rPr>
              <a:t>escully@scrpl.ie</a:t>
            </a:r>
            <a:endParaRPr lang="en-IE" sz="2200">
              <a:ea typeface="+mn-lt"/>
              <a:cs typeface="Calibri"/>
            </a:endParaRPr>
          </a:p>
          <a:p>
            <a:pPr marL="400050" lvl="1" indent="0">
              <a:spcBef>
                <a:spcPct val="0"/>
              </a:spcBef>
              <a:spcAft>
                <a:spcPts val="600"/>
              </a:spcAft>
              <a:buNone/>
            </a:pPr>
            <a:r>
              <a:rPr lang="en-IE" sz="2200">
                <a:ea typeface="+mn-lt"/>
                <a:cs typeface="Calibri"/>
              </a:rPr>
              <a:t>		</a:t>
            </a:r>
            <a:r>
              <a:rPr lang="en-IE" sz="2200">
                <a:ea typeface="+mn-lt"/>
                <a:cs typeface="Calibri"/>
                <a:hlinkClick r:id="rId5">
                  <a:extLst>
                    <a:ext uri="{A12FA001-AC4F-418D-AE19-62706E023703}">
                      <ahyp:hlinkClr xmlns:ahyp="http://schemas.microsoft.com/office/drawing/2018/hyperlinkcolor" val="tx"/>
                    </a:ext>
                  </a:extLst>
                </a:hlinkClick>
              </a:rPr>
              <a:t>  kmcloughlin@scrpl.ie</a:t>
            </a:r>
          </a:p>
          <a:p>
            <a:pPr marL="400050" lvl="1" indent="0">
              <a:spcBef>
                <a:spcPct val="0"/>
              </a:spcBef>
              <a:spcAft>
                <a:spcPts val="600"/>
              </a:spcAft>
              <a:buNone/>
            </a:pPr>
            <a:endParaRPr lang="en-IE" sz="2200">
              <a:ea typeface="+mn-lt"/>
              <a:cs typeface="Calibri"/>
            </a:endParaRPr>
          </a:p>
          <a:p>
            <a:pPr marL="400050" lvl="1" indent="0">
              <a:spcBef>
                <a:spcPct val="0"/>
              </a:spcBef>
              <a:spcAft>
                <a:spcPts val="600"/>
              </a:spcAft>
              <a:buNone/>
            </a:pPr>
            <a:endParaRPr lang="en-IE" sz="2200">
              <a:solidFill>
                <a:srgbClr val="FFFFFF"/>
              </a:solidFill>
              <a:ea typeface="+mn-lt"/>
              <a:cs typeface="Calibri"/>
            </a:endParaRPr>
          </a:p>
          <a:p>
            <a:pPr marL="400050" lvl="1" indent="0">
              <a:spcBef>
                <a:spcPct val="0"/>
              </a:spcBef>
              <a:spcAft>
                <a:spcPts val="600"/>
              </a:spcAft>
              <a:buNone/>
            </a:pPr>
            <a:endParaRPr lang="en-GB" sz="2200">
              <a:solidFill>
                <a:srgbClr val="B01513"/>
              </a:solidFill>
            </a:endParaRPr>
          </a:p>
          <a:p>
            <a:pPr marL="0" indent="0">
              <a:buNone/>
            </a:pPr>
            <a:endParaRPr lang="en-IE"/>
          </a:p>
        </p:txBody>
      </p:sp>
      <p:pic>
        <p:nvPicPr>
          <p:cNvPr id="4" name="Picture 3" descr="A shield with a cross and a red ribbon&#10;&#10;Description automatically generated">
            <a:extLst>
              <a:ext uri="{FF2B5EF4-FFF2-40B4-BE49-F238E27FC236}">
                <a16:creationId xmlns:a16="http://schemas.microsoft.com/office/drawing/2014/main" id="{5137C458-3EEC-1065-BDD7-A1CD0BC3835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graphicFrame>
        <p:nvGraphicFramePr>
          <p:cNvPr id="9" name="Diagram 8">
            <a:extLst>
              <a:ext uri="{FF2B5EF4-FFF2-40B4-BE49-F238E27FC236}">
                <a16:creationId xmlns:a16="http://schemas.microsoft.com/office/drawing/2014/main" id="{72EE35C9-D28D-472D-BD29-CBEB51C1C117}"/>
              </a:ext>
            </a:extLst>
          </p:cNvPr>
          <p:cNvGraphicFramePr/>
          <p:nvPr>
            <p:extLst>
              <p:ext uri="{D42A27DB-BD31-4B8C-83A1-F6EECF244321}">
                <p14:modId xmlns:p14="http://schemas.microsoft.com/office/powerpoint/2010/main" val="2433772990"/>
              </p:ext>
            </p:extLst>
          </p:nvPr>
        </p:nvGraphicFramePr>
        <p:xfrm>
          <a:off x="6946297" y="4003197"/>
          <a:ext cx="4480850" cy="264091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5" name="Picture 14">
            <a:extLst>
              <a:ext uri="{FF2B5EF4-FFF2-40B4-BE49-F238E27FC236}">
                <a16:creationId xmlns:a16="http://schemas.microsoft.com/office/drawing/2014/main" id="{8C33E06A-9921-4C50-A0B9-5859502BAA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95063" y="275729"/>
            <a:ext cx="1619274" cy="1223870"/>
          </a:xfrm>
          <a:prstGeom prst="rect">
            <a:avLst/>
          </a:prstGeom>
        </p:spPr>
      </p:pic>
    </p:spTree>
    <p:extLst>
      <p:ext uri="{BB962C8B-B14F-4D97-AF65-F5344CB8AC3E}">
        <p14:creationId xmlns:p14="http://schemas.microsoft.com/office/powerpoint/2010/main" val="296828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31DBE-1DCE-4FCF-A64C-BEC86A16E3B1}"/>
              </a:ext>
            </a:extLst>
          </p:cNvPr>
          <p:cNvSpPr>
            <a:spLocks noGrp="1"/>
          </p:cNvSpPr>
          <p:nvPr>
            <p:ph type="title"/>
          </p:nvPr>
        </p:nvSpPr>
        <p:spPr>
          <a:xfrm>
            <a:off x="1259893" y="3101093"/>
            <a:ext cx="2454052" cy="3029344"/>
          </a:xfrm>
        </p:spPr>
        <p:txBody>
          <a:bodyPr>
            <a:normAutofit/>
          </a:bodyPr>
          <a:lstStyle/>
          <a:p>
            <a:r>
              <a:rPr lang="en-GB" sz="4000">
                <a:solidFill>
                  <a:schemeClr val="bg1"/>
                </a:solidFill>
                <a:cs typeface="Calibri Light"/>
              </a:rPr>
              <a:t>1st Year Subjects</a:t>
            </a:r>
            <a:endParaRPr lang="en-GB" sz="4000">
              <a:solidFill>
                <a:schemeClr val="bg1"/>
              </a:solidFill>
            </a:endParaRPr>
          </a:p>
        </p:txBody>
      </p:sp>
      <p:graphicFrame>
        <p:nvGraphicFramePr>
          <p:cNvPr id="5" name="Content Placeholder 2">
            <a:extLst>
              <a:ext uri="{FF2B5EF4-FFF2-40B4-BE49-F238E27FC236}">
                <a16:creationId xmlns:a16="http://schemas.microsoft.com/office/drawing/2014/main" id="{E9AC9C0F-BE3E-4688-AEED-FB38AFF6810B}"/>
              </a:ext>
            </a:extLst>
          </p:cNvPr>
          <p:cNvGraphicFramePr>
            <a:graphicFrameLocks noGrp="1"/>
          </p:cNvGraphicFramePr>
          <p:nvPr>
            <p:ph idx="1"/>
            <p:extLst>
              <p:ext uri="{D42A27DB-BD31-4B8C-83A1-F6EECF244321}">
                <p14:modId xmlns:p14="http://schemas.microsoft.com/office/powerpoint/2010/main" val="3244326411"/>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shield with a cross and a red ribbon&#10;&#10;Description automatically generated">
            <a:extLst>
              <a:ext uri="{FF2B5EF4-FFF2-40B4-BE49-F238E27FC236}">
                <a16:creationId xmlns:a16="http://schemas.microsoft.com/office/drawing/2014/main" id="{DFFA51C7-CA5B-97E9-570F-C8B5847D6B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3993353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9AC9C0F-BE3E-4688-AEED-FB38AFF6810B}"/>
              </a:ext>
            </a:extLst>
          </p:cNvPr>
          <p:cNvGraphicFramePr>
            <a:graphicFrameLocks noGrp="1"/>
          </p:cNvGraphicFramePr>
          <p:nvPr>
            <p:ph idx="1"/>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shield with a cross and a red ribbon&#10;&#10;Description automatically generated">
            <a:extLst>
              <a:ext uri="{FF2B5EF4-FFF2-40B4-BE49-F238E27FC236}">
                <a16:creationId xmlns:a16="http://schemas.microsoft.com/office/drawing/2014/main" id="{DFFA51C7-CA5B-97E9-570F-C8B5847D6B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189607"/>
          </a:xfrm>
          <a:prstGeom prst="rect">
            <a:avLst/>
          </a:prstGeom>
        </p:spPr>
      </p:pic>
      <p:graphicFrame>
        <p:nvGraphicFramePr>
          <p:cNvPr id="4" name="Diagram 3">
            <a:extLst>
              <a:ext uri="{FF2B5EF4-FFF2-40B4-BE49-F238E27FC236}">
                <a16:creationId xmlns:a16="http://schemas.microsoft.com/office/drawing/2014/main" id="{772910AA-9C4D-47A6-8385-E2E591053C58}"/>
              </a:ext>
            </a:extLst>
          </p:cNvPr>
          <p:cNvGraphicFramePr/>
          <p:nvPr>
            <p:extLst>
              <p:ext uri="{D42A27DB-BD31-4B8C-83A1-F6EECF244321}">
                <p14:modId xmlns:p14="http://schemas.microsoft.com/office/powerpoint/2010/main" val="1095985958"/>
              </p:ext>
            </p:extLst>
          </p:nvPr>
        </p:nvGraphicFramePr>
        <p:xfrm>
          <a:off x="213065" y="1340205"/>
          <a:ext cx="11718524" cy="526477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164837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9AC9C0F-BE3E-4688-AEED-FB38AFF6810B}"/>
              </a:ext>
            </a:extLst>
          </p:cNvPr>
          <p:cNvGraphicFramePr>
            <a:graphicFrameLocks noGrp="1"/>
          </p:cNvGraphicFramePr>
          <p:nvPr>
            <p:ph idx="1"/>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A shield with a cross and a red ribbon&#10;&#10;Description automatically generated">
            <a:extLst>
              <a:ext uri="{FF2B5EF4-FFF2-40B4-BE49-F238E27FC236}">
                <a16:creationId xmlns:a16="http://schemas.microsoft.com/office/drawing/2014/main" id="{DFFA51C7-CA5B-97E9-570F-C8B5847D6B3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743" y="1"/>
            <a:ext cx="1324007" cy="1091952"/>
          </a:xfrm>
          <a:prstGeom prst="rect">
            <a:avLst/>
          </a:prstGeom>
        </p:spPr>
      </p:pic>
      <p:graphicFrame>
        <p:nvGraphicFramePr>
          <p:cNvPr id="4" name="Diagram 3">
            <a:extLst>
              <a:ext uri="{FF2B5EF4-FFF2-40B4-BE49-F238E27FC236}">
                <a16:creationId xmlns:a16="http://schemas.microsoft.com/office/drawing/2014/main" id="{772910AA-9C4D-47A6-8385-E2E591053C58}"/>
              </a:ext>
            </a:extLst>
          </p:cNvPr>
          <p:cNvGraphicFramePr/>
          <p:nvPr/>
        </p:nvGraphicFramePr>
        <p:xfrm>
          <a:off x="134743" y="1278384"/>
          <a:ext cx="11876744" cy="53887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542639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6AC8-A616-4D57-914A-8E812C6B3A45}"/>
              </a:ext>
            </a:extLst>
          </p:cNvPr>
          <p:cNvSpPr>
            <a:spLocks noGrp="1"/>
          </p:cNvSpPr>
          <p:nvPr>
            <p:ph type="title"/>
          </p:nvPr>
        </p:nvSpPr>
        <p:spPr>
          <a:xfrm>
            <a:off x="1514225" y="879153"/>
            <a:ext cx="9404723" cy="1400530"/>
          </a:xfrm>
        </p:spPr>
        <p:txBody>
          <a:bodyPr>
            <a:normAutofit/>
          </a:bodyPr>
          <a:lstStyle/>
          <a:p>
            <a:r>
              <a:rPr lang="en-GB" sz="4000">
                <a:cs typeface="Calibri Light"/>
              </a:rPr>
              <a:t>Optional Subject Choices</a:t>
            </a:r>
            <a:endParaRPr lang="en-GB" sz="4000"/>
          </a:p>
        </p:txBody>
      </p:sp>
      <p:pic>
        <p:nvPicPr>
          <p:cNvPr id="7" name="Picture 6" descr="A shield with a cross and a red ribbon&#10;&#10;Description automatically generated">
            <a:extLst>
              <a:ext uri="{FF2B5EF4-FFF2-40B4-BE49-F238E27FC236}">
                <a16:creationId xmlns:a16="http://schemas.microsoft.com/office/drawing/2014/main" id="{2C6E601D-4D56-E101-F94C-15A6E0DD58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graphicFrame>
        <p:nvGraphicFramePr>
          <p:cNvPr id="11" name="Diagram 10">
            <a:extLst>
              <a:ext uri="{FF2B5EF4-FFF2-40B4-BE49-F238E27FC236}">
                <a16:creationId xmlns:a16="http://schemas.microsoft.com/office/drawing/2014/main" id="{731B618A-12A2-443D-9103-0D61B7B6559D}"/>
              </a:ext>
            </a:extLst>
          </p:cNvPr>
          <p:cNvGraphicFramePr/>
          <p:nvPr/>
        </p:nvGraphicFramePr>
        <p:xfrm>
          <a:off x="488613" y="1765378"/>
          <a:ext cx="4490612" cy="3858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Diagram 19">
            <a:extLst>
              <a:ext uri="{FF2B5EF4-FFF2-40B4-BE49-F238E27FC236}">
                <a16:creationId xmlns:a16="http://schemas.microsoft.com/office/drawing/2014/main" id="{2C7E6926-EDA7-419E-A9EA-331567525C8C}"/>
              </a:ext>
            </a:extLst>
          </p:cNvPr>
          <p:cNvGraphicFramePr/>
          <p:nvPr/>
        </p:nvGraphicFramePr>
        <p:xfrm>
          <a:off x="7103957" y="1678081"/>
          <a:ext cx="4490612" cy="385865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23" name="Picture 22">
            <a:extLst>
              <a:ext uri="{FF2B5EF4-FFF2-40B4-BE49-F238E27FC236}">
                <a16:creationId xmlns:a16="http://schemas.microsoft.com/office/drawing/2014/main" id="{6CD51CCC-0988-4B71-913D-43823076F0E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168210" y="4681908"/>
            <a:ext cx="1746762" cy="1884239"/>
          </a:xfrm>
          <a:prstGeom prst="rect">
            <a:avLst/>
          </a:prstGeom>
        </p:spPr>
      </p:pic>
    </p:spTree>
    <p:extLst>
      <p:ext uri="{BB962C8B-B14F-4D97-AF65-F5344CB8AC3E}">
        <p14:creationId xmlns:p14="http://schemas.microsoft.com/office/powerpoint/2010/main" val="2315314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6AC8-A616-4D57-914A-8E812C6B3A45}"/>
              </a:ext>
            </a:extLst>
          </p:cNvPr>
          <p:cNvSpPr>
            <a:spLocks noGrp="1"/>
          </p:cNvSpPr>
          <p:nvPr>
            <p:ph type="title"/>
          </p:nvPr>
        </p:nvSpPr>
        <p:spPr>
          <a:xfrm>
            <a:off x="1514225" y="879153"/>
            <a:ext cx="9404723" cy="1400530"/>
          </a:xfrm>
        </p:spPr>
        <p:txBody>
          <a:bodyPr>
            <a:normAutofit/>
          </a:bodyPr>
          <a:lstStyle/>
          <a:p>
            <a:pPr algn="ctr"/>
            <a:r>
              <a:rPr lang="en-GB" sz="4000">
                <a:cs typeface="Calibri Light"/>
              </a:rPr>
              <a:t>USEFUL WEBSITES</a:t>
            </a:r>
            <a:endParaRPr lang="en-GB" sz="4000"/>
          </a:p>
        </p:txBody>
      </p:sp>
      <p:sp>
        <p:nvSpPr>
          <p:cNvPr id="8" name="TextBox 7"/>
          <p:cNvSpPr txBox="1"/>
          <p:nvPr/>
        </p:nvSpPr>
        <p:spPr>
          <a:xfrm>
            <a:off x="463602" y="1617767"/>
            <a:ext cx="11006369" cy="6531019"/>
          </a:xfrm>
          <a:prstGeom prst="rect">
            <a:avLst/>
          </a:prstGeom>
          <a:noFill/>
        </p:spPr>
        <p:txBody>
          <a:bodyPr wrap="square" lIns="91440" tIns="45720" rIns="91440" bIns="45720" rtlCol="0" anchor="t">
            <a:spAutoFit/>
          </a:bodyPr>
          <a:lstStyle/>
          <a:p>
            <a:pPr marL="342900" indent="-342900" defTabSz="457200">
              <a:buClr>
                <a:srgbClr val="A53010"/>
              </a:buClr>
              <a:buFont typeface="Wingdings" panose="05000000000000000000" pitchFamily="2" charset="2"/>
              <a:buChar char="Ø"/>
            </a:pPr>
            <a:r>
              <a:rPr lang="en-IE" sz="2400">
                <a:ea typeface="+mn-lt"/>
                <a:cs typeface="+mn-lt"/>
              </a:rPr>
              <a:t>For detailed information on Junior Cycle subjects (including syllabus and examples of student work): </a:t>
            </a:r>
            <a:endParaRPr lang="en-US" sz="2400">
              <a:ea typeface="+mn-lt"/>
              <a:cs typeface="+mn-lt"/>
            </a:endParaRPr>
          </a:p>
          <a:p>
            <a:pPr defTabSz="457200">
              <a:buClr>
                <a:srgbClr val="A53010"/>
              </a:buClr>
            </a:pPr>
            <a:r>
              <a:rPr lang="en-IE" sz="2400">
                <a:ea typeface="+mn-lt"/>
                <a:cs typeface="+mn-lt"/>
                <a:hlinkClick r:id="rId2"/>
              </a:rPr>
              <a:t>https://curriculumonline.ie/Junior-cycle/</a:t>
            </a:r>
            <a:endParaRPr lang="en-IE" sz="2400">
              <a:ea typeface="+mn-lt"/>
              <a:cs typeface="+mn-lt"/>
            </a:endParaRPr>
          </a:p>
          <a:p>
            <a:pPr defTabSz="457200">
              <a:buClr>
                <a:srgbClr val="A53010"/>
              </a:buClr>
            </a:pPr>
            <a:endParaRPr lang="en-IE" sz="2400">
              <a:ea typeface="+mn-lt"/>
              <a:cs typeface="+mn-lt"/>
            </a:endParaRPr>
          </a:p>
          <a:p>
            <a:pPr marL="342900" indent="-342900" defTabSz="457200">
              <a:buClr>
                <a:srgbClr val="A53010"/>
              </a:buClr>
              <a:buFont typeface="Wingdings" panose="05000000000000000000" pitchFamily="2" charset="2"/>
              <a:buChar char="Ø"/>
            </a:pPr>
            <a:r>
              <a:rPr lang="en-IE" sz="2400">
                <a:ea typeface="+mn-lt"/>
                <a:cs typeface="+mn-lt"/>
              </a:rPr>
              <a:t>A flyer with an overview for parents about Junior Cycle:</a:t>
            </a:r>
          </a:p>
          <a:p>
            <a:pPr defTabSz="457200"/>
            <a:r>
              <a:rPr lang="en-IE" sz="2400">
                <a:ea typeface="+mn-lt"/>
                <a:cs typeface="+mn-lt"/>
                <a:hlinkClick r:id="rId3"/>
              </a:rPr>
              <a:t>https://www.jct.ie/perch/resources/publications/jc-info-parents-post-primary-2019.pdf</a:t>
            </a:r>
            <a:endParaRPr lang="en-IE" sz="2400">
              <a:ea typeface="+mn-lt"/>
              <a:cs typeface="+mn-lt"/>
            </a:endParaRPr>
          </a:p>
          <a:p>
            <a:pPr defTabSz="457200"/>
            <a:r>
              <a:rPr lang="en-IE" sz="2400">
                <a:ea typeface="+mn-lt"/>
                <a:cs typeface="+mn-lt"/>
              </a:rPr>
              <a:t> </a:t>
            </a:r>
            <a:endParaRPr lang="en-IE" sz="2400">
              <a:cs typeface="Calibri"/>
            </a:endParaRPr>
          </a:p>
          <a:p>
            <a:pPr marL="457200" indent="-457200" defTabSz="457200">
              <a:buFont typeface="Wingdings" panose="05000000000000000000" pitchFamily="2" charset="2"/>
              <a:buChar char="Ø"/>
            </a:pPr>
            <a:r>
              <a:rPr lang="en-IE" sz="2400">
                <a:cs typeface="Calibri"/>
              </a:rPr>
              <a:t>A more student-friendly description of Junior Cycle subjects for research:</a:t>
            </a:r>
            <a:endParaRPr lang="en-US" sz="2400">
              <a:cs typeface="Calibri"/>
            </a:endParaRPr>
          </a:p>
          <a:p>
            <a:pPr defTabSz="457200"/>
            <a:r>
              <a:rPr lang="en-IE" sz="2400">
                <a:ea typeface="+mn-lt"/>
                <a:cs typeface="+mn-lt"/>
                <a:hlinkClick r:id="rId4"/>
              </a:rPr>
              <a:t>https://careersportal.ie/school/subject_explorer_jc.php</a:t>
            </a:r>
            <a:endParaRPr lang="en-IE" sz="2400">
              <a:ea typeface="+mn-lt"/>
              <a:cs typeface="+mn-lt"/>
            </a:endParaRPr>
          </a:p>
          <a:p>
            <a:pPr defTabSz="457200"/>
            <a:endParaRPr lang="en-IE" sz="2400">
              <a:ea typeface="+mn-lt"/>
              <a:cs typeface="+mn-lt"/>
            </a:endParaRPr>
          </a:p>
          <a:p>
            <a:pPr marL="342900" indent="-342900" defTabSz="457200">
              <a:buFont typeface="Wingdings" panose="05000000000000000000" pitchFamily="2" charset="2"/>
              <a:buChar char="Ø"/>
            </a:pPr>
            <a:r>
              <a:rPr lang="en-IE" sz="2400">
                <a:ea typeface="+mn-lt"/>
                <a:cs typeface="+mn-lt"/>
              </a:rPr>
              <a:t>Sample of Junior Cycle Past Papers – </a:t>
            </a:r>
            <a:r>
              <a:rPr lang="en-IE" sz="2400">
                <a:ea typeface="+mn-lt"/>
                <a:cs typeface="+mn-lt"/>
                <a:hlinkClick r:id="rId5"/>
              </a:rPr>
              <a:t>www.examinations.ie</a:t>
            </a:r>
            <a:r>
              <a:rPr lang="en-IE" sz="2400">
                <a:ea typeface="+mn-lt"/>
                <a:cs typeface="+mn-lt"/>
              </a:rPr>
              <a:t> </a:t>
            </a:r>
          </a:p>
          <a:p>
            <a:pPr defTabSz="457200"/>
            <a:endParaRPr lang="en-IE" sz="2400">
              <a:ea typeface="+mn-lt"/>
              <a:cs typeface="+mn-lt"/>
            </a:endParaRPr>
          </a:p>
          <a:p>
            <a:pPr defTabSz="457200"/>
            <a:r>
              <a:rPr lang="en-IE" sz="2400">
                <a:ea typeface="+mn-lt"/>
                <a:cs typeface="+mn-lt"/>
              </a:rPr>
              <a:t> </a:t>
            </a:r>
            <a:endParaRPr lang="en-IE" sz="2400"/>
          </a:p>
          <a:p>
            <a:pPr defTabSz="457200"/>
            <a:endParaRPr lang="en-IE" sz="1600">
              <a:ea typeface="+mn-lt"/>
              <a:cs typeface="Calibri"/>
            </a:endParaRPr>
          </a:p>
          <a:p>
            <a:pPr lvl="0" defTabSz="457200"/>
            <a:endParaRPr lang="en-IE" sz="1600">
              <a:solidFill>
                <a:srgbClr val="000000"/>
              </a:solidFill>
              <a:cs typeface="Calibri"/>
            </a:endParaRPr>
          </a:p>
          <a:p>
            <a:pPr marL="342900" indent="-342900" defTabSz="457200">
              <a:lnSpc>
                <a:spcPct val="90000"/>
              </a:lnSpc>
              <a:spcBef>
                <a:spcPct val="20000"/>
              </a:spcBef>
              <a:spcAft>
                <a:spcPts val="600"/>
              </a:spcAft>
              <a:buClr>
                <a:srgbClr val="A53010"/>
              </a:buClr>
              <a:buFont typeface="Wingdings 3" charset="2"/>
              <a:buChar char=""/>
            </a:pPr>
            <a:endParaRPr lang="en-IE" sz="2400">
              <a:solidFill>
                <a:srgbClr val="FF0000"/>
              </a:solidFill>
              <a:cs typeface="Calibri"/>
            </a:endParaRPr>
          </a:p>
        </p:txBody>
      </p:sp>
      <p:pic>
        <p:nvPicPr>
          <p:cNvPr id="7" name="Picture 6" descr="A shield with a cross and a red ribbon&#10;&#10;Description automatically generated">
            <a:extLst>
              <a:ext uri="{FF2B5EF4-FFF2-40B4-BE49-F238E27FC236}">
                <a16:creationId xmlns:a16="http://schemas.microsoft.com/office/drawing/2014/main" id="{2C6E601D-4D56-E101-F94C-15A6E0DD58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670872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BBFC-1F33-4F78-8CFF-1C101893334C}"/>
              </a:ext>
            </a:extLst>
          </p:cNvPr>
          <p:cNvSpPr>
            <a:spLocks noGrp="1"/>
          </p:cNvSpPr>
          <p:nvPr>
            <p:ph type="title"/>
          </p:nvPr>
        </p:nvSpPr>
        <p:spPr>
          <a:xfrm>
            <a:off x="2030225" y="305432"/>
            <a:ext cx="8131550" cy="1085333"/>
          </a:xfrm>
        </p:spPr>
        <p:txBody>
          <a:bodyPr>
            <a:normAutofit/>
          </a:bodyPr>
          <a:lstStyle/>
          <a:p>
            <a:r>
              <a:rPr lang="en-GB" sz="4000" err="1">
                <a:cs typeface="Calibri Light"/>
              </a:rPr>
              <a:t>VSware</a:t>
            </a:r>
            <a:r>
              <a:rPr lang="en-GB" sz="4000">
                <a:cs typeface="Calibri Light"/>
              </a:rPr>
              <a:t> Instructions</a:t>
            </a:r>
            <a:endParaRPr lang="en-GB" sz="4000"/>
          </a:p>
        </p:txBody>
      </p:sp>
      <p:sp>
        <p:nvSpPr>
          <p:cNvPr id="3" name="Content Placeholder 2">
            <a:extLst>
              <a:ext uri="{FF2B5EF4-FFF2-40B4-BE49-F238E27FC236}">
                <a16:creationId xmlns:a16="http://schemas.microsoft.com/office/drawing/2014/main" id="{53DC5EEC-1E2C-4D8A-9BD4-12563B278E5B}"/>
              </a:ext>
            </a:extLst>
          </p:cNvPr>
          <p:cNvSpPr>
            <a:spLocks noGrp="1"/>
          </p:cNvSpPr>
          <p:nvPr>
            <p:ph idx="1"/>
          </p:nvPr>
        </p:nvSpPr>
        <p:spPr>
          <a:xfrm>
            <a:off x="399495" y="1296140"/>
            <a:ext cx="7750206" cy="4948815"/>
          </a:xfrm>
        </p:spPr>
        <p:txBody>
          <a:bodyPr vert="horz" lIns="91440" tIns="45720" rIns="91440" bIns="45720" rtlCol="0" anchor="t">
            <a:noAutofit/>
          </a:bodyPr>
          <a:lstStyle/>
          <a:p>
            <a:pPr marL="0" indent="0">
              <a:lnSpc>
                <a:spcPct val="90000"/>
              </a:lnSpc>
              <a:spcBef>
                <a:spcPct val="20000"/>
              </a:spcBef>
              <a:spcAft>
                <a:spcPts val="600"/>
              </a:spcAft>
              <a:buNone/>
            </a:pPr>
            <a:r>
              <a:rPr lang="en-IE" sz="1600"/>
              <a:t>Parents are asked to: </a:t>
            </a:r>
            <a:endParaRPr lang="en-US" sz="1600">
              <a:ea typeface="+mn-lt"/>
              <a:cs typeface="+mn-lt"/>
            </a:endParaRPr>
          </a:p>
          <a:p>
            <a:pPr>
              <a:lnSpc>
                <a:spcPct val="90000"/>
              </a:lnSpc>
              <a:spcBef>
                <a:spcPct val="20000"/>
              </a:spcBef>
              <a:spcAft>
                <a:spcPts val="600"/>
              </a:spcAft>
            </a:pPr>
            <a:r>
              <a:rPr lang="en-IE" sz="1600"/>
              <a:t>Create a password on </a:t>
            </a:r>
            <a:r>
              <a:rPr lang="en-IE" sz="1600" err="1"/>
              <a:t>VSware</a:t>
            </a:r>
            <a:r>
              <a:rPr lang="en-IE" sz="1600"/>
              <a:t> using the username you receive (this should be completed by parents only).</a:t>
            </a:r>
          </a:p>
          <a:p>
            <a:pPr marL="0" indent="0">
              <a:lnSpc>
                <a:spcPct val="90000"/>
              </a:lnSpc>
              <a:spcBef>
                <a:spcPct val="20000"/>
              </a:spcBef>
              <a:spcAft>
                <a:spcPts val="600"/>
              </a:spcAft>
              <a:buNone/>
            </a:pPr>
            <a:endParaRPr lang="en-US" sz="1600"/>
          </a:p>
          <a:p>
            <a:pPr>
              <a:lnSpc>
                <a:spcPct val="90000"/>
              </a:lnSpc>
              <a:spcBef>
                <a:spcPct val="20000"/>
              </a:spcBef>
              <a:spcAft>
                <a:spcPts val="600"/>
              </a:spcAft>
            </a:pPr>
            <a:r>
              <a:rPr lang="en-IE" sz="1600"/>
              <a:t>Log in, go to Student Options and enter your four preferred subject choices in order of preference.</a:t>
            </a:r>
          </a:p>
          <a:p>
            <a:pPr marL="0" indent="0">
              <a:lnSpc>
                <a:spcPct val="90000"/>
              </a:lnSpc>
              <a:spcBef>
                <a:spcPct val="20000"/>
              </a:spcBef>
              <a:spcAft>
                <a:spcPts val="600"/>
              </a:spcAft>
              <a:buNone/>
            </a:pPr>
            <a:endParaRPr lang="en-US" sz="1600"/>
          </a:p>
          <a:p>
            <a:pPr>
              <a:lnSpc>
                <a:spcPct val="90000"/>
              </a:lnSpc>
              <a:spcBef>
                <a:spcPct val="20000"/>
              </a:spcBef>
              <a:spcAft>
                <a:spcPts val="600"/>
              </a:spcAft>
            </a:pPr>
            <a:r>
              <a:rPr lang="en-IE" sz="1600"/>
              <a:t>Enter your language preferences (French or Spanish) - put your preferred language in order of preference.</a:t>
            </a:r>
          </a:p>
          <a:p>
            <a:pPr marL="0" indent="0">
              <a:lnSpc>
                <a:spcPct val="90000"/>
              </a:lnSpc>
              <a:spcBef>
                <a:spcPct val="20000"/>
              </a:spcBef>
              <a:spcAft>
                <a:spcPts val="600"/>
              </a:spcAft>
              <a:buNone/>
            </a:pPr>
            <a:endParaRPr lang="en-IE" sz="1600"/>
          </a:p>
          <a:p>
            <a:pPr>
              <a:lnSpc>
                <a:spcPct val="90000"/>
              </a:lnSpc>
              <a:spcBef>
                <a:spcPct val="20000"/>
              </a:spcBef>
              <a:spcAft>
                <a:spcPts val="600"/>
              </a:spcAft>
            </a:pPr>
            <a:r>
              <a:rPr lang="en-IE" sz="1600"/>
              <a:t>Options are to be entered by </a:t>
            </a:r>
            <a:r>
              <a:rPr lang="en-IE" sz="1600" b="1" u="sng"/>
              <a:t>FRIDAY 27</a:t>
            </a:r>
            <a:r>
              <a:rPr lang="en-IE" sz="1600" b="1" u="sng" baseline="30000"/>
              <a:t>th</a:t>
            </a:r>
            <a:r>
              <a:rPr lang="en-IE" sz="1600" b="1" u="sng"/>
              <a:t> FEBRUARY</a:t>
            </a:r>
          </a:p>
          <a:p>
            <a:pPr marL="0" indent="0">
              <a:lnSpc>
                <a:spcPct val="90000"/>
              </a:lnSpc>
              <a:spcBef>
                <a:spcPct val="20000"/>
              </a:spcBef>
              <a:spcAft>
                <a:spcPts val="600"/>
              </a:spcAft>
              <a:buNone/>
            </a:pPr>
            <a:r>
              <a:rPr lang="en-IE" sz="1600" b="1" u="sng"/>
              <a:t> </a:t>
            </a:r>
            <a:endParaRPr lang="en-US" sz="1600">
              <a:ea typeface="+mn-lt"/>
              <a:cs typeface="+mn-lt"/>
            </a:endParaRPr>
          </a:p>
          <a:p>
            <a:pPr>
              <a:lnSpc>
                <a:spcPct val="90000"/>
              </a:lnSpc>
              <a:spcBef>
                <a:spcPct val="20000"/>
              </a:spcBef>
              <a:spcAft>
                <a:spcPts val="600"/>
              </a:spcAft>
            </a:pPr>
            <a:r>
              <a:rPr lang="en-IE" sz="1600"/>
              <a:t>You will receive a letter in May with the two option subjects and the language that your child has been allocated.</a:t>
            </a:r>
          </a:p>
          <a:p>
            <a:pPr marL="0" indent="0">
              <a:lnSpc>
                <a:spcPct val="90000"/>
              </a:lnSpc>
              <a:spcBef>
                <a:spcPct val="20000"/>
              </a:spcBef>
              <a:spcAft>
                <a:spcPts val="600"/>
              </a:spcAft>
              <a:buNone/>
            </a:pPr>
            <a:endParaRPr lang="en-US" sz="1600">
              <a:ea typeface="+mn-lt"/>
              <a:cs typeface="+mn-lt"/>
            </a:endParaRPr>
          </a:p>
          <a:p>
            <a:pPr>
              <a:lnSpc>
                <a:spcPct val="90000"/>
              </a:lnSpc>
              <a:spcBef>
                <a:spcPct val="20000"/>
              </a:spcBef>
              <a:spcAft>
                <a:spcPts val="600"/>
              </a:spcAft>
            </a:pPr>
            <a:r>
              <a:rPr lang="en-US" sz="1600"/>
              <a:t>Note: We aim to give you your top preferences but there are no guarantees.</a:t>
            </a:r>
            <a:endParaRPr lang="en-IE" sz="1600"/>
          </a:p>
          <a:p>
            <a:pPr>
              <a:lnSpc>
                <a:spcPct val="90000"/>
              </a:lnSpc>
              <a:spcBef>
                <a:spcPct val="20000"/>
              </a:spcBef>
              <a:spcAft>
                <a:spcPts val="600"/>
              </a:spcAft>
            </a:pPr>
            <a:endParaRPr lang="en-IE" sz="2000"/>
          </a:p>
          <a:p>
            <a:pPr>
              <a:lnSpc>
                <a:spcPct val="90000"/>
              </a:lnSpc>
              <a:spcBef>
                <a:spcPct val="20000"/>
              </a:spcBef>
              <a:spcAft>
                <a:spcPts val="600"/>
              </a:spcAft>
            </a:pPr>
            <a:endParaRPr lang="en-IE" sz="2000"/>
          </a:p>
          <a:p>
            <a:pPr marL="0" indent="0">
              <a:lnSpc>
                <a:spcPct val="90000"/>
              </a:lnSpc>
              <a:spcBef>
                <a:spcPct val="20000"/>
              </a:spcBef>
              <a:spcAft>
                <a:spcPts val="600"/>
              </a:spcAft>
              <a:buNone/>
            </a:pPr>
            <a:endParaRPr lang="en-IE" sz="2000"/>
          </a:p>
        </p:txBody>
      </p:sp>
      <p:pic>
        <p:nvPicPr>
          <p:cNvPr id="4" name="Picture 3" descr="A shield with a cross and a red ribbon&#10;&#10;Description automatically generated">
            <a:extLst>
              <a:ext uri="{FF2B5EF4-FFF2-40B4-BE49-F238E27FC236}">
                <a16:creationId xmlns:a16="http://schemas.microsoft.com/office/drawing/2014/main" id="{28BA4D4F-7818-C14C-21FA-045F61133F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pic>
        <p:nvPicPr>
          <p:cNvPr id="5" name="Picture 4">
            <a:extLst>
              <a:ext uri="{FF2B5EF4-FFF2-40B4-BE49-F238E27FC236}">
                <a16:creationId xmlns:a16="http://schemas.microsoft.com/office/drawing/2014/main" id="{2436D28D-84C6-426A-8799-9EF69515DBC4}"/>
              </a:ext>
            </a:extLst>
          </p:cNvPr>
          <p:cNvPicPr>
            <a:picLocks noChangeAspect="1"/>
          </p:cNvPicPr>
          <p:nvPr/>
        </p:nvPicPr>
        <p:blipFill>
          <a:blip r:embed="rId3"/>
          <a:stretch>
            <a:fillRect/>
          </a:stretch>
        </p:blipFill>
        <p:spPr>
          <a:xfrm>
            <a:off x="8612360" y="1241106"/>
            <a:ext cx="3098829" cy="1908699"/>
          </a:xfrm>
          <a:prstGeom prst="rect">
            <a:avLst/>
          </a:prstGeom>
        </p:spPr>
      </p:pic>
      <p:pic>
        <p:nvPicPr>
          <p:cNvPr id="7" name="Picture 6">
            <a:extLst>
              <a:ext uri="{FF2B5EF4-FFF2-40B4-BE49-F238E27FC236}">
                <a16:creationId xmlns:a16="http://schemas.microsoft.com/office/drawing/2014/main" id="{6FEEDA67-0C55-4716-8FCA-182D04F2BA26}"/>
              </a:ext>
            </a:extLst>
          </p:cNvPr>
          <p:cNvPicPr>
            <a:picLocks noChangeAspect="1"/>
          </p:cNvPicPr>
          <p:nvPr/>
        </p:nvPicPr>
        <p:blipFill>
          <a:blip r:embed="rId4"/>
          <a:stretch>
            <a:fillRect/>
          </a:stretch>
        </p:blipFill>
        <p:spPr>
          <a:xfrm>
            <a:off x="9004776" y="3489931"/>
            <a:ext cx="2313995" cy="2036316"/>
          </a:xfrm>
          <a:prstGeom prst="rect">
            <a:avLst/>
          </a:prstGeom>
        </p:spPr>
      </p:pic>
      <p:cxnSp>
        <p:nvCxnSpPr>
          <p:cNvPr id="10" name="Straight Arrow Connector 9">
            <a:extLst>
              <a:ext uri="{FF2B5EF4-FFF2-40B4-BE49-F238E27FC236}">
                <a16:creationId xmlns:a16="http://schemas.microsoft.com/office/drawing/2014/main" id="{A00855F7-CD89-4483-89D2-A526EDF3512D}"/>
              </a:ext>
            </a:extLst>
          </p:cNvPr>
          <p:cNvCxnSpPr/>
          <p:nvPr/>
        </p:nvCxnSpPr>
        <p:spPr>
          <a:xfrm>
            <a:off x="6732093" y="2820325"/>
            <a:ext cx="2272683" cy="1095488"/>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925574D-731D-495E-ABE2-2A6CFB5FF6FA}"/>
              </a:ext>
            </a:extLst>
          </p:cNvPr>
          <p:cNvCxnSpPr>
            <a:cxnSpLocks/>
          </p:cNvCxnSpPr>
          <p:nvPr/>
        </p:nvCxnSpPr>
        <p:spPr>
          <a:xfrm>
            <a:off x="7130814" y="2565196"/>
            <a:ext cx="2037773" cy="4529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6476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5BF99-15D7-A3A5-F5F6-E35A372215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1A68B8-03C2-DBB9-18E9-A43ACE4628F2}"/>
              </a:ext>
            </a:extLst>
          </p:cNvPr>
          <p:cNvSpPr>
            <a:spLocks noGrp="1"/>
          </p:cNvSpPr>
          <p:nvPr>
            <p:ph type="title"/>
          </p:nvPr>
        </p:nvSpPr>
        <p:spPr>
          <a:xfrm>
            <a:off x="1666783" y="1543197"/>
            <a:ext cx="4046909" cy="742125"/>
          </a:xfrm>
        </p:spPr>
        <p:txBody>
          <a:bodyPr vert="horz" lIns="91440" tIns="45720" rIns="91440" bIns="45720" rtlCol="0">
            <a:normAutofit/>
          </a:bodyPr>
          <a:lstStyle/>
          <a:p>
            <a:r>
              <a:rPr lang="en-US" sz="4000"/>
              <a:t>AEN Support</a:t>
            </a:r>
            <a:endParaRPr lang="en-US"/>
          </a:p>
        </p:txBody>
      </p:sp>
      <p:sp>
        <p:nvSpPr>
          <p:cNvPr id="3" name="TextBox 2">
            <a:extLst>
              <a:ext uri="{FF2B5EF4-FFF2-40B4-BE49-F238E27FC236}">
                <a16:creationId xmlns:a16="http://schemas.microsoft.com/office/drawing/2014/main" id="{5C0CD661-5172-3122-0DDA-CC1B0718BE2A}"/>
              </a:ext>
            </a:extLst>
          </p:cNvPr>
          <p:cNvSpPr txBox="1"/>
          <p:nvPr/>
        </p:nvSpPr>
        <p:spPr>
          <a:xfrm>
            <a:off x="1666783" y="2445760"/>
            <a:ext cx="388620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ea typeface="Meiryo"/>
            </a:endParaRPr>
          </a:p>
          <a:p>
            <a:endParaRPr lang="en-GB" sz="2000">
              <a:ea typeface="Meiryo"/>
            </a:endParaRPr>
          </a:p>
          <a:p>
            <a:r>
              <a:rPr lang="en-GB" sz="2000">
                <a:ea typeface="Meiryo"/>
              </a:rPr>
              <a:t>Deirdre Bennett</a:t>
            </a:r>
          </a:p>
          <a:p>
            <a:endParaRPr lang="en-GB" sz="2000">
              <a:ea typeface="Meiryo"/>
            </a:endParaRPr>
          </a:p>
          <a:p>
            <a:r>
              <a:rPr lang="en-GB" sz="2000">
                <a:ea typeface="Meiryo"/>
              </a:rPr>
              <a:t>Contact Details:</a:t>
            </a:r>
          </a:p>
          <a:p>
            <a:r>
              <a:rPr lang="en-GB" sz="2000">
                <a:ea typeface="Meiryo"/>
                <a:hlinkClick r:id="rId3"/>
              </a:rPr>
              <a:t>dbennett@scrpl.ie</a:t>
            </a:r>
            <a:r>
              <a:rPr lang="en-GB" sz="2000">
                <a:ea typeface="Meiryo"/>
              </a:rPr>
              <a:t> </a:t>
            </a:r>
          </a:p>
          <a:p>
            <a:endParaRPr lang="en-GB" sz="2000">
              <a:ea typeface="Meiryo"/>
            </a:endParaRPr>
          </a:p>
          <a:p>
            <a:endParaRPr lang="en-GB" sz="2000">
              <a:ea typeface="Meiryo"/>
            </a:endParaRPr>
          </a:p>
        </p:txBody>
      </p:sp>
      <p:pic>
        <p:nvPicPr>
          <p:cNvPr id="4" name="Picture 3" descr="A shield with a cross and a red ribbon&#10;&#10;Description automatically generated">
            <a:extLst>
              <a:ext uri="{FF2B5EF4-FFF2-40B4-BE49-F238E27FC236}">
                <a16:creationId xmlns:a16="http://schemas.microsoft.com/office/drawing/2014/main" id="{BCBDF892-ADC2-EFDF-1791-CBD2A198A1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2052155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A190B-B74B-341D-0BAD-DC3457E5BA05}"/>
              </a:ext>
            </a:extLst>
          </p:cNvPr>
          <p:cNvSpPr>
            <a:spLocks noGrp="1"/>
          </p:cNvSpPr>
          <p:nvPr>
            <p:ph type="title"/>
          </p:nvPr>
        </p:nvSpPr>
        <p:spPr>
          <a:xfrm>
            <a:off x="1458750" y="923607"/>
            <a:ext cx="9404723" cy="1400530"/>
          </a:xfrm>
        </p:spPr>
        <p:txBody>
          <a:bodyPr/>
          <a:lstStyle/>
          <a:p>
            <a:r>
              <a:rPr lang="en-IE" sz="4400"/>
              <a:t>AEN/SEN Support</a:t>
            </a:r>
            <a:endParaRPr lang="en-IE"/>
          </a:p>
        </p:txBody>
      </p:sp>
      <p:sp>
        <p:nvSpPr>
          <p:cNvPr id="3" name="Content Placeholder 2">
            <a:extLst>
              <a:ext uri="{FF2B5EF4-FFF2-40B4-BE49-F238E27FC236}">
                <a16:creationId xmlns:a16="http://schemas.microsoft.com/office/drawing/2014/main" id="{06784DB3-4008-4395-CC9D-359FD90B4A41}"/>
              </a:ext>
            </a:extLst>
          </p:cNvPr>
          <p:cNvSpPr>
            <a:spLocks noGrp="1"/>
          </p:cNvSpPr>
          <p:nvPr>
            <p:ph idx="1"/>
          </p:nvPr>
        </p:nvSpPr>
        <p:spPr>
          <a:xfrm>
            <a:off x="1458750" y="2014590"/>
            <a:ext cx="8946541" cy="4195481"/>
          </a:xfrm>
        </p:spPr>
        <p:txBody>
          <a:bodyPr/>
          <a:lstStyle/>
          <a:p>
            <a:r>
              <a:rPr lang="en-IE" sz="2000"/>
              <a:t>Team Teaching (in class support)</a:t>
            </a:r>
            <a:endParaRPr lang="en-US"/>
          </a:p>
          <a:p>
            <a:endParaRPr lang="en-IE" sz="2000"/>
          </a:p>
          <a:p>
            <a:r>
              <a:rPr lang="en-IE" sz="2000"/>
              <a:t>Learning support class (withdrawal from Irish)</a:t>
            </a:r>
            <a:endParaRPr lang="en-IE" sz="2000">
              <a:cs typeface="Calibri"/>
            </a:endParaRPr>
          </a:p>
          <a:p>
            <a:pPr marL="0" indent="0">
              <a:buNone/>
            </a:pPr>
            <a:endParaRPr lang="en-IE" sz="2000">
              <a:ea typeface="+mn-lt"/>
              <a:cs typeface="+mn-lt"/>
            </a:endParaRPr>
          </a:p>
          <a:p>
            <a:r>
              <a:rPr lang="en-IE" sz="2000">
                <a:ea typeface="+mn-lt"/>
                <a:cs typeface="+mn-lt"/>
              </a:rPr>
              <a:t>Specific or Targeted programmes/intervention</a:t>
            </a:r>
          </a:p>
        </p:txBody>
      </p:sp>
      <p:pic>
        <p:nvPicPr>
          <p:cNvPr id="7" name="Picture 6" descr="A shield with a cross and a red ribbon&#10;&#10;Description automatically generated">
            <a:extLst>
              <a:ext uri="{FF2B5EF4-FFF2-40B4-BE49-F238E27FC236}">
                <a16:creationId xmlns:a16="http://schemas.microsoft.com/office/drawing/2014/main" id="{2B35C1C9-D45B-2AAF-7EB3-64D92280E4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14624944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a:extLst>
            <a:ext uri="{FF2B5EF4-FFF2-40B4-BE49-F238E27FC236}">
              <a16:creationId xmlns:a16="http://schemas.microsoft.com/office/drawing/2014/main" id="{553AD261-C3B9-7581-85E1-1C172804AAB3}"/>
            </a:ext>
          </a:extLst>
        </p:cNvPr>
        <p:cNvGrpSpPr/>
        <p:nvPr/>
      </p:nvGrpSpPr>
      <p:grpSpPr>
        <a:xfrm>
          <a:off x="0" y="0"/>
          <a:ext cx="0" cy="0"/>
          <a:chOff x="0" y="0"/>
          <a:chExt cx="0" cy="0"/>
        </a:xfrm>
      </p:grpSpPr>
      <p:pic>
        <p:nvPicPr>
          <p:cNvPr id="4" name="Picture 5" descr="Diagram&#10;&#10;Description automatically generated">
            <a:extLst>
              <a:ext uri="{FF2B5EF4-FFF2-40B4-BE49-F238E27FC236}">
                <a16:creationId xmlns:a16="http://schemas.microsoft.com/office/drawing/2014/main" id="{3F66275F-173A-40EA-476D-7CDA241736B1}"/>
              </a:ext>
            </a:extLst>
          </p:cNvPr>
          <p:cNvPicPr>
            <a:picLocks noChangeAspect="1"/>
          </p:cNvPicPr>
          <p:nvPr/>
        </p:nvPicPr>
        <p:blipFill>
          <a:blip r:embed="rId3"/>
          <a:stretch>
            <a:fillRect/>
          </a:stretch>
        </p:blipFill>
        <p:spPr>
          <a:xfrm>
            <a:off x="471415" y="314793"/>
            <a:ext cx="9676933" cy="6393560"/>
          </a:xfrm>
          <a:prstGeom prst="rect">
            <a:avLst/>
          </a:prstGeom>
        </p:spPr>
      </p:pic>
    </p:spTree>
    <p:extLst>
      <p:ext uri="{BB962C8B-B14F-4D97-AF65-F5344CB8AC3E}">
        <p14:creationId xmlns:p14="http://schemas.microsoft.com/office/powerpoint/2010/main" val="1268205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B4D64-EA22-6CEC-9FBA-796A40CAF58D}"/>
              </a:ext>
            </a:extLst>
          </p:cNvPr>
          <p:cNvSpPr>
            <a:spLocks noGrp="1"/>
          </p:cNvSpPr>
          <p:nvPr>
            <p:ph type="title"/>
          </p:nvPr>
        </p:nvSpPr>
        <p:spPr>
          <a:xfrm>
            <a:off x="1393638" y="836000"/>
            <a:ext cx="9404723" cy="1400530"/>
          </a:xfrm>
        </p:spPr>
        <p:txBody>
          <a:bodyPr/>
          <a:lstStyle/>
          <a:p>
            <a:r>
              <a:rPr lang="en-GB" sz="4400">
                <a:cs typeface="Calibri Light"/>
              </a:rPr>
              <a:t>Entrance Assessment</a:t>
            </a:r>
            <a:endParaRPr lang="en-IE"/>
          </a:p>
        </p:txBody>
      </p:sp>
      <p:sp>
        <p:nvSpPr>
          <p:cNvPr id="3" name="Content Placeholder 2">
            <a:extLst>
              <a:ext uri="{FF2B5EF4-FFF2-40B4-BE49-F238E27FC236}">
                <a16:creationId xmlns:a16="http://schemas.microsoft.com/office/drawing/2014/main" id="{2A998C17-2262-9793-F39C-6C5BC905727A}"/>
              </a:ext>
            </a:extLst>
          </p:cNvPr>
          <p:cNvSpPr>
            <a:spLocks noGrp="1"/>
          </p:cNvSpPr>
          <p:nvPr>
            <p:ph idx="1"/>
          </p:nvPr>
        </p:nvSpPr>
        <p:spPr>
          <a:xfrm>
            <a:off x="1278527" y="2162427"/>
            <a:ext cx="8946541" cy="4195481"/>
          </a:xfrm>
        </p:spPr>
        <p:txBody>
          <a:bodyPr/>
          <a:lstStyle/>
          <a:p>
            <a:pPr>
              <a:buFont typeface="Arial" charset="2"/>
              <a:buChar char="•"/>
            </a:pPr>
            <a:r>
              <a:rPr lang="en-GB" sz="2000">
                <a:cs typeface="Calibri"/>
              </a:rPr>
              <a:t>Saturday 7</a:t>
            </a:r>
            <a:r>
              <a:rPr lang="en-GB" sz="2000" baseline="30000">
                <a:cs typeface="Calibri"/>
              </a:rPr>
              <a:t>th</a:t>
            </a:r>
            <a:r>
              <a:rPr lang="en-GB" sz="2000">
                <a:cs typeface="Calibri"/>
              </a:rPr>
              <a:t> February-Fee €30 </a:t>
            </a:r>
            <a:r>
              <a:rPr lang="en-GB" sz="2000" err="1">
                <a:cs typeface="Calibri"/>
              </a:rPr>
              <a:t>Vsware</a:t>
            </a:r>
            <a:endParaRPr lang="en-GB" sz="2000">
              <a:cs typeface="Calibri"/>
            </a:endParaRPr>
          </a:p>
          <a:p>
            <a:pPr>
              <a:buFont typeface="Arial" charset="2"/>
              <a:buChar char="•"/>
            </a:pPr>
            <a:r>
              <a:rPr lang="en-GB">
                <a:cs typeface="Calibri"/>
              </a:rPr>
              <a:t>A-K 8:45-11am L-Z 11:15-1:30pm</a:t>
            </a:r>
            <a:endParaRPr lang="en-US" sz="2000">
              <a:cs typeface="Calibri"/>
            </a:endParaRPr>
          </a:p>
          <a:p>
            <a:pPr>
              <a:buFont typeface="Arial" charset="2"/>
              <a:buChar char="•"/>
            </a:pPr>
            <a:r>
              <a:rPr lang="en-GB" sz="2000">
                <a:cs typeface="Calibri"/>
              </a:rPr>
              <a:t>Registration from 8:30am</a:t>
            </a:r>
          </a:p>
          <a:p>
            <a:pPr>
              <a:buFont typeface="Arial" charset="2"/>
              <a:buChar char="•"/>
            </a:pPr>
            <a:r>
              <a:rPr lang="en-GB" sz="2000">
                <a:cs typeface="Calibri"/>
              </a:rPr>
              <a:t>CAT4 Assessment</a:t>
            </a:r>
          </a:p>
          <a:p>
            <a:pPr>
              <a:buFont typeface="Arial" charset="2"/>
              <a:buChar char="•"/>
            </a:pPr>
            <a:r>
              <a:rPr lang="en-GB" sz="2000">
                <a:cs typeface="Calibri"/>
              </a:rPr>
              <a:t>Snack and drink will be provided for break time</a:t>
            </a:r>
          </a:p>
          <a:p>
            <a:pPr>
              <a:buFont typeface="Arial" charset="2"/>
              <a:buChar char="•"/>
            </a:pPr>
            <a:r>
              <a:rPr lang="en-GB" sz="2000">
                <a:cs typeface="Calibri"/>
              </a:rPr>
              <a:t>All materials provided</a:t>
            </a:r>
          </a:p>
          <a:p>
            <a:pPr>
              <a:buFont typeface="Arial" charset="2"/>
              <a:buChar char="•"/>
            </a:pPr>
            <a:r>
              <a:rPr lang="en-GB" sz="2000">
                <a:cs typeface="Calibri"/>
              </a:rPr>
              <a:t>Students do not need to wear their uniform</a:t>
            </a:r>
          </a:p>
          <a:p>
            <a:pPr>
              <a:buFont typeface="Arial" charset="2"/>
              <a:buChar char="•"/>
            </a:pPr>
            <a:r>
              <a:rPr lang="en-GB" sz="2000">
                <a:cs typeface="Calibri"/>
              </a:rPr>
              <a:t>Mobile phones to be left at home</a:t>
            </a:r>
          </a:p>
          <a:p>
            <a:pPr>
              <a:buFont typeface="Arial" charset="2"/>
              <a:buChar char="•"/>
            </a:pPr>
            <a:r>
              <a:rPr lang="en-GB" sz="2000">
                <a:cs typeface="Calibri"/>
              </a:rPr>
              <a:t>Collection arrangements are at parents' discretion</a:t>
            </a:r>
          </a:p>
          <a:p>
            <a:endParaRPr lang="en-IE"/>
          </a:p>
        </p:txBody>
      </p:sp>
      <p:pic>
        <p:nvPicPr>
          <p:cNvPr id="4" name="Picture 3" descr="A shield with a cross and a red ribbon&#10;&#10;Description automatically generated">
            <a:extLst>
              <a:ext uri="{FF2B5EF4-FFF2-40B4-BE49-F238E27FC236}">
                <a16:creationId xmlns:a16="http://schemas.microsoft.com/office/drawing/2014/main" id="{0E66E8D4-740D-ADC3-308B-A8B8F373BB7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088201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3E06C9-15CD-467D-C25A-D70F7AC72F7E}"/>
              </a:ext>
            </a:extLst>
          </p:cNvPr>
          <p:cNvSpPr>
            <a:spLocks noGrp="1"/>
          </p:cNvSpPr>
          <p:nvPr>
            <p:ph type="title" idx="4294967295"/>
          </p:nvPr>
        </p:nvSpPr>
        <p:spPr>
          <a:xfrm>
            <a:off x="5411931" y="452718"/>
            <a:ext cx="4638903" cy="1400530"/>
          </a:xfrm>
        </p:spPr>
        <p:txBody>
          <a:bodyPr vert="horz" lIns="91440" tIns="45720" rIns="91440" bIns="45720" rtlCol="0" anchor="t">
            <a:normAutofit/>
          </a:bodyPr>
          <a:lstStyle/>
          <a:p>
            <a:pPr>
              <a:lnSpc>
                <a:spcPct val="90000"/>
              </a:lnSpc>
            </a:pPr>
            <a:r>
              <a:rPr lang="en-US" sz="3300"/>
              <a:t>Cognitive Abilities Test, 4</a:t>
            </a:r>
            <a:r>
              <a:rPr lang="en-US" sz="3300" baseline="30000"/>
              <a:t>th</a:t>
            </a:r>
            <a:r>
              <a:rPr lang="en-US" sz="3300"/>
              <a:t> Edition (CAT4)</a:t>
            </a:r>
          </a:p>
        </p:txBody>
      </p:sp>
      <p:pic>
        <p:nvPicPr>
          <p:cNvPr id="9" name="Picture 8" descr="Numbers and symbols">
            <a:extLst>
              <a:ext uri="{FF2B5EF4-FFF2-40B4-BE49-F238E27FC236}">
                <a16:creationId xmlns:a16="http://schemas.microsoft.com/office/drawing/2014/main" id="{DC5C36ED-BC4D-78AB-2134-DAC45B9904EA}"/>
              </a:ext>
            </a:extLst>
          </p:cNvPr>
          <p:cNvPicPr>
            <a:picLocks noChangeAspect="1"/>
          </p:cNvPicPr>
          <p:nvPr/>
        </p:nvPicPr>
        <p:blipFill>
          <a:blip r:embed="rId2"/>
          <a:srcRect l="28353" r="23313" b="-3"/>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7" name="TextBox 6">
            <a:extLst>
              <a:ext uri="{FF2B5EF4-FFF2-40B4-BE49-F238E27FC236}">
                <a16:creationId xmlns:a16="http://schemas.microsoft.com/office/drawing/2014/main" id="{ABCB4F22-D664-7A50-8ABA-696541B397F8}"/>
              </a:ext>
            </a:extLst>
          </p:cNvPr>
          <p:cNvSpPr txBox="1"/>
          <p:nvPr/>
        </p:nvSpPr>
        <p:spPr>
          <a:xfrm>
            <a:off x="5410950" y="2052918"/>
            <a:ext cx="4638903" cy="4195481"/>
          </a:xfrm>
          <a:prstGeom prst="rect">
            <a:avLst/>
          </a:prstGeom>
        </p:spPr>
        <p:txBody>
          <a:bodyPr vert="horz" lIns="91440" tIns="45720" rIns="91440" bIns="45720" rtlCol="0">
            <a:normAutofit/>
          </a:bodyPr>
          <a:lstStyle/>
          <a:p>
            <a:pPr indent="-228600">
              <a:lnSpc>
                <a:spcPct val="90000"/>
              </a:lnSpc>
              <a:spcBef>
                <a:spcPts val="1000"/>
              </a:spcBef>
              <a:buClr>
                <a:schemeClr val="bg2">
                  <a:lumMod val="40000"/>
                  <a:lumOff val="60000"/>
                </a:schemeClr>
              </a:buClr>
              <a:buSzPct val="80000"/>
              <a:buFont typeface="Wingdings 3" charset="2"/>
              <a:buChar char=""/>
            </a:pPr>
            <a:r>
              <a:rPr lang="en-US" sz="1700">
                <a:latin typeface="+mj-lt"/>
                <a:ea typeface="+mj-ea"/>
                <a:cs typeface="+mj-cs"/>
              </a:rPr>
              <a:t>Assesses a student’s reasoning abilities in four key areas</a:t>
            </a:r>
          </a:p>
          <a:p>
            <a:pPr indent="-228600">
              <a:lnSpc>
                <a:spcPct val="90000"/>
              </a:lnSpc>
              <a:spcBef>
                <a:spcPts val="1000"/>
              </a:spcBef>
              <a:buClr>
                <a:schemeClr val="bg2">
                  <a:lumMod val="40000"/>
                  <a:lumOff val="60000"/>
                </a:schemeClr>
              </a:buClr>
              <a:buSzPct val="80000"/>
              <a:buFont typeface="Wingdings 3" charset="2"/>
              <a:buChar char=""/>
            </a:pPr>
            <a:endParaRPr lang="en-US" sz="1700">
              <a:latin typeface="+mj-lt"/>
              <a:ea typeface="+mj-ea"/>
              <a:cs typeface="+mj-cs"/>
            </a:endParaRPr>
          </a:p>
          <a:p>
            <a:pPr marL="457200" indent="-228600">
              <a:lnSpc>
                <a:spcPct val="90000"/>
              </a:lnSpc>
              <a:spcBef>
                <a:spcPts val="1000"/>
              </a:spcBef>
              <a:buClr>
                <a:schemeClr val="bg2">
                  <a:lumMod val="40000"/>
                  <a:lumOff val="60000"/>
                </a:schemeClr>
              </a:buClr>
              <a:buSzPct val="80000"/>
              <a:buFont typeface="Wingdings 3" charset="2"/>
              <a:buChar char=""/>
            </a:pPr>
            <a:r>
              <a:rPr lang="en-US" sz="1700">
                <a:latin typeface="+mj-lt"/>
                <a:ea typeface="+mj-ea"/>
                <a:cs typeface="+mj-cs"/>
              </a:rPr>
              <a:t>Verbal reasoning – thinking with words</a:t>
            </a:r>
          </a:p>
          <a:p>
            <a:pPr indent="-228600">
              <a:lnSpc>
                <a:spcPct val="90000"/>
              </a:lnSpc>
              <a:spcBef>
                <a:spcPts val="1000"/>
              </a:spcBef>
              <a:buClr>
                <a:schemeClr val="bg2">
                  <a:lumMod val="40000"/>
                  <a:lumOff val="60000"/>
                </a:schemeClr>
              </a:buClr>
              <a:buSzPct val="80000"/>
              <a:buFont typeface="Wingdings 3" charset="2"/>
              <a:buChar char=""/>
            </a:pPr>
            <a:endParaRPr lang="en-US" sz="1700">
              <a:latin typeface="+mj-lt"/>
              <a:ea typeface="+mj-ea"/>
              <a:cs typeface="+mj-cs"/>
            </a:endParaRPr>
          </a:p>
          <a:p>
            <a:pPr marL="457200" indent="-228600">
              <a:lnSpc>
                <a:spcPct val="90000"/>
              </a:lnSpc>
              <a:spcBef>
                <a:spcPts val="1000"/>
              </a:spcBef>
              <a:buClr>
                <a:schemeClr val="bg2">
                  <a:lumMod val="40000"/>
                  <a:lumOff val="60000"/>
                </a:schemeClr>
              </a:buClr>
              <a:buSzPct val="80000"/>
              <a:buFont typeface="Wingdings 3" charset="2"/>
              <a:buChar char=""/>
            </a:pPr>
            <a:r>
              <a:rPr lang="en-US" sz="1700">
                <a:latin typeface="+mj-lt"/>
                <a:ea typeface="+mj-ea"/>
                <a:cs typeface="+mj-cs"/>
              </a:rPr>
              <a:t>Quantitative reasoning – thinking with numbers</a:t>
            </a:r>
          </a:p>
          <a:p>
            <a:pPr indent="-228600">
              <a:lnSpc>
                <a:spcPct val="90000"/>
              </a:lnSpc>
              <a:spcBef>
                <a:spcPts val="1000"/>
              </a:spcBef>
              <a:buClr>
                <a:schemeClr val="bg2">
                  <a:lumMod val="40000"/>
                  <a:lumOff val="60000"/>
                </a:schemeClr>
              </a:buClr>
              <a:buSzPct val="80000"/>
              <a:buFont typeface="Wingdings 3" charset="2"/>
              <a:buChar char=""/>
            </a:pPr>
            <a:endParaRPr lang="en-US" sz="1700">
              <a:latin typeface="+mj-lt"/>
              <a:ea typeface="+mj-ea"/>
              <a:cs typeface="+mj-cs"/>
            </a:endParaRPr>
          </a:p>
          <a:p>
            <a:pPr marL="457200" indent="-228600">
              <a:lnSpc>
                <a:spcPct val="90000"/>
              </a:lnSpc>
              <a:spcBef>
                <a:spcPts val="1000"/>
              </a:spcBef>
              <a:buClr>
                <a:schemeClr val="bg2">
                  <a:lumMod val="40000"/>
                  <a:lumOff val="60000"/>
                </a:schemeClr>
              </a:buClr>
              <a:buSzPct val="80000"/>
              <a:buFont typeface="Wingdings 3" charset="2"/>
              <a:buChar char=""/>
            </a:pPr>
            <a:r>
              <a:rPr lang="en-US" sz="1700">
                <a:latin typeface="+mj-lt"/>
                <a:ea typeface="+mj-ea"/>
                <a:cs typeface="+mj-cs"/>
              </a:rPr>
              <a:t>Non-verbal reasoning – thinking with shapes</a:t>
            </a:r>
          </a:p>
          <a:p>
            <a:pPr indent="-228600">
              <a:lnSpc>
                <a:spcPct val="90000"/>
              </a:lnSpc>
              <a:spcBef>
                <a:spcPts val="1000"/>
              </a:spcBef>
              <a:buClr>
                <a:schemeClr val="bg2">
                  <a:lumMod val="40000"/>
                  <a:lumOff val="60000"/>
                </a:schemeClr>
              </a:buClr>
              <a:buSzPct val="80000"/>
              <a:buFont typeface="Wingdings 3" charset="2"/>
              <a:buChar char=""/>
            </a:pPr>
            <a:endParaRPr lang="en-US" sz="1700">
              <a:latin typeface="+mj-lt"/>
              <a:ea typeface="+mj-ea"/>
              <a:cs typeface="+mj-cs"/>
            </a:endParaRPr>
          </a:p>
          <a:p>
            <a:pPr marL="457200" indent="-228600">
              <a:lnSpc>
                <a:spcPct val="90000"/>
              </a:lnSpc>
              <a:spcBef>
                <a:spcPts val="1000"/>
              </a:spcBef>
              <a:buClr>
                <a:schemeClr val="bg2">
                  <a:lumMod val="40000"/>
                  <a:lumOff val="60000"/>
                </a:schemeClr>
              </a:buClr>
              <a:buSzPct val="80000"/>
              <a:buFont typeface="Wingdings 3" charset="2"/>
              <a:buChar char=""/>
            </a:pPr>
            <a:r>
              <a:rPr lang="en-US" sz="1700">
                <a:latin typeface="+mj-lt"/>
                <a:ea typeface="+mj-ea"/>
                <a:cs typeface="+mj-cs"/>
              </a:rPr>
              <a:t>Spatial reasoning – thinking with shape and space</a:t>
            </a:r>
          </a:p>
          <a:p>
            <a:pPr indent="-228600">
              <a:lnSpc>
                <a:spcPct val="90000"/>
              </a:lnSpc>
              <a:spcBef>
                <a:spcPts val="1000"/>
              </a:spcBef>
              <a:buClr>
                <a:schemeClr val="bg2">
                  <a:lumMod val="40000"/>
                  <a:lumOff val="60000"/>
                </a:schemeClr>
              </a:buClr>
              <a:buSzPct val="80000"/>
              <a:buFont typeface="Wingdings 3" charset="2"/>
              <a:buChar char=""/>
            </a:pPr>
            <a:endParaRPr lang="en-US" sz="1700">
              <a:latin typeface="+mj-lt"/>
              <a:ea typeface="+mj-ea"/>
              <a:cs typeface="+mj-cs"/>
            </a:endParaRPr>
          </a:p>
        </p:txBody>
      </p:sp>
      <p:pic>
        <p:nvPicPr>
          <p:cNvPr id="3" name="Picture 2" descr="A shield with a cross and a red ribbon&#10;&#10;Description automatically generated">
            <a:extLst>
              <a:ext uri="{FF2B5EF4-FFF2-40B4-BE49-F238E27FC236}">
                <a16:creationId xmlns:a16="http://schemas.microsoft.com/office/drawing/2014/main" id="{83AC84DF-F308-2D02-44FD-C0501E82BA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10845484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34C83F6-D483-F4E8-093A-580847ADDCA9}"/>
              </a:ext>
            </a:extLst>
          </p:cNvPr>
          <p:cNvPicPr>
            <a:picLocks noGrp="1" noChangeAspect="1"/>
          </p:cNvPicPr>
          <p:nvPr>
            <p:ph idx="1"/>
          </p:nvPr>
        </p:nvPicPr>
        <p:blipFill>
          <a:blip r:embed="rId3"/>
          <a:stretch>
            <a:fillRect/>
          </a:stretch>
        </p:blipFill>
        <p:spPr>
          <a:xfrm>
            <a:off x="1287391" y="1296748"/>
            <a:ext cx="9150807" cy="2745243"/>
          </a:xfrm>
          <a:prstGeom prst="rect">
            <a:avLst/>
          </a:prstGeom>
          <a:effectLst/>
        </p:spPr>
      </p:pic>
      <p:sp>
        <p:nvSpPr>
          <p:cNvPr id="6" name="Title 5">
            <a:extLst>
              <a:ext uri="{FF2B5EF4-FFF2-40B4-BE49-F238E27FC236}">
                <a16:creationId xmlns:a16="http://schemas.microsoft.com/office/drawing/2014/main" id="{9747B32F-0AE0-8E21-DE5D-C6F29BE4861E}"/>
              </a:ext>
            </a:extLst>
          </p:cNvPr>
          <p:cNvSpPr>
            <a:spLocks noGrp="1"/>
          </p:cNvSpPr>
          <p:nvPr>
            <p:ph type="title"/>
          </p:nvPr>
        </p:nvSpPr>
        <p:spPr>
          <a:xfrm>
            <a:off x="636916" y="4854346"/>
            <a:ext cx="9149350" cy="868026"/>
          </a:xfrm>
        </p:spPr>
        <p:txBody>
          <a:bodyPr vert="horz" lIns="91440" tIns="45720" rIns="91440" bIns="45720" rtlCol="0" anchor="b">
            <a:normAutofit/>
          </a:bodyPr>
          <a:lstStyle/>
          <a:p>
            <a:r>
              <a:rPr lang="en-US" sz="4800" b="0" i="0" kern="1200">
                <a:solidFill>
                  <a:srgbClr val="EBEBEB"/>
                </a:solidFill>
                <a:latin typeface="+mj-lt"/>
                <a:ea typeface="+mj-ea"/>
                <a:cs typeface="+mj-cs"/>
              </a:rPr>
              <a:t>Report for Parents</a:t>
            </a:r>
          </a:p>
        </p:txBody>
      </p:sp>
      <p:pic>
        <p:nvPicPr>
          <p:cNvPr id="3" name="Picture 2" descr="A shield with a cross and a red ribbon&#10;&#10;Description automatically generated">
            <a:extLst>
              <a:ext uri="{FF2B5EF4-FFF2-40B4-BE49-F238E27FC236}">
                <a16:creationId xmlns:a16="http://schemas.microsoft.com/office/drawing/2014/main" id="{E0FA2462-F8EC-E3E9-0025-14279D54BB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2128630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00794-C203-F36C-AF11-E42B498D8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8E037C-059D-F4A5-B05F-7108BB0BECD2}"/>
              </a:ext>
            </a:extLst>
          </p:cNvPr>
          <p:cNvSpPr>
            <a:spLocks noGrp="1"/>
          </p:cNvSpPr>
          <p:nvPr>
            <p:ph type="title"/>
          </p:nvPr>
        </p:nvSpPr>
        <p:spPr>
          <a:xfrm>
            <a:off x="1666783" y="651801"/>
            <a:ext cx="4046909" cy="742125"/>
          </a:xfrm>
        </p:spPr>
        <p:txBody>
          <a:bodyPr vert="horz" lIns="91440" tIns="45720" rIns="91440" bIns="45720" rtlCol="0">
            <a:normAutofit fontScale="90000"/>
          </a:bodyPr>
          <a:lstStyle/>
          <a:p>
            <a:r>
              <a:rPr lang="en-US" sz="4000"/>
              <a:t>AEN Support – </a:t>
            </a:r>
            <a:r>
              <a:rPr lang="en-US" sz="4000" err="1"/>
              <a:t>Arás</a:t>
            </a:r>
            <a:r>
              <a:rPr lang="en-US" sz="4000"/>
              <a:t> Nano</a:t>
            </a:r>
            <a:endParaRPr lang="en-US"/>
          </a:p>
        </p:txBody>
      </p:sp>
      <p:sp>
        <p:nvSpPr>
          <p:cNvPr id="3" name="TextBox 2">
            <a:extLst>
              <a:ext uri="{FF2B5EF4-FFF2-40B4-BE49-F238E27FC236}">
                <a16:creationId xmlns:a16="http://schemas.microsoft.com/office/drawing/2014/main" id="{1F56416F-A322-1DB9-6318-F9BF227A6736}"/>
              </a:ext>
            </a:extLst>
          </p:cNvPr>
          <p:cNvSpPr txBox="1"/>
          <p:nvPr/>
        </p:nvSpPr>
        <p:spPr>
          <a:xfrm>
            <a:off x="9085500" y="4300439"/>
            <a:ext cx="388620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sz="2000">
              <a:ea typeface="Meiryo"/>
            </a:endParaRPr>
          </a:p>
          <a:p>
            <a:endParaRPr lang="en-GB" sz="2000">
              <a:ea typeface="Meiryo"/>
            </a:endParaRPr>
          </a:p>
          <a:p>
            <a:r>
              <a:rPr lang="en-GB" sz="2000">
                <a:ea typeface="Meiryo"/>
              </a:rPr>
              <a:t>Alice Cosgrave</a:t>
            </a:r>
          </a:p>
          <a:p>
            <a:endParaRPr lang="en-GB" sz="2000">
              <a:ea typeface="Meiryo"/>
            </a:endParaRPr>
          </a:p>
          <a:p>
            <a:r>
              <a:rPr lang="en-GB" sz="2000">
                <a:ea typeface="Meiryo"/>
              </a:rPr>
              <a:t>Contact Details:</a:t>
            </a:r>
          </a:p>
          <a:p>
            <a:r>
              <a:rPr lang="en-GB" sz="2000">
                <a:ea typeface="Meiryo"/>
                <a:hlinkClick r:id="rId3"/>
              </a:rPr>
              <a:t>acosgrave@scrpl.ie</a:t>
            </a:r>
            <a:r>
              <a:rPr lang="en-GB" sz="2000">
                <a:ea typeface="Meiryo"/>
              </a:rPr>
              <a:t>  </a:t>
            </a:r>
          </a:p>
          <a:p>
            <a:endParaRPr lang="en-GB" sz="2000">
              <a:ea typeface="Meiryo"/>
            </a:endParaRPr>
          </a:p>
          <a:p>
            <a:endParaRPr lang="en-GB" sz="2000">
              <a:ea typeface="Meiryo"/>
            </a:endParaRPr>
          </a:p>
        </p:txBody>
      </p:sp>
      <p:pic>
        <p:nvPicPr>
          <p:cNvPr id="4" name="Picture 3" descr="A shield with a cross and a red ribbon&#10;&#10;Description automatically generated">
            <a:extLst>
              <a:ext uri="{FF2B5EF4-FFF2-40B4-BE49-F238E27FC236}">
                <a16:creationId xmlns:a16="http://schemas.microsoft.com/office/drawing/2014/main" id="{A156941D-04CB-80B2-3B82-05D43CE07C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
        <p:nvSpPr>
          <p:cNvPr id="6" name="TextBox 5">
            <a:extLst>
              <a:ext uri="{FF2B5EF4-FFF2-40B4-BE49-F238E27FC236}">
                <a16:creationId xmlns:a16="http://schemas.microsoft.com/office/drawing/2014/main" id="{2959F9F5-EC4D-21EF-EBED-FB0B2BB47329}"/>
              </a:ext>
            </a:extLst>
          </p:cNvPr>
          <p:cNvSpPr txBox="1"/>
          <p:nvPr/>
        </p:nvSpPr>
        <p:spPr>
          <a:xfrm>
            <a:off x="646981" y="2278811"/>
            <a:ext cx="6886756" cy="34470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000"/>
              <a:t>A class within a mainstream post-primary school that supports inclusion</a:t>
            </a:r>
          </a:p>
          <a:p>
            <a:pPr marL="228600" indent="-228600">
              <a:buFont typeface=""/>
              <a:buChar char="•"/>
            </a:pPr>
            <a:r>
              <a:rPr lang="en-US" sz="2000"/>
              <a:t>Students are full members of the school community</a:t>
            </a:r>
          </a:p>
          <a:p>
            <a:pPr marL="228600" indent="-228600">
              <a:buFont typeface=""/>
              <a:buChar char="•"/>
            </a:pPr>
            <a:r>
              <a:rPr lang="en-US" sz="2000"/>
              <a:t>Up to 6 students per class (3 classes in our school)</a:t>
            </a:r>
          </a:p>
          <a:p>
            <a:pPr marL="228600" indent="-228600">
              <a:buFont typeface=""/>
              <a:buChar char="•"/>
            </a:pPr>
            <a:r>
              <a:rPr lang="en-US" sz="2000"/>
              <a:t>Provides tailored supports to help students access mainstream learning where appropriate</a:t>
            </a:r>
          </a:p>
          <a:p>
            <a:pPr marL="228600" indent="-228600">
              <a:buFont typeface=""/>
              <a:buChar char="•"/>
            </a:pPr>
            <a:r>
              <a:rPr lang="en-US" sz="2000"/>
              <a:t>Focus on learning, regulation, independence, and life skills </a:t>
            </a:r>
          </a:p>
          <a:p>
            <a:pPr marL="228600" indent="-228600">
              <a:buFont typeface=""/>
              <a:buChar char="•"/>
            </a:pPr>
            <a:endParaRPr lang="en-US" sz="2000"/>
          </a:p>
          <a:p>
            <a:pPr marL="228600" indent="-228600">
              <a:buFont typeface=""/>
              <a:buChar char="•"/>
            </a:pPr>
            <a:endParaRPr lang="en-US" sz="2000"/>
          </a:p>
          <a:p>
            <a:pPr algn="ctr"/>
            <a:endParaRPr lang="en-GB" sz="2000"/>
          </a:p>
        </p:txBody>
      </p:sp>
      <p:sp>
        <p:nvSpPr>
          <p:cNvPr id="7" name="TextBox 6">
            <a:extLst>
              <a:ext uri="{FF2B5EF4-FFF2-40B4-BE49-F238E27FC236}">
                <a16:creationId xmlns:a16="http://schemas.microsoft.com/office/drawing/2014/main" id="{F43090AC-10B3-F8DA-D3F7-D223A477BBDE}"/>
              </a:ext>
            </a:extLst>
          </p:cNvPr>
          <p:cNvSpPr txBox="1"/>
          <p:nvPr/>
        </p:nvSpPr>
        <p:spPr>
          <a:xfrm>
            <a:off x="8755812" y="2278811"/>
            <a:ext cx="2918604"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Examples of Supports</a:t>
            </a:r>
          </a:p>
          <a:p>
            <a:pPr marL="228600" indent="-228600">
              <a:buFont typeface=""/>
              <a:buChar char="•"/>
            </a:pPr>
            <a:r>
              <a:rPr lang="en-US"/>
              <a:t>Visual supports &amp; routines </a:t>
            </a:r>
          </a:p>
          <a:p>
            <a:pPr marL="228600" indent="-228600">
              <a:buFont typeface=""/>
              <a:buChar char="•"/>
            </a:pPr>
            <a:r>
              <a:rPr lang="en-US"/>
              <a:t>Sensory supports –s</a:t>
            </a:r>
          </a:p>
          <a:p>
            <a:pPr marL="228600" indent="-228600">
              <a:buFont typeface=""/>
              <a:buChar char="•"/>
            </a:pPr>
            <a:r>
              <a:rPr lang="en-US"/>
              <a:t>Life skills &amp; independence</a:t>
            </a:r>
          </a:p>
          <a:p>
            <a:pPr marL="228600" indent="-228600">
              <a:buFont typeface=""/>
              <a:buChar char="•"/>
            </a:pPr>
            <a:r>
              <a:rPr lang="en-US"/>
              <a:t>SNA support</a:t>
            </a:r>
          </a:p>
          <a:p>
            <a:pPr algn="ctr"/>
            <a:endParaRPr lang="en-GB"/>
          </a:p>
        </p:txBody>
      </p:sp>
    </p:spTree>
    <p:extLst>
      <p:ext uri="{BB962C8B-B14F-4D97-AF65-F5344CB8AC3E}">
        <p14:creationId xmlns:p14="http://schemas.microsoft.com/office/powerpoint/2010/main" val="1146955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2E78-8D69-5065-A6F1-82E386406BBB}"/>
              </a:ext>
            </a:extLst>
          </p:cNvPr>
          <p:cNvSpPr>
            <a:spLocks noGrp="1"/>
          </p:cNvSpPr>
          <p:nvPr>
            <p:ph type="title"/>
          </p:nvPr>
        </p:nvSpPr>
        <p:spPr>
          <a:xfrm>
            <a:off x="1393638" y="1027640"/>
            <a:ext cx="9404723" cy="1400530"/>
          </a:xfrm>
        </p:spPr>
        <p:txBody>
          <a:bodyPr/>
          <a:lstStyle/>
          <a:p>
            <a:r>
              <a:rPr lang="en-US" sz="4400">
                <a:solidFill>
                  <a:schemeClr val="tx1"/>
                </a:solidFill>
              </a:rPr>
              <a:t>Next steps..</a:t>
            </a:r>
            <a:endParaRPr lang="en-IE"/>
          </a:p>
        </p:txBody>
      </p:sp>
      <p:sp>
        <p:nvSpPr>
          <p:cNvPr id="3" name="Text Placeholder 2">
            <a:extLst>
              <a:ext uri="{FF2B5EF4-FFF2-40B4-BE49-F238E27FC236}">
                <a16:creationId xmlns:a16="http://schemas.microsoft.com/office/drawing/2014/main" id="{F5C56A3A-744C-5D60-D244-EA2B5E8F46AD}"/>
              </a:ext>
            </a:extLst>
          </p:cNvPr>
          <p:cNvSpPr>
            <a:spLocks noGrp="1"/>
          </p:cNvSpPr>
          <p:nvPr>
            <p:ph type="body" idx="1"/>
          </p:nvPr>
        </p:nvSpPr>
        <p:spPr>
          <a:xfrm>
            <a:off x="1458750" y="1885246"/>
            <a:ext cx="4396338" cy="576262"/>
          </a:xfrm>
        </p:spPr>
        <p:txBody>
          <a:bodyPr/>
          <a:lstStyle/>
          <a:p>
            <a:r>
              <a:rPr lang="en-GB"/>
              <a:t>Jan/February 2026</a:t>
            </a:r>
            <a:endParaRPr lang="en-IE"/>
          </a:p>
        </p:txBody>
      </p:sp>
      <p:sp>
        <p:nvSpPr>
          <p:cNvPr id="5" name="Text Placeholder 4">
            <a:extLst>
              <a:ext uri="{FF2B5EF4-FFF2-40B4-BE49-F238E27FC236}">
                <a16:creationId xmlns:a16="http://schemas.microsoft.com/office/drawing/2014/main" id="{6488368F-A327-E71C-3A00-7A516C259F25}"/>
              </a:ext>
            </a:extLst>
          </p:cNvPr>
          <p:cNvSpPr>
            <a:spLocks noGrp="1"/>
          </p:cNvSpPr>
          <p:nvPr>
            <p:ph type="body" sz="quarter" idx="3"/>
          </p:nvPr>
        </p:nvSpPr>
        <p:spPr>
          <a:xfrm>
            <a:off x="5856907" y="1860638"/>
            <a:ext cx="4396339" cy="576262"/>
          </a:xfrm>
        </p:spPr>
        <p:txBody>
          <a:bodyPr/>
          <a:lstStyle/>
          <a:p>
            <a:r>
              <a:rPr lang="en-GB"/>
              <a:t>May 2026</a:t>
            </a:r>
            <a:endParaRPr lang="en-IE"/>
          </a:p>
        </p:txBody>
      </p:sp>
      <p:sp>
        <p:nvSpPr>
          <p:cNvPr id="7" name="Content Placeholder 342">
            <a:extLst>
              <a:ext uri="{FF2B5EF4-FFF2-40B4-BE49-F238E27FC236}">
                <a16:creationId xmlns:a16="http://schemas.microsoft.com/office/drawing/2014/main" id="{C7BD811F-8947-052E-1E80-92AE4C5086E5}"/>
              </a:ext>
            </a:extLst>
          </p:cNvPr>
          <p:cNvSpPr>
            <a:spLocks noGrp="1"/>
          </p:cNvSpPr>
          <p:nvPr>
            <p:ph sz="half" idx="2"/>
          </p:nvPr>
        </p:nvSpPr>
        <p:spPr>
          <a:xfrm>
            <a:off x="1393638" y="2505870"/>
            <a:ext cx="4395787" cy="3741738"/>
          </a:xfrm>
        </p:spPr>
        <p:txBody>
          <a:bodyPr vert="horz" lIns="91440" tIns="45720" rIns="91440" bIns="45720" rtlCol="0" anchor="t">
            <a:normAutofit/>
          </a:bodyPr>
          <a:lstStyle/>
          <a:p>
            <a:pPr>
              <a:buFont typeface="Wingdings" charset="2"/>
              <a:buChar char="Ø"/>
            </a:pPr>
            <a:r>
              <a:rPr lang="en-US"/>
              <a:t>Set up your </a:t>
            </a:r>
            <a:r>
              <a:rPr lang="en-US" err="1"/>
              <a:t>VSware</a:t>
            </a:r>
            <a:r>
              <a:rPr lang="en-US"/>
              <a:t> account</a:t>
            </a:r>
          </a:p>
          <a:p>
            <a:pPr>
              <a:buFont typeface="Wingdings" charset="2"/>
              <a:buChar char="Ø"/>
            </a:pPr>
            <a:r>
              <a:rPr lang="en-US"/>
              <a:t>Input your subject options using the Options tab</a:t>
            </a:r>
          </a:p>
          <a:p>
            <a:pPr>
              <a:buFont typeface="Wingdings" charset="2"/>
              <a:buChar char="Ø"/>
            </a:pPr>
            <a:r>
              <a:rPr lang="en-US"/>
              <a:t>Fill in the forms you receive through the </a:t>
            </a:r>
            <a:r>
              <a:rPr lang="en-US" err="1"/>
              <a:t>VSware</a:t>
            </a:r>
            <a:r>
              <a:rPr lang="en-US"/>
              <a:t> Mail tab…</a:t>
            </a:r>
          </a:p>
          <a:p>
            <a:pPr>
              <a:buFont typeface="Arial" charset="2"/>
              <a:buChar char="•"/>
            </a:pPr>
            <a:r>
              <a:rPr lang="en-US"/>
              <a:t>Policies Permission Form etc. </a:t>
            </a:r>
          </a:p>
          <a:p>
            <a:pPr marL="0" indent="0">
              <a:buNone/>
            </a:pPr>
            <a:endParaRPr lang="en-US"/>
          </a:p>
          <a:p>
            <a:pPr marL="0" indent="0">
              <a:buNone/>
            </a:pPr>
            <a:endParaRPr lang="en-US"/>
          </a:p>
          <a:p>
            <a:pPr marL="0" indent="0">
              <a:buNone/>
            </a:pPr>
            <a:endParaRPr lang="en-US"/>
          </a:p>
        </p:txBody>
      </p:sp>
      <p:sp>
        <p:nvSpPr>
          <p:cNvPr id="8" name="Content Placeholder 345">
            <a:extLst>
              <a:ext uri="{FF2B5EF4-FFF2-40B4-BE49-F238E27FC236}">
                <a16:creationId xmlns:a16="http://schemas.microsoft.com/office/drawing/2014/main" id="{87377CB7-CC11-10F8-C2EA-1D1000A07956}"/>
              </a:ext>
            </a:extLst>
          </p:cNvPr>
          <p:cNvSpPr>
            <a:spLocks noGrp="1"/>
          </p:cNvSpPr>
          <p:nvPr>
            <p:ph sz="quarter" idx="4"/>
          </p:nvPr>
        </p:nvSpPr>
        <p:spPr>
          <a:xfrm>
            <a:off x="5857458" y="2461508"/>
            <a:ext cx="4395788" cy="3741738"/>
          </a:xfrm>
        </p:spPr>
        <p:txBody>
          <a:bodyPr vert="horz" lIns="91440" tIns="45720" rIns="91440" bIns="45720" rtlCol="0" anchor="t">
            <a:normAutofit/>
          </a:bodyPr>
          <a:lstStyle/>
          <a:p>
            <a:r>
              <a:rPr lang="en-US"/>
              <a:t>Option Subjects assigned</a:t>
            </a:r>
          </a:p>
          <a:p>
            <a:r>
              <a:rPr lang="en-US"/>
              <a:t>Book/Equipment List</a:t>
            </a:r>
          </a:p>
          <a:p>
            <a:endParaRPr lang="en-US"/>
          </a:p>
          <a:p>
            <a:pPr marL="0" indent="0">
              <a:buNone/>
            </a:pPr>
            <a:r>
              <a:rPr lang="en-US"/>
              <a:t>Summer 2026</a:t>
            </a:r>
          </a:p>
          <a:p>
            <a:r>
              <a:rPr lang="en-US"/>
              <a:t>Summer camps</a:t>
            </a:r>
          </a:p>
          <a:p>
            <a:r>
              <a:rPr lang="en-US"/>
              <a:t>Start date and return to school information will be sent to you</a:t>
            </a:r>
          </a:p>
        </p:txBody>
      </p:sp>
      <p:pic>
        <p:nvPicPr>
          <p:cNvPr id="9" name="Picture 8" descr="A shield with a cross and a red ribbon&#10;&#10;Description automatically generated">
            <a:extLst>
              <a:ext uri="{FF2B5EF4-FFF2-40B4-BE49-F238E27FC236}">
                <a16:creationId xmlns:a16="http://schemas.microsoft.com/office/drawing/2014/main" id="{C4EFA996-085B-65D9-9548-3165619874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797620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5943-8752-4431-9FF5-4F026A003E84}"/>
              </a:ext>
            </a:extLst>
          </p:cNvPr>
          <p:cNvSpPr>
            <a:spLocks noGrp="1"/>
          </p:cNvSpPr>
          <p:nvPr>
            <p:ph type="title"/>
          </p:nvPr>
        </p:nvSpPr>
        <p:spPr>
          <a:xfrm>
            <a:off x="1461498" y="1036868"/>
            <a:ext cx="8131550" cy="1280890"/>
          </a:xfrm>
        </p:spPr>
        <p:txBody>
          <a:bodyPr>
            <a:normAutofit/>
          </a:bodyPr>
          <a:lstStyle/>
          <a:p>
            <a:r>
              <a:rPr lang="en-GB" sz="4000">
                <a:ea typeface="+mj-lt"/>
                <a:cs typeface="+mj-lt"/>
              </a:rPr>
              <a:t>Relevant email addresses</a:t>
            </a:r>
            <a:endParaRPr lang="en-US" sz="4000"/>
          </a:p>
        </p:txBody>
      </p:sp>
      <p:sp>
        <p:nvSpPr>
          <p:cNvPr id="3" name="Content Placeholder 2">
            <a:extLst>
              <a:ext uri="{FF2B5EF4-FFF2-40B4-BE49-F238E27FC236}">
                <a16:creationId xmlns:a16="http://schemas.microsoft.com/office/drawing/2014/main" id="{570D7F8D-8FBA-4627-8107-713462EC0585}"/>
              </a:ext>
            </a:extLst>
          </p:cNvPr>
          <p:cNvSpPr>
            <a:spLocks noGrp="1"/>
          </p:cNvSpPr>
          <p:nvPr>
            <p:ph idx="1"/>
          </p:nvPr>
        </p:nvSpPr>
        <p:spPr>
          <a:xfrm>
            <a:off x="1285653" y="1963861"/>
            <a:ext cx="8483241" cy="3777622"/>
          </a:xfrm>
        </p:spPr>
        <p:txBody>
          <a:bodyPr vert="horz" lIns="91440" tIns="45720" rIns="91440" bIns="45720" rtlCol="0" anchor="t">
            <a:normAutofit/>
          </a:bodyPr>
          <a:lstStyle/>
          <a:p>
            <a:r>
              <a:rPr lang="en-GB">
                <a:ea typeface="+mn-lt"/>
                <a:cs typeface="+mn-lt"/>
                <a:hlinkClick r:id="rId2"/>
              </a:rPr>
              <a:t>office@scrpl.ie</a:t>
            </a:r>
            <a:r>
              <a:rPr lang="en-GB">
                <a:ea typeface="+mn-lt"/>
                <a:cs typeface="+mn-lt"/>
              </a:rPr>
              <a:t> </a:t>
            </a:r>
            <a:r>
              <a:rPr lang="en-US">
                <a:ea typeface="+mn-lt"/>
                <a:cs typeface="+mn-lt"/>
              </a:rPr>
              <a:t> - Main Office-Zita Brennan, Olive </a:t>
            </a:r>
            <a:r>
              <a:rPr lang="en-US" err="1">
                <a:ea typeface="+mn-lt"/>
                <a:cs typeface="+mn-lt"/>
              </a:rPr>
              <a:t>Mullhall</a:t>
            </a:r>
            <a:r>
              <a:rPr lang="en-US">
                <a:ea typeface="+mn-lt"/>
                <a:cs typeface="+mn-lt"/>
              </a:rPr>
              <a:t>, Anna Fitzpatrick (Secretary)</a:t>
            </a:r>
            <a:endParaRPr lang="en-GB"/>
          </a:p>
          <a:p>
            <a:r>
              <a:rPr lang="en-GB">
                <a:hlinkClick r:id="rId3"/>
              </a:rPr>
              <a:t>gmurphy@scrpl.ie</a:t>
            </a:r>
            <a:r>
              <a:rPr lang="en-GB"/>
              <a:t> </a:t>
            </a:r>
            <a:r>
              <a:rPr lang="en-GB">
                <a:hlinkClick r:id="rId4"/>
              </a:rPr>
              <a:t>dodwyer@scrpl.ie</a:t>
            </a:r>
            <a:r>
              <a:rPr lang="en-GB"/>
              <a:t> </a:t>
            </a:r>
            <a:r>
              <a:rPr lang="en-GB">
                <a:hlinkClick r:id="rId5"/>
              </a:rPr>
              <a:t>escully@scrpl.ie</a:t>
            </a:r>
            <a:r>
              <a:rPr lang="en-GB"/>
              <a:t> </a:t>
            </a:r>
            <a:r>
              <a:rPr lang="en-GB">
                <a:hlinkClick r:id="rId6"/>
              </a:rPr>
              <a:t>kmcloughlin@scrpl.ie</a:t>
            </a:r>
            <a:r>
              <a:rPr lang="en-GB"/>
              <a:t>   (Guidance Counsellors)</a:t>
            </a:r>
          </a:p>
          <a:p>
            <a:r>
              <a:rPr lang="en-GB">
                <a:ea typeface="+mn-lt"/>
                <a:cs typeface="+mn-lt"/>
                <a:hlinkClick r:id="rId7"/>
              </a:rPr>
              <a:t>dbennett@scrpl.ie</a:t>
            </a:r>
            <a:r>
              <a:rPr lang="en-GB">
                <a:ea typeface="+mn-lt"/>
                <a:cs typeface="+mn-lt"/>
              </a:rPr>
              <a:t>   - Deirdre Bennett (1st Year AEN/SEN Coordinator)</a:t>
            </a:r>
          </a:p>
          <a:p>
            <a:r>
              <a:rPr lang="en-GB">
                <a:ea typeface="+mn-lt"/>
                <a:cs typeface="+mn-lt"/>
                <a:hlinkClick r:id="rId8"/>
              </a:rPr>
              <a:t>acosgrave@scrpl.ie</a:t>
            </a:r>
            <a:r>
              <a:rPr lang="en-GB">
                <a:ea typeface="+mn-lt"/>
                <a:cs typeface="+mn-lt"/>
              </a:rPr>
              <a:t> – Alice Cosgrave- Arás Nano (ASD Class) Co-ordinator</a:t>
            </a:r>
          </a:p>
          <a:p>
            <a:r>
              <a:rPr lang="en-GB">
                <a:ea typeface="+mn-lt"/>
                <a:cs typeface="+mn-lt"/>
                <a:hlinkClick r:id="rId9"/>
              </a:rPr>
              <a:t>Dp.adollard@scrpl.ie</a:t>
            </a:r>
            <a:r>
              <a:rPr lang="en-GB">
                <a:ea typeface="+mn-lt"/>
                <a:cs typeface="+mn-lt"/>
              </a:rPr>
              <a:t> – Anne Dollard, Deputy Principal</a:t>
            </a:r>
          </a:p>
          <a:p>
            <a:r>
              <a:rPr lang="en-GB">
                <a:ea typeface="+mn-lt"/>
                <a:cs typeface="+mn-lt"/>
                <a:hlinkClick r:id="rId10"/>
              </a:rPr>
              <a:t>dbailey@scrpl.ie</a:t>
            </a:r>
            <a:r>
              <a:rPr lang="en-GB">
                <a:ea typeface="+mn-lt"/>
                <a:cs typeface="+mn-lt"/>
              </a:rPr>
              <a:t>  - Deirdre Bailey, Deputy Principal</a:t>
            </a:r>
          </a:p>
        </p:txBody>
      </p:sp>
      <p:pic>
        <p:nvPicPr>
          <p:cNvPr id="8" name="Picture 7" descr="A shield with a cross and a red ribbon&#10;&#10;Description automatically generated">
            <a:extLst>
              <a:ext uri="{FF2B5EF4-FFF2-40B4-BE49-F238E27FC236}">
                <a16:creationId xmlns:a16="http://schemas.microsoft.com/office/drawing/2014/main" id="{73E96370-CBC8-A094-9AEC-A4DC8654377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4743" y="1"/>
            <a:ext cx="1324007" cy="1390764"/>
          </a:xfrm>
          <a:prstGeom prst="rect">
            <a:avLst/>
          </a:prstGeom>
        </p:spPr>
      </p:pic>
    </p:spTree>
    <p:extLst>
      <p:ext uri="{BB962C8B-B14F-4D97-AF65-F5344CB8AC3E}">
        <p14:creationId xmlns:p14="http://schemas.microsoft.com/office/powerpoint/2010/main" val="3298187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95000"/>
              </a:schemeClr>
            </a:gs>
            <a:gs pos="63000">
              <a:schemeClr val="bg1">
                <a:lumMod val="85000"/>
              </a:schemeClr>
            </a:gs>
            <a:gs pos="83000">
              <a:schemeClr val="bg1">
                <a:lumMod val="85000"/>
              </a:schemeClr>
            </a:gs>
            <a:gs pos="100000">
              <a:schemeClr val="bg2">
                <a:lumMod val="40000"/>
                <a:lumOff val="6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A8601-3FD3-4828-AD9C-B3D32F485143}"/>
              </a:ext>
            </a:extLst>
          </p:cNvPr>
          <p:cNvSpPr>
            <a:spLocks noGrp="1"/>
          </p:cNvSpPr>
          <p:nvPr>
            <p:ph type="title"/>
          </p:nvPr>
        </p:nvSpPr>
        <p:spPr>
          <a:xfrm>
            <a:off x="594360" y="1209086"/>
            <a:ext cx="3876848" cy="4064925"/>
          </a:xfrm>
        </p:spPr>
        <p:txBody>
          <a:bodyPr anchor="ctr">
            <a:normAutofit/>
          </a:bodyPr>
          <a:lstStyle/>
          <a:p>
            <a:r>
              <a:rPr lang="en-GB" sz="5000"/>
              <a:t>Questions?</a:t>
            </a:r>
          </a:p>
        </p:txBody>
      </p:sp>
      <p:graphicFrame>
        <p:nvGraphicFramePr>
          <p:cNvPr id="5" name="Content Placeholder 2">
            <a:extLst>
              <a:ext uri="{FF2B5EF4-FFF2-40B4-BE49-F238E27FC236}">
                <a16:creationId xmlns:a16="http://schemas.microsoft.com/office/drawing/2014/main" id="{4DEEA36E-D721-4375-8E3D-451AB26434AC}"/>
              </a:ext>
            </a:extLst>
          </p:cNvPr>
          <p:cNvGraphicFramePr>
            <a:graphicFrameLocks noGrp="1"/>
          </p:cNvGraphicFramePr>
          <p:nvPr>
            <p:ph idx="1"/>
            <p:extLst>
              <p:ext uri="{D42A27DB-BD31-4B8C-83A1-F6EECF244321}">
                <p14:modId xmlns:p14="http://schemas.microsoft.com/office/powerpoint/2010/main" val="3549075663"/>
              </p:ext>
            </p:extLst>
          </p:nvPr>
        </p:nvGraphicFramePr>
        <p:xfrm>
          <a:off x="5614416" y="457200"/>
          <a:ext cx="6117336" cy="5696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1264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2391</Words>
  <Application>Microsoft Office PowerPoint</Application>
  <PresentationFormat>Widescreen</PresentationFormat>
  <Paragraphs>290</Paragraphs>
  <Slides>33</Slides>
  <Notes>5</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Meiryo</vt:lpstr>
      <vt:lpstr>Arial</vt:lpstr>
      <vt:lpstr>Calibri</vt:lpstr>
      <vt:lpstr>Calibri Light</vt:lpstr>
      <vt:lpstr>Century Gothic</vt:lpstr>
      <vt:lpstr>Wingdings</vt:lpstr>
      <vt:lpstr>Wingdings 3</vt:lpstr>
      <vt:lpstr>Ion</vt:lpstr>
      <vt:lpstr>Incoming First Year Information Evening 2026</vt:lpstr>
      <vt:lpstr>Welcome</vt:lpstr>
      <vt:lpstr>In this meeting....</vt:lpstr>
      <vt:lpstr>Introduction</vt:lpstr>
      <vt:lpstr>Daily Life...</vt:lpstr>
      <vt:lpstr>Extra-Curricular Activities</vt:lpstr>
      <vt:lpstr>Practical Information</vt:lpstr>
      <vt:lpstr>Timetable</vt:lpstr>
      <vt:lpstr>Formal Uniform</vt:lpstr>
      <vt:lpstr>PE Uniform</vt:lpstr>
      <vt:lpstr>Communication is key...</vt:lpstr>
      <vt:lpstr>Student Leadership</vt:lpstr>
      <vt:lpstr>Support Staff</vt:lpstr>
      <vt:lpstr>Chaplain</vt:lpstr>
      <vt:lpstr>Year Head</vt:lpstr>
      <vt:lpstr>Role of the Year Head</vt:lpstr>
      <vt:lpstr>Guidance Counsellors</vt:lpstr>
      <vt:lpstr>1st Year Subjects</vt:lpstr>
      <vt:lpstr>PowerPoint Presentation</vt:lpstr>
      <vt:lpstr>PowerPoint Presentation</vt:lpstr>
      <vt:lpstr>Optional Subject Choices</vt:lpstr>
      <vt:lpstr>USEFUL WEBSITES</vt:lpstr>
      <vt:lpstr>VSware Instructions</vt:lpstr>
      <vt:lpstr>AEN Support</vt:lpstr>
      <vt:lpstr>AEN/SEN Support</vt:lpstr>
      <vt:lpstr>PowerPoint Presentation</vt:lpstr>
      <vt:lpstr>Entrance Assessment</vt:lpstr>
      <vt:lpstr>Cognitive Abilities Test, 4th Edition (CAT4)</vt:lpstr>
      <vt:lpstr>Report for Parents</vt:lpstr>
      <vt:lpstr>AEN Support – Arás Nano</vt:lpstr>
      <vt:lpstr>Next steps..</vt:lpstr>
      <vt:lpstr>Relevant email addresses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Smyth (Grange CC)</dc:creator>
  <cp:lastModifiedBy>E Dunne</cp:lastModifiedBy>
  <cp:revision>2</cp:revision>
  <dcterms:created xsi:type="dcterms:W3CDTF">2021-03-08T19:32:30Z</dcterms:created>
  <dcterms:modified xsi:type="dcterms:W3CDTF">2026-02-12T11:29:51Z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b170d26-a298-4fcb-93e8-f72c55c78d0a_Enabled">
    <vt:lpwstr>true</vt:lpwstr>
  </property>
  <property fmtid="{D5CDD505-2E9C-101B-9397-08002B2CF9AE}" pid="3" name="MSIP_Label_bb170d26-a298-4fcb-93e8-f72c55c78d0a_SetDate">
    <vt:lpwstr>2023-09-13T15:25:39Z</vt:lpwstr>
  </property>
  <property fmtid="{D5CDD505-2E9C-101B-9397-08002B2CF9AE}" pid="4" name="MSIP_Label_bb170d26-a298-4fcb-93e8-f72c55c78d0a_Method">
    <vt:lpwstr>Standard</vt:lpwstr>
  </property>
  <property fmtid="{D5CDD505-2E9C-101B-9397-08002B2CF9AE}" pid="5" name="MSIP_Label_bb170d26-a298-4fcb-93e8-f72c55c78d0a_Name">
    <vt:lpwstr>defa4170-0d19-0005-0004-bc88714345d2</vt:lpwstr>
  </property>
  <property fmtid="{D5CDD505-2E9C-101B-9397-08002B2CF9AE}" pid="6" name="MSIP_Label_bb170d26-a298-4fcb-93e8-f72c55c78d0a_SiteId">
    <vt:lpwstr>3ed6c8f5-4c16-44ad-9eed-60f851834a84</vt:lpwstr>
  </property>
  <property fmtid="{D5CDD505-2E9C-101B-9397-08002B2CF9AE}" pid="7" name="MSIP_Label_bb170d26-a298-4fcb-93e8-f72c55c78d0a_ActionId">
    <vt:lpwstr>ac906913-832e-4ed5-9760-8082b8f24649</vt:lpwstr>
  </property>
  <property fmtid="{D5CDD505-2E9C-101B-9397-08002B2CF9AE}" pid="8" name="MSIP_Label_bb170d26-a298-4fcb-93e8-f72c55c78d0a_ContentBits">
    <vt:lpwstr>0</vt:lpwstr>
  </property>
</Properties>
</file>