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4" r:id="rId3"/>
    <p:sldId id="270" r:id="rId4"/>
    <p:sldId id="271" r:id="rId5"/>
    <p:sldId id="272" r:id="rId6"/>
    <p:sldId id="273" r:id="rId7"/>
    <p:sldId id="274" r:id="rId8"/>
    <p:sldId id="291" r:id="rId9"/>
    <p:sldId id="292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69" r:id="rId20"/>
    <p:sldId id="276" r:id="rId21"/>
    <p:sldId id="277" r:id="rId22"/>
    <p:sldId id="278" r:id="rId23"/>
    <p:sldId id="279" r:id="rId24"/>
    <p:sldId id="280" r:id="rId25"/>
    <p:sldId id="281" r:id="rId26"/>
    <p:sldId id="259" r:id="rId27"/>
    <p:sldId id="260" r:id="rId28"/>
    <p:sldId id="261" r:id="rId29"/>
    <p:sldId id="262" r:id="rId30"/>
    <p:sldId id="26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B7B4F-24D1-4540-AF9D-51998B479464}" v="9" dt="2026-03-10T14:24:06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O'Brien" userId="48e93059-c1a8-441b-8e08-8a2c9191e8d3" providerId="ADAL" clId="{C85D11BB-9EE5-49FD-BECE-09E13D12DF16}"/>
    <pc:docChg chg="custSel modSld">
      <pc:chgData name="Carol O'Brien" userId="48e93059-c1a8-441b-8e08-8a2c9191e8d3" providerId="ADAL" clId="{C85D11BB-9EE5-49FD-BECE-09E13D12DF16}" dt="2026-03-10T14:24:06.670" v="181"/>
      <pc:docMkLst>
        <pc:docMk/>
      </pc:docMkLst>
      <pc:sldChg chg="modSp mod">
        <pc:chgData name="Carol O'Brien" userId="48e93059-c1a8-441b-8e08-8a2c9191e8d3" providerId="ADAL" clId="{C85D11BB-9EE5-49FD-BECE-09E13D12DF16}" dt="2026-03-10T13:20:17.356" v="179" actId="20577"/>
        <pc:sldMkLst>
          <pc:docMk/>
          <pc:sldMk cId="2547535821" sldId="264"/>
        </pc:sldMkLst>
        <pc:spChg chg="mod">
          <ac:chgData name="Carol O'Brien" userId="48e93059-c1a8-441b-8e08-8a2c9191e8d3" providerId="ADAL" clId="{C85D11BB-9EE5-49FD-BECE-09E13D12DF16}" dt="2026-03-10T13:20:17.356" v="179" actId="20577"/>
          <ac:spMkLst>
            <pc:docMk/>
            <pc:sldMk cId="2547535821" sldId="264"/>
            <ac:spMk id="3" creationId="{BD0B4B33-1FB8-9BD0-85C0-6B626FFDB456}"/>
          </ac:spMkLst>
        </pc:spChg>
      </pc:sldChg>
      <pc:sldChg chg="modSp mod">
        <pc:chgData name="Carol O'Brien" userId="48e93059-c1a8-441b-8e08-8a2c9191e8d3" providerId="ADAL" clId="{C85D11BB-9EE5-49FD-BECE-09E13D12DF16}" dt="2026-03-10T12:24:37.870" v="143" actId="5793"/>
        <pc:sldMkLst>
          <pc:docMk/>
          <pc:sldMk cId="782213658" sldId="278"/>
        </pc:sldMkLst>
        <pc:spChg chg="mod">
          <ac:chgData name="Carol O'Brien" userId="48e93059-c1a8-441b-8e08-8a2c9191e8d3" providerId="ADAL" clId="{C85D11BB-9EE5-49FD-BECE-09E13D12DF16}" dt="2026-03-10T12:24:37.870" v="143" actId="5793"/>
          <ac:spMkLst>
            <pc:docMk/>
            <pc:sldMk cId="782213658" sldId="278"/>
            <ac:spMk id="3" creationId="{5CC414FB-E23E-492D-1E3B-6982443970AF}"/>
          </ac:spMkLst>
        </pc:spChg>
      </pc:sldChg>
      <pc:sldChg chg="modSp mod">
        <pc:chgData name="Carol O'Brien" userId="48e93059-c1a8-441b-8e08-8a2c9191e8d3" providerId="ADAL" clId="{C85D11BB-9EE5-49FD-BECE-09E13D12DF16}" dt="2026-03-10T12:18:44.008" v="26" actId="20577"/>
        <pc:sldMkLst>
          <pc:docMk/>
          <pc:sldMk cId="3923398630" sldId="290"/>
        </pc:sldMkLst>
        <pc:spChg chg="mod">
          <ac:chgData name="Carol O'Brien" userId="48e93059-c1a8-441b-8e08-8a2c9191e8d3" providerId="ADAL" clId="{C85D11BB-9EE5-49FD-BECE-09E13D12DF16}" dt="2026-03-10T12:18:44.008" v="26" actId="20577"/>
          <ac:spMkLst>
            <pc:docMk/>
            <pc:sldMk cId="3923398630" sldId="290"/>
            <ac:spMk id="3" creationId="{7C6F3688-0F82-0CB4-4C51-CE2940E42241}"/>
          </ac:spMkLst>
        </pc:spChg>
      </pc:sldChg>
      <pc:sldChg chg="addSp modSp mod modAnim">
        <pc:chgData name="Carol O'Brien" userId="48e93059-c1a8-441b-8e08-8a2c9191e8d3" providerId="ADAL" clId="{C85D11BB-9EE5-49FD-BECE-09E13D12DF16}" dt="2026-03-10T14:23:54.384" v="180"/>
        <pc:sldMkLst>
          <pc:docMk/>
          <pc:sldMk cId="2989432664" sldId="291"/>
        </pc:sldMkLst>
        <pc:spChg chg="add mod">
          <ac:chgData name="Carol O'Brien" userId="48e93059-c1a8-441b-8e08-8a2c9191e8d3" providerId="ADAL" clId="{C85D11BB-9EE5-49FD-BECE-09E13D12DF16}" dt="2026-03-10T12:25:57.205" v="155" actId="14100"/>
          <ac:spMkLst>
            <pc:docMk/>
            <pc:sldMk cId="2989432664" sldId="291"/>
            <ac:spMk id="3" creationId="{932FFE5F-284E-605B-581F-51A6374F87C6}"/>
          </ac:spMkLst>
        </pc:spChg>
        <pc:spChg chg="mod">
          <ac:chgData name="Carol O'Brien" userId="48e93059-c1a8-441b-8e08-8a2c9191e8d3" providerId="ADAL" clId="{C85D11BB-9EE5-49FD-BECE-09E13D12DF16}" dt="2026-03-10T12:25:46.043" v="151" actId="255"/>
          <ac:spMkLst>
            <pc:docMk/>
            <pc:sldMk cId="2989432664" sldId="291"/>
            <ac:spMk id="6" creationId="{858883FB-0B61-9C67-5A6E-1BEB44FB1CC8}"/>
          </ac:spMkLst>
        </pc:spChg>
      </pc:sldChg>
      <pc:sldChg chg="addSp modSp mod modAnim">
        <pc:chgData name="Carol O'Brien" userId="48e93059-c1a8-441b-8e08-8a2c9191e8d3" providerId="ADAL" clId="{C85D11BB-9EE5-49FD-BECE-09E13D12DF16}" dt="2026-03-10T14:24:06.670" v="181"/>
        <pc:sldMkLst>
          <pc:docMk/>
          <pc:sldMk cId="1894578866" sldId="292"/>
        </pc:sldMkLst>
        <pc:spChg chg="add mod">
          <ac:chgData name="Carol O'Brien" userId="48e93059-c1a8-441b-8e08-8a2c9191e8d3" providerId="ADAL" clId="{C85D11BB-9EE5-49FD-BECE-09E13D12DF16}" dt="2026-03-10T12:25:36.295" v="149" actId="1076"/>
          <ac:spMkLst>
            <pc:docMk/>
            <pc:sldMk cId="1894578866" sldId="292"/>
            <ac:spMk id="3" creationId="{BFC1EF4D-F0B8-AF49-5624-54EAE68747EC}"/>
          </ac:spMkLst>
        </pc:spChg>
        <pc:spChg chg="mod">
          <ac:chgData name="Carol O'Brien" userId="48e93059-c1a8-441b-8e08-8a2c9191e8d3" providerId="ADAL" clId="{C85D11BB-9EE5-49FD-BECE-09E13D12DF16}" dt="2026-03-10T12:25:27.546" v="147" actId="255"/>
          <ac:spMkLst>
            <pc:docMk/>
            <pc:sldMk cId="1894578866" sldId="292"/>
            <ac:spMk id="7" creationId="{A8F57C41-1F27-1ED8-062E-BF6D9685A4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9E1D3-2B79-4593-B968-DE55542FF569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B394F-9874-4A97-905D-33B41E7FCD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2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the smallest number on each coloured card where the number appears.  That is the secret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B394F-9874-4A97-905D-33B41E7FCDA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79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Add the smallest same colour number on each card the number appears in.  The total will be the secret number. If the child picks 40 he/she will say red on card 1, 2, 3 and 4 so add the four smallest red numbers to get the secret number.</a:t>
            </a:r>
          </a:p>
          <a:p>
            <a:pPr algn="l"/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B394F-9874-4A97-905D-33B41E7FCDA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69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C1703B-5599-43F7-8BC2-9D94D2C97D36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7F5C21E-8376-45B9-B92B-1E3C7DFCD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4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703B-5599-43F7-8BC2-9D94D2C97D36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C21E-8376-45B9-B92B-1E3C7DFCD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46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703B-5599-43F7-8BC2-9D94D2C97D36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C21E-8376-45B9-B92B-1E3C7DFCD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3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703B-5599-43F7-8BC2-9D94D2C97D36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C21E-8376-45B9-B92B-1E3C7DFCD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2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703B-5599-43F7-8BC2-9D94D2C97D36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C21E-8376-45B9-B92B-1E3C7DFCD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54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703B-5599-43F7-8BC2-9D94D2C97D36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C21E-8376-45B9-B92B-1E3C7DFCD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703B-5599-43F7-8BC2-9D94D2C97D36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C21E-8376-45B9-B92B-1E3C7DFCD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703B-5599-43F7-8BC2-9D94D2C97D36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C21E-8376-45B9-B92B-1E3C7DFCD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6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703B-5599-43F7-8BC2-9D94D2C97D36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C21E-8376-45B9-B92B-1E3C7DFCD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31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703B-5599-43F7-8BC2-9D94D2C97D36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7F5C21E-8376-45B9-B92B-1E3C7DFCD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7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C1703B-5599-43F7-8BC2-9D94D2C97D36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7F5C21E-8376-45B9-B92B-1E3C7DFCD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59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4C1703B-5599-43F7-8BC2-9D94D2C97D36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7F5C21E-8376-45B9-B92B-1E3C7DFCD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48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nature-africa-animals-zoo-33394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BF7C-C712-6468-C471-B881CB313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Mathematical Magic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AEBA7-7733-C876-3A7A-3AB246C7A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Are these tricks maths or magic???</a:t>
            </a:r>
          </a:p>
        </p:txBody>
      </p:sp>
    </p:spTree>
    <p:extLst>
      <p:ext uri="{BB962C8B-B14F-4D97-AF65-F5344CB8AC3E}">
        <p14:creationId xmlns:p14="http://schemas.microsoft.com/office/powerpoint/2010/main" val="143597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F5E3-50BC-1002-5923-78E0346A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4</a:t>
            </a:r>
            <a:endParaRPr lang="en-GB" sz="10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96B5F-AAB0-AB53-D43C-AC48BC1D3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5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Pick a number under 10 and double 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80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1937-E2FB-B34E-F71F-8845785C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5FB2B-58B0-A2F6-CD53-5BB2537DA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5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Add 8 to the result.</a:t>
            </a:r>
          </a:p>
          <a:p>
            <a:pPr algn="ctr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98604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69671-94C5-78E1-66B7-8C219B3A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F2FBE-59E2-3C34-3DCC-30F93AB82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5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Divide the result by 2.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92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85DF6-D8D4-ABA1-E67A-E082187B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8376-2299-DCEC-4A7B-07D508B40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5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Subtract the original number...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15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31DF6-4E19-17E4-716B-D508565E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E010E-9DCB-DEBA-58E4-AAC656DF8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GB" sz="5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Convert this into a letter of the alphabet. (1=A, 2=B, 3=C, 4=D, etc.)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85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6FA0-59BB-0884-A3AC-E8EF18CD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FD4C3-439E-F60F-62FF-0985E889C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5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Think of the name of a country which starts with this letter.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32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5344-6175-54AC-F8F9-4EA01973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EE86-4EE6-DFE9-E661-828F86D2E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5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Think of an animal whose name starts with the country's </a:t>
            </a:r>
            <a:r>
              <a:rPr lang="en-GB" sz="5000" b="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second</a:t>
            </a:r>
            <a:r>
              <a:rPr lang="en-GB" sz="5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letter.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68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7E75-5938-B85A-EF43-8F7C9A0E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76970-6A3C-7ACE-2B21-020E9191B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5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Think of the </a:t>
            </a:r>
            <a:r>
              <a:rPr lang="en-GB" sz="5000" b="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colour</a:t>
            </a:r>
            <a:r>
              <a:rPr lang="en-GB" sz="5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of that animal...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59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1479-EADD-FE00-0DEA-552018C5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F3688-0F82-0CB4-4C51-CE2940E42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b="1" i="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But there are no grey elephants in Denmark.</a:t>
            </a:r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A couple of elephants with tusks&#10;&#10;Description automatically generated">
            <a:extLst>
              <a:ext uri="{FF2B5EF4-FFF2-40B4-BE49-F238E27FC236}">
                <a16:creationId xmlns:a16="http://schemas.microsoft.com/office/drawing/2014/main" id="{0BF74D1F-EB84-26D7-02FA-C26B9183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6157" y="4197350"/>
            <a:ext cx="2597993" cy="173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98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E46B-6B3C-1B98-D918-771D8F65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5</a:t>
            </a:r>
            <a:endParaRPr lang="en-GB" sz="1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14FB-E23E-492D-1E3B-698244397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10000" b="0" i="0" dirty="0"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Write down your age.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25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F093-15A3-0638-A731-1FEC4D3A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4B33-1FB8-9BD0-85C0-6B626FFDB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endParaRPr lang="en-GB" sz="2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0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Think of a </a:t>
            </a:r>
            <a:r>
              <a:rPr kumimoji="0" lang="en-US" altLang="en-US" sz="10000" b="0" i="0" u="none" strike="noStrike" cap="none" normalizeH="0" baseline="0">
                <a:ln>
                  <a:noFill/>
                </a:ln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number between </a:t>
            </a:r>
            <a:r>
              <a:rPr kumimoji="0" lang="en-US" altLang="en-US" sz="10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1 and 20. Write it down.</a:t>
            </a:r>
          </a:p>
          <a:p>
            <a:pPr algn="ctr"/>
            <a:endParaRPr lang="en-GB" sz="2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B53B4A8-43BD-1769-44EA-B7FCC7292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35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E46B-6B3C-1B98-D918-771D8F65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5</a:t>
            </a:r>
            <a:endParaRPr lang="en-GB" sz="1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14FB-E23E-492D-1E3B-698244397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sz="10000" b="0" i="0" dirty="0"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Multiply it by 1/5 of 100.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01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E46B-6B3C-1B98-D918-771D8F65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5</a:t>
            </a:r>
            <a:endParaRPr lang="en-GB" sz="1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14FB-E23E-492D-1E3B-698244397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210000"/>
              </a:lnSpc>
              <a:buNone/>
            </a:pPr>
            <a:r>
              <a:rPr lang="en-GB" sz="10000" b="0" i="0" dirty="0"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Add on today's date (e.g. 2 if it's the 2nd of the month).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343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E46B-6B3C-1B98-D918-771D8F65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5</a:t>
            </a:r>
            <a:endParaRPr lang="en-GB" sz="1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14FB-E23E-492D-1E3B-698244397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10000" b="0" i="0" dirty="0"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Multiply by 20% of 25.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213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E46B-6B3C-1B98-D918-771D8F65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5</a:t>
            </a:r>
            <a:endParaRPr lang="en-GB" sz="1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14FB-E23E-492D-1E3B-698244397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10000" b="0" i="0" dirty="0"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Now add on your shoe size (if it's a half size round to a whole number).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887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E46B-6B3C-1B98-D918-771D8F65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5</a:t>
            </a:r>
            <a:endParaRPr lang="en-GB" sz="1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14FB-E23E-492D-1E3B-698244397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GB" sz="10000" b="0" i="0" dirty="0"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Finally subtract 5 times today's date.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07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E46B-6B3C-1B98-D918-771D8F65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5</a:t>
            </a:r>
            <a:endParaRPr lang="en-GB" sz="1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14FB-E23E-492D-1E3B-698244397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0000" b="0" i="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Show me your final answer!  Are the hundreds your age and the tens and units are your shoe size?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399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F093-15A3-0638-A731-1FEC4D3A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4B33-1FB8-9BD0-85C0-6B626FFDB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en-GB" sz="2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algn="ctr">
              <a:lnSpc>
                <a:spcPct val="160000"/>
              </a:lnSpc>
            </a:pPr>
            <a:r>
              <a:rPr lang="en-GB" sz="20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Pick a 3-digit number where the first and last digits differ by 2 or more and write it down.</a:t>
            </a:r>
            <a:endParaRPr lang="en-GB" sz="55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60000"/>
              </a:lnSpc>
            </a:pPr>
            <a:r>
              <a:rPr lang="en-GB" sz="20000" dirty="0">
                <a:solidFill>
                  <a:srgbClr val="00B050"/>
                </a:solidFill>
                <a:latin typeface="Comic Sans MS" panose="030F0702030302020204" pitchFamily="66" charset="0"/>
              </a:rPr>
              <a:t>e.g. 259, 361, 692, 558</a:t>
            </a:r>
          </a:p>
        </p:txBody>
      </p:sp>
    </p:spTree>
    <p:extLst>
      <p:ext uri="{BB962C8B-B14F-4D97-AF65-F5344CB8AC3E}">
        <p14:creationId xmlns:p14="http://schemas.microsoft.com/office/powerpoint/2010/main" val="3185955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F093-15A3-0638-A731-1FEC4D3A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4B33-1FB8-9BD0-85C0-6B626FFDB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2305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GB" sz="20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5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Find the "reverse" number, </a:t>
            </a:r>
            <a:r>
              <a:rPr lang="en-GB" sz="51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obtained</a:t>
            </a:r>
            <a:r>
              <a:rPr lang="en-GB" sz="5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by reading it backwards and write it down.</a:t>
            </a:r>
          </a:p>
          <a:p>
            <a:pPr algn="ctr">
              <a:lnSpc>
                <a:spcPct val="150000"/>
              </a:lnSpc>
            </a:pPr>
            <a:r>
              <a:rPr lang="en-GB" sz="5400" dirty="0">
                <a:solidFill>
                  <a:srgbClr val="00B050"/>
                </a:solidFill>
                <a:latin typeface="Comic Sans MS" panose="030F0702030302020204" pitchFamily="66" charset="0"/>
              </a:rPr>
              <a:t>e.g. 259 </a:t>
            </a:r>
            <a:r>
              <a:rPr lang="en-GB" sz="54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→ 952</a:t>
            </a:r>
            <a:r>
              <a:rPr lang="en-GB" sz="5400" dirty="0">
                <a:solidFill>
                  <a:srgbClr val="00B050"/>
                </a:solidFill>
                <a:latin typeface="Comic Sans MS" panose="030F0702030302020204" pitchFamily="66" charset="0"/>
              </a:rPr>
              <a:t>, 361</a:t>
            </a:r>
            <a:r>
              <a:rPr lang="en-GB" sz="54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→163</a:t>
            </a:r>
            <a:endParaRPr lang="en-GB" sz="5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66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F093-15A3-0638-A731-1FEC4D3A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4B33-1FB8-9BD0-85C0-6B626FFDB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Font typeface="Arial" panose="020B0604020202020204" pitchFamily="34" charset="0"/>
              <a:buChar char="•"/>
            </a:pPr>
            <a:endParaRPr lang="en-GB" sz="20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4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Subtract the smaller of these two numbers from the larger one.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sz="4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e.g. 361</a:t>
            </a:r>
            <a:r>
              <a:rPr lang="en-GB" sz="44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- 163</a:t>
            </a:r>
            <a:endParaRPr lang="en-GB" sz="4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4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53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F093-15A3-0638-A731-1FEC4D3A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4B33-1FB8-9BD0-85C0-6B626FFDB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GB" sz="4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Add the result to its own reverse.</a:t>
            </a:r>
            <a:r>
              <a:rPr lang="en-GB" sz="4800" b="0" i="0" baseline="-250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 </a:t>
            </a:r>
            <a:endParaRPr lang="en-GB" sz="48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algn="ctr"/>
            <a:endParaRPr lang="en-GB" sz="55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5500" dirty="0">
                <a:solidFill>
                  <a:srgbClr val="00B050"/>
                </a:solidFill>
                <a:latin typeface="Comic Sans MS" panose="030F0702030302020204" pitchFamily="66" charset="0"/>
              </a:rPr>
              <a:t>e.g. 136 + 631</a:t>
            </a:r>
          </a:p>
          <a:p>
            <a:pPr algn="ctr"/>
            <a:endParaRPr lang="en-GB" sz="55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55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55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9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F093-15A3-0638-A731-1FEC4D3A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4B33-1FB8-9BD0-85C0-6B626FFDB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2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0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Double it.</a:t>
            </a:r>
          </a:p>
          <a:p>
            <a:pPr algn="ctr"/>
            <a:endParaRPr lang="en-GB" sz="2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B53B4A8-43BD-1769-44EA-B7FCC7292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2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F093-15A3-0638-A731-1FEC4D3A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599457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Is your answer 1089?</a:t>
            </a:r>
          </a:p>
        </p:txBody>
      </p:sp>
    </p:spTree>
    <p:extLst>
      <p:ext uri="{BB962C8B-B14F-4D97-AF65-F5344CB8AC3E}">
        <p14:creationId xmlns:p14="http://schemas.microsoft.com/office/powerpoint/2010/main" val="311501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F093-15A3-0638-A731-1FEC4D3A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4B33-1FB8-9BD0-85C0-6B626FFDB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2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0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Add 10.</a:t>
            </a:r>
          </a:p>
          <a:p>
            <a:pPr algn="ctr"/>
            <a:endParaRPr lang="en-GB" sz="2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B53B4A8-43BD-1769-44EA-B7FCC7292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5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F093-15A3-0638-A731-1FEC4D3A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4B33-1FB8-9BD0-85C0-6B626FFDB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2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0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Halve it.</a:t>
            </a:r>
          </a:p>
          <a:p>
            <a:pPr algn="ctr"/>
            <a:endParaRPr lang="en-GB" sz="2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B53B4A8-43BD-1769-44EA-B7FCC7292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9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F093-15A3-0638-A731-1FEC4D3A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4B33-1FB8-9BD0-85C0-6B626FFDB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endParaRPr lang="en-GB" sz="2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00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omic Sans MS" panose="030F0702030302020204" pitchFamily="66" charset="0"/>
              </a:rPr>
              <a:t>Take away your original number</a:t>
            </a:r>
            <a:r>
              <a:rPr lang="en-US" altLang="en-US" sz="10000" dirty="0">
                <a:solidFill>
                  <a:srgbClr val="404040"/>
                </a:solidFill>
                <a:latin typeface="Comic Sans MS" panose="030F0702030302020204" pitchFamily="66" charset="0"/>
              </a:rPr>
              <a:t>.</a:t>
            </a:r>
            <a:endParaRPr kumimoji="0" lang="en-US" altLang="en-US" sz="100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B53B4A8-43BD-1769-44EA-B7FCC7292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1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F093-15A3-0638-A731-1FEC4D3A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4B33-1FB8-9BD0-85C0-6B626FFDB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endParaRPr lang="en-GB" sz="2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0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Is your answer 5?</a:t>
            </a:r>
          </a:p>
          <a:p>
            <a:pPr algn="ctr"/>
            <a:endParaRPr lang="en-GB" sz="2200" b="0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B53B4A8-43BD-1769-44EA-B7FCC7292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926B-1E81-2CCF-7A82-D8943D81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2</a:t>
            </a:r>
            <a:endParaRPr lang="en-GB" sz="7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3F8361-95A7-E9C4-9FB1-BA9B9C23F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7888" y="1833881"/>
            <a:ext cx="4662489" cy="47721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883FB-0B61-9C67-5A6E-1BEB44FB1CC8}"/>
              </a:ext>
            </a:extLst>
          </p:cNvPr>
          <p:cNvSpPr txBox="1"/>
          <p:nvPr/>
        </p:nvSpPr>
        <p:spPr>
          <a:xfrm>
            <a:off x="5645426" y="1833881"/>
            <a:ext cx="63411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Pick a number between 1 and 63.  Tell me what colour cards your number is on? For example, if you picked 45, it is on the blue, yellow, orange &amp; grey card.  I’ll tell you the number you picked. Look under the blue box to see how to do this.</a:t>
            </a:r>
          </a:p>
          <a:p>
            <a:r>
              <a:rPr lang="en-GB" sz="3000" dirty="0"/>
              <a:t> </a:t>
            </a:r>
          </a:p>
          <a:p>
            <a:r>
              <a:rPr lang="en-GB" sz="2000" dirty="0">
                <a:highlight>
                  <a:srgbClr val="FFFF00"/>
                </a:highlight>
              </a:rPr>
              <a:t>Add the smallest number on each coloured card where the number appears.  That is the secret number.</a:t>
            </a:r>
          </a:p>
          <a:p>
            <a:endParaRPr lang="en-GB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2FFE5F-284E-605B-581F-51A6374F87C6}"/>
              </a:ext>
            </a:extLst>
          </p:cNvPr>
          <p:cNvSpPr/>
          <p:nvPr/>
        </p:nvSpPr>
        <p:spPr>
          <a:xfrm>
            <a:off x="5645426" y="5458557"/>
            <a:ext cx="6231942" cy="7554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43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9334F-2C35-E4C5-53D8-3CB25073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0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 3</a:t>
            </a:r>
            <a:endParaRPr lang="en-GB" sz="10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3AE1B8-19F2-C32D-7BE3-097938A93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576" y="1659468"/>
            <a:ext cx="4349876" cy="51037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F57C41-1F27-1ED8-062E-BF6D9685A4B6}"/>
              </a:ext>
            </a:extLst>
          </p:cNvPr>
          <p:cNvSpPr txBox="1"/>
          <p:nvPr/>
        </p:nvSpPr>
        <p:spPr>
          <a:xfrm>
            <a:off x="4967111" y="2157731"/>
            <a:ext cx="714586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/>
              <a:t>Pick a number between 1 and 80.  Tell me what colour it is on each card.   I’ll tell you the number you picked. Look under the blue box to see how to do this.</a:t>
            </a:r>
          </a:p>
          <a:p>
            <a:endParaRPr lang="en-GB" sz="3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Add the smallest same colour number on each card the number appears in.  The total will be the secret number. If the child picks 40 he/she will say red on card 1, 2, 3 and 4 so add the four smallest red numbers to get the secret number.</a:t>
            </a:r>
          </a:p>
          <a:p>
            <a:endParaRPr lang="en-GB" sz="5000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C1EF4D-F0B8-AF49-5624-54EAE68747EC}"/>
              </a:ext>
            </a:extLst>
          </p:cNvPr>
          <p:cNvSpPr/>
          <p:nvPr/>
        </p:nvSpPr>
        <p:spPr>
          <a:xfrm>
            <a:off x="5043585" y="4960499"/>
            <a:ext cx="7069393" cy="18026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265</TotalTime>
  <Words>622</Words>
  <Application>Microsoft Office PowerPoint</Application>
  <PresentationFormat>Widescreen</PresentationFormat>
  <Paragraphs>89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Times New Roman</vt:lpstr>
      <vt:lpstr>Metropolitan</vt:lpstr>
      <vt:lpstr>Mathematical Magic</vt:lpstr>
      <vt:lpstr>Trick 1</vt:lpstr>
      <vt:lpstr>Trick 1</vt:lpstr>
      <vt:lpstr>Trick 1</vt:lpstr>
      <vt:lpstr>Trick 1</vt:lpstr>
      <vt:lpstr>Trick 1</vt:lpstr>
      <vt:lpstr>Trick 1</vt:lpstr>
      <vt:lpstr>Trick 2</vt:lpstr>
      <vt:lpstr>Trick 3</vt:lpstr>
      <vt:lpstr>Trick 4</vt:lpstr>
      <vt:lpstr>Trick 4</vt:lpstr>
      <vt:lpstr>Trick 4</vt:lpstr>
      <vt:lpstr>Trick 4</vt:lpstr>
      <vt:lpstr>Trick 4</vt:lpstr>
      <vt:lpstr>Trick 4</vt:lpstr>
      <vt:lpstr>Trick 4</vt:lpstr>
      <vt:lpstr>Trick 4</vt:lpstr>
      <vt:lpstr>PowerPoint Presentation</vt:lpstr>
      <vt:lpstr>Trick 5</vt:lpstr>
      <vt:lpstr>Trick 5</vt:lpstr>
      <vt:lpstr>Trick 5</vt:lpstr>
      <vt:lpstr>Trick 5</vt:lpstr>
      <vt:lpstr>Trick 5</vt:lpstr>
      <vt:lpstr>Trick 5</vt:lpstr>
      <vt:lpstr>Trick 5</vt:lpstr>
      <vt:lpstr>Trick 6</vt:lpstr>
      <vt:lpstr>Trick 6</vt:lpstr>
      <vt:lpstr>Trick 6</vt:lpstr>
      <vt:lpstr>Trick 6</vt:lpstr>
      <vt:lpstr>Is your answer 1089?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Magic</dc:title>
  <dc:creator>Carol O'Brien</dc:creator>
  <cp:lastModifiedBy>Carol O'Brien</cp:lastModifiedBy>
  <cp:revision>1</cp:revision>
  <dcterms:created xsi:type="dcterms:W3CDTF">2023-11-17T22:54:38Z</dcterms:created>
  <dcterms:modified xsi:type="dcterms:W3CDTF">2026-03-10T14:24:12Z</dcterms:modified>
</cp:coreProperties>
</file>