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65" r:id="rId3"/>
    <p:sldId id="264" r:id="rId4"/>
    <p:sldId id="266" r:id="rId5"/>
    <p:sldId id="26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AB21FA-6401-402A-9BE4-0F88DFEB9814}" v="16" dt="2024-09-13T08:38:08.5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A629B2-4E81-4F1D-AB68-E1ED6DC792BF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C9E29-F8D2-47B8-A3EF-7845F6CBF0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089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C9E29-F8D2-47B8-A3EF-7845F6CBF0B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821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35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54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88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27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838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944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85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29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344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100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16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213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B338E-0044-B34E-A3F8-EE6573C9CF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Tasks that make students think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3CE0F9-F2B7-649C-3D94-DFD8C78C54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New Primary Maths Curriculum</a:t>
            </a:r>
          </a:p>
        </p:txBody>
      </p:sp>
    </p:spTree>
    <p:extLst>
      <p:ext uri="{BB962C8B-B14F-4D97-AF65-F5344CB8AC3E}">
        <p14:creationId xmlns:p14="http://schemas.microsoft.com/office/powerpoint/2010/main" val="2043356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C491A-1778-C663-DFD5-40DC5C609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Odd One Out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99387-A92C-352C-48FB-467A3FFD9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picture, image or number does not belong.</a:t>
            </a:r>
          </a:p>
          <a:p>
            <a:r>
              <a:rPr lang="en-US" dirty="0"/>
              <a:t>There is no right or wrong answer.</a:t>
            </a:r>
          </a:p>
          <a:p>
            <a:r>
              <a:rPr lang="en-GB" dirty="0"/>
              <a:t>Success is based on the ability to justify their </a:t>
            </a:r>
            <a:r>
              <a:rPr lang="en-GB"/>
              <a:t>answer.</a:t>
            </a:r>
          </a:p>
          <a:p>
            <a:endParaRPr lang="en-GB" dirty="0"/>
          </a:p>
          <a:p>
            <a:r>
              <a:rPr lang="en-GB" dirty="0"/>
              <a:t>Which one do you think is the odd one out and why?</a:t>
            </a:r>
          </a:p>
          <a:p>
            <a:r>
              <a:rPr lang="en-GB" dirty="0"/>
              <a:t>Is there another reason why that one is the odd one out?</a:t>
            </a:r>
          </a:p>
          <a:p>
            <a:r>
              <a:rPr lang="en-GB" dirty="0"/>
              <a:t>Can you give me a reason why everyone is the odd one out?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496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787EBFA-6FE0-7256-A3CF-24C28B6097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2139" y="521718"/>
            <a:ext cx="9487722" cy="5814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763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7B38E-1C91-A8BD-6187-02B174250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99044-04FC-3927-0755-44F15C7F2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F5009E-EB56-D920-B6A5-21FEE1C70A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6880" y="293098"/>
            <a:ext cx="9678239" cy="6271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660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72C1B30-1DC6-0914-0B05-BD49DEB925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8328" y="235943"/>
            <a:ext cx="9495343" cy="6386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03505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A041C4963708459AFF156BCCDABFF5" ma:contentTypeVersion="22" ma:contentTypeDescription="Create a new document." ma:contentTypeScope="" ma:versionID="9af7970ad464f1dd3184db38efe54abb">
  <xsd:schema xmlns:xsd="http://www.w3.org/2001/XMLSchema" xmlns:xs="http://www.w3.org/2001/XMLSchema" xmlns:p="http://schemas.microsoft.com/office/2006/metadata/properties" xmlns:ns2="c525ba84-da2e-473c-8da5-b14d0b1f7d9a" xmlns:ns3="15da670a-6ea7-46be-a87a-7f641ee1a33b" targetNamespace="http://schemas.microsoft.com/office/2006/metadata/properties" ma:root="true" ma:fieldsID="879c7dcd7d2f2fe89f8a20a73655a2b0" ns2:_="" ns3:_="">
    <xsd:import namespace="c525ba84-da2e-473c-8da5-b14d0b1f7d9a"/>
    <xsd:import namespace="15da670a-6ea7-46be-a87a-7f641ee1a3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Planning" minOccurs="0"/>
                <xsd:element ref="ns2:PlannedDate_x002f_Time" minOccurs="0"/>
                <xsd:element ref="ns2:LearningExperiences" minOccurs="0"/>
                <xsd:element ref="ns2:CM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25ba84-da2e-473c-8da5-b14d0b1f7d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Planning" ma:index="21" nillable="true" ma:displayName="Planning" ma:format="Dropdown" ma:internalName="Planning">
      <xsd:simpleType>
        <xsd:restriction base="dms:Text">
          <xsd:maxLength value="255"/>
        </xsd:restriction>
      </xsd:simpleType>
    </xsd:element>
    <xsd:element name="PlannedDate_x002f_Time" ma:index="22" nillable="true" ma:displayName="Planned Date/Time" ma:format="DateTime" ma:internalName="PlannedDate_x002f_Time">
      <xsd:simpleType>
        <xsd:restriction base="dms:DateTime"/>
      </xsd:simpleType>
    </xsd:element>
    <xsd:element name="LearningExperiences" ma:index="23" nillable="true" ma:displayName="Learning Experiences" ma:format="Dropdown" ma:internalName="LearningExperiences">
      <xsd:simpleType>
        <xsd:restriction base="dms:Note">
          <xsd:maxLength value="255"/>
        </xsd:restriction>
      </xsd:simpleType>
    </xsd:element>
    <xsd:element name="CM" ma:index="24" nillable="true" ma:displayName="CM" ma:default="1" ma:description="Indicate if this was completed y/n" ma:format="Dropdown" ma:internalName="CM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1d5cfea4-2a69-4c04-aa6b-7294bd7449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da670a-6ea7-46be-a87a-7f641ee1a33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74557af4-b1fe-40d6-9705-f54fef24160f}" ma:internalName="TaxCatchAll" ma:showField="CatchAllData" ma:web="15da670a-6ea7-46be-a87a-7f641ee1a3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earningExperiences xmlns="c525ba84-da2e-473c-8da5-b14d0b1f7d9a" xsi:nil="true"/>
    <lcf76f155ced4ddcb4097134ff3c332f xmlns="c525ba84-da2e-473c-8da5-b14d0b1f7d9a">
      <Terms xmlns="http://schemas.microsoft.com/office/infopath/2007/PartnerControls"/>
    </lcf76f155ced4ddcb4097134ff3c332f>
    <CM xmlns="c525ba84-da2e-473c-8da5-b14d0b1f7d9a">true</CM>
    <Planning xmlns="c525ba84-da2e-473c-8da5-b14d0b1f7d9a" xsi:nil="true"/>
    <TaxCatchAll xmlns="15da670a-6ea7-46be-a87a-7f641ee1a33b" xsi:nil="true"/>
    <PlannedDate_x002f_Time xmlns="c525ba84-da2e-473c-8da5-b14d0b1f7d9a" xsi:nil="true"/>
  </documentManagement>
</p:properties>
</file>

<file path=customXml/itemProps1.xml><?xml version="1.0" encoding="utf-8"?>
<ds:datastoreItem xmlns:ds="http://schemas.openxmlformats.org/officeDocument/2006/customXml" ds:itemID="{C125499F-13A4-414F-8A6E-2115B7C4F0C3}"/>
</file>

<file path=customXml/itemProps2.xml><?xml version="1.0" encoding="utf-8"?>
<ds:datastoreItem xmlns:ds="http://schemas.openxmlformats.org/officeDocument/2006/customXml" ds:itemID="{815A79D5-4010-4F78-B934-E7CA58030F6F}"/>
</file>

<file path=customXml/itemProps3.xml><?xml version="1.0" encoding="utf-8"?>
<ds:datastoreItem xmlns:ds="http://schemas.openxmlformats.org/officeDocument/2006/customXml" ds:itemID="{FED3100B-6CB3-414C-9F02-B5E5F9DDF9D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82</Words>
  <Application>Microsoft Office PowerPoint</Application>
  <PresentationFormat>Widescreen</PresentationFormat>
  <Paragraphs>11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Aptos</vt:lpstr>
      <vt:lpstr>Corbel</vt:lpstr>
      <vt:lpstr>Basis</vt:lpstr>
      <vt:lpstr>Tasks that make students think</vt:lpstr>
      <vt:lpstr>Odd One Out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 O'Brien</dc:creator>
  <cp:lastModifiedBy>Carol O'Brien</cp:lastModifiedBy>
  <cp:revision>2</cp:revision>
  <dcterms:created xsi:type="dcterms:W3CDTF">2024-09-10T20:05:12Z</dcterms:created>
  <dcterms:modified xsi:type="dcterms:W3CDTF">2024-09-28T19:09:55Z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0x0101000BA041C4963708459AFF156BCCDABFF5</vt:lpwstr>
  </property>
</Properties>
</file>