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70" r:id="rId3"/>
    <p:sldId id="269" r:id="rId4"/>
    <p:sldId id="271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605BA7-2FFD-4EF8-9976-86CDDADB06BA}" v="3" dt="2024-09-28T19:37:28.6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77" d="100"/>
          <a:sy n="77" d="100"/>
        </p:scale>
        <p:origin x="18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 O'Brien" userId="48e93059-c1a8-441b-8e08-8a2c9191e8d3" providerId="ADAL" clId="{F3605BA7-2FFD-4EF8-9976-86CDDADB06BA}"/>
    <pc:docChg chg="custSel addSld delSld modSld sldOrd">
      <pc:chgData name="Carol O'Brien" userId="48e93059-c1a8-441b-8e08-8a2c9191e8d3" providerId="ADAL" clId="{F3605BA7-2FFD-4EF8-9976-86CDDADB06BA}" dt="2024-09-28T19:48:34.380" v="140" actId="1076"/>
      <pc:docMkLst>
        <pc:docMk/>
      </pc:docMkLst>
      <pc:sldChg chg="modSp del mod">
        <pc:chgData name="Carol O'Brien" userId="48e93059-c1a8-441b-8e08-8a2c9191e8d3" providerId="ADAL" clId="{F3605BA7-2FFD-4EF8-9976-86CDDADB06BA}" dt="2024-09-28T19:40:31.470" v="136" actId="47"/>
        <pc:sldMkLst>
          <pc:docMk/>
          <pc:sldMk cId="892496351" sldId="265"/>
        </pc:sldMkLst>
        <pc:spChg chg="mod">
          <ac:chgData name="Carol O'Brien" userId="48e93059-c1a8-441b-8e08-8a2c9191e8d3" providerId="ADAL" clId="{F3605BA7-2FFD-4EF8-9976-86CDDADB06BA}" dt="2024-09-28T19:33:48.535" v="39" actId="6549"/>
          <ac:spMkLst>
            <pc:docMk/>
            <pc:sldMk cId="892496351" sldId="265"/>
            <ac:spMk id="2" creationId="{B1AC491A-1778-C663-DFD5-40DC5C609399}"/>
          </ac:spMkLst>
        </pc:spChg>
        <pc:spChg chg="mod">
          <ac:chgData name="Carol O'Brien" userId="48e93059-c1a8-441b-8e08-8a2c9191e8d3" providerId="ADAL" clId="{F3605BA7-2FFD-4EF8-9976-86CDDADB06BA}" dt="2024-09-28T19:33:54.093" v="40" actId="20577"/>
          <ac:spMkLst>
            <pc:docMk/>
            <pc:sldMk cId="892496351" sldId="265"/>
            <ac:spMk id="3" creationId="{E6799387-A92C-352C-48FB-467A3FFD91BC}"/>
          </ac:spMkLst>
        </pc:spChg>
      </pc:sldChg>
      <pc:sldChg chg="addSp delSp modSp mod ord">
        <pc:chgData name="Carol O'Brien" userId="48e93059-c1a8-441b-8e08-8a2c9191e8d3" providerId="ADAL" clId="{F3605BA7-2FFD-4EF8-9976-86CDDADB06BA}" dt="2024-09-28T19:34:46.629" v="42"/>
        <pc:sldMkLst>
          <pc:docMk/>
          <pc:sldMk cId="2368854249" sldId="268"/>
        </pc:sldMkLst>
        <pc:spChg chg="del mod">
          <ac:chgData name="Carol O'Brien" userId="48e93059-c1a8-441b-8e08-8a2c9191e8d3" providerId="ADAL" clId="{F3605BA7-2FFD-4EF8-9976-86CDDADB06BA}" dt="2024-09-28T19:16:06.857" v="6" actId="478"/>
          <ac:spMkLst>
            <pc:docMk/>
            <pc:sldMk cId="2368854249" sldId="268"/>
            <ac:spMk id="4" creationId="{22F72C5A-BBB7-B59C-F1DC-0FAE9649644A}"/>
          </ac:spMkLst>
        </pc:spChg>
        <pc:picChg chg="del">
          <ac:chgData name="Carol O'Brien" userId="48e93059-c1a8-441b-8e08-8a2c9191e8d3" providerId="ADAL" clId="{F3605BA7-2FFD-4EF8-9976-86CDDADB06BA}" dt="2024-09-28T19:15:41.919" v="0" actId="478"/>
          <ac:picMkLst>
            <pc:docMk/>
            <pc:sldMk cId="2368854249" sldId="268"/>
            <ac:picMk id="3" creationId="{7662299E-3B2F-9234-2E78-8ECA516DDAC7}"/>
          </ac:picMkLst>
        </pc:picChg>
        <pc:picChg chg="add mod">
          <ac:chgData name="Carol O'Brien" userId="48e93059-c1a8-441b-8e08-8a2c9191e8d3" providerId="ADAL" clId="{F3605BA7-2FFD-4EF8-9976-86CDDADB06BA}" dt="2024-09-28T19:21:46.394" v="12" actId="1076"/>
          <ac:picMkLst>
            <pc:docMk/>
            <pc:sldMk cId="2368854249" sldId="268"/>
            <ac:picMk id="5" creationId="{5BCAC916-B697-097D-8787-71F7693B730E}"/>
          </ac:picMkLst>
        </pc:picChg>
      </pc:sldChg>
      <pc:sldChg chg="addSp delSp modSp mod">
        <pc:chgData name="Carol O'Brien" userId="48e93059-c1a8-441b-8e08-8a2c9191e8d3" providerId="ADAL" clId="{F3605BA7-2FFD-4EF8-9976-86CDDADB06BA}" dt="2024-09-28T19:38:23.457" v="134" actId="1076"/>
        <pc:sldMkLst>
          <pc:docMk/>
          <pc:sldMk cId="3494362611" sldId="269"/>
        </pc:sldMkLst>
        <pc:spChg chg="del mod">
          <ac:chgData name="Carol O'Brien" userId="48e93059-c1a8-441b-8e08-8a2c9191e8d3" providerId="ADAL" clId="{F3605BA7-2FFD-4EF8-9976-86CDDADB06BA}" dt="2024-09-28T19:21:40.078" v="11"/>
          <ac:spMkLst>
            <pc:docMk/>
            <pc:sldMk cId="3494362611" sldId="269"/>
            <ac:spMk id="4" creationId="{31AB4E22-462E-52C1-0D46-1E21996199FD}"/>
          </ac:spMkLst>
        </pc:spChg>
        <pc:spChg chg="add mod">
          <ac:chgData name="Carol O'Brien" userId="48e93059-c1a8-441b-8e08-8a2c9191e8d3" providerId="ADAL" clId="{F3605BA7-2FFD-4EF8-9976-86CDDADB06BA}" dt="2024-09-28T19:38:19.783" v="133" actId="122"/>
          <ac:spMkLst>
            <pc:docMk/>
            <pc:sldMk cId="3494362611" sldId="269"/>
            <ac:spMk id="6" creationId="{03D1D6C4-47E8-B4C3-6E5F-6A98C3D7DA05}"/>
          </ac:spMkLst>
        </pc:spChg>
        <pc:spChg chg="add del mod">
          <ac:chgData name="Carol O'Brien" userId="48e93059-c1a8-441b-8e08-8a2c9191e8d3" providerId="ADAL" clId="{F3605BA7-2FFD-4EF8-9976-86CDDADB06BA}" dt="2024-09-28T19:37:49.265" v="129" actId="478"/>
          <ac:spMkLst>
            <pc:docMk/>
            <pc:sldMk cId="3494362611" sldId="269"/>
            <ac:spMk id="7" creationId="{AA952C90-3E4E-23BF-8A72-F42C313CD8A3}"/>
          </ac:spMkLst>
        </pc:spChg>
        <pc:picChg chg="del">
          <ac:chgData name="Carol O'Brien" userId="48e93059-c1a8-441b-8e08-8a2c9191e8d3" providerId="ADAL" clId="{F3605BA7-2FFD-4EF8-9976-86CDDADB06BA}" dt="2024-09-28T19:21:28.781" v="8" actId="478"/>
          <ac:picMkLst>
            <pc:docMk/>
            <pc:sldMk cId="3494362611" sldId="269"/>
            <ac:picMk id="3" creationId="{54F03B83-617B-3CAA-F352-ACE8506ECD50}"/>
          </ac:picMkLst>
        </pc:picChg>
        <pc:picChg chg="add mod">
          <ac:chgData name="Carol O'Brien" userId="48e93059-c1a8-441b-8e08-8a2c9191e8d3" providerId="ADAL" clId="{F3605BA7-2FFD-4EF8-9976-86CDDADB06BA}" dt="2024-09-28T19:38:23.457" v="134" actId="1076"/>
          <ac:picMkLst>
            <pc:docMk/>
            <pc:sldMk cId="3494362611" sldId="269"/>
            <ac:picMk id="5" creationId="{0FB50DB3-3E99-992A-9CCC-7ADA5400517A}"/>
          </ac:picMkLst>
        </pc:picChg>
      </pc:sldChg>
      <pc:sldChg chg="addSp delSp modSp new mod ord">
        <pc:chgData name="Carol O'Brien" userId="48e93059-c1a8-441b-8e08-8a2c9191e8d3" providerId="ADAL" clId="{F3605BA7-2FFD-4EF8-9976-86CDDADB06BA}" dt="2024-09-28T19:38:29.656" v="135" actId="1076"/>
        <pc:sldMkLst>
          <pc:docMk/>
          <pc:sldMk cId="994696055" sldId="270"/>
        </pc:sldMkLst>
        <pc:spChg chg="del">
          <ac:chgData name="Carol O'Brien" userId="48e93059-c1a8-441b-8e08-8a2c9191e8d3" providerId="ADAL" clId="{F3605BA7-2FFD-4EF8-9976-86CDDADB06BA}" dt="2024-09-28T19:37:01.599" v="125"/>
          <ac:spMkLst>
            <pc:docMk/>
            <pc:sldMk cId="994696055" sldId="270"/>
            <ac:spMk id="2" creationId="{6C73DA95-6F82-FB32-7D1E-8799C8E07958}"/>
          </ac:spMkLst>
        </pc:spChg>
        <pc:spChg chg="add mod">
          <ac:chgData name="Carol O'Brien" userId="48e93059-c1a8-441b-8e08-8a2c9191e8d3" providerId="ADAL" clId="{F3605BA7-2FFD-4EF8-9976-86CDDADB06BA}" dt="2024-09-28T19:37:01.599" v="125"/>
          <ac:spMkLst>
            <pc:docMk/>
            <pc:sldMk cId="994696055" sldId="270"/>
            <ac:spMk id="6" creationId="{4D4EFAFC-A322-F8DC-4A17-FFD73077DE83}"/>
          </ac:spMkLst>
        </pc:spChg>
        <pc:picChg chg="add mod">
          <ac:chgData name="Carol O'Brien" userId="48e93059-c1a8-441b-8e08-8a2c9191e8d3" providerId="ADAL" clId="{F3605BA7-2FFD-4EF8-9976-86CDDADB06BA}" dt="2024-09-28T19:38:29.656" v="135" actId="1076"/>
          <ac:picMkLst>
            <pc:docMk/>
            <pc:sldMk cId="994696055" sldId="270"/>
            <ac:picMk id="5" creationId="{0EFD6087-0AC1-2CC6-DDB5-52946E778AD5}"/>
          </ac:picMkLst>
        </pc:picChg>
      </pc:sldChg>
      <pc:sldChg chg="addSp delSp modSp add mod">
        <pc:chgData name="Carol O'Brien" userId="48e93059-c1a8-441b-8e08-8a2c9191e8d3" providerId="ADAL" clId="{F3605BA7-2FFD-4EF8-9976-86CDDADB06BA}" dt="2024-09-28T19:48:34.380" v="140" actId="1076"/>
        <pc:sldMkLst>
          <pc:docMk/>
          <pc:sldMk cId="3874910128" sldId="271"/>
        </pc:sldMkLst>
        <pc:picChg chg="add mod">
          <ac:chgData name="Carol O'Brien" userId="48e93059-c1a8-441b-8e08-8a2c9191e8d3" providerId="ADAL" clId="{F3605BA7-2FFD-4EF8-9976-86CDDADB06BA}" dt="2024-09-28T19:48:34.380" v="140" actId="1076"/>
          <ac:picMkLst>
            <pc:docMk/>
            <pc:sldMk cId="3874910128" sldId="271"/>
            <ac:picMk id="3" creationId="{36842875-2EA1-4810-8F28-20E328C9672B}"/>
          </ac:picMkLst>
        </pc:picChg>
        <pc:picChg chg="del">
          <ac:chgData name="Carol O'Brien" userId="48e93059-c1a8-441b-8e08-8a2c9191e8d3" providerId="ADAL" clId="{F3605BA7-2FFD-4EF8-9976-86CDDADB06BA}" dt="2024-09-28T19:48:25.886" v="138" actId="478"/>
          <ac:picMkLst>
            <pc:docMk/>
            <pc:sldMk cId="3874910128" sldId="271"/>
            <ac:picMk id="5" creationId="{0FB50DB3-3E99-992A-9CCC-7ADA5400517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A629B2-4E81-4F1D-AB68-E1ED6DC792BF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C9E29-F8D2-47B8-A3EF-7845F6CBF0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089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35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54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88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27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38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944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85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29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34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100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16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14D562B-FD71-4A94-BA03-0401421D99C7}" type="datetimeFigureOut">
              <a:rPr lang="en-GB" smtClean="0"/>
              <a:t>28/09/2024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E76E240-119F-4ACE-8154-5D67E2B081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213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B338E-0044-B34E-A3F8-EE6573C9CF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Tasks that make students think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3CE0F9-F2B7-649C-3D94-DFD8C78C54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New Primary Maths Curriculum</a:t>
            </a:r>
          </a:p>
        </p:txBody>
      </p:sp>
    </p:spTree>
    <p:extLst>
      <p:ext uri="{BB962C8B-B14F-4D97-AF65-F5344CB8AC3E}">
        <p14:creationId xmlns:p14="http://schemas.microsoft.com/office/powerpoint/2010/main" val="204335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42A94-EDBD-449A-43FF-F8083B795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FD6087-0AC1-2CC6-DDB5-52946E778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9946" y="2884066"/>
            <a:ext cx="7712108" cy="2385267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4D4EFAFC-A322-F8DC-4A17-FFD73077DE8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3000" y="609600"/>
            <a:ext cx="9875838" cy="1355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number is missing at the question mark? Can you justify your answer?</a:t>
            </a:r>
          </a:p>
        </p:txBody>
      </p:sp>
    </p:spTree>
    <p:extLst>
      <p:ext uri="{BB962C8B-B14F-4D97-AF65-F5344CB8AC3E}">
        <p14:creationId xmlns:p14="http://schemas.microsoft.com/office/powerpoint/2010/main" val="994696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FB50DB3-3E99-992A-9CCC-7ADA540051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394" y="3230118"/>
            <a:ext cx="7971211" cy="22861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D1D6C4-47E8-B4C3-6E5F-6A98C3D7DA05}"/>
              </a:ext>
            </a:extLst>
          </p:cNvPr>
          <p:cNvSpPr txBox="1"/>
          <p:nvPr/>
        </p:nvSpPr>
        <p:spPr>
          <a:xfrm>
            <a:off x="1659835" y="606287"/>
            <a:ext cx="86569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What number is missing at the question mark? Can you justify your answer?</a:t>
            </a:r>
          </a:p>
        </p:txBody>
      </p:sp>
    </p:spTree>
    <p:extLst>
      <p:ext uri="{BB962C8B-B14F-4D97-AF65-F5344CB8AC3E}">
        <p14:creationId xmlns:p14="http://schemas.microsoft.com/office/powerpoint/2010/main" val="3494362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D1D6C4-47E8-B4C3-6E5F-6A98C3D7DA05}"/>
              </a:ext>
            </a:extLst>
          </p:cNvPr>
          <p:cNvSpPr txBox="1"/>
          <p:nvPr/>
        </p:nvSpPr>
        <p:spPr>
          <a:xfrm>
            <a:off x="1659835" y="606287"/>
            <a:ext cx="86569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What number is missing at the question mark? Can you justify your answer?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842875-2EA1-4810-8F28-20E328C96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291" y="2950795"/>
            <a:ext cx="8047417" cy="3063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91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BCAC916-B697-097D-8787-71F7693B73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3777" y="165877"/>
            <a:ext cx="6204446" cy="635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85424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A041C4963708459AFF156BCCDABFF5" ma:contentTypeVersion="22" ma:contentTypeDescription="Create a new document." ma:contentTypeScope="" ma:versionID="9af7970ad464f1dd3184db38efe54abb">
  <xsd:schema xmlns:xsd="http://www.w3.org/2001/XMLSchema" xmlns:xs="http://www.w3.org/2001/XMLSchema" xmlns:p="http://schemas.microsoft.com/office/2006/metadata/properties" xmlns:ns2="c525ba84-da2e-473c-8da5-b14d0b1f7d9a" xmlns:ns3="15da670a-6ea7-46be-a87a-7f641ee1a33b" targetNamespace="http://schemas.microsoft.com/office/2006/metadata/properties" ma:root="true" ma:fieldsID="879c7dcd7d2f2fe89f8a20a73655a2b0" ns2:_="" ns3:_="">
    <xsd:import namespace="c525ba84-da2e-473c-8da5-b14d0b1f7d9a"/>
    <xsd:import namespace="15da670a-6ea7-46be-a87a-7f641ee1a3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Planning" minOccurs="0"/>
                <xsd:element ref="ns2:PlannedDate_x002f_Time" minOccurs="0"/>
                <xsd:element ref="ns2:LearningExperiences" minOccurs="0"/>
                <xsd:element ref="ns2:CM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25ba84-da2e-473c-8da5-b14d0b1f7d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Planning" ma:index="21" nillable="true" ma:displayName="Planning" ma:format="Dropdown" ma:internalName="Planning">
      <xsd:simpleType>
        <xsd:restriction base="dms:Text">
          <xsd:maxLength value="255"/>
        </xsd:restriction>
      </xsd:simpleType>
    </xsd:element>
    <xsd:element name="PlannedDate_x002f_Time" ma:index="22" nillable="true" ma:displayName="Planned Date/Time" ma:format="DateTime" ma:internalName="PlannedDate_x002f_Time">
      <xsd:simpleType>
        <xsd:restriction base="dms:DateTime"/>
      </xsd:simpleType>
    </xsd:element>
    <xsd:element name="LearningExperiences" ma:index="23" nillable="true" ma:displayName="Learning Experiences" ma:format="Dropdown" ma:internalName="LearningExperiences">
      <xsd:simpleType>
        <xsd:restriction base="dms:Note">
          <xsd:maxLength value="255"/>
        </xsd:restriction>
      </xsd:simpleType>
    </xsd:element>
    <xsd:element name="CM" ma:index="24" nillable="true" ma:displayName="CM" ma:default="1" ma:description="Indicate if this was completed y/n" ma:format="Dropdown" ma:internalName="CM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1d5cfea4-2a69-4c04-aa6b-7294bd74495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da670a-6ea7-46be-a87a-7f641ee1a33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74557af4-b1fe-40d6-9705-f54fef24160f}" ma:internalName="TaxCatchAll" ma:showField="CatchAllData" ma:web="15da670a-6ea7-46be-a87a-7f641ee1a3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earningExperiences xmlns="c525ba84-da2e-473c-8da5-b14d0b1f7d9a" xsi:nil="true"/>
    <lcf76f155ced4ddcb4097134ff3c332f xmlns="c525ba84-da2e-473c-8da5-b14d0b1f7d9a">
      <Terms xmlns="http://schemas.microsoft.com/office/infopath/2007/PartnerControls"/>
    </lcf76f155ced4ddcb4097134ff3c332f>
    <CM xmlns="c525ba84-da2e-473c-8da5-b14d0b1f7d9a">true</CM>
    <Planning xmlns="c525ba84-da2e-473c-8da5-b14d0b1f7d9a" xsi:nil="true"/>
    <TaxCatchAll xmlns="15da670a-6ea7-46be-a87a-7f641ee1a33b" xsi:nil="true"/>
    <PlannedDate_x002f_Time xmlns="c525ba84-da2e-473c-8da5-b14d0b1f7d9a" xsi:nil="true"/>
  </documentManagement>
</p:properties>
</file>

<file path=customXml/itemProps1.xml><?xml version="1.0" encoding="utf-8"?>
<ds:datastoreItem xmlns:ds="http://schemas.openxmlformats.org/officeDocument/2006/customXml" ds:itemID="{2FF8C75F-8D4C-42B5-AB39-D6B386319CB0}"/>
</file>

<file path=customXml/itemProps2.xml><?xml version="1.0" encoding="utf-8"?>
<ds:datastoreItem xmlns:ds="http://schemas.openxmlformats.org/officeDocument/2006/customXml" ds:itemID="{3BF19C1A-0240-40D0-9851-2237B2FFCD56}"/>
</file>

<file path=customXml/itemProps3.xml><?xml version="1.0" encoding="utf-8"?>
<ds:datastoreItem xmlns:ds="http://schemas.openxmlformats.org/officeDocument/2006/customXml" ds:itemID="{25C4F47B-D649-4AA5-8069-F46A09344E3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54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Corbel</vt:lpstr>
      <vt:lpstr>Basis</vt:lpstr>
      <vt:lpstr>Tasks that make students think</vt:lpstr>
      <vt:lpstr>What number is missing at the question mark? Can you justify your answer?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 O'Brien</dc:creator>
  <cp:lastModifiedBy>Carol O'Brien</cp:lastModifiedBy>
  <cp:revision>3</cp:revision>
  <dcterms:created xsi:type="dcterms:W3CDTF">2024-09-10T20:05:12Z</dcterms:created>
  <dcterms:modified xsi:type="dcterms:W3CDTF">2024-09-28T19:48:40Z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0x0101000BA041C4963708459AFF156BCCDABFF5</vt:lpwstr>
  </property>
</Properties>
</file>