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5" r:id="rId3"/>
    <p:sldId id="268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4D2CD-B59A-49B5-99CC-92856374D1E8}" v="4" dt="2024-09-27T11:29:34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29B2-4E81-4F1D-AB68-E1ED6DC792BF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9E29-F8D2-47B8-A3EF-7845F6CBF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8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35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4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8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7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8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94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5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9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4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0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6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14D562B-FD71-4A94-BA03-0401421D99C7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E76E240-119F-4ACE-8154-5D67E2B08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1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338E-0044-B34E-A3F8-EE6573C9C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Tasks that make students think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CE0F9-F2B7-649C-3D94-DFD8C78C54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New Primary Maths Curriculum</a:t>
            </a:r>
          </a:p>
        </p:txBody>
      </p:sp>
    </p:spTree>
    <p:extLst>
      <p:ext uri="{BB962C8B-B14F-4D97-AF65-F5344CB8AC3E}">
        <p14:creationId xmlns:p14="http://schemas.microsoft.com/office/powerpoint/2010/main" val="204335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491A-1778-C663-DFD5-40DC5C60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Boards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99387-A92C-352C-48FB-467A3FFD9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target board is a collection of numbers.  </a:t>
            </a:r>
          </a:p>
          <a:p>
            <a:r>
              <a:rPr lang="en-US" dirty="0"/>
              <a:t>The teacher can ask a variety of open and closed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9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box with black numbers&#10;&#10;Description automatically generated">
            <a:extLst>
              <a:ext uri="{FF2B5EF4-FFF2-40B4-BE49-F238E27FC236}">
                <a16:creationId xmlns:a16="http://schemas.microsoft.com/office/drawing/2014/main" id="{7662299E-3B2F-9234-2E78-8ECA516DD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8" y="561763"/>
            <a:ext cx="7645965" cy="5734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F72C5A-BBB7-B59C-F1DC-0FAE9649644A}"/>
              </a:ext>
            </a:extLst>
          </p:cNvPr>
          <p:cNvSpPr txBox="1"/>
          <p:nvPr/>
        </p:nvSpPr>
        <p:spPr>
          <a:xfrm>
            <a:off x="9024730" y="646043"/>
            <a:ext cx="2743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Closed Questions</a:t>
            </a:r>
          </a:p>
          <a:p>
            <a:r>
              <a:rPr lang="en-GB" dirty="0"/>
              <a:t>1	Add 10 to all the 	numbers in the top 	row.</a:t>
            </a:r>
          </a:p>
          <a:p>
            <a:r>
              <a:rPr lang="en-GB" dirty="0"/>
              <a:t>2. 	What is the difference 	between 3 and 19?</a:t>
            </a:r>
          </a:p>
          <a:p>
            <a:r>
              <a:rPr lang="en-GB" dirty="0"/>
              <a:t>3.	What is the total of 	the last column?</a:t>
            </a:r>
          </a:p>
          <a:p>
            <a:endParaRPr lang="en-GB" dirty="0"/>
          </a:p>
          <a:p>
            <a:r>
              <a:rPr lang="en-GB" b="1" dirty="0"/>
              <a:t>Open Questions</a:t>
            </a:r>
          </a:p>
          <a:p>
            <a:pPr marL="342900" indent="-342900">
              <a:buAutoNum type="arabicPeriod"/>
            </a:pPr>
            <a:r>
              <a:rPr lang="en-GB" dirty="0"/>
              <a:t>Tell me two numbers that have a difference of four.</a:t>
            </a:r>
          </a:p>
          <a:p>
            <a:pPr marL="342900" indent="-342900">
              <a:buAutoNum type="arabicPeriod"/>
            </a:pPr>
            <a:r>
              <a:rPr lang="en-GB" dirty="0"/>
              <a:t>Tell me three numbers that have a total of 30.</a:t>
            </a:r>
          </a:p>
          <a:p>
            <a:pPr marL="342900" indent="-342900">
              <a:buAutoNum type="arabicPeriod"/>
            </a:pPr>
            <a:r>
              <a:rPr lang="en-GB" dirty="0"/>
              <a:t>Tell me an odd number. How do you know?</a:t>
            </a:r>
          </a:p>
          <a:p>
            <a:pPr marL="342900" indent="-342900">
              <a:buAutoNum type="arabicPeriod"/>
            </a:pPr>
            <a:r>
              <a:rPr lang="en-GB" dirty="0"/>
              <a:t>Which numbers are factors of 20?</a:t>
            </a:r>
          </a:p>
          <a:p>
            <a:pPr marL="342900" indent="-342900">
              <a:buAutoNum type="arabicPeriod"/>
            </a:pPr>
            <a:r>
              <a:rPr lang="en-GB" dirty="0"/>
              <a:t>List the prime numbers.</a:t>
            </a:r>
          </a:p>
        </p:txBody>
      </p:sp>
    </p:spTree>
    <p:extLst>
      <p:ext uri="{BB962C8B-B14F-4D97-AF65-F5344CB8AC3E}">
        <p14:creationId xmlns:p14="http://schemas.microsoft.com/office/powerpoint/2010/main" val="236885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heet of paper with black numbers&#10;&#10;Description automatically generated">
            <a:extLst>
              <a:ext uri="{FF2B5EF4-FFF2-40B4-BE49-F238E27FC236}">
                <a16:creationId xmlns:a16="http://schemas.microsoft.com/office/drawing/2014/main" id="{54F03B83-617B-3CAA-F352-ACE8506EC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6" y="608771"/>
            <a:ext cx="6858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B4E22-462E-52C1-0D46-1E21996199FD}"/>
              </a:ext>
            </a:extLst>
          </p:cNvPr>
          <p:cNvSpPr txBox="1"/>
          <p:nvPr/>
        </p:nvSpPr>
        <p:spPr>
          <a:xfrm>
            <a:off x="8338930" y="626165"/>
            <a:ext cx="32401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Target Number is 25.</a:t>
            </a:r>
          </a:p>
          <a:p>
            <a:endParaRPr lang="en-GB" dirty="0"/>
          </a:p>
          <a:p>
            <a:r>
              <a:rPr lang="en-GB" dirty="0"/>
              <a:t>When I point to different numbers on the Target Board tell me how I can get to the Target Number.</a:t>
            </a:r>
          </a:p>
          <a:p>
            <a:endParaRPr lang="en-GB" dirty="0"/>
          </a:p>
          <a:p>
            <a:r>
              <a:rPr lang="en-GB" dirty="0"/>
              <a:t>Remember you can add, subtract, square and take-away, treble and minus, double, divide</a:t>
            </a:r>
            <a:r>
              <a:rPr lang="en-GB"/>
              <a:t>, multiply.</a:t>
            </a:r>
            <a:endParaRPr lang="en-GB" dirty="0"/>
          </a:p>
          <a:p>
            <a:endParaRPr lang="en-GB" dirty="0"/>
          </a:p>
          <a:p>
            <a:r>
              <a:rPr lang="en-GB" dirty="0"/>
              <a:t>How can you get to the target number in one, two or three steps? </a:t>
            </a:r>
          </a:p>
        </p:txBody>
      </p:sp>
    </p:spTree>
    <p:extLst>
      <p:ext uri="{BB962C8B-B14F-4D97-AF65-F5344CB8AC3E}">
        <p14:creationId xmlns:p14="http://schemas.microsoft.com/office/powerpoint/2010/main" val="349436261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A041C4963708459AFF156BCCDABFF5" ma:contentTypeVersion="22" ma:contentTypeDescription="Create a new document." ma:contentTypeScope="" ma:versionID="9af7970ad464f1dd3184db38efe54abb">
  <xsd:schema xmlns:xsd="http://www.w3.org/2001/XMLSchema" xmlns:xs="http://www.w3.org/2001/XMLSchema" xmlns:p="http://schemas.microsoft.com/office/2006/metadata/properties" xmlns:ns2="c525ba84-da2e-473c-8da5-b14d0b1f7d9a" xmlns:ns3="15da670a-6ea7-46be-a87a-7f641ee1a33b" targetNamespace="http://schemas.microsoft.com/office/2006/metadata/properties" ma:root="true" ma:fieldsID="879c7dcd7d2f2fe89f8a20a73655a2b0" ns2:_="" ns3:_="">
    <xsd:import namespace="c525ba84-da2e-473c-8da5-b14d0b1f7d9a"/>
    <xsd:import namespace="15da670a-6ea7-46be-a87a-7f641ee1a3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Planning" minOccurs="0"/>
                <xsd:element ref="ns2:PlannedDate_x002f_Time" minOccurs="0"/>
                <xsd:element ref="ns2:LearningExperiences" minOccurs="0"/>
                <xsd:element ref="ns2:CM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5ba84-da2e-473c-8da5-b14d0b1f7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lanning" ma:index="21" nillable="true" ma:displayName="Planning" ma:format="Dropdown" ma:internalName="Planning">
      <xsd:simpleType>
        <xsd:restriction base="dms:Text">
          <xsd:maxLength value="255"/>
        </xsd:restriction>
      </xsd:simpleType>
    </xsd:element>
    <xsd:element name="PlannedDate_x002f_Time" ma:index="22" nillable="true" ma:displayName="Planned Date/Time" ma:format="DateTime" ma:internalName="PlannedDate_x002f_Time">
      <xsd:simpleType>
        <xsd:restriction base="dms:DateTime"/>
      </xsd:simpleType>
    </xsd:element>
    <xsd:element name="LearningExperiences" ma:index="23" nillable="true" ma:displayName="Learning Experiences" ma:format="Dropdown" ma:internalName="LearningExperiences">
      <xsd:simpleType>
        <xsd:restriction base="dms:Note">
          <xsd:maxLength value="255"/>
        </xsd:restriction>
      </xsd:simpleType>
    </xsd:element>
    <xsd:element name="CM" ma:index="24" nillable="true" ma:displayName="CM" ma:default="1" ma:description="Indicate if this was completed y/n" ma:format="Dropdown" ma:internalName="CM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d5cfea4-2a69-4c04-aa6b-7294bd7449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a670a-6ea7-46be-a87a-7f641ee1a3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74557af4-b1fe-40d6-9705-f54fef24160f}" ma:internalName="TaxCatchAll" ma:showField="CatchAllData" ma:web="15da670a-6ea7-46be-a87a-7f641ee1a3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rningExperiences xmlns="c525ba84-da2e-473c-8da5-b14d0b1f7d9a" xsi:nil="true"/>
    <lcf76f155ced4ddcb4097134ff3c332f xmlns="c525ba84-da2e-473c-8da5-b14d0b1f7d9a">
      <Terms xmlns="http://schemas.microsoft.com/office/infopath/2007/PartnerControls"/>
    </lcf76f155ced4ddcb4097134ff3c332f>
    <CM xmlns="c525ba84-da2e-473c-8da5-b14d0b1f7d9a">true</CM>
    <Planning xmlns="c525ba84-da2e-473c-8da5-b14d0b1f7d9a" xsi:nil="true"/>
    <TaxCatchAll xmlns="15da670a-6ea7-46be-a87a-7f641ee1a33b" xsi:nil="true"/>
    <PlannedDate_x002f_Time xmlns="c525ba84-da2e-473c-8da5-b14d0b1f7d9a" xsi:nil="true"/>
  </documentManagement>
</p:properties>
</file>

<file path=customXml/itemProps1.xml><?xml version="1.0" encoding="utf-8"?>
<ds:datastoreItem xmlns:ds="http://schemas.openxmlformats.org/officeDocument/2006/customXml" ds:itemID="{B3E6451C-F5AE-470A-8582-951202FFA1BA}"/>
</file>

<file path=customXml/itemProps2.xml><?xml version="1.0" encoding="utf-8"?>
<ds:datastoreItem xmlns:ds="http://schemas.openxmlformats.org/officeDocument/2006/customXml" ds:itemID="{7E3847EB-0D50-4884-9BF0-F16CF5368780}"/>
</file>

<file path=customXml/itemProps3.xml><?xml version="1.0" encoding="utf-8"?>
<ds:datastoreItem xmlns:ds="http://schemas.openxmlformats.org/officeDocument/2006/customXml" ds:itemID="{61DC6516-9E22-4303-831E-B567D762A6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186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Aptos</vt:lpstr>
      <vt:lpstr>Corbel</vt:lpstr>
      <vt:lpstr>Basis</vt:lpstr>
      <vt:lpstr>Tasks that make students think</vt:lpstr>
      <vt:lpstr>Target Boards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 O'Brien</dc:creator>
  <cp:lastModifiedBy>Carol O'Brien</cp:lastModifiedBy>
  <cp:revision>3</cp:revision>
  <dcterms:created xsi:type="dcterms:W3CDTF">2024-09-10T20:05:12Z</dcterms:created>
  <dcterms:modified xsi:type="dcterms:W3CDTF">2024-09-28T19:11:03Z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0x0101000BA041C4963708459AFF156BCCDABFF5</vt:lpwstr>
  </property>
</Properties>
</file>