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72" r:id="rId3"/>
    <p:sldId id="270" r:id="rId4"/>
    <p:sldId id="273" r:id="rId5"/>
    <p:sldId id="275" r:id="rId6"/>
    <p:sldId id="27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70C237-AAFF-45C9-BCA8-2E71326A7A6A}" v="2" dt="2024-09-28T19:52:04.3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 O'Brien" userId="48e93059-c1a8-441b-8e08-8a2c9191e8d3" providerId="ADAL" clId="{8470C237-AAFF-45C9-BCA8-2E71326A7A6A}"/>
    <pc:docChg chg="undo custSel addSld delSld modSld sldOrd">
      <pc:chgData name="Carol O'Brien" userId="48e93059-c1a8-441b-8e08-8a2c9191e8d3" providerId="ADAL" clId="{8470C237-AAFF-45C9-BCA8-2E71326A7A6A}" dt="2024-09-30T14:33:33.653" v="422" actId="47"/>
      <pc:docMkLst>
        <pc:docMk/>
      </pc:docMkLst>
      <pc:sldChg chg="delSp del mod">
        <pc:chgData name="Carol O'Brien" userId="48e93059-c1a8-441b-8e08-8a2c9191e8d3" providerId="ADAL" clId="{8470C237-AAFF-45C9-BCA8-2E71326A7A6A}" dt="2024-09-30T14:33:33.653" v="422" actId="47"/>
        <pc:sldMkLst>
          <pc:docMk/>
          <pc:sldMk cId="2368854249" sldId="268"/>
        </pc:sldMkLst>
        <pc:picChg chg="del">
          <ac:chgData name="Carol O'Brien" userId="48e93059-c1a8-441b-8e08-8a2c9191e8d3" providerId="ADAL" clId="{8470C237-AAFF-45C9-BCA8-2E71326A7A6A}" dt="2024-09-29T11:58:31.049" v="113" actId="478"/>
          <ac:picMkLst>
            <pc:docMk/>
            <pc:sldMk cId="2368854249" sldId="268"/>
            <ac:picMk id="5" creationId="{5BCAC916-B697-097D-8787-71F7693B730E}"/>
          </ac:picMkLst>
        </pc:picChg>
      </pc:sldChg>
      <pc:sldChg chg="del">
        <pc:chgData name="Carol O'Brien" userId="48e93059-c1a8-441b-8e08-8a2c9191e8d3" providerId="ADAL" clId="{8470C237-AAFF-45C9-BCA8-2E71326A7A6A}" dt="2024-09-29T11:58:35.374" v="114" actId="47"/>
        <pc:sldMkLst>
          <pc:docMk/>
          <pc:sldMk cId="3494362611" sldId="269"/>
        </pc:sldMkLst>
      </pc:sldChg>
      <pc:sldChg chg="addSp delSp modSp mod ord">
        <pc:chgData name="Carol O'Brien" userId="48e93059-c1a8-441b-8e08-8a2c9191e8d3" providerId="ADAL" clId="{8470C237-AAFF-45C9-BCA8-2E71326A7A6A}" dt="2024-09-30T14:29:40.589" v="405" actId="20577"/>
        <pc:sldMkLst>
          <pc:docMk/>
          <pc:sldMk cId="994696055" sldId="270"/>
        </pc:sldMkLst>
        <pc:spChg chg="del mod">
          <ac:chgData name="Carol O'Brien" userId="48e93059-c1a8-441b-8e08-8a2c9191e8d3" providerId="ADAL" clId="{8470C237-AAFF-45C9-BCA8-2E71326A7A6A}" dt="2024-09-28T19:50:51.703" v="1" actId="22"/>
          <ac:spMkLst>
            <pc:docMk/>
            <pc:sldMk cId="994696055" sldId="270"/>
            <ac:spMk id="3" creationId="{68F42A94-EDBD-449A-43FF-F8083B795099}"/>
          </ac:spMkLst>
        </pc:spChg>
        <pc:spChg chg="mod">
          <ac:chgData name="Carol O'Brien" userId="48e93059-c1a8-441b-8e08-8a2c9191e8d3" providerId="ADAL" clId="{8470C237-AAFF-45C9-BCA8-2E71326A7A6A}" dt="2024-09-30T14:29:40.589" v="405" actId="20577"/>
          <ac:spMkLst>
            <pc:docMk/>
            <pc:sldMk cId="994696055" sldId="270"/>
            <ac:spMk id="6" creationId="{4D4EFAFC-A322-F8DC-4A17-FFD73077DE83}"/>
          </ac:spMkLst>
        </pc:spChg>
        <pc:spChg chg="add mod">
          <ac:chgData name="Carol O'Brien" userId="48e93059-c1a8-441b-8e08-8a2c9191e8d3" providerId="ADAL" clId="{8470C237-AAFF-45C9-BCA8-2E71326A7A6A}" dt="2024-09-28T19:52:09.718" v="112" actId="478"/>
          <ac:spMkLst>
            <pc:docMk/>
            <pc:sldMk cId="994696055" sldId="270"/>
            <ac:spMk id="8" creationId="{DF70B93D-3104-60A0-4689-08D503E223F7}"/>
          </ac:spMkLst>
        </pc:spChg>
        <pc:picChg chg="add mod">
          <ac:chgData name="Carol O'Brien" userId="48e93059-c1a8-441b-8e08-8a2c9191e8d3" providerId="ADAL" clId="{8470C237-AAFF-45C9-BCA8-2E71326A7A6A}" dt="2024-09-30T14:15:07.548" v="118" actId="1076"/>
          <ac:picMkLst>
            <pc:docMk/>
            <pc:sldMk cId="994696055" sldId="270"/>
            <ac:picMk id="3" creationId="{405610E9-3937-ECCC-1DE2-CC9A6B246036}"/>
          </ac:picMkLst>
        </pc:picChg>
        <pc:picChg chg="add del mod ord">
          <ac:chgData name="Carol O'Brien" userId="48e93059-c1a8-441b-8e08-8a2c9191e8d3" providerId="ADAL" clId="{8470C237-AAFF-45C9-BCA8-2E71326A7A6A}" dt="2024-09-28T19:52:09.718" v="112" actId="478"/>
          <ac:picMkLst>
            <pc:docMk/>
            <pc:sldMk cId="994696055" sldId="270"/>
            <ac:picMk id="4" creationId="{D1643F78-A8DA-36C9-A805-8C9407DE9D9C}"/>
          </ac:picMkLst>
        </pc:picChg>
        <pc:picChg chg="del">
          <ac:chgData name="Carol O'Brien" userId="48e93059-c1a8-441b-8e08-8a2c9191e8d3" providerId="ADAL" clId="{8470C237-AAFF-45C9-BCA8-2E71326A7A6A}" dt="2024-09-28T19:50:54.480" v="2" actId="478"/>
          <ac:picMkLst>
            <pc:docMk/>
            <pc:sldMk cId="994696055" sldId="270"/>
            <ac:picMk id="5" creationId="{0EFD6087-0AC1-2CC6-DDB5-52946E778AD5}"/>
          </ac:picMkLst>
        </pc:picChg>
      </pc:sldChg>
      <pc:sldChg chg="del">
        <pc:chgData name="Carol O'Brien" userId="48e93059-c1a8-441b-8e08-8a2c9191e8d3" providerId="ADAL" clId="{8470C237-AAFF-45C9-BCA8-2E71326A7A6A}" dt="2024-09-29T11:58:37.986" v="115" actId="47"/>
        <pc:sldMkLst>
          <pc:docMk/>
          <pc:sldMk cId="3874910128" sldId="271"/>
        </pc:sldMkLst>
      </pc:sldChg>
      <pc:sldChg chg="addSp delSp modSp add mod setBg">
        <pc:chgData name="Carol O'Brien" userId="48e93059-c1a8-441b-8e08-8a2c9191e8d3" providerId="ADAL" clId="{8470C237-AAFF-45C9-BCA8-2E71326A7A6A}" dt="2024-09-30T14:25:21.956" v="249" actId="14100"/>
        <pc:sldMkLst>
          <pc:docMk/>
          <pc:sldMk cId="3664117863" sldId="272"/>
        </pc:sldMkLst>
        <pc:spChg chg="add mod ord">
          <ac:chgData name="Carol O'Brien" userId="48e93059-c1a8-441b-8e08-8a2c9191e8d3" providerId="ADAL" clId="{8470C237-AAFF-45C9-BCA8-2E71326A7A6A}" dt="2024-09-30T14:25:21.956" v="249" actId="14100"/>
          <ac:spMkLst>
            <pc:docMk/>
            <pc:sldMk cId="3664117863" sldId="272"/>
            <ac:spMk id="3" creationId="{4C3FC7C2-2B66-2E32-0EE9-AE8513FD8F89}"/>
          </ac:spMkLst>
        </pc:spChg>
        <pc:spChg chg="mod">
          <ac:chgData name="Carol O'Brien" userId="48e93059-c1a8-441b-8e08-8a2c9191e8d3" providerId="ADAL" clId="{8470C237-AAFF-45C9-BCA8-2E71326A7A6A}" dt="2024-09-30T14:22:27.948" v="233" actId="20577"/>
          <ac:spMkLst>
            <pc:docMk/>
            <pc:sldMk cId="3664117863" sldId="272"/>
            <ac:spMk id="6" creationId="{4D4EFAFC-A322-F8DC-4A17-FFD73077DE83}"/>
          </ac:spMkLst>
        </pc:spChg>
        <pc:picChg chg="del">
          <ac:chgData name="Carol O'Brien" userId="48e93059-c1a8-441b-8e08-8a2c9191e8d3" providerId="ADAL" clId="{8470C237-AAFF-45C9-BCA8-2E71326A7A6A}" dt="2024-09-30T14:18:18.656" v="121" actId="478"/>
          <ac:picMkLst>
            <pc:docMk/>
            <pc:sldMk cId="3664117863" sldId="272"/>
            <ac:picMk id="4" creationId="{D1643F78-A8DA-36C9-A805-8C9407DE9D9C}"/>
          </ac:picMkLst>
        </pc:picChg>
        <pc:picChg chg="add mod">
          <ac:chgData name="Carol O'Brien" userId="48e93059-c1a8-441b-8e08-8a2c9191e8d3" providerId="ADAL" clId="{8470C237-AAFF-45C9-BCA8-2E71326A7A6A}" dt="2024-09-30T14:18:25.557" v="123" actId="26606"/>
          <ac:picMkLst>
            <pc:docMk/>
            <pc:sldMk cId="3664117863" sldId="272"/>
            <ac:picMk id="7" creationId="{B79F9947-6019-F331-B6F0-11F3F8B556CC}"/>
          </ac:picMkLst>
        </pc:picChg>
      </pc:sldChg>
      <pc:sldChg chg="add del">
        <pc:chgData name="Carol O'Brien" userId="48e93059-c1a8-441b-8e08-8a2c9191e8d3" providerId="ADAL" clId="{8470C237-AAFF-45C9-BCA8-2E71326A7A6A}" dt="2024-09-29T11:58:40.076" v="116" actId="47"/>
        <pc:sldMkLst>
          <pc:docMk/>
          <pc:sldMk cId="573064931" sldId="273"/>
        </pc:sldMkLst>
      </pc:sldChg>
      <pc:sldChg chg="addSp delSp modSp add mod setBg">
        <pc:chgData name="Carol O'Brien" userId="48e93059-c1a8-441b-8e08-8a2c9191e8d3" providerId="ADAL" clId="{8470C237-AAFF-45C9-BCA8-2E71326A7A6A}" dt="2024-09-30T14:29:24.407" v="403" actId="20577"/>
        <pc:sldMkLst>
          <pc:docMk/>
          <pc:sldMk cId="2794815210" sldId="273"/>
        </pc:sldMkLst>
        <pc:spChg chg="mod">
          <ac:chgData name="Carol O'Brien" userId="48e93059-c1a8-441b-8e08-8a2c9191e8d3" providerId="ADAL" clId="{8470C237-AAFF-45C9-BCA8-2E71326A7A6A}" dt="2024-09-30T14:29:24.407" v="403" actId="20577"/>
          <ac:spMkLst>
            <pc:docMk/>
            <pc:sldMk cId="2794815210" sldId="273"/>
            <ac:spMk id="6" creationId="{4D4EFAFC-A322-F8DC-4A17-FFD73077DE83}"/>
          </ac:spMkLst>
        </pc:spChg>
        <pc:spChg chg="add del">
          <ac:chgData name="Carol O'Brien" userId="48e93059-c1a8-441b-8e08-8a2c9191e8d3" providerId="ADAL" clId="{8470C237-AAFF-45C9-BCA8-2E71326A7A6A}" dt="2024-09-30T14:29:20.615" v="401" actId="26606"/>
          <ac:spMkLst>
            <pc:docMk/>
            <pc:sldMk cId="2794815210" sldId="273"/>
            <ac:spMk id="8" creationId="{DF70B93D-3104-60A0-4689-08D503E223F7}"/>
          </ac:spMkLst>
        </pc:spChg>
        <pc:spChg chg="add del">
          <ac:chgData name="Carol O'Brien" userId="48e93059-c1a8-441b-8e08-8a2c9191e8d3" providerId="ADAL" clId="{8470C237-AAFF-45C9-BCA8-2E71326A7A6A}" dt="2024-09-30T14:29:18.107" v="398" actId="26606"/>
          <ac:spMkLst>
            <pc:docMk/>
            <pc:sldMk cId="2794815210" sldId="273"/>
            <ac:spMk id="13" creationId="{368A5362-EC3B-4BE3-804B-E6B289AF8A36}"/>
          </ac:spMkLst>
        </pc:spChg>
        <pc:spChg chg="add del">
          <ac:chgData name="Carol O'Brien" userId="48e93059-c1a8-441b-8e08-8a2c9191e8d3" providerId="ADAL" clId="{8470C237-AAFF-45C9-BCA8-2E71326A7A6A}" dt="2024-09-30T14:29:18.107" v="398" actId="26606"/>
          <ac:spMkLst>
            <pc:docMk/>
            <pc:sldMk cId="2794815210" sldId="273"/>
            <ac:spMk id="15" creationId="{1D37744E-F5F6-4ED5-9F5F-21183A8FE771}"/>
          </ac:spMkLst>
        </pc:spChg>
        <pc:spChg chg="add del">
          <ac:chgData name="Carol O'Brien" userId="48e93059-c1a8-441b-8e08-8a2c9191e8d3" providerId="ADAL" clId="{8470C237-AAFF-45C9-BCA8-2E71326A7A6A}" dt="2024-09-30T14:29:18.107" v="398" actId="26606"/>
          <ac:spMkLst>
            <pc:docMk/>
            <pc:sldMk cId="2794815210" sldId="273"/>
            <ac:spMk id="19" creationId="{0BCB6D3E-2815-49BC-A13F-4EFD1750965D}"/>
          </ac:spMkLst>
        </pc:spChg>
        <pc:spChg chg="add del">
          <ac:chgData name="Carol O'Brien" userId="48e93059-c1a8-441b-8e08-8a2c9191e8d3" providerId="ADAL" clId="{8470C237-AAFF-45C9-BCA8-2E71326A7A6A}" dt="2024-09-30T14:29:18.107" v="398" actId="26606"/>
          <ac:spMkLst>
            <pc:docMk/>
            <pc:sldMk cId="2794815210" sldId="273"/>
            <ac:spMk id="21" creationId="{C77A9593-26A9-4234-8351-9339ABF91361}"/>
          </ac:spMkLst>
        </pc:spChg>
        <pc:spChg chg="add del">
          <ac:chgData name="Carol O'Brien" userId="48e93059-c1a8-441b-8e08-8a2c9191e8d3" providerId="ADAL" clId="{8470C237-AAFF-45C9-BCA8-2E71326A7A6A}" dt="2024-09-30T14:29:18.107" v="398" actId="26606"/>
          <ac:spMkLst>
            <pc:docMk/>
            <pc:sldMk cId="2794815210" sldId="273"/>
            <ac:spMk id="25" creationId="{7723AC0F-348F-4B67-BAC9-F3049BD209A9}"/>
          </ac:spMkLst>
        </pc:spChg>
        <pc:spChg chg="add del">
          <ac:chgData name="Carol O'Brien" userId="48e93059-c1a8-441b-8e08-8a2c9191e8d3" providerId="ADAL" clId="{8470C237-AAFF-45C9-BCA8-2E71326A7A6A}" dt="2024-09-30T14:29:20.605" v="400" actId="26606"/>
          <ac:spMkLst>
            <pc:docMk/>
            <pc:sldMk cId="2794815210" sldId="273"/>
            <ac:spMk id="27" creationId="{DF70B93D-3104-60A0-4689-08D503E223F7}"/>
          </ac:spMkLst>
        </pc:spChg>
        <pc:spChg chg="add">
          <ac:chgData name="Carol O'Brien" userId="48e93059-c1a8-441b-8e08-8a2c9191e8d3" providerId="ADAL" clId="{8470C237-AAFF-45C9-BCA8-2E71326A7A6A}" dt="2024-09-30T14:29:20.615" v="401" actId="26606"/>
          <ac:spMkLst>
            <pc:docMk/>
            <pc:sldMk cId="2794815210" sldId="273"/>
            <ac:spMk id="29" creationId="{368A5362-EC3B-4BE3-804B-E6B289AF8A36}"/>
          </ac:spMkLst>
        </pc:spChg>
        <pc:spChg chg="add">
          <ac:chgData name="Carol O'Brien" userId="48e93059-c1a8-441b-8e08-8a2c9191e8d3" providerId="ADAL" clId="{8470C237-AAFF-45C9-BCA8-2E71326A7A6A}" dt="2024-09-30T14:29:20.615" v="401" actId="26606"/>
          <ac:spMkLst>
            <pc:docMk/>
            <pc:sldMk cId="2794815210" sldId="273"/>
            <ac:spMk id="30" creationId="{1D37744E-F5F6-4ED5-9F5F-21183A8FE771}"/>
          </ac:spMkLst>
        </pc:spChg>
        <pc:spChg chg="add">
          <ac:chgData name="Carol O'Brien" userId="48e93059-c1a8-441b-8e08-8a2c9191e8d3" providerId="ADAL" clId="{8470C237-AAFF-45C9-BCA8-2E71326A7A6A}" dt="2024-09-30T14:29:20.615" v="401" actId="26606"/>
          <ac:spMkLst>
            <pc:docMk/>
            <pc:sldMk cId="2794815210" sldId="273"/>
            <ac:spMk id="32" creationId="{0BCB6D3E-2815-49BC-A13F-4EFD1750965D}"/>
          </ac:spMkLst>
        </pc:spChg>
        <pc:spChg chg="add">
          <ac:chgData name="Carol O'Brien" userId="48e93059-c1a8-441b-8e08-8a2c9191e8d3" providerId="ADAL" clId="{8470C237-AAFF-45C9-BCA8-2E71326A7A6A}" dt="2024-09-30T14:29:20.615" v="401" actId="26606"/>
          <ac:spMkLst>
            <pc:docMk/>
            <pc:sldMk cId="2794815210" sldId="273"/>
            <ac:spMk id="33" creationId="{C77A9593-26A9-4234-8351-9339ABF91361}"/>
          </ac:spMkLst>
        </pc:spChg>
        <pc:spChg chg="add">
          <ac:chgData name="Carol O'Brien" userId="48e93059-c1a8-441b-8e08-8a2c9191e8d3" providerId="ADAL" clId="{8470C237-AAFF-45C9-BCA8-2E71326A7A6A}" dt="2024-09-30T14:29:20.615" v="401" actId="26606"/>
          <ac:spMkLst>
            <pc:docMk/>
            <pc:sldMk cId="2794815210" sldId="273"/>
            <ac:spMk id="35" creationId="{7723AC0F-348F-4B67-BAC9-F3049BD209A9}"/>
          </ac:spMkLst>
        </pc:spChg>
        <pc:picChg chg="del">
          <ac:chgData name="Carol O'Brien" userId="48e93059-c1a8-441b-8e08-8a2c9191e8d3" providerId="ADAL" clId="{8470C237-AAFF-45C9-BCA8-2E71326A7A6A}" dt="2024-09-30T14:29:06.931" v="395" actId="478"/>
          <ac:picMkLst>
            <pc:docMk/>
            <pc:sldMk cId="2794815210" sldId="273"/>
            <ac:picMk id="3" creationId="{405610E9-3937-ECCC-1DE2-CC9A6B246036}"/>
          </ac:picMkLst>
        </pc:picChg>
        <pc:picChg chg="add mod">
          <ac:chgData name="Carol O'Brien" userId="48e93059-c1a8-441b-8e08-8a2c9191e8d3" providerId="ADAL" clId="{8470C237-AAFF-45C9-BCA8-2E71326A7A6A}" dt="2024-09-30T14:29:20.615" v="401" actId="26606"/>
          <ac:picMkLst>
            <pc:docMk/>
            <pc:sldMk cId="2794815210" sldId="273"/>
            <ac:picMk id="4" creationId="{627C0C3A-D997-7CC7-E838-AECCC9F796FF}"/>
          </ac:picMkLst>
        </pc:picChg>
        <pc:cxnChg chg="add del">
          <ac:chgData name="Carol O'Brien" userId="48e93059-c1a8-441b-8e08-8a2c9191e8d3" providerId="ADAL" clId="{8470C237-AAFF-45C9-BCA8-2E71326A7A6A}" dt="2024-09-30T14:29:18.107" v="398" actId="26606"/>
          <ac:cxnSpMkLst>
            <pc:docMk/>
            <pc:sldMk cId="2794815210" sldId="273"/>
            <ac:cxnSpMk id="17" creationId="{DD9D7C55-D0C1-4B48-ADC5-A9E322B19608}"/>
          </ac:cxnSpMkLst>
        </pc:cxnChg>
        <pc:cxnChg chg="add del">
          <ac:chgData name="Carol O'Brien" userId="48e93059-c1a8-441b-8e08-8a2c9191e8d3" providerId="ADAL" clId="{8470C237-AAFF-45C9-BCA8-2E71326A7A6A}" dt="2024-09-30T14:29:18.107" v="398" actId="26606"/>
          <ac:cxnSpMkLst>
            <pc:docMk/>
            <pc:sldMk cId="2794815210" sldId="273"/>
            <ac:cxnSpMk id="23" creationId="{6E1AD3BD-190E-448E-9100-7E7AAB9BB996}"/>
          </ac:cxnSpMkLst>
        </pc:cxnChg>
        <pc:cxnChg chg="add">
          <ac:chgData name="Carol O'Brien" userId="48e93059-c1a8-441b-8e08-8a2c9191e8d3" providerId="ADAL" clId="{8470C237-AAFF-45C9-BCA8-2E71326A7A6A}" dt="2024-09-30T14:29:20.615" v="401" actId="26606"/>
          <ac:cxnSpMkLst>
            <pc:docMk/>
            <pc:sldMk cId="2794815210" sldId="273"/>
            <ac:cxnSpMk id="31" creationId="{DD9D7C55-D0C1-4B48-ADC5-A9E322B19608}"/>
          </ac:cxnSpMkLst>
        </pc:cxnChg>
        <pc:cxnChg chg="add">
          <ac:chgData name="Carol O'Brien" userId="48e93059-c1a8-441b-8e08-8a2c9191e8d3" providerId="ADAL" clId="{8470C237-AAFF-45C9-BCA8-2E71326A7A6A}" dt="2024-09-30T14:29:20.615" v="401" actId="26606"/>
          <ac:cxnSpMkLst>
            <pc:docMk/>
            <pc:sldMk cId="2794815210" sldId="273"/>
            <ac:cxnSpMk id="34" creationId="{6E1AD3BD-190E-448E-9100-7E7AAB9BB996}"/>
          </ac:cxnSpMkLst>
        </pc:cxnChg>
      </pc:sldChg>
      <pc:sldChg chg="addSp delSp modSp add mod setBg">
        <pc:chgData name="Carol O'Brien" userId="48e93059-c1a8-441b-8e08-8a2c9191e8d3" providerId="ADAL" clId="{8470C237-AAFF-45C9-BCA8-2E71326A7A6A}" dt="2024-09-30T14:33:25.420" v="421" actId="27614"/>
        <pc:sldMkLst>
          <pc:docMk/>
          <pc:sldMk cId="2646340685" sldId="274"/>
        </pc:sldMkLst>
        <pc:spChg chg="mod">
          <ac:chgData name="Carol O'Brien" userId="48e93059-c1a8-441b-8e08-8a2c9191e8d3" providerId="ADAL" clId="{8470C237-AAFF-45C9-BCA8-2E71326A7A6A}" dt="2024-09-30T14:33:18.191" v="418" actId="26606"/>
          <ac:spMkLst>
            <pc:docMk/>
            <pc:sldMk cId="2646340685" sldId="274"/>
            <ac:spMk id="6" creationId="{4D4EFAFC-A322-F8DC-4A17-FFD73077DE83}"/>
          </ac:spMkLst>
        </pc:spChg>
        <pc:spChg chg="add del">
          <ac:chgData name="Carol O'Brien" userId="48e93059-c1a8-441b-8e08-8a2c9191e8d3" providerId="ADAL" clId="{8470C237-AAFF-45C9-BCA8-2E71326A7A6A}" dt="2024-09-30T14:33:18.191" v="418" actId="26606"/>
          <ac:spMkLst>
            <pc:docMk/>
            <pc:sldMk cId="2646340685" sldId="274"/>
            <ac:spMk id="8" creationId="{DF70B93D-3104-60A0-4689-08D503E223F7}"/>
          </ac:spMkLst>
        </pc:spChg>
        <pc:spChg chg="add del">
          <ac:chgData name="Carol O'Brien" userId="48e93059-c1a8-441b-8e08-8a2c9191e8d3" providerId="ADAL" clId="{8470C237-AAFF-45C9-BCA8-2E71326A7A6A}" dt="2024-09-30T14:33:16.313" v="415" actId="26606"/>
          <ac:spMkLst>
            <pc:docMk/>
            <pc:sldMk cId="2646340685" sldId="274"/>
            <ac:spMk id="13" creationId="{6C0DD7BF-8F3D-4D34-A37A-85563D3D62FF}"/>
          </ac:spMkLst>
        </pc:spChg>
        <pc:spChg chg="add del">
          <ac:chgData name="Carol O'Brien" userId="48e93059-c1a8-441b-8e08-8a2c9191e8d3" providerId="ADAL" clId="{8470C237-AAFF-45C9-BCA8-2E71326A7A6A}" dt="2024-09-30T14:33:16.313" v="415" actId="26606"/>
          <ac:spMkLst>
            <pc:docMk/>
            <pc:sldMk cId="2646340685" sldId="274"/>
            <ac:spMk id="15" creationId="{A82C64D9-D855-4343-BB40-3E465EFFA0B6}"/>
          </ac:spMkLst>
        </pc:spChg>
        <pc:spChg chg="add del">
          <ac:chgData name="Carol O'Brien" userId="48e93059-c1a8-441b-8e08-8a2c9191e8d3" providerId="ADAL" clId="{8470C237-AAFF-45C9-BCA8-2E71326A7A6A}" dt="2024-09-30T14:33:16.313" v="415" actId="26606"/>
          <ac:spMkLst>
            <pc:docMk/>
            <pc:sldMk cId="2646340685" sldId="274"/>
            <ac:spMk id="19" creationId="{6E3AA470-3B69-490E-97A2-0A6A6AB58365}"/>
          </ac:spMkLst>
        </pc:spChg>
        <pc:spChg chg="add del">
          <ac:chgData name="Carol O'Brien" userId="48e93059-c1a8-441b-8e08-8a2c9191e8d3" providerId="ADAL" clId="{8470C237-AAFF-45C9-BCA8-2E71326A7A6A}" dt="2024-09-30T14:33:16.313" v="415" actId="26606"/>
          <ac:spMkLst>
            <pc:docMk/>
            <pc:sldMk cId="2646340685" sldId="274"/>
            <ac:spMk id="21" creationId="{0713BAD8-E33C-42AC-A8E6-8F3D8B3766C6}"/>
          </ac:spMkLst>
        </pc:spChg>
        <pc:spChg chg="add del">
          <ac:chgData name="Carol O'Brien" userId="48e93059-c1a8-441b-8e08-8a2c9191e8d3" providerId="ADAL" clId="{8470C237-AAFF-45C9-BCA8-2E71326A7A6A}" dt="2024-09-30T14:33:16.313" v="415" actId="26606"/>
          <ac:spMkLst>
            <pc:docMk/>
            <pc:sldMk cId="2646340685" sldId="274"/>
            <ac:spMk id="25" creationId="{2D195C48-3B53-4363-9FA7-58E5976EAD34}"/>
          </ac:spMkLst>
        </pc:spChg>
        <pc:spChg chg="add del">
          <ac:chgData name="Carol O'Brien" userId="48e93059-c1a8-441b-8e08-8a2c9191e8d3" providerId="ADAL" clId="{8470C237-AAFF-45C9-BCA8-2E71326A7A6A}" dt="2024-09-30T14:33:18.179" v="417" actId="26606"/>
          <ac:spMkLst>
            <pc:docMk/>
            <pc:sldMk cId="2646340685" sldId="274"/>
            <ac:spMk id="27" creationId="{DF70B93D-3104-60A0-4689-08D503E223F7}"/>
          </ac:spMkLst>
        </pc:spChg>
        <pc:spChg chg="add">
          <ac:chgData name="Carol O'Brien" userId="48e93059-c1a8-441b-8e08-8a2c9191e8d3" providerId="ADAL" clId="{8470C237-AAFF-45C9-BCA8-2E71326A7A6A}" dt="2024-09-30T14:33:18.191" v="418" actId="26606"/>
          <ac:spMkLst>
            <pc:docMk/>
            <pc:sldMk cId="2646340685" sldId="274"/>
            <ac:spMk id="29" creationId="{368A5362-EC3B-4BE3-804B-E6B289AF8A36}"/>
          </ac:spMkLst>
        </pc:spChg>
        <pc:spChg chg="add">
          <ac:chgData name="Carol O'Brien" userId="48e93059-c1a8-441b-8e08-8a2c9191e8d3" providerId="ADAL" clId="{8470C237-AAFF-45C9-BCA8-2E71326A7A6A}" dt="2024-09-30T14:33:18.191" v="418" actId="26606"/>
          <ac:spMkLst>
            <pc:docMk/>
            <pc:sldMk cId="2646340685" sldId="274"/>
            <ac:spMk id="30" creationId="{1D37744E-F5F6-4ED5-9F5F-21183A8FE771}"/>
          </ac:spMkLst>
        </pc:spChg>
        <pc:spChg chg="add">
          <ac:chgData name="Carol O'Brien" userId="48e93059-c1a8-441b-8e08-8a2c9191e8d3" providerId="ADAL" clId="{8470C237-AAFF-45C9-BCA8-2E71326A7A6A}" dt="2024-09-30T14:33:18.191" v="418" actId="26606"/>
          <ac:spMkLst>
            <pc:docMk/>
            <pc:sldMk cId="2646340685" sldId="274"/>
            <ac:spMk id="32" creationId="{0BCB6D3E-2815-49BC-A13F-4EFD1750965D}"/>
          </ac:spMkLst>
        </pc:spChg>
        <pc:spChg chg="add">
          <ac:chgData name="Carol O'Brien" userId="48e93059-c1a8-441b-8e08-8a2c9191e8d3" providerId="ADAL" clId="{8470C237-AAFF-45C9-BCA8-2E71326A7A6A}" dt="2024-09-30T14:33:18.191" v="418" actId="26606"/>
          <ac:spMkLst>
            <pc:docMk/>
            <pc:sldMk cId="2646340685" sldId="274"/>
            <ac:spMk id="33" creationId="{C77A9593-26A9-4234-8351-9339ABF91361}"/>
          </ac:spMkLst>
        </pc:spChg>
        <pc:spChg chg="add">
          <ac:chgData name="Carol O'Brien" userId="48e93059-c1a8-441b-8e08-8a2c9191e8d3" providerId="ADAL" clId="{8470C237-AAFF-45C9-BCA8-2E71326A7A6A}" dt="2024-09-30T14:33:18.191" v="418" actId="26606"/>
          <ac:spMkLst>
            <pc:docMk/>
            <pc:sldMk cId="2646340685" sldId="274"/>
            <ac:spMk id="35" creationId="{7723AC0F-348F-4B67-BAC9-F3049BD209A9}"/>
          </ac:spMkLst>
        </pc:spChg>
        <pc:picChg chg="del">
          <ac:chgData name="Carol O'Brien" userId="48e93059-c1a8-441b-8e08-8a2c9191e8d3" providerId="ADAL" clId="{8470C237-AAFF-45C9-BCA8-2E71326A7A6A}" dt="2024-09-30T14:30:23.092" v="406" actId="478"/>
          <ac:picMkLst>
            <pc:docMk/>
            <pc:sldMk cId="2646340685" sldId="274"/>
            <ac:picMk id="3" creationId="{405610E9-3937-ECCC-1DE2-CC9A6B246036}"/>
          </ac:picMkLst>
        </pc:picChg>
        <pc:picChg chg="add mod">
          <ac:chgData name="Carol O'Brien" userId="48e93059-c1a8-441b-8e08-8a2c9191e8d3" providerId="ADAL" clId="{8470C237-AAFF-45C9-BCA8-2E71326A7A6A}" dt="2024-09-30T14:33:25.420" v="421" actId="27614"/>
          <ac:picMkLst>
            <pc:docMk/>
            <pc:sldMk cId="2646340685" sldId="274"/>
            <ac:picMk id="4" creationId="{0691ADCD-EA32-B746-8B9D-10DD371663D6}"/>
          </ac:picMkLst>
        </pc:picChg>
        <pc:cxnChg chg="add del">
          <ac:chgData name="Carol O'Brien" userId="48e93059-c1a8-441b-8e08-8a2c9191e8d3" providerId="ADAL" clId="{8470C237-AAFF-45C9-BCA8-2E71326A7A6A}" dt="2024-09-30T14:33:16.313" v="415" actId="26606"/>
          <ac:cxnSpMkLst>
            <pc:docMk/>
            <pc:sldMk cId="2646340685" sldId="274"/>
            <ac:cxnSpMk id="17" creationId="{106D061A-80BB-4A08-8350-176FFFDCC32C}"/>
          </ac:cxnSpMkLst>
        </pc:cxnChg>
        <pc:cxnChg chg="add del">
          <ac:chgData name="Carol O'Brien" userId="48e93059-c1a8-441b-8e08-8a2c9191e8d3" providerId="ADAL" clId="{8470C237-AAFF-45C9-BCA8-2E71326A7A6A}" dt="2024-09-30T14:33:16.313" v="415" actId="26606"/>
          <ac:cxnSpMkLst>
            <pc:docMk/>
            <pc:sldMk cId="2646340685" sldId="274"/>
            <ac:cxnSpMk id="23" creationId="{632979E2-B89C-40AF-BC3B-F1B518211DF9}"/>
          </ac:cxnSpMkLst>
        </pc:cxnChg>
        <pc:cxnChg chg="add">
          <ac:chgData name="Carol O'Brien" userId="48e93059-c1a8-441b-8e08-8a2c9191e8d3" providerId="ADAL" clId="{8470C237-AAFF-45C9-BCA8-2E71326A7A6A}" dt="2024-09-30T14:33:18.191" v="418" actId="26606"/>
          <ac:cxnSpMkLst>
            <pc:docMk/>
            <pc:sldMk cId="2646340685" sldId="274"/>
            <ac:cxnSpMk id="31" creationId="{DD9D7C55-D0C1-4B48-ADC5-A9E322B19608}"/>
          </ac:cxnSpMkLst>
        </pc:cxnChg>
        <pc:cxnChg chg="add">
          <ac:chgData name="Carol O'Brien" userId="48e93059-c1a8-441b-8e08-8a2c9191e8d3" providerId="ADAL" clId="{8470C237-AAFF-45C9-BCA8-2E71326A7A6A}" dt="2024-09-30T14:33:18.191" v="418" actId="26606"/>
          <ac:cxnSpMkLst>
            <pc:docMk/>
            <pc:sldMk cId="2646340685" sldId="274"/>
            <ac:cxnSpMk id="34" creationId="{6E1AD3BD-190E-448E-9100-7E7AAB9BB996}"/>
          </ac:cxnSpMkLst>
        </pc:cxnChg>
      </pc:sldChg>
      <pc:sldChg chg="addSp delSp modSp add mod ord">
        <pc:chgData name="Carol O'Brien" userId="48e93059-c1a8-441b-8e08-8a2c9191e8d3" providerId="ADAL" clId="{8470C237-AAFF-45C9-BCA8-2E71326A7A6A}" dt="2024-09-30T14:33:24.785" v="420"/>
        <pc:sldMkLst>
          <pc:docMk/>
          <pc:sldMk cId="1638434544" sldId="275"/>
        </pc:sldMkLst>
        <pc:spChg chg="del">
          <ac:chgData name="Carol O'Brien" userId="48e93059-c1a8-441b-8e08-8a2c9191e8d3" providerId="ADAL" clId="{8470C237-AAFF-45C9-BCA8-2E71326A7A6A}" dt="2024-09-30T14:31:39.739" v="408" actId="22"/>
          <ac:spMkLst>
            <pc:docMk/>
            <pc:sldMk cId="1638434544" sldId="275"/>
            <ac:spMk id="8" creationId="{DF70B93D-3104-60A0-4689-08D503E223F7}"/>
          </ac:spMkLst>
        </pc:spChg>
        <pc:picChg chg="del">
          <ac:chgData name="Carol O'Brien" userId="48e93059-c1a8-441b-8e08-8a2c9191e8d3" providerId="ADAL" clId="{8470C237-AAFF-45C9-BCA8-2E71326A7A6A}" dt="2024-09-30T14:30:25.615" v="407" actId="478"/>
          <ac:picMkLst>
            <pc:docMk/>
            <pc:sldMk cId="1638434544" sldId="275"/>
            <ac:picMk id="3" creationId="{405610E9-3937-ECCC-1DE2-CC9A6B246036}"/>
          </ac:picMkLst>
        </pc:picChg>
        <pc:picChg chg="add mod ord">
          <ac:chgData name="Carol O'Brien" userId="48e93059-c1a8-441b-8e08-8a2c9191e8d3" providerId="ADAL" clId="{8470C237-AAFF-45C9-BCA8-2E71326A7A6A}" dt="2024-09-30T14:31:47.368" v="410" actId="14100"/>
          <ac:picMkLst>
            <pc:docMk/>
            <pc:sldMk cId="1638434544" sldId="275"/>
            <ac:picMk id="4" creationId="{1C9621AD-C4EE-3D06-847F-5484D33B667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A629B2-4E81-4F1D-AB68-E1ED6DC792BF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8C9E29-F8D2-47B8-A3EF-7845F6CBF0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089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4D562B-FD71-4A94-BA03-0401421D99C7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835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545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886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279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8386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944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856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29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344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100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161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14D562B-FD71-4A94-BA03-0401421D99C7}" type="datetimeFigureOut">
              <a:rPr lang="en-GB" smtClean="0"/>
              <a:t>30/09/2024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213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B338E-0044-B34E-A3F8-EE6573C9CF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Tasks that make students think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3CE0F9-F2B7-649C-3D94-DFD8C78C54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New Primary Maths Curriculum</a:t>
            </a:r>
          </a:p>
        </p:txBody>
      </p:sp>
    </p:spTree>
    <p:extLst>
      <p:ext uri="{BB962C8B-B14F-4D97-AF65-F5344CB8AC3E}">
        <p14:creationId xmlns:p14="http://schemas.microsoft.com/office/powerpoint/2010/main" val="2043356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D4EFAFC-A322-F8DC-4A17-FFD73077DE8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558564" y="609600"/>
            <a:ext cx="3912583" cy="135636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GB" sz="3000" dirty="0"/>
              <a:t>What maths questions could you come up with for this picture?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79F9947-6019-F331-B6F0-11F3F8B556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064" y="1236488"/>
            <a:ext cx="6045576" cy="438304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FC7C2-2B66-2E32-0EE9-AE8513FD8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8564" y="2057400"/>
            <a:ext cx="4348301" cy="4038600"/>
          </a:xfrm>
        </p:spPr>
        <p:txBody>
          <a:bodyPr>
            <a:noAutofit/>
          </a:bodyPr>
          <a:lstStyle/>
          <a:p>
            <a:r>
              <a:rPr lang="en-GB" sz="2000" dirty="0"/>
              <a:t>Little Bo Peep has 3 sheep. She bought 5 more. How many does she have now?</a:t>
            </a:r>
          </a:p>
          <a:p>
            <a:r>
              <a:rPr lang="en-GB" sz="2000" dirty="0"/>
              <a:t>¼ of Little Bo Peep’s herd of sheep is 3. How many did she have altogether? </a:t>
            </a:r>
          </a:p>
          <a:p>
            <a:r>
              <a:rPr lang="en-GB" sz="2000" dirty="0"/>
              <a:t>Little Bo Peep has 3 sheep. The sheep ran a total of 19.2km. How far did each sheep run? </a:t>
            </a:r>
          </a:p>
          <a:p>
            <a:r>
              <a:rPr lang="en-GB" sz="2000" dirty="0"/>
              <a:t> Little Bo Peep has 3 sheep. Each sheep weighs 60kg before it is shorn. The shearer removed 3 kg of fleece. What percentage of the sheep’s weight was removed? </a:t>
            </a:r>
          </a:p>
        </p:txBody>
      </p:sp>
    </p:spTree>
    <p:extLst>
      <p:ext uri="{BB962C8B-B14F-4D97-AF65-F5344CB8AC3E}">
        <p14:creationId xmlns:p14="http://schemas.microsoft.com/office/powerpoint/2010/main" val="3664117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D4EFAFC-A322-F8DC-4A17-FFD73077DE8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3000" y="631899"/>
            <a:ext cx="9875838" cy="1311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Can you come up with  maths questions for this picture?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F70B93D-3104-60A0-4689-08D503E22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05610E9-3937-ECCC-1DE2-CC9A6B2460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176" y="2057050"/>
            <a:ext cx="6942422" cy="403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696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368A5362-EC3B-4BE3-804B-E6B289AF8A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D37744E-F5F6-4ED5-9F5F-21183A8FE7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D9D7C55-D0C1-4B48-ADC5-A9E322B196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0BCB6D3E-2815-49BC-A13F-4EFD17509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210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C77A9593-26A9-4234-8351-9339ABF91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2944" y="246887"/>
            <a:ext cx="4397755" cy="6377939"/>
          </a:xfrm>
          <a:prstGeom prst="rect">
            <a:avLst/>
          </a:prstGeom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E1AD3BD-190E-448E-9100-7E7AAB9BB9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370284" y="4405863"/>
            <a:ext cx="2763075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7723AC0F-348F-4B67-BAC9-F3049BD20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D4EFAFC-A322-F8DC-4A17-FFD73077DE8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95138" y="857675"/>
            <a:ext cx="3113366" cy="36228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3800" b="1" cap="all" dirty="0">
                <a:solidFill>
                  <a:srgbClr val="FFFFFF"/>
                </a:solidFill>
              </a:rPr>
              <a:t>Can you come up with  maths questions for this picture?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27C0C3A-D997-7CC7-E838-AECCC9F796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2064" y="1705020"/>
            <a:ext cx="6045576" cy="3445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815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D4EFAFC-A322-F8DC-4A17-FFD73077DE8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3000" y="631899"/>
            <a:ext cx="9875838" cy="1311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Can you come up with  maths questions for this </a:t>
            </a:r>
            <a:r>
              <a:rPr lang="en-GB"/>
              <a:t>picture. </a:t>
            </a: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C9621AD-C4EE-3D06-847F-5484D33B66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56675" y="2036464"/>
            <a:ext cx="7646086" cy="4189637"/>
          </a:xfrm>
        </p:spPr>
      </p:pic>
    </p:spTree>
    <p:extLst>
      <p:ext uri="{BB962C8B-B14F-4D97-AF65-F5344CB8AC3E}">
        <p14:creationId xmlns:p14="http://schemas.microsoft.com/office/powerpoint/2010/main" val="1638434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368A5362-EC3B-4BE3-804B-E6B289AF8A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D37744E-F5F6-4ED5-9F5F-21183A8FE7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D9D7C55-D0C1-4B48-ADC5-A9E322B196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0BCB6D3E-2815-49BC-A13F-4EFD17509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210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C77A9593-26A9-4234-8351-9339ABF91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2944" y="246887"/>
            <a:ext cx="4397755" cy="6377939"/>
          </a:xfrm>
          <a:prstGeom prst="rect">
            <a:avLst/>
          </a:prstGeom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E1AD3BD-190E-448E-9100-7E7AAB9BB9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370284" y="4405863"/>
            <a:ext cx="2763075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7723AC0F-348F-4B67-BAC9-F3049BD20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D4EFAFC-A322-F8DC-4A17-FFD73077DE8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95138" y="857675"/>
            <a:ext cx="3113366" cy="36228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3800" b="1" cap="all">
                <a:solidFill>
                  <a:srgbClr val="FFFFFF"/>
                </a:solidFill>
              </a:rPr>
              <a:t>Can you come up with  maths questions for this picture. </a:t>
            </a:r>
          </a:p>
        </p:txBody>
      </p:sp>
      <p:pic>
        <p:nvPicPr>
          <p:cNvPr id="4" name="Content Placeholder 3" descr="A blue crossed sticks with black text&#10;&#10;Description automatically generated">
            <a:extLst>
              <a:ext uri="{FF2B5EF4-FFF2-40B4-BE49-F238E27FC236}">
                <a16:creationId xmlns:a16="http://schemas.microsoft.com/office/drawing/2014/main" id="{0691ADCD-EA32-B746-8B9D-10DD371663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2064" y="1463197"/>
            <a:ext cx="6045576" cy="392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340685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A041C4963708459AFF156BCCDABFF5" ma:contentTypeVersion="22" ma:contentTypeDescription="Create a new document." ma:contentTypeScope="" ma:versionID="9af7970ad464f1dd3184db38efe54abb">
  <xsd:schema xmlns:xsd="http://www.w3.org/2001/XMLSchema" xmlns:xs="http://www.w3.org/2001/XMLSchema" xmlns:p="http://schemas.microsoft.com/office/2006/metadata/properties" xmlns:ns2="c525ba84-da2e-473c-8da5-b14d0b1f7d9a" xmlns:ns3="15da670a-6ea7-46be-a87a-7f641ee1a33b" targetNamespace="http://schemas.microsoft.com/office/2006/metadata/properties" ma:root="true" ma:fieldsID="879c7dcd7d2f2fe89f8a20a73655a2b0" ns2:_="" ns3:_="">
    <xsd:import namespace="c525ba84-da2e-473c-8da5-b14d0b1f7d9a"/>
    <xsd:import namespace="15da670a-6ea7-46be-a87a-7f641ee1a3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Planning" minOccurs="0"/>
                <xsd:element ref="ns2:PlannedDate_x002f_Time" minOccurs="0"/>
                <xsd:element ref="ns2:LearningExperiences" minOccurs="0"/>
                <xsd:element ref="ns2:CM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25ba84-da2e-473c-8da5-b14d0b1f7d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Planning" ma:index="21" nillable="true" ma:displayName="Planning" ma:format="Dropdown" ma:internalName="Planning">
      <xsd:simpleType>
        <xsd:restriction base="dms:Text">
          <xsd:maxLength value="255"/>
        </xsd:restriction>
      </xsd:simpleType>
    </xsd:element>
    <xsd:element name="PlannedDate_x002f_Time" ma:index="22" nillable="true" ma:displayName="Planned Date/Time" ma:format="DateTime" ma:internalName="PlannedDate_x002f_Time">
      <xsd:simpleType>
        <xsd:restriction base="dms:DateTime"/>
      </xsd:simpleType>
    </xsd:element>
    <xsd:element name="LearningExperiences" ma:index="23" nillable="true" ma:displayName="Learning Experiences" ma:format="Dropdown" ma:internalName="LearningExperiences">
      <xsd:simpleType>
        <xsd:restriction base="dms:Note">
          <xsd:maxLength value="255"/>
        </xsd:restriction>
      </xsd:simpleType>
    </xsd:element>
    <xsd:element name="CM" ma:index="24" nillable="true" ma:displayName="CM" ma:default="1" ma:description="Indicate if this was completed y/n" ma:format="Dropdown" ma:internalName="CM">
      <xsd:simpleType>
        <xsd:restriction base="dms:Boolea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1d5cfea4-2a69-4c04-aa6b-7294bd74495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da670a-6ea7-46be-a87a-7f641ee1a33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74557af4-b1fe-40d6-9705-f54fef24160f}" ma:internalName="TaxCatchAll" ma:showField="CatchAllData" ma:web="15da670a-6ea7-46be-a87a-7f641ee1a3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earningExperiences xmlns="c525ba84-da2e-473c-8da5-b14d0b1f7d9a" xsi:nil="true"/>
    <lcf76f155ced4ddcb4097134ff3c332f xmlns="c525ba84-da2e-473c-8da5-b14d0b1f7d9a">
      <Terms xmlns="http://schemas.microsoft.com/office/infopath/2007/PartnerControls"/>
    </lcf76f155ced4ddcb4097134ff3c332f>
    <CM xmlns="c525ba84-da2e-473c-8da5-b14d0b1f7d9a">true</CM>
    <Planning xmlns="c525ba84-da2e-473c-8da5-b14d0b1f7d9a" xsi:nil="true"/>
    <TaxCatchAll xmlns="15da670a-6ea7-46be-a87a-7f641ee1a33b" xsi:nil="true"/>
    <PlannedDate_x002f_Time xmlns="c525ba84-da2e-473c-8da5-b14d0b1f7d9a" xsi:nil="true"/>
  </documentManagement>
</p:properties>
</file>

<file path=customXml/itemProps1.xml><?xml version="1.0" encoding="utf-8"?>
<ds:datastoreItem xmlns:ds="http://schemas.openxmlformats.org/officeDocument/2006/customXml" ds:itemID="{10B90A49-D21B-42E2-9C8C-8F61BFE787D9}"/>
</file>

<file path=customXml/itemProps2.xml><?xml version="1.0" encoding="utf-8"?>
<ds:datastoreItem xmlns:ds="http://schemas.openxmlformats.org/officeDocument/2006/customXml" ds:itemID="{9F7A8E55-9AAB-42C6-97E4-9A1A5B4AA8E9}"/>
</file>

<file path=customXml/itemProps3.xml><?xml version="1.0" encoding="utf-8"?>
<ds:datastoreItem xmlns:ds="http://schemas.openxmlformats.org/officeDocument/2006/customXml" ds:itemID="{BB448F10-0576-4701-A58F-C93E98F310B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</TotalTime>
  <Words>158</Words>
  <Application>Microsoft Office PowerPoint</Application>
  <PresentationFormat>Widescreen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Aptos</vt:lpstr>
      <vt:lpstr>Corbel</vt:lpstr>
      <vt:lpstr>Basis</vt:lpstr>
      <vt:lpstr>Tasks that make students think</vt:lpstr>
      <vt:lpstr>What maths questions could you come up with for this picture? </vt:lpstr>
      <vt:lpstr>Can you come up with  maths questions for this picture? </vt:lpstr>
      <vt:lpstr>Can you come up with  maths questions for this picture? </vt:lpstr>
      <vt:lpstr>Can you come up with  maths questions for this picture. </vt:lpstr>
      <vt:lpstr>Can you come up with  maths questions for this picture.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Carol O'Brien</dc:creator>
  <cp:lastModifiedBy>Carol O'Brien</cp:lastModifiedBy>
  <cp:revision>4</cp:revision>
  <dcterms:created xsi:type="dcterms:W3CDTF">2024-09-10T20:05:12Z</dcterms:created>
  <dcterms:modified xsi:type="dcterms:W3CDTF">2024-09-30T14:33:40Z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0x0101000BA041C4963708459AFF156BCCDABFF5</vt:lpwstr>
  </property>
</Properties>
</file>