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74" r:id="rId8"/>
    <p:sldId id="273" r:id="rId9"/>
    <p:sldId id="272" r:id="rId10"/>
    <p:sldId id="275" r:id="rId11"/>
    <p:sldId id="269" r:id="rId12"/>
    <p:sldId id="276" r:id="rId13"/>
    <p:sldId id="278" r:id="rId14"/>
    <p:sldId id="270" r:id="rId15"/>
    <p:sldId id="263" r:id="rId16"/>
    <p:sldId id="277" r:id="rId17"/>
    <p:sldId id="259" r:id="rId18"/>
    <p:sldId id="265" r:id="rId19"/>
    <p:sldId id="279" r:id="rId20"/>
    <p:sldId id="280" r:id="rId21"/>
    <p:sldId id="271" r:id="rId22"/>
    <p:sldId id="262" r:id="rId23"/>
    <p:sldId id="268" r:id="rId24"/>
    <p:sldId id="267" r:id="rId25"/>
  </p:sldIdLst>
  <p:sldSz cx="12192000" cy="6858000"/>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A61248-6D40-42C4-B19F-9E9E38D9EA08}" v="40" dt="2026-09-07T08:28:30.5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3" d="100"/>
          <a:sy n="83" d="100"/>
        </p:scale>
        <p:origin x="45" y="195"/>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O'Keeffe" userId="3734160f-5eba-4eb6-85af-f89f7e5c5fb0" providerId="ADAL" clId="{58DF2437-06BC-4F18-9E95-C00CA4BC4A42}"/>
    <pc:docChg chg="undo custSel addSld delSld modSld sldOrd">
      <pc:chgData name="Julie O'Keeffe" userId="3734160f-5eba-4eb6-85af-f89f7e5c5fb0" providerId="ADAL" clId="{58DF2437-06BC-4F18-9E95-C00CA4BC4A42}" dt="2026-09-07T14:47:04.440" v="1598" actId="20577"/>
      <pc:docMkLst>
        <pc:docMk/>
      </pc:docMkLst>
      <pc:sldChg chg="modSp mod">
        <pc:chgData name="Julie O'Keeffe" userId="3734160f-5eba-4eb6-85af-f89f7e5c5fb0" providerId="ADAL" clId="{58DF2437-06BC-4F18-9E95-C00CA4BC4A42}" dt="2026-09-07T08:25:57.302" v="1552" actId="20577"/>
        <pc:sldMkLst>
          <pc:docMk/>
          <pc:sldMk cId="91708255" sldId="257"/>
        </pc:sldMkLst>
        <pc:spChg chg="mod">
          <ac:chgData name="Julie O'Keeffe" userId="3734160f-5eba-4eb6-85af-f89f7e5c5fb0" providerId="ADAL" clId="{58DF2437-06BC-4F18-9E95-C00CA4BC4A42}" dt="2026-09-07T08:25:57.302" v="1552" actId="20577"/>
          <ac:spMkLst>
            <pc:docMk/>
            <pc:sldMk cId="91708255" sldId="257"/>
            <ac:spMk id="3" creationId="{00000000-0000-0000-0000-000000000000}"/>
          </ac:spMkLst>
        </pc:spChg>
      </pc:sldChg>
      <pc:sldChg chg="addSp delSp modSp mod ord">
        <pc:chgData name="Julie O'Keeffe" userId="3734160f-5eba-4eb6-85af-f89f7e5c5fb0" providerId="ADAL" clId="{58DF2437-06BC-4F18-9E95-C00CA4BC4A42}" dt="2026-09-07T08:27:31.811" v="1556"/>
        <pc:sldMkLst>
          <pc:docMk/>
          <pc:sldMk cId="117156420" sldId="259"/>
        </pc:sldMkLst>
        <pc:spChg chg="mod ord">
          <ac:chgData name="Julie O'Keeffe" userId="3734160f-5eba-4eb6-85af-f89f7e5c5fb0" providerId="ADAL" clId="{58DF2437-06BC-4F18-9E95-C00CA4BC4A42}" dt="2026-09-01T16:03:04.001" v="1483" actId="1076"/>
          <ac:spMkLst>
            <pc:docMk/>
            <pc:sldMk cId="117156420" sldId="259"/>
            <ac:spMk id="6" creationId="{00000000-0000-0000-0000-000000000000}"/>
          </ac:spMkLst>
        </pc:spChg>
        <pc:picChg chg="add mod">
          <ac:chgData name="Julie O'Keeffe" userId="3734160f-5eba-4eb6-85af-f89f7e5c5fb0" providerId="ADAL" clId="{58DF2437-06BC-4F18-9E95-C00CA4BC4A42}" dt="2026-08-31T11:40:36.601" v="382" actId="1076"/>
          <ac:picMkLst>
            <pc:docMk/>
            <pc:sldMk cId="117156420" sldId="259"/>
            <ac:picMk id="4" creationId="{B93B3083-A43B-6C35-E4FF-DE3132074CF0}"/>
          </ac:picMkLst>
        </pc:picChg>
        <pc:picChg chg="mod ord modCrop">
          <ac:chgData name="Julie O'Keeffe" userId="3734160f-5eba-4eb6-85af-f89f7e5c5fb0" providerId="ADAL" clId="{58DF2437-06BC-4F18-9E95-C00CA4BC4A42}" dt="2026-09-01T16:03:41.753" v="1484" actId="732"/>
          <ac:picMkLst>
            <pc:docMk/>
            <pc:sldMk cId="117156420" sldId="259"/>
            <ac:picMk id="11" creationId="{52307252-3215-56B2-6F81-5CF4301D456D}"/>
          </ac:picMkLst>
        </pc:picChg>
      </pc:sldChg>
      <pc:sldChg chg="modSp mod">
        <pc:chgData name="Julie O'Keeffe" userId="3734160f-5eba-4eb6-85af-f89f7e5c5fb0" providerId="ADAL" clId="{58DF2437-06BC-4F18-9E95-C00CA4BC4A42}" dt="2026-08-31T12:01:21.337" v="1203" actId="1076"/>
        <pc:sldMkLst>
          <pc:docMk/>
          <pc:sldMk cId="606227130" sldId="262"/>
        </pc:sldMkLst>
        <pc:spChg chg="mod">
          <ac:chgData name="Julie O'Keeffe" userId="3734160f-5eba-4eb6-85af-f89f7e5c5fb0" providerId="ADAL" clId="{58DF2437-06BC-4F18-9E95-C00CA4BC4A42}" dt="2026-08-31T12:00:45.403" v="1144" actId="20577"/>
          <ac:spMkLst>
            <pc:docMk/>
            <pc:sldMk cId="606227130" sldId="262"/>
            <ac:spMk id="3" creationId="{00000000-0000-0000-0000-000000000000}"/>
          </ac:spMkLst>
        </pc:spChg>
        <pc:spChg chg="mod">
          <ac:chgData name="Julie O'Keeffe" userId="3734160f-5eba-4eb6-85af-f89f7e5c5fb0" providerId="ADAL" clId="{58DF2437-06BC-4F18-9E95-C00CA4BC4A42}" dt="2026-08-31T12:01:21.337" v="1203" actId="1076"/>
          <ac:spMkLst>
            <pc:docMk/>
            <pc:sldMk cId="606227130" sldId="262"/>
            <ac:spMk id="4" creationId="{F302BDEB-0069-F9AF-8CA1-8D46A9B49781}"/>
          </ac:spMkLst>
        </pc:spChg>
      </pc:sldChg>
      <pc:sldChg chg="addSp delSp modSp mod modAnim delDesignElem chgLayout">
        <pc:chgData name="Julie O'Keeffe" userId="3734160f-5eba-4eb6-85af-f89f7e5c5fb0" providerId="ADAL" clId="{58DF2437-06BC-4F18-9E95-C00CA4BC4A42}" dt="2026-09-07T08:28:09.612" v="1562" actId="20577"/>
        <pc:sldMkLst>
          <pc:docMk/>
          <pc:sldMk cId="1817167812" sldId="265"/>
        </pc:sldMkLst>
        <pc:spChg chg="mod ord">
          <ac:chgData name="Julie O'Keeffe" userId="3734160f-5eba-4eb6-85af-f89f7e5c5fb0" providerId="ADAL" clId="{58DF2437-06BC-4F18-9E95-C00CA4BC4A42}" dt="2026-08-31T11:45:03.576" v="474" actId="403"/>
          <ac:spMkLst>
            <pc:docMk/>
            <pc:sldMk cId="1817167812" sldId="265"/>
            <ac:spMk id="2" creationId="{6DE41E06-4083-4A86-BBFE-B62DCD54D693}"/>
          </ac:spMkLst>
        </pc:spChg>
        <pc:spChg chg="mod ord">
          <ac:chgData name="Julie O'Keeffe" userId="3734160f-5eba-4eb6-85af-f89f7e5c5fb0" providerId="ADAL" clId="{58DF2437-06BC-4F18-9E95-C00CA4BC4A42}" dt="2026-09-01T16:01:21.689" v="1472" actId="20577"/>
          <ac:spMkLst>
            <pc:docMk/>
            <pc:sldMk cId="1817167812" sldId="265"/>
            <ac:spMk id="3" creationId="{EB2B1A66-C44A-4DC3-B4FD-C4E55AE86A1A}"/>
          </ac:spMkLst>
        </pc:spChg>
        <pc:spChg chg="mod">
          <ac:chgData name="Julie O'Keeffe" userId="3734160f-5eba-4eb6-85af-f89f7e5c5fb0" providerId="ADAL" clId="{58DF2437-06BC-4F18-9E95-C00CA4BC4A42}" dt="2026-09-01T16:01:16.101" v="1471" actId="1076"/>
          <ac:spMkLst>
            <pc:docMk/>
            <pc:sldMk cId="1817167812" sldId="265"/>
            <ac:spMk id="4" creationId="{28EF3767-2E8F-411A-93D6-A621D6467F8A}"/>
          </ac:spMkLst>
        </pc:spChg>
        <pc:spChg chg="mod">
          <ac:chgData name="Julie O'Keeffe" userId="3734160f-5eba-4eb6-85af-f89f7e5c5fb0" providerId="ADAL" clId="{58DF2437-06BC-4F18-9E95-C00CA4BC4A42}" dt="2026-09-07T08:28:09.612" v="1562" actId="20577"/>
          <ac:spMkLst>
            <pc:docMk/>
            <pc:sldMk cId="1817167812" sldId="265"/>
            <ac:spMk id="6" creationId="{6E7D5F2F-C581-1C73-30E6-BB2FA48BDCD6}"/>
          </ac:spMkLst>
        </pc:spChg>
        <pc:spChg chg="add mod">
          <ac:chgData name="Julie O'Keeffe" userId="3734160f-5eba-4eb6-85af-f89f7e5c5fb0" providerId="ADAL" clId="{58DF2437-06BC-4F18-9E95-C00CA4BC4A42}" dt="2026-09-01T16:00:01.223" v="1451" actId="1076"/>
          <ac:spMkLst>
            <pc:docMk/>
            <pc:sldMk cId="1817167812" sldId="265"/>
            <ac:spMk id="7" creationId="{BB5EDA69-8481-B0E2-3A08-3576AEC3EB58}"/>
          </ac:spMkLst>
        </pc:spChg>
      </pc:sldChg>
      <pc:sldChg chg="modSp">
        <pc:chgData name="Julie O'Keeffe" userId="3734160f-5eba-4eb6-85af-f89f7e5c5fb0" providerId="ADAL" clId="{58DF2437-06BC-4F18-9E95-C00CA4BC4A42}" dt="2026-08-31T11:09:55.498" v="79" actId="20577"/>
        <pc:sldMkLst>
          <pc:docMk/>
          <pc:sldMk cId="463825156" sldId="269"/>
        </pc:sldMkLst>
        <pc:spChg chg="mod">
          <ac:chgData name="Julie O'Keeffe" userId="3734160f-5eba-4eb6-85af-f89f7e5c5fb0" providerId="ADAL" clId="{58DF2437-06BC-4F18-9E95-C00CA4BC4A42}" dt="2026-08-31T11:09:55.498" v="79" actId="20577"/>
          <ac:spMkLst>
            <pc:docMk/>
            <pc:sldMk cId="463825156" sldId="269"/>
            <ac:spMk id="4" creationId="{63EC26A4-825E-47D1-A290-7308DCD60823}"/>
          </ac:spMkLst>
        </pc:spChg>
      </pc:sldChg>
      <pc:sldChg chg="modSp mod ord">
        <pc:chgData name="Julie O'Keeffe" userId="3734160f-5eba-4eb6-85af-f89f7e5c5fb0" providerId="ADAL" clId="{58DF2437-06BC-4F18-9E95-C00CA4BC4A42}" dt="2026-08-31T11:32:59.617" v="372" actId="113"/>
        <pc:sldMkLst>
          <pc:docMk/>
          <pc:sldMk cId="3010940178" sldId="270"/>
        </pc:sldMkLst>
        <pc:spChg chg="mod">
          <ac:chgData name="Julie O'Keeffe" userId="3734160f-5eba-4eb6-85af-f89f7e5c5fb0" providerId="ADAL" clId="{58DF2437-06BC-4F18-9E95-C00CA4BC4A42}" dt="2026-08-31T11:31:18.918" v="334" actId="14100"/>
          <ac:spMkLst>
            <pc:docMk/>
            <pc:sldMk cId="3010940178" sldId="270"/>
            <ac:spMk id="3" creationId="{1BE7242F-EC44-4336-A88F-225F4ADBD866}"/>
          </ac:spMkLst>
        </pc:spChg>
        <pc:spChg chg="mod">
          <ac:chgData name="Julie O'Keeffe" userId="3734160f-5eba-4eb6-85af-f89f7e5c5fb0" providerId="ADAL" clId="{58DF2437-06BC-4F18-9E95-C00CA4BC4A42}" dt="2026-08-31T11:30:09.006" v="286" actId="20577"/>
          <ac:spMkLst>
            <pc:docMk/>
            <pc:sldMk cId="3010940178" sldId="270"/>
            <ac:spMk id="4" creationId="{107E62FB-A604-46B6-B443-8D629F6D90D6}"/>
          </ac:spMkLst>
        </pc:spChg>
        <pc:spChg chg="mod">
          <ac:chgData name="Julie O'Keeffe" userId="3734160f-5eba-4eb6-85af-f89f7e5c5fb0" providerId="ADAL" clId="{58DF2437-06BC-4F18-9E95-C00CA4BC4A42}" dt="2026-08-31T11:32:59.617" v="372" actId="113"/>
          <ac:spMkLst>
            <pc:docMk/>
            <pc:sldMk cId="3010940178" sldId="270"/>
            <ac:spMk id="5" creationId="{30D359F6-7D2D-1813-6BC8-BA59566B878D}"/>
          </ac:spMkLst>
        </pc:spChg>
      </pc:sldChg>
      <pc:sldChg chg="modSp mod">
        <pc:chgData name="Julie O'Keeffe" userId="3734160f-5eba-4eb6-85af-f89f7e5c5fb0" providerId="ADAL" clId="{58DF2437-06BC-4F18-9E95-C00CA4BC4A42}" dt="2026-08-31T11:08:53.949" v="29" actId="20577"/>
        <pc:sldMkLst>
          <pc:docMk/>
          <pc:sldMk cId="311619741" sldId="272"/>
        </pc:sldMkLst>
        <pc:spChg chg="mod">
          <ac:chgData name="Julie O'Keeffe" userId="3734160f-5eba-4eb6-85af-f89f7e5c5fb0" providerId="ADAL" clId="{58DF2437-06BC-4F18-9E95-C00CA4BC4A42}" dt="2026-08-31T11:08:53.949" v="29" actId="20577"/>
          <ac:spMkLst>
            <pc:docMk/>
            <pc:sldMk cId="311619741" sldId="272"/>
            <ac:spMk id="5" creationId="{735721BF-51EB-2E34-7374-5F102DB909F5}"/>
          </ac:spMkLst>
        </pc:spChg>
      </pc:sldChg>
      <pc:sldChg chg="addSp delSp modSp mod setBg">
        <pc:chgData name="Julie O'Keeffe" userId="3734160f-5eba-4eb6-85af-f89f7e5c5fb0" providerId="ADAL" clId="{58DF2437-06BC-4F18-9E95-C00CA4BC4A42}" dt="2026-09-01T16:07:32.726" v="1543" actId="478"/>
        <pc:sldMkLst>
          <pc:docMk/>
          <pc:sldMk cId="521816814" sldId="273"/>
        </pc:sldMkLst>
        <pc:spChg chg="mod">
          <ac:chgData name="Julie O'Keeffe" userId="3734160f-5eba-4eb6-85af-f89f7e5c5fb0" providerId="ADAL" clId="{58DF2437-06BC-4F18-9E95-C00CA4BC4A42}" dt="2026-09-01T16:07:12.824" v="1540" actId="122"/>
          <ac:spMkLst>
            <pc:docMk/>
            <pc:sldMk cId="521816814" sldId="273"/>
            <ac:spMk id="2" creationId="{8256514C-A2BB-B3F7-A8DB-19A8AE41B82B}"/>
          </ac:spMkLst>
        </pc:spChg>
        <pc:spChg chg="add">
          <ac:chgData name="Julie O'Keeffe" userId="3734160f-5eba-4eb6-85af-f89f7e5c5fb0" providerId="ADAL" clId="{58DF2437-06BC-4F18-9E95-C00CA4BC4A42}" dt="2026-09-01T16:05:22.784" v="1500" actId="26606"/>
          <ac:spMkLst>
            <pc:docMk/>
            <pc:sldMk cId="521816814" sldId="273"/>
            <ac:spMk id="15" creationId="{F13C74B1-5B17-4795-BED0-7140497B445A}"/>
          </ac:spMkLst>
        </pc:spChg>
        <pc:spChg chg="add">
          <ac:chgData name="Julie O'Keeffe" userId="3734160f-5eba-4eb6-85af-f89f7e5c5fb0" providerId="ADAL" clId="{58DF2437-06BC-4F18-9E95-C00CA4BC4A42}" dt="2026-09-01T16:05:22.784" v="1500" actId="26606"/>
          <ac:spMkLst>
            <pc:docMk/>
            <pc:sldMk cId="521816814" sldId="273"/>
            <ac:spMk id="17" creationId="{D4974D33-8DC5-464E-8C6D-BE58F0669C17}"/>
          </ac:spMkLst>
        </pc:spChg>
        <pc:picChg chg="add mod">
          <ac:chgData name="Julie O'Keeffe" userId="3734160f-5eba-4eb6-85af-f89f7e5c5fb0" providerId="ADAL" clId="{58DF2437-06BC-4F18-9E95-C00CA4BC4A42}" dt="2026-09-01T16:05:22.784" v="1500" actId="26606"/>
          <ac:picMkLst>
            <pc:docMk/>
            <pc:sldMk cId="521816814" sldId="273"/>
            <ac:picMk id="8" creationId="{EEE9E08B-9970-1259-DE9D-3EEA55C9A763}"/>
          </ac:picMkLst>
        </pc:picChg>
      </pc:sldChg>
      <pc:sldChg chg="addSp modSp mod ord">
        <pc:chgData name="Julie O'Keeffe" userId="3734160f-5eba-4eb6-85af-f89f7e5c5fb0" providerId="ADAL" clId="{58DF2437-06BC-4F18-9E95-C00CA4BC4A42}" dt="2026-09-01T16:08:14.899" v="1549" actId="1076"/>
        <pc:sldMkLst>
          <pc:docMk/>
          <pc:sldMk cId="913535374" sldId="274"/>
        </pc:sldMkLst>
        <pc:spChg chg="mod">
          <ac:chgData name="Julie O'Keeffe" userId="3734160f-5eba-4eb6-85af-f89f7e5c5fb0" providerId="ADAL" clId="{58DF2437-06BC-4F18-9E95-C00CA4BC4A42}" dt="2026-09-01T16:05:03.511" v="1495" actId="1076"/>
          <ac:spMkLst>
            <pc:docMk/>
            <pc:sldMk cId="913535374" sldId="274"/>
            <ac:spMk id="3" creationId="{8C7E2390-0E14-D6BD-B10C-277575440642}"/>
          </ac:spMkLst>
        </pc:spChg>
        <pc:spChg chg="mod">
          <ac:chgData name="Julie O'Keeffe" userId="3734160f-5eba-4eb6-85af-f89f7e5c5fb0" providerId="ADAL" clId="{58DF2437-06BC-4F18-9E95-C00CA4BC4A42}" dt="2026-09-01T16:07:57.427" v="1544" actId="1076"/>
          <ac:spMkLst>
            <pc:docMk/>
            <pc:sldMk cId="913535374" sldId="274"/>
            <ac:spMk id="4" creationId="{76F8169F-FB10-4756-7B81-9D10F1388943}"/>
          </ac:spMkLst>
        </pc:spChg>
        <pc:spChg chg="add mod">
          <ac:chgData name="Julie O'Keeffe" userId="3734160f-5eba-4eb6-85af-f89f7e5c5fb0" providerId="ADAL" clId="{58DF2437-06BC-4F18-9E95-C00CA4BC4A42}" dt="2026-09-01T16:08:10.319" v="1548" actId="1076"/>
          <ac:spMkLst>
            <pc:docMk/>
            <pc:sldMk cId="913535374" sldId="274"/>
            <ac:spMk id="5" creationId="{A65A1315-ADAA-F18E-F5B8-A0D476C49C38}"/>
          </ac:spMkLst>
        </pc:spChg>
        <pc:spChg chg="add mod">
          <ac:chgData name="Julie O'Keeffe" userId="3734160f-5eba-4eb6-85af-f89f7e5c5fb0" providerId="ADAL" clId="{58DF2437-06BC-4F18-9E95-C00CA4BC4A42}" dt="2026-09-01T16:08:03.352" v="1546" actId="1076"/>
          <ac:spMkLst>
            <pc:docMk/>
            <pc:sldMk cId="913535374" sldId="274"/>
            <ac:spMk id="6" creationId="{C0142644-557F-25B9-04B3-5AF38C02C80E}"/>
          </ac:spMkLst>
        </pc:spChg>
        <pc:spChg chg="add mod">
          <ac:chgData name="Julie O'Keeffe" userId="3734160f-5eba-4eb6-85af-f89f7e5c5fb0" providerId="ADAL" clId="{58DF2437-06BC-4F18-9E95-C00CA4BC4A42}" dt="2026-09-01T16:08:14.899" v="1549" actId="1076"/>
          <ac:spMkLst>
            <pc:docMk/>
            <pc:sldMk cId="913535374" sldId="274"/>
            <ac:spMk id="7" creationId="{32047DE6-3F32-E051-BBB4-72458F7144EA}"/>
          </ac:spMkLst>
        </pc:spChg>
      </pc:sldChg>
      <pc:sldChg chg="modSp mod">
        <pc:chgData name="Julie O'Keeffe" userId="3734160f-5eba-4eb6-85af-f89f7e5c5fb0" providerId="ADAL" clId="{58DF2437-06BC-4F18-9E95-C00CA4BC4A42}" dt="2026-08-31T11:09:20.916" v="48" actId="20577"/>
        <pc:sldMkLst>
          <pc:docMk/>
          <pc:sldMk cId="3997210068" sldId="275"/>
        </pc:sldMkLst>
        <pc:spChg chg="mod">
          <ac:chgData name="Julie O'Keeffe" userId="3734160f-5eba-4eb6-85af-f89f7e5c5fb0" providerId="ADAL" clId="{58DF2437-06BC-4F18-9E95-C00CA4BC4A42}" dt="2026-08-31T11:09:07.019" v="34" actId="27636"/>
          <ac:spMkLst>
            <pc:docMk/>
            <pc:sldMk cId="3997210068" sldId="275"/>
            <ac:spMk id="3" creationId="{390F7936-D8A5-B94A-349B-EE3460CEF6BC}"/>
          </ac:spMkLst>
        </pc:spChg>
        <pc:spChg chg="mod">
          <ac:chgData name="Julie O'Keeffe" userId="3734160f-5eba-4eb6-85af-f89f7e5c5fb0" providerId="ADAL" clId="{58DF2437-06BC-4F18-9E95-C00CA4BC4A42}" dt="2026-08-31T11:09:20.916" v="48" actId="20577"/>
          <ac:spMkLst>
            <pc:docMk/>
            <pc:sldMk cId="3997210068" sldId="275"/>
            <ac:spMk id="4" creationId="{953435CC-5E35-3E98-E812-41F2511173F4}"/>
          </ac:spMkLst>
        </pc:spChg>
      </pc:sldChg>
      <pc:sldChg chg="addSp delSp modSp mod ord">
        <pc:chgData name="Julie O'Keeffe" userId="3734160f-5eba-4eb6-85af-f89f7e5c5fb0" providerId="ADAL" clId="{58DF2437-06BC-4F18-9E95-C00CA4BC4A42}" dt="2026-08-31T11:55:50.047" v="912"/>
        <pc:sldMkLst>
          <pc:docMk/>
          <pc:sldMk cId="2064671411" sldId="277"/>
        </pc:sldMkLst>
        <pc:spChg chg="mod">
          <ac:chgData name="Julie O'Keeffe" userId="3734160f-5eba-4eb6-85af-f89f7e5c5fb0" providerId="ADAL" clId="{58DF2437-06BC-4F18-9E95-C00CA4BC4A42}" dt="2026-08-31T11:13:25.871" v="232" actId="1076"/>
          <ac:spMkLst>
            <pc:docMk/>
            <pc:sldMk cId="2064671411" sldId="277"/>
            <ac:spMk id="4" creationId="{B918D653-F07D-08A9-A23E-8CBA53BCDF2D}"/>
          </ac:spMkLst>
        </pc:spChg>
        <pc:spChg chg="mod">
          <ac:chgData name="Julie O'Keeffe" userId="3734160f-5eba-4eb6-85af-f89f7e5c5fb0" providerId="ADAL" clId="{58DF2437-06BC-4F18-9E95-C00CA4BC4A42}" dt="2026-08-31T11:13:48.613" v="244" actId="1076"/>
          <ac:spMkLst>
            <pc:docMk/>
            <pc:sldMk cId="2064671411" sldId="277"/>
            <ac:spMk id="5" creationId="{32505577-980D-8534-8798-4941B7E20EBD}"/>
          </ac:spMkLst>
        </pc:spChg>
        <pc:spChg chg="mod">
          <ac:chgData name="Julie O'Keeffe" userId="3734160f-5eba-4eb6-85af-f89f7e5c5fb0" providerId="ADAL" clId="{58DF2437-06BC-4F18-9E95-C00CA4BC4A42}" dt="2026-08-31T11:13:06.324" v="206" actId="20577"/>
          <ac:spMkLst>
            <pc:docMk/>
            <pc:sldMk cId="2064671411" sldId="277"/>
            <ac:spMk id="7" creationId="{4EC21ABB-F8A3-4505-A533-A9D1C117B86F}"/>
          </ac:spMkLst>
        </pc:spChg>
        <pc:picChg chg="add mod">
          <ac:chgData name="Julie O'Keeffe" userId="3734160f-5eba-4eb6-85af-f89f7e5c5fb0" providerId="ADAL" clId="{58DF2437-06BC-4F18-9E95-C00CA4BC4A42}" dt="2026-08-31T11:11:30.137" v="83" actId="14100"/>
          <ac:picMkLst>
            <pc:docMk/>
            <pc:sldMk cId="2064671411" sldId="277"/>
            <ac:picMk id="8" creationId="{1DC64BF8-E988-5AD7-E787-C12F84704A71}"/>
          </ac:picMkLst>
        </pc:picChg>
      </pc:sldChg>
      <pc:sldChg chg="modSp mod ord">
        <pc:chgData name="Julie O'Keeffe" userId="3734160f-5eba-4eb6-85af-f89f7e5c5fb0" providerId="ADAL" clId="{58DF2437-06BC-4F18-9E95-C00CA4BC4A42}" dt="2026-09-07T14:47:04.440" v="1598" actId="20577"/>
        <pc:sldMkLst>
          <pc:docMk/>
          <pc:sldMk cId="1576190699" sldId="278"/>
        </pc:sldMkLst>
        <pc:spChg chg="mod">
          <ac:chgData name="Julie O'Keeffe" userId="3734160f-5eba-4eb6-85af-f89f7e5c5fb0" providerId="ADAL" clId="{58DF2437-06BC-4F18-9E95-C00CA4BC4A42}" dt="2026-09-07T14:47:04.440" v="1598" actId="20577"/>
          <ac:spMkLst>
            <pc:docMk/>
            <pc:sldMk cId="1576190699" sldId="278"/>
            <ac:spMk id="3" creationId="{932EE8BA-DD31-36EB-F17D-AF8FACA9B9D7}"/>
          </ac:spMkLst>
        </pc:spChg>
        <pc:graphicFrameChg chg="mod">
          <ac:chgData name="Julie O'Keeffe" userId="3734160f-5eba-4eb6-85af-f89f7e5c5fb0" providerId="ADAL" clId="{58DF2437-06BC-4F18-9E95-C00CA4BC4A42}" dt="2026-08-31T11:14:44.207" v="254"/>
          <ac:graphicFrameMkLst>
            <pc:docMk/>
            <pc:sldMk cId="1576190699" sldId="278"/>
            <ac:graphicFrameMk id="9" creationId="{25A5C2BC-8E63-7966-CA86-143172385B4E}"/>
          </ac:graphicFrameMkLst>
        </pc:graphicFrameChg>
      </pc:sldChg>
      <pc:sldChg chg="addSp delSp modSp new mod modAnim">
        <pc:chgData name="Julie O'Keeffe" userId="3734160f-5eba-4eb6-85af-f89f7e5c5fb0" providerId="ADAL" clId="{58DF2437-06BC-4F18-9E95-C00CA4BC4A42}" dt="2026-09-07T08:28:30.504" v="1596" actId="122"/>
        <pc:sldMkLst>
          <pc:docMk/>
          <pc:sldMk cId="2357331010" sldId="279"/>
        </pc:sldMkLst>
        <pc:spChg chg="mod">
          <ac:chgData name="Julie O'Keeffe" userId="3734160f-5eba-4eb6-85af-f89f7e5c5fb0" providerId="ADAL" clId="{58DF2437-06BC-4F18-9E95-C00CA4BC4A42}" dt="2026-08-31T12:01:43.332" v="1211" actId="1076"/>
          <ac:spMkLst>
            <pc:docMk/>
            <pc:sldMk cId="2357331010" sldId="279"/>
            <ac:spMk id="2" creationId="{7B03D937-3930-D749-BB32-CD628B2150B4}"/>
          </ac:spMkLst>
        </pc:spChg>
        <pc:spChg chg="add mod">
          <ac:chgData name="Julie O'Keeffe" userId="3734160f-5eba-4eb6-85af-f89f7e5c5fb0" providerId="ADAL" clId="{58DF2437-06BC-4F18-9E95-C00CA4BC4A42}" dt="2026-08-31T12:02:56.413" v="1217" actId="20577"/>
          <ac:spMkLst>
            <pc:docMk/>
            <pc:sldMk cId="2357331010" sldId="279"/>
            <ac:spMk id="8" creationId="{8B1159BE-90B2-48A3-6EA3-AA2FA879FF09}"/>
          </ac:spMkLst>
        </pc:spChg>
        <pc:spChg chg="add mod">
          <ac:chgData name="Julie O'Keeffe" userId="3734160f-5eba-4eb6-85af-f89f7e5c5fb0" providerId="ADAL" clId="{58DF2437-06BC-4F18-9E95-C00CA4BC4A42}" dt="2026-09-07T08:28:30.504" v="1596" actId="122"/>
          <ac:spMkLst>
            <pc:docMk/>
            <pc:sldMk cId="2357331010" sldId="279"/>
            <ac:spMk id="16" creationId="{6CEEFA57-2D50-A145-6ADD-85A698CC9587}"/>
          </ac:spMkLst>
        </pc:spChg>
        <pc:picChg chg="add mod">
          <ac:chgData name="Julie O'Keeffe" userId="3734160f-5eba-4eb6-85af-f89f7e5c5fb0" providerId="ADAL" clId="{58DF2437-06BC-4F18-9E95-C00CA4BC4A42}" dt="2026-08-31T11:50:45.693" v="723" actId="1440"/>
          <ac:picMkLst>
            <pc:docMk/>
            <pc:sldMk cId="2357331010" sldId="279"/>
            <ac:picMk id="7" creationId="{4F747AF1-EA4B-2631-0D44-1BADBE2E3E08}"/>
          </ac:picMkLst>
        </pc:picChg>
        <pc:picChg chg="add mod">
          <ac:chgData name="Julie O'Keeffe" userId="3734160f-5eba-4eb6-85af-f89f7e5c5fb0" providerId="ADAL" clId="{58DF2437-06BC-4F18-9E95-C00CA4BC4A42}" dt="2026-08-31T11:50:29.149" v="717" actId="1076"/>
          <ac:picMkLst>
            <pc:docMk/>
            <pc:sldMk cId="2357331010" sldId="279"/>
            <ac:picMk id="11" creationId="{E724EEAC-788F-E1FB-C32D-BB510AD98D4F}"/>
          </ac:picMkLst>
        </pc:picChg>
        <pc:picChg chg="add mod ord">
          <ac:chgData name="Julie O'Keeffe" userId="3734160f-5eba-4eb6-85af-f89f7e5c5fb0" providerId="ADAL" clId="{58DF2437-06BC-4F18-9E95-C00CA4BC4A42}" dt="2026-08-31T11:51:39.609" v="727" actId="171"/>
          <ac:picMkLst>
            <pc:docMk/>
            <pc:sldMk cId="2357331010" sldId="279"/>
            <ac:picMk id="15" creationId="{C4170774-2BB3-CA67-16C5-3560C60D8832}"/>
          </ac:picMkLst>
        </pc:picChg>
      </pc:sldChg>
      <pc:sldChg chg="addSp modSp new mod setBg">
        <pc:chgData name="Julie O'Keeffe" userId="3734160f-5eba-4eb6-85af-f89f7e5c5fb0" providerId="ADAL" clId="{58DF2437-06BC-4F18-9E95-C00CA4BC4A42}" dt="2026-08-31T12:00:03.512" v="1117" actId="20577"/>
        <pc:sldMkLst>
          <pc:docMk/>
          <pc:sldMk cId="3058336727" sldId="280"/>
        </pc:sldMkLst>
        <pc:spChg chg="mod">
          <ac:chgData name="Julie O'Keeffe" userId="3734160f-5eba-4eb6-85af-f89f7e5c5fb0" providerId="ADAL" clId="{58DF2437-06BC-4F18-9E95-C00CA4BC4A42}" dt="2026-08-31T11:59:53.138" v="1113" actId="26606"/>
          <ac:spMkLst>
            <pc:docMk/>
            <pc:sldMk cId="3058336727" sldId="280"/>
            <ac:spMk id="2" creationId="{E65C922C-BDA4-3D3F-85B9-434AA60E9693}"/>
          </ac:spMkLst>
        </pc:spChg>
        <pc:spChg chg="mod">
          <ac:chgData name="Julie O'Keeffe" userId="3734160f-5eba-4eb6-85af-f89f7e5c5fb0" providerId="ADAL" clId="{58DF2437-06BC-4F18-9E95-C00CA4BC4A42}" dt="2026-08-31T12:00:03.512" v="1117" actId="20577"/>
          <ac:spMkLst>
            <pc:docMk/>
            <pc:sldMk cId="3058336727" sldId="280"/>
            <ac:spMk id="3" creationId="{4CAAE002-FBA4-3873-C268-613FE23305B5}"/>
          </ac:spMkLst>
        </pc:spChg>
        <pc:spChg chg="add">
          <ac:chgData name="Julie O'Keeffe" userId="3734160f-5eba-4eb6-85af-f89f7e5c5fb0" providerId="ADAL" clId="{58DF2437-06BC-4F18-9E95-C00CA4BC4A42}" dt="2026-08-31T11:59:53.138" v="1113" actId="26606"/>
          <ac:spMkLst>
            <pc:docMk/>
            <pc:sldMk cId="3058336727" sldId="280"/>
            <ac:spMk id="10" creationId="{F13C74B1-5B17-4795-BED0-7140497B445A}"/>
          </ac:spMkLst>
        </pc:spChg>
        <pc:spChg chg="add">
          <ac:chgData name="Julie O'Keeffe" userId="3734160f-5eba-4eb6-85af-f89f7e5c5fb0" providerId="ADAL" clId="{58DF2437-06BC-4F18-9E95-C00CA4BC4A42}" dt="2026-08-31T11:59:53.138" v="1113" actId="26606"/>
          <ac:spMkLst>
            <pc:docMk/>
            <pc:sldMk cId="3058336727" sldId="280"/>
            <ac:spMk id="12" creationId="{D4974D33-8DC5-464E-8C6D-BE58F0669C17}"/>
          </ac:spMkLst>
        </pc:spChg>
        <pc:picChg chg="add mod">
          <ac:chgData name="Julie O'Keeffe" userId="3734160f-5eba-4eb6-85af-f89f7e5c5fb0" providerId="ADAL" clId="{58DF2437-06BC-4F18-9E95-C00CA4BC4A42}" dt="2026-08-31T11:59:53.138" v="1113" actId="26606"/>
          <ac:picMkLst>
            <pc:docMk/>
            <pc:sldMk cId="3058336727" sldId="280"/>
            <ac:picMk id="5" creationId="{A85E4600-52B5-5188-57CF-C28E7815F36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22F1B-6771-4774-B7D3-1AA5BA944F0A}"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en-IE"/>
        </a:p>
      </dgm:t>
    </dgm:pt>
    <dgm:pt modelId="{319474F8-491F-4663-8B16-F58D41ED6BEB}">
      <dgm:prSet phldrT="[Text]"/>
      <dgm:spPr/>
      <dgm:t>
        <a:bodyPr/>
        <a:lstStyle/>
        <a:p>
          <a:r>
            <a:rPr lang="en-IE" dirty="0"/>
            <a:t>Personal Growth</a:t>
          </a:r>
        </a:p>
      </dgm:t>
    </dgm:pt>
    <dgm:pt modelId="{C441CA63-BA7F-4C8E-A373-51B182A0EA6D}" type="parTrans" cxnId="{3B310A14-5572-4F8F-816F-752B0F7259F4}">
      <dgm:prSet/>
      <dgm:spPr/>
      <dgm:t>
        <a:bodyPr/>
        <a:lstStyle/>
        <a:p>
          <a:endParaRPr lang="en-IE"/>
        </a:p>
      </dgm:t>
    </dgm:pt>
    <dgm:pt modelId="{383F4959-5D30-4007-88F7-B7B4313EFE6B}" type="sibTrans" cxnId="{3B310A14-5572-4F8F-816F-752B0F7259F4}">
      <dgm:prSet/>
      <dgm:spPr/>
      <dgm:t>
        <a:bodyPr/>
        <a:lstStyle/>
        <a:p>
          <a:endParaRPr lang="en-IE"/>
        </a:p>
      </dgm:t>
    </dgm:pt>
    <dgm:pt modelId="{35B73604-85FC-4FFB-B96B-06A96E5CBBC3}">
      <dgm:prSet phldrT="[Text]"/>
      <dgm:spPr/>
      <dgm:t>
        <a:bodyPr/>
        <a:lstStyle/>
        <a:p>
          <a:r>
            <a:rPr lang="en-IE" dirty="0"/>
            <a:t>Goal setting</a:t>
          </a:r>
        </a:p>
      </dgm:t>
    </dgm:pt>
    <dgm:pt modelId="{BDBA9D3A-BE9F-4DA1-B7FB-A500162C0C95}" type="parTrans" cxnId="{516753AE-0EDA-4384-8035-F53F19DA7E0E}">
      <dgm:prSet/>
      <dgm:spPr/>
      <dgm:t>
        <a:bodyPr/>
        <a:lstStyle/>
        <a:p>
          <a:endParaRPr lang="en-IE"/>
        </a:p>
      </dgm:t>
    </dgm:pt>
    <dgm:pt modelId="{53C47B4F-7DA6-489D-A1E4-1E71C8867439}" type="sibTrans" cxnId="{516753AE-0EDA-4384-8035-F53F19DA7E0E}">
      <dgm:prSet/>
      <dgm:spPr/>
      <dgm:t>
        <a:bodyPr/>
        <a:lstStyle/>
        <a:p>
          <a:endParaRPr lang="en-IE"/>
        </a:p>
      </dgm:t>
    </dgm:pt>
    <dgm:pt modelId="{A78CA0DB-7FDB-45E3-9FBB-871687016EBA}">
      <dgm:prSet phldrT="[Text]"/>
      <dgm:spPr/>
      <dgm:t>
        <a:bodyPr/>
        <a:lstStyle/>
        <a:p>
          <a:r>
            <a:rPr lang="en-IE" dirty="0"/>
            <a:t>Being a Learner</a:t>
          </a:r>
        </a:p>
      </dgm:t>
    </dgm:pt>
    <dgm:pt modelId="{6BB1B3AF-DFCE-4EB3-973F-4D54BA17FA78}" type="parTrans" cxnId="{CFE53309-342F-4BE9-8587-88D905E885D1}">
      <dgm:prSet/>
      <dgm:spPr/>
      <dgm:t>
        <a:bodyPr/>
        <a:lstStyle/>
        <a:p>
          <a:endParaRPr lang="en-IE"/>
        </a:p>
      </dgm:t>
    </dgm:pt>
    <dgm:pt modelId="{67C375B4-A088-4EFA-8679-11876717290E}" type="sibTrans" cxnId="{CFE53309-342F-4BE9-8587-88D905E885D1}">
      <dgm:prSet/>
      <dgm:spPr/>
      <dgm:t>
        <a:bodyPr/>
        <a:lstStyle/>
        <a:p>
          <a:endParaRPr lang="en-IE"/>
        </a:p>
      </dgm:t>
    </dgm:pt>
    <dgm:pt modelId="{D347CB3E-4DCD-4D46-9A66-BC12E6C453D7}">
      <dgm:prSet phldrT="[Text]"/>
      <dgm:spPr/>
      <dgm:t>
        <a:bodyPr/>
        <a:lstStyle/>
        <a:p>
          <a:r>
            <a:rPr lang="en-IE" dirty="0"/>
            <a:t>Reflecting on experience as senior cycle learner (LC subjects)</a:t>
          </a:r>
        </a:p>
      </dgm:t>
    </dgm:pt>
    <dgm:pt modelId="{93EF6FA6-EC28-45CD-AFDF-8C189BEFE7A8}" type="parTrans" cxnId="{F970BBC0-1509-4FF8-B272-EF5CA997B62B}">
      <dgm:prSet/>
      <dgm:spPr/>
      <dgm:t>
        <a:bodyPr/>
        <a:lstStyle/>
        <a:p>
          <a:endParaRPr lang="en-IE"/>
        </a:p>
      </dgm:t>
    </dgm:pt>
    <dgm:pt modelId="{CAB517F5-130A-4D46-B3FC-1CB3611139EA}" type="sibTrans" cxnId="{F970BBC0-1509-4FF8-B272-EF5CA997B62B}">
      <dgm:prSet/>
      <dgm:spPr/>
      <dgm:t>
        <a:bodyPr/>
        <a:lstStyle/>
        <a:p>
          <a:endParaRPr lang="en-IE"/>
        </a:p>
      </dgm:t>
    </dgm:pt>
    <dgm:pt modelId="{76996252-1279-4D14-AFF1-BC0DE3CF38A3}">
      <dgm:prSet phldrT="[Text]"/>
      <dgm:spPr/>
      <dgm:t>
        <a:bodyPr/>
        <a:lstStyle/>
        <a:p>
          <a:r>
            <a:rPr lang="en-IE" dirty="0"/>
            <a:t>Career Exploration</a:t>
          </a:r>
        </a:p>
      </dgm:t>
    </dgm:pt>
    <dgm:pt modelId="{567F4D42-FC57-4F84-83A7-0FC2D4EE1E12}" type="parTrans" cxnId="{F50EAF5C-DAC8-4CD1-A398-91083ACB5464}">
      <dgm:prSet/>
      <dgm:spPr/>
      <dgm:t>
        <a:bodyPr/>
        <a:lstStyle/>
        <a:p>
          <a:endParaRPr lang="en-IE"/>
        </a:p>
      </dgm:t>
    </dgm:pt>
    <dgm:pt modelId="{0A951260-3B25-4C3B-BD17-2FE648D0547F}" type="sibTrans" cxnId="{F50EAF5C-DAC8-4CD1-A398-91083ACB5464}">
      <dgm:prSet/>
      <dgm:spPr/>
      <dgm:t>
        <a:bodyPr/>
        <a:lstStyle/>
        <a:p>
          <a:endParaRPr lang="en-IE"/>
        </a:p>
      </dgm:t>
    </dgm:pt>
    <dgm:pt modelId="{365D7DE1-937B-4B89-B319-46EA7E3EAE92}">
      <dgm:prSet phldrT="[Text]"/>
      <dgm:spPr/>
      <dgm:t>
        <a:bodyPr/>
        <a:lstStyle/>
        <a:p>
          <a:r>
            <a:rPr lang="en-IE" dirty="0"/>
            <a:t>Work Experience </a:t>
          </a:r>
        </a:p>
      </dgm:t>
    </dgm:pt>
    <dgm:pt modelId="{4DEA40A9-0CDE-438D-ACAA-351B70EB20ED}" type="parTrans" cxnId="{7D1947FC-9826-4111-8DC8-FFE19827B57A}">
      <dgm:prSet/>
      <dgm:spPr/>
      <dgm:t>
        <a:bodyPr/>
        <a:lstStyle/>
        <a:p>
          <a:endParaRPr lang="en-IE"/>
        </a:p>
      </dgm:t>
    </dgm:pt>
    <dgm:pt modelId="{606EFAE0-52F2-42A5-953A-70890388C779}" type="sibTrans" cxnId="{7D1947FC-9826-4111-8DC8-FFE19827B57A}">
      <dgm:prSet/>
      <dgm:spPr/>
      <dgm:t>
        <a:bodyPr/>
        <a:lstStyle/>
        <a:p>
          <a:endParaRPr lang="en-IE"/>
        </a:p>
      </dgm:t>
    </dgm:pt>
    <dgm:pt modelId="{A8749E3A-4B1E-40F6-836D-C7C9B6CB1DD4}">
      <dgm:prSet phldrT="[Text]"/>
      <dgm:spPr/>
      <dgm:t>
        <a:bodyPr/>
        <a:lstStyle/>
        <a:p>
          <a:r>
            <a:rPr lang="en-IE" dirty="0"/>
            <a:t>Civic &amp; Community Engagement</a:t>
          </a:r>
        </a:p>
      </dgm:t>
    </dgm:pt>
    <dgm:pt modelId="{B14B1732-D5ED-4C8A-BB6C-38F49D0C2E84}" type="parTrans" cxnId="{C27762B3-1E15-46E0-AD47-A65BCBB8A864}">
      <dgm:prSet/>
      <dgm:spPr/>
      <dgm:t>
        <a:bodyPr/>
        <a:lstStyle/>
        <a:p>
          <a:endParaRPr lang="en-IE"/>
        </a:p>
      </dgm:t>
    </dgm:pt>
    <dgm:pt modelId="{1C001119-8733-4238-8360-C606F39F2312}" type="sibTrans" cxnId="{C27762B3-1E15-46E0-AD47-A65BCBB8A864}">
      <dgm:prSet/>
      <dgm:spPr/>
      <dgm:t>
        <a:bodyPr/>
        <a:lstStyle/>
        <a:p>
          <a:endParaRPr lang="en-IE"/>
        </a:p>
      </dgm:t>
    </dgm:pt>
    <dgm:pt modelId="{FD00C6FA-EFCC-4142-AAF5-B4FBC4F1D6C0}">
      <dgm:prSet phldrT="[Text]"/>
      <dgm:spPr/>
      <dgm:t>
        <a:bodyPr/>
        <a:lstStyle/>
        <a:p>
          <a:r>
            <a:rPr lang="en-IE" dirty="0"/>
            <a:t>Gaisce</a:t>
          </a:r>
        </a:p>
      </dgm:t>
    </dgm:pt>
    <dgm:pt modelId="{F487AEE2-A47E-4A59-AAF3-E4A301ABFF39}" type="parTrans" cxnId="{0C636B78-BB32-4FE3-BFE9-6B219C29CA43}">
      <dgm:prSet/>
      <dgm:spPr/>
      <dgm:t>
        <a:bodyPr/>
        <a:lstStyle/>
        <a:p>
          <a:endParaRPr lang="en-IE"/>
        </a:p>
      </dgm:t>
    </dgm:pt>
    <dgm:pt modelId="{AE34D8C7-272F-46E7-9F39-61695B1CADC1}" type="sibTrans" cxnId="{0C636B78-BB32-4FE3-BFE9-6B219C29CA43}">
      <dgm:prSet/>
      <dgm:spPr/>
      <dgm:t>
        <a:bodyPr/>
        <a:lstStyle/>
        <a:p>
          <a:endParaRPr lang="en-IE"/>
        </a:p>
      </dgm:t>
    </dgm:pt>
    <dgm:pt modelId="{E389B270-79D4-4CD8-AE15-AC5F963E6B13}">
      <dgm:prSet phldrT="[Text]"/>
      <dgm:spPr/>
      <dgm:t>
        <a:bodyPr/>
        <a:lstStyle/>
        <a:p>
          <a:r>
            <a:rPr lang="en-IE" dirty="0"/>
            <a:t>Reflective Practice</a:t>
          </a:r>
        </a:p>
      </dgm:t>
    </dgm:pt>
    <dgm:pt modelId="{80777B53-CAD1-46EE-AE3C-B718739EDC9F}" type="parTrans" cxnId="{2F62DC66-137C-4006-8684-E1C15243DF19}">
      <dgm:prSet/>
      <dgm:spPr/>
      <dgm:t>
        <a:bodyPr/>
        <a:lstStyle/>
        <a:p>
          <a:endParaRPr lang="en-IE"/>
        </a:p>
      </dgm:t>
    </dgm:pt>
    <dgm:pt modelId="{C3B275F9-0395-47B9-BA53-B3BED8A4E2E5}" type="sibTrans" cxnId="{2F62DC66-137C-4006-8684-E1C15243DF19}">
      <dgm:prSet/>
      <dgm:spPr/>
      <dgm:t>
        <a:bodyPr/>
        <a:lstStyle/>
        <a:p>
          <a:endParaRPr lang="en-IE"/>
        </a:p>
      </dgm:t>
    </dgm:pt>
    <dgm:pt modelId="{C5E8FBC4-91E2-4AF0-86CA-F4D01F14510D}">
      <dgm:prSet phldrT="[Text]"/>
      <dgm:spPr/>
      <dgm:t>
        <a:bodyPr/>
        <a:lstStyle/>
        <a:p>
          <a:r>
            <a:rPr lang="en-IE" dirty="0"/>
            <a:t>Community work </a:t>
          </a:r>
        </a:p>
      </dgm:t>
    </dgm:pt>
    <dgm:pt modelId="{7D0DF93C-0D7E-4674-9301-F356E5CF46AD}" type="parTrans" cxnId="{232175C7-8ACE-4B65-B95A-EFB7603D0263}">
      <dgm:prSet/>
      <dgm:spPr/>
      <dgm:t>
        <a:bodyPr/>
        <a:lstStyle/>
        <a:p>
          <a:endParaRPr lang="en-IE"/>
        </a:p>
      </dgm:t>
    </dgm:pt>
    <dgm:pt modelId="{505E49F9-89C4-42A9-9943-8295D56F7CFF}" type="sibTrans" cxnId="{232175C7-8ACE-4B65-B95A-EFB7603D0263}">
      <dgm:prSet/>
      <dgm:spPr/>
      <dgm:t>
        <a:bodyPr/>
        <a:lstStyle/>
        <a:p>
          <a:endParaRPr lang="en-IE"/>
        </a:p>
      </dgm:t>
    </dgm:pt>
    <dgm:pt modelId="{19E42BF0-A4D9-47B2-A609-791E87D4EEB9}" type="pres">
      <dgm:prSet presAssocID="{CFD22F1B-6771-4774-B7D3-1AA5BA944F0A}" presName="cycleMatrixDiagram" presStyleCnt="0">
        <dgm:presLayoutVars>
          <dgm:chMax val="1"/>
          <dgm:dir/>
          <dgm:animLvl val="lvl"/>
          <dgm:resizeHandles val="exact"/>
        </dgm:presLayoutVars>
      </dgm:prSet>
      <dgm:spPr/>
    </dgm:pt>
    <dgm:pt modelId="{364973A7-F6AB-4B52-A4A3-D37AADC8FE73}" type="pres">
      <dgm:prSet presAssocID="{CFD22F1B-6771-4774-B7D3-1AA5BA944F0A}" presName="children" presStyleCnt="0"/>
      <dgm:spPr/>
    </dgm:pt>
    <dgm:pt modelId="{641A0DAA-03AD-430F-9467-E4BD9C9D7047}" type="pres">
      <dgm:prSet presAssocID="{CFD22F1B-6771-4774-B7D3-1AA5BA944F0A}" presName="child1group" presStyleCnt="0"/>
      <dgm:spPr/>
    </dgm:pt>
    <dgm:pt modelId="{A128A027-913A-4B80-8B89-F60E92D54119}" type="pres">
      <dgm:prSet presAssocID="{CFD22F1B-6771-4774-B7D3-1AA5BA944F0A}" presName="child1" presStyleLbl="bgAcc1" presStyleIdx="0" presStyleCnt="4"/>
      <dgm:spPr/>
    </dgm:pt>
    <dgm:pt modelId="{77202284-5F85-4BA0-B16E-DC4F5DF65089}" type="pres">
      <dgm:prSet presAssocID="{CFD22F1B-6771-4774-B7D3-1AA5BA944F0A}" presName="child1Text" presStyleLbl="bgAcc1" presStyleIdx="0" presStyleCnt="4">
        <dgm:presLayoutVars>
          <dgm:bulletEnabled val="1"/>
        </dgm:presLayoutVars>
      </dgm:prSet>
      <dgm:spPr/>
    </dgm:pt>
    <dgm:pt modelId="{B9C7F3F7-7616-4663-8562-A33CEB61DD0D}" type="pres">
      <dgm:prSet presAssocID="{CFD22F1B-6771-4774-B7D3-1AA5BA944F0A}" presName="child2group" presStyleCnt="0"/>
      <dgm:spPr/>
    </dgm:pt>
    <dgm:pt modelId="{8C07989D-EDA2-4695-8B70-FD73C88EBAC1}" type="pres">
      <dgm:prSet presAssocID="{CFD22F1B-6771-4774-B7D3-1AA5BA944F0A}" presName="child2" presStyleLbl="bgAcc1" presStyleIdx="1" presStyleCnt="4"/>
      <dgm:spPr/>
    </dgm:pt>
    <dgm:pt modelId="{6AF92756-B66F-41E3-80B8-4CB002A85E93}" type="pres">
      <dgm:prSet presAssocID="{CFD22F1B-6771-4774-B7D3-1AA5BA944F0A}" presName="child2Text" presStyleLbl="bgAcc1" presStyleIdx="1" presStyleCnt="4">
        <dgm:presLayoutVars>
          <dgm:bulletEnabled val="1"/>
        </dgm:presLayoutVars>
      </dgm:prSet>
      <dgm:spPr/>
    </dgm:pt>
    <dgm:pt modelId="{0CC150BE-270A-435D-B1D4-67619C5788C5}" type="pres">
      <dgm:prSet presAssocID="{CFD22F1B-6771-4774-B7D3-1AA5BA944F0A}" presName="child3group" presStyleCnt="0"/>
      <dgm:spPr/>
    </dgm:pt>
    <dgm:pt modelId="{8A200D41-2750-4512-BE24-3A46399B2501}" type="pres">
      <dgm:prSet presAssocID="{CFD22F1B-6771-4774-B7D3-1AA5BA944F0A}" presName="child3" presStyleLbl="bgAcc1" presStyleIdx="2" presStyleCnt="4" custLinFactNeighborX="2363" custLinFactNeighborY="-3648"/>
      <dgm:spPr/>
    </dgm:pt>
    <dgm:pt modelId="{30B14336-E15D-4D2F-9002-F392B5FDE8BA}" type="pres">
      <dgm:prSet presAssocID="{CFD22F1B-6771-4774-B7D3-1AA5BA944F0A}" presName="child3Text" presStyleLbl="bgAcc1" presStyleIdx="2" presStyleCnt="4">
        <dgm:presLayoutVars>
          <dgm:bulletEnabled val="1"/>
        </dgm:presLayoutVars>
      </dgm:prSet>
      <dgm:spPr/>
    </dgm:pt>
    <dgm:pt modelId="{550329ED-5D14-4E52-91E9-265019383CD5}" type="pres">
      <dgm:prSet presAssocID="{CFD22F1B-6771-4774-B7D3-1AA5BA944F0A}" presName="child4group" presStyleCnt="0"/>
      <dgm:spPr/>
    </dgm:pt>
    <dgm:pt modelId="{DEDB86D3-852F-4791-B964-1CF61B1896A8}" type="pres">
      <dgm:prSet presAssocID="{CFD22F1B-6771-4774-B7D3-1AA5BA944F0A}" presName="child4" presStyleLbl="bgAcc1" presStyleIdx="3" presStyleCnt="4"/>
      <dgm:spPr/>
    </dgm:pt>
    <dgm:pt modelId="{343C3481-2D95-434C-89BB-4D882BF31C05}" type="pres">
      <dgm:prSet presAssocID="{CFD22F1B-6771-4774-B7D3-1AA5BA944F0A}" presName="child4Text" presStyleLbl="bgAcc1" presStyleIdx="3" presStyleCnt="4">
        <dgm:presLayoutVars>
          <dgm:bulletEnabled val="1"/>
        </dgm:presLayoutVars>
      </dgm:prSet>
      <dgm:spPr/>
    </dgm:pt>
    <dgm:pt modelId="{869B55A8-9EFB-4083-8100-3010077CE280}" type="pres">
      <dgm:prSet presAssocID="{CFD22F1B-6771-4774-B7D3-1AA5BA944F0A}" presName="childPlaceholder" presStyleCnt="0"/>
      <dgm:spPr/>
    </dgm:pt>
    <dgm:pt modelId="{3B2D363B-5D7B-4290-8E70-AE519AD54A28}" type="pres">
      <dgm:prSet presAssocID="{CFD22F1B-6771-4774-B7D3-1AA5BA944F0A}" presName="circle" presStyleCnt="0"/>
      <dgm:spPr/>
    </dgm:pt>
    <dgm:pt modelId="{E55785FB-C18F-4B00-B138-5052D62EA655}" type="pres">
      <dgm:prSet presAssocID="{CFD22F1B-6771-4774-B7D3-1AA5BA944F0A}" presName="quadrant1" presStyleLbl="node1" presStyleIdx="0" presStyleCnt="4">
        <dgm:presLayoutVars>
          <dgm:chMax val="1"/>
          <dgm:bulletEnabled val="1"/>
        </dgm:presLayoutVars>
      </dgm:prSet>
      <dgm:spPr/>
    </dgm:pt>
    <dgm:pt modelId="{CEFACA28-F4A8-4D8A-981B-35183677AB9D}" type="pres">
      <dgm:prSet presAssocID="{CFD22F1B-6771-4774-B7D3-1AA5BA944F0A}" presName="quadrant2" presStyleLbl="node1" presStyleIdx="1" presStyleCnt="4">
        <dgm:presLayoutVars>
          <dgm:chMax val="1"/>
          <dgm:bulletEnabled val="1"/>
        </dgm:presLayoutVars>
      </dgm:prSet>
      <dgm:spPr/>
    </dgm:pt>
    <dgm:pt modelId="{F67C4B61-11B4-44AF-A10F-64BE3F00A666}" type="pres">
      <dgm:prSet presAssocID="{CFD22F1B-6771-4774-B7D3-1AA5BA944F0A}" presName="quadrant3" presStyleLbl="node1" presStyleIdx="2" presStyleCnt="4">
        <dgm:presLayoutVars>
          <dgm:chMax val="1"/>
          <dgm:bulletEnabled val="1"/>
        </dgm:presLayoutVars>
      </dgm:prSet>
      <dgm:spPr/>
    </dgm:pt>
    <dgm:pt modelId="{5D87B3F2-99AA-43E3-957D-AA0537FD17F7}" type="pres">
      <dgm:prSet presAssocID="{CFD22F1B-6771-4774-B7D3-1AA5BA944F0A}" presName="quadrant4" presStyleLbl="node1" presStyleIdx="3" presStyleCnt="4">
        <dgm:presLayoutVars>
          <dgm:chMax val="1"/>
          <dgm:bulletEnabled val="1"/>
        </dgm:presLayoutVars>
      </dgm:prSet>
      <dgm:spPr/>
    </dgm:pt>
    <dgm:pt modelId="{FCFFF117-7601-4161-B6B4-4EAC4ED43F7C}" type="pres">
      <dgm:prSet presAssocID="{CFD22F1B-6771-4774-B7D3-1AA5BA944F0A}" presName="quadrantPlaceholder" presStyleCnt="0"/>
      <dgm:spPr/>
    </dgm:pt>
    <dgm:pt modelId="{233A6E5D-5CBD-4A81-82B4-A73E0158515B}" type="pres">
      <dgm:prSet presAssocID="{CFD22F1B-6771-4774-B7D3-1AA5BA944F0A}" presName="center1" presStyleLbl="fgShp" presStyleIdx="0" presStyleCnt="2"/>
      <dgm:spPr/>
    </dgm:pt>
    <dgm:pt modelId="{E1010B5B-0FD5-4592-BD8F-BC42BD779C26}" type="pres">
      <dgm:prSet presAssocID="{CFD22F1B-6771-4774-B7D3-1AA5BA944F0A}" presName="center2" presStyleLbl="fgShp" presStyleIdx="1" presStyleCnt="2"/>
      <dgm:spPr/>
    </dgm:pt>
  </dgm:ptLst>
  <dgm:cxnLst>
    <dgm:cxn modelId="{D1716800-1F2F-440B-BAAD-0C34D90569F8}" type="presOf" srcId="{FD00C6FA-EFCC-4142-AAF5-B4FBC4F1D6C0}" destId="{DEDB86D3-852F-4791-B964-1CF61B1896A8}" srcOrd="0" destOrd="0" presId="urn:microsoft.com/office/officeart/2005/8/layout/cycle4"/>
    <dgm:cxn modelId="{CFE53309-342F-4BE9-8587-88D905E885D1}" srcId="{CFD22F1B-6771-4774-B7D3-1AA5BA944F0A}" destId="{A78CA0DB-7FDB-45E3-9FBB-871687016EBA}" srcOrd="1" destOrd="0" parTransId="{6BB1B3AF-DFCE-4EB3-973F-4D54BA17FA78}" sibTransId="{67C375B4-A088-4EFA-8679-11876717290E}"/>
    <dgm:cxn modelId="{6026970C-3335-4351-BE0F-F6616BB3FEEE}" type="presOf" srcId="{365D7DE1-937B-4B89-B319-46EA7E3EAE92}" destId="{8A200D41-2750-4512-BE24-3A46399B2501}" srcOrd="0" destOrd="0" presId="urn:microsoft.com/office/officeart/2005/8/layout/cycle4"/>
    <dgm:cxn modelId="{358C6A10-637C-4F8B-AF7A-3BCAF4DA28D9}" type="presOf" srcId="{319474F8-491F-4663-8B16-F58D41ED6BEB}" destId="{E55785FB-C18F-4B00-B138-5052D62EA655}" srcOrd="0" destOrd="0" presId="urn:microsoft.com/office/officeart/2005/8/layout/cycle4"/>
    <dgm:cxn modelId="{3B310A14-5572-4F8F-816F-752B0F7259F4}" srcId="{CFD22F1B-6771-4774-B7D3-1AA5BA944F0A}" destId="{319474F8-491F-4663-8B16-F58D41ED6BEB}" srcOrd="0" destOrd="0" parTransId="{C441CA63-BA7F-4C8E-A373-51B182A0EA6D}" sibTransId="{383F4959-5D30-4007-88F7-B7B4313EFE6B}"/>
    <dgm:cxn modelId="{CF948620-F273-4A47-A89A-0270E5BBABB7}" type="presOf" srcId="{35B73604-85FC-4FFB-B96B-06A96E5CBBC3}" destId="{77202284-5F85-4BA0-B16E-DC4F5DF65089}" srcOrd="1" destOrd="0" presId="urn:microsoft.com/office/officeart/2005/8/layout/cycle4"/>
    <dgm:cxn modelId="{30943A38-948F-4CFD-9EDD-E833D7EEC2AE}" type="presOf" srcId="{FD00C6FA-EFCC-4142-AAF5-B4FBC4F1D6C0}" destId="{343C3481-2D95-434C-89BB-4D882BF31C05}" srcOrd="1" destOrd="0" presId="urn:microsoft.com/office/officeart/2005/8/layout/cycle4"/>
    <dgm:cxn modelId="{1A651E3B-65E1-4149-9BE1-46CDCCA987E9}" type="presOf" srcId="{76996252-1279-4D14-AFF1-BC0DE3CF38A3}" destId="{F67C4B61-11B4-44AF-A10F-64BE3F00A666}" srcOrd="0" destOrd="0" presId="urn:microsoft.com/office/officeart/2005/8/layout/cycle4"/>
    <dgm:cxn modelId="{F50EAF5C-DAC8-4CD1-A398-91083ACB5464}" srcId="{CFD22F1B-6771-4774-B7D3-1AA5BA944F0A}" destId="{76996252-1279-4D14-AFF1-BC0DE3CF38A3}" srcOrd="2" destOrd="0" parTransId="{567F4D42-FC57-4F84-83A7-0FC2D4EE1E12}" sibTransId="{0A951260-3B25-4C3B-BD17-2FE648D0547F}"/>
    <dgm:cxn modelId="{2F62DC66-137C-4006-8684-E1C15243DF19}" srcId="{319474F8-491F-4663-8B16-F58D41ED6BEB}" destId="{E389B270-79D4-4CD8-AE15-AC5F963E6B13}" srcOrd="1" destOrd="0" parTransId="{80777B53-CAD1-46EE-AE3C-B718739EDC9F}" sibTransId="{C3B275F9-0395-47B9-BA53-B3BED8A4E2E5}"/>
    <dgm:cxn modelId="{31B8E955-C642-4C47-AAE6-F4E0C9D5915D}" type="presOf" srcId="{CFD22F1B-6771-4774-B7D3-1AA5BA944F0A}" destId="{19E42BF0-A4D9-47B2-A609-791E87D4EEB9}" srcOrd="0" destOrd="0" presId="urn:microsoft.com/office/officeart/2005/8/layout/cycle4"/>
    <dgm:cxn modelId="{03CF3758-0FEE-4BD0-A6F4-1DC26979F854}" type="presOf" srcId="{E389B270-79D4-4CD8-AE15-AC5F963E6B13}" destId="{A128A027-913A-4B80-8B89-F60E92D54119}" srcOrd="0" destOrd="1" presId="urn:microsoft.com/office/officeart/2005/8/layout/cycle4"/>
    <dgm:cxn modelId="{0C636B78-BB32-4FE3-BFE9-6B219C29CA43}" srcId="{A8749E3A-4B1E-40F6-836D-C7C9B6CB1DD4}" destId="{FD00C6FA-EFCC-4142-AAF5-B4FBC4F1D6C0}" srcOrd="0" destOrd="0" parTransId="{F487AEE2-A47E-4A59-AAF3-E4A301ABFF39}" sibTransId="{AE34D8C7-272F-46E7-9F39-61695B1CADC1}"/>
    <dgm:cxn modelId="{27F84E7B-F7A5-4551-8D73-1CD79B62152F}" type="presOf" srcId="{C5E8FBC4-91E2-4AF0-86CA-F4D01F14510D}" destId="{DEDB86D3-852F-4791-B964-1CF61B1896A8}" srcOrd="0" destOrd="1" presId="urn:microsoft.com/office/officeart/2005/8/layout/cycle4"/>
    <dgm:cxn modelId="{A1792289-FA4F-4369-88B5-CDC235BC3159}" type="presOf" srcId="{C5E8FBC4-91E2-4AF0-86CA-F4D01F14510D}" destId="{343C3481-2D95-434C-89BB-4D882BF31C05}" srcOrd="1" destOrd="1" presId="urn:microsoft.com/office/officeart/2005/8/layout/cycle4"/>
    <dgm:cxn modelId="{B8F6BD9D-8044-4DAD-8C76-70617A870A0A}" type="presOf" srcId="{A8749E3A-4B1E-40F6-836D-C7C9B6CB1DD4}" destId="{5D87B3F2-99AA-43E3-957D-AA0537FD17F7}" srcOrd="0" destOrd="0" presId="urn:microsoft.com/office/officeart/2005/8/layout/cycle4"/>
    <dgm:cxn modelId="{516753AE-0EDA-4384-8035-F53F19DA7E0E}" srcId="{319474F8-491F-4663-8B16-F58D41ED6BEB}" destId="{35B73604-85FC-4FFB-B96B-06A96E5CBBC3}" srcOrd="0" destOrd="0" parTransId="{BDBA9D3A-BE9F-4DA1-B7FB-A500162C0C95}" sibTransId="{53C47B4F-7DA6-489D-A1E4-1E71C8867439}"/>
    <dgm:cxn modelId="{C27762B3-1E15-46E0-AD47-A65BCBB8A864}" srcId="{CFD22F1B-6771-4774-B7D3-1AA5BA944F0A}" destId="{A8749E3A-4B1E-40F6-836D-C7C9B6CB1DD4}" srcOrd="3" destOrd="0" parTransId="{B14B1732-D5ED-4C8A-BB6C-38F49D0C2E84}" sibTransId="{1C001119-8733-4238-8360-C606F39F2312}"/>
    <dgm:cxn modelId="{F970BBC0-1509-4FF8-B272-EF5CA997B62B}" srcId="{A78CA0DB-7FDB-45E3-9FBB-871687016EBA}" destId="{D347CB3E-4DCD-4D46-9A66-BC12E6C453D7}" srcOrd="0" destOrd="0" parTransId="{93EF6FA6-EC28-45CD-AFDF-8C189BEFE7A8}" sibTransId="{CAB517F5-130A-4D46-B3FC-1CB3611139EA}"/>
    <dgm:cxn modelId="{C50E36C5-58A3-402D-A464-57496022BDC8}" type="presOf" srcId="{35B73604-85FC-4FFB-B96B-06A96E5CBBC3}" destId="{A128A027-913A-4B80-8B89-F60E92D54119}" srcOrd="0" destOrd="0" presId="urn:microsoft.com/office/officeart/2005/8/layout/cycle4"/>
    <dgm:cxn modelId="{232175C7-8ACE-4B65-B95A-EFB7603D0263}" srcId="{A8749E3A-4B1E-40F6-836D-C7C9B6CB1DD4}" destId="{C5E8FBC4-91E2-4AF0-86CA-F4D01F14510D}" srcOrd="1" destOrd="0" parTransId="{7D0DF93C-0D7E-4674-9301-F356E5CF46AD}" sibTransId="{505E49F9-89C4-42A9-9943-8295D56F7CFF}"/>
    <dgm:cxn modelId="{9251D0CB-F358-4028-9040-023F21D90025}" type="presOf" srcId="{D347CB3E-4DCD-4D46-9A66-BC12E6C453D7}" destId="{6AF92756-B66F-41E3-80B8-4CB002A85E93}" srcOrd="1" destOrd="0" presId="urn:microsoft.com/office/officeart/2005/8/layout/cycle4"/>
    <dgm:cxn modelId="{F43D6ADB-45A3-4D9E-B172-2B171FC6CDC3}" type="presOf" srcId="{A78CA0DB-7FDB-45E3-9FBB-871687016EBA}" destId="{CEFACA28-F4A8-4D8A-981B-35183677AB9D}" srcOrd="0" destOrd="0" presId="urn:microsoft.com/office/officeart/2005/8/layout/cycle4"/>
    <dgm:cxn modelId="{0FA586DF-DCD6-4DAF-90BE-A9CEF3C0B61A}" type="presOf" srcId="{E389B270-79D4-4CD8-AE15-AC5F963E6B13}" destId="{77202284-5F85-4BA0-B16E-DC4F5DF65089}" srcOrd="1" destOrd="1" presId="urn:microsoft.com/office/officeart/2005/8/layout/cycle4"/>
    <dgm:cxn modelId="{A0CC51E9-A31F-4493-A494-18D75B8E6142}" type="presOf" srcId="{D347CB3E-4DCD-4D46-9A66-BC12E6C453D7}" destId="{8C07989D-EDA2-4695-8B70-FD73C88EBAC1}" srcOrd="0" destOrd="0" presId="urn:microsoft.com/office/officeart/2005/8/layout/cycle4"/>
    <dgm:cxn modelId="{7B23B8F1-3707-4B9A-8D38-2A6B22273130}" type="presOf" srcId="{365D7DE1-937B-4B89-B319-46EA7E3EAE92}" destId="{30B14336-E15D-4D2F-9002-F392B5FDE8BA}" srcOrd="1" destOrd="0" presId="urn:microsoft.com/office/officeart/2005/8/layout/cycle4"/>
    <dgm:cxn modelId="{7D1947FC-9826-4111-8DC8-FFE19827B57A}" srcId="{76996252-1279-4D14-AFF1-BC0DE3CF38A3}" destId="{365D7DE1-937B-4B89-B319-46EA7E3EAE92}" srcOrd="0" destOrd="0" parTransId="{4DEA40A9-0CDE-438D-ACAA-351B70EB20ED}" sibTransId="{606EFAE0-52F2-42A5-953A-70890388C779}"/>
    <dgm:cxn modelId="{22861516-7641-461B-BD2C-D73DC7B48E31}" type="presParOf" srcId="{19E42BF0-A4D9-47B2-A609-791E87D4EEB9}" destId="{364973A7-F6AB-4B52-A4A3-D37AADC8FE73}" srcOrd="0" destOrd="0" presId="urn:microsoft.com/office/officeart/2005/8/layout/cycle4"/>
    <dgm:cxn modelId="{C29092BC-4135-4B5A-B1B7-9EAB4E8FB7D9}" type="presParOf" srcId="{364973A7-F6AB-4B52-A4A3-D37AADC8FE73}" destId="{641A0DAA-03AD-430F-9467-E4BD9C9D7047}" srcOrd="0" destOrd="0" presId="urn:microsoft.com/office/officeart/2005/8/layout/cycle4"/>
    <dgm:cxn modelId="{BBA0EA9F-A8A0-48C5-8032-6C3111055D9F}" type="presParOf" srcId="{641A0DAA-03AD-430F-9467-E4BD9C9D7047}" destId="{A128A027-913A-4B80-8B89-F60E92D54119}" srcOrd="0" destOrd="0" presId="urn:microsoft.com/office/officeart/2005/8/layout/cycle4"/>
    <dgm:cxn modelId="{3EA16DA7-4E92-47D9-90AC-D2234D57DFDD}" type="presParOf" srcId="{641A0DAA-03AD-430F-9467-E4BD9C9D7047}" destId="{77202284-5F85-4BA0-B16E-DC4F5DF65089}" srcOrd="1" destOrd="0" presId="urn:microsoft.com/office/officeart/2005/8/layout/cycle4"/>
    <dgm:cxn modelId="{71559939-A9DE-45B6-8FFC-C5C42D91CF49}" type="presParOf" srcId="{364973A7-F6AB-4B52-A4A3-D37AADC8FE73}" destId="{B9C7F3F7-7616-4663-8562-A33CEB61DD0D}" srcOrd="1" destOrd="0" presId="urn:microsoft.com/office/officeart/2005/8/layout/cycle4"/>
    <dgm:cxn modelId="{414E7E77-807A-4FB0-81D7-2351C616EAFF}" type="presParOf" srcId="{B9C7F3F7-7616-4663-8562-A33CEB61DD0D}" destId="{8C07989D-EDA2-4695-8B70-FD73C88EBAC1}" srcOrd="0" destOrd="0" presId="urn:microsoft.com/office/officeart/2005/8/layout/cycle4"/>
    <dgm:cxn modelId="{606A6E5F-0FE3-4E01-9E5B-242B794C48A6}" type="presParOf" srcId="{B9C7F3F7-7616-4663-8562-A33CEB61DD0D}" destId="{6AF92756-B66F-41E3-80B8-4CB002A85E93}" srcOrd="1" destOrd="0" presId="urn:microsoft.com/office/officeart/2005/8/layout/cycle4"/>
    <dgm:cxn modelId="{FE6B4FAC-C645-4220-9D42-0A03DBD66F97}" type="presParOf" srcId="{364973A7-F6AB-4B52-A4A3-D37AADC8FE73}" destId="{0CC150BE-270A-435D-B1D4-67619C5788C5}" srcOrd="2" destOrd="0" presId="urn:microsoft.com/office/officeart/2005/8/layout/cycle4"/>
    <dgm:cxn modelId="{06E65127-EBC3-46C5-AABB-2F0920A894C9}" type="presParOf" srcId="{0CC150BE-270A-435D-B1D4-67619C5788C5}" destId="{8A200D41-2750-4512-BE24-3A46399B2501}" srcOrd="0" destOrd="0" presId="urn:microsoft.com/office/officeart/2005/8/layout/cycle4"/>
    <dgm:cxn modelId="{68D8E4AD-4B41-4C6B-AE83-1DCB0ECD683F}" type="presParOf" srcId="{0CC150BE-270A-435D-B1D4-67619C5788C5}" destId="{30B14336-E15D-4D2F-9002-F392B5FDE8BA}" srcOrd="1" destOrd="0" presId="urn:microsoft.com/office/officeart/2005/8/layout/cycle4"/>
    <dgm:cxn modelId="{7466F236-6ECA-47C9-904A-756FECAF2FCA}" type="presParOf" srcId="{364973A7-F6AB-4B52-A4A3-D37AADC8FE73}" destId="{550329ED-5D14-4E52-91E9-265019383CD5}" srcOrd="3" destOrd="0" presId="urn:microsoft.com/office/officeart/2005/8/layout/cycle4"/>
    <dgm:cxn modelId="{4710B4EF-E209-490D-9D23-F70B219F8709}" type="presParOf" srcId="{550329ED-5D14-4E52-91E9-265019383CD5}" destId="{DEDB86D3-852F-4791-B964-1CF61B1896A8}" srcOrd="0" destOrd="0" presId="urn:microsoft.com/office/officeart/2005/8/layout/cycle4"/>
    <dgm:cxn modelId="{78F1CFF0-3D4F-4951-9C9E-E2DA019D5D12}" type="presParOf" srcId="{550329ED-5D14-4E52-91E9-265019383CD5}" destId="{343C3481-2D95-434C-89BB-4D882BF31C05}" srcOrd="1" destOrd="0" presId="urn:microsoft.com/office/officeart/2005/8/layout/cycle4"/>
    <dgm:cxn modelId="{D0EEE0F1-4D83-4348-B0C9-49200E66D238}" type="presParOf" srcId="{364973A7-F6AB-4B52-A4A3-D37AADC8FE73}" destId="{869B55A8-9EFB-4083-8100-3010077CE280}" srcOrd="4" destOrd="0" presId="urn:microsoft.com/office/officeart/2005/8/layout/cycle4"/>
    <dgm:cxn modelId="{B6316FD0-58AE-41A9-97A9-9508D672FD1A}" type="presParOf" srcId="{19E42BF0-A4D9-47B2-A609-791E87D4EEB9}" destId="{3B2D363B-5D7B-4290-8E70-AE519AD54A28}" srcOrd="1" destOrd="0" presId="urn:microsoft.com/office/officeart/2005/8/layout/cycle4"/>
    <dgm:cxn modelId="{E84157CB-6BC7-47AF-BAC3-AC321FBF4C08}" type="presParOf" srcId="{3B2D363B-5D7B-4290-8E70-AE519AD54A28}" destId="{E55785FB-C18F-4B00-B138-5052D62EA655}" srcOrd="0" destOrd="0" presId="urn:microsoft.com/office/officeart/2005/8/layout/cycle4"/>
    <dgm:cxn modelId="{B56C7400-A32D-47A0-A343-9CA4AAFEFD3C}" type="presParOf" srcId="{3B2D363B-5D7B-4290-8E70-AE519AD54A28}" destId="{CEFACA28-F4A8-4D8A-981B-35183677AB9D}" srcOrd="1" destOrd="0" presId="urn:microsoft.com/office/officeart/2005/8/layout/cycle4"/>
    <dgm:cxn modelId="{A7417194-6A20-4E52-A8AB-3B6893F1D48A}" type="presParOf" srcId="{3B2D363B-5D7B-4290-8E70-AE519AD54A28}" destId="{F67C4B61-11B4-44AF-A10F-64BE3F00A666}" srcOrd="2" destOrd="0" presId="urn:microsoft.com/office/officeart/2005/8/layout/cycle4"/>
    <dgm:cxn modelId="{AC6F3971-0516-4176-8CF6-B7545C8773E8}" type="presParOf" srcId="{3B2D363B-5D7B-4290-8E70-AE519AD54A28}" destId="{5D87B3F2-99AA-43E3-957D-AA0537FD17F7}" srcOrd="3" destOrd="0" presId="urn:microsoft.com/office/officeart/2005/8/layout/cycle4"/>
    <dgm:cxn modelId="{99756191-ED46-4BAC-956E-010AE754FFF7}" type="presParOf" srcId="{3B2D363B-5D7B-4290-8E70-AE519AD54A28}" destId="{FCFFF117-7601-4161-B6B4-4EAC4ED43F7C}" srcOrd="4" destOrd="0" presId="urn:microsoft.com/office/officeart/2005/8/layout/cycle4"/>
    <dgm:cxn modelId="{5BEF7DBE-D7A3-42DA-9A7E-02DE26BCA5F8}" type="presParOf" srcId="{19E42BF0-A4D9-47B2-A609-791E87D4EEB9}" destId="{233A6E5D-5CBD-4A81-82B4-A73E0158515B}" srcOrd="2" destOrd="0" presId="urn:microsoft.com/office/officeart/2005/8/layout/cycle4"/>
    <dgm:cxn modelId="{34A9FBC7-2353-43B7-B6A9-AA2D6388FC42}" type="presParOf" srcId="{19E42BF0-A4D9-47B2-A609-791E87D4EEB9}" destId="{E1010B5B-0FD5-4592-BD8F-BC42BD779C26}"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00D41-2750-4512-BE24-3A46399B2501}">
      <dsp:nvSpPr>
        <dsp:cNvPr id="0" name=""/>
        <dsp:cNvSpPr/>
      </dsp:nvSpPr>
      <dsp:spPr>
        <a:xfrm>
          <a:off x="4972565" y="3621438"/>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IE" sz="1500" kern="1200" dirty="0"/>
            <a:t>Work Experience </a:t>
          </a:r>
        </a:p>
      </dsp:txBody>
      <dsp:txXfrm>
        <a:off x="5813701" y="4093021"/>
        <a:ext cx="1797595" cy="1224300"/>
      </dsp:txXfrm>
    </dsp:sp>
    <dsp:sp modelId="{DEDB86D3-852F-4791-B964-1CF61B1896A8}">
      <dsp:nvSpPr>
        <dsp:cNvPr id="0" name=""/>
        <dsp:cNvSpPr/>
      </dsp:nvSpPr>
      <dsp:spPr>
        <a:xfrm>
          <a:off x="541866" y="3684693"/>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IE" sz="1500" kern="1200" dirty="0"/>
            <a:t>Gaisce</a:t>
          </a:r>
        </a:p>
        <a:p>
          <a:pPr marL="114300" lvl="1" indent="-114300" algn="l" defTabSz="666750">
            <a:lnSpc>
              <a:spcPct val="90000"/>
            </a:lnSpc>
            <a:spcBef>
              <a:spcPct val="0"/>
            </a:spcBef>
            <a:spcAft>
              <a:spcPct val="15000"/>
            </a:spcAft>
            <a:buChar char="•"/>
          </a:pPr>
          <a:r>
            <a:rPr lang="en-IE" sz="1500" kern="1200" dirty="0"/>
            <a:t>Community work </a:t>
          </a:r>
        </a:p>
      </dsp:txBody>
      <dsp:txXfrm>
        <a:off x="579956" y="4156276"/>
        <a:ext cx="1797595" cy="1224300"/>
      </dsp:txXfrm>
    </dsp:sp>
    <dsp:sp modelId="{8C07989D-EDA2-4695-8B70-FD73C88EBAC1}">
      <dsp:nvSpPr>
        <dsp:cNvPr id="0" name=""/>
        <dsp:cNvSpPr/>
      </dsp:nvSpPr>
      <dsp:spPr>
        <a:xfrm>
          <a:off x="4909312" y="0"/>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IE" sz="1500" kern="1200" dirty="0"/>
            <a:t>Reflecting on experience as senior cycle learner (LC subjects)</a:t>
          </a:r>
        </a:p>
      </dsp:txBody>
      <dsp:txXfrm>
        <a:off x="5750448" y="38090"/>
        <a:ext cx="1797595" cy="1224300"/>
      </dsp:txXfrm>
    </dsp:sp>
    <dsp:sp modelId="{A128A027-913A-4B80-8B89-F60E92D54119}">
      <dsp:nvSpPr>
        <dsp:cNvPr id="0" name=""/>
        <dsp:cNvSpPr/>
      </dsp:nvSpPr>
      <dsp:spPr>
        <a:xfrm>
          <a:off x="541866" y="0"/>
          <a:ext cx="2676821" cy="17339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IE" sz="1500" kern="1200" dirty="0"/>
            <a:t>Goal setting</a:t>
          </a:r>
        </a:p>
        <a:p>
          <a:pPr marL="114300" lvl="1" indent="-114300" algn="l" defTabSz="666750">
            <a:lnSpc>
              <a:spcPct val="90000"/>
            </a:lnSpc>
            <a:spcBef>
              <a:spcPct val="0"/>
            </a:spcBef>
            <a:spcAft>
              <a:spcPct val="15000"/>
            </a:spcAft>
            <a:buChar char="•"/>
          </a:pPr>
          <a:r>
            <a:rPr lang="en-IE" sz="1500" kern="1200" dirty="0"/>
            <a:t>Reflective Practice</a:t>
          </a:r>
        </a:p>
      </dsp:txBody>
      <dsp:txXfrm>
        <a:off x="579956" y="38090"/>
        <a:ext cx="1797595" cy="1224300"/>
      </dsp:txXfrm>
    </dsp:sp>
    <dsp:sp modelId="{E55785FB-C18F-4B00-B138-5052D62EA655}">
      <dsp:nvSpPr>
        <dsp:cNvPr id="0" name=""/>
        <dsp:cNvSpPr/>
      </dsp:nvSpPr>
      <dsp:spPr>
        <a:xfrm>
          <a:off x="1663530" y="308864"/>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IE" sz="2100" kern="1200" dirty="0"/>
            <a:t>Personal Growth</a:t>
          </a:r>
        </a:p>
      </dsp:txBody>
      <dsp:txXfrm>
        <a:off x="2350740" y="996074"/>
        <a:ext cx="1659072" cy="1659072"/>
      </dsp:txXfrm>
    </dsp:sp>
    <dsp:sp modelId="{CEFACA28-F4A8-4D8A-981B-35183677AB9D}">
      <dsp:nvSpPr>
        <dsp:cNvPr id="0" name=""/>
        <dsp:cNvSpPr/>
      </dsp:nvSpPr>
      <dsp:spPr>
        <a:xfrm rot="5400000">
          <a:off x="4118186" y="308864"/>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IE" sz="2100" kern="1200" dirty="0"/>
            <a:t>Being a Learner</a:t>
          </a:r>
        </a:p>
      </dsp:txBody>
      <dsp:txXfrm rot="-5400000">
        <a:off x="4118186" y="996074"/>
        <a:ext cx="1659072" cy="1659072"/>
      </dsp:txXfrm>
    </dsp:sp>
    <dsp:sp modelId="{F67C4B61-11B4-44AF-A10F-64BE3F00A666}">
      <dsp:nvSpPr>
        <dsp:cNvPr id="0" name=""/>
        <dsp:cNvSpPr/>
      </dsp:nvSpPr>
      <dsp:spPr>
        <a:xfrm rot="10800000">
          <a:off x="4118186" y="2763520"/>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IE" sz="2100" kern="1200" dirty="0"/>
            <a:t>Career Exploration</a:t>
          </a:r>
        </a:p>
      </dsp:txBody>
      <dsp:txXfrm rot="10800000">
        <a:off x="4118186" y="2763520"/>
        <a:ext cx="1659072" cy="1659072"/>
      </dsp:txXfrm>
    </dsp:sp>
    <dsp:sp modelId="{5D87B3F2-99AA-43E3-957D-AA0537FD17F7}">
      <dsp:nvSpPr>
        <dsp:cNvPr id="0" name=""/>
        <dsp:cNvSpPr/>
      </dsp:nvSpPr>
      <dsp:spPr>
        <a:xfrm rot="16200000">
          <a:off x="1663530" y="2763520"/>
          <a:ext cx="2346282" cy="234628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IE" sz="2100" kern="1200" dirty="0"/>
            <a:t>Civic &amp; Community Engagement</a:t>
          </a:r>
        </a:p>
      </dsp:txBody>
      <dsp:txXfrm rot="5400000">
        <a:off x="2350740" y="2763520"/>
        <a:ext cx="1659072" cy="1659072"/>
      </dsp:txXfrm>
    </dsp:sp>
    <dsp:sp modelId="{233A6E5D-5CBD-4A81-82B4-A73E0158515B}">
      <dsp:nvSpPr>
        <dsp:cNvPr id="0" name=""/>
        <dsp:cNvSpPr/>
      </dsp:nvSpPr>
      <dsp:spPr>
        <a:xfrm>
          <a:off x="3658954" y="2221653"/>
          <a:ext cx="810090" cy="70442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010B5B-0FD5-4592-BD8F-BC42BD779C26}">
      <dsp:nvSpPr>
        <dsp:cNvPr id="0" name=""/>
        <dsp:cNvSpPr/>
      </dsp:nvSpPr>
      <dsp:spPr>
        <a:xfrm rot="10800000">
          <a:off x="3658954" y="2492586"/>
          <a:ext cx="810090" cy="70442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03B48828-72F1-4136-BCBA-9EC2CC5F6DDC}" type="datetimeFigureOut">
              <a:rPr lang="en-IE" smtClean="0"/>
              <a:t>07/09/2026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73267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3B48828-72F1-4136-BCBA-9EC2CC5F6DDC}" type="datetimeFigureOut">
              <a:rPr lang="en-IE" smtClean="0"/>
              <a:t>07/09/2026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2434503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B48828-72F1-4136-BCBA-9EC2CC5F6DDC}" type="datetimeFigureOut">
              <a:rPr lang="en-IE" smtClean="0"/>
              <a:t>07/09/2026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2651231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03B48828-72F1-4136-BCBA-9EC2CC5F6DDC}" type="datetimeFigureOut">
              <a:rPr lang="en-IE" smtClean="0"/>
              <a:t>07/09/2026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3160763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03B48828-72F1-4136-BCBA-9EC2CC5F6DDC}" type="datetimeFigureOut">
              <a:rPr lang="en-IE" smtClean="0"/>
              <a:t>07/09/2026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4187738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03B48828-72F1-4136-BCBA-9EC2CC5F6DDC}" type="datetimeFigureOut">
              <a:rPr lang="en-IE" smtClean="0"/>
              <a:t>07/09/2026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17643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48828-72F1-4136-BCBA-9EC2CC5F6DDC}" type="datetimeFigureOut">
              <a:rPr lang="en-IE" smtClean="0"/>
              <a:t>07/09/2026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3688185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B48828-72F1-4136-BCBA-9EC2CC5F6DDC}" type="datetimeFigureOut">
              <a:rPr lang="en-IE" smtClean="0"/>
              <a:t>07/09/2026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3140781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B48828-72F1-4136-BCBA-9EC2CC5F6DDC}" type="datetimeFigureOut">
              <a:rPr lang="en-IE" smtClean="0"/>
              <a:t>07/09/2026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587497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3B48828-72F1-4136-BCBA-9EC2CC5F6DDC}" type="datetimeFigureOut">
              <a:rPr lang="en-IE" smtClean="0"/>
              <a:t>07/09/2026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2873984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3B48828-72F1-4136-BCBA-9EC2CC5F6DDC}" type="datetimeFigureOut">
              <a:rPr lang="en-IE" smtClean="0"/>
              <a:t>07/09/2026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D4466D55-2BB4-42C0-AA57-37A61E0CF228}" type="slidenum">
              <a:rPr lang="en-IE" smtClean="0"/>
              <a:t>‹#›</a:t>
            </a:fld>
            <a:endParaRPr lang="en-IE"/>
          </a:p>
        </p:txBody>
      </p:sp>
    </p:spTree>
    <p:extLst>
      <p:ext uri="{BB962C8B-B14F-4D97-AF65-F5344CB8AC3E}">
        <p14:creationId xmlns:p14="http://schemas.microsoft.com/office/powerpoint/2010/main" val="3624957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2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B48828-72F1-4136-BCBA-9EC2CC5F6DDC}" type="datetimeFigureOut">
              <a:rPr lang="en-IE" smtClean="0"/>
              <a:t>07/09/2026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466D55-2BB4-42C0-AA57-37A61E0CF228}" type="slidenum">
              <a:rPr lang="en-IE" smtClean="0"/>
              <a:t>‹#›</a:t>
            </a:fld>
            <a:endParaRPr lang="en-IE"/>
          </a:p>
        </p:txBody>
      </p:sp>
    </p:spTree>
    <p:extLst>
      <p:ext uri="{BB962C8B-B14F-4D97-AF65-F5344CB8AC3E}">
        <p14:creationId xmlns:p14="http://schemas.microsoft.com/office/powerpoint/2010/main" val="2560434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E" sz="8800" b="1" dirty="0">
                <a:ln/>
                <a:solidFill>
                  <a:schemeClr val="tx1">
                    <a:lumMod val="95000"/>
                    <a:lumOff val="5000"/>
                  </a:schemeClr>
                </a:solidFill>
                <a:effectLst>
                  <a:outerShdw blurRad="38100" dist="19050" dir="2700000" algn="tl" rotWithShape="0">
                    <a:schemeClr val="dk1">
                      <a:lumMod val="50000"/>
                      <a:alpha val="40000"/>
                    </a:schemeClr>
                  </a:outerShdw>
                </a:effectLst>
              </a:rPr>
              <a:t>TRANSITION YEAR </a:t>
            </a:r>
          </a:p>
        </p:txBody>
      </p:sp>
      <p:sp>
        <p:nvSpPr>
          <p:cNvPr id="3" name="Subtitle 2"/>
          <p:cNvSpPr>
            <a:spLocks noGrp="1"/>
          </p:cNvSpPr>
          <p:nvPr>
            <p:ph type="subTitle" idx="1"/>
          </p:nvPr>
        </p:nvSpPr>
        <p:spPr/>
        <p:txBody>
          <a:bodyPr/>
          <a:lstStyle/>
          <a:p>
            <a:r>
              <a:rPr lang="en-I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NEWBRIDGE COLLEGE</a:t>
            </a:r>
          </a:p>
          <a:p>
            <a:endParaRPr lang="en-IE" dirty="0"/>
          </a:p>
          <a:p>
            <a:pPr algn="l"/>
            <a:endParaRPr lang="en-IE" dirty="0"/>
          </a:p>
        </p:txBody>
      </p:sp>
    </p:spTree>
    <p:extLst>
      <p:ext uri="{BB962C8B-B14F-4D97-AF65-F5344CB8AC3E}">
        <p14:creationId xmlns:p14="http://schemas.microsoft.com/office/powerpoint/2010/main" val="427282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TY TEAM </a:t>
            </a:r>
            <a:r>
              <a:rPr lang="en-IE" dirty="0"/>
              <a:t>	</a:t>
            </a:r>
          </a:p>
        </p:txBody>
      </p:sp>
      <p:sp>
        <p:nvSpPr>
          <p:cNvPr id="3" name="Content Placeholder 2"/>
          <p:cNvSpPr>
            <a:spLocks noGrp="1"/>
          </p:cNvSpPr>
          <p:nvPr>
            <p:ph idx="1"/>
          </p:nvPr>
        </p:nvSpPr>
        <p:spPr/>
        <p:txBody>
          <a:bodyPr/>
          <a:lstStyle/>
          <a:p>
            <a:r>
              <a:rPr lang="en-IE" dirty="0"/>
              <a:t>Julie O’Keeffe</a:t>
            </a:r>
          </a:p>
          <a:p>
            <a:pPr lvl="1"/>
            <a:r>
              <a:rPr lang="en-IE" dirty="0"/>
              <a:t>Programme Coordinator </a:t>
            </a:r>
          </a:p>
          <a:p>
            <a:pPr marL="457200" lvl="1" indent="0">
              <a:buNone/>
            </a:pPr>
            <a:endParaRPr lang="en-IE" dirty="0"/>
          </a:p>
          <a:p>
            <a:r>
              <a:rPr lang="en-IE" dirty="0"/>
              <a:t>David Brew </a:t>
            </a:r>
          </a:p>
          <a:p>
            <a:pPr lvl="1"/>
            <a:r>
              <a:rPr lang="en-IE" dirty="0"/>
              <a:t>Dean </a:t>
            </a:r>
          </a:p>
          <a:p>
            <a:pPr lvl="1"/>
            <a:endParaRPr lang="en-IE" dirty="0"/>
          </a:p>
          <a:p>
            <a:r>
              <a:rPr lang="en-IE" dirty="0"/>
              <a:t>Neville Conroy </a:t>
            </a:r>
          </a:p>
          <a:p>
            <a:pPr lvl="1"/>
            <a:r>
              <a:rPr lang="en-IE" dirty="0"/>
              <a:t>4</a:t>
            </a:r>
            <a:r>
              <a:rPr lang="en-IE" baseline="30000" dirty="0"/>
              <a:t>th</a:t>
            </a:r>
            <a:r>
              <a:rPr lang="en-IE" dirty="0"/>
              <a:t> Year Deputy Principal </a:t>
            </a:r>
          </a:p>
          <a:p>
            <a:pPr lvl="1" algn="r" rtl="1"/>
            <a:endParaRPr lang="en-IE" dirty="0"/>
          </a:p>
        </p:txBody>
      </p:sp>
    </p:spTree>
    <p:extLst>
      <p:ext uri="{BB962C8B-B14F-4D97-AF65-F5344CB8AC3E}">
        <p14:creationId xmlns:p14="http://schemas.microsoft.com/office/powerpoint/2010/main" val="9170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99" y="276225"/>
            <a:ext cx="5803901" cy="1325563"/>
          </a:xfrm>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PROGRAMME AIMS</a:t>
            </a:r>
          </a:p>
        </p:txBody>
      </p:sp>
      <p:pic>
        <p:nvPicPr>
          <p:cNvPr id="5" name="Picture 4">
            <a:extLst>
              <a:ext uri="{FF2B5EF4-FFF2-40B4-BE49-F238E27FC236}">
                <a16:creationId xmlns:a16="http://schemas.microsoft.com/office/drawing/2014/main" id="{A4B02E3A-2A4C-C64E-75A6-DBAD1BA35373}"/>
              </a:ext>
            </a:extLst>
          </p:cNvPr>
          <p:cNvPicPr>
            <a:picLocks noChangeAspect="1"/>
          </p:cNvPicPr>
          <p:nvPr/>
        </p:nvPicPr>
        <p:blipFill>
          <a:blip r:embed="rId2"/>
          <a:stretch>
            <a:fillRect/>
          </a:stretch>
        </p:blipFill>
        <p:spPr>
          <a:xfrm>
            <a:off x="527897" y="1368885"/>
            <a:ext cx="5383459" cy="5212890"/>
          </a:xfrm>
          <a:prstGeom prst="rect">
            <a:avLst/>
          </a:prstGeom>
        </p:spPr>
      </p:pic>
      <p:sp>
        <p:nvSpPr>
          <p:cNvPr id="7" name="TextBox 6">
            <a:extLst>
              <a:ext uri="{FF2B5EF4-FFF2-40B4-BE49-F238E27FC236}">
                <a16:creationId xmlns:a16="http://schemas.microsoft.com/office/drawing/2014/main" id="{69C9272F-9ACB-7DF3-C91A-B185CF0CBBA3}"/>
              </a:ext>
            </a:extLst>
          </p:cNvPr>
          <p:cNvSpPr txBox="1"/>
          <p:nvPr/>
        </p:nvSpPr>
        <p:spPr>
          <a:xfrm>
            <a:off x="5911356" y="276224"/>
            <a:ext cx="6094770" cy="120032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en-GB" dirty="0"/>
              <a:t>1. Nurture the development of the student as a whole person by building on their previous experiences, through a curriculum designed by the school that is aligned to the TY Programme Statement.</a:t>
            </a:r>
            <a:endParaRPr lang="en-IE" dirty="0"/>
          </a:p>
        </p:txBody>
      </p:sp>
      <p:sp>
        <p:nvSpPr>
          <p:cNvPr id="9" name="TextBox 8">
            <a:extLst>
              <a:ext uri="{FF2B5EF4-FFF2-40B4-BE49-F238E27FC236}">
                <a16:creationId xmlns:a16="http://schemas.microsoft.com/office/drawing/2014/main" id="{D8E1B54C-2CD9-BE76-8364-4E7D5F5DFAF8}"/>
              </a:ext>
            </a:extLst>
          </p:cNvPr>
          <p:cNvSpPr txBox="1"/>
          <p:nvPr/>
        </p:nvSpPr>
        <p:spPr>
          <a:xfrm>
            <a:off x="5910126" y="1799587"/>
            <a:ext cx="6096000" cy="1200329"/>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GB" dirty="0"/>
              <a:t>2. Create space and opportunities for meaningful, enjoyable learning experiences through which the key competencies of the student can be developed in the classroom and school, in the home and in their role as local, national and global citizens. </a:t>
            </a:r>
            <a:endParaRPr lang="en-IE" dirty="0"/>
          </a:p>
        </p:txBody>
      </p:sp>
      <p:sp>
        <p:nvSpPr>
          <p:cNvPr id="11" name="TextBox 10">
            <a:extLst>
              <a:ext uri="{FF2B5EF4-FFF2-40B4-BE49-F238E27FC236}">
                <a16:creationId xmlns:a16="http://schemas.microsoft.com/office/drawing/2014/main" id="{7EE29FFB-3402-031B-731A-1F081F6B05E1}"/>
              </a:ext>
            </a:extLst>
          </p:cNvPr>
          <p:cNvSpPr txBox="1"/>
          <p:nvPr/>
        </p:nvSpPr>
        <p:spPr>
          <a:xfrm>
            <a:off x="5910126" y="3366382"/>
            <a:ext cx="6096000" cy="120032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r>
              <a:rPr lang="en-GB" dirty="0"/>
              <a:t>3. Expand the student’s experience and awareness of diverse future pathways and nurture the student’s capacity to sustain their growth and development through a process of lifelong learning.</a:t>
            </a:r>
            <a:endParaRPr lang="en-IE" dirty="0"/>
          </a:p>
        </p:txBody>
      </p:sp>
      <p:sp>
        <p:nvSpPr>
          <p:cNvPr id="13" name="TextBox 12">
            <a:extLst>
              <a:ext uri="{FF2B5EF4-FFF2-40B4-BE49-F238E27FC236}">
                <a16:creationId xmlns:a16="http://schemas.microsoft.com/office/drawing/2014/main" id="{CCB6E7FD-5BE1-086C-D0C3-53D19C3070EF}"/>
              </a:ext>
            </a:extLst>
          </p:cNvPr>
          <p:cNvSpPr txBox="1"/>
          <p:nvPr/>
        </p:nvSpPr>
        <p:spPr>
          <a:xfrm>
            <a:off x="5910126" y="4937127"/>
            <a:ext cx="6096000" cy="1200329"/>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r>
              <a:rPr lang="en-GB" dirty="0"/>
              <a:t>4. Evolve continuously to support the learning and development of the student through a reflection and renewal process, involving students, teachers, school leaders, parents, and community partners.</a:t>
            </a:r>
            <a:endParaRPr lang="en-IE" dirty="0"/>
          </a:p>
        </p:txBody>
      </p:sp>
    </p:spTree>
    <p:extLst>
      <p:ext uri="{BB962C8B-B14F-4D97-AF65-F5344CB8AC3E}">
        <p14:creationId xmlns:p14="http://schemas.microsoft.com/office/powerpoint/2010/main" val="3466278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7E2390-0E14-D6BD-B10C-277575440642}"/>
              </a:ext>
            </a:extLst>
          </p:cNvPr>
          <p:cNvSpPr>
            <a:spLocks noGrp="1"/>
          </p:cNvSpPr>
          <p:nvPr>
            <p:ph idx="1"/>
          </p:nvPr>
        </p:nvSpPr>
        <p:spPr>
          <a:xfrm>
            <a:off x="429883" y="120769"/>
            <a:ext cx="4073106" cy="3531079"/>
          </a:xfrm>
          <a:prstGeom prst="roundRect">
            <a:avLst/>
          </a:prstGeo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marL="0" indent="0" algn="ctr">
              <a:buNone/>
            </a:pPr>
            <a:r>
              <a:rPr lang="en-IE" b="1" dirty="0"/>
              <a:t>Civic and Community Engagement </a:t>
            </a:r>
          </a:p>
          <a:p>
            <a:pPr marL="0" indent="0">
              <a:buNone/>
            </a:pPr>
            <a:r>
              <a:rPr lang="en-IE" i="1" dirty="0"/>
              <a:t>Students make a positive difference in their school, community and society. They learn to act on their responsibilities and exercise their rights as local, national and global citizens in ethical and sustainable ways. </a:t>
            </a:r>
          </a:p>
        </p:txBody>
      </p:sp>
      <p:sp>
        <p:nvSpPr>
          <p:cNvPr id="4" name="TextBox 3">
            <a:extLst>
              <a:ext uri="{FF2B5EF4-FFF2-40B4-BE49-F238E27FC236}">
                <a16:creationId xmlns:a16="http://schemas.microsoft.com/office/drawing/2014/main" id="{76F8169F-FB10-4756-7B81-9D10F1388943}"/>
              </a:ext>
            </a:extLst>
          </p:cNvPr>
          <p:cNvSpPr txBox="1"/>
          <p:nvPr/>
        </p:nvSpPr>
        <p:spPr>
          <a:xfrm>
            <a:off x="7694763" y="3485074"/>
            <a:ext cx="4353464" cy="3200876"/>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E" sz="2600" b="1" dirty="0"/>
              <a:t>Career Exploration </a:t>
            </a:r>
          </a:p>
          <a:p>
            <a:r>
              <a:rPr lang="en-IE" sz="2600" i="1" dirty="0"/>
              <a:t>Students explore diverse future pathways in a guided and coordinated manner, gaining first-hand workplace experience and developing career-related competencies</a:t>
            </a:r>
          </a:p>
        </p:txBody>
      </p:sp>
      <p:sp>
        <p:nvSpPr>
          <p:cNvPr id="6" name="Content Placeholder 5">
            <a:extLst>
              <a:ext uri="{FF2B5EF4-FFF2-40B4-BE49-F238E27FC236}">
                <a16:creationId xmlns:a16="http://schemas.microsoft.com/office/drawing/2014/main" id="{C0142644-557F-25B9-04B3-5AF38C02C80E}"/>
              </a:ext>
            </a:extLst>
          </p:cNvPr>
          <p:cNvSpPr txBox="1">
            <a:spLocks/>
          </p:cNvSpPr>
          <p:nvPr/>
        </p:nvSpPr>
        <p:spPr>
          <a:xfrm>
            <a:off x="7336767" y="275746"/>
            <a:ext cx="4510177" cy="2947658"/>
          </a:xfrm>
          <a:prstGeom prst="round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r>
              <a:rPr lang="en-IE" b="1" dirty="0"/>
              <a:t>Personal Growth </a:t>
            </a:r>
          </a:p>
          <a:p>
            <a:pPr marL="0" indent="0">
              <a:buFont typeface="Arial" panose="020B0604020202020204" pitchFamily="34" charset="0"/>
              <a:buNone/>
            </a:pPr>
            <a:r>
              <a:rPr lang="en-IE" i="1" dirty="0"/>
              <a:t>Students mature socially &amp; emotionally over the course of TY, developing in areas such as health and wellbeing, autonomy, identity, empathy, leadership. </a:t>
            </a:r>
          </a:p>
        </p:txBody>
      </p:sp>
      <p:sp>
        <p:nvSpPr>
          <p:cNvPr id="5" name="TextBox 4">
            <a:extLst>
              <a:ext uri="{FF2B5EF4-FFF2-40B4-BE49-F238E27FC236}">
                <a16:creationId xmlns:a16="http://schemas.microsoft.com/office/drawing/2014/main" id="{A65A1315-ADAA-F18E-F5B8-A0D476C49C38}"/>
              </a:ext>
            </a:extLst>
          </p:cNvPr>
          <p:cNvSpPr txBox="1"/>
          <p:nvPr/>
        </p:nvSpPr>
        <p:spPr>
          <a:xfrm>
            <a:off x="488831" y="4370422"/>
            <a:ext cx="4531744" cy="231552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E" sz="2600" b="1" dirty="0"/>
              <a:t>Being a Learner </a:t>
            </a:r>
          </a:p>
          <a:p>
            <a:r>
              <a:rPr lang="en-IE" sz="2600" i="1" dirty="0"/>
              <a:t>Students build on previous learning experiences and develop as senior cycle students. </a:t>
            </a:r>
          </a:p>
        </p:txBody>
      </p:sp>
      <p:sp>
        <p:nvSpPr>
          <p:cNvPr id="7" name="Title 1">
            <a:extLst>
              <a:ext uri="{FF2B5EF4-FFF2-40B4-BE49-F238E27FC236}">
                <a16:creationId xmlns:a16="http://schemas.microsoft.com/office/drawing/2014/main" id="{32047DE6-3F32-E051-BBB4-72458F7144EA}"/>
              </a:ext>
            </a:extLst>
          </p:cNvPr>
          <p:cNvSpPr>
            <a:spLocks noGrp="1"/>
          </p:cNvSpPr>
          <p:nvPr>
            <p:ph type="title"/>
          </p:nvPr>
        </p:nvSpPr>
        <p:spPr>
          <a:xfrm>
            <a:off x="4359216" y="3045252"/>
            <a:ext cx="3226280" cy="1178689"/>
          </a:xfrm>
        </p:spPr>
        <p:style>
          <a:lnRef idx="2">
            <a:schemeClr val="dk1">
              <a:shade val="15000"/>
            </a:schemeClr>
          </a:lnRef>
          <a:fillRef idx="1">
            <a:schemeClr val="dk1"/>
          </a:fillRef>
          <a:effectRef idx="0">
            <a:schemeClr val="dk1"/>
          </a:effectRef>
          <a:fontRef idx="minor">
            <a:schemeClr val="lt1"/>
          </a:fontRef>
        </p:style>
        <p:txBody>
          <a:bodyPr anchor="b">
            <a:normAutofit fontScale="90000"/>
          </a:bodyPr>
          <a:lstStyle/>
          <a:p>
            <a:pPr algn="ctr"/>
            <a:r>
              <a:rPr lang="en-IE" sz="4000" b="1" dirty="0">
                <a:ln w="12700">
                  <a:solidFill>
                    <a:schemeClr val="tx2">
                      <a:lumMod val="75000"/>
                    </a:schemeClr>
                  </a:solidFill>
                  <a:prstDash val="solid"/>
                </a:ln>
                <a:effectLst>
                  <a:outerShdw dist="38100" dir="2640000" algn="bl" rotWithShape="0">
                    <a:schemeClr val="tx2">
                      <a:lumMod val="75000"/>
                    </a:schemeClr>
                  </a:outerShdw>
                </a:effectLst>
              </a:rPr>
              <a:t>PROGRAMME COMPONENTS</a:t>
            </a:r>
          </a:p>
        </p:txBody>
      </p:sp>
    </p:spTree>
    <p:extLst>
      <p:ext uri="{BB962C8B-B14F-4D97-AF65-F5344CB8AC3E}">
        <p14:creationId xmlns:p14="http://schemas.microsoft.com/office/powerpoint/2010/main" val="913535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56514C-A2BB-B3F7-A8DB-19A8AE41B82B}"/>
              </a:ext>
            </a:extLst>
          </p:cNvPr>
          <p:cNvSpPr>
            <a:spLocks noGrp="1"/>
          </p:cNvSpPr>
          <p:nvPr>
            <p:ph type="title"/>
          </p:nvPr>
        </p:nvSpPr>
        <p:spPr>
          <a:xfrm>
            <a:off x="640080" y="325369"/>
            <a:ext cx="4012433" cy="1956841"/>
          </a:xfrm>
        </p:spPr>
        <p:txBody>
          <a:bodyPr anchor="b">
            <a:normAutofit/>
          </a:bodyPr>
          <a:lstStyle/>
          <a:p>
            <a:pPr algn="ctr"/>
            <a:r>
              <a:rPr lang="en-IE" sz="5400" b="1" dirty="0">
                <a:ln w="12700">
                  <a:solidFill>
                    <a:schemeClr val="tx2">
                      <a:lumMod val="75000"/>
                    </a:schemeClr>
                  </a:solidFill>
                  <a:prstDash val="solid"/>
                </a:ln>
                <a:effectLst>
                  <a:outerShdw dist="38100" dir="2640000" algn="bl" rotWithShape="0">
                    <a:schemeClr val="tx2">
                      <a:lumMod val="75000"/>
                    </a:schemeClr>
                  </a:outerShdw>
                </a:effectLst>
              </a:rPr>
              <a:t>TY &amp; SENIOR CYCLE</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EEE9E08B-9970-1259-DE9D-3EEA55C9A763}"/>
              </a:ext>
            </a:extLst>
          </p:cNvPr>
          <p:cNvPicPr>
            <a:picLocks noChangeAspect="1"/>
          </p:cNvPicPr>
          <p:nvPr/>
        </p:nvPicPr>
        <p:blipFill>
          <a:blip r:embed="rId2"/>
          <a:srcRect l="2084" r="6642"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21816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9125C-7911-79E0-5823-17D91906DDB3}"/>
              </a:ext>
            </a:extLst>
          </p:cNvPr>
          <p:cNvSpPr>
            <a:spLocks noGrp="1"/>
          </p:cNvSpPr>
          <p:nvPr>
            <p:ph type="title"/>
          </p:nvPr>
        </p:nvSpPr>
        <p:spPr>
          <a:xfrm>
            <a:off x="240102" y="574824"/>
            <a:ext cx="5257800" cy="1052693"/>
          </a:xfrm>
        </p:spPr>
        <p:txBody>
          <a:bodyPr>
            <a:normAutofit/>
          </a:bodyPr>
          <a:lstStyle/>
          <a:p>
            <a:r>
              <a:rPr lang="en-IE" sz="6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CORE SUBJECTS </a:t>
            </a:r>
          </a:p>
        </p:txBody>
      </p:sp>
      <p:sp>
        <p:nvSpPr>
          <p:cNvPr id="3" name="Content Placeholder 2">
            <a:extLst>
              <a:ext uri="{FF2B5EF4-FFF2-40B4-BE49-F238E27FC236}">
                <a16:creationId xmlns:a16="http://schemas.microsoft.com/office/drawing/2014/main" id="{BB85E1EC-A295-816D-EF75-01F5DAE56216}"/>
              </a:ext>
            </a:extLst>
          </p:cNvPr>
          <p:cNvSpPr>
            <a:spLocks noGrp="1"/>
          </p:cNvSpPr>
          <p:nvPr>
            <p:ph idx="1"/>
          </p:nvPr>
        </p:nvSpPr>
        <p:spPr>
          <a:xfrm>
            <a:off x="838200" y="1825625"/>
            <a:ext cx="3705045" cy="2223039"/>
          </a:xfrm>
        </p:spPr>
        <p:txBody>
          <a:bodyPr>
            <a:normAutofit fontScale="92500" lnSpcReduction="10000"/>
          </a:bodyPr>
          <a:lstStyle/>
          <a:p>
            <a:r>
              <a:rPr lang="en-IE" dirty="0"/>
              <a:t>English </a:t>
            </a:r>
          </a:p>
          <a:p>
            <a:r>
              <a:rPr lang="en-IE" dirty="0"/>
              <a:t>Irish </a:t>
            </a:r>
          </a:p>
          <a:p>
            <a:r>
              <a:rPr lang="en-IE" dirty="0"/>
              <a:t>Maths  </a:t>
            </a:r>
          </a:p>
          <a:p>
            <a:r>
              <a:rPr lang="en-IE" dirty="0"/>
              <a:t>French/German</a:t>
            </a:r>
          </a:p>
          <a:p>
            <a:r>
              <a:rPr lang="en-IE" dirty="0"/>
              <a:t>Religion  </a:t>
            </a:r>
          </a:p>
          <a:p>
            <a:endParaRPr lang="en-IE" dirty="0"/>
          </a:p>
        </p:txBody>
      </p:sp>
      <p:sp>
        <p:nvSpPr>
          <p:cNvPr id="4" name="TextBox 3">
            <a:extLst>
              <a:ext uri="{FF2B5EF4-FFF2-40B4-BE49-F238E27FC236}">
                <a16:creationId xmlns:a16="http://schemas.microsoft.com/office/drawing/2014/main" id="{EE18FB08-0C46-8AF5-CF49-F59FF9D5DC2B}"/>
              </a:ext>
            </a:extLst>
          </p:cNvPr>
          <p:cNvSpPr txBox="1"/>
          <p:nvPr/>
        </p:nvSpPr>
        <p:spPr>
          <a:xfrm>
            <a:off x="385313" y="4472616"/>
            <a:ext cx="3496574"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ctr"/>
            <a:r>
              <a:rPr lang="en-IE" dirty="0"/>
              <a:t>2/3 CLASSES PER WEEK  </a:t>
            </a:r>
          </a:p>
        </p:txBody>
      </p:sp>
      <p:sp>
        <p:nvSpPr>
          <p:cNvPr id="5" name="TextBox 4">
            <a:extLst>
              <a:ext uri="{FF2B5EF4-FFF2-40B4-BE49-F238E27FC236}">
                <a16:creationId xmlns:a16="http://schemas.microsoft.com/office/drawing/2014/main" id="{735721BF-51EB-2E34-7374-5F102DB909F5}"/>
              </a:ext>
            </a:extLst>
          </p:cNvPr>
          <p:cNvSpPr txBox="1"/>
          <p:nvPr/>
        </p:nvSpPr>
        <p:spPr>
          <a:xfrm>
            <a:off x="5814204" y="1101170"/>
            <a:ext cx="5584166" cy="2492990"/>
          </a:xfrm>
          <a:prstGeom prst="rect">
            <a:avLst/>
          </a:prstGeom>
          <a:noFill/>
        </p:spPr>
        <p:txBody>
          <a:bodyPr wrap="square" rtlCol="0">
            <a:spAutoFit/>
          </a:bodyPr>
          <a:lstStyle/>
          <a:p>
            <a:r>
              <a:rPr lang="en-IE"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WELLBEING</a:t>
            </a:r>
            <a:r>
              <a:rPr lang="en-IE" sz="3600" dirty="0"/>
              <a:t> </a:t>
            </a:r>
          </a:p>
          <a:p>
            <a:r>
              <a:rPr lang="en-IE" sz="3600" dirty="0"/>
              <a:t> - Physical Education (PE)</a:t>
            </a:r>
          </a:p>
          <a:p>
            <a:r>
              <a:rPr lang="en-IE" sz="2400" i="1" dirty="0"/>
              <a:t>Double class per week</a:t>
            </a:r>
          </a:p>
          <a:p>
            <a:r>
              <a:rPr lang="en-IE" sz="2400" i="1" dirty="0"/>
              <a:t> - </a:t>
            </a:r>
            <a:r>
              <a:rPr lang="en-IE" sz="3600" dirty="0"/>
              <a:t>SPHE </a:t>
            </a:r>
          </a:p>
          <a:p>
            <a:r>
              <a:rPr lang="en-IE" sz="2400" i="1" dirty="0"/>
              <a:t>1 class per week </a:t>
            </a:r>
          </a:p>
        </p:txBody>
      </p:sp>
      <p:sp>
        <p:nvSpPr>
          <p:cNvPr id="8" name="TextBox 7">
            <a:extLst>
              <a:ext uri="{FF2B5EF4-FFF2-40B4-BE49-F238E27FC236}">
                <a16:creationId xmlns:a16="http://schemas.microsoft.com/office/drawing/2014/main" id="{025C8FA6-1159-4C16-8AC0-266C4DBB8A5E}"/>
              </a:ext>
            </a:extLst>
          </p:cNvPr>
          <p:cNvSpPr txBox="1"/>
          <p:nvPr/>
        </p:nvSpPr>
        <p:spPr>
          <a:xfrm>
            <a:off x="5946475" y="4048664"/>
            <a:ext cx="4520242" cy="8925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IE" sz="2600" b="1" dirty="0"/>
              <a:t>Portfolio Development </a:t>
            </a:r>
          </a:p>
          <a:p>
            <a:r>
              <a:rPr lang="en-IE" sz="2600" i="1" dirty="0"/>
              <a:t>1 class per week </a:t>
            </a:r>
            <a:endParaRPr lang="en-IE" sz="2600" dirty="0"/>
          </a:p>
        </p:txBody>
      </p:sp>
    </p:spTree>
    <p:extLst>
      <p:ext uri="{BB962C8B-B14F-4D97-AF65-F5344CB8AC3E}">
        <p14:creationId xmlns:p14="http://schemas.microsoft.com/office/powerpoint/2010/main" val="311619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A420D-5D64-27F9-DFE1-4578B51131CB}"/>
              </a:ext>
            </a:extLst>
          </p:cNvPr>
          <p:cNvSpPr>
            <a:spLocks noGrp="1"/>
          </p:cNvSpPr>
          <p:nvPr>
            <p:ph type="title"/>
          </p:nvPr>
        </p:nvSpPr>
        <p:spPr>
          <a:xfrm>
            <a:off x="245853" y="342121"/>
            <a:ext cx="4688456" cy="802317"/>
          </a:xfrm>
        </p:spPr>
        <p:txBody>
          <a:bodyPr/>
          <a:lstStyle/>
          <a:p>
            <a:r>
              <a:rPr lang="en-IE"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SUBJECT SAMPLING </a:t>
            </a:r>
          </a:p>
        </p:txBody>
      </p:sp>
      <p:sp>
        <p:nvSpPr>
          <p:cNvPr id="3" name="Content Placeholder 2">
            <a:extLst>
              <a:ext uri="{FF2B5EF4-FFF2-40B4-BE49-F238E27FC236}">
                <a16:creationId xmlns:a16="http://schemas.microsoft.com/office/drawing/2014/main" id="{390F7936-D8A5-B94A-349B-EE3460CEF6BC}"/>
              </a:ext>
            </a:extLst>
          </p:cNvPr>
          <p:cNvSpPr>
            <a:spLocks noGrp="1"/>
          </p:cNvSpPr>
          <p:nvPr>
            <p:ph idx="1"/>
          </p:nvPr>
        </p:nvSpPr>
        <p:spPr>
          <a:xfrm>
            <a:off x="286109" y="1204523"/>
            <a:ext cx="5809891" cy="4253122"/>
          </a:xfrm>
        </p:spPr>
        <p:txBody>
          <a:bodyPr>
            <a:normAutofit fontScale="92500"/>
          </a:bodyPr>
          <a:lstStyle/>
          <a:p>
            <a:r>
              <a:rPr lang="en-IE" dirty="0"/>
              <a:t>History </a:t>
            </a:r>
          </a:p>
          <a:p>
            <a:r>
              <a:rPr lang="en-IE" dirty="0"/>
              <a:t>Geography </a:t>
            </a:r>
          </a:p>
          <a:p>
            <a:r>
              <a:rPr lang="en-IE" dirty="0"/>
              <a:t>Art </a:t>
            </a:r>
          </a:p>
          <a:p>
            <a:r>
              <a:rPr lang="en-IE" dirty="0"/>
              <a:t>Music </a:t>
            </a:r>
          </a:p>
          <a:p>
            <a:r>
              <a:rPr lang="en-IE" dirty="0"/>
              <a:t>DCG</a:t>
            </a:r>
          </a:p>
          <a:p>
            <a:r>
              <a:rPr lang="en-IE" dirty="0"/>
              <a:t>Construction Studies </a:t>
            </a:r>
          </a:p>
          <a:p>
            <a:r>
              <a:rPr lang="en-IE" dirty="0"/>
              <a:t>Science (Physics, Chemistry &amp;  Biology) </a:t>
            </a:r>
          </a:p>
          <a:p>
            <a:r>
              <a:rPr lang="en-IE" dirty="0"/>
              <a:t>Business (Business, Economics &amp; Accounting) </a:t>
            </a:r>
          </a:p>
          <a:p>
            <a:endParaRPr lang="en-IE" dirty="0"/>
          </a:p>
          <a:p>
            <a:endParaRPr lang="en-IE" dirty="0"/>
          </a:p>
        </p:txBody>
      </p:sp>
      <p:sp>
        <p:nvSpPr>
          <p:cNvPr id="4" name="TextBox 3">
            <a:extLst>
              <a:ext uri="{FF2B5EF4-FFF2-40B4-BE49-F238E27FC236}">
                <a16:creationId xmlns:a16="http://schemas.microsoft.com/office/drawing/2014/main" id="{953435CC-5E35-3E98-E812-41F2511173F4}"/>
              </a:ext>
            </a:extLst>
          </p:cNvPr>
          <p:cNvSpPr txBox="1"/>
          <p:nvPr/>
        </p:nvSpPr>
        <p:spPr>
          <a:xfrm>
            <a:off x="6860876" y="1092679"/>
            <a:ext cx="4934309" cy="369331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IE" sz="2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TY SPECIFIC </a:t>
            </a:r>
          </a:p>
          <a:p>
            <a:r>
              <a:rPr lang="en-IE" sz="2600" dirty="0"/>
              <a:t>Computers (ICDL)</a:t>
            </a:r>
          </a:p>
          <a:p>
            <a:r>
              <a:rPr lang="en-IE" sz="2600" dirty="0"/>
              <a:t>Mini-Company </a:t>
            </a:r>
          </a:p>
          <a:p>
            <a:r>
              <a:rPr lang="en-IE" sz="2600" dirty="0"/>
              <a:t>Law </a:t>
            </a:r>
          </a:p>
          <a:p>
            <a:r>
              <a:rPr lang="en-IE" sz="2600" dirty="0"/>
              <a:t>Chinese </a:t>
            </a:r>
          </a:p>
          <a:p>
            <a:r>
              <a:rPr lang="en-IE" sz="2600" dirty="0"/>
              <a:t>Leadership </a:t>
            </a:r>
          </a:p>
          <a:p>
            <a:r>
              <a:rPr lang="en-IE" sz="2600" dirty="0"/>
              <a:t>Politics &amp; Society </a:t>
            </a:r>
          </a:p>
          <a:p>
            <a:r>
              <a:rPr lang="en-IE" sz="2600" dirty="0"/>
              <a:t>Road Safety </a:t>
            </a:r>
          </a:p>
          <a:p>
            <a:endParaRPr lang="en-IE" sz="2600" dirty="0"/>
          </a:p>
        </p:txBody>
      </p:sp>
    </p:spTree>
    <p:extLst>
      <p:ext uri="{BB962C8B-B14F-4D97-AF65-F5344CB8AC3E}">
        <p14:creationId xmlns:p14="http://schemas.microsoft.com/office/powerpoint/2010/main" val="3997210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5913-A23E-4BCB-B9B8-EA15F13E658B}"/>
              </a:ext>
            </a:extLst>
          </p:cNvPr>
          <p:cNvSpPr>
            <a:spLocks noGrp="1"/>
          </p:cNvSpPr>
          <p:nvPr>
            <p:ph type="title"/>
          </p:nvPr>
        </p:nvSpPr>
        <p:spPr>
          <a:xfrm>
            <a:off x="7950198" y="192147"/>
            <a:ext cx="4076700" cy="1325563"/>
          </a:xfrm>
        </p:spPr>
        <p:txBody>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TIMETABLE</a:t>
            </a:r>
            <a:r>
              <a:rPr lang="en-IE" dirty="0"/>
              <a:t> </a:t>
            </a:r>
          </a:p>
        </p:txBody>
      </p:sp>
      <p:sp>
        <p:nvSpPr>
          <p:cNvPr id="3" name="Content Placeholder 2">
            <a:extLst>
              <a:ext uri="{FF2B5EF4-FFF2-40B4-BE49-F238E27FC236}">
                <a16:creationId xmlns:a16="http://schemas.microsoft.com/office/drawing/2014/main" id="{4D820631-C7D2-4D48-8493-AE2B49F082C5}"/>
              </a:ext>
            </a:extLst>
          </p:cNvPr>
          <p:cNvSpPr>
            <a:spLocks noGrp="1"/>
          </p:cNvSpPr>
          <p:nvPr>
            <p:ph idx="1"/>
          </p:nvPr>
        </p:nvSpPr>
        <p:spPr>
          <a:xfrm>
            <a:off x="415924" y="481012"/>
            <a:ext cx="3952875" cy="6055519"/>
          </a:xfrm>
        </p:spPr>
        <p:txBody>
          <a:bodyPr>
            <a:normAutofit fontScale="92500" lnSpcReduction="20000"/>
          </a:bodyPr>
          <a:lstStyle/>
          <a:p>
            <a:pPr marL="0" indent="0" algn="ctr">
              <a:buNone/>
            </a:pPr>
            <a:endParaRPr lang="en-IE" sz="3500" b="1" dirty="0"/>
          </a:p>
          <a:p>
            <a:pPr>
              <a:lnSpc>
                <a:spcPct val="80000"/>
              </a:lnSpc>
              <a:tabLst>
                <a:tab pos="2063750" algn="l"/>
              </a:tabLst>
            </a:pPr>
            <a:r>
              <a:rPr lang="en-GB" sz="2400" dirty="0"/>
              <a:t>Portfolio 	1 class </a:t>
            </a:r>
          </a:p>
          <a:p>
            <a:pPr>
              <a:lnSpc>
                <a:spcPct val="80000"/>
              </a:lnSpc>
              <a:tabLst>
                <a:tab pos="2063750" algn="l"/>
              </a:tabLst>
            </a:pPr>
            <a:r>
              <a:rPr lang="en-GB" sz="2400" dirty="0"/>
              <a:t>English	3 Classes</a:t>
            </a:r>
          </a:p>
          <a:p>
            <a:pPr>
              <a:lnSpc>
                <a:spcPct val="80000"/>
              </a:lnSpc>
              <a:tabLst>
                <a:tab pos="2063750" algn="l"/>
              </a:tabLst>
            </a:pPr>
            <a:r>
              <a:rPr lang="en-GB" sz="2400" dirty="0"/>
              <a:t>Irish	2 Classes</a:t>
            </a:r>
          </a:p>
          <a:p>
            <a:pPr>
              <a:lnSpc>
                <a:spcPct val="80000"/>
              </a:lnSpc>
              <a:tabLst>
                <a:tab pos="2063750" algn="l"/>
              </a:tabLst>
            </a:pPr>
            <a:r>
              <a:rPr lang="en-GB" sz="2400" dirty="0"/>
              <a:t>Maths	3 Classes</a:t>
            </a:r>
          </a:p>
          <a:p>
            <a:pPr>
              <a:lnSpc>
                <a:spcPct val="80000"/>
              </a:lnSpc>
              <a:tabLst>
                <a:tab pos="2063750" algn="l"/>
              </a:tabLst>
            </a:pPr>
            <a:r>
              <a:rPr lang="en-GB" sz="2400" dirty="0" err="1"/>
              <a:t>Fren</a:t>
            </a:r>
            <a:r>
              <a:rPr lang="en-GB" sz="2400" dirty="0"/>
              <a:t>/Ger	3 Classes</a:t>
            </a:r>
          </a:p>
          <a:p>
            <a:pPr>
              <a:lnSpc>
                <a:spcPct val="80000"/>
              </a:lnSpc>
              <a:tabLst>
                <a:tab pos="2063750" algn="l"/>
              </a:tabLst>
            </a:pPr>
            <a:r>
              <a:rPr lang="en-GB" sz="2400" dirty="0"/>
              <a:t>Science	2 Classes</a:t>
            </a:r>
          </a:p>
          <a:p>
            <a:pPr>
              <a:lnSpc>
                <a:spcPct val="80000"/>
              </a:lnSpc>
              <a:tabLst>
                <a:tab pos="2063750" algn="l"/>
              </a:tabLst>
            </a:pPr>
            <a:r>
              <a:rPr lang="en-GB" sz="2400" dirty="0"/>
              <a:t>Computers	4 Classes</a:t>
            </a:r>
          </a:p>
          <a:p>
            <a:pPr>
              <a:lnSpc>
                <a:spcPct val="80000"/>
              </a:lnSpc>
              <a:tabLst>
                <a:tab pos="2063750" algn="l"/>
              </a:tabLst>
            </a:pPr>
            <a:r>
              <a:rPr lang="en-GB" sz="2400" dirty="0"/>
              <a:t>Religion	2 Classes</a:t>
            </a:r>
          </a:p>
          <a:p>
            <a:pPr>
              <a:lnSpc>
                <a:spcPct val="80000"/>
              </a:lnSpc>
              <a:tabLst>
                <a:tab pos="2063750" algn="l"/>
              </a:tabLst>
            </a:pPr>
            <a:r>
              <a:rPr lang="en-GB" sz="2400" dirty="0"/>
              <a:t>Business	2 Classes</a:t>
            </a:r>
          </a:p>
          <a:p>
            <a:pPr>
              <a:lnSpc>
                <a:spcPct val="80000"/>
              </a:lnSpc>
              <a:tabLst>
                <a:tab pos="2063750" algn="l"/>
              </a:tabLst>
            </a:pPr>
            <a:r>
              <a:rPr lang="en-GB" sz="2400" dirty="0"/>
              <a:t>Drawing	Double</a:t>
            </a:r>
          </a:p>
          <a:p>
            <a:pPr marL="400050" lvl="1" indent="0">
              <a:lnSpc>
                <a:spcPct val="80000"/>
              </a:lnSpc>
              <a:buNone/>
              <a:tabLst>
                <a:tab pos="2063750" algn="l"/>
              </a:tabLst>
            </a:pPr>
            <a:r>
              <a:rPr lang="en-GB" sz="2000" dirty="0"/>
              <a:t>Woodwork</a:t>
            </a:r>
          </a:p>
          <a:p>
            <a:pPr>
              <a:lnSpc>
                <a:spcPct val="80000"/>
              </a:lnSpc>
              <a:tabLst>
                <a:tab pos="2063750" algn="l"/>
              </a:tabLst>
            </a:pPr>
            <a:r>
              <a:rPr lang="en-GB" sz="2400" dirty="0"/>
              <a:t>Art	Double</a:t>
            </a:r>
          </a:p>
          <a:p>
            <a:pPr>
              <a:lnSpc>
                <a:spcPct val="80000"/>
              </a:lnSpc>
              <a:tabLst>
                <a:tab pos="2063750" algn="l"/>
              </a:tabLst>
            </a:pPr>
            <a:r>
              <a:rPr lang="en-GB" sz="2400" dirty="0"/>
              <a:t>P/E	Double</a:t>
            </a:r>
          </a:p>
          <a:p>
            <a:pPr>
              <a:lnSpc>
                <a:spcPct val="80000"/>
              </a:lnSpc>
              <a:tabLst>
                <a:tab pos="1970088" algn="l"/>
              </a:tabLst>
            </a:pPr>
            <a:r>
              <a:rPr lang="en-GB" sz="2400" dirty="0"/>
              <a:t>History	1 Class</a:t>
            </a:r>
          </a:p>
          <a:p>
            <a:pPr>
              <a:lnSpc>
                <a:spcPct val="80000"/>
              </a:lnSpc>
              <a:tabLst>
                <a:tab pos="1970088" algn="l"/>
              </a:tabLst>
            </a:pPr>
            <a:r>
              <a:rPr lang="en-GB" sz="2400" dirty="0"/>
              <a:t>Geography	1 Class</a:t>
            </a:r>
          </a:p>
          <a:p>
            <a:pPr>
              <a:lnSpc>
                <a:spcPct val="80000"/>
              </a:lnSpc>
              <a:tabLst>
                <a:tab pos="1970088" algn="l"/>
              </a:tabLst>
            </a:pPr>
            <a:r>
              <a:rPr lang="en-GB" sz="2400" dirty="0"/>
              <a:t>Law	1 Class</a:t>
            </a:r>
          </a:p>
          <a:p>
            <a:pPr>
              <a:lnSpc>
                <a:spcPct val="80000"/>
              </a:lnSpc>
              <a:tabLst>
                <a:tab pos="2063750" algn="l"/>
              </a:tabLst>
            </a:pPr>
            <a:endParaRPr lang="en-GB" sz="2400" dirty="0"/>
          </a:p>
          <a:p>
            <a:pPr marL="0" indent="0">
              <a:buNone/>
            </a:pPr>
            <a:endParaRPr lang="en-IE" dirty="0"/>
          </a:p>
        </p:txBody>
      </p:sp>
      <p:sp>
        <p:nvSpPr>
          <p:cNvPr id="4" name="TextBox 3">
            <a:extLst>
              <a:ext uri="{FF2B5EF4-FFF2-40B4-BE49-F238E27FC236}">
                <a16:creationId xmlns:a16="http://schemas.microsoft.com/office/drawing/2014/main" id="{63EC26A4-825E-47D1-A290-7308DCD60823}"/>
              </a:ext>
            </a:extLst>
          </p:cNvPr>
          <p:cNvSpPr txBox="1"/>
          <p:nvPr/>
        </p:nvSpPr>
        <p:spPr>
          <a:xfrm>
            <a:off x="5105398" y="3581490"/>
            <a:ext cx="4775200" cy="2204505"/>
          </a:xfrm>
          <a:prstGeom prst="roundRect">
            <a:avLst/>
          </a:prstGeom>
          <a:ln w="76200"/>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80000"/>
              </a:lnSpc>
              <a:tabLst>
                <a:tab pos="1970088" algn="l"/>
              </a:tabLst>
            </a:pPr>
            <a:r>
              <a:rPr lang="en-GB" sz="2400" dirty="0"/>
              <a:t>Modules  1 Class</a:t>
            </a:r>
          </a:p>
          <a:p>
            <a:pPr>
              <a:lnSpc>
                <a:spcPct val="150000"/>
              </a:lnSpc>
              <a:tabLst>
                <a:tab pos="1970088" algn="l"/>
              </a:tabLst>
            </a:pPr>
            <a:r>
              <a:rPr lang="en-GB" sz="2400" dirty="0"/>
              <a:t>Careers: Ms. Mulvey</a:t>
            </a:r>
          </a:p>
          <a:p>
            <a:pPr>
              <a:lnSpc>
                <a:spcPct val="150000"/>
              </a:lnSpc>
              <a:tabLst>
                <a:tab pos="1970088" algn="l"/>
              </a:tabLst>
            </a:pPr>
            <a:r>
              <a:rPr lang="en-GB" sz="2400" dirty="0"/>
              <a:t>Music: Ms. O’Brien</a:t>
            </a:r>
          </a:p>
          <a:p>
            <a:pPr>
              <a:lnSpc>
                <a:spcPct val="150000"/>
              </a:lnSpc>
              <a:tabLst>
                <a:tab pos="1970088" algn="l"/>
              </a:tabLst>
            </a:pPr>
            <a:r>
              <a:rPr lang="en-GB" sz="2400" dirty="0"/>
              <a:t>Road Safety: Ms. Connaire </a:t>
            </a:r>
          </a:p>
        </p:txBody>
      </p:sp>
      <p:sp>
        <p:nvSpPr>
          <p:cNvPr id="5" name="TextBox 4">
            <a:extLst>
              <a:ext uri="{FF2B5EF4-FFF2-40B4-BE49-F238E27FC236}">
                <a16:creationId xmlns:a16="http://schemas.microsoft.com/office/drawing/2014/main" id="{3A329A3E-2659-4058-8E49-0DF9BC5A5604}"/>
              </a:ext>
            </a:extLst>
          </p:cNvPr>
          <p:cNvSpPr txBox="1"/>
          <p:nvPr/>
        </p:nvSpPr>
        <p:spPr>
          <a:xfrm>
            <a:off x="5540373" y="1324312"/>
            <a:ext cx="3689351" cy="1961388"/>
          </a:xfrm>
          <a:prstGeom prst="roundRect">
            <a:avLst/>
          </a:prstGeom>
          <a:ln w="76200"/>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defTabSz="457200">
              <a:lnSpc>
                <a:spcPct val="80000"/>
              </a:lnSpc>
              <a:spcBef>
                <a:spcPct val="20000"/>
              </a:spcBef>
              <a:buFont typeface="Arial" charset="0"/>
              <a:buChar char="•"/>
              <a:tabLst>
                <a:tab pos="1970088" algn="l"/>
              </a:tabLst>
              <a:defRPr/>
            </a:pPr>
            <a:r>
              <a:rPr lang="en-GB" sz="2400" dirty="0">
                <a:cs typeface="ＭＳ Ｐゴシック" pitchFamily="-112" charset="-128"/>
              </a:rPr>
              <a:t>Chinese	Double</a:t>
            </a:r>
          </a:p>
          <a:p>
            <a:pPr marL="342900" indent="-342900" algn="ctr" defTabSz="457200">
              <a:lnSpc>
                <a:spcPct val="80000"/>
              </a:lnSpc>
              <a:spcBef>
                <a:spcPct val="20000"/>
              </a:spcBef>
              <a:tabLst>
                <a:tab pos="1970088" algn="l"/>
              </a:tabLst>
              <a:defRPr/>
            </a:pPr>
            <a:r>
              <a:rPr lang="en-GB" sz="2400" dirty="0">
                <a:cs typeface="ＭＳ Ｐゴシック" pitchFamily="-112" charset="-128"/>
              </a:rPr>
              <a:t>or</a:t>
            </a:r>
          </a:p>
          <a:p>
            <a:pPr marL="342900" indent="-342900" defTabSz="457200">
              <a:lnSpc>
                <a:spcPct val="80000"/>
              </a:lnSpc>
              <a:spcBef>
                <a:spcPct val="20000"/>
              </a:spcBef>
              <a:buFont typeface="Arial" charset="0"/>
              <a:buChar char="•"/>
              <a:tabLst>
                <a:tab pos="1970088" algn="l"/>
              </a:tabLst>
              <a:defRPr/>
            </a:pPr>
            <a:r>
              <a:rPr lang="en-GB" sz="2400" dirty="0">
                <a:cs typeface="ＭＳ Ｐゴシック" pitchFamily="-112" charset="-128"/>
              </a:rPr>
              <a:t>Leadership	Double</a:t>
            </a:r>
          </a:p>
          <a:p>
            <a:pPr marL="342900" indent="-342900" defTabSz="457200">
              <a:lnSpc>
                <a:spcPct val="80000"/>
              </a:lnSpc>
              <a:spcBef>
                <a:spcPct val="20000"/>
              </a:spcBef>
              <a:buFont typeface="Arial" charset="0"/>
              <a:buChar char="•"/>
              <a:tabLst>
                <a:tab pos="1970088" algn="l"/>
              </a:tabLst>
              <a:defRPr/>
            </a:pPr>
            <a:r>
              <a:rPr lang="en-GB" sz="2400" dirty="0">
                <a:cs typeface="ＭＳ Ｐゴシック" pitchFamily="-112" charset="-128"/>
              </a:rPr>
              <a:t>Pol Soc	Double</a:t>
            </a:r>
          </a:p>
          <a:p>
            <a:endParaRPr lang="en-IE" dirty="0"/>
          </a:p>
        </p:txBody>
      </p:sp>
      <p:sp>
        <p:nvSpPr>
          <p:cNvPr id="7" name="Plus Sign 6">
            <a:extLst>
              <a:ext uri="{FF2B5EF4-FFF2-40B4-BE49-F238E27FC236}">
                <a16:creationId xmlns:a16="http://schemas.microsoft.com/office/drawing/2014/main" id="{F3613272-E3D5-4930-8261-FAAFBA2118CA}"/>
              </a:ext>
            </a:extLst>
          </p:cNvPr>
          <p:cNvSpPr/>
          <p:nvPr/>
        </p:nvSpPr>
        <p:spPr>
          <a:xfrm>
            <a:off x="3740149" y="3009366"/>
            <a:ext cx="1257300" cy="1325563"/>
          </a:xfrm>
          <a:prstGeom prst="mathPlu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54D7ACCA-0F3A-4ABB-A384-8C0E7087E53E}"/>
              </a:ext>
            </a:extLst>
          </p:cNvPr>
          <p:cNvSpPr txBox="1"/>
          <p:nvPr/>
        </p:nvSpPr>
        <p:spPr>
          <a:xfrm>
            <a:off x="9988548" y="3009366"/>
            <a:ext cx="2038350" cy="919401"/>
          </a:xfrm>
          <a:prstGeom prst="round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IE" sz="2400" b="1" dirty="0"/>
              <a:t>TOTAL </a:t>
            </a:r>
          </a:p>
          <a:p>
            <a:pPr algn="ctr"/>
            <a:r>
              <a:rPr lang="en-IE" sz="2400" b="1" dirty="0"/>
              <a:t>33 classes</a:t>
            </a:r>
          </a:p>
        </p:txBody>
      </p:sp>
    </p:spTree>
    <p:extLst>
      <p:ext uri="{BB962C8B-B14F-4D97-AF65-F5344CB8AC3E}">
        <p14:creationId xmlns:p14="http://schemas.microsoft.com/office/powerpoint/2010/main" val="46382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242EC-6733-F092-1A77-7E26DE7A49DB}"/>
              </a:ext>
            </a:extLst>
          </p:cNvPr>
          <p:cNvSpPr>
            <a:spLocks noGrp="1"/>
          </p:cNvSpPr>
          <p:nvPr>
            <p:ph type="title"/>
          </p:nvPr>
        </p:nvSpPr>
        <p:spPr>
          <a:xfrm>
            <a:off x="838200" y="365125"/>
            <a:ext cx="2094781" cy="1325563"/>
          </a:xfrm>
        </p:spPr>
        <p:txBody>
          <a:bodyPr/>
          <a:lstStyle/>
          <a:p>
            <a:r>
              <a:rPr lang="en-IE"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EVENTS</a:t>
            </a:r>
            <a:endParaRPr lang="en-IE" dirty="0"/>
          </a:p>
        </p:txBody>
      </p:sp>
      <p:sp>
        <p:nvSpPr>
          <p:cNvPr id="4" name="TextBox 3">
            <a:extLst>
              <a:ext uri="{FF2B5EF4-FFF2-40B4-BE49-F238E27FC236}">
                <a16:creationId xmlns:a16="http://schemas.microsoft.com/office/drawing/2014/main" id="{6BC601C8-EA63-9F03-3A19-DD7BDA731D29}"/>
              </a:ext>
            </a:extLst>
          </p:cNvPr>
          <p:cNvSpPr txBox="1"/>
          <p:nvPr/>
        </p:nvSpPr>
        <p:spPr>
          <a:xfrm>
            <a:off x="437072" y="1932317"/>
            <a:ext cx="5825705" cy="378565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IE" sz="2400" dirty="0"/>
              <a:t>Breakthrough Cancer Research Walk &amp; Talk </a:t>
            </a:r>
          </a:p>
          <a:p>
            <a:r>
              <a:rPr lang="en-IE" sz="2400" dirty="0"/>
              <a:t>Marie Keating Foundation Workshop </a:t>
            </a:r>
          </a:p>
          <a:p>
            <a:r>
              <a:rPr lang="en-IE" sz="2400" dirty="0"/>
              <a:t>Cuan Mhuire Athy</a:t>
            </a:r>
          </a:p>
          <a:p>
            <a:r>
              <a:rPr lang="en-IE" sz="2400" dirty="0"/>
              <a:t>Daisy Project (Irish Wheelchair Association)</a:t>
            </a:r>
          </a:p>
          <a:p>
            <a:r>
              <a:rPr lang="en-IE" sz="2400" dirty="0"/>
              <a:t>KAS Programme </a:t>
            </a:r>
          </a:p>
          <a:p>
            <a:r>
              <a:rPr lang="en-IE" sz="2400" dirty="0"/>
              <a:t>Ombudsman for Children Visit </a:t>
            </a:r>
          </a:p>
          <a:p>
            <a:r>
              <a:rPr lang="en-IE" sz="2400" dirty="0"/>
              <a:t>Just One Life (Road Safety Workshop)  </a:t>
            </a:r>
          </a:p>
          <a:p>
            <a:r>
              <a:rPr lang="en-IE" sz="2400" dirty="0"/>
              <a:t>Community Garda Guest Speaker </a:t>
            </a:r>
          </a:p>
          <a:p>
            <a:r>
              <a:rPr lang="en-IE" sz="2400" dirty="0"/>
              <a:t>Green Schools Workshop </a:t>
            </a:r>
          </a:p>
          <a:p>
            <a:endParaRPr lang="en-IE" sz="2400" dirty="0"/>
          </a:p>
        </p:txBody>
      </p:sp>
      <p:sp>
        <p:nvSpPr>
          <p:cNvPr id="5" name="TextBox 4">
            <a:extLst>
              <a:ext uri="{FF2B5EF4-FFF2-40B4-BE49-F238E27FC236}">
                <a16:creationId xmlns:a16="http://schemas.microsoft.com/office/drawing/2014/main" id="{FB755663-5D9A-7DD2-5571-535EB928CBD2}"/>
              </a:ext>
            </a:extLst>
          </p:cNvPr>
          <p:cNvSpPr txBox="1"/>
          <p:nvPr/>
        </p:nvSpPr>
        <p:spPr>
          <a:xfrm>
            <a:off x="6734356" y="365125"/>
            <a:ext cx="4445479" cy="600164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IE" sz="2400" dirty="0"/>
              <a:t>Bernard Casey Drama Workshop </a:t>
            </a:r>
          </a:p>
          <a:p>
            <a:r>
              <a:rPr lang="en-IE" sz="2400" dirty="0"/>
              <a:t>Ideas Made Real </a:t>
            </a:r>
          </a:p>
          <a:p>
            <a:r>
              <a:rPr lang="en-IE" sz="2400" dirty="0"/>
              <a:t>YOETY </a:t>
            </a:r>
          </a:p>
          <a:p>
            <a:r>
              <a:rPr lang="en-IE" sz="2400" dirty="0"/>
              <a:t>Student Enterprise Programme </a:t>
            </a:r>
          </a:p>
          <a:p>
            <a:r>
              <a:rPr lang="en-IE" sz="2400" dirty="0"/>
              <a:t>TY Christmas Fair </a:t>
            </a:r>
          </a:p>
          <a:p>
            <a:r>
              <a:rPr lang="en-IE" sz="2400" dirty="0"/>
              <a:t>Think Languages Week </a:t>
            </a:r>
          </a:p>
          <a:p>
            <a:r>
              <a:rPr lang="en-IE" sz="2400" dirty="0"/>
              <a:t>Intellectual Property Office </a:t>
            </a:r>
          </a:p>
          <a:p>
            <a:r>
              <a:rPr lang="en-IE" sz="2400" dirty="0"/>
              <a:t>Forensic Fun Workshop (JFK) </a:t>
            </a:r>
          </a:p>
          <a:p>
            <a:r>
              <a:rPr lang="en-IE" sz="2400" dirty="0"/>
              <a:t>Young Scientist </a:t>
            </a:r>
          </a:p>
          <a:p>
            <a:r>
              <a:rPr lang="en-IE" sz="2400" dirty="0" err="1"/>
              <a:t>iWish</a:t>
            </a:r>
            <a:r>
              <a:rPr lang="en-IE" sz="2400" dirty="0"/>
              <a:t> </a:t>
            </a:r>
          </a:p>
          <a:p>
            <a:r>
              <a:rPr lang="en-IE" sz="2400" dirty="0"/>
              <a:t>Model UN/Debating (EYP) </a:t>
            </a:r>
          </a:p>
          <a:p>
            <a:r>
              <a:rPr lang="en-IE" sz="2400" dirty="0"/>
              <a:t>Drumming Workshop </a:t>
            </a:r>
          </a:p>
          <a:p>
            <a:r>
              <a:rPr lang="en-IE" sz="2400" dirty="0"/>
              <a:t>BOI Money Smarts Quiz</a:t>
            </a:r>
          </a:p>
          <a:p>
            <a:r>
              <a:rPr lang="en-IE" sz="2400" dirty="0"/>
              <a:t>Beekeeping Workshop </a:t>
            </a:r>
          </a:p>
          <a:p>
            <a:r>
              <a:rPr lang="en-IE" sz="2400" dirty="0"/>
              <a:t>DCU Trip </a:t>
            </a:r>
          </a:p>
          <a:p>
            <a:r>
              <a:rPr lang="en-IE" sz="2400" dirty="0"/>
              <a:t>CCJ Visit </a:t>
            </a:r>
          </a:p>
        </p:txBody>
      </p:sp>
    </p:spTree>
    <p:extLst>
      <p:ext uri="{BB962C8B-B14F-4D97-AF65-F5344CB8AC3E}">
        <p14:creationId xmlns:p14="http://schemas.microsoft.com/office/powerpoint/2010/main" val="167754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E9EC-C8C6-279B-4C45-1A773488F646}"/>
              </a:ext>
            </a:extLst>
          </p:cNvPr>
          <p:cNvSpPr>
            <a:spLocks noGrp="1"/>
          </p:cNvSpPr>
          <p:nvPr>
            <p:ph type="title"/>
          </p:nvPr>
        </p:nvSpPr>
        <p:spPr>
          <a:xfrm>
            <a:off x="447136" y="47724"/>
            <a:ext cx="10515600" cy="1325563"/>
          </a:xfrm>
        </p:spPr>
        <p:txBody>
          <a:bodyPr/>
          <a:lstStyle/>
          <a:p>
            <a:r>
              <a:rPr lang="en-IE"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PORTFOLIO DEVELOPMENT CLASS </a:t>
            </a:r>
          </a:p>
        </p:txBody>
      </p:sp>
      <p:sp>
        <p:nvSpPr>
          <p:cNvPr id="3" name="Content Placeholder 2">
            <a:extLst>
              <a:ext uri="{FF2B5EF4-FFF2-40B4-BE49-F238E27FC236}">
                <a16:creationId xmlns:a16="http://schemas.microsoft.com/office/drawing/2014/main" id="{932EE8BA-DD31-36EB-F17D-AF8FACA9B9D7}"/>
              </a:ext>
            </a:extLst>
          </p:cNvPr>
          <p:cNvSpPr>
            <a:spLocks noGrp="1"/>
          </p:cNvSpPr>
          <p:nvPr>
            <p:ph idx="1"/>
          </p:nvPr>
        </p:nvSpPr>
        <p:spPr>
          <a:xfrm>
            <a:off x="222849" y="1457564"/>
            <a:ext cx="3624532" cy="3223704"/>
          </a:xfrm>
        </p:spPr>
        <p:style>
          <a:lnRef idx="0">
            <a:schemeClr val="dk1"/>
          </a:lnRef>
          <a:fillRef idx="3">
            <a:schemeClr val="dk1"/>
          </a:fillRef>
          <a:effectRef idx="3">
            <a:schemeClr val="dk1"/>
          </a:effectRef>
          <a:fontRef idx="minor">
            <a:schemeClr val="lt1"/>
          </a:fontRef>
        </p:style>
        <p:txBody>
          <a:bodyPr/>
          <a:lstStyle/>
          <a:p>
            <a:pPr marL="0" indent="0">
              <a:buNone/>
            </a:pPr>
            <a:r>
              <a:rPr lang="en-IE" dirty="0"/>
              <a:t>4A – Ms. G McCluskey </a:t>
            </a:r>
          </a:p>
          <a:p>
            <a:pPr marL="0" indent="0">
              <a:buNone/>
            </a:pPr>
            <a:r>
              <a:rPr lang="en-IE" dirty="0"/>
              <a:t>4B </a:t>
            </a:r>
            <a:r>
              <a:rPr lang="en-IE"/>
              <a:t>– Mr. </a:t>
            </a:r>
            <a:r>
              <a:rPr lang="en-IE" dirty="0"/>
              <a:t>E Redmond</a:t>
            </a:r>
          </a:p>
          <a:p>
            <a:pPr marL="0" indent="0">
              <a:buNone/>
            </a:pPr>
            <a:r>
              <a:rPr lang="en-IE" dirty="0"/>
              <a:t>4C – Ms. Y Carey</a:t>
            </a:r>
          </a:p>
          <a:p>
            <a:pPr marL="0" indent="0">
              <a:buNone/>
            </a:pPr>
            <a:r>
              <a:rPr lang="en-IE" dirty="0"/>
              <a:t>4D – Mr. D Farrell </a:t>
            </a:r>
          </a:p>
          <a:p>
            <a:pPr marL="0" indent="0">
              <a:buNone/>
            </a:pPr>
            <a:r>
              <a:rPr lang="en-IE" dirty="0"/>
              <a:t>4E – Mr. E Conroy </a:t>
            </a:r>
          </a:p>
          <a:p>
            <a:pPr marL="0" indent="0">
              <a:buNone/>
            </a:pPr>
            <a:r>
              <a:rPr lang="en-IE" dirty="0"/>
              <a:t>4F – Mr. E Conroy </a:t>
            </a:r>
          </a:p>
        </p:txBody>
      </p:sp>
      <p:sp>
        <p:nvSpPr>
          <p:cNvPr id="4" name="TextBox 3">
            <a:extLst>
              <a:ext uri="{FF2B5EF4-FFF2-40B4-BE49-F238E27FC236}">
                <a16:creationId xmlns:a16="http://schemas.microsoft.com/office/drawing/2014/main" id="{36E7FCC0-C9FE-21EC-09C1-8B9D46B4AF82}"/>
              </a:ext>
            </a:extLst>
          </p:cNvPr>
          <p:cNvSpPr txBox="1"/>
          <p:nvPr/>
        </p:nvSpPr>
        <p:spPr>
          <a:xfrm>
            <a:off x="649856" y="5049329"/>
            <a:ext cx="2685691" cy="523220"/>
          </a:xfrm>
          <a:prstGeom prst="rect">
            <a:avLst/>
          </a:prstGeom>
          <a:solidFill>
            <a:srgbClr val="92D050"/>
          </a:solidFill>
        </p:spPr>
        <p:txBody>
          <a:bodyPr wrap="square" rtlCol="0">
            <a:spAutoFit/>
          </a:bodyPr>
          <a:lstStyle/>
          <a:p>
            <a:r>
              <a:rPr lang="en-IE" sz="2800" dirty="0"/>
              <a:t>1 class per week </a:t>
            </a:r>
          </a:p>
        </p:txBody>
      </p:sp>
      <p:graphicFrame>
        <p:nvGraphicFramePr>
          <p:cNvPr id="9" name="Diagram 8">
            <a:extLst>
              <a:ext uri="{FF2B5EF4-FFF2-40B4-BE49-F238E27FC236}">
                <a16:creationId xmlns:a16="http://schemas.microsoft.com/office/drawing/2014/main" id="{25A5C2BC-8E63-7966-CA86-143172385B4E}"/>
              </a:ext>
            </a:extLst>
          </p:cNvPr>
          <p:cNvGraphicFramePr/>
          <p:nvPr>
            <p:extLst>
              <p:ext uri="{D42A27DB-BD31-4B8C-83A1-F6EECF244321}">
                <p14:modId xmlns:p14="http://schemas.microsoft.com/office/powerpoint/2010/main" val="4032299331"/>
              </p:ext>
            </p:extLst>
          </p:nvPr>
        </p:nvGraphicFramePr>
        <p:xfrm>
          <a:off x="3791788" y="1133734"/>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6190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88CE-F045-4ECC-9129-6783068A5C3D}"/>
              </a:ext>
            </a:extLst>
          </p:cNvPr>
          <p:cNvSpPr>
            <a:spLocks noGrp="1"/>
          </p:cNvSpPr>
          <p:nvPr>
            <p:ph type="title"/>
          </p:nvPr>
        </p:nvSpPr>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Optional Extras</a:t>
            </a:r>
          </a:p>
        </p:txBody>
      </p:sp>
      <p:sp>
        <p:nvSpPr>
          <p:cNvPr id="3" name="Content Placeholder 2">
            <a:extLst>
              <a:ext uri="{FF2B5EF4-FFF2-40B4-BE49-F238E27FC236}">
                <a16:creationId xmlns:a16="http://schemas.microsoft.com/office/drawing/2014/main" id="{1BE7242F-EC44-4336-A88F-225F4ADBD866}"/>
              </a:ext>
            </a:extLst>
          </p:cNvPr>
          <p:cNvSpPr>
            <a:spLocks noGrp="1"/>
          </p:cNvSpPr>
          <p:nvPr>
            <p:ph idx="1"/>
          </p:nvPr>
        </p:nvSpPr>
        <p:spPr>
          <a:xfrm>
            <a:off x="393701" y="1764746"/>
            <a:ext cx="4978400" cy="2049265"/>
          </a:xfrm>
          <a:prstGeom prst="roundRect">
            <a:avLst/>
          </a:prstGeom>
          <a:ln w="76200"/>
        </p:spPr>
        <p:style>
          <a:lnRef idx="2">
            <a:schemeClr val="accent2"/>
          </a:lnRef>
          <a:fillRef idx="1">
            <a:schemeClr val="lt1"/>
          </a:fillRef>
          <a:effectRef idx="0">
            <a:schemeClr val="accent2"/>
          </a:effectRef>
          <a:fontRef idx="minor">
            <a:schemeClr val="dk1"/>
          </a:fontRef>
        </p:style>
        <p:txBody>
          <a:bodyPr/>
          <a:lstStyle/>
          <a:p>
            <a:pPr marL="0" indent="0">
              <a:buNone/>
            </a:pPr>
            <a:r>
              <a:rPr lang="en-IE" b="1" dirty="0"/>
              <a:t>Delphi Adventure Resort  </a:t>
            </a:r>
          </a:p>
          <a:p>
            <a:pPr marL="0" indent="0">
              <a:buNone/>
            </a:pPr>
            <a:r>
              <a:rPr lang="en-IE" dirty="0"/>
              <a:t>Mon 19</a:t>
            </a:r>
            <a:r>
              <a:rPr lang="en-IE" baseline="30000" dirty="0"/>
              <a:t>th</a:t>
            </a:r>
            <a:r>
              <a:rPr lang="en-IE" dirty="0"/>
              <a:t> Apr – Wed 21</a:t>
            </a:r>
            <a:r>
              <a:rPr lang="en-IE" baseline="30000" dirty="0"/>
              <a:t>st</a:t>
            </a:r>
            <a:r>
              <a:rPr lang="en-IE" dirty="0"/>
              <a:t> Apr</a:t>
            </a:r>
          </a:p>
          <a:p>
            <a:pPr marL="0" indent="0">
              <a:buNone/>
            </a:pPr>
            <a:r>
              <a:rPr lang="en-IE" dirty="0"/>
              <a:t>€220 </a:t>
            </a:r>
            <a:r>
              <a:rPr lang="en-IE" dirty="0" err="1"/>
              <a:t>pps</a:t>
            </a:r>
            <a:r>
              <a:rPr lang="en-IE" dirty="0"/>
              <a:t> (due SEPT 25</a:t>
            </a:r>
            <a:r>
              <a:rPr lang="en-IE" baseline="30000" dirty="0"/>
              <a:t>th</a:t>
            </a:r>
            <a:r>
              <a:rPr lang="en-IE" dirty="0"/>
              <a:t>)</a:t>
            </a:r>
          </a:p>
        </p:txBody>
      </p:sp>
      <p:sp>
        <p:nvSpPr>
          <p:cNvPr id="4" name="TextBox 3">
            <a:extLst>
              <a:ext uri="{FF2B5EF4-FFF2-40B4-BE49-F238E27FC236}">
                <a16:creationId xmlns:a16="http://schemas.microsoft.com/office/drawing/2014/main" id="{107E62FB-A604-46B6-B443-8D629F6D90D6}"/>
              </a:ext>
            </a:extLst>
          </p:cNvPr>
          <p:cNvSpPr txBox="1"/>
          <p:nvPr/>
        </p:nvSpPr>
        <p:spPr>
          <a:xfrm>
            <a:off x="6819900" y="860564"/>
            <a:ext cx="4533900" cy="5632311"/>
          </a:xfrm>
          <a:prstGeom prst="rect">
            <a:avLst/>
          </a:prstGeom>
          <a:ln w="76200"/>
        </p:spPr>
        <p:style>
          <a:lnRef idx="2">
            <a:schemeClr val="dk1"/>
          </a:lnRef>
          <a:fillRef idx="1">
            <a:schemeClr val="lt1"/>
          </a:fillRef>
          <a:effectRef idx="0">
            <a:schemeClr val="dk1"/>
          </a:effectRef>
          <a:fontRef idx="minor">
            <a:schemeClr val="dk1"/>
          </a:fontRef>
        </p:style>
        <p:txBody>
          <a:bodyPr wrap="square" rtlCol="0" anchor="t">
            <a:spAutoFit/>
          </a:bodyPr>
          <a:lstStyle/>
          <a:p>
            <a:pPr algn="ctr"/>
            <a:r>
              <a:rPr lang="en-IE" sz="2400" b="1" dirty="0"/>
              <a:t>POOL LIFEGUARD COURSE</a:t>
            </a:r>
          </a:p>
          <a:p>
            <a:pPr algn="ctr"/>
            <a:endParaRPr lang="en-IE" sz="2400" dirty="0"/>
          </a:p>
          <a:p>
            <a:pPr algn="ctr"/>
            <a:r>
              <a:rPr lang="en-IE" sz="2400" dirty="0"/>
              <a:t>€230 (includes registration, manual, certification with Water Safety Ireland)</a:t>
            </a:r>
          </a:p>
          <a:p>
            <a:pPr algn="ctr"/>
            <a:endParaRPr lang="en-IE" sz="2400" dirty="0"/>
          </a:p>
          <a:p>
            <a:pPr algn="ctr"/>
            <a:r>
              <a:rPr lang="en-IE" sz="2400" dirty="0"/>
              <a:t>Starting: September 14</a:t>
            </a:r>
            <a:r>
              <a:rPr lang="en-IE" sz="2400" baseline="30000" dirty="0"/>
              <a:t>th</a:t>
            </a:r>
            <a:r>
              <a:rPr lang="en-IE" sz="2400" dirty="0"/>
              <a:t> (Monday)</a:t>
            </a:r>
          </a:p>
          <a:p>
            <a:pPr algn="ctr"/>
            <a:r>
              <a:rPr lang="en-IE" sz="2400" dirty="0"/>
              <a:t>Approx 12 weeks</a:t>
            </a:r>
          </a:p>
          <a:p>
            <a:pPr algn="ctr"/>
            <a:endParaRPr lang="en-IE" sz="2400" dirty="0"/>
          </a:p>
          <a:p>
            <a:pPr algn="ctr"/>
            <a:r>
              <a:rPr lang="en-IE" sz="2400" dirty="0"/>
              <a:t>Must be 16 years old at time of examination</a:t>
            </a:r>
          </a:p>
          <a:p>
            <a:pPr algn="ctr"/>
            <a:r>
              <a:rPr lang="en-IE" sz="2400" dirty="0"/>
              <a:t> 2 courses to be completed online: </a:t>
            </a:r>
            <a:r>
              <a:rPr lang="en-IE" sz="2400" i="1" dirty="0"/>
              <a:t>Children First (Save cert) &amp; CISM Stress Awareness Training </a:t>
            </a:r>
            <a:endParaRPr lang="en-IE" sz="2400" dirty="0"/>
          </a:p>
          <a:p>
            <a:pPr algn="ctr"/>
            <a:endParaRPr lang="en-IE" sz="2400" dirty="0"/>
          </a:p>
        </p:txBody>
      </p:sp>
      <p:sp>
        <p:nvSpPr>
          <p:cNvPr id="5" name="TextBox 4">
            <a:extLst>
              <a:ext uri="{FF2B5EF4-FFF2-40B4-BE49-F238E27FC236}">
                <a16:creationId xmlns:a16="http://schemas.microsoft.com/office/drawing/2014/main" id="{30D359F6-7D2D-1813-6BC8-BA59566B878D}"/>
              </a:ext>
            </a:extLst>
          </p:cNvPr>
          <p:cNvSpPr txBox="1"/>
          <p:nvPr/>
        </p:nvSpPr>
        <p:spPr>
          <a:xfrm>
            <a:off x="522138" y="4736961"/>
            <a:ext cx="4721525" cy="1200329"/>
          </a:xfrm>
          <a:prstGeom prst="rect">
            <a:avLst/>
          </a:prstGeom>
          <a:ln w="38100"/>
        </p:spPr>
        <p:style>
          <a:lnRef idx="2">
            <a:schemeClr val="accent6"/>
          </a:lnRef>
          <a:fillRef idx="1">
            <a:schemeClr val="lt1"/>
          </a:fillRef>
          <a:effectRef idx="0">
            <a:schemeClr val="accent6"/>
          </a:effectRef>
          <a:fontRef idx="minor">
            <a:schemeClr val="dk1"/>
          </a:fontRef>
        </p:style>
        <p:txBody>
          <a:bodyPr wrap="square" rtlCol="0">
            <a:spAutoFit/>
          </a:bodyPr>
          <a:lstStyle/>
          <a:p>
            <a:r>
              <a:rPr lang="en-IE" b="1" dirty="0"/>
              <a:t>BARISTA COURSE</a:t>
            </a:r>
          </a:p>
          <a:p>
            <a:endParaRPr lang="en-IE" b="1" dirty="0"/>
          </a:p>
          <a:p>
            <a:r>
              <a:rPr lang="en-IE" dirty="0"/>
              <a:t>14</a:t>
            </a:r>
            <a:r>
              <a:rPr lang="en-IE" baseline="30000" dirty="0"/>
              <a:t>th</a:t>
            </a:r>
            <a:r>
              <a:rPr lang="en-IE" dirty="0"/>
              <a:t> – 17</a:t>
            </a:r>
            <a:r>
              <a:rPr lang="en-IE" baseline="30000" dirty="0"/>
              <a:t>th</a:t>
            </a:r>
            <a:r>
              <a:rPr lang="en-IE" dirty="0"/>
              <a:t> December 	€50 </a:t>
            </a:r>
            <a:r>
              <a:rPr lang="en-IE" dirty="0" err="1"/>
              <a:t>pps</a:t>
            </a:r>
            <a:endParaRPr lang="en-IE" dirty="0"/>
          </a:p>
          <a:p>
            <a:r>
              <a:rPr lang="en-IE" dirty="0"/>
              <a:t> </a:t>
            </a:r>
            <a:r>
              <a:rPr lang="en-IE" b="1" dirty="0"/>
              <a:t> </a:t>
            </a:r>
          </a:p>
        </p:txBody>
      </p:sp>
    </p:spTree>
    <p:extLst>
      <p:ext uri="{BB962C8B-B14F-4D97-AF65-F5344CB8AC3E}">
        <p14:creationId xmlns:p14="http://schemas.microsoft.com/office/powerpoint/2010/main" val="301094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WORK EXPERIENCE</a:t>
            </a:r>
            <a:endParaRPr lang="en-IE" sz="5400" dirty="0"/>
          </a:p>
        </p:txBody>
      </p:sp>
      <p:sp>
        <p:nvSpPr>
          <p:cNvPr id="3" name="Content Placeholder 2"/>
          <p:cNvSpPr>
            <a:spLocks noGrp="1"/>
          </p:cNvSpPr>
          <p:nvPr>
            <p:ph idx="1"/>
          </p:nvPr>
        </p:nvSpPr>
        <p:spPr>
          <a:xfrm>
            <a:off x="400050" y="1470025"/>
            <a:ext cx="3911600" cy="4351338"/>
          </a:xfrm>
          <a:ln w="76200"/>
        </p:spPr>
        <p:style>
          <a:lnRef idx="2">
            <a:schemeClr val="dk1"/>
          </a:lnRef>
          <a:fillRef idx="1">
            <a:schemeClr val="lt1"/>
          </a:fillRef>
          <a:effectRef idx="0">
            <a:schemeClr val="dk1"/>
          </a:effectRef>
          <a:fontRef idx="minor">
            <a:schemeClr val="dk1"/>
          </a:fontRef>
        </p:style>
        <p:txBody>
          <a:bodyPr>
            <a:normAutofit fontScale="92500"/>
          </a:bodyPr>
          <a:lstStyle/>
          <a:p>
            <a:r>
              <a:rPr lang="en-IE" dirty="0"/>
              <a:t>Every Friday. </a:t>
            </a:r>
          </a:p>
          <a:p>
            <a:r>
              <a:rPr lang="en-IE" dirty="0"/>
              <a:t>Documentation </a:t>
            </a:r>
          </a:p>
          <a:p>
            <a:pPr lvl="1"/>
            <a:r>
              <a:rPr lang="en-IE" dirty="0"/>
              <a:t>Information Form</a:t>
            </a:r>
          </a:p>
          <a:p>
            <a:pPr lvl="1"/>
            <a:r>
              <a:rPr lang="en-IE" dirty="0"/>
              <a:t>Evaluation Form</a:t>
            </a:r>
          </a:p>
          <a:p>
            <a:pPr lvl="1"/>
            <a:r>
              <a:rPr lang="en-IE" dirty="0"/>
              <a:t>Insurance Certificate</a:t>
            </a:r>
          </a:p>
          <a:p>
            <a:r>
              <a:rPr lang="en-IE" dirty="0"/>
              <a:t>Block weeks </a:t>
            </a:r>
          </a:p>
          <a:p>
            <a:pPr lvl="1"/>
            <a:r>
              <a:rPr lang="en-IE" dirty="0"/>
              <a:t>Advance notice </a:t>
            </a:r>
          </a:p>
          <a:p>
            <a:pPr lvl="1"/>
            <a:r>
              <a:rPr lang="en-IE" dirty="0"/>
              <a:t>Information Form </a:t>
            </a:r>
          </a:p>
          <a:p>
            <a:pPr marL="457200" lvl="1" indent="0">
              <a:buNone/>
            </a:pPr>
            <a:endParaRPr lang="en-IE" dirty="0"/>
          </a:p>
          <a:p>
            <a:pPr marL="457200" lvl="1" indent="0">
              <a:buNone/>
            </a:pPr>
            <a:r>
              <a:rPr lang="en-IE" i="1" dirty="0">
                <a:highlight>
                  <a:srgbClr val="FFFF00"/>
                </a:highlight>
              </a:rPr>
              <a:t>FORMS COLLECTED BY PORTFOLIO CLASS TEACHER</a:t>
            </a:r>
          </a:p>
        </p:txBody>
      </p:sp>
      <p:sp>
        <p:nvSpPr>
          <p:cNvPr id="4" name="TextBox 3"/>
          <p:cNvSpPr txBox="1"/>
          <p:nvPr/>
        </p:nvSpPr>
        <p:spPr>
          <a:xfrm>
            <a:off x="7137400" y="214253"/>
            <a:ext cx="4660900" cy="4893647"/>
          </a:xfrm>
          <a:prstGeom prst="rect">
            <a:avLst/>
          </a:prstGeom>
          <a:ln w="76200"/>
        </p:spPr>
        <p:style>
          <a:lnRef idx="2">
            <a:schemeClr val="dk1"/>
          </a:lnRef>
          <a:fillRef idx="1">
            <a:schemeClr val="lt1"/>
          </a:fillRef>
          <a:effectRef idx="0">
            <a:schemeClr val="dk1"/>
          </a:effectRef>
          <a:fontRef idx="minor">
            <a:schemeClr val="dk1"/>
          </a:fontRef>
        </p:style>
        <p:txBody>
          <a:bodyPr wrap="square" rtlCol="0">
            <a:spAutoFit/>
          </a:bodyPr>
          <a:lstStyle/>
          <a:p>
            <a:r>
              <a:rPr lang="en-IE" sz="2400" i="1" dirty="0"/>
              <a:t>Defence Forces </a:t>
            </a:r>
          </a:p>
          <a:p>
            <a:r>
              <a:rPr lang="en-IE" sz="2400" i="1" dirty="0"/>
              <a:t>Law Library  - Bar Council </a:t>
            </a:r>
          </a:p>
          <a:p>
            <a:r>
              <a:rPr lang="en-IE" sz="2400" i="1" dirty="0"/>
              <a:t>Solicitors of the Future </a:t>
            </a:r>
          </a:p>
          <a:p>
            <a:r>
              <a:rPr lang="en-IE" sz="2400" i="1" dirty="0"/>
              <a:t>Garda Open Day </a:t>
            </a:r>
          </a:p>
          <a:p>
            <a:r>
              <a:rPr lang="en-IE" sz="2400" i="1" dirty="0"/>
              <a:t>Garda Work Experience </a:t>
            </a:r>
          </a:p>
          <a:p>
            <a:r>
              <a:rPr lang="en-IE" sz="2400" dirty="0"/>
              <a:t>National Gallery of Ireland </a:t>
            </a:r>
          </a:p>
          <a:p>
            <a:r>
              <a:rPr lang="en-IE" sz="2400" dirty="0"/>
              <a:t>Trinity College Dublin – Science courses</a:t>
            </a:r>
          </a:p>
          <a:p>
            <a:r>
              <a:rPr lang="en-IE" sz="2400" dirty="0"/>
              <a:t>St. James’ Hospital/Tallaght Hospital </a:t>
            </a:r>
          </a:p>
          <a:p>
            <a:r>
              <a:rPr lang="en-IE" sz="2400" i="1" dirty="0"/>
              <a:t>RCSI</a:t>
            </a:r>
            <a:r>
              <a:rPr lang="en-IE" sz="2400" dirty="0"/>
              <a:t> </a:t>
            </a:r>
          </a:p>
          <a:p>
            <a:r>
              <a:rPr lang="en-IE" sz="2400" i="1" dirty="0"/>
              <a:t>RTE</a:t>
            </a:r>
            <a:r>
              <a:rPr lang="en-IE" sz="2400" dirty="0"/>
              <a:t> </a:t>
            </a:r>
          </a:p>
          <a:p>
            <a:r>
              <a:rPr lang="en-IE" sz="2400" dirty="0"/>
              <a:t>Dietetics – TUD</a:t>
            </a:r>
          </a:p>
          <a:p>
            <a:r>
              <a:rPr lang="en-IE" sz="2400" dirty="0"/>
              <a:t>Centre for Talented Youth Courses</a:t>
            </a:r>
          </a:p>
        </p:txBody>
      </p:sp>
      <p:sp>
        <p:nvSpPr>
          <p:cNvPr id="5" name="TextBox 4"/>
          <p:cNvSpPr txBox="1"/>
          <p:nvPr/>
        </p:nvSpPr>
        <p:spPr>
          <a:xfrm>
            <a:off x="4893283" y="5397922"/>
            <a:ext cx="6223000" cy="1323439"/>
          </a:xfrm>
          <a:prstGeom prst="rect">
            <a:avLst/>
          </a:prstGeom>
          <a:ln w="762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IE" sz="2000" b="1" dirty="0"/>
              <a:t>APPLICATIONS THROUGH TY COORDINATOR </a:t>
            </a:r>
          </a:p>
          <a:p>
            <a:pPr algn="ctr"/>
            <a:r>
              <a:rPr lang="en-IE" sz="2000" b="1" dirty="0"/>
              <a:t>{one nomination from the school}  </a:t>
            </a:r>
          </a:p>
          <a:p>
            <a:pPr algn="ctr"/>
            <a:r>
              <a:rPr lang="en-IE" sz="2000" b="1" dirty="0"/>
              <a:t>DIRECT APPLICATION FROM STUDENTS </a:t>
            </a:r>
          </a:p>
          <a:p>
            <a:pPr algn="ctr"/>
            <a:r>
              <a:rPr lang="en-IE" sz="2000" b="1" dirty="0"/>
              <a:t>{supporting documents required from school}</a:t>
            </a:r>
          </a:p>
        </p:txBody>
      </p:sp>
    </p:spTree>
    <p:extLst>
      <p:ext uri="{BB962C8B-B14F-4D97-AF65-F5344CB8AC3E}">
        <p14:creationId xmlns:p14="http://schemas.microsoft.com/office/powerpoint/2010/main" val="372351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18D653-F07D-08A9-A23E-8CBA53BCDF2D}"/>
              </a:ext>
            </a:extLst>
          </p:cNvPr>
          <p:cNvSpPr txBox="1"/>
          <p:nvPr/>
        </p:nvSpPr>
        <p:spPr>
          <a:xfrm>
            <a:off x="7200181" y="397606"/>
            <a:ext cx="2996242" cy="1727002"/>
          </a:xfrm>
          <a:prstGeom prst="star24">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IE" dirty="0"/>
              <a:t>Gaisce Adventure Journey </a:t>
            </a:r>
          </a:p>
        </p:txBody>
      </p:sp>
      <p:sp>
        <p:nvSpPr>
          <p:cNvPr id="5" name="TextBox 4">
            <a:extLst>
              <a:ext uri="{FF2B5EF4-FFF2-40B4-BE49-F238E27FC236}">
                <a16:creationId xmlns:a16="http://schemas.microsoft.com/office/drawing/2014/main" id="{32505577-980D-8534-8798-4941B7E20EBD}"/>
              </a:ext>
            </a:extLst>
          </p:cNvPr>
          <p:cNvSpPr txBox="1"/>
          <p:nvPr/>
        </p:nvSpPr>
        <p:spPr>
          <a:xfrm>
            <a:off x="7240438" y="5931476"/>
            <a:ext cx="2461404" cy="690801"/>
          </a:xfrm>
          <a:prstGeom prst="star32">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IE" dirty="0"/>
              <a:t>Delphi Trip</a:t>
            </a:r>
          </a:p>
        </p:txBody>
      </p:sp>
      <p:sp>
        <p:nvSpPr>
          <p:cNvPr id="6" name="TextBox 5">
            <a:extLst>
              <a:ext uri="{FF2B5EF4-FFF2-40B4-BE49-F238E27FC236}">
                <a16:creationId xmlns:a16="http://schemas.microsoft.com/office/drawing/2014/main" id="{441F0E80-5E1A-3EF3-D591-75CBF3F2E22B}"/>
              </a:ext>
            </a:extLst>
          </p:cNvPr>
          <p:cNvSpPr txBox="1"/>
          <p:nvPr/>
        </p:nvSpPr>
        <p:spPr>
          <a:xfrm>
            <a:off x="10052650" y="1334219"/>
            <a:ext cx="1955320" cy="646331"/>
          </a:xfrm>
          <a:prstGeom prst="rect">
            <a:avLst/>
          </a:prstGeom>
          <a:noFill/>
        </p:spPr>
        <p:txBody>
          <a:bodyPr wrap="square" rtlCol="0">
            <a:spAutoFit/>
          </a:bodyPr>
          <a:lstStyle/>
          <a:p>
            <a:r>
              <a:rPr lang="en-IE" dirty="0"/>
              <a:t>MIT Payment Required</a:t>
            </a:r>
          </a:p>
        </p:txBody>
      </p:sp>
      <p:sp>
        <p:nvSpPr>
          <p:cNvPr id="7" name="TextBox 6">
            <a:extLst>
              <a:ext uri="{FF2B5EF4-FFF2-40B4-BE49-F238E27FC236}">
                <a16:creationId xmlns:a16="http://schemas.microsoft.com/office/drawing/2014/main" id="{4EC21ABB-F8A3-4505-A533-A9D1C117B86F}"/>
              </a:ext>
            </a:extLst>
          </p:cNvPr>
          <p:cNvSpPr txBox="1"/>
          <p:nvPr/>
        </p:nvSpPr>
        <p:spPr>
          <a:xfrm>
            <a:off x="7240438" y="2789208"/>
            <a:ext cx="3766868" cy="1200329"/>
          </a:xfrm>
          <a:prstGeom prst="rect">
            <a:avLst/>
          </a:prstGeom>
          <a:solidFill>
            <a:srgbClr val="FFFF00"/>
          </a:solidFill>
        </p:spPr>
        <p:txBody>
          <a:bodyPr wrap="square" rtlCol="0">
            <a:spAutoFit/>
          </a:bodyPr>
          <a:lstStyle/>
          <a:p>
            <a:pPr algn="ctr"/>
            <a:r>
              <a:rPr lang="en-IE" b="1" dirty="0"/>
              <a:t>COMPULSORY WEEKS </a:t>
            </a:r>
          </a:p>
          <a:p>
            <a:r>
              <a:rPr lang="en-IE" dirty="0"/>
              <a:t>Nov 30th  - Dec 4</a:t>
            </a:r>
            <a:r>
              <a:rPr lang="en-IE" baseline="30000" dirty="0"/>
              <a:t>th</a:t>
            </a:r>
            <a:r>
              <a:rPr lang="en-IE" dirty="0"/>
              <a:t> </a:t>
            </a:r>
            <a:r>
              <a:rPr lang="en-IE" i="1" dirty="0"/>
              <a:t>Assessment </a:t>
            </a:r>
            <a:endParaRPr lang="en-IE" dirty="0"/>
          </a:p>
          <a:p>
            <a:r>
              <a:rPr lang="en-IE" dirty="0"/>
              <a:t>Jan 25</a:t>
            </a:r>
            <a:r>
              <a:rPr lang="en-IE" baseline="30000" dirty="0"/>
              <a:t>th</a:t>
            </a:r>
            <a:r>
              <a:rPr lang="en-IE" dirty="0"/>
              <a:t>  - 28</a:t>
            </a:r>
            <a:r>
              <a:rPr lang="en-IE" baseline="30000" dirty="0"/>
              <a:t>th</a:t>
            </a:r>
            <a:r>
              <a:rPr lang="en-IE" dirty="0"/>
              <a:t> </a:t>
            </a:r>
            <a:r>
              <a:rPr lang="en-IE" i="1" dirty="0"/>
              <a:t>Subject Choice </a:t>
            </a:r>
            <a:endParaRPr lang="en-IE" dirty="0"/>
          </a:p>
          <a:p>
            <a:r>
              <a:rPr lang="en-IE" dirty="0"/>
              <a:t>April 26</a:t>
            </a:r>
            <a:r>
              <a:rPr lang="en-IE" baseline="30000" dirty="0"/>
              <a:t>th</a:t>
            </a:r>
            <a:r>
              <a:rPr lang="en-IE" dirty="0"/>
              <a:t>  - 29</a:t>
            </a:r>
            <a:r>
              <a:rPr lang="en-IE" baseline="30000" dirty="0"/>
              <a:t>th</a:t>
            </a:r>
            <a:r>
              <a:rPr lang="en-IE" dirty="0"/>
              <a:t> </a:t>
            </a:r>
            <a:r>
              <a:rPr lang="en-IE" i="1" dirty="0"/>
              <a:t>Assessment</a:t>
            </a:r>
            <a:endParaRPr lang="en-IE" dirty="0"/>
          </a:p>
        </p:txBody>
      </p:sp>
      <p:pic>
        <p:nvPicPr>
          <p:cNvPr id="8" name="Picture 7">
            <a:extLst>
              <a:ext uri="{FF2B5EF4-FFF2-40B4-BE49-F238E27FC236}">
                <a16:creationId xmlns:a16="http://schemas.microsoft.com/office/drawing/2014/main" id="{1DC64BF8-E988-5AD7-E787-C12F84704A71}"/>
              </a:ext>
            </a:extLst>
          </p:cNvPr>
          <p:cNvPicPr>
            <a:picLocks noChangeAspect="1"/>
          </p:cNvPicPr>
          <p:nvPr/>
        </p:nvPicPr>
        <p:blipFill>
          <a:blip r:embed="rId2"/>
          <a:stretch>
            <a:fillRect/>
          </a:stretch>
        </p:blipFill>
        <p:spPr>
          <a:xfrm>
            <a:off x="300448" y="397606"/>
            <a:ext cx="6854514" cy="6072205"/>
          </a:xfrm>
          <a:prstGeom prst="rect">
            <a:avLst/>
          </a:prstGeom>
        </p:spPr>
      </p:pic>
    </p:spTree>
    <p:extLst>
      <p:ext uri="{BB962C8B-B14F-4D97-AF65-F5344CB8AC3E}">
        <p14:creationId xmlns:p14="http://schemas.microsoft.com/office/powerpoint/2010/main" val="2064671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212725"/>
            <a:ext cx="10515600" cy="1325563"/>
          </a:xfrm>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CALENDAR </a:t>
            </a:r>
          </a:p>
        </p:txBody>
      </p:sp>
      <p:pic>
        <p:nvPicPr>
          <p:cNvPr id="4" name="Picture 3">
            <a:extLst>
              <a:ext uri="{FF2B5EF4-FFF2-40B4-BE49-F238E27FC236}">
                <a16:creationId xmlns:a16="http://schemas.microsoft.com/office/drawing/2014/main" id="{B93B3083-A43B-6C35-E4FF-DE3132074CF0}"/>
              </a:ext>
            </a:extLst>
          </p:cNvPr>
          <p:cNvPicPr>
            <a:picLocks noChangeAspect="1"/>
          </p:cNvPicPr>
          <p:nvPr/>
        </p:nvPicPr>
        <p:blipFill>
          <a:blip r:embed="rId2"/>
          <a:stretch>
            <a:fillRect/>
          </a:stretch>
        </p:blipFill>
        <p:spPr>
          <a:xfrm>
            <a:off x="3779056" y="412072"/>
            <a:ext cx="8116155" cy="6033856"/>
          </a:xfrm>
          <a:prstGeom prst="rect">
            <a:avLst/>
          </a:prstGeom>
          <a:ln w="22860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52307252-3215-56B2-6F81-5CF4301D456D}"/>
              </a:ext>
            </a:extLst>
          </p:cNvPr>
          <p:cNvPicPr>
            <a:picLocks noChangeAspect="1"/>
          </p:cNvPicPr>
          <p:nvPr/>
        </p:nvPicPr>
        <p:blipFill>
          <a:blip r:embed="rId3"/>
          <a:srcRect r="21336"/>
          <a:stretch>
            <a:fillRect/>
          </a:stretch>
        </p:blipFill>
        <p:spPr>
          <a:xfrm>
            <a:off x="203200" y="1538288"/>
            <a:ext cx="3034581" cy="5019712"/>
          </a:xfrm>
          <a:prstGeom prst="rect">
            <a:avLst/>
          </a:prstGeom>
        </p:spPr>
      </p:pic>
      <p:sp>
        <p:nvSpPr>
          <p:cNvPr id="6" name="Oval 5"/>
          <p:cNvSpPr/>
          <p:nvPr/>
        </p:nvSpPr>
        <p:spPr>
          <a:xfrm>
            <a:off x="296789" y="4406525"/>
            <a:ext cx="2033917" cy="6985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1715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41E06-4083-4A86-BBFE-B62DCD54D693}"/>
              </a:ext>
            </a:extLst>
          </p:cNvPr>
          <p:cNvSpPr>
            <a:spLocks noGrp="1"/>
          </p:cNvSpPr>
          <p:nvPr>
            <p:ph type="title"/>
          </p:nvPr>
        </p:nvSpPr>
        <p:spPr/>
        <p:txBody>
          <a:bodyPr anchor="ctr">
            <a:normAutofit/>
          </a:bodyPr>
          <a:lstStyle/>
          <a:p>
            <a:r>
              <a:rPr lang="en-IE"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GAISCE</a:t>
            </a:r>
          </a:p>
        </p:txBody>
      </p:sp>
      <p:sp>
        <p:nvSpPr>
          <p:cNvPr id="3" name="Content Placeholder 2">
            <a:extLst>
              <a:ext uri="{FF2B5EF4-FFF2-40B4-BE49-F238E27FC236}">
                <a16:creationId xmlns:a16="http://schemas.microsoft.com/office/drawing/2014/main" id="{EB2B1A66-C44A-4DC3-B4FD-C4E55AE86A1A}"/>
              </a:ext>
            </a:extLst>
          </p:cNvPr>
          <p:cNvSpPr>
            <a:spLocks noGrp="1"/>
          </p:cNvSpPr>
          <p:nvPr>
            <p:ph idx="1"/>
          </p:nvPr>
        </p:nvSpPr>
        <p:spPr>
          <a:xfrm>
            <a:off x="838200" y="1825625"/>
            <a:ext cx="10515600" cy="4667250"/>
          </a:xfrm>
          <a:ln w="38100"/>
        </p:spPr>
        <p:style>
          <a:lnRef idx="2">
            <a:schemeClr val="dk1"/>
          </a:lnRef>
          <a:fillRef idx="1">
            <a:schemeClr val="lt1"/>
          </a:fillRef>
          <a:effectRef idx="0">
            <a:schemeClr val="dk1"/>
          </a:effectRef>
          <a:fontRef idx="minor">
            <a:schemeClr val="dk1"/>
          </a:fontRef>
        </p:style>
        <p:txBody>
          <a:bodyPr anchor="ctr">
            <a:normAutofit/>
          </a:bodyPr>
          <a:lstStyle/>
          <a:p>
            <a:pPr marL="0" indent="0">
              <a:buNone/>
            </a:pPr>
            <a:endParaRPr lang="en-GB" sz="1800" b="1" dirty="0"/>
          </a:p>
          <a:p>
            <a:pPr marL="0" indent="0">
              <a:buNone/>
            </a:pPr>
            <a:r>
              <a:rPr lang="en-GB" sz="1800" b="1" dirty="0"/>
              <a:t>BRONZE AWARD  </a:t>
            </a:r>
            <a:r>
              <a:rPr lang="en-GB" sz="1800" dirty="0"/>
              <a:t>Agree a challenge in four activities as follows:-</a:t>
            </a:r>
          </a:p>
          <a:p>
            <a:pPr marL="0" indent="0">
              <a:buNone/>
            </a:pPr>
            <a:endParaRPr lang="en-GB" sz="1800" dirty="0"/>
          </a:p>
          <a:p>
            <a:pPr marL="0" indent="0" algn="ctr">
              <a:buNone/>
            </a:pPr>
            <a:r>
              <a:rPr lang="en-GB" sz="1800" b="1" dirty="0"/>
              <a:t>SKILL</a:t>
            </a:r>
            <a:r>
              <a:rPr lang="en-GB" sz="1800" dirty="0"/>
              <a:t> e.g. touch-typing - Participate one hour per week for 13 weeks</a:t>
            </a:r>
            <a:br>
              <a:rPr lang="en-GB" sz="1800" dirty="0"/>
            </a:br>
            <a:endParaRPr lang="en-GB" sz="1800" dirty="0"/>
          </a:p>
          <a:p>
            <a:pPr marL="0" indent="0" algn="ctr">
              <a:buNone/>
            </a:pPr>
            <a:r>
              <a:rPr lang="en-GB" sz="1800" b="1" dirty="0"/>
              <a:t>COMMUNITY</a:t>
            </a:r>
            <a:r>
              <a:rPr lang="en-GB" sz="1800" dirty="0"/>
              <a:t> e.g. first aid - Participate one hour per week for 13 weeks</a:t>
            </a:r>
            <a:br>
              <a:rPr lang="en-GB" sz="1800" dirty="0"/>
            </a:br>
            <a:endParaRPr lang="en-GB" sz="1800" dirty="0"/>
          </a:p>
          <a:p>
            <a:pPr marL="0" indent="0" algn="ctr">
              <a:buNone/>
            </a:pPr>
            <a:r>
              <a:rPr lang="en-GB" sz="1800" b="1" dirty="0"/>
              <a:t>PHYSICAL</a:t>
            </a:r>
            <a:r>
              <a:rPr lang="en-GB" sz="1800" dirty="0"/>
              <a:t> e.g. swimming - Participate one hour per week for 13 weeks</a:t>
            </a:r>
            <a:br>
              <a:rPr lang="en-GB" sz="1800" dirty="0"/>
            </a:br>
            <a:endParaRPr lang="en-GB" sz="1800" dirty="0"/>
          </a:p>
          <a:p>
            <a:pPr marL="0" indent="0" algn="ctr">
              <a:buNone/>
            </a:pPr>
            <a:r>
              <a:rPr lang="en-GB" sz="1800" b="1" dirty="0"/>
              <a:t>ADVENTURE</a:t>
            </a:r>
            <a:r>
              <a:rPr lang="en-GB" sz="1800" dirty="0"/>
              <a:t> - Organise a two day hike/cycle/canoe trip</a:t>
            </a:r>
          </a:p>
          <a:p>
            <a:pPr marL="0" indent="0">
              <a:buNone/>
            </a:pPr>
            <a:endParaRPr lang="en-GB" sz="1800" i="1" dirty="0"/>
          </a:p>
          <a:p>
            <a:pPr marL="0" indent="0">
              <a:buNone/>
            </a:pPr>
            <a:r>
              <a:rPr lang="en-GB" sz="1800" i="1" dirty="0"/>
              <a:t>26 weeks on one of the above</a:t>
            </a:r>
          </a:p>
          <a:p>
            <a:pPr marL="0" indent="0">
              <a:buNone/>
            </a:pPr>
            <a:r>
              <a:rPr lang="en-IE" sz="1800" i="1" dirty="0">
                <a:highlight>
                  <a:srgbClr val="FFFF00"/>
                </a:highlight>
              </a:rPr>
              <a:t>Students must be registered for Gaisce to go on adventure journey</a:t>
            </a:r>
          </a:p>
          <a:p>
            <a:pPr marL="0" indent="0">
              <a:buNone/>
            </a:pPr>
            <a:endParaRPr lang="en-IE" sz="1800" i="1" dirty="0"/>
          </a:p>
        </p:txBody>
      </p:sp>
      <p:sp>
        <p:nvSpPr>
          <p:cNvPr id="4" name="TextBox 3">
            <a:extLst>
              <a:ext uri="{FF2B5EF4-FFF2-40B4-BE49-F238E27FC236}">
                <a16:creationId xmlns:a16="http://schemas.microsoft.com/office/drawing/2014/main" id="{28EF3767-2E8F-411A-93D6-A621D6467F8A}"/>
              </a:ext>
            </a:extLst>
          </p:cNvPr>
          <p:cNvSpPr txBox="1"/>
          <p:nvPr/>
        </p:nvSpPr>
        <p:spPr>
          <a:xfrm>
            <a:off x="7897242" y="5459126"/>
            <a:ext cx="30988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spcAft>
                <a:spcPts val="600"/>
              </a:spcAft>
            </a:pPr>
            <a:r>
              <a:rPr lang="en-IE" sz="2400"/>
              <a:t>Parental support and encouragement is vital</a:t>
            </a:r>
            <a:r>
              <a:rPr lang="en-IE"/>
              <a:t>.  </a:t>
            </a:r>
          </a:p>
        </p:txBody>
      </p:sp>
      <p:sp>
        <p:nvSpPr>
          <p:cNvPr id="6" name="TextBox 5">
            <a:extLst>
              <a:ext uri="{FF2B5EF4-FFF2-40B4-BE49-F238E27FC236}">
                <a16:creationId xmlns:a16="http://schemas.microsoft.com/office/drawing/2014/main" id="{6E7D5F2F-C581-1C73-30E6-BB2FA48BDCD6}"/>
              </a:ext>
            </a:extLst>
          </p:cNvPr>
          <p:cNvSpPr txBox="1"/>
          <p:nvPr/>
        </p:nvSpPr>
        <p:spPr>
          <a:xfrm>
            <a:off x="5714574" y="228571"/>
            <a:ext cx="3439064" cy="1477328"/>
          </a:xfrm>
          <a:prstGeom prst="rightArrowCallou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IE" dirty="0"/>
              <a:t>Students will register in school with their PAL.  Payment of €15 will be required to finalise registration</a:t>
            </a:r>
          </a:p>
        </p:txBody>
      </p:sp>
      <p:sp>
        <p:nvSpPr>
          <p:cNvPr id="7" name="TextBox 6">
            <a:extLst>
              <a:ext uri="{FF2B5EF4-FFF2-40B4-BE49-F238E27FC236}">
                <a16:creationId xmlns:a16="http://schemas.microsoft.com/office/drawing/2014/main" id="{BB5EDA69-8481-B0E2-3A08-3576AEC3EB58}"/>
              </a:ext>
            </a:extLst>
          </p:cNvPr>
          <p:cNvSpPr txBox="1"/>
          <p:nvPr/>
        </p:nvSpPr>
        <p:spPr>
          <a:xfrm>
            <a:off x="9276271" y="228571"/>
            <a:ext cx="2507412" cy="1754326"/>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IE" dirty="0"/>
              <a:t>4A – Ms. G Mc Cluskey </a:t>
            </a:r>
          </a:p>
          <a:p>
            <a:r>
              <a:rPr lang="en-IE" dirty="0"/>
              <a:t>4B – Mr. A Doyle </a:t>
            </a:r>
          </a:p>
          <a:p>
            <a:r>
              <a:rPr lang="en-IE" dirty="0"/>
              <a:t>4C – Ms. Y Carey </a:t>
            </a:r>
          </a:p>
          <a:p>
            <a:r>
              <a:rPr lang="en-IE" dirty="0"/>
              <a:t>4D – Mr. G Doyle </a:t>
            </a:r>
          </a:p>
          <a:p>
            <a:r>
              <a:rPr lang="en-IE" dirty="0"/>
              <a:t>4E – Ms. R Kelly </a:t>
            </a:r>
          </a:p>
          <a:p>
            <a:r>
              <a:rPr lang="en-IE" dirty="0"/>
              <a:t>4F – Ms. R Kelly </a:t>
            </a:r>
          </a:p>
        </p:txBody>
      </p:sp>
    </p:spTree>
    <p:extLst>
      <p:ext uri="{BB962C8B-B14F-4D97-AF65-F5344CB8AC3E}">
        <p14:creationId xmlns:p14="http://schemas.microsoft.com/office/powerpoint/2010/main" val="181716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D937-3930-D749-BB32-CD628B2150B4}"/>
              </a:ext>
            </a:extLst>
          </p:cNvPr>
          <p:cNvSpPr>
            <a:spLocks noGrp="1"/>
          </p:cNvSpPr>
          <p:nvPr>
            <p:ph type="title"/>
          </p:nvPr>
        </p:nvSpPr>
        <p:spPr>
          <a:xfrm>
            <a:off x="257354" y="310035"/>
            <a:ext cx="10515600" cy="1325563"/>
          </a:xfrm>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Gaisce Adventure Journey </a:t>
            </a:r>
          </a:p>
        </p:txBody>
      </p:sp>
      <p:pic>
        <p:nvPicPr>
          <p:cNvPr id="7" name="Picture 6">
            <a:extLst>
              <a:ext uri="{FF2B5EF4-FFF2-40B4-BE49-F238E27FC236}">
                <a16:creationId xmlns:a16="http://schemas.microsoft.com/office/drawing/2014/main" id="{4F747AF1-EA4B-2631-0D44-1BADBE2E3E08}"/>
              </a:ext>
            </a:extLst>
          </p:cNvPr>
          <p:cNvPicPr>
            <a:picLocks noChangeAspect="1"/>
          </p:cNvPicPr>
          <p:nvPr/>
        </p:nvPicPr>
        <p:blipFill>
          <a:blip r:embed="rId2"/>
          <a:stretch>
            <a:fillRect/>
          </a:stretch>
        </p:blipFill>
        <p:spPr>
          <a:xfrm>
            <a:off x="7781153" y="600690"/>
            <a:ext cx="3676677" cy="3714777"/>
          </a:xfrm>
          <a:prstGeom prst="rect">
            <a:avLst/>
          </a:prstGeom>
          <a:ln w="2286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8B1159BE-90B2-48A3-6EA3-AA2FA879FF09}"/>
              </a:ext>
            </a:extLst>
          </p:cNvPr>
          <p:cNvSpPr txBox="1"/>
          <p:nvPr/>
        </p:nvSpPr>
        <p:spPr>
          <a:xfrm>
            <a:off x="6663400" y="4819201"/>
            <a:ext cx="5409559" cy="1200329"/>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IE" dirty="0"/>
              <a:t>4A, 4B &amp; 4C Monday 14</a:t>
            </a:r>
            <a:r>
              <a:rPr lang="en-IE" baseline="30000" dirty="0"/>
              <a:t>th</a:t>
            </a:r>
            <a:r>
              <a:rPr lang="en-IE" dirty="0"/>
              <a:t> Sept – Tuesday 15</a:t>
            </a:r>
            <a:r>
              <a:rPr lang="en-IE" baseline="30000" dirty="0"/>
              <a:t>th</a:t>
            </a:r>
            <a:r>
              <a:rPr lang="en-IE" dirty="0"/>
              <a:t> </a:t>
            </a:r>
          </a:p>
          <a:p>
            <a:r>
              <a:rPr lang="en-IE" dirty="0"/>
              <a:t>4D, 4E &amp; 4F Monday 21</a:t>
            </a:r>
            <a:r>
              <a:rPr lang="en-IE" baseline="30000" dirty="0"/>
              <a:t>st</a:t>
            </a:r>
            <a:r>
              <a:rPr lang="en-IE" dirty="0"/>
              <a:t> Sept – Tuesday 22</a:t>
            </a:r>
            <a:r>
              <a:rPr lang="en-IE" baseline="30000" dirty="0"/>
              <a:t>nd</a:t>
            </a:r>
            <a:endParaRPr lang="en-IE" dirty="0"/>
          </a:p>
          <a:p>
            <a:endParaRPr lang="en-IE" dirty="0"/>
          </a:p>
          <a:p>
            <a:r>
              <a:rPr lang="en-IE" b="1"/>
              <a:t>PAYMENT (€68) ON </a:t>
            </a:r>
            <a:r>
              <a:rPr lang="en-IE" b="1" dirty="0"/>
              <a:t>MIT PAYMENTS </a:t>
            </a:r>
          </a:p>
        </p:txBody>
      </p:sp>
      <p:pic>
        <p:nvPicPr>
          <p:cNvPr id="15" name="Picture 14">
            <a:extLst>
              <a:ext uri="{FF2B5EF4-FFF2-40B4-BE49-F238E27FC236}">
                <a16:creationId xmlns:a16="http://schemas.microsoft.com/office/drawing/2014/main" id="{C4170774-2BB3-CA67-16C5-3560C60D8832}"/>
              </a:ext>
            </a:extLst>
          </p:cNvPr>
          <p:cNvPicPr>
            <a:picLocks noChangeAspect="1"/>
          </p:cNvPicPr>
          <p:nvPr/>
        </p:nvPicPr>
        <p:blipFill>
          <a:blip r:embed="rId3"/>
          <a:stretch>
            <a:fillRect/>
          </a:stretch>
        </p:blipFill>
        <p:spPr>
          <a:xfrm>
            <a:off x="1183706" y="3757612"/>
            <a:ext cx="4257675" cy="3000375"/>
          </a:xfrm>
          <a:prstGeom prst="rect">
            <a:avLst/>
          </a:prstGeom>
        </p:spPr>
      </p:pic>
      <p:pic>
        <p:nvPicPr>
          <p:cNvPr id="11" name="Picture 10">
            <a:extLst>
              <a:ext uri="{FF2B5EF4-FFF2-40B4-BE49-F238E27FC236}">
                <a16:creationId xmlns:a16="http://schemas.microsoft.com/office/drawing/2014/main" id="{E724EEAC-788F-E1FB-C32D-BB510AD98D4F}"/>
              </a:ext>
            </a:extLst>
          </p:cNvPr>
          <p:cNvPicPr>
            <a:picLocks noChangeAspect="1"/>
          </p:cNvPicPr>
          <p:nvPr/>
        </p:nvPicPr>
        <p:blipFill>
          <a:blip r:embed="rId4"/>
          <a:stretch>
            <a:fillRect/>
          </a:stretch>
        </p:blipFill>
        <p:spPr>
          <a:xfrm>
            <a:off x="349920" y="1690688"/>
            <a:ext cx="4191000" cy="2514600"/>
          </a:xfrm>
          <a:prstGeom prst="rect">
            <a:avLst/>
          </a:prstGeom>
        </p:spPr>
      </p:pic>
      <p:sp>
        <p:nvSpPr>
          <p:cNvPr id="16" name="TextBox 15">
            <a:extLst>
              <a:ext uri="{FF2B5EF4-FFF2-40B4-BE49-F238E27FC236}">
                <a16:creationId xmlns:a16="http://schemas.microsoft.com/office/drawing/2014/main" id="{6CEEFA57-2D50-A145-6ADD-85A698CC9587}"/>
              </a:ext>
            </a:extLst>
          </p:cNvPr>
          <p:cNvSpPr txBox="1"/>
          <p:nvPr/>
        </p:nvSpPr>
        <p:spPr>
          <a:xfrm>
            <a:off x="3256994" y="1846700"/>
            <a:ext cx="3789871"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r>
              <a:rPr lang="en-IE" dirty="0"/>
              <a:t>Rain Gear</a:t>
            </a:r>
          </a:p>
          <a:p>
            <a:pPr lvl="0"/>
            <a:r>
              <a:rPr lang="en-IE" dirty="0"/>
              <a:t>Sturdy walking shoes</a:t>
            </a:r>
          </a:p>
          <a:p>
            <a:pPr lvl="0"/>
            <a:r>
              <a:rPr lang="en-IE" dirty="0"/>
              <a:t>Swim suit &amp; towel </a:t>
            </a:r>
          </a:p>
          <a:p>
            <a:pPr lvl="0"/>
            <a:r>
              <a:rPr lang="en-IE" dirty="0"/>
              <a:t>Rucksack (Small backpack for cycling)</a:t>
            </a:r>
          </a:p>
          <a:p>
            <a:pPr lvl="0"/>
            <a:r>
              <a:rPr lang="en-IE" dirty="0"/>
              <a:t>Towel</a:t>
            </a:r>
          </a:p>
          <a:p>
            <a:pPr lvl="0"/>
            <a:r>
              <a:rPr lang="en-IE" dirty="0"/>
              <a:t>Toiletries</a:t>
            </a:r>
          </a:p>
          <a:p>
            <a:pPr lvl="0"/>
            <a:r>
              <a:rPr lang="en-IE" dirty="0"/>
              <a:t>Night clothes</a:t>
            </a:r>
          </a:p>
          <a:p>
            <a:pPr lvl="0"/>
            <a:r>
              <a:rPr lang="en-IE" dirty="0"/>
              <a:t>1 full change of clothes</a:t>
            </a:r>
          </a:p>
          <a:p>
            <a:pPr lvl="0" algn="ctr"/>
            <a:r>
              <a:rPr lang="en-IE" b="1" dirty="0"/>
              <a:t>LUNCH, DINNER &amp; BREAKFAST </a:t>
            </a:r>
          </a:p>
          <a:p>
            <a:endParaRPr lang="en-IE" dirty="0"/>
          </a:p>
        </p:txBody>
      </p:sp>
    </p:spTree>
    <p:extLst>
      <p:ext uri="{BB962C8B-B14F-4D97-AF65-F5344CB8AC3E}">
        <p14:creationId xmlns:p14="http://schemas.microsoft.com/office/powerpoint/2010/main" val="235733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5C922C-BDA4-3D3F-85B9-434AA60E9693}"/>
              </a:ext>
            </a:extLst>
          </p:cNvPr>
          <p:cNvSpPr>
            <a:spLocks noGrp="1"/>
          </p:cNvSpPr>
          <p:nvPr>
            <p:ph type="title"/>
          </p:nvPr>
        </p:nvSpPr>
        <p:spPr>
          <a:xfrm>
            <a:off x="640080" y="325369"/>
            <a:ext cx="4368602" cy="1956841"/>
          </a:xfrm>
        </p:spPr>
        <p:txBody>
          <a:bodyPr anchor="b">
            <a:normAutofit/>
          </a:bodyPr>
          <a:lstStyle/>
          <a:p>
            <a:r>
              <a:rPr lang="en-IE" sz="5400" b="1">
                <a:ln w="12700">
                  <a:solidFill>
                    <a:schemeClr val="tx2">
                      <a:lumMod val="75000"/>
                    </a:schemeClr>
                  </a:solidFill>
                  <a:prstDash val="solid"/>
                </a:ln>
                <a:effectLst>
                  <a:outerShdw dist="38100" dir="2640000" algn="bl" rotWithShape="0">
                    <a:schemeClr val="tx2">
                      <a:lumMod val="75000"/>
                    </a:schemeClr>
                  </a:outerShdw>
                </a:effectLst>
              </a:rPr>
              <a:t>DELPHI TRIP </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CAAE002-FBA4-3873-C268-613FE23305B5}"/>
              </a:ext>
            </a:extLst>
          </p:cNvPr>
          <p:cNvSpPr>
            <a:spLocks noGrp="1"/>
          </p:cNvSpPr>
          <p:nvPr>
            <p:ph idx="1"/>
          </p:nvPr>
        </p:nvSpPr>
        <p:spPr>
          <a:xfrm>
            <a:off x="640080" y="2872899"/>
            <a:ext cx="4243589" cy="3320668"/>
          </a:xfrm>
        </p:spPr>
        <p:style>
          <a:lnRef idx="2">
            <a:schemeClr val="dk1"/>
          </a:lnRef>
          <a:fillRef idx="1">
            <a:schemeClr val="lt1"/>
          </a:fillRef>
          <a:effectRef idx="0">
            <a:schemeClr val="dk1"/>
          </a:effectRef>
          <a:fontRef idx="minor">
            <a:schemeClr val="dk1"/>
          </a:fontRef>
        </p:style>
        <p:txBody>
          <a:bodyPr>
            <a:normAutofit/>
          </a:bodyPr>
          <a:lstStyle/>
          <a:p>
            <a:r>
              <a:rPr lang="en-IE" sz="2200" dirty="0"/>
              <a:t>MONDAY 19</a:t>
            </a:r>
            <a:r>
              <a:rPr lang="en-IE" sz="2200" baseline="30000" dirty="0"/>
              <a:t>TH</a:t>
            </a:r>
            <a:r>
              <a:rPr lang="en-IE" sz="2200" dirty="0"/>
              <a:t> APRIL – WEDNESDAY 21</a:t>
            </a:r>
            <a:r>
              <a:rPr lang="en-IE" sz="2200" baseline="30000" dirty="0"/>
              <a:t>ST</a:t>
            </a:r>
            <a:r>
              <a:rPr lang="en-IE" sz="2200" dirty="0"/>
              <a:t> APRIL 2027</a:t>
            </a:r>
          </a:p>
          <a:p>
            <a:endParaRPr lang="en-IE" sz="2200" dirty="0"/>
          </a:p>
          <a:p>
            <a:r>
              <a:rPr lang="en-IE" sz="2200" dirty="0"/>
              <a:t>€220 </a:t>
            </a:r>
            <a:r>
              <a:rPr lang="en-IE" sz="2200" dirty="0" err="1"/>
              <a:t>pps</a:t>
            </a:r>
            <a:r>
              <a:rPr lang="en-IE" sz="2200" dirty="0"/>
              <a:t> (subsidised by Newbridge College) </a:t>
            </a:r>
          </a:p>
          <a:p>
            <a:endParaRPr lang="en-IE" sz="2200" dirty="0"/>
          </a:p>
          <a:p>
            <a:r>
              <a:rPr lang="en-IE" sz="2200" dirty="0"/>
              <a:t>Full payment by September 25</a:t>
            </a:r>
            <a:r>
              <a:rPr lang="en-IE" sz="2200" baseline="30000" dirty="0"/>
              <a:t>th</a:t>
            </a:r>
            <a:r>
              <a:rPr lang="en-IE" sz="2200" dirty="0"/>
              <a:t> to secure place.  </a:t>
            </a:r>
          </a:p>
        </p:txBody>
      </p:sp>
      <p:pic>
        <p:nvPicPr>
          <p:cNvPr id="5" name="Picture 4">
            <a:extLst>
              <a:ext uri="{FF2B5EF4-FFF2-40B4-BE49-F238E27FC236}">
                <a16:creationId xmlns:a16="http://schemas.microsoft.com/office/drawing/2014/main" id="{A85E4600-52B5-5188-57CF-C28E7815F369}"/>
              </a:ext>
            </a:extLst>
          </p:cNvPr>
          <p:cNvPicPr>
            <a:picLocks noChangeAspect="1"/>
          </p:cNvPicPr>
          <p:nvPr/>
        </p:nvPicPr>
        <p:blipFill>
          <a:blip r:embed="rId2"/>
          <a:srcRect l="16225" r="18995"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58336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A4CE2-2B57-4D37-823D-BB7993FFD5B5}"/>
              </a:ext>
            </a:extLst>
          </p:cNvPr>
          <p:cNvSpPr>
            <a:spLocks noGrp="1"/>
          </p:cNvSpPr>
          <p:nvPr>
            <p:ph type="title"/>
          </p:nvPr>
        </p:nvSpPr>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ICT</a:t>
            </a:r>
            <a:endParaRPr lang="en-IE" sz="5400" dirty="0"/>
          </a:p>
        </p:txBody>
      </p:sp>
      <p:sp>
        <p:nvSpPr>
          <p:cNvPr id="3" name="Content Placeholder 2">
            <a:extLst>
              <a:ext uri="{FF2B5EF4-FFF2-40B4-BE49-F238E27FC236}">
                <a16:creationId xmlns:a16="http://schemas.microsoft.com/office/drawing/2014/main" id="{5B93FDCB-FE8A-4C49-9C42-47B7C7854904}"/>
              </a:ext>
            </a:extLst>
          </p:cNvPr>
          <p:cNvSpPr>
            <a:spLocks noGrp="1"/>
          </p:cNvSpPr>
          <p:nvPr>
            <p:ph idx="1"/>
          </p:nvPr>
        </p:nvSpPr>
        <p:spPr>
          <a:xfrm>
            <a:off x="838200" y="1825625"/>
            <a:ext cx="5080000" cy="4351338"/>
          </a:xfrm>
        </p:spPr>
        <p:txBody>
          <a:bodyPr>
            <a:normAutofit/>
          </a:bodyPr>
          <a:lstStyle/>
          <a:p>
            <a:r>
              <a:rPr lang="en-US" dirty="0"/>
              <a:t>Saving work on a network </a:t>
            </a:r>
          </a:p>
          <a:p>
            <a:pPr lvl="1"/>
            <a:r>
              <a:rPr lang="en-US" dirty="0"/>
              <a:t>OneDrive</a:t>
            </a:r>
          </a:p>
          <a:p>
            <a:r>
              <a:rPr lang="en-US" dirty="0"/>
              <a:t>Use of Internet for research</a:t>
            </a:r>
          </a:p>
          <a:p>
            <a:pPr lvl="1"/>
            <a:r>
              <a:rPr lang="en-US" dirty="0"/>
              <a:t>Newbridge College ‘Responsible Internet/Computer Use Policy’</a:t>
            </a:r>
          </a:p>
          <a:p>
            <a:pPr lvl="1"/>
            <a:r>
              <a:rPr lang="en-US" dirty="0"/>
              <a:t>HTML</a:t>
            </a:r>
          </a:p>
          <a:p>
            <a:endParaRPr lang="en-US" dirty="0"/>
          </a:p>
          <a:p>
            <a:endParaRPr lang="en-IE" dirty="0"/>
          </a:p>
        </p:txBody>
      </p:sp>
      <p:sp>
        <p:nvSpPr>
          <p:cNvPr id="4" name="TextBox 3">
            <a:extLst>
              <a:ext uri="{FF2B5EF4-FFF2-40B4-BE49-F238E27FC236}">
                <a16:creationId xmlns:a16="http://schemas.microsoft.com/office/drawing/2014/main" id="{3D80F3EF-1D0C-4CEA-96BD-74A8E7965D67}"/>
              </a:ext>
            </a:extLst>
          </p:cNvPr>
          <p:cNvSpPr txBox="1"/>
          <p:nvPr/>
        </p:nvSpPr>
        <p:spPr>
          <a:xfrm>
            <a:off x="5992239" y="365125"/>
            <a:ext cx="5982510" cy="5386090"/>
          </a:xfrm>
          <a:prstGeom prst="rect">
            <a:avLst/>
          </a:prstGeom>
          <a:ln w="57150"/>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IE"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ICDL</a:t>
            </a:r>
          </a:p>
          <a:p>
            <a:pPr lvl="1"/>
            <a:r>
              <a:rPr lang="en-US" sz="2800" dirty="0"/>
              <a:t>Module 1 – Computer Essentials</a:t>
            </a:r>
          </a:p>
          <a:p>
            <a:pPr lvl="1"/>
            <a:r>
              <a:rPr lang="en-US" sz="2800" dirty="0"/>
              <a:t>		      &amp; Online Essentials</a:t>
            </a:r>
          </a:p>
          <a:p>
            <a:pPr lvl="1"/>
            <a:r>
              <a:rPr lang="en-US" sz="2800" dirty="0"/>
              <a:t>Module 2 – Teamwork</a:t>
            </a:r>
          </a:p>
          <a:p>
            <a:pPr lvl="1"/>
            <a:r>
              <a:rPr lang="en-US" sz="2800" dirty="0"/>
              <a:t>Module 3 – Documents</a:t>
            </a:r>
          </a:p>
          <a:p>
            <a:pPr lvl="1"/>
            <a:r>
              <a:rPr lang="en-US" sz="2800" dirty="0"/>
              <a:t>Module 4 – Presentations</a:t>
            </a:r>
          </a:p>
          <a:p>
            <a:pPr lvl="1"/>
            <a:r>
              <a:rPr lang="en-US" sz="2800" dirty="0"/>
              <a:t>Module 5 – Spreadsheets</a:t>
            </a:r>
          </a:p>
          <a:p>
            <a:pPr lvl="1"/>
            <a:r>
              <a:rPr lang="en-US" sz="2800" dirty="0"/>
              <a:t>Module 6 – Using Databases</a:t>
            </a:r>
          </a:p>
          <a:p>
            <a:pPr lvl="1"/>
            <a:r>
              <a:rPr lang="en-US" sz="2800" dirty="0"/>
              <a:t>Module 7 – Web Editing</a:t>
            </a:r>
          </a:p>
          <a:p>
            <a:pPr lvl="1"/>
            <a:r>
              <a:rPr lang="en-US" sz="2800" dirty="0"/>
              <a:t>Module 8 – Advanced Presentations</a:t>
            </a:r>
          </a:p>
          <a:p>
            <a:pPr lvl="1"/>
            <a:r>
              <a:rPr lang="en-US" sz="2800" dirty="0"/>
              <a:t>Module 9 – Advanced </a:t>
            </a:r>
            <a:r>
              <a:rPr lang="en-US" sz="2800" dirty="0" err="1"/>
              <a:t>Docuements</a:t>
            </a:r>
            <a:endParaRPr lang="en-US" sz="2800" dirty="0"/>
          </a:p>
          <a:p>
            <a:pPr lvl="1"/>
            <a:r>
              <a:rPr lang="en-US" sz="2800" dirty="0"/>
              <a:t>Module 10 – Financial Spreadsheets</a:t>
            </a:r>
          </a:p>
        </p:txBody>
      </p:sp>
    </p:spTree>
    <p:extLst>
      <p:ext uri="{BB962C8B-B14F-4D97-AF65-F5344CB8AC3E}">
        <p14:creationId xmlns:p14="http://schemas.microsoft.com/office/powerpoint/2010/main" val="369077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COMMUNICATION </a:t>
            </a:r>
            <a:endParaRPr lang="en-IE" sz="5400" dirty="0"/>
          </a:p>
        </p:txBody>
      </p:sp>
      <p:sp>
        <p:nvSpPr>
          <p:cNvPr id="3" name="Content Placeholder 2"/>
          <p:cNvSpPr>
            <a:spLocks noGrp="1"/>
          </p:cNvSpPr>
          <p:nvPr>
            <p:ph idx="1"/>
          </p:nvPr>
        </p:nvSpPr>
        <p:spPr/>
        <p:txBody>
          <a:bodyPr/>
          <a:lstStyle/>
          <a:p>
            <a:r>
              <a:rPr lang="en-IE" dirty="0" err="1"/>
              <a:t>Vsware</a:t>
            </a:r>
            <a:r>
              <a:rPr lang="en-IE" dirty="0"/>
              <a:t>/</a:t>
            </a:r>
            <a:r>
              <a:rPr lang="en-IE" dirty="0" err="1"/>
              <a:t>iClass</a:t>
            </a:r>
            <a:r>
              <a:rPr lang="en-IE" dirty="0"/>
              <a:t> App are the primary means of communication with parents.</a:t>
            </a:r>
          </a:p>
          <a:p>
            <a:r>
              <a:rPr lang="en-IE" dirty="0"/>
              <a:t>Transition Year Calendar – regularly updated</a:t>
            </a:r>
          </a:p>
          <a:p>
            <a:r>
              <a:rPr lang="en-IE" dirty="0"/>
              <a:t>Teams/Students will need to look at Teams on a daily basis.</a:t>
            </a:r>
          </a:p>
          <a:p>
            <a:r>
              <a:rPr lang="en-IE" dirty="0"/>
              <a:t>Email/Text</a:t>
            </a:r>
          </a:p>
          <a:p>
            <a:r>
              <a:rPr lang="en-IE" dirty="0"/>
              <a:t>Communication with students </a:t>
            </a:r>
          </a:p>
          <a:p>
            <a:pPr lvl="1"/>
            <a:r>
              <a:rPr lang="en-IE" dirty="0"/>
              <a:t>Daily Notices </a:t>
            </a:r>
          </a:p>
          <a:p>
            <a:pPr lvl="1"/>
            <a:r>
              <a:rPr lang="en-IE" dirty="0"/>
              <a:t>Email</a:t>
            </a:r>
          </a:p>
          <a:p>
            <a:pPr lvl="1"/>
            <a:r>
              <a:rPr lang="en-IE" dirty="0"/>
              <a:t>Teams</a:t>
            </a:r>
          </a:p>
          <a:p>
            <a:pPr lvl="1"/>
            <a:endParaRPr lang="en-IE" dirty="0"/>
          </a:p>
        </p:txBody>
      </p:sp>
      <p:sp>
        <p:nvSpPr>
          <p:cNvPr id="4" name="TextBox 3">
            <a:extLst>
              <a:ext uri="{FF2B5EF4-FFF2-40B4-BE49-F238E27FC236}">
                <a16:creationId xmlns:a16="http://schemas.microsoft.com/office/drawing/2014/main" id="{F302BDEB-0069-F9AF-8CA1-8D46A9B49781}"/>
              </a:ext>
            </a:extLst>
          </p:cNvPr>
          <p:cNvSpPr txBox="1"/>
          <p:nvPr/>
        </p:nvSpPr>
        <p:spPr>
          <a:xfrm>
            <a:off x="6142008" y="4334848"/>
            <a:ext cx="5722188" cy="1200329"/>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a:t>This week on Teams…</a:t>
            </a:r>
          </a:p>
          <a:p>
            <a:r>
              <a:rPr lang="en-GB" dirty="0"/>
              <a:t>Naas Park Run (Volunteer – Gaisce) </a:t>
            </a:r>
          </a:p>
          <a:p>
            <a:r>
              <a:rPr lang="en-GB" dirty="0"/>
              <a:t>Pool Lifeguard</a:t>
            </a:r>
          </a:p>
          <a:p>
            <a:r>
              <a:rPr lang="en-GB" dirty="0"/>
              <a:t>Houses of the Oireachtas TY Programme </a:t>
            </a:r>
          </a:p>
        </p:txBody>
      </p:sp>
    </p:spTree>
    <p:extLst>
      <p:ext uri="{BB962C8B-B14F-4D97-AF65-F5344CB8AC3E}">
        <p14:creationId xmlns:p14="http://schemas.microsoft.com/office/powerpoint/2010/main" val="60622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Horizontal)">
                                      <p:cBhvr>
                                        <p:cTn id="27" dur="500"/>
                                        <p:tgtEl>
                                          <p:spTgt spid="3">
                                            <p:txEl>
                                              <p:pRg st="4" end="4"/>
                                            </p:txEl>
                                          </p:spTgt>
                                        </p:tgtEl>
                                      </p:cBhvr>
                                    </p:animEffect>
                                  </p:childTnLst>
                                </p:cTn>
                              </p:par>
                              <p:par>
                                <p:cTn id="28" presetID="16" presetClass="entr" presetSubtype="26"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Horizontal)">
                                      <p:cBhvr>
                                        <p:cTn id="30" dur="500"/>
                                        <p:tgtEl>
                                          <p:spTgt spid="3">
                                            <p:txEl>
                                              <p:pRg st="5" end="5"/>
                                            </p:txEl>
                                          </p:spTgt>
                                        </p:tgtEl>
                                      </p:cBhvr>
                                    </p:animEffect>
                                  </p:childTnLst>
                                </p:cTn>
                              </p:par>
                              <p:par>
                                <p:cTn id="31" presetID="16" presetClass="entr" presetSubtype="26"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Horizontal)">
                                      <p:cBhvr>
                                        <p:cTn id="33" dur="500"/>
                                        <p:tgtEl>
                                          <p:spTgt spid="3">
                                            <p:txEl>
                                              <p:pRg st="6" end="6"/>
                                            </p:txEl>
                                          </p:spTgt>
                                        </p:tgtEl>
                                      </p:cBhvr>
                                    </p:animEffect>
                                  </p:childTnLst>
                                </p:cTn>
                              </p:par>
                              <p:par>
                                <p:cTn id="34" presetID="16" presetClass="entr" presetSubtype="26"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arn(inHorizontal)">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F0AE-29FD-4478-B203-2E044A112978}"/>
              </a:ext>
            </a:extLst>
          </p:cNvPr>
          <p:cNvSpPr>
            <a:spLocks noGrp="1"/>
          </p:cNvSpPr>
          <p:nvPr>
            <p:ph type="title"/>
          </p:nvPr>
        </p:nvSpPr>
        <p:spPr/>
        <p:txBody>
          <a:bodyPr>
            <a:normAutofit/>
          </a:bodyPr>
          <a:lstStyle/>
          <a:p>
            <a:r>
              <a:rPr lang="en-IE"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ASSESSMENT </a:t>
            </a:r>
            <a:endParaRPr lang="en-IE" sz="5400" dirty="0"/>
          </a:p>
        </p:txBody>
      </p:sp>
      <p:sp>
        <p:nvSpPr>
          <p:cNvPr id="3" name="Content Placeholder 2">
            <a:extLst>
              <a:ext uri="{FF2B5EF4-FFF2-40B4-BE49-F238E27FC236}">
                <a16:creationId xmlns:a16="http://schemas.microsoft.com/office/drawing/2014/main" id="{2E212723-528A-461F-80FD-6C87CB8176F9}"/>
              </a:ext>
            </a:extLst>
          </p:cNvPr>
          <p:cNvSpPr>
            <a:spLocks noGrp="1"/>
          </p:cNvSpPr>
          <p:nvPr>
            <p:ph idx="1"/>
          </p:nvPr>
        </p:nvSpPr>
        <p:spPr>
          <a:xfrm>
            <a:off x="838200" y="1825625"/>
            <a:ext cx="10515600" cy="4667250"/>
          </a:xfrm>
        </p:spPr>
        <p:txBody>
          <a:bodyPr>
            <a:normAutofit fontScale="92500" lnSpcReduction="20000"/>
          </a:bodyPr>
          <a:lstStyle/>
          <a:p>
            <a:r>
              <a:rPr lang="en-IE" dirty="0"/>
              <a:t>Reports </a:t>
            </a:r>
          </a:p>
          <a:p>
            <a:pPr lvl="1"/>
            <a:r>
              <a:rPr lang="en-IE" dirty="0"/>
              <a:t>Christmas and summer </a:t>
            </a:r>
          </a:p>
          <a:p>
            <a:pPr lvl="1"/>
            <a:r>
              <a:rPr lang="en-IE" b="1" u="sng" dirty="0"/>
              <a:t>GRADE</a:t>
            </a:r>
            <a:r>
              <a:rPr lang="en-IE" dirty="0"/>
              <a:t> along with progress, effort, behaviour and comment.</a:t>
            </a:r>
          </a:p>
          <a:p>
            <a:pPr lvl="1"/>
            <a:endParaRPr lang="en-IE" dirty="0"/>
          </a:p>
          <a:p>
            <a:r>
              <a:rPr lang="en-IE" dirty="0"/>
              <a:t>Portfolio </a:t>
            </a:r>
          </a:p>
          <a:p>
            <a:pPr lvl="1"/>
            <a:r>
              <a:rPr lang="en-IE" dirty="0"/>
              <a:t>Assessed at Christmas &amp; Summer. </a:t>
            </a:r>
          </a:p>
          <a:p>
            <a:pPr marL="457200" lvl="1" indent="0">
              <a:buNone/>
            </a:pPr>
            <a:endParaRPr lang="en-IE" dirty="0"/>
          </a:p>
          <a:p>
            <a:r>
              <a:rPr lang="en-IE" dirty="0"/>
              <a:t>End of year interview</a:t>
            </a:r>
          </a:p>
          <a:p>
            <a:pPr marL="457200" lvl="1" indent="0">
              <a:buNone/>
            </a:pPr>
            <a:endParaRPr lang="en-IE" dirty="0"/>
          </a:p>
          <a:p>
            <a:r>
              <a:rPr lang="en-IE" dirty="0" err="1"/>
              <a:t>VSware</a:t>
            </a:r>
            <a:endParaRPr lang="en-IE" dirty="0"/>
          </a:p>
          <a:p>
            <a:pPr lvl="1"/>
            <a:r>
              <a:rPr lang="en-IE" dirty="0"/>
              <a:t>Ongoing assessment by class teachers </a:t>
            </a:r>
          </a:p>
          <a:p>
            <a:pPr lvl="1"/>
            <a:endParaRPr lang="en-IE" dirty="0"/>
          </a:p>
          <a:p>
            <a:r>
              <a:rPr lang="en-IE" dirty="0"/>
              <a:t>Attendance &amp; participation in class work and activities is key. </a:t>
            </a:r>
          </a:p>
          <a:p>
            <a:endParaRPr lang="en-IE" dirty="0"/>
          </a:p>
        </p:txBody>
      </p:sp>
      <p:sp>
        <p:nvSpPr>
          <p:cNvPr id="4" name="TextBox 3">
            <a:extLst>
              <a:ext uri="{FF2B5EF4-FFF2-40B4-BE49-F238E27FC236}">
                <a16:creationId xmlns:a16="http://schemas.microsoft.com/office/drawing/2014/main" id="{AC26F2C2-85B9-CF55-A35E-6B40A41D2657}"/>
              </a:ext>
            </a:extLst>
          </p:cNvPr>
          <p:cNvSpPr txBox="1"/>
          <p:nvPr/>
        </p:nvSpPr>
        <p:spPr>
          <a:xfrm>
            <a:off x="8954219" y="1201947"/>
            <a:ext cx="2559170" cy="923330"/>
          </a:xfrm>
          <a:prstGeom prst="rect">
            <a:avLst/>
          </a:prstGeom>
          <a:solidFill>
            <a:srgbClr val="FFFF00"/>
          </a:solidFill>
        </p:spPr>
        <p:txBody>
          <a:bodyPr wrap="square" rtlCol="0">
            <a:spAutoFit/>
          </a:bodyPr>
          <a:lstStyle/>
          <a:p>
            <a:pPr algn="ctr"/>
            <a:r>
              <a:rPr lang="en-IE" dirty="0"/>
              <a:t>Please note compulsory weeks in December &amp; April/May for assessment </a:t>
            </a:r>
          </a:p>
        </p:txBody>
      </p:sp>
    </p:spTree>
    <p:extLst>
      <p:ext uri="{BB962C8B-B14F-4D97-AF65-F5344CB8AC3E}">
        <p14:creationId xmlns:p14="http://schemas.microsoft.com/office/powerpoint/2010/main" val="428023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6C2E4-0B3D-40A5-BEE3-5573892291F3}"/>
              </a:ext>
            </a:extLst>
          </p:cNvPr>
          <p:cNvSpPr>
            <a:spLocks noGrp="1"/>
          </p:cNvSpPr>
          <p:nvPr>
            <p:ph type="title"/>
          </p:nvPr>
        </p:nvSpPr>
        <p:spPr>
          <a:xfrm>
            <a:off x="838200" y="2559170"/>
            <a:ext cx="10515600" cy="1673524"/>
          </a:xfrm>
        </p:spPr>
        <p:txBody>
          <a:bodyPr>
            <a:normAutofit/>
          </a:bodyPr>
          <a:lstStyle/>
          <a:p>
            <a:pPr algn="ctr"/>
            <a:r>
              <a:rPr lang="en-GB"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Questions</a:t>
            </a:r>
            <a:endParaRPr lang="en-IE"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851980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C4D7670F80C64B932C09085166B198" ma:contentTypeVersion="41" ma:contentTypeDescription="Create a new document." ma:contentTypeScope="" ma:versionID="4194ab237c556e28800a5c5f5167f730">
  <xsd:schema xmlns:xsd="http://www.w3.org/2001/XMLSchema" xmlns:xs="http://www.w3.org/2001/XMLSchema" xmlns:p="http://schemas.microsoft.com/office/2006/metadata/properties" xmlns:ns1="http://schemas.microsoft.com/sharepoint/v3" xmlns:ns3="73674667-169b-49c6-bcac-cc700e3645c4" xmlns:ns4="ef005e23-d1e4-4514-829e-81690bc4287b" targetNamespace="http://schemas.microsoft.com/office/2006/metadata/properties" ma:root="true" ma:fieldsID="63a179d56c5c6f44eca30af77d92214b" ns1:_="" ns3:_="" ns4:_="">
    <xsd:import namespace="http://schemas.microsoft.com/sharepoint/v3"/>
    <xsd:import namespace="73674667-169b-49c6-bcac-cc700e3645c4"/>
    <xsd:import namespace="ef005e23-d1e4-4514-829e-81690bc4287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NotebookType" minOccurs="0"/>
                <xsd:element ref="ns4:FolderType" minOccurs="0"/>
                <xsd:element ref="ns4:Owner" minOccurs="0"/>
                <xsd:element ref="ns4:DefaultSectionNames" minOccurs="0"/>
                <xsd:element ref="ns4:Templates" minOccurs="0"/>
                <xsd:element ref="ns4:CultureName"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MediaServiceAutoTags" minOccurs="0"/>
                <xsd:element ref="ns4:MediaServiceDateTaken" minOccurs="0"/>
                <xsd:element ref="ns4:MediaServiceLocation" minOccurs="0"/>
                <xsd:element ref="ns4:MediaServiceOCR" minOccurs="0"/>
                <xsd:element ref="ns4:MediaServiceEventHashCode" minOccurs="0"/>
                <xsd:element ref="ns4:MediaServiceGenerationTime" minOccurs="0"/>
                <xsd:element ref="ns4:TeamsChannelId" minOccurs="0"/>
                <xsd:element ref="ns4:IsNotebookLocked" minOccurs="0"/>
                <xsd:element ref="ns4:Math_Settings" minOccurs="0"/>
                <xsd:element ref="ns4:Distribution_Groups" minOccurs="0"/>
                <xsd:element ref="ns4:LMS_Mappings" minOccurs="0"/>
                <xsd:element ref="ns4:MediaServiceAutoKeyPoints" minOccurs="0"/>
                <xsd:element ref="ns4:MediaServiceKeyPoints" minOccurs="0"/>
                <xsd:element ref="ns1:_ip_UnifiedCompliancePolicyProperties" minOccurs="0"/>
                <xsd:element ref="ns1:_ip_UnifiedCompliancePolicyUIAction" minOccurs="0"/>
                <xsd:element ref="ns4:MediaLengthInSeconds" minOccurs="0"/>
                <xsd:element ref="ns4:Teams_Channel_Section_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1" nillable="true" ma:displayName="Unified Compliance Policy Properties" ma:hidden="true" ma:internalName="_ip_UnifiedCompliancePolicyProperties">
      <xsd:simpleType>
        <xsd:restriction base="dms:Note"/>
      </xsd:simpleType>
    </xsd:element>
    <xsd:element name="_ip_UnifiedCompliancePolicyUIAction" ma:index="4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3674667-169b-49c6-bcac-cc700e3645c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005e23-d1e4-4514-829e-81690bc4287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Owner" ma:index="1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6" nillable="true" ma:displayName="Default Section Names" ma:internalName="DefaultSectionNames">
      <xsd:simpleType>
        <xsd:restriction base="dms:Note">
          <xsd:maxLength value="255"/>
        </xsd:restriction>
      </xsd:simpleType>
    </xsd:element>
    <xsd:element name="Templates" ma:index="17" nillable="true" ma:displayName="Templates" ma:internalName="Templates">
      <xsd:simpleType>
        <xsd:restriction base="dms:Note">
          <xsd:maxLength value="255"/>
        </xsd:restriction>
      </xsd:simpleType>
    </xsd:element>
    <xsd:element name="CultureName" ma:index="18" nillable="true" ma:displayName="Culture Name" ma:internalName="CultureName">
      <xsd:simpleType>
        <xsd:restriction base="dms:Text"/>
      </xsd:simpleType>
    </xsd:element>
    <xsd:element name="AppVersion" ma:index="19" nillable="true" ma:displayName="App Version" ma:internalName="AppVersion">
      <xsd:simpleType>
        <xsd:restriction base="dms:Text"/>
      </xsd:simpleType>
    </xsd:element>
    <xsd:element name="Teachers" ma:index="2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3" nillable="true" ma:displayName="Invited Teachers" ma:internalName="Invited_Teachers">
      <xsd:simpleType>
        <xsd:restriction base="dms:Note">
          <xsd:maxLength value="255"/>
        </xsd:restriction>
      </xsd:simpleType>
    </xsd:element>
    <xsd:element name="Invited_Students" ma:index="24" nillable="true" ma:displayName="Invited Students" ma:internalName="Invited_Students">
      <xsd:simpleType>
        <xsd:restriction base="dms:Note">
          <xsd:maxLength value="255"/>
        </xsd:restriction>
      </xsd:simpleType>
    </xsd:element>
    <xsd:element name="Self_Registration_Enabled" ma:index="25" nillable="true" ma:displayName="Self Registration Enabled" ma:internalName="Self_Registration_Enabled">
      <xsd:simpleType>
        <xsd:restriction base="dms:Boolean"/>
      </xsd:simpleType>
    </xsd:element>
    <xsd:element name="Has_Teacher_Only_SectionGroup" ma:index="26" nillable="true" ma:displayName="Has Teacher Only SectionGroup" ma:internalName="Has_Teacher_Only_SectionGroup">
      <xsd:simpleType>
        <xsd:restriction base="dms:Boolean"/>
      </xsd:simpleType>
    </xsd:element>
    <xsd:element name="Is_Collaboration_Space_Locked" ma:index="27" nillable="true" ma:displayName="Is Collaboration Space Locked" ma:internalName="Is_Collaboration_Space_Locked">
      <xsd:simpleType>
        <xsd:restriction base="dms:Boolean"/>
      </xsd:simpleType>
    </xsd:element>
    <xsd:element name="MediaServiceAutoTags" ma:index="28" nillable="true" ma:displayName="MediaServiceAutoTags" ma:description="" ma:internalName="MediaServiceAutoTags" ma:readOnly="true">
      <xsd:simpleType>
        <xsd:restriction base="dms:Text"/>
      </xsd:simpleType>
    </xsd:element>
    <xsd:element name="MediaServiceDateTaken" ma:index="29" nillable="true" ma:displayName="MediaServiceDateTaken" ma:description="" ma:hidden="true" ma:internalName="MediaServiceDateTaken" ma:readOnly="true">
      <xsd:simpleType>
        <xsd:restriction base="dms:Text"/>
      </xsd:simpleType>
    </xsd:element>
    <xsd:element name="MediaServiceLocation" ma:index="30" nillable="true" ma:displayName="MediaServiceLocation" ma:description="" ma:internalName="MediaServiceLocation" ma:readOnly="true">
      <xsd:simpleType>
        <xsd:restriction base="dms:Text"/>
      </xsd:simpleType>
    </xsd:element>
    <xsd:element name="MediaServiceOCR" ma:index="31" nillable="true" ma:displayName="MediaServiceOCR" ma:internalName="MediaServiceOCR" ma:readOnly="true">
      <xsd:simpleType>
        <xsd:restriction base="dms:Note">
          <xsd:maxLength value="255"/>
        </xsd:restriction>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TeamsChannelId" ma:index="34" nillable="true" ma:displayName="Teams Channel Id" ma:internalName="TeamsChannelId">
      <xsd:simpleType>
        <xsd:restriction base="dms:Text"/>
      </xsd:simpleType>
    </xsd:element>
    <xsd:element name="IsNotebookLocked" ma:index="35" nillable="true" ma:displayName="Is Notebook Locked" ma:internalName="IsNotebookLocked">
      <xsd:simpleType>
        <xsd:restriction base="dms:Boolean"/>
      </xsd:simpleType>
    </xsd:element>
    <xsd:element name="Math_Settings" ma:index="36" nillable="true" ma:displayName="Math Settings" ma:internalName="Math_Settings">
      <xsd:simpleType>
        <xsd:restriction base="dms:Text"/>
      </xsd:simple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MediaServiceAutoKeyPoints" ma:index="39" nillable="true" ma:displayName="MediaServiceAutoKeyPoints" ma:hidden="true" ma:internalName="MediaServiceAutoKeyPoints" ma:readOnly="true">
      <xsd:simpleType>
        <xsd:restriction base="dms:Note"/>
      </xsd:simpleType>
    </xsd:element>
    <xsd:element name="MediaServiceKeyPoints" ma:index="40" nillable="true" ma:displayName="KeyPoints" ma:internalName="MediaServiceKeyPoints" ma:readOnly="true">
      <xsd:simpleType>
        <xsd:restriction base="dms:Note">
          <xsd:maxLength value="255"/>
        </xsd:restriction>
      </xsd:simpleType>
    </xsd:element>
    <xsd:element name="MediaLengthInSeconds" ma:index="43" nillable="true" ma:displayName="MediaLengthInSeconds" ma:hidden="true" ma:internalName="MediaLengthInSeconds" ma:readOnly="true">
      <xsd:simpleType>
        <xsd:restriction base="dms:Unknown"/>
      </xsd:simpleType>
    </xsd:element>
    <xsd:element name="Teams_Channel_Section_Location" ma:index="44" nillable="true" ma:displayName="Teams Channel Section Location" ma:internalName="Teams_Channel_Section_Location">
      <xsd:simpleType>
        <xsd:restriction base="dms:Text"/>
      </xsd:simpleType>
    </xsd:element>
    <xsd:element name="_activity" ma:index="45" nillable="true" ma:displayName="_activity" ma:hidden="true" ma:internalName="_activity">
      <xsd:simpleType>
        <xsd:restriction base="dms:Note"/>
      </xsd:simpleType>
    </xsd:element>
    <xsd:element name="MediaServiceObjectDetectorVersions" ma:index="46" nillable="true" ma:displayName="MediaServiceObjectDetectorVersions" ma:hidden="true" ma:indexed="true" ma:internalName="MediaServiceObjectDetectorVersions" ma:readOnly="true">
      <xsd:simpleType>
        <xsd:restriction base="dms:Text"/>
      </xsd:simpleType>
    </xsd:element>
    <xsd:element name="MediaServiceSystemTags" ma:index="47" nillable="true" ma:displayName="MediaServiceSystemTags" ma:hidden="true" ma:internalName="MediaServiceSystemTags" ma:readOnly="true">
      <xsd:simpleType>
        <xsd:restriction base="dms:Note"/>
      </xsd:simpleType>
    </xsd:element>
    <xsd:element name="MediaServiceSearchProperties" ma:index="4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Owner xmlns="ef005e23-d1e4-4514-829e-81690bc4287b">
      <UserInfo>
        <DisplayName/>
        <AccountId xsi:nil="true"/>
        <AccountType/>
      </UserInfo>
    </Owner>
    <Students xmlns="ef005e23-d1e4-4514-829e-81690bc4287b">
      <UserInfo>
        <DisplayName/>
        <AccountId xsi:nil="true"/>
        <AccountType/>
      </UserInfo>
    </Students>
    <Has_Teacher_Only_SectionGroup xmlns="ef005e23-d1e4-4514-829e-81690bc4287b" xsi:nil="true"/>
    <Is_Collaboration_Space_Locked xmlns="ef005e23-d1e4-4514-829e-81690bc4287b" xsi:nil="true"/>
    <LMS_Mappings xmlns="ef005e23-d1e4-4514-829e-81690bc4287b" xsi:nil="true"/>
    <FolderType xmlns="ef005e23-d1e4-4514-829e-81690bc4287b" xsi:nil="true"/>
    <CultureName xmlns="ef005e23-d1e4-4514-829e-81690bc4287b" xsi:nil="true"/>
    <AppVersion xmlns="ef005e23-d1e4-4514-829e-81690bc4287b" xsi:nil="true"/>
    <Invited_Students xmlns="ef005e23-d1e4-4514-829e-81690bc4287b" xsi:nil="true"/>
    <Templates xmlns="ef005e23-d1e4-4514-829e-81690bc4287b" xsi:nil="true"/>
    <Math_Settings xmlns="ef005e23-d1e4-4514-829e-81690bc4287b" xsi:nil="true"/>
    <Distribution_Groups xmlns="ef005e23-d1e4-4514-829e-81690bc4287b" xsi:nil="true"/>
    <Self_Registration_Enabled xmlns="ef005e23-d1e4-4514-829e-81690bc4287b" xsi:nil="true"/>
    <NotebookType xmlns="ef005e23-d1e4-4514-829e-81690bc4287b" xsi:nil="true"/>
    <Teachers xmlns="ef005e23-d1e4-4514-829e-81690bc4287b">
      <UserInfo>
        <DisplayName/>
        <AccountId xsi:nil="true"/>
        <AccountType/>
      </UserInfo>
    </Teachers>
    <Student_Groups xmlns="ef005e23-d1e4-4514-829e-81690bc4287b">
      <UserInfo>
        <DisplayName/>
        <AccountId xsi:nil="true"/>
        <AccountType/>
      </UserInfo>
    </Student_Groups>
    <DefaultSectionNames xmlns="ef005e23-d1e4-4514-829e-81690bc4287b" xsi:nil="true"/>
    <Invited_Teachers xmlns="ef005e23-d1e4-4514-829e-81690bc4287b" xsi:nil="true"/>
    <TeamsChannelId xmlns="ef005e23-d1e4-4514-829e-81690bc4287b" xsi:nil="true"/>
    <IsNotebookLocked xmlns="ef005e23-d1e4-4514-829e-81690bc4287b" xsi:nil="true"/>
    <_ip_UnifiedCompliancePolicyUIAction xmlns="http://schemas.microsoft.com/sharepoint/v3" xsi:nil="true"/>
    <_ip_UnifiedCompliancePolicyProperties xmlns="http://schemas.microsoft.com/sharepoint/v3" xsi:nil="true"/>
    <Teams_Channel_Section_Location xmlns="ef005e23-d1e4-4514-829e-81690bc4287b" xsi:nil="true"/>
    <_activity xmlns="ef005e23-d1e4-4514-829e-81690bc4287b" xsi:nil="true"/>
  </documentManagement>
</p:properties>
</file>

<file path=customXml/itemProps1.xml><?xml version="1.0" encoding="utf-8"?>
<ds:datastoreItem xmlns:ds="http://schemas.openxmlformats.org/officeDocument/2006/customXml" ds:itemID="{A922E64F-2A6B-498B-A180-1DCF6EC5ABCE}">
  <ds:schemaRefs>
    <ds:schemaRef ds:uri="http://schemas.microsoft.com/sharepoint/v3/contenttype/forms"/>
  </ds:schemaRefs>
</ds:datastoreItem>
</file>

<file path=customXml/itemProps2.xml><?xml version="1.0" encoding="utf-8"?>
<ds:datastoreItem xmlns:ds="http://schemas.openxmlformats.org/officeDocument/2006/customXml" ds:itemID="{7C93334B-A831-4AA1-B69A-21278622BB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3674667-169b-49c6-bcac-cc700e3645c4"/>
    <ds:schemaRef ds:uri="ef005e23-d1e4-4514-829e-81690bc428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0DB721-A739-4D91-AC91-4288636D8680}">
  <ds:schemaRefs>
    <ds:schemaRef ds:uri="http://purl.org/dc/elements/1.1/"/>
    <ds:schemaRef ds:uri="http://schemas.microsoft.com/office/2006/documentManagement/types"/>
    <ds:schemaRef ds:uri="http://schemas.microsoft.com/office/infopath/2007/PartnerControls"/>
    <ds:schemaRef ds:uri="http://schemas.microsoft.com/sharepoint/v3"/>
    <ds:schemaRef ds:uri="http://schemas.openxmlformats.org/package/2006/metadata/core-properties"/>
    <ds:schemaRef ds:uri="http://www.w3.org/XML/1998/namespace"/>
    <ds:schemaRef ds:uri="http://purl.org/dc/terms/"/>
    <ds:schemaRef ds:uri="ef005e23-d1e4-4514-829e-81690bc4287b"/>
    <ds:schemaRef ds:uri="73674667-169b-49c6-bcac-cc700e3645c4"/>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1267</Words>
  <Application>Microsoft Office PowerPoint</Application>
  <PresentationFormat>Widescreen</PresentationFormat>
  <Paragraphs>267</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ＭＳ Ｐゴシック</vt:lpstr>
      <vt:lpstr>Arial</vt:lpstr>
      <vt:lpstr>Calibri</vt:lpstr>
      <vt:lpstr>Calibri Light</vt:lpstr>
      <vt:lpstr>Office Theme</vt:lpstr>
      <vt:lpstr>TRANSITION YEAR </vt:lpstr>
      <vt:lpstr>THE TY TEAM  </vt:lpstr>
      <vt:lpstr>PROGRAMME AIMS</vt:lpstr>
      <vt:lpstr>PROGRAMME COMPONENTS</vt:lpstr>
      <vt:lpstr>TY &amp; SENIOR CYCLE</vt:lpstr>
      <vt:lpstr>CORE SUBJECTS </vt:lpstr>
      <vt:lpstr>SUBJECT SAMPLING </vt:lpstr>
      <vt:lpstr>TIMETABLE </vt:lpstr>
      <vt:lpstr>EVENTS</vt:lpstr>
      <vt:lpstr>PORTFOLIO DEVELOPMENT CLASS </vt:lpstr>
      <vt:lpstr>Optional Extras</vt:lpstr>
      <vt:lpstr>WORK EXPERIENCE</vt:lpstr>
      <vt:lpstr>PowerPoint Presentation</vt:lpstr>
      <vt:lpstr>CALENDAR </vt:lpstr>
      <vt:lpstr>GAISCE</vt:lpstr>
      <vt:lpstr>Gaisce Adventure Journey </vt:lpstr>
      <vt:lpstr>DELPHI TRIP </vt:lpstr>
      <vt:lpstr>ICT</vt:lpstr>
      <vt:lpstr>COMMUNICATION </vt:lpstr>
      <vt:lpstr>ASSESSMENT </vt:lpstr>
      <vt:lpstr>Questions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YEAR</dc:title>
  <dc:creator>Julie O'Keeffe</dc:creator>
  <cp:lastModifiedBy>Julie O'Keeffe</cp:lastModifiedBy>
  <cp:revision>64</cp:revision>
  <cp:lastPrinted>2026-09-07T14:44:20Z</cp:lastPrinted>
  <dcterms:created xsi:type="dcterms:W3CDTF">2020-01-23T14:54:30Z</dcterms:created>
  <dcterms:modified xsi:type="dcterms:W3CDTF">2026-09-07T14:47:07Z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0x010100A0C4D7670F80C64B932C09085166B198</vt:lpwstr>
  </property>
</Properties>
</file>