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89" r:id="rId1"/>
  </p:sldMasterIdLst>
  <p:notesMasterIdLst>
    <p:notesMasterId r:id="rId35"/>
  </p:notesMasterIdLst>
  <p:sldIdLst>
    <p:sldId id="256" r:id="rId2"/>
    <p:sldId id="279" r:id="rId3"/>
    <p:sldId id="295" r:id="rId4"/>
    <p:sldId id="276" r:id="rId5"/>
    <p:sldId id="324" r:id="rId6"/>
    <p:sldId id="263" r:id="rId7"/>
    <p:sldId id="264" r:id="rId8"/>
    <p:sldId id="331" r:id="rId9"/>
    <p:sldId id="320" r:id="rId10"/>
    <p:sldId id="281" r:id="rId11"/>
    <p:sldId id="323" r:id="rId12"/>
    <p:sldId id="332" r:id="rId13"/>
    <p:sldId id="311" r:id="rId14"/>
    <p:sldId id="317" r:id="rId15"/>
    <p:sldId id="318" r:id="rId16"/>
    <p:sldId id="284" r:id="rId17"/>
    <p:sldId id="296" r:id="rId18"/>
    <p:sldId id="316" r:id="rId19"/>
    <p:sldId id="315" r:id="rId20"/>
    <p:sldId id="273" r:id="rId21"/>
    <p:sldId id="314" r:id="rId22"/>
    <p:sldId id="262" r:id="rId23"/>
    <p:sldId id="319" r:id="rId24"/>
    <p:sldId id="329" r:id="rId25"/>
    <p:sldId id="325" r:id="rId26"/>
    <p:sldId id="333" r:id="rId27"/>
    <p:sldId id="326" r:id="rId28"/>
    <p:sldId id="327" r:id="rId29"/>
    <p:sldId id="328" r:id="rId30"/>
    <p:sldId id="334" r:id="rId31"/>
    <p:sldId id="259" r:id="rId32"/>
    <p:sldId id="261" r:id="rId33"/>
    <p:sldId id="330" r:id="rId34"/>
  </p:sldIdLst>
  <p:sldSz cx="12192000" cy="6858000"/>
  <p:notesSz cx="6884988" cy="100187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FF"/>
    <a:srgbClr val="FF00FF"/>
    <a:srgbClr val="D60093"/>
    <a:srgbClr val="666633"/>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799" autoAdjust="0"/>
    <p:restoredTop sz="94660"/>
  </p:normalViewPr>
  <p:slideViewPr>
    <p:cSldViewPr snapToGrid="0">
      <p:cViewPr varScale="1">
        <p:scale>
          <a:sx n="114" d="100"/>
          <a:sy n="114" d="100"/>
        </p:scale>
        <p:origin x="1000" y="176"/>
      </p:cViewPr>
      <p:guideLst/>
    </p:cSldViewPr>
  </p:slideViewPr>
  <p:notesTextViewPr>
    <p:cViewPr>
      <p:scale>
        <a:sx n="1" d="1"/>
        <a:sy n="1" d="1"/>
      </p:scale>
      <p:origin x="0" y="0"/>
    </p:cViewPr>
  </p:notesTextViewPr>
  <p:sorterViewPr>
    <p:cViewPr>
      <p:scale>
        <a:sx n="100" d="100"/>
        <a:sy n="100" d="100"/>
      </p:scale>
      <p:origin x="0" y="-6269"/>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FB0B73-B12A-4403-9192-74BCC67DA9C9}" type="doc">
      <dgm:prSet loTypeId="urn:microsoft.com/office/officeart/2011/layout/TabList" loCatId="list" qsTypeId="urn:microsoft.com/office/officeart/2005/8/quickstyle/simple3" qsCatId="simple" csTypeId="urn:microsoft.com/office/officeart/2005/8/colors/colorful1" csCatId="colorful" phldr="1"/>
      <dgm:spPr/>
      <dgm:t>
        <a:bodyPr/>
        <a:lstStyle/>
        <a:p>
          <a:endParaRPr lang="en-US"/>
        </a:p>
      </dgm:t>
    </dgm:pt>
    <dgm:pt modelId="{8859968A-33E4-491D-BB9E-392D0449835A}">
      <dgm:prSet phldrT="[Text]" custT="1"/>
      <dgm:spPr/>
      <dgm:t>
        <a:bodyPr/>
        <a:lstStyle/>
        <a:p>
          <a:r>
            <a:rPr lang="en-US" sz="2000" dirty="0">
              <a:latin typeface="+mj-lt"/>
            </a:rPr>
            <a:t>Universities</a:t>
          </a:r>
        </a:p>
      </dgm:t>
    </dgm:pt>
    <dgm:pt modelId="{3004F655-8540-4B5E-A66B-ED81BB3D0C44}" type="parTrans" cxnId="{FB4F8FA6-67AB-403F-892E-29DC7D1E8518}">
      <dgm:prSet/>
      <dgm:spPr/>
      <dgm:t>
        <a:bodyPr/>
        <a:lstStyle/>
        <a:p>
          <a:endParaRPr lang="en-US"/>
        </a:p>
      </dgm:t>
    </dgm:pt>
    <dgm:pt modelId="{46AE0BF3-73D2-486E-9AFC-867A4F932172}" type="sibTrans" cxnId="{FB4F8FA6-67AB-403F-892E-29DC7D1E8518}">
      <dgm:prSet/>
      <dgm:spPr/>
      <dgm:t>
        <a:bodyPr/>
        <a:lstStyle/>
        <a:p>
          <a:endParaRPr lang="en-US"/>
        </a:p>
      </dgm:t>
    </dgm:pt>
    <dgm:pt modelId="{560DCCFA-34B9-432F-9546-F498EDA26727}">
      <dgm:prSet phldrT="[Text]" custT="1"/>
      <dgm:spPr/>
      <dgm:t>
        <a:bodyPr/>
        <a:lstStyle/>
        <a:p>
          <a:r>
            <a:rPr lang="en-US" sz="1050" b="0" dirty="0">
              <a:latin typeface="+mn-lt"/>
            </a:rPr>
            <a:t>  TCD – </a:t>
          </a:r>
          <a:r>
            <a:rPr lang="en-US" sz="1400" b="0" dirty="0">
              <a:latin typeface="+mn-lt"/>
            </a:rPr>
            <a:t>Trinity College Dublin</a:t>
          </a:r>
        </a:p>
      </dgm:t>
    </dgm:pt>
    <dgm:pt modelId="{FF034F86-C7C0-4DAF-A1A4-F939EB31096D}" type="parTrans" cxnId="{598BBFCF-40D9-4BB9-9338-9BB72077B524}">
      <dgm:prSet/>
      <dgm:spPr/>
      <dgm:t>
        <a:bodyPr/>
        <a:lstStyle/>
        <a:p>
          <a:endParaRPr lang="en-US"/>
        </a:p>
      </dgm:t>
    </dgm:pt>
    <dgm:pt modelId="{FEB4B600-0881-4C72-9B1E-B5C0F2D65D91}" type="sibTrans" cxnId="{598BBFCF-40D9-4BB9-9338-9BB72077B524}">
      <dgm:prSet/>
      <dgm:spPr/>
      <dgm:t>
        <a:bodyPr/>
        <a:lstStyle/>
        <a:p>
          <a:endParaRPr lang="en-US"/>
        </a:p>
      </dgm:t>
    </dgm:pt>
    <dgm:pt modelId="{4071AEF2-D135-464C-A9D6-86B06E3E8C62}">
      <dgm:prSet phldrT="[Text]" custT="1"/>
      <dgm:spPr/>
      <dgm:t>
        <a:bodyPr/>
        <a:lstStyle/>
        <a:p>
          <a:r>
            <a:rPr lang="en-US" sz="2000" dirty="0">
              <a:latin typeface="+mj-lt"/>
            </a:rPr>
            <a:t>Colleges</a:t>
          </a:r>
        </a:p>
      </dgm:t>
    </dgm:pt>
    <dgm:pt modelId="{411ED440-98FB-4C52-8ED6-F5E303E6D2F7}" type="parTrans" cxnId="{3AC6DF00-9C3B-4A96-A56E-7D2974761169}">
      <dgm:prSet/>
      <dgm:spPr/>
      <dgm:t>
        <a:bodyPr/>
        <a:lstStyle/>
        <a:p>
          <a:endParaRPr lang="en-US"/>
        </a:p>
      </dgm:t>
    </dgm:pt>
    <dgm:pt modelId="{5FA4EBED-9BFE-4FD2-A790-42B048E8F8ED}" type="sibTrans" cxnId="{3AC6DF00-9C3B-4A96-A56E-7D2974761169}">
      <dgm:prSet/>
      <dgm:spPr/>
      <dgm:t>
        <a:bodyPr/>
        <a:lstStyle/>
        <a:p>
          <a:endParaRPr lang="en-US"/>
        </a:p>
      </dgm:t>
    </dgm:pt>
    <dgm:pt modelId="{F98BC096-5467-490E-A664-9F2FA7FDFFB1}">
      <dgm:prSet phldrT="[Text]" custT="1"/>
      <dgm:spPr/>
      <dgm:t>
        <a:bodyPr/>
        <a:lstStyle/>
        <a:p>
          <a:endParaRPr lang="en-GB" altLang="en-US" sz="1200" dirty="0">
            <a:latin typeface="+mn-lt"/>
          </a:endParaRPr>
        </a:p>
        <a:p>
          <a:endParaRPr lang="en-US" sz="1200" dirty="0">
            <a:latin typeface="+mn-lt"/>
          </a:endParaRPr>
        </a:p>
      </dgm:t>
    </dgm:pt>
    <dgm:pt modelId="{CE481FCD-89BB-474E-9597-75075B61B6C6}" type="parTrans" cxnId="{8C8A8F10-C235-4B4C-B922-2AB33763727E}">
      <dgm:prSet/>
      <dgm:spPr/>
      <dgm:t>
        <a:bodyPr/>
        <a:lstStyle/>
        <a:p>
          <a:endParaRPr lang="en-US"/>
        </a:p>
      </dgm:t>
    </dgm:pt>
    <dgm:pt modelId="{B7C5FA1A-8A90-4426-A297-2B77F25520F9}" type="sibTrans" cxnId="{8C8A8F10-C235-4B4C-B922-2AB33763727E}">
      <dgm:prSet/>
      <dgm:spPr/>
      <dgm:t>
        <a:bodyPr/>
        <a:lstStyle/>
        <a:p>
          <a:endParaRPr lang="en-US"/>
        </a:p>
      </dgm:t>
    </dgm:pt>
    <dgm:pt modelId="{45BEBF12-EE20-46A2-827B-BD9A8EE144B3}">
      <dgm:prSet phldrT="[Text]" custT="1"/>
      <dgm:spPr/>
      <dgm:t>
        <a:bodyPr/>
        <a:lstStyle/>
        <a:p>
          <a:r>
            <a:rPr lang="en-US" sz="1800" dirty="0">
              <a:latin typeface="+mj-lt"/>
            </a:rPr>
            <a:t>Private Colleges</a:t>
          </a:r>
        </a:p>
      </dgm:t>
    </dgm:pt>
    <dgm:pt modelId="{4FEB301D-81BD-481D-B951-4311D71A09D9}" type="parTrans" cxnId="{84DB6F69-F7CD-4633-AB90-E1EC1C42B169}">
      <dgm:prSet/>
      <dgm:spPr/>
      <dgm:t>
        <a:bodyPr/>
        <a:lstStyle/>
        <a:p>
          <a:endParaRPr lang="en-US"/>
        </a:p>
      </dgm:t>
    </dgm:pt>
    <dgm:pt modelId="{C866A4A5-A740-4B0A-8106-BFAB38AE2923}" type="sibTrans" cxnId="{84DB6F69-F7CD-4633-AB90-E1EC1C42B169}">
      <dgm:prSet/>
      <dgm:spPr/>
      <dgm:t>
        <a:bodyPr/>
        <a:lstStyle/>
        <a:p>
          <a:endParaRPr lang="en-US"/>
        </a:p>
      </dgm:t>
    </dgm:pt>
    <dgm:pt modelId="{B1C00AE5-B8D5-4015-9EEF-6B6EA415A430}">
      <dgm:prSet phldrT="[Text]" custT="1"/>
      <dgm:spPr/>
      <dgm:t>
        <a:bodyPr/>
        <a:lstStyle/>
        <a:p>
          <a:r>
            <a:rPr lang="en-US" sz="1200" dirty="0">
              <a:latin typeface="+mn-lt"/>
            </a:rPr>
            <a:t>UCD – University College Dublin (NUI)</a:t>
          </a:r>
        </a:p>
      </dgm:t>
    </dgm:pt>
    <dgm:pt modelId="{3F0302B0-4A0E-4A73-9242-48A80AF539B8}" type="parTrans" cxnId="{23FCD961-335C-42F2-B344-C80AC970B035}">
      <dgm:prSet/>
      <dgm:spPr/>
      <dgm:t>
        <a:bodyPr/>
        <a:lstStyle/>
        <a:p>
          <a:endParaRPr lang="en-US"/>
        </a:p>
      </dgm:t>
    </dgm:pt>
    <dgm:pt modelId="{B44F6F51-A88D-4B5C-A8C4-FF1E9464A4D5}" type="sibTrans" cxnId="{23FCD961-335C-42F2-B344-C80AC970B035}">
      <dgm:prSet/>
      <dgm:spPr/>
      <dgm:t>
        <a:bodyPr/>
        <a:lstStyle/>
        <a:p>
          <a:endParaRPr lang="en-US"/>
        </a:p>
      </dgm:t>
    </dgm:pt>
    <dgm:pt modelId="{8A0650FF-2573-46F4-ABB6-9F846D49822D}">
      <dgm:prSet phldrT="[Text]" custT="1"/>
      <dgm:spPr/>
      <dgm:t>
        <a:bodyPr/>
        <a:lstStyle/>
        <a:p>
          <a:r>
            <a:rPr lang="en-US" sz="1200" dirty="0">
              <a:latin typeface="+mn-lt"/>
            </a:rPr>
            <a:t>MU – Maynooth University (NUI)</a:t>
          </a:r>
        </a:p>
      </dgm:t>
    </dgm:pt>
    <dgm:pt modelId="{CC8A51EE-8D83-4B6E-B305-ED2EA6ACD4CC}" type="parTrans" cxnId="{308A1D61-1A69-496A-886E-882321E14EFF}">
      <dgm:prSet/>
      <dgm:spPr/>
      <dgm:t>
        <a:bodyPr/>
        <a:lstStyle/>
        <a:p>
          <a:endParaRPr lang="en-US"/>
        </a:p>
      </dgm:t>
    </dgm:pt>
    <dgm:pt modelId="{A9D62D5B-2DEE-4E5C-92C9-637EF1BB2578}" type="sibTrans" cxnId="{308A1D61-1A69-496A-886E-882321E14EFF}">
      <dgm:prSet/>
      <dgm:spPr/>
      <dgm:t>
        <a:bodyPr/>
        <a:lstStyle/>
        <a:p>
          <a:endParaRPr lang="en-US"/>
        </a:p>
      </dgm:t>
    </dgm:pt>
    <dgm:pt modelId="{0E09D602-88C3-4419-ABB4-145308643D8A}">
      <dgm:prSet phldrT="[Text]" custT="1"/>
      <dgm:spPr/>
      <dgm:t>
        <a:bodyPr/>
        <a:lstStyle/>
        <a:p>
          <a:r>
            <a:rPr lang="en-US" sz="1200" dirty="0">
              <a:latin typeface="+mn-lt"/>
            </a:rPr>
            <a:t>DCU – Dublin City University</a:t>
          </a:r>
        </a:p>
      </dgm:t>
    </dgm:pt>
    <dgm:pt modelId="{50FD6919-6C22-496A-A156-CA57241E2328}" type="parTrans" cxnId="{AA1FE9E9-D53C-4ACC-9F22-E4B25C604554}">
      <dgm:prSet/>
      <dgm:spPr/>
      <dgm:t>
        <a:bodyPr/>
        <a:lstStyle/>
        <a:p>
          <a:endParaRPr lang="en-US"/>
        </a:p>
      </dgm:t>
    </dgm:pt>
    <dgm:pt modelId="{C94C673B-2CC1-4EBD-9AF7-0BABF12BED71}" type="sibTrans" cxnId="{AA1FE9E9-D53C-4ACC-9F22-E4B25C604554}">
      <dgm:prSet/>
      <dgm:spPr/>
      <dgm:t>
        <a:bodyPr/>
        <a:lstStyle/>
        <a:p>
          <a:endParaRPr lang="en-US"/>
        </a:p>
      </dgm:t>
    </dgm:pt>
    <dgm:pt modelId="{89D25352-3D54-48AA-AA5A-4C384CA836AB}">
      <dgm:prSet phldrT="[Text]" custT="1"/>
      <dgm:spPr/>
      <dgm:t>
        <a:bodyPr/>
        <a:lstStyle/>
        <a:p>
          <a:r>
            <a:rPr lang="en-US" sz="1200" dirty="0">
              <a:latin typeface="+mn-lt"/>
            </a:rPr>
            <a:t>TU Dublin (Dublin, Blanchardstown and </a:t>
          </a:r>
          <a:r>
            <a:rPr lang="en-US" sz="1200" dirty="0" err="1">
              <a:latin typeface="+mn-lt"/>
            </a:rPr>
            <a:t>Tallaght</a:t>
          </a:r>
          <a:r>
            <a:rPr lang="en-US" sz="1200" dirty="0">
              <a:latin typeface="+mn-lt"/>
            </a:rPr>
            <a:t> – Technological University Dublin</a:t>
          </a:r>
        </a:p>
      </dgm:t>
    </dgm:pt>
    <dgm:pt modelId="{2AE5AFFF-6C22-47D3-A22B-1AEC9A8B6A86}" type="parTrans" cxnId="{6EF140A9-2E3D-4136-A52F-ECFFF59E5142}">
      <dgm:prSet/>
      <dgm:spPr/>
      <dgm:t>
        <a:bodyPr/>
        <a:lstStyle/>
        <a:p>
          <a:endParaRPr lang="en-US"/>
        </a:p>
      </dgm:t>
    </dgm:pt>
    <dgm:pt modelId="{D010CA04-574A-4F89-8528-EC818A1306E6}" type="sibTrans" cxnId="{6EF140A9-2E3D-4136-A52F-ECFFF59E5142}">
      <dgm:prSet/>
      <dgm:spPr/>
      <dgm:t>
        <a:bodyPr/>
        <a:lstStyle/>
        <a:p>
          <a:endParaRPr lang="en-US"/>
        </a:p>
      </dgm:t>
    </dgm:pt>
    <dgm:pt modelId="{77390B1D-7995-44DA-83D2-EC59E5E0979C}">
      <dgm:prSet phldrT="[Text]" custT="1"/>
      <dgm:spPr/>
      <dgm:t>
        <a:bodyPr/>
        <a:lstStyle/>
        <a:p>
          <a:r>
            <a:rPr lang="en-GB" altLang="en-US" sz="1200" dirty="0">
              <a:latin typeface="+mn-lt"/>
            </a:rPr>
            <a:t>NCAD = National College of Art and Design, Dublin</a:t>
          </a:r>
          <a:endParaRPr lang="en-US" sz="1200" dirty="0">
            <a:latin typeface="+mn-lt"/>
          </a:endParaRPr>
        </a:p>
      </dgm:t>
    </dgm:pt>
    <dgm:pt modelId="{77C8D566-58DB-41B9-A9BA-169F77F421A7}" type="parTrans" cxnId="{35C3010A-E528-4869-BABB-B705AB783B16}">
      <dgm:prSet/>
      <dgm:spPr/>
      <dgm:t>
        <a:bodyPr/>
        <a:lstStyle/>
        <a:p>
          <a:endParaRPr lang="en-US"/>
        </a:p>
      </dgm:t>
    </dgm:pt>
    <dgm:pt modelId="{75423EDF-D9BA-41E3-A223-1B0DEE9F8AEB}" type="sibTrans" cxnId="{35C3010A-E528-4869-BABB-B705AB783B16}">
      <dgm:prSet/>
      <dgm:spPr/>
      <dgm:t>
        <a:bodyPr/>
        <a:lstStyle/>
        <a:p>
          <a:endParaRPr lang="en-US"/>
        </a:p>
      </dgm:t>
    </dgm:pt>
    <dgm:pt modelId="{91EBC34D-4862-4718-95A7-E891FAAD61EE}">
      <dgm:prSet phldrT="[Text]" custT="1"/>
      <dgm:spPr/>
      <dgm:t>
        <a:bodyPr/>
        <a:lstStyle/>
        <a:p>
          <a:r>
            <a:rPr lang="en-GB" altLang="en-US" sz="1200" dirty="0">
              <a:latin typeface="+mn-lt"/>
            </a:rPr>
            <a:t>NCI = National College of  Ireland, Dublin</a:t>
          </a:r>
          <a:endParaRPr lang="en-US" sz="1200" dirty="0">
            <a:latin typeface="+mn-lt"/>
          </a:endParaRPr>
        </a:p>
      </dgm:t>
    </dgm:pt>
    <dgm:pt modelId="{AE04EBE6-FDC3-4454-955E-B57DBED0C6A3}" type="parTrans" cxnId="{1B159B50-2811-4F8D-B1BD-BC0D73D28A88}">
      <dgm:prSet/>
      <dgm:spPr/>
      <dgm:t>
        <a:bodyPr/>
        <a:lstStyle/>
        <a:p>
          <a:endParaRPr lang="en-US"/>
        </a:p>
      </dgm:t>
    </dgm:pt>
    <dgm:pt modelId="{2010F391-3338-490D-A35F-9D08CB95A6D1}" type="sibTrans" cxnId="{1B159B50-2811-4F8D-B1BD-BC0D73D28A88}">
      <dgm:prSet/>
      <dgm:spPr/>
      <dgm:t>
        <a:bodyPr/>
        <a:lstStyle/>
        <a:p>
          <a:endParaRPr lang="en-US"/>
        </a:p>
      </dgm:t>
    </dgm:pt>
    <dgm:pt modelId="{8015181C-58EC-4AB2-AE56-8B45B80C24C6}">
      <dgm:prSet phldrT="[Text]" custT="1"/>
      <dgm:spPr/>
      <dgm:t>
        <a:bodyPr/>
        <a:lstStyle/>
        <a:p>
          <a:r>
            <a:rPr lang="en-GB" altLang="en-US" sz="1200" dirty="0">
              <a:latin typeface="+mn-lt"/>
            </a:rPr>
            <a:t>St Patrick’s Pontifical College, Maynooth</a:t>
          </a:r>
          <a:endParaRPr lang="en-US" sz="1200" dirty="0">
            <a:latin typeface="+mn-lt"/>
          </a:endParaRPr>
        </a:p>
      </dgm:t>
    </dgm:pt>
    <dgm:pt modelId="{2C335E8F-C107-488B-A8A3-7372CA25FCF6}" type="parTrans" cxnId="{9E7499D5-BB27-415B-8DB4-A4472E388CA4}">
      <dgm:prSet/>
      <dgm:spPr/>
      <dgm:t>
        <a:bodyPr/>
        <a:lstStyle/>
        <a:p>
          <a:endParaRPr lang="en-US"/>
        </a:p>
      </dgm:t>
    </dgm:pt>
    <dgm:pt modelId="{EC0AD0FF-C334-402C-B331-88AB62AC9D43}" type="sibTrans" cxnId="{9E7499D5-BB27-415B-8DB4-A4472E388CA4}">
      <dgm:prSet/>
      <dgm:spPr/>
      <dgm:t>
        <a:bodyPr/>
        <a:lstStyle/>
        <a:p>
          <a:endParaRPr lang="en-US"/>
        </a:p>
      </dgm:t>
    </dgm:pt>
    <dgm:pt modelId="{0FEAA208-65C2-4051-A763-5BC5DD4451B7}">
      <dgm:prSet phldrT="[Text]" custT="1"/>
      <dgm:spPr/>
      <dgm:t>
        <a:bodyPr/>
        <a:lstStyle/>
        <a:p>
          <a:r>
            <a:rPr lang="en-GB" altLang="en-US" sz="1200" dirty="0">
              <a:latin typeface="+mn-lt"/>
            </a:rPr>
            <a:t>Royal College of Surgeons, Dublin</a:t>
          </a:r>
          <a:endParaRPr lang="en-US" sz="1200" dirty="0">
            <a:latin typeface="+mn-lt"/>
          </a:endParaRPr>
        </a:p>
      </dgm:t>
    </dgm:pt>
    <dgm:pt modelId="{6A677B8D-CEA7-42E0-A2C1-BD7CFAF0D4B6}" type="parTrans" cxnId="{D357FF45-24D9-4B9E-8E48-AB4920E875AB}">
      <dgm:prSet/>
      <dgm:spPr/>
      <dgm:t>
        <a:bodyPr/>
        <a:lstStyle/>
        <a:p>
          <a:endParaRPr lang="en-US"/>
        </a:p>
      </dgm:t>
    </dgm:pt>
    <dgm:pt modelId="{EB9E8377-98FA-489E-B5F0-0D5AE669CC64}" type="sibTrans" cxnId="{D357FF45-24D9-4B9E-8E48-AB4920E875AB}">
      <dgm:prSet/>
      <dgm:spPr/>
      <dgm:t>
        <a:bodyPr/>
        <a:lstStyle/>
        <a:p>
          <a:endParaRPr lang="en-US"/>
        </a:p>
      </dgm:t>
    </dgm:pt>
    <dgm:pt modelId="{34AC96F4-6B7A-4790-A879-A79442B83FB5}">
      <dgm:prSet phldrT="[Text]"/>
      <dgm:spPr/>
      <dgm:t>
        <a:bodyPr/>
        <a:lstStyle/>
        <a:p>
          <a:endParaRPr lang="en-US" dirty="0"/>
        </a:p>
      </dgm:t>
    </dgm:pt>
    <dgm:pt modelId="{2BEABF5A-88D8-4E56-B5D4-61B512AE84E6}" type="sibTrans" cxnId="{E75813CB-CA5D-4F39-B8E2-049F74E61454}">
      <dgm:prSet/>
      <dgm:spPr/>
      <dgm:t>
        <a:bodyPr/>
        <a:lstStyle/>
        <a:p>
          <a:endParaRPr lang="en-US"/>
        </a:p>
      </dgm:t>
    </dgm:pt>
    <dgm:pt modelId="{45352482-8CB5-454A-B7D8-E4BF889CB539}" type="parTrans" cxnId="{E75813CB-CA5D-4F39-B8E2-049F74E61454}">
      <dgm:prSet/>
      <dgm:spPr/>
      <dgm:t>
        <a:bodyPr/>
        <a:lstStyle/>
        <a:p>
          <a:endParaRPr lang="en-US"/>
        </a:p>
      </dgm:t>
    </dgm:pt>
    <dgm:pt modelId="{0B4B7596-FF60-4D32-AB48-ABD61B194660}">
      <dgm:prSet phldrT="[Text]" custT="1"/>
      <dgm:spPr/>
      <dgm:t>
        <a:bodyPr/>
        <a:lstStyle/>
        <a:p>
          <a:endParaRPr lang="en-US" sz="1600" b="1" dirty="0">
            <a:solidFill>
              <a:srgbClr val="FF0000"/>
            </a:solidFill>
            <a:latin typeface="Arial Narrow" panose="020B0606020202030204" pitchFamily="34" charset="0"/>
          </a:endParaRPr>
        </a:p>
      </dgm:t>
    </dgm:pt>
    <dgm:pt modelId="{9442D5E4-F687-4DF0-8D21-5B8F1FFD272C}" type="sibTrans" cxnId="{EA9DF18F-3455-43F1-A942-3788604D6B73}">
      <dgm:prSet/>
      <dgm:spPr/>
      <dgm:t>
        <a:bodyPr/>
        <a:lstStyle/>
        <a:p>
          <a:endParaRPr lang="en-US"/>
        </a:p>
      </dgm:t>
    </dgm:pt>
    <dgm:pt modelId="{4B34D893-DE96-47F1-9CAC-68CC5D7B408C}" type="parTrans" cxnId="{EA9DF18F-3455-43F1-A942-3788604D6B73}">
      <dgm:prSet/>
      <dgm:spPr/>
      <dgm:t>
        <a:bodyPr/>
        <a:lstStyle/>
        <a:p>
          <a:endParaRPr lang="en-US"/>
        </a:p>
      </dgm:t>
    </dgm:pt>
    <dgm:pt modelId="{BB485D06-4A0A-48C5-AF42-5A96967917C9}">
      <dgm:prSet phldrT="[Text]" custT="1"/>
      <dgm:spPr/>
      <dgm:t>
        <a:bodyPr/>
        <a:lstStyle/>
        <a:p>
          <a:r>
            <a:rPr lang="en-GB" altLang="en-US" sz="900" b="1" dirty="0">
              <a:solidFill>
                <a:schemeClr val="accent1"/>
              </a:solidFill>
              <a:latin typeface="+mn-lt"/>
            </a:rPr>
            <a:t>Griffith College Cork and Dublin  		   -Grafton College of Management Sciences</a:t>
          </a:r>
        </a:p>
        <a:p>
          <a:r>
            <a:rPr lang="en-GB" altLang="en-US" sz="900" b="1" dirty="0">
              <a:solidFill>
                <a:schemeClr val="accent1"/>
              </a:solidFill>
              <a:latin typeface="+mn-lt"/>
            </a:rPr>
            <a:t>-American College Dublin              		   -Dublin Business School</a:t>
          </a:r>
        </a:p>
        <a:p>
          <a:r>
            <a:rPr lang="en-GB" altLang="en-US" sz="900" b="1" dirty="0">
              <a:solidFill>
                <a:schemeClr val="accent1"/>
              </a:solidFill>
              <a:latin typeface="+mn-lt"/>
            </a:rPr>
            <a:t>-Pulse College                                 		   -Grafton College of Management Sciences</a:t>
          </a:r>
        </a:p>
        <a:p>
          <a:r>
            <a:rPr lang="en-GB" altLang="en-US" sz="900" b="1" dirty="0">
              <a:solidFill>
                <a:schemeClr val="accent1"/>
              </a:solidFill>
              <a:latin typeface="+mn-lt"/>
            </a:rPr>
            <a:t>-IBAT                                               		     -Psychology at NCI </a:t>
          </a:r>
        </a:p>
        <a:p>
          <a:r>
            <a:rPr lang="en-GB" altLang="en-US" sz="900" b="1" dirty="0">
              <a:solidFill>
                <a:schemeClr val="accent1"/>
              </a:solidFill>
              <a:latin typeface="+mn-lt"/>
            </a:rPr>
            <a:t>-ICD Business School                    		   -St Nicholas</a:t>
          </a:r>
          <a:endParaRPr lang="en-US" sz="900" b="1" dirty="0">
            <a:solidFill>
              <a:schemeClr val="accent1"/>
            </a:solidFill>
            <a:latin typeface="+mn-lt"/>
          </a:endParaRPr>
        </a:p>
      </dgm:t>
    </dgm:pt>
    <dgm:pt modelId="{DBE031B6-CC5E-4B77-BE82-742D098D446F}" type="sibTrans" cxnId="{FB4B81D0-B908-4463-844B-84720D271022}">
      <dgm:prSet/>
      <dgm:spPr/>
      <dgm:t>
        <a:bodyPr/>
        <a:lstStyle/>
        <a:p>
          <a:endParaRPr lang="en-US"/>
        </a:p>
      </dgm:t>
    </dgm:pt>
    <dgm:pt modelId="{B2AD8A97-33CF-4A01-9ED5-ECD5FA643301}" type="parTrans" cxnId="{FB4B81D0-B908-4463-844B-84720D271022}">
      <dgm:prSet/>
      <dgm:spPr/>
      <dgm:t>
        <a:bodyPr/>
        <a:lstStyle/>
        <a:p>
          <a:endParaRPr lang="en-US"/>
        </a:p>
      </dgm:t>
    </dgm:pt>
    <dgm:pt modelId="{5045AFD7-B294-4090-87BC-453287563C6C}">
      <dgm:prSet phldrT="[Text]" custT="1"/>
      <dgm:spPr/>
      <dgm:t>
        <a:bodyPr/>
        <a:lstStyle/>
        <a:p>
          <a:endParaRPr lang="en-US" sz="1100" dirty="0">
            <a:latin typeface="Arial Narrow" panose="020B0606020202030204" pitchFamily="34" charset="0"/>
          </a:endParaRPr>
        </a:p>
      </dgm:t>
    </dgm:pt>
    <dgm:pt modelId="{65A2B278-FC15-4B5B-B2BF-56ECEB75EDEE}" type="parTrans" cxnId="{D6800725-A0E7-407A-A7B5-F9F31288ABAF}">
      <dgm:prSet/>
      <dgm:spPr/>
      <dgm:t>
        <a:bodyPr/>
        <a:lstStyle/>
        <a:p>
          <a:endParaRPr lang="en-US"/>
        </a:p>
      </dgm:t>
    </dgm:pt>
    <dgm:pt modelId="{268A59B1-9D04-4BA9-AAE1-E997590A2904}" type="sibTrans" cxnId="{D6800725-A0E7-407A-A7B5-F9F31288ABAF}">
      <dgm:prSet/>
      <dgm:spPr/>
      <dgm:t>
        <a:bodyPr/>
        <a:lstStyle/>
        <a:p>
          <a:endParaRPr lang="en-US"/>
        </a:p>
      </dgm:t>
    </dgm:pt>
    <dgm:pt modelId="{15991C02-19F2-4A3E-B8DB-0293C1573E06}">
      <dgm:prSet phldrT="[Text]" custT="1"/>
      <dgm:spPr/>
      <dgm:t>
        <a:bodyPr/>
        <a:lstStyle/>
        <a:p>
          <a:r>
            <a:rPr lang="en-US" sz="1200" dirty="0">
              <a:latin typeface="+mn-lt"/>
            </a:rPr>
            <a:t>Marino Institute of Education (Accredited by Trinity College Dublin</a:t>
          </a:r>
          <a:r>
            <a:rPr lang="en-US" sz="1100" dirty="0">
              <a:latin typeface="Arial Narrow" panose="020B0606020202030204" pitchFamily="34" charset="0"/>
            </a:rPr>
            <a:t>)</a:t>
          </a:r>
        </a:p>
      </dgm:t>
    </dgm:pt>
    <dgm:pt modelId="{9D40D656-7C59-44E2-8D65-0F322C8E5D16}" type="parTrans" cxnId="{A146F8EE-539E-46C2-8562-E8DC88A83225}">
      <dgm:prSet/>
      <dgm:spPr/>
      <dgm:t>
        <a:bodyPr/>
        <a:lstStyle/>
        <a:p>
          <a:endParaRPr lang="en-US"/>
        </a:p>
      </dgm:t>
    </dgm:pt>
    <dgm:pt modelId="{978AC9A2-6DF9-4AEF-84B5-828E0A961E10}" type="sibTrans" cxnId="{A146F8EE-539E-46C2-8562-E8DC88A83225}">
      <dgm:prSet/>
      <dgm:spPr/>
      <dgm:t>
        <a:bodyPr/>
        <a:lstStyle/>
        <a:p>
          <a:endParaRPr lang="en-US"/>
        </a:p>
      </dgm:t>
    </dgm:pt>
    <dgm:pt modelId="{DF615120-0FC0-449C-8C08-03B1F48624E5}" type="pres">
      <dgm:prSet presAssocID="{3EFB0B73-B12A-4403-9192-74BCC67DA9C9}" presName="Name0" presStyleCnt="0">
        <dgm:presLayoutVars>
          <dgm:chMax/>
          <dgm:chPref val="3"/>
          <dgm:dir/>
          <dgm:animOne val="branch"/>
          <dgm:animLvl val="lvl"/>
        </dgm:presLayoutVars>
      </dgm:prSet>
      <dgm:spPr/>
    </dgm:pt>
    <dgm:pt modelId="{E8D9B9A5-F940-4C39-B726-EE22ED69B2B6}" type="pres">
      <dgm:prSet presAssocID="{8859968A-33E4-491D-BB9E-392D0449835A}" presName="composite" presStyleCnt="0"/>
      <dgm:spPr/>
    </dgm:pt>
    <dgm:pt modelId="{91C80112-D04E-41F2-90BF-91F3C9494F11}" type="pres">
      <dgm:prSet presAssocID="{8859968A-33E4-491D-BB9E-392D0449835A}" presName="FirstChild" presStyleLbl="revTx" presStyleIdx="0" presStyleCnt="6">
        <dgm:presLayoutVars>
          <dgm:chMax val="0"/>
          <dgm:chPref val="0"/>
          <dgm:bulletEnabled val="1"/>
        </dgm:presLayoutVars>
      </dgm:prSet>
      <dgm:spPr/>
    </dgm:pt>
    <dgm:pt modelId="{0267707D-03C2-479E-BA11-785E23CDF92B}" type="pres">
      <dgm:prSet presAssocID="{8859968A-33E4-491D-BB9E-392D0449835A}" presName="Parent" presStyleLbl="alignNode1" presStyleIdx="0" presStyleCnt="3">
        <dgm:presLayoutVars>
          <dgm:chMax val="3"/>
          <dgm:chPref val="3"/>
          <dgm:bulletEnabled val="1"/>
        </dgm:presLayoutVars>
      </dgm:prSet>
      <dgm:spPr/>
    </dgm:pt>
    <dgm:pt modelId="{30EAB5C3-26E6-4884-A1FA-A91F9A5D9FCA}" type="pres">
      <dgm:prSet presAssocID="{8859968A-33E4-491D-BB9E-392D0449835A}" presName="Accent" presStyleLbl="parChTrans1D1" presStyleIdx="0" presStyleCnt="3"/>
      <dgm:spPr/>
    </dgm:pt>
    <dgm:pt modelId="{F207375F-FB4F-4954-A898-0B8CAE139750}" type="pres">
      <dgm:prSet presAssocID="{8859968A-33E4-491D-BB9E-392D0449835A}" presName="Child" presStyleLbl="revTx" presStyleIdx="1" presStyleCnt="6" custScaleX="100000" custScaleY="156825" custLinFactNeighborX="-30829" custLinFactNeighborY="-88265">
        <dgm:presLayoutVars>
          <dgm:chMax val="0"/>
          <dgm:chPref val="0"/>
          <dgm:bulletEnabled val="1"/>
        </dgm:presLayoutVars>
      </dgm:prSet>
      <dgm:spPr/>
    </dgm:pt>
    <dgm:pt modelId="{BC9C12D5-23BD-4E6B-A606-752D6824F833}" type="pres">
      <dgm:prSet presAssocID="{46AE0BF3-73D2-486E-9AFC-867A4F932172}" presName="sibTrans" presStyleCnt="0"/>
      <dgm:spPr/>
    </dgm:pt>
    <dgm:pt modelId="{90E5098F-FE73-47E6-9C9D-C16855A3A3FD}" type="pres">
      <dgm:prSet presAssocID="{4071AEF2-D135-464C-A9D6-86B06E3E8C62}" presName="composite" presStyleCnt="0"/>
      <dgm:spPr/>
    </dgm:pt>
    <dgm:pt modelId="{9BE1722D-12B9-44FC-BA15-7BAE7992DAA0}" type="pres">
      <dgm:prSet presAssocID="{4071AEF2-D135-464C-A9D6-86B06E3E8C62}" presName="FirstChild" presStyleLbl="revTx" presStyleIdx="2" presStyleCnt="6">
        <dgm:presLayoutVars>
          <dgm:chMax val="0"/>
          <dgm:chPref val="0"/>
          <dgm:bulletEnabled val="1"/>
        </dgm:presLayoutVars>
      </dgm:prSet>
      <dgm:spPr/>
    </dgm:pt>
    <dgm:pt modelId="{EE2824DD-3692-4BED-8B78-9351E80B2943}" type="pres">
      <dgm:prSet presAssocID="{4071AEF2-D135-464C-A9D6-86B06E3E8C62}" presName="Parent" presStyleLbl="alignNode1" presStyleIdx="1" presStyleCnt="3">
        <dgm:presLayoutVars>
          <dgm:chMax val="3"/>
          <dgm:chPref val="3"/>
          <dgm:bulletEnabled val="1"/>
        </dgm:presLayoutVars>
      </dgm:prSet>
      <dgm:spPr/>
    </dgm:pt>
    <dgm:pt modelId="{698C48DE-561B-4CB9-922E-354864D81068}" type="pres">
      <dgm:prSet presAssocID="{4071AEF2-D135-464C-A9D6-86B06E3E8C62}" presName="Accent" presStyleLbl="parChTrans1D1" presStyleIdx="1" presStyleCnt="3"/>
      <dgm:spPr/>
    </dgm:pt>
    <dgm:pt modelId="{0081A300-C3DF-4C12-B8C6-E18686751015}" type="pres">
      <dgm:prSet presAssocID="{4071AEF2-D135-464C-A9D6-86B06E3E8C62}" presName="Child" presStyleLbl="revTx" presStyleIdx="3" presStyleCnt="6" custScaleY="124385">
        <dgm:presLayoutVars>
          <dgm:chMax val="0"/>
          <dgm:chPref val="0"/>
          <dgm:bulletEnabled val="1"/>
        </dgm:presLayoutVars>
      </dgm:prSet>
      <dgm:spPr/>
    </dgm:pt>
    <dgm:pt modelId="{BC5E2FCB-E210-46A0-AD01-1923E193812D}" type="pres">
      <dgm:prSet presAssocID="{5FA4EBED-9BFE-4FD2-A790-42B048E8F8ED}" presName="sibTrans" presStyleCnt="0"/>
      <dgm:spPr/>
    </dgm:pt>
    <dgm:pt modelId="{2E29B3B5-30D8-4F00-87AD-8AA1EDB3C1CE}" type="pres">
      <dgm:prSet presAssocID="{45BEBF12-EE20-46A2-827B-BD9A8EE144B3}" presName="composite" presStyleCnt="0"/>
      <dgm:spPr/>
    </dgm:pt>
    <dgm:pt modelId="{56F52C50-C000-42A8-A366-3F3079B9A60B}" type="pres">
      <dgm:prSet presAssocID="{45BEBF12-EE20-46A2-827B-BD9A8EE144B3}" presName="FirstChild" presStyleLbl="revTx" presStyleIdx="4" presStyleCnt="6">
        <dgm:presLayoutVars>
          <dgm:chMax val="0"/>
          <dgm:chPref val="0"/>
          <dgm:bulletEnabled val="1"/>
        </dgm:presLayoutVars>
      </dgm:prSet>
      <dgm:spPr/>
    </dgm:pt>
    <dgm:pt modelId="{331CA4C2-9D59-4726-9420-8CF2B1A8E1A2}" type="pres">
      <dgm:prSet presAssocID="{45BEBF12-EE20-46A2-827B-BD9A8EE144B3}" presName="Parent" presStyleLbl="alignNode1" presStyleIdx="2" presStyleCnt="3" custLinFactNeighborX="0" custLinFactNeighborY="-16774">
        <dgm:presLayoutVars>
          <dgm:chMax val="3"/>
          <dgm:chPref val="3"/>
          <dgm:bulletEnabled val="1"/>
        </dgm:presLayoutVars>
      </dgm:prSet>
      <dgm:spPr/>
    </dgm:pt>
    <dgm:pt modelId="{352E7521-8C43-43E5-A4AE-C98A974DDAEB}" type="pres">
      <dgm:prSet presAssocID="{45BEBF12-EE20-46A2-827B-BD9A8EE144B3}" presName="Accent" presStyleLbl="parChTrans1D1" presStyleIdx="2" presStyleCnt="3"/>
      <dgm:spPr/>
    </dgm:pt>
    <dgm:pt modelId="{ED9CA482-4A06-4DDD-A30D-42B0CDEFAF96}" type="pres">
      <dgm:prSet presAssocID="{45BEBF12-EE20-46A2-827B-BD9A8EE144B3}" presName="Child" presStyleLbl="revTx" presStyleIdx="5" presStyleCnt="6">
        <dgm:presLayoutVars>
          <dgm:chMax val="0"/>
          <dgm:chPref val="0"/>
          <dgm:bulletEnabled val="1"/>
        </dgm:presLayoutVars>
      </dgm:prSet>
      <dgm:spPr/>
    </dgm:pt>
  </dgm:ptLst>
  <dgm:cxnLst>
    <dgm:cxn modelId="{3AC6DF00-9C3B-4A96-A56E-7D2974761169}" srcId="{3EFB0B73-B12A-4403-9192-74BCC67DA9C9}" destId="{4071AEF2-D135-464C-A9D6-86B06E3E8C62}" srcOrd="1" destOrd="0" parTransId="{411ED440-98FB-4C52-8ED6-F5E303E6D2F7}" sibTransId="{5FA4EBED-9BFE-4FD2-A790-42B048E8F8ED}"/>
    <dgm:cxn modelId="{35C3010A-E528-4869-BABB-B705AB783B16}" srcId="{4071AEF2-D135-464C-A9D6-86B06E3E8C62}" destId="{77390B1D-7995-44DA-83D2-EC59E5E0979C}" srcOrd="1" destOrd="0" parTransId="{77C8D566-58DB-41B9-A9BA-169F77F421A7}" sibTransId="{75423EDF-D9BA-41E3-A223-1B0DEE9F8AEB}"/>
    <dgm:cxn modelId="{A6B6C40E-B502-4BDA-8F17-FDCA5E523B94}" type="presOf" srcId="{4071AEF2-D135-464C-A9D6-86B06E3E8C62}" destId="{EE2824DD-3692-4BED-8B78-9351E80B2943}" srcOrd="0" destOrd="0" presId="urn:microsoft.com/office/officeart/2011/layout/TabList"/>
    <dgm:cxn modelId="{8C8A8F10-C235-4B4C-B922-2AB33763727E}" srcId="{4071AEF2-D135-464C-A9D6-86B06E3E8C62}" destId="{F98BC096-5467-490E-A664-9F2FA7FDFFB1}" srcOrd="0" destOrd="0" parTransId="{CE481FCD-89BB-474E-9597-75075B61B6C6}" sibTransId="{B7C5FA1A-8A90-4426-A297-2B77F25520F9}"/>
    <dgm:cxn modelId="{D6800725-A0E7-407A-A7B5-F9F31288ABAF}" srcId="{4071AEF2-D135-464C-A9D6-86B06E3E8C62}" destId="{5045AFD7-B294-4090-87BC-453287563C6C}" srcOrd="5" destOrd="0" parTransId="{65A2B278-FC15-4B5B-B2BF-56ECEB75EDEE}" sibTransId="{268A59B1-9D04-4BA9-AAE1-E997590A2904}"/>
    <dgm:cxn modelId="{65450A28-746C-4491-BCEE-44FD624BE5F2}" type="presOf" srcId="{0B4B7596-FF60-4D32-AB48-ABD61B194660}" destId="{56F52C50-C000-42A8-A366-3F3079B9A60B}" srcOrd="0" destOrd="0" presId="urn:microsoft.com/office/officeart/2011/layout/TabList"/>
    <dgm:cxn modelId="{964B2338-FC36-4D3C-853F-7ED5482C01A0}" type="presOf" srcId="{8A0650FF-2573-46F4-ABB6-9F846D49822D}" destId="{F207375F-FB4F-4954-A898-0B8CAE139750}" srcOrd="0" destOrd="2" presId="urn:microsoft.com/office/officeart/2011/layout/TabList"/>
    <dgm:cxn modelId="{D357FF45-24D9-4B9E-8E48-AB4920E875AB}" srcId="{8859968A-33E4-491D-BB9E-392D0449835A}" destId="{0FEAA208-65C2-4051-A763-5BC5DD4451B7}" srcOrd="6" destOrd="0" parTransId="{6A677B8D-CEA7-42E0-A2C1-BD7CFAF0D4B6}" sibTransId="{EB9E8377-98FA-489E-B5F0-0D5AE669CC64}"/>
    <dgm:cxn modelId="{1B159B50-2811-4F8D-B1BD-BC0D73D28A88}" srcId="{4071AEF2-D135-464C-A9D6-86B06E3E8C62}" destId="{91EBC34D-4862-4718-95A7-E891FAAD61EE}" srcOrd="2" destOrd="0" parTransId="{AE04EBE6-FDC3-4454-955E-B57DBED0C6A3}" sibTransId="{2010F391-3338-490D-A35F-9D08CB95A6D1}"/>
    <dgm:cxn modelId="{308A1D61-1A69-496A-886E-882321E14EFF}" srcId="{8859968A-33E4-491D-BB9E-392D0449835A}" destId="{8A0650FF-2573-46F4-ABB6-9F846D49822D}" srcOrd="3" destOrd="0" parTransId="{CC8A51EE-8D83-4B6E-B305-ED2EA6ACD4CC}" sibTransId="{A9D62D5B-2DEE-4E5C-92C9-637EF1BB2578}"/>
    <dgm:cxn modelId="{23FCD961-335C-42F2-B344-C80AC970B035}" srcId="{8859968A-33E4-491D-BB9E-392D0449835A}" destId="{B1C00AE5-B8D5-4015-9EEF-6B6EA415A430}" srcOrd="2" destOrd="0" parTransId="{3F0302B0-4A0E-4A73-9242-48A80AF539B8}" sibTransId="{B44F6F51-A88D-4B5C-A8C4-FF1E9464A4D5}"/>
    <dgm:cxn modelId="{E7B6F363-1B15-4CAA-B9BE-AD98DCFF1CCB}" type="presOf" srcId="{34AC96F4-6B7A-4790-A879-A79442B83FB5}" destId="{91C80112-D04E-41F2-90BF-91F3C9494F11}" srcOrd="0" destOrd="0" presId="urn:microsoft.com/office/officeart/2011/layout/TabList"/>
    <dgm:cxn modelId="{84DB6F69-F7CD-4633-AB90-E1EC1C42B169}" srcId="{3EFB0B73-B12A-4403-9192-74BCC67DA9C9}" destId="{45BEBF12-EE20-46A2-827B-BD9A8EE144B3}" srcOrd="2" destOrd="0" parTransId="{4FEB301D-81BD-481D-B951-4311D71A09D9}" sibTransId="{C866A4A5-A740-4B0A-8106-BFAB38AE2923}"/>
    <dgm:cxn modelId="{F39DC671-E670-4BA6-BA3D-6A729618C8A1}" type="presOf" srcId="{B1C00AE5-B8D5-4015-9EEF-6B6EA415A430}" destId="{F207375F-FB4F-4954-A898-0B8CAE139750}" srcOrd="0" destOrd="1" presId="urn:microsoft.com/office/officeart/2011/layout/TabList"/>
    <dgm:cxn modelId="{91F1BB83-CF99-4A10-8477-6B88614F45FF}" type="presOf" srcId="{8015181C-58EC-4AB2-AE56-8B45B80C24C6}" destId="{0081A300-C3DF-4C12-B8C6-E18686751015}" srcOrd="0" destOrd="2" presId="urn:microsoft.com/office/officeart/2011/layout/TabList"/>
    <dgm:cxn modelId="{EA9DF18F-3455-43F1-A942-3788604D6B73}" srcId="{45BEBF12-EE20-46A2-827B-BD9A8EE144B3}" destId="{0B4B7596-FF60-4D32-AB48-ABD61B194660}" srcOrd="0" destOrd="0" parTransId="{4B34D893-DE96-47F1-9CAC-68CC5D7B408C}" sibTransId="{9442D5E4-F687-4DF0-8D21-5B8F1FFD272C}"/>
    <dgm:cxn modelId="{459825A0-2813-4653-A6E9-541A73699B49}" type="presOf" srcId="{77390B1D-7995-44DA-83D2-EC59E5E0979C}" destId="{0081A300-C3DF-4C12-B8C6-E18686751015}" srcOrd="0" destOrd="0" presId="urn:microsoft.com/office/officeart/2011/layout/TabList"/>
    <dgm:cxn modelId="{FB4F8FA6-67AB-403F-892E-29DC7D1E8518}" srcId="{3EFB0B73-B12A-4403-9192-74BCC67DA9C9}" destId="{8859968A-33E4-491D-BB9E-392D0449835A}" srcOrd="0" destOrd="0" parTransId="{3004F655-8540-4B5E-A66B-ED81BB3D0C44}" sibTransId="{46AE0BF3-73D2-486E-9AFC-867A4F932172}"/>
    <dgm:cxn modelId="{DE0B13A8-E9A3-46BA-B200-0BBA86306B99}" type="presOf" srcId="{89D25352-3D54-48AA-AA5A-4C384CA836AB}" destId="{F207375F-FB4F-4954-A898-0B8CAE139750}" srcOrd="0" destOrd="4" presId="urn:microsoft.com/office/officeart/2011/layout/TabList"/>
    <dgm:cxn modelId="{0F2630A8-3C4F-44F3-B8EC-549A04E46385}" type="presOf" srcId="{560DCCFA-34B9-432F-9546-F498EDA26727}" destId="{F207375F-FB4F-4954-A898-0B8CAE139750}" srcOrd="0" destOrd="0" presId="urn:microsoft.com/office/officeart/2011/layout/TabList"/>
    <dgm:cxn modelId="{6EF140A9-2E3D-4136-A52F-ECFFF59E5142}" srcId="{8859968A-33E4-491D-BB9E-392D0449835A}" destId="{89D25352-3D54-48AA-AA5A-4C384CA836AB}" srcOrd="5" destOrd="0" parTransId="{2AE5AFFF-6C22-47D3-A22B-1AEC9A8B6A86}" sibTransId="{D010CA04-574A-4F89-8528-EC818A1306E6}"/>
    <dgm:cxn modelId="{77050BBE-8138-4997-9936-005E5BF2E77E}" type="presOf" srcId="{15991C02-19F2-4A3E-B8DB-0293C1573E06}" destId="{0081A300-C3DF-4C12-B8C6-E18686751015}" srcOrd="0" destOrd="3" presId="urn:microsoft.com/office/officeart/2011/layout/TabList"/>
    <dgm:cxn modelId="{E75813CB-CA5D-4F39-B8E2-049F74E61454}" srcId="{8859968A-33E4-491D-BB9E-392D0449835A}" destId="{34AC96F4-6B7A-4790-A879-A79442B83FB5}" srcOrd="0" destOrd="0" parTransId="{45352482-8CB5-454A-B7D8-E4BF889CB539}" sibTransId="{2BEABF5A-88D8-4E56-B5D4-61B512AE84E6}"/>
    <dgm:cxn modelId="{598BBFCF-40D9-4BB9-9338-9BB72077B524}" srcId="{8859968A-33E4-491D-BB9E-392D0449835A}" destId="{560DCCFA-34B9-432F-9546-F498EDA26727}" srcOrd="1" destOrd="0" parTransId="{FF034F86-C7C0-4DAF-A1A4-F939EB31096D}" sibTransId="{FEB4B600-0881-4C72-9B1E-B5C0F2D65D91}"/>
    <dgm:cxn modelId="{D27313D0-F1D7-4918-8EA7-028863FBE08F}" type="presOf" srcId="{BB485D06-4A0A-48C5-AF42-5A96967917C9}" destId="{ED9CA482-4A06-4DDD-A30D-42B0CDEFAF96}" srcOrd="0" destOrd="0" presId="urn:microsoft.com/office/officeart/2011/layout/TabList"/>
    <dgm:cxn modelId="{FB4B81D0-B908-4463-844B-84720D271022}" srcId="{45BEBF12-EE20-46A2-827B-BD9A8EE144B3}" destId="{BB485D06-4A0A-48C5-AF42-5A96967917C9}" srcOrd="1" destOrd="0" parTransId="{B2AD8A97-33CF-4A01-9ED5-ECD5FA643301}" sibTransId="{DBE031B6-CC5E-4B77-BE82-742D098D446F}"/>
    <dgm:cxn modelId="{EB23B7D0-6CEC-4CE5-87FB-52F18E72AAAF}" type="presOf" srcId="{8859968A-33E4-491D-BB9E-392D0449835A}" destId="{0267707D-03C2-479E-BA11-785E23CDF92B}" srcOrd="0" destOrd="0" presId="urn:microsoft.com/office/officeart/2011/layout/TabList"/>
    <dgm:cxn modelId="{F4D7FFD4-FA2B-43BE-BA90-96016A81F9AE}" type="presOf" srcId="{5045AFD7-B294-4090-87BC-453287563C6C}" destId="{0081A300-C3DF-4C12-B8C6-E18686751015}" srcOrd="0" destOrd="4" presId="urn:microsoft.com/office/officeart/2011/layout/TabList"/>
    <dgm:cxn modelId="{9E7499D5-BB27-415B-8DB4-A4472E388CA4}" srcId="{4071AEF2-D135-464C-A9D6-86B06E3E8C62}" destId="{8015181C-58EC-4AB2-AE56-8B45B80C24C6}" srcOrd="3" destOrd="0" parTransId="{2C335E8F-C107-488B-A8A3-7372CA25FCF6}" sibTransId="{EC0AD0FF-C334-402C-B331-88AB62AC9D43}"/>
    <dgm:cxn modelId="{AA1FE9E9-D53C-4ACC-9F22-E4B25C604554}" srcId="{8859968A-33E4-491D-BB9E-392D0449835A}" destId="{0E09D602-88C3-4419-ABB4-145308643D8A}" srcOrd="4" destOrd="0" parTransId="{50FD6919-6C22-496A-A156-CA57241E2328}" sibTransId="{C94C673B-2CC1-4EBD-9AF7-0BABF12BED71}"/>
    <dgm:cxn modelId="{A146F8EE-539E-46C2-8562-E8DC88A83225}" srcId="{4071AEF2-D135-464C-A9D6-86B06E3E8C62}" destId="{15991C02-19F2-4A3E-B8DB-0293C1573E06}" srcOrd="4" destOrd="0" parTransId="{9D40D656-7C59-44E2-8D65-0F322C8E5D16}" sibTransId="{978AC9A2-6DF9-4AEF-84B5-828E0A961E10}"/>
    <dgm:cxn modelId="{C75C50EF-81D7-448F-8860-366B4CE81EEF}" type="presOf" srcId="{45BEBF12-EE20-46A2-827B-BD9A8EE144B3}" destId="{331CA4C2-9D59-4726-9420-8CF2B1A8E1A2}" srcOrd="0" destOrd="0" presId="urn:microsoft.com/office/officeart/2011/layout/TabList"/>
    <dgm:cxn modelId="{7C0C06F1-763A-4A19-9246-6EDA08A79367}" type="presOf" srcId="{F98BC096-5467-490E-A664-9F2FA7FDFFB1}" destId="{9BE1722D-12B9-44FC-BA15-7BAE7992DAA0}" srcOrd="0" destOrd="0" presId="urn:microsoft.com/office/officeart/2011/layout/TabList"/>
    <dgm:cxn modelId="{47658DF5-FA29-467D-A7A9-848BB1EED6E8}" type="presOf" srcId="{3EFB0B73-B12A-4403-9192-74BCC67DA9C9}" destId="{DF615120-0FC0-449C-8C08-03B1F48624E5}" srcOrd="0" destOrd="0" presId="urn:microsoft.com/office/officeart/2011/layout/TabList"/>
    <dgm:cxn modelId="{0F5BF0F7-5881-4267-8F4E-669B89755EFD}" type="presOf" srcId="{0FEAA208-65C2-4051-A763-5BC5DD4451B7}" destId="{F207375F-FB4F-4954-A898-0B8CAE139750}" srcOrd="0" destOrd="5" presId="urn:microsoft.com/office/officeart/2011/layout/TabList"/>
    <dgm:cxn modelId="{7F224DF9-A630-4113-8DB0-59D98AC6EB71}" type="presOf" srcId="{91EBC34D-4862-4718-95A7-E891FAAD61EE}" destId="{0081A300-C3DF-4C12-B8C6-E18686751015}" srcOrd="0" destOrd="1" presId="urn:microsoft.com/office/officeart/2011/layout/TabList"/>
    <dgm:cxn modelId="{FBC316FC-1A7E-484E-8342-19AA4058CFBF}" type="presOf" srcId="{0E09D602-88C3-4419-ABB4-145308643D8A}" destId="{F207375F-FB4F-4954-A898-0B8CAE139750}" srcOrd="0" destOrd="3" presId="urn:microsoft.com/office/officeart/2011/layout/TabList"/>
    <dgm:cxn modelId="{61E896D1-AC99-4BCE-8AD0-B4C48F012BD8}" type="presParOf" srcId="{DF615120-0FC0-449C-8C08-03B1F48624E5}" destId="{E8D9B9A5-F940-4C39-B726-EE22ED69B2B6}" srcOrd="0" destOrd="0" presId="urn:microsoft.com/office/officeart/2011/layout/TabList"/>
    <dgm:cxn modelId="{737D49F7-97A3-4658-9E70-FD672051B797}" type="presParOf" srcId="{E8D9B9A5-F940-4C39-B726-EE22ED69B2B6}" destId="{91C80112-D04E-41F2-90BF-91F3C9494F11}" srcOrd="0" destOrd="0" presId="urn:microsoft.com/office/officeart/2011/layout/TabList"/>
    <dgm:cxn modelId="{B5ACE370-8FCA-49D1-9604-80DCA07EEEC3}" type="presParOf" srcId="{E8D9B9A5-F940-4C39-B726-EE22ED69B2B6}" destId="{0267707D-03C2-479E-BA11-785E23CDF92B}" srcOrd="1" destOrd="0" presId="urn:microsoft.com/office/officeart/2011/layout/TabList"/>
    <dgm:cxn modelId="{5098AEEF-9BEE-4A12-A312-899033D05F89}" type="presParOf" srcId="{E8D9B9A5-F940-4C39-B726-EE22ED69B2B6}" destId="{30EAB5C3-26E6-4884-A1FA-A91F9A5D9FCA}" srcOrd="2" destOrd="0" presId="urn:microsoft.com/office/officeart/2011/layout/TabList"/>
    <dgm:cxn modelId="{4EDA0E41-60DB-4D84-9823-8705B4E9C2B2}" type="presParOf" srcId="{DF615120-0FC0-449C-8C08-03B1F48624E5}" destId="{F207375F-FB4F-4954-A898-0B8CAE139750}" srcOrd="1" destOrd="0" presId="urn:microsoft.com/office/officeart/2011/layout/TabList"/>
    <dgm:cxn modelId="{3B7F55BE-4461-404F-AEF9-DA3FA7B47050}" type="presParOf" srcId="{DF615120-0FC0-449C-8C08-03B1F48624E5}" destId="{BC9C12D5-23BD-4E6B-A606-752D6824F833}" srcOrd="2" destOrd="0" presId="urn:microsoft.com/office/officeart/2011/layout/TabList"/>
    <dgm:cxn modelId="{6E64E8A4-A3D4-4C1A-A44A-D09494DA78FE}" type="presParOf" srcId="{DF615120-0FC0-449C-8C08-03B1F48624E5}" destId="{90E5098F-FE73-47E6-9C9D-C16855A3A3FD}" srcOrd="3" destOrd="0" presId="urn:microsoft.com/office/officeart/2011/layout/TabList"/>
    <dgm:cxn modelId="{034B8716-6243-4A91-A2BE-9D0A96870C49}" type="presParOf" srcId="{90E5098F-FE73-47E6-9C9D-C16855A3A3FD}" destId="{9BE1722D-12B9-44FC-BA15-7BAE7992DAA0}" srcOrd="0" destOrd="0" presId="urn:microsoft.com/office/officeart/2011/layout/TabList"/>
    <dgm:cxn modelId="{ECC738B8-4E6A-4466-9632-E723F4D3A5E7}" type="presParOf" srcId="{90E5098F-FE73-47E6-9C9D-C16855A3A3FD}" destId="{EE2824DD-3692-4BED-8B78-9351E80B2943}" srcOrd="1" destOrd="0" presId="urn:microsoft.com/office/officeart/2011/layout/TabList"/>
    <dgm:cxn modelId="{8C3B0F83-FCA0-42AD-9DB0-45382534EB10}" type="presParOf" srcId="{90E5098F-FE73-47E6-9C9D-C16855A3A3FD}" destId="{698C48DE-561B-4CB9-922E-354864D81068}" srcOrd="2" destOrd="0" presId="urn:microsoft.com/office/officeart/2011/layout/TabList"/>
    <dgm:cxn modelId="{10264159-EA21-4EBA-8213-97E64D28B731}" type="presParOf" srcId="{DF615120-0FC0-449C-8C08-03B1F48624E5}" destId="{0081A300-C3DF-4C12-B8C6-E18686751015}" srcOrd="4" destOrd="0" presId="urn:microsoft.com/office/officeart/2011/layout/TabList"/>
    <dgm:cxn modelId="{2B95BB08-A2BF-4FF6-B4FF-603D239F214D}" type="presParOf" srcId="{DF615120-0FC0-449C-8C08-03B1F48624E5}" destId="{BC5E2FCB-E210-46A0-AD01-1923E193812D}" srcOrd="5" destOrd="0" presId="urn:microsoft.com/office/officeart/2011/layout/TabList"/>
    <dgm:cxn modelId="{8BEA4A43-79EC-4F16-AEFB-2FA6CE69408A}" type="presParOf" srcId="{DF615120-0FC0-449C-8C08-03B1F48624E5}" destId="{2E29B3B5-30D8-4F00-87AD-8AA1EDB3C1CE}" srcOrd="6" destOrd="0" presId="urn:microsoft.com/office/officeart/2011/layout/TabList"/>
    <dgm:cxn modelId="{739DFBDB-60DD-44BE-8C7D-3B583FED68C6}" type="presParOf" srcId="{2E29B3B5-30D8-4F00-87AD-8AA1EDB3C1CE}" destId="{56F52C50-C000-42A8-A366-3F3079B9A60B}" srcOrd="0" destOrd="0" presId="urn:microsoft.com/office/officeart/2011/layout/TabList"/>
    <dgm:cxn modelId="{A4B83BD1-1DFA-44F5-8751-7C11A2131118}" type="presParOf" srcId="{2E29B3B5-30D8-4F00-87AD-8AA1EDB3C1CE}" destId="{331CA4C2-9D59-4726-9420-8CF2B1A8E1A2}" srcOrd="1" destOrd="0" presId="urn:microsoft.com/office/officeart/2011/layout/TabList"/>
    <dgm:cxn modelId="{E80E3BB7-5390-4497-9D00-578302BEF6EE}" type="presParOf" srcId="{2E29B3B5-30D8-4F00-87AD-8AA1EDB3C1CE}" destId="{352E7521-8C43-43E5-A4AE-C98A974DDAEB}" srcOrd="2" destOrd="0" presId="urn:microsoft.com/office/officeart/2011/layout/TabList"/>
    <dgm:cxn modelId="{65DB892C-F61A-46C2-8480-271661DBECEF}" type="presParOf" srcId="{DF615120-0FC0-449C-8C08-03B1F48624E5}" destId="{ED9CA482-4A06-4DDD-A30D-42B0CDEFAF96}" srcOrd="7"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CEC516-FD33-47CC-88C4-89AEB506F98C}" type="doc">
      <dgm:prSet loTypeId="urn:microsoft.com/office/officeart/2005/8/layout/vList2" loCatId="list" qsTypeId="urn:microsoft.com/office/officeart/2005/8/quickstyle/simple3" qsCatId="simple" csTypeId="urn:microsoft.com/office/officeart/2005/8/colors/colorful1" csCatId="colorful" phldr="1"/>
      <dgm:spPr/>
      <dgm:t>
        <a:bodyPr/>
        <a:lstStyle/>
        <a:p>
          <a:endParaRPr lang="en-US"/>
        </a:p>
      </dgm:t>
    </dgm:pt>
    <dgm:pt modelId="{B186892B-B9B7-430F-BEBA-0D479921052E}">
      <dgm:prSet phldrT="[Text]"/>
      <dgm:spPr/>
      <dgm:t>
        <a:bodyPr/>
        <a:lstStyle/>
        <a:p>
          <a:r>
            <a:rPr lang="en-US" dirty="0"/>
            <a:t>Level 8 Courses </a:t>
          </a:r>
        </a:p>
      </dgm:t>
    </dgm:pt>
    <dgm:pt modelId="{37C080F4-AEC6-4D64-BAA0-2579D41A225E}" type="parTrans" cxnId="{2F892F7C-A2FC-4A26-B554-0E4DD7B93DBB}">
      <dgm:prSet/>
      <dgm:spPr/>
      <dgm:t>
        <a:bodyPr/>
        <a:lstStyle/>
        <a:p>
          <a:endParaRPr lang="en-US"/>
        </a:p>
      </dgm:t>
    </dgm:pt>
    <dgm:pt modelId="{6BBC87C4-3809-484A-A59D-EA0BD615525E}" type="sibTrans" cxnId="{2F892F7C-A2FC-4A26-B554-0E4DD7B93DBB}">
      <dgm:prSet/>
      <dgm:spPr/>
      <dgm:t>
        <a:bodyPr/>
        <a:lstStyle/>
        <a:p>
          <a:endParaRPr lang="en-US"/>
        </a:p>
      </dgm:t>
    </dgm:pt>
    <dgm:pt modelId="{E82ADD09-0EB1-41D9-8D5D-089DB06822B8}">
      <dgm:prSet phldrT="[Text]"/>
      <dgm:spPr/>
      <dgm:t>
        <a:bodyPr/>
        <a:lstStyle/>
        <a:p>
          <a:r>
            <a:rPr lang="en-GB" altLang="en-US" b="1" i="1" dirty="0">
              <a:latin typeface="Arial Narrow" pitchFamily="34" charset="0"/>
            </a:rPr>
            <a:t>Honours Degree Courses (8), </a:t>
          </a:r>
          <a:r>
            <a:rPr lang="en-GB" altLang="en-US" b="0" i="1" dirty="0">
              <a:latin typeface="Arial Narrow" pitchFamily="34" charset="0"/>
            </a:rPr>
            <a:t>example = TR024 European Studies, TCD</a:t>
          </a:r>
          <a:endParaRPr lang="en-US" b="0" i="1" dirty="0"/>
        </a:p>
      </dgm:t>
    </dgm:pt>
    <dgm:pt modelId="{FD5B1DB9-F65C-4F6B-8580-31E218E044F4}" type="parTrans" cxnId="{D4E4CEA3-FDE7-4295-ADDD-D8749A39C188}">
      <dgm:prSet/>
      <dgm:spPr/>
      <dgm:t>
        <a:bodyPr/>
        <a:lstStyle/>
        <a:p>
          <a:endParaRPr lang="en-US"/>
        </a:p>
      </dgm:t>
    </dgm:pt>
    <dgm:pt modelId="{5FD66F78-5C06-44E5-8CC3-5CCD21F1A559}" type="sibTrans" cxnId="{D4E4CEA3-FDE7-4295-ADDD-D8749A39C188}">
      <dgm:prSet/>
      <dgm:spPr/>
      <dgm:t>
        <a:bodyPr/>
        <a:lstStyle/>
        <a:p>
          <a:endParaRPr lang="en-US"/>
        </a:p>
      </dgm:t>
    </dgm:pt>
    <dgm:pt modelId="{71670BCE-8EF7-45AB-AD6F-4CC023C7AB04}">
      <dgm:prSet phldrT="[Text]"/>
      <dgm:spPr/>
      <dgm:t>
        <a:bodyPr/>
        <a:lstStyle/>
        <a:p>
          <a:r>
            <a:rPr lang="en-US" dirty="0"/>
            <a:t>Level 7 and 6 Courses</a:t>
          </a:r>
        </a:p>
      </dgm:t>
    </dgm:pt>
    <dgm:pt modelId="{CD1BD312-25DD-4CBD-A024-469931998021}" type="parTrans" cxnId="{003F68C3-0C56-4FE4-A050-D8F0EDEC9ECF}">
      <dgm:prSet/>
      <dgm:spPr/>
      <dgm:t>
        <a:bodyPr/>
        <a:lstStyle/>
        <a:p>
          <a:endParaRPr lang="en-US"/>
        </a:p>
      </dgm:t>
    </dgm:pt>
    <dgm:pt modelId="{EACBBACA-784D-43B2-8BA6-E966588E1A47}" type="sibTrans" cxnId="{003F68C3-0C56-4FE4-A050-D8F0EDEC9ECF}">
      <dgm:prSet/>
      <dgm:spPr/>
      <dgm:t>
        <a:bodyPr/>
        <a:lstStyle/>
        <a:p>
          <a:endParaRPr lang="en-US"/>
        </a:p>
      </dgm:t>
    </dgm:pt>
    <dgm:pt modelId="{B3F1AA65-CF1F-413A-9AF7-4103F276D54E}">
      <dgm:prSet phldrT="[Text]"/>
      <dgm:spPr/>
      <dgm:t>
        <a:bodyPr/>
        <a:lstStyle/>
        <a:p>
          <a:r>
            <a:rPr lang="en-GB" altLang="en-US" b="1" dirty="0">
              <a:latin typeface="Arial Narrow" pitchFamily="34" charset="0"/>
            </a:rPr>
            <a:t>Ordinary Degree Courses (7), example – </a:t>
          </a:r>
          <a:r>
            <a:rPr lang="en-GB" altLang="en-US" b="0" dirty="0">
              <a:latin typeface="Arial Narrow" pitchFamily="34" charset="0"/>
            </a:rPr>
            <a:t>TU747 Hospitality Management, TUD</a:t>
          </a:r>
          <a:endParaRPr lang="en-US" b="0" dirty="0"/>
        </a:p>
      </dgm:t>
    </dgm:pt>
    <dgm:pt modelId="{2F77E8BB-827F-4A65-9FA0-98F409DB0EB9}" type="parTrans" cxnId="{C1603324-ECF6-421A-87AC-946DD11ABAF5}">
      <dgm:prSet/>
      <dgm:spPr/>
      <dgm:t>
        <a:bodyPr/>
        <a:lstStyle/>
        <a:p>
          <a:endParaRPr lang="en-US"/>
        </a:p>
      </dgm:t>
    </dgm:pt>
    <dgm:pt modelId="{BF85E8A4-BD23-4354-98A6-F04EC117E00B}" type="sibTrans" cxnId="{C1603324-ECF6-421A-87AC-946DD11ABAF5}">
      <dgm:prSet/>
      <dgm:spPr/>
      <dgm:t>
        <a:bodyPr/>
        <a:lstStyle/>
        <a:p>
          <a:endParaRPr lang="en-US"/>
        </a:p>
      </dgm:t>
    </dgm:pt>
    <dgm:pt modelId="{F5539626-6F25-4594-8B3B-AA51238CC819}">
      <dgm:prSet/>
      <dgm:spPr/>
      <dgm:t>
        <a:bodyPr/>
        <a:lstStyle/>
        <a:p>
          <a:r>
            <a:rPr lang="en-GB" altLang="en-US" b="1" i="1" dirty="0">
              <a:latin typeface="Arial Narrow" pitchFamily="34" charset="0"/>
            </a:rPr>
            <a:t>Usually 3 to 4 years duration</a:t>
          </a:r>
        </a:p>
      </dgm:t>
    </dgm:pt>
    <dgm:pt modelId="{95AFCFF9-8241-4F33-8C2F-A581202E3F95}" type="parTrans" cxnId="{5CA904BF-5D31-43F1-8CB7-70B895DF071A}">
      <dgm:prSet/>
      <dgm:spPr/>
      <dgm:t>
        <a:bodyPr/>
        <a:lstStyle/>
        <a:p>
          <a:endParaRPr lang="en-US"/>
        </a:p>
      </dgm:t>
    </dgm:pt>
    <dgm:pt modelId="{81006F76-2839-48FC-B944-D2FCE03748E1}" type="sibTrans" cxnId="{5CA904BF-5D31-43F1-8CB7-70B895DF071A}">
      <dgm:prSet/>
      <dgm:spPr/>
      <dgm:t>
        <a:bodyPr/>
        <a:lstStyle/>
        <a:p>
          <a:endParaRPr lang="en-US"/>
        </a:p>
      </dgm:t>
    </dgm:pt>
    <dgm:pt modelId="{CA78F4AD-D02E-4F37-A0D8-F3CF7C046877}">
      <dgm:prSet/>
      <dgm:spPr/>
      <dgm:t>
        <a:bodyPr/>
        <a:lstStyle/>
        <a:p>
          <a:r>
            <a:rPr lang="en-GB" altLang="en-US" b="1" i="1" dirty="0">
              <a:latin typeface="Arial Narrow" pitchFamily="34" charset="0"/>
            </a:rPr>
            <a:t>You can choose 10 Level 8 courses</a:t>
          </a:r>
        </a:p>
      </dgm:t>
    </dgm:pt>
    <dgm:pt modelId="{B1CA8727-A918-4E52-93FF-DD290938A028}" type="parTrans" cxnId="{5C29664F-A585-4AD9-9DA3-65FBDA2FE237}">
      <dgm:prSet/>
      <dgm:spPr/>
      <dgm:t>
        <a:bodyPr/>
        <a:lstStyle/>
        <a:p>
          <a:endParaRPr lang="en-US"/>
        </a:p>
      </dgm:t>
    </dgm:pt>
    <dgm:pt modelId="{56A31363-F0BF-4FD3-BEFE-2E5B24668692}" type="sibTrans" cxnId="{5C29664F-A585-4AD9-9DA3-65FBDA2FE237}">
      <dgm:prSet/>
      <dgm:spPr/>
      <dgm:t>
        <a:bodyPr/>
        <a:lstStyle/>
        <a:p>
          <a:endParaRPr lang="en-US"/>
        </a:p>
      </dgm:t>
    </dgm:pt>
    <dgm:pt modelId="{9F48CDF2-9BF1-4AD6-A0F3-38B46E6DCEAD}">
      <dgm:prSet/>
      <dgm:spPr/>
      <dgm:t>
        <a:bodyPr/>
        <a:lstStyle/>
        <a:p>
          <a:r>
            <a:rPr lang="en-GB" altLang="en-US" b="1" i="1" dirty="0">
              <a:latin typeface="Arial Narrow" pitchFamily="34" charset="0"/>
            </a:rPr>
            <a:t>Universities, most IT’s/Colleges and Private Colleges</a:t>
          </a:r>
        </a:p>
      </dgm:t>
    </dgm:pt>
    <dgm:pt modelId="{D6EE17E9-A68F-4F53-A2F8-77EF03BED108}" type="parTrans" cxnId="{C6CBFEB6-BB93-47CE-907A-AEC8E2153F16}">
      <dgm:prSet/>
      <dgm:spPr/>
      <dgm:t>
        <a:bodyPr/>
        <a:lstStyle/>
        <a:p>
          <a:endParaRPr lang="en-US"/>
        </a:p>
      </dgm:t>
    </dgm:pt>
    <dgm:pt modelId="{5994C000-E494-4A55-9997-386EEA6460E4}" type="sibTrans" cxnId="{C6CBFEB6-BB93-47CE-907A-AEC8E2153F16}">
      <dgm:prSet/>
      <dgm:spPr/>
      <dgm:t>
        <a:bodyPr/>
        <a:lstStyle/>
        <a:p>
          <a:endParaRPr lang="en-US"/>
        </a:p>
      </dgm:t>
    </dgm:pt>
    <dgm:pt modelId="{171AF12A-DA40-44D0-8590-D5F16D55D0D6}">
      <dgm:prSet/>
      <dgm:spPr/>
      <dgm:t>
        <a:bodyPr/>
        <a:lstStyle/>
        <a:p>
          <a:r>
            <a:rPr lang="en-GB" altLang="en-US" b="1" dirty="0">
              <a:latin typeface="Arial Narrow" pitchFamily="34" charset="0"/>
            </a:rPr>
            <a:t>Higher Certificate (6), example – </a:t>
          </a:r>
          <a:r>
            <a:rPr lang="en-GB" altLang="en-US" b="0" dirty="0">
              <a:latin typeface="Arial Narrow" pitchFamily="34" charset="0"/>
            </a:rPr>
            <a:t>NC 103 Business, NCI</a:t>
          </a:r>
        </a:p>
      </dgm:t>
    </dgm:pt>
    <dgm:pt modelId="{2A9F8F09-6567-454F-A3A9-A6ED633543F4}" type="parTrans" cxnId="{A9CB7186-6FD9-4D4D-98FE-C81BE905E738}">
      <dgm:prSet/>
      <dgm:spPr/>
      <dgm:t>
        <a:bodyPr/>
        <a:lstStyle/>
        <a:p>
          <a:endParaRPr lang="en-US"/>
        </a:p>
      </dgm:t>
    </dgm:pt>
    <dgm:pt modelId="{296428AD-FA90-416D-A92C-4A2AA19060B8}" type="sibTrans" cxnId="{A9CB7186-6FD9-4D4D-98FE-C81BE905E738}">
      <dgm:prSet/>
      <dgm:spPr/>
      <dgm:t>
        <a:bodyPr/>
        <a:lstStyle/>
        <a:p>
          <a:endParaRPr lang="en-US"/>
        </a:p>
      </dgm:t>
    </dgm:pt>
    <dgm:pt modelId="{449F9716-49A3-49F1-97F6-7214A3F01D9F}">
      <dgm:prSet/>
      <dgm:spPr/>
      <dgm:t>
        <a:bodyPr/>
        <a:lstStyle/>
        <a:p>
          <a:r>
            <a:rPr lang="en-GB" altLang="en-US" b="1" dirty="0">
              <a:latin typeface="Arial Narrow" pitchFamily="34" charset="0"/>
            </a:rPr>
            <a:t>3 and 2 years duration</a:t>
          </a:r>
        </a:p>
      </dgm:t>
    </dgm:pt>
    <dgm:pt modelId="{E91E6F45-B078-42BB-A88D-420C6CD8F61E}" type="parTrans" cxnId="{B40EE9D9-ABB0-4F7E-B4DF-C00549BE5ED7}">
      <dgm:prSet/>
      <dgm:spPr/>
      <dgm:t>
        <a:bodyPr/>
        <a:lstStyle/>
        <a:p>
          <a:endParaRPr lang="en-US"/>
        </a:p>
      </dgm:t>
    </dgm:pt>
    <dgm:pt modelId="{85DE07F1-A55A-42BF-9574-8FC3CD95B163}" type="sibTrans" cxnId="{B40EE9D9-ABB0-4F7E-B4DF-C00549BE5ED7}">
      <dgm:prSet/>
      <dgm:spPr/>
      <dgm:t>
        <a:bodyPr/>
        <a:lstStyle/>
        <a:p>
          <a:endParaRPr lang="en-US"/>
        </a:p>
      </dgm:t>
    </dgm:pt>
    <dgm:pt modelId="{F3FBA396-D307-4CAA-9AF8-8E9793BD7A69}">
      <dgm:prSet/>
      <dgm:spPr/>
      <dgm:t>
        <a:bodyPr/>
        <a:lstStyle/>
        <a:p>
          <a:r>
            <a:rPr lang="en-GB" altLang="en-US" b="1" dirty="0">
              <a:latin typeface="Arial Narrow" pitchFamily="34" charset="0"/>
            </a:rPr>
            <a:t>All IT’s, some Uni. &amp; Colleges</a:t>
          </a:r>
        </a:p>
      </dgm:t>
    </dgm:pt>
    <dgm:pt modelId="{8DFFF553-3D97-46FB-9A17-F5990B56AA43}" type="parTrans" cxnId="{E50CCBCE-012F-4D4A-B939-9B22A9C60DA3}">
      <dgm:prSet/>
      <dgm:spPr/>
      <dgm:t>
        <a:bodyPr/>
        <a:lstStyle/>
        <a:p>
          <a:endParaRPr lang="en-US"/>
        </a:p>
      </dgm:t>
    </dgm:pt>
    <dgm:pt modelId="{7F261027-8901-46DE-AEDF-CD85E8754BB8}" type="sibTrans" cxnId="{E50CCBCE-012F-4D4A-B939-9B22A9C60DA3}">
      <dgm:prSet/>
      <dgm:spPr/>
      <dgm:t>
        <a:bodyPr/>
        <a:lstStyle/>
        <a:p>
          <a:endParaRPr lang="en-US"/>
        </a:p>
      </dgm:t>
    </dgm:pt>
    <dgm:pt modelId="{80FD9038-7248-4BE2-89A0-F105B9B616AB}" type="pres">
      <dgm:prSet presAssocID="{C8CEC516-FD33-47CC-88C4-89AEB506F98C}" presName="linear" presStyleCnt="0">
        <dgm:presLayoutVars>
          <dgm:animLvl val="lvl"/>
          <dgm:resizeHandles val="exact"/>
        </dgm:presLayoutVars>
      </dgm:prSet>
      <dgm:spPr/>
    </dgm:pt>
    <dgm:pt modelId="{12597DD1-29EB-4654-9BA3-E8D5E6413FB2}" type="pres">
      <dgm:prSet presAssocID="{B186892B-B9B7-430F-BEBA-0D479921052E}" presName="parentText" presStyleLbl="node1" presStyleIdx="0" presStyleCnt="2">
        <dgm:presLayoutVars>
          <dgm:chMax val="0"/>
          <dgm:bulletEnabled val="1"/>
        </dgm:presLayoutVars>
      </dgm:prSet>
      <dgm:spPr/>
    </dgm:pt>
    <dgm:pt modelId="{BFC1CB67-1AB3-4504-ABEB-9FEC37CF9E79}" type="pres">
      <dgm:prSet presAssocID="{B186892B-B9B7-430F-BEBA-0D479921052E}" presName="childText" presStyleLbl="revTx" presStyleIdx="0" presStyleCnt="2">
        <dgm:presLayoutVars>
          <dgm:bulletEnabled val="1"/>
        </dgm:presLayoutVars>
      </dgm:prSet>
      <dgm:spPr/>
    </dgm:pt>
    <dgm:pt modelId="{E9439C4F-D849-4183-9060-8FEA778DFC77}" type="pres">
      <dgm:prSet presAssocID="{71670BCE-8EF7-45AB-AD6F-4CC023C7AB04}" presName="parentText" presStyleLbl="node1" presStyleIdx="1" presStyleCnt="2">
        <dgm:presLayoutVars>
          <dgm:chMax val="0"/>
          <dgm:bulletEnabled val="1"/>
        </dgm:presLayoutVars>
      </dgm:prSet>
      <dgm:spPr/>
    </dgm:pt>
    <dgm:pt modelId="{F8091EAB-1B88-4826-890A-1BD106039E57}" type="pres">
      <dgm:prSet presAssocID="{71670BCE-8EF7-45AB-AD6F-4CC023C7AB04}" presName="childText" presStyleLbl="revTx" presStyleIdx="1" presStyleCnt="2">
        <dgm:presLayoutVars>
          <dgm:bulletEnabled val="1"/>
        </dgm:presLayoutVars>
      </dgm:prSet>
      <dgm:spPr/>
    </dgm:pt>
  </dgm:ptLst>
  <dgm:cxnLst>
    <dgm:cxn modelId="{72669F19-C75A-41C5-B030-2AC0034094E9}" type="presOf" srcId="{449F9716-49A3-49F1-97F6-7214A3F01D9F}" destId="{F8091EAB-1B88-4826-890A-1BD106039E57}" srcOrd="0" destOrd="2" presId="urn:microsoft.com/office/officeart/2005/8/layout/vList2"/>
    <dgm:cxn modelId="{63EF0C1B-65B5-4FEE-B580-032FACC90908}" type="presOf" srcId="{E82ADD09-0EB1-41D9-8D5D-089DB06822B8}" destId="{BFC1CB67-1AB3-4504-ABEB-9FEC37CF9E79}" srcOrd="0" destOrd="0" presId="urn:microsoft.com/office/officeart/2005/8/layout/vList2"/>
    <dgm:cxn modelId="{6549481B-4D05-4E1E-9943-F4039BDC030A}" type="presOf" srcId="{B3F1AA65-CF1F-413A-9AF7-4103F276D54E}" destId="{F8091EAB-1B88-4826-890A-1BD106039E57}" srcOrd="0" destOrd="0" presId="urn:microsoft.com/office/officeart/2005/8/layout/vList2"/>
    <dgm:cxn modelId="{57719E1D-FB06-4E03-89AC-6D74786AEFE8}" type="presOf" srcId="{F3FBA396-D307-4CAA-9AF8-8E9793BD7A69}" destId="{F8091EAB-1B88-4826-890A-1BD106039E57}" srcOrd="0" destOrd="3" presId="urn:microsoft.com/office/officeart/2005/8/layout/vList2"/>
    <dgm:cxn modelId="{A72FD421-77BC-49F9-961B-11C2F1BB2BA1}" type="presOf" srcId="{C8CEC516-FD33-47CC-88C4-89AEB506F98C}" destId="{80FD9038-7248-4BE2-89A0-F105B9B616AB}" srcOrd="0" destOrd="0" presId="urn:microsoft.com/office/officeart/2005/8/layout/vList2"/>
    <dgm:cxn modelId="{C1603324-ECF6-421A-87AC-946DD11ABAF5}" srcId="{71670BCE-8EF7-45AB-AD6F-4CC023C7AB04}" destId="{B3F1AA65-CF1F-413A-9AF7-4103F276D54E}" srcOrd="0" destOrd="0" parTransId="{2F77E8BB-827F-4A65-9FA0-98F409DB0EB9}" sibTransId="{BF85E8A4-BD23-4354-98A6-F04EC117E00B}"/>
    <dgm:cxn modelId="{CEC59F31-FDAF-4159-85CB-61928FE738D2}" type="presOf" srcId="{F5539626-6F25-4594-8B3B-AA51238CC819}" destId="{BFC1CB67-1AB3-4504-ABEB-9FEC37CF9E79}" srcOrd="0" destOrd="1" presId="urn:microsoft.com/office/officeart/2005/8/layout/vList2"/>
    <dgm:cxn modelId="{5C29664F-A585-4AD9-9DA3-65FBDA2FE237}" srcId="{B186892B-B9B7-430F-BEBA-0D479921052E}" destId="{CA78F4AD-D02E-4F37-A0D8-F3CF7C046877}" srcOrd="2" destOrd="0" parTransId="{B1CA8727-A918-4E52-93FF-DD290938A028}" sibTransId="{56A31363-F0BF-4FD3-BEFE-2E5B24668692}"/>
    <dgm:cxn modelId="{434B376B-46B2-44B0-B76F-3014D28E79D5}" type="presOf" srcId="{CA78F4AD-D02E-4F37-A0D8-F3CF7C046877}" destId="{BFC1CB67-1AB3-4504-ABEB-9FEC37CF9E79}" srcOrd="0" destOrd="2" presId="urn:microsoft.com/office/officeart/2005/8/layout/vList2"/>
    <dgm:cxn modelId="{2F892F7C-A2FC-4A26-B554-0E4DD7B93DBB}" srcId="{C8CEC516-FD33-47CC-88C4-89AEB506F98C}" destId="{B186892B-B9B7-430F-BEBA-0D479921052E}" srcOrd="0" destOrd="0" parTransId="{37C080F4-AEC6-4D64-BAA0-2579D41A225E}" sibTransId="{6BBC87C4-3809-484A-A59D-EA0BD615525E}"/>
    <dgm:cxn modelId="{A9CB7186-6FD9-4D4D-98FE-C81BE905E738}" srcId="{71670BCE-8EF7-45AB-AD6F-4CC023C7AB04}" destId="{171AF12A-DA40-44D0-8590-D5F16D55D0D6}" srcOrd="1" destOrd="0" parTransId="{2A9F8F09-6567-454F-A3A9-A6ED633543F4}" sibTransId="{296428AD-FA90-416D-A92C-4A2AA19060B8}"/>
    <dgm:cxn modelId="{BE1B4E89-EAC0-4921-A1F1-09F6FBDA470B}" type="presOf" srcId="{B186892B-B9B7-430F-BEBA-0D479921052E}" destId="{12597DD1-29EB-4654-9BA3-E8D5E6413FB2}" srcOrd="0" destOrd="0" presId="urn:microsoft.com/office/officeart/2005/8/layout/vList2"/>
    <dgm:cxn modelId="{D4E4CEA3-FDE7-4295-ADDD-D8749A39C188}" srcId="{B186892B-B9B7-430F-BEBA-0D479921052E}" destId="{E82ADD09-0EB1-41D9-8D5D-089DB06822B8}" srcOrd="0" destOrd="0" parTransId="{FD5B1DB9-F65C-4F6B-8580-31E218E044F4}" sibTransId="{5FD66F78-5C06-44E5-8CC3-5CCD21F1A559}"/>
    <dgm:cxn modelId="{C6CBFEB6-BB93-47CE-907A-AEC8E2153F16}" srcId="{B186892B-B9B7-430F-BEBA-0D479921052E}" destId="{9F48CDF2-9BF1-4AD6-A0F3-38B46E6DCEAD}" srcOrd="3" destOrd="0" parTransId="{D6EE17E9-A68F-4F53-A2F8-77EF03BED108}" sibTransId="{5994C000-E494-4A55-9997-386EEA6460E4}"/>
    <dgm:cxn modelId="{5CA904BF-5D31-43F1-8CB7-70B895DF071A}" srcId="{B186892B-B9B7-430F-BEBA-0D479921052E}" destId="{F5539626-6F25-4594-8B3B-AA51238CC819}" srcOrd="1" destOrd="0" parTransId="{95AFCFF9-8241-4F33-8C2F-A581202E3F95}" sibTransId="{81006F76-2839-48FC-B944-D2FCE03748E1}"/>
    <dgm:cxn modelId="{003F68C3-0C56-4FE4-A050-D8F0EDEC9ECF}" srcId="{C8CEC516-FD33-47CC-88C4-89AEB506F98C}" destId="{71670BCE-8EF7-45AB-AD6F-4CC023C7AB04}" srcOrd="1" destOrd="0" parTransId="{CD1BD312-25DD-4CBD-A024-469931998021}" sibTransId="{EACBBACA-784D-43B2-8BA6-E966588E1A47}"/>
    <dgm:cxn modelId="{2F728DCD-EF2B-4EEA-A31F-FB5ADFD202C2}" type="presOf" srcId="{71670BCE-8EF7-45AB-AD6F-4CC023C7AB04}" destId="{E9439C4F-D849-4183-9060-8FEA778DFC77}" srcOrd="0" destOrd="0" presId="urn:microsoft.com/office/officeart/2005/8/layout/vList2"/>
    <dgm:cxn modelId="{E50CCBCE-012F-4D4A-B939-9B22A9C60DA3}" srcId="{71670BCE-8EF7-45AB-AD6F-4CC023C7AB04}" destId="{F3FBA396-D307-4CAA-9AF8-8E9793BD7A69}" srcOrd="3" destOrd="0" parTransId="{8DFFF553-3D97-46FB-9A17-F5990B56AA43}" sibTransId="{7F261027-8901-46DE-AEDF-CD85E8754BB8}"/>
    <dgm:cxn modelId="{B40EE9D9-ABB0-4F7E-B4DF-C00549BE5ED7}" srcId="{71670BCE-8EF7-45AB-AD6F-4CC023C7AB04}" destId="{449F9716-49A3-49F1-97F6-7214A3F01D9F}" srcOrd="2" destOrd="0" parTransId="{E91E6F45-B078-42BB-A88D-420C6CD8F61E}" sibTransId="{85DE07F1-A55A-42BF-9574-8FC3CD95B163}"/>
    <dgm:cxn modelId="{150434EA-A4E5-432D-A7C8-79D7A0019529}" type="presOf" srcId="{9F48CDF2-9BF1-4AD6-A0F3-38B46E6DCEAD}" destId="{BFC1CB67-1AB3-4504-ABEB-9FEC37CF9E79}" srcOrd="0" destOrd="3" presId="urn:microsoft.com/office/officeart/2005/8/layout/vList2"/>
    <dgm:cxn modelId="{226438F3-841B-49FA-A1BC-518FC5DBF6F6}" type="presOf" srcId="{171AF12A-DA40-44D0-8590-D5F16D55D0D6}" destId="{F8091EAB-1B88-4826-890A-1BD106039E57}" srcOrd="0" destOrd="1" presId="urn:microsoft.com/office/officeart/2005/8/layout/vList2"/>
    <dgm:cxn modelId="{AD2445B0-E73C-40A4-A74C-B038A98532F2}" type="presParOf" srcId="{80FD9038-7248-4BE2-89A0-F105B9B616AB}" destId="{12597DD1-29EB-4654-9BA3-E8D5E6413FB2}" srcOrd="0" destOrd="0" presId="urn:microsoft.com/office/officeart/2005/8/layout/vList2"/>
    <dgm:cxn modelId="{F0E9174E-CBBB-4BCA-BDFE-410FE6C0C066}" type="presParOf" srcId="{80FD9038-7248-4BE2-89A0-F105B9B616AB}" destId="{BFC1CB67-1AB3-4504-ABEB-9FEC37CF9E79}" srcOrd="1" destOrd="0" presId="urn:microsoft.com/office/officeart/2005/8/layout/vList2"/>
    <dgm:cxn modelId="{4A3198BC-46A4-4CCB-9E82-1F66A23AA201}" type="presParOf" srcId="{80FD9038-7248-4BE2-89A0-F105B9B616AB}" destId="{E9439C4F-D849-4183-9060-8FEA778DFC77}" srcOrd="2" destOrd="0" presId="urn:microsoft.com/office/officeart/2005/8/layout/vList2"/>
    <dgm:cxn modelId="{9C5C5B9D-D362-4882-A181-4B2C58996866}" type="presParOf" srcId="{80FD9038-7248-4BE2-89A0-F105B9B616AB}" destId="{F8091EAB-1B88-4826-890A-1BD106039E57}"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28B08CD-103F-4E97-A58E-ADB525A3F7FD}"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IE"/>
        </a:p>
      </dgm:t>
    </dgm:pt>
    <dgm:pt modelId="{22C2A836-32E2-4291-A5F7-E98E15E1BFC4}">
      <dgm:prSet phldrT="[Text]"/>
      <dgm:spPr/>
      <dgm:t>
        <a:bodyPr/>
        <a:lstStyle/>
        <a:p>
          <a:r>
            <a:rPr lang="en-IE" dirty="0"/>
            <a:t>1. Minimum Entry Requirements</a:t>
          </a:r>
        </a:p>
      </dgm:t>
    </dgm:pt>
    <dgm:pt modelId="{C7B8F37F-5E6C-4494-832D-35957453F41F}" type="parTrans" cxnId="{8B574740-511E-4528-8406-E8B28228C3AC}">
      <dgm:prSet/>
      <dgm:spPr/>
      <dgm:t>
        <a:bodyPr/>
        <a:lstStyle/>
        <a:p>
          <a:endParaRPr lang="en-IE"/>
        </a:p>
      </dgm:t>
    </dgm:pt>
    <dgm:pt modelId="{394B8ECC-2CF8-42EC-92B4-9A26C4A22B4D}" type="sibTrans" cxnId="{8B574740-511E-4528-8406-E8B28228C3AC}">
      <dgm:prSet/>
      <dgm:spPr/>
      <dgm:t>
        <a:bodyPr/>
        <a:lstStyle/>
        <a:p>
          <a:endParaRPr lang="en-IE"/>
        </a:p>
      </dgm:t>
    </dgm:pt>
    <dgm:pt modelId="{F8792B2F-E3D4-4912-B0BF-37F7C00832D8}">
      <dgm:prSet phldrT="[Text]"/>
      <dgm:spPr/>
      <dgm:t>
        <a:bodyPr/>
        <a:lstStyle/>
        <a:p>
          <a:r>
            <a:rPr lang="en-IE" dirty="0"/>
            <a:t>2. Specific Course Requirements</a:t>
          </a:r>
        </a:p>
      </dgm:t>
    </dgm:pt>
    <dgm:pt modelId="{3258E6EF-8937-4CD0-8B8B-A6A55C3F1C33}" type="parTrans" cxnId="{83EB79A4-FDE4-460C-B76D-E0A1B7445B2F}">
      <dgm:prSet/>
      <dgm:spPr/>
      <dgm:t>
        <a:bodyPr/>
        <a:lstStyle/>
        <a:p>
          <a:endParaRPr lang="en-IE"/>
        </a:p>
      </dgm:t>
    </dgm:pt>
    <dgm:pt modelId="{645566DC-2D1B-42CD-A264-13442F0AAF4B}" type="sibTrans" cxnId="{83EB79A4-FDE4-460C-B76D-E0A1B7445B2F}">
      <dgm:prSet/>
      <dgm:spPr/>
      <dgm:t>
        <a:bodyPr/>
        <a:lstStyle/>
        <a:p>
          <a:endParaRPr lang="en-IE"/>
        </a:p>
      </dgm:t>
    </dgm:pt>
    <dgm:pt modelId="{DE9ADE81-6B4C-4B62-86DA-319170A4D6C0}">
      <dgm:prSet phldrT="[Text]" custT="1"/>
      <dgm:spPr/>
      <dgm:t>
        <a:bodyPr/>
        <a:lstStyle/>
        <a:p>
          <a:pPr>
            <a:buFont typeface="Wingdings" panose="05000000000000000000" pitchFamily="2" charset="2"/>
            <a:buNone/>
          </a:pPr>
          <a:r>
            <a:rPr lang="en-GB" altLang="en-US" sz="1600" b="1" dirty="0">
              <a:solidFill>
                <a:schemeClr val="tx1"/>
              </a:solidFill>
              <a:latin typeface="+mn-lt"/>
            </a:rPr>
            <a:t>Biological and Biomedical Science TCD</a:t>
          </a:r>
          <a:endParaRPr lang="en-IE" sz="1600" b="1" dirty="0">
            <a:latin typeface="+mn-lt"/>
          </a:endParaRPr>
        </a:p>
      </dgm:t>
    </dgm:pt>
    <dgm:pt modelId="{A8FC1AE9-E1AC-4E90-BD83-3F0DFD98D732}" type="parTrans" cxnId="{90552C30-FA52-4376-86D3-CB6482DE7D49}">
      <dgm:prSet/>
      <dgm:spPr/>
      <dgm:t>
        <a:bodyPr/>
        <a:lstStyle/>
        <a:p>
          <a:endParaRPr lang="en-IE"/>
        </a:p>
      </dgm:t>
    </dgm:pt>
    <dgm:pt modelId="{241EF132-898B-4045-B9CC-FEA8AFEB4D74}" type="sibTrans" cxnId="{90552C30-FA52-4376-86D3-CB6482DE7D49}">
      <dgm:prSet/>
      <dgm:spPr/>
      <dgm:t>
        <a:bodyPr/>
        <a:lstStyle/>
        <a:p>
          <a:endParaRPr lang="en-IE"/>
        </a:p>
      </dgm:t>
    </dgm:pt>
    <dgm:pt modelId="{20690C35-72CF-4694-9AE5-365227D8D477}">
      <dgm:prSet phldrT="[Text]"/>
      <dgm:spPr/>
      <dgm:t>
        <a:bodyPr/>
        <a:lstStyle/>
        <a:p>
          <a:r>
            <a:rPr lang="en-IE" dirty="0"/>
            <a:t>3. Points</a:t>
          </a:r>
        </a:p>
      </dgm:t>
    </dgm:pt>
    <dgm:pt modelId="{FCA3D356-F110-4970-B089-0557B6810CF9}" type="parTrans" cxnId="{A4F7C86F-BE7A-4135-89F0-DA9326DE66D9}">
      <dgm:prSet/>
      <dgm:spPr/>
      <dgm:t>
        <a:bodyPr/>
        <a:lstStyle/>
        <a:p>
          <a:endParaRPr lang="en-IE"/>
        </a:p>
      </dgm:t>
    </dgm:pt>
    <dgm:pt modelId="{5ED53AB5-695C-494F-8D0B-751FBA0B6D3C}" type="sibTrans" cxnId="{A4F7C86F-BE7A-4135-89F0-DA9326DE66D9}">
      <dgm:prSet/>
      <dgm:spPr/>
      <dgm:t>
        <a:bodyPr/>
        <a:lstStyle/>
        <a:p>
          <a:endParaRPr lang="en-IE"/>
        </a:p>
      </dgm:t>
    </dgm:pt>
    <dgm:pt modelId="{E5D70E92-E6CB-4986-97E9-104D5DB1BED9}">
      <dgm:prSet phldrT="[Text]" custT="1"/>
      <dgm:spPr/>
      <dgm:t>
        <a:bodyPr/>
        <a:lstStyle/>
        <a:p>
          <a:r>
            <a:rPr lang="en-IE" sz="1600" dirty="0">
              <a:solidFill>
                <a:schemeClr val="tx1"/>
              </a:solidFill>
            </a:rPr>
            <a:t>Engineering UCD             577</a:t>
          </a:r>
        </a:p>
      </dgm:t>
    </dgm:pt>
    <dgm:pt modelId="{3AA67483-CC3D-42A4-AFD3-C235CF0C5C07}" type="parTrans" cxnId="{02E6B3AF-CD8F-4213-B40F-EE0B8911E7D7}">
      <dgm:prSet/>
      <dgm:spPr/>
      <dgm:t>
        <a:bodyPr/>
        <a:lstStyle/>
        <a:p>
          <a:endParaRPr lang="en-IE"/>
        </a:p>
      </dgm:t>
    </dgm:pt>
    <dgm:pt modelId="{0BD6CA90-0189-4752-844A-875E908125B7}" type="sibTrans" cxnId="{02E6B3AF-CD8F-4213-B40F-EE0B8911E7D7}">
      <dgm:prSet/>
      <dgm:spPr/>
      <dgm:t>
        <a:bodyPr/>
        <a:lstStyle/>
        <a:p>
          <a:endParaRPr lang="en-IE"/>
        </a:p>
      </dgm:t>
    </dgm:pt>
    <dgm:pt modelId="{E93F8AE2-9C37-4A07-9926-224E810C5FD4}">
      <dgm:prSet phldrT="[Text]" custT="1"/>
      <dgm:spPr/>
      <dgm:t>
        <a:bodyPr/>
        <a:lstStyle/>
        <a:p>
          <a:r>
            <a:rPr lang="en-IE" sz="1600" dirty="0">
              <a:solidFill>
                <a:schemeClr val="tx1"/>
              </a:solidFill>
            </a:rPr>
            <a:t>Psychology DCU               533</a:t>
          </a:r>
        </a:p>
      </dgm:t>
    </dgm:pt>
    <dgm:pt modelId="{6CC28745-AE9F-497B-B4E7-04427ADC87F6}" type="parTrans" cxnId="{1FDF98B0-7F6D-425C-9A3B-DCB81D0BACEC}">
      <dgm:prSet/>
      <dgm:spPr/>
      <dgm:t>
        <a:bodyPr/>
        <a:lstStyle/>
        <a:p>
          <a:endParaRPr lang="en-IE"/>
        </a:p>
      </dgm:t>
    </dgm:pt>
    <dgm:pt modelId="{2B81F432-87FC-45D9-BC20-928D215F8BE5}" type="sibTrans" cxnId="{1FDF98B0-7F6D-425C-9A3B-DCB81D0BACEC}">
      <dgm:prSet/>
      <dgm:spPr/>
      <dgm:t>
        <a:bodyPr/>
        <a:lstStyle/>
        <a:p>
          <a:endParaRPr lang="en-IE"/>
        </a:p>
      </dgm:t>
    </dgm:pt>
    <dgm:pt modelId="{E6CB46C6-E889-4E55-8508-EE996B2F5068}">
      <dgm:prSet custT="1"/>
      <dgm:spPr/>
      <dgm:t>
        <a:bodyPr/>
        <a:lstStyle/>
        <a:p>
          <a:pPr>
            <a:buClr>
              <a:schemeClr val="accent2"/>
            </a:buClr>
            <a:buSzPct val="130000"/>
            <a:buFontTx/>
            <a:buChar char="•"/>
          </a:pPr>
          <a:r>
            <a:rPr lang="en-GB" altLang="en-US" sz="1800" b="0" dirty="0">
              <a:latin typeface="+mn-lt"/>
            </a:rPr>
            <a:t>Pass 6 subjects </a:t>
          </a:r>
          <a:endParaRPr lang="en-IE" sz="1800" b="0" dirty="0">
            <a:latin typeface="+mn-lt"/>
          </a:endParaRPr>
        </a:p>
      </dgm:t>
    </dgm:pt>
    <dgm:pt modelId="{6CF67A6D-BDF9-4156-B2B4-FE09BAFD0EAE}" type="parTrans" cxnId="{C9ED8F84-E2BB-40D0-AA29-127E6B13FB99}">
      <dgm:prSet/>
      <dgm:spPr/>
      <dgm:t>
        <a:bodyPr/>
        <a:lstStyle/>
        <a:p>
          <a:endParaRPr lang="en-IE"/>
        </a:p>
      </dgm:t>
    </dgm:pt>
    <dgm:pt modelId="{C5930125-B50B-48F9-A427-A13D09BB2751}" type="sibTrans" cxnId="{C9ED8F84-E2BB-40D0-AA29-127E6B13FB99}">
      <dgm:prSet/>
      <dgm:spPr/>
      <dgm:t>
        <a:bodyPr/>
        <a:lstStyle/>
        <a:p>
          <a:endParaRPr lang="en-IE"/>
        </a:p>
      </dgm:t>
    </dgm:pt>
    <dgm:pt modelId="{A31E2CBA-7807-4F2B-A501-B132D3775A8A}">
      <dgm:prSet custT="1"/>
      <dgm:spPr/>
      <dgm:t>
        <a:bodyPr/>
        <a:lstStyle/>
        <a:p>
          <a:r>
            <a:rPr lang="en-GB" altLang="en-US" sz="1800" b="0" dirty="0">
              <a:latin typeface="+mn-lt"/>
            </a:rPr>
            <a:t>At least 2 H5 </a:t>
          </a:r>
        </a:p>
      </dgm:t>
    </dgm:pt>
    <dgm:pt modelId="{5B42AA86-CA1A-4410-9FE9-98B0E96DB3B2}" type="parTrans" cxnId="{77A85EBF-F261-4E6B-A103-4CF935FCB712}">
      <dgm:prSet/>
      <dgm:spPr/>
      <dgm:t>
        <a:bodyPr/>
        <a:lstStyle/>
        <a:p>
          <a:endParaRPr lang="en-IE"/>
        </a:p>
      </dgm:t>
    </dgm:pt>
    <dgm:pt modelId="{C71A8C4B-F99A-4DBF-8D8B-DD9962F0E466}" type="sibTrans" cxnId="{77A85EBF-F261-4E6B-A103-4CF935FCB712}">
      <dgm:prSet/>
      <dgm:spPr/>
      <dgm:t>
        <a:bodyPr/>
        <a:lstStyle/>
        <a:p>
          <a:endParaRPr lang="en-IE"/>
        </a:p>
      </dgm:t>
    </dgm:pt>
    <dgm:pt modelId="{40AAF291-82F6-46FA-8DAC-056C7B69AC33}">
      <dgm:prSet custT="1"/>
      <dgm:spPr/>
      <dgm:t>
        <a:bodyPr/>
        <a:lstStyle/>
        <a:p>
          <a:r>
            <a:rPr lang="en-GB" altLang="en-US" sz="1800" b="0" dirty="0">
              <a:latin typeface="+mn-lt"/>
            </a:rPr>
            <a:t>H7/O6 or higher in remaining 4 </a:t>
          </a:r>
        </a:p>
      </dgm:t>
    </dgm:pt>
    <dgm:pt modelId="{FF52BAD7-A4E7-4D85-8602-309287041A1B}" type="parTrans" cxnId="{B9788B1A-19F6-435A-9C26-809BB2F21C73}">
      <dgm:prSet/>
      <dgm:spPr/>
      <dgm:t>
        <a:bodyPr/>
        <a:lstStyle/>
        <a:p>
          <a:endParaRPr lang="en-IE"/>
        </a:p>
      </dgm:t>
    </dgm:pt>
    <dgm:pt modelId="{BB8D7166-BA43-40AD-8E59-D32E6D9CE325}" type="sibTrans" cxnId="{B9788B1A-19F6-435A-9C26-809BB2F21C73}">
      <dgm:prSet/>
      <dgm:spPr/>
      <dgm:t>
        <a:bodyPr/>
        <a:lstStyle/>
        <a:p>
          <a:endParaRPr lang="en-IE"/>
        </a:p>
      </dgm:t>
    </dgm:pt>
    <dgm:pt modelId="{78955EAE-5FEE-4367-A85C-FEB05E9B784C}">
      <dgm:prSet custT="1"/>
      <dgm:spPr/>
      <dgm:t>
        <a:bodyPr/>
        <a:lstStyle/>
        <a:p>
          <a:r>
            <a:rPr lang="en-GB" altLang="en-US" sz="1800" b="0" dirty="0">
              <a:latin typeface="+mn-lt"/>
            </a:rPr>
            <a:t>Pass in:</a:t>
          </a:r>
        </a:p>
      </dgm:t>
    </dgm:pt>
    <dgm:pt modelId="{EDC15BA2-9FEE-47A7-81F9-8C923DD22B85}" type="parTrans" cxnId="{7AA8E23D-1469-44A8-AFF8-C7887C855DA0}">
      <dgm:prSet/>
      <dgm:spPr/>
      <dgm:t>
        <a:bodyPr/>
        <a:lstStyle/>
        <a:p>
          <a:endParaRPr lang="en-IE"/>
        </a:p>
      </dgm:t>
    </dgm:pt>
    <dgm:pt modelId="{8BBEAC05-573F-4830-8D55-5FFE556635C7}" type="sibTrans" cxnId="{7AA8E23D-1469-44A8-AFF8-C7887C855DA0}">
      <dgm:prSet/>
      <dgm:spPr/>
      <dgm:t>
        <a:bodyPr/>
        <a:lstStyle/>
        <a:p>
          <a:endParaRPr lang="en-IE"/>
        </a:p>
      </dgm:t>
    </dgm:pt>
    <dgm:pt modelId="{CD511DE6-D197-4743-8AAF-844FFAF62B55}">
      <dgm:prSet custT="1"/>
      <dgm:spPr/>
      <dgm:t>
        <a:bodyPr/>
        <a:lstStyle/>
        <a:p>
          <a:r>
            <a:rPr lang="en-GB" altLang="en-US" sz="1800" b="0" dirty="0">
              <a:solidFill>
                <a:schemeClr val="tx1"/>
              </a:solidFill>
              <a:latin typeface="+mn-lt"/>
            </a:rPr>
            <a:t>English</a:t>
          </a:r>
        </a:p>
      </dgm:t>
    </dgm:pt>
    <dgm:pt modelId="{6A1CA191-99BA-4EF2-A30E-166D0A428E59}" type="parTrans" cxnId="{FD4B5E53-B866-4F43-8C68-6020D657CE27}">
      <dgm:prSet/>
      <dgm:spPr/>
      <dgm:t>
        <a:bodyPr/>
        <a:lstStyle/>
        <a:p>
          <a:endParaRPr lang="en-IE"/>
        </a:p>
      </dgm:t>
    </dgm:pt>
    <dgm:pt modelId="{7D0EA39A-C21D-4DA0-850E-10146EB0DA92}" type="sibTrans" cxnId="{FD4B5E53-B866-4F43-8C68-6020D657CE27}">
      <dgm:prSet/>
      <dgm:spPr/>
      <dgm:t>
        <a:bodyPr/>
        <a:lstStyle/>
        <a:p>
          <a:endParaRPr lang="en-IE"/>
        </a:p>
      </dgm:t>
    </dgm:pt>
    <dgm:pt modelId="{2CCD7EB3-6B4A-4FA6-B47C-6B74FD01AE09}">
      <dgm:prSet custT="1"/>
      <dgm:spPr/>
      <dgm:t>
        <a:bodyPr/>
        <a:lstStyle/>
        <a:p>
          <a:r>
            <a:rPr lang="en-GB" altLang="en-US" sz="1800" b="0" dirty="0">
              <a:solidFill>
                <a:schemeClr val="tx1"/>
              </a:solidFill>
              <a:latin typeface="+mn-lt"/>
            </a:rPr>
            <a:t>Irish</a:t>
          </a:r>
        </a:p>
      </dgm:t>
    </dgm:pt>
    <dgm:pt modelId="{312C6A9E-09C0-44EA-9F77-F269DADBA16B}" type="parTrans" cxnId="{23A1B252-95FC-4861-B3CE-84929B2470BC}">
      <dgm:prSet/>
      <dgm:spPr/>
      <dgm:t>
        <a:bodyPr/>
        <a:lstStyle/>
        <a:p>
          <a:endParaRPr lang="en-IE"/>
        </a:p>
      </dgm:t>
    </dgm:pt>
    <dgm:pt modelId="{72D16AA4-F624-431F-8AAC-0D2969D2FE94}" type="sibTrans" cxnId="{23A1B252-95FC-4861-B3CE-84929B2470BC}">
      <dgm:prSet/>
      <dgm:spPr/>
      <dgm:t>
        <a:bodyPr/>
        <a:lstStyle/>
        <a:p>
          <a:endParaRPr lang="en-IE"/>
        </a:p>
      </dgm:t>
    </dgm:pt>
    <dgm:pt modelId="{97E635BF-7445-426E-9753-7FBBED6B1417}">
      <dgm:prSet custT="1"/>
      <dgm:spPr/>
      <dgm:t>
        <a:bodyPr/>
        <a:lstStyle/>
        <a:p>
          <a:r>
            <a:rPr lang="en-GB" altLang="en-US" sz="1800" b="0" dirty="0">
              <a:solidFill>
                <a:schemeClr val="tx1"/>
              </a:solidFill>
              <a:latin typeface="+mn-lt"/>
            </a:rPr>
            <a:t>Another Language*</a:t>
          </a:r>
        </a:p>
      </dgm:t>
    </dgm:pt>
    <dgm:pt modelId="{DE6BC7B2-717A-4778-B1C7-E6E8815E25B8}" type="parTrans" cxnId="{0B37602E-70B7-4BAD-AD84-BF3528906F28}">
      <dgm:prSet/>
      <dgm:spPr/>
      <dgm:t>
        <a:bodyPr/>
        <a:lstStyle/>
        <a:p>
          <a:endParaRPr lang="en-IE"/>
        </a:p>
      </dgm:t>
    </dgm:pt>
    <dgm:pt modelId="{CCC3C8D6-941C-478C-BAED-E8FCCA35BE33}" type="sibTrans" cxnId="{0B37602E-70B7-4BAD-AD84-BF3528906F28}">
      <dgm:prSet/>
      <dgm:spPr/>
      <dgm:t>
        <a:bodyPr/>
        <a:lstStyle/>
        <a:p>
          <a:endParaRPr lang="en-IE"/>
        </a:p>
      </dgm:t>
    </dgm:pt>
    <dgm:pt modelId="{17978679-61D3-477B-94C5-E6029603093D}">
      <dgm:prSet custT="1"/>
      <dgm:spPr/>
      <dgm:t>
        <a:bodyPr/>
        <a:lstStyle/>
        <a:p>
          <a:r>
            <a:rPr lang="en-GB" altLang="en-US" sz="1800" b="0" dirty="0">
              <a:solidFill>
                <a:schemeClr val="tx1"/>
              </a:solidFill>
              <a:latin typeface="+mn-lt"/>
            </a:rPr>
            <a:t>Mathematics*</a:t>
          </a:r>
        </a:p>
      </dgm:t>
    </dgm:pt>
    <dgm:pt modelId="{B88D2BF8-AC4A-4620-9BE0-3C17140175E1}" type="parTrans" cxnId="{0D7AE51F-8255-4B0B-93CF-34A55BDC38F7}">
      <dgm:prSet/>
      <dgm:spPr/>
      <dgm:t>
        <a:bodyPr/>
        <a:lstStyle/>
        <a:p>
          <a:endParaRPr lang="en-IE"/>
        </a:p>
      </dgm:t>
    </dgm:pt>
    <dgm:pt modelId="{26C603CA-3520-455A-9745-2DF3007FFD67}" type="sibTrans" cxnId="{0D7AE51F-8255-4B0B-93CF-34A55BDC38F7}">
      <dgm:prSet/>
      <dgm:spPr/>
      <dgm:t>
        <a:bodyPr/>
        <a:lstStyle/>
        <a:p>
          <a:endParaRPr lang="en-IE"/>
        </a:p>
      </dgm:t>
    </dgm:pt>
    <dgm:pt modelId="{B8464D08-0B2E-4E06-8226-75B17D9BE1DD}">
      <dgm:prSet custT="1"/>
      <dgm:spPr/>
      <dgm:t>
        <a:bodyPr/>
        <a:lstStyle/>
        <a:p>
          <a:r>
            <a:rPr lang="en-GB" altLang="en-US" sz="1800" b="0" dirty="0">
              <a:solidFill>
                <a:schemeClr val="tx1"/>
              </a:solidFill>
              <a:latin typeface="+mn-lt"/>
            </a:rPr>
            <a:t>Science Subject*</a:t>
          </a:r>
          <a:endParaRPr lang="en-US" altLang="en-US" sz="1800" b="0" dirty="0">
            <a:solidFill>
              <a:schemeClr val="tx1"/>
            </a:solidFill>
            <a:latin typeface="+mn-lt"/>
          </a:endParaRPr>
        </a:p>
      </dgm:t>
    </dgm:pt>
    <dgm:pt modelId="{9F6159B1-F452-4EDA-A81D-0E670D9EEC19}" type="parTrans" cxnId="{FC31D13C-878D-4AD1-8A9F-CDE7C89780FF}">
      <dgm:prSet/>
      <dgm:spPr/>
      <dgm:t>
        <a:bodyPr/>
        <a:lstStyle/>
        <a:p>
          <a:endParaRPr lang="en-IE"/>
        </a:p>
      </dgm:t>
    </dgm:pt>
    <dgm:pt modelId="{E2C5E363-A281-45E3-915A-2E229B044291}" type="sibTrans" cxnId="{FC31D13C-878D-4AD1-8A9F-CDE7C89780FF}">
      <dgm:prSet/>
      <dgm:spPr/>
      <dgm:t>
        <a:bodyPr/>
        <a:lstStyle/>
        <a:p>
          <a:endParaRPr lang="en-IE"/>
        </a:p>
      </dgm:t>
    </dgm:pt>
    <dgm:pt modelId="{F6DFC4EA-9995-41CC-BC3A-3520DB635404}">
      <dgm:prSet custT="1"/>
      <dgm:spPr/>
      <dgm:t>
        <a:bodyPr/>
        <a:lstStyle/>
        <a:p>
          <a:r>
            <a:rPr lang="en-GB" altLang="en-US" sz="1600" dirty="0">
              <a:solidFill>
                <a:schemeClr val="tx1"/>
              </a:solidFill>
              <a:latin typeface="+mn-lt"/>
            </a:rPr>
            <a:t>H5 Chemistry</a:t>
          </a:r>
        </a:p>
      </dgm:t>
    </dgm:pt>
    <dgm:pt modelId="{FB8AF168-8633-4835-971C-3ECD98C5E234}" type="parTrans" cxnId="{34D42D9D-F30A-427E-9F22-8E2823E8240D}">
      <dgm:prSet/>
      <dgm:spPr/>
      <dgm:t>
        <a:bodyPr/>
        <a:lstStyle/>
        <a:p>
          <a:endParaRPr lang="en-IE"/>
        </a:p>
      </dgm:t>
    </dgm:pt>
    <dgm:pt modelId="{C683745D-ED53-4852-924E-AE762CC64E87}" type="sibTrans" cxnId="{34D42D9D-F30A-427E-9F22-8E2823E8240D}">
      <dgm:prSet/>
      <dgm:spPr/>
      <dgm:t>
        <a:bodyPr/>
        <a:lstStyle/>
        <a:p>
          <a:endParaRPr lang="en-IE"/>
        </a:p>
      </dgm:t>
    </dgm:pt>
    <dgm:pt modelId="{1DFD8E72-99F1-48FF-B509-40C3F1C56D3A}">
      <dgm:prSet custT="1"/>
      <dgm:spPr/>
      <dgm:t>
        <a:bodyPr/>
        <a:lstStyle/>
        <a:p>
          <a:pPr>
            <a:buFontTx/>
            <a:buNone/>
          </a:pPr>
          <a:r>
            <a:rPr lang="en-GB" altLang="en-US" sz="1600" b="1" dirty="0">
              <a:solidFill>
                <a:schemeClr val="tx1"/>
              </a:solidFill>
              <a:latin typeface="+mn-lt"/>
            </a:rPr>
            <a:t>Primary Teaching</a:t>
          </a:r>
        </a:p>
      </dgm:t>
    </dgm:pt>
    <dgm:pt modelId="{B481C741-7732-4358-BEC5-28AA25223DAC}" type="parTrans" cxnId="{C5034901-7E53-45CE-B38E-9039C589BC45}">
      <dgm:prSet/>
      <dgm:spPr/>
      <dgm:t>
        <a:bodyPr/>
        <a:lstStyle/>
        <a:p>
          <a:endParaRPr lang="en-IE"/>
        </a:p>
      </dgm:t>
    </dgm:pt>
    <dgm:pt modelId="{C9CA373B-F00C-431B-BDFA-A060AF9EA7B9}" type="sibTrans" cxnId="{C5034901-7E53-45CE-B38E-9039C589BC45}">
      <dgm:prSet/>
      <dgm:spPr/>
      <dgm:t>
        <a:bodyPr/>
        <a:lstStyle/>
        <a:p>
          <a:endParaRPr lang="en-IE"/>
        </a:p>
      </dgm:t>
    </dgm:pt>
    <dgm:pt modelId="{55FED13F-2D28-4E65-9236-B2A6A4D9A52B}">
      <dgm:prSet custT="1"/>
      <dgm:spPr/>
      <dgm:t>
        <a:bodyPr/>
        <a:lstStyle/>
        <a:p>
          <a:r>
            <a:rPr lang="en-GB" altLang="en-US" sz="1600" dirty="0">
              <a:solidFill>
                <a:schemeClr val="tx1"/>
              </a:solidFill>
              <a:latin typeface="+mn-lt"/>
            </a:rPr>
            <a:t>H4 Irish</a:t>
          </a:r>
        </a:p>
      </dgm:t>
    </dgm:pt>
    <dgm:pt modelId="{552498E4-A22F-4CC9-9019-D971FD6AEFD3}" type="parTrans" cxnId="{1AE7CD29-27A4-4577-9FF9-AE6E91AE2C49}">
      <dgm:prSet/>
      <dgm:spPr/>
      <dgm:t>
        <a:bodyPr/>
        <a:lstStyle/>
        <a:p>
          <a:endParaRPr lang="en-IE"/>
        </a:p>
      </dgm:t>
    </dgm:pt>
    <dgm:pt modelId="{4DDA2341-858D-464C-A8EE-5C126792FB67}" type="sibTrans" cxnId="{1AE7CD29-27A4-4577-9FF9-AE6E91AE2C49}">
      <dgm:prSet/>
      <dgm:spPr/>
      <dgm:t>
        <a:bodyPr/>
        <a:lstStyle/>
        <a:p>
          <a:endParaRPr lang="en-IE"/>
        </a:p>
      </dgm:t>
    </dgm:pt>
    <dgm:pt modelId="{D5EE4A87-1F5B-4293-B50D-8745DA35D664}">
      <dgm:prSet custT="1"/>
      <dgm:spPr/>
      <dgm:t>
        <a:bodyPr/>
        <a:lstStyle/>
        <a:p>
          <a:pPr>
            <a:buFontTx/>
            <a:buNone/>
          </a:pPr>
          <a:r>
            <a:rPr lang="en-GB" altLang="en-US" sz="1600" b="1" dirty="0">
              <a:solidFill>
                <a:schemeClr val="tx1"/>
              </a:solidFill>
              <a:latin typeface="+mn-lt"/>
            </a:rPr>
            <a:t>Veterinary Medicine (UCD)</a:t>
          </a:r>
        </a:p>
      </dgm:t>
    </dgm:pt>
    <dgm:pt modelId="{16D4E636-0BF1-47FE-8BFE-32A04192E8E2}" type="parTrans" cxnId="{7E63E26F-658C-4DDE-8DCF-EB04B762455B}">
      <dgm:prSet/>
      <dgm:spPr/>
      <dgm:t>
        <a:bodyPr/>
        <a:lstStyle/>
        <a:p>
          <a:endParaRPr lang="en-IE"/>
        </a:p>
      </dgm:t>
    </dgm:pt>
    <dgm:pt modelId="{31C296D9-DE46-4003-95AC-3ED46503764F}" type="sibTrans" cxnId="{7E63E26F-658C-4DDE-8DCF-EB04B762455B}">
      <dgm:prSet/>
      <dgm:spPr/>
      <dgm:t>
        <a:bodyPr/>
        <a:lstStyle/>
        <a:p>
          <a:endParaRPr lang="en-IE"/>
        </a:p>
      </dgm:t>
    </dgm:pt>
    <dgm:pt modelId="{FBC91806-2391-4139-B24C-D1B77828163D}">
      <dgm:prSet custT="1"/>
      <dgm:spPr/>
      <dgm:t>
        <a:bodyPr/>
        <a:lstStyle/>
        <a:p>
          <a:endParaRPr lang="en-GB" altLang="en-US" sz="1600" b="1" dirty="0">
            <a:solidFill>
              <a:schemeClr val="tx1"/>
            </a:solidFill>
            <a:latin typeface="+mn-lt"/>
          </a:endParaRPr>
        </a:p>
      </dgm:t>
    </dgm:pt>
    <dgm:pt modelId="{246F797D-B39C-401D-9493-89D0F48C953C}" type="parTrans" cxnId="{B2A6057F-1A59-4A9F-BBA7-40C27E774AEF}">
      <dgm:prSet/>
      <dgm:spPr/>
      <dgm:t>
        <a:bodyPr/>
        <a:lstStyle/>
        <a:p>
          <a:endParaRPr lang="en-IE"/>
        </a:p>
      </dgm:t>
    </dgm:pt>
    <dgm:pt modelId="{0CA3CF15-7A82-41E0-B8CA-ABEAF08884A9}" type="sibTrans" cxnId="{B2A6057F-1A59-4A9F-BBA7-40C27E774AEF}">
      <dgm:prSet/>
      <dgm:spPr/>
      <dgm:t>
        <a:bodyPr/>
        <a:lstStyle/>
        <a:p>
          <a:endParaRPr lang="en-IE"/>
        </a:p>
      </dgm:t>
    </dgm:pt>
    <dgm:pt modelId="{DE2973AA-F09A-4938-AD67-56040C199A63}">
      <dgm:prSet custT="1"/>
      <dgm:spPr/>
      <dgm:t>
        <a:bodyPr/>
        <a:lstStyle/>
        <a:p>
          <a:r>
            <a:rPr lang="en-GB" altLang="en-US" sz="1600" dirty="0">
              <a:solidFill>
                <a:schemeClr val="tx1"/>
              </a:solidFill>
              <a:latin typeface="+mn-lt"/>
            </a:rPr>
            <a:t>O4  Maths</a:t>
          </a:r>
        </a:p>
      </dgm:t>
    </dgm:pt>
    <dgm:pt modelId="{71F3586D-B61B-4CEE-9813-EE62732545FD}" type="parTrans" cxnId="{C2E27B5A-5DF8-4C04-9C1E-D729D0B6E12B}">
      <dgm:prSet/>
      <dgm:spPr/>
      <dgm:t>
        <a:bodyPr/>
        <a:lstStyle/>
        <a:p>
          <a:endParaRPr lang="en-IE"/>
        </a:p>
      </dgm:t>
    </dgm:pt>
    <dgm:pt modelId="{C4DF17F6-B5F2-44A4-93A7-BC6CBB0AA228}" type="sibTrans" cxnId="{C2E27B5A-5DF8-4C04-9C1E-D729D0B6E12B}">
      <dgm:prSet/>
      <dgm:spPr/>
      <dgm:t>
        <a:bodyPr/>
        <a:lstStyle/>
        <a:p>
          <a:endParaRPr lang="en-IE"/>
        </a:p>
      </dgm:t>
    </dgm:pt>
    <dgm:pt modelId="{14C7B6AF-8E67-4C12-90C2-BFA2AA3B84A8}">
      <dgm:prSet custT="1"/>
      <dgm:spPr/>
      <dgm:t>
        <a:bodyPr/>
        <a:lstStyle/>
        <a:p>
          <a:r>
            <a:rPr lang="en-GB" altLang="en-US" sz="1600" dirty="0">
              <a:solidFill>
                <a:schemeClr val="tx1"/>
              </a:solidFill>
              <a:latin typeface="+mn-lt"/>
            </a:rPr>
            <a:t>A third Language ***</a:t>
          </a:r>
        </a:p>
      </dgm:t>
    </dgm:pt>
    <dgm:pt modelId="{C292FC6B-D8D8-4863-8F8F-A4D2B7779C0C}" type="parTrans" cxnId="{B0930D8F-6099-4BA2-AE17-36F2BC8CD023}">
      <dgm:prSet/>
      <dgm:spPr/>
      <dgm:t>
        <a:bodyPr/>
        <a:lstStyle/>
        <a:p>
          <a:endParaRPr lang="en-IE"/>
        </a:p>
      </dgm:t>
    </dgm:pt>
    <dgm:pt modelId="{847925D7-1179-4396-943D-9E387B3D3D39}" type="sibTrans" cxnId="{B0930D8F-6099-4BA2-AE17-36F2BC8CD023}">
      <dgm:prSet/>
      <dgm:spPr/>
      <dgm:t>
        <a:bodyPr/>
        <a:lstStyle/>
        <a:p>
          <a:endParaRPr lang="en-IE"/>
        </a:p>
      </dgm:t>
    </dgm:pt>
    <dgm:pt modelId="{9DB5B2F0-E5DF-4668-88AB-29A16F92CA71}">
      <dgm:prSet phldrT="[Text]"/>
      <dgm:spPr/>
      <dgm:t>
        <a:bodyPr/>
        <a:lstStyle/>
        <a:p>
          <a:endParaRPr lang="en-IE" sz="1300" dirty="0">
            <a:solidFill>
              <a:schemeClr val="tx1"/>
            </a:solidFill>
          </a:endParaRPr>
        </a:p>
      </dgm:t>
    </dgm:pt>
    <dgm:pt modelId="{88B5F84F-AD02-45E9-993C-3BE14B2FCCE9}" type="parTrans" cxnId="{E1E0B2A2-1E1D-49B4-A31D-9A28C52561A9}">
      <dgm:prSet/>
      <dgm:spPr/>
      <dgm:t>
        <a:bodyPr/>
        <a:lstStyle/>
        <a:p>
          <a:endParaRPr lang="en-IE"/>
        </a:p>
      </dgm:t>
    </dgm:pt>
    <dgm:pt modelId="{CF768510-E641-443F-8FE6-C0CAAAC6E768}" type="sibTrans" cxnId="{E1E0B2A2-1E1D-49B4-A31D-9A28C52561A9}">
      <dgm:prSet/>
      <dgm:spPr/>
      <dgm:t>
        <a:bodyPr/>
        <a:lstStyle/>
        <a:p>
          <a:endParaRPr lang="en-IE"/>
        </a:p>
      </dgm:t>
    </dgm:pt>
    <dgm:pt modelId="{CC44597A-AC5F-4571-858B-99C959D0BD57}">
      <dgm:prSet phldrT="[Text]" custT="1"/>
      <dgm:spPr/>
      <dgm:t>
        <a:bodyPr/>
        <a:lstStyle/>
        <a:p>
          <a:r>
            <a:rPr lang="en-IE" sz="1600" dirty="0">
              <a:solidFill>
                <a:schemeClr val="tx1"/>
              </a:solidFill>
            </a:rPr>
            <a:t>Veterinary Med UCD       589*</a:t>
          </a:r>
        </a:p>
      </dgm:t>
    </dgm:pt>
    <dgm:pt modelId="{0D9ECCD3-526A-4C95-A13F-6AF0B99F8D3D}" type="parTrans" cxnId="{E4FA9DBD-248C-48FF-9DAD-CE1006CD528C}">
      <dgm:prSet/>
      <dgm:spPr/>
      <dgm:t>
        <a:bodyPr/>
        <a:lstStyle/>
        <a:p>
          <a:endParaRPr lang="en-IE"/>
        </a:p>
      </dgm:t>
    </dgm:pt>
    <dgm:pt modelId="{AE170058-86B4-47DE-B0F7-C88059DAC262}" type="sibTrans" cxnId="{E4FA9DBD-248C-48FF-9DAD-CE1006CD528C}">
      <dgm:prSet/>
      <dgm:spPr/>
      <dgm:t>
        <a:bodyPr/>
        <a:lstStyle/>
        <a:p>
          <a:endParaRPr lang="en-IE"/>
        </a:p>
      </dgm:t>
    </dgm:pt>
    <dgm:pt modelId="{7741EB7B-54AC-4D1F-ACD2-357CA848ED97}">
      <dgm:prSet phldrT="[Text]" custT="1"/>
      <dgm:spPr/>
      <dgm:t>
        <a:bodyPr/>
        <a:lstStyle/>
        <a:p>
          <a:r>
            <a:rPr lang="en-IE" sz="1600" dirty="0">
              <a:solidFill>
                <a:schemeClr val="tx1"/>
              </a:solidFill>
            </a:rPr>
            <a:t>Arts Maynooth                   307</a:t>
          </a:r>
        </a:p>
      </dgm:t>
    </dgm:pt>
    <dgm:pt modelId="{5CF7E28F-D072-4E63-A806-F2B7935BDFA5}" type="parTrans" cxnId="{5E6D0F3B-5B1C-4402-9E10-CD2EFB7065E9}">
      <dgm:prSet/>
      <dgm:spPr/>
      <dgm:t>
        <a:bodyPr/>
        <a:lstStyle/>
        <a:p>
          <a:endParaRPr lang="en-IE"/>
        </a:p>
      </dgm:t>
    </dgm:pt>
    <dgm:pt modelId="{5C4E3A85-3D4B-444C-8614-B871723A3E45}" type="sibTrans" cxnId="{5E6D0F3B-5B1C-4402-9E10-CD2EFB7065E9}">
      <dgm:prSet/>
      <dgm:spPr/>
      <dgm:t>
        <a:bodyPr/>
        <a:lstStyle/>
        <a:p>
          <a:endParaRPr lang="en-IE"/>
        </a:p>
      </dgm:t>
    </dgm:pt>
    <dgm:pt modelId="{2609494D-2449-4C02-8500-73E42EDC5B7C}">
      <dgm:prSet phldrT="[Text]" custT="1"/>
      <dgm:spPr/>
      <dgm:t>
        <a:bodyPr/>
        <a:lstStyle/>
        <a:p>
          <a:r>
            <a:rPr lang="en-IE" sz="1600" dirty="0">
              <a:solidFill>
                <a:schemeClr val="tx1"/>
              </a:solidFill>
            </a:rPr>
            <a:t>Law UCD                             566</a:t>
          </a:r>
        </a:p>
      </dgm:t>
    </dgm:pt>
    <dgm:pt modelId="{748F4BC3-D6B7-42BE-8746-A807F42FC7D2}" type="parTrans" cxnId="{A98787EC-005A-47FD-B68B-5E6D9637C952}">
      <dgm:prSet/>
      <dgm:spPr/>
      <dgm:t>
        <a:bodyPr/>
        <a:lstStyle/>
        <a:p>
          <a:endParaRPr lang="en-IE"/>
        </a:p>
      </dgm:t>
    </dgm:pt>
    <dgm:pt modelId="{B768248B-0CEB-4B44-BFAF-3869DF4359C7}" type="sibTrans" cxnId="{A98787EC-005A-47FD-B68B-5E6D9637C952}">
      <dgm:prSet/>
      <dgm:spPr/>
      <dgm:t>
        <a:bodyPr/>
        <a:lstStyle/>
        <a:p>
          <a:endParaRPr lang="en-IE"/>
        </a:p>
      </dgm:t>
    </dgm:pt>
    <dgm:pt modelId="{8FE81B44-2B78-4DD9-96C7-F26BC082482C}">
      <dgm:prSet phldrT="[Text]"/>
      <dgm:spPr/>
      <dgm:t>
        <a:bodyPr/>
        <a:lstStyle/>
        <a:p>
          <a:endParaRPr lang="en-IE" sz="1300" dirty="0">
            <a:solidFill>
              <a:schemeClr val="tx1"/>
            </a:solidFill>
          </a:endParaRPr>
        </a:p>
      </dgm:t>
    </dgm:pt>
    <dgm:pt modelId="{DCCDE92D-7E16-4D25-8738-D5BB2A0F8B6C}" type="parTrans" cxnId="{68811B3D-B1C3-4C70-9590-7CBBB18182E6}">
      <dgm:prSet/>
      <dgm:spPr/>
      <dgm:t>
        <a:bodyPr/>
        <a:lstStyle/>
        <a:p>
          <a:endParaRPr lang="en-IE"/>
        </a:p>
      </dgm:t>
    </dgm:pt>
    <dgm:pt modelId="{BFB59254-E33C-475B-916D-C85CB43D5E26}" type="sibTrans" cxnId="{68811B3D-B1C3-4C70-9590-7CBBB18182E6}">
      <dgm:prSet/>
      <dgm:spPr/>
      <dgm:t>
        <a:bodyPr/>
        <a:lstStyle/>
        <a:p>
          <a:endParaRPr lang="en-IE"/>
        </a:p>
      </dgm:t>
    </dgm:pt>
    <dgm:pt modelId="{E330243C-A603-40F6-9C56-1DF187512821}">
      <dgm:prSet phldrT="[Text]" custT="1"/>
      <dgm:spPr/>
      <dgm:t>
        <a:bodyPr/>
        <a:lstStyle/>
        <a:p>
          <a:r>
            <a:rPr lang="en-IE" sz="1600" dirty="0">
              <a:solidFill>
                <a:schemeClr val="tx1"/>
              </a:solidFill>
            </a:rPr>
            <a:t>Global Bus Spain DCU      555</a:t>
          </a:r>
        </a:p>
      </dgm:t>
    </dgm:pt>
    <dgm:pt modelId="{29F6CBC2-C313-4EF0-BA3E-0DD75E992853}" type="parTrans" cxnId="{C6ADB8E7-5F03-4953-BFDD-7774A24B64A8}">
      <dgm:prSet/>
      <dgm:spPr/>
      <dgm:t>
        <a:bodyPr/>
        <a:lstStyle/>
        <a:p>
          <a:endParaRPr lang="en-IE"/>
        </a:p>
      </dgm:t>
    </dgm:pt>
    <dgm:pt modelId="{DAE194F6-EFAB-4586-9AE2-2B5E3144A573}" type="sibTrans" cxnId="{C6ADB8E7-5F03-4953-BFDD-7774A24B64A8}">
      <dgm:prSet/>
      <dgm:spPr/>
      <dgm:t>
        <a:bodyPr/>
        <a:lstStyle/>
        <a:p>
          <a:endParaRPr lang="en-IE"/>
        </a:p>
      </dgm:t>
    </dgm:pt>
    <dgm:pt modelId="{B5272C8A-E2D4-4637-B42F-B0241E5F9AA8}">
      <dgm:prSet phldrT="[Text]" custT="1"/>
      <dgm:spPr/>
      <dgm:t>
        <a:bodyPr/>
        <a:lstStyle/>
        <a:p>
          <a:r>
            <a:rPr lang="en-IE" sz="1600" dirty="0">
              <a:solidFill>
                <a:schemeClr val="tx1"/>
              </a:solidFill>
            </a:rPr>
            <a:t>Gen Nursing TCD       423/407</a:t>
          </a:r>
        </a:p>
      </dgm:t>
    </dgm:pt>
    <dgm:pt modelId="{E99CD5D1-0C18-4D69-B462-70B5A1EC4A12}" type="parTrans" cxnId="{1682C1B6-DD11-42B1-B5A3-282B0BC8FF25}">
      <dgm:prSet/>
      <dgm:spPr/>
      <dgm:t>
        <a:bodyPr/>
        <a:lstStyle/>
        <a:p>
          <a:endParaRPr lang="en-IE"/>
        </a:p>
      </dgm:t>
    </dgm:pt>
    <dgm:pt modelId="{1BEAD2D9-6439-42E0-8618-0F69B6FE92A2}" type="sibTrans" cxnId="{1682C1B6-DD11-42B1-B5A3-282B0BC8FF25}">
      <dgm:prSet/>
      <dgm:spPr/>
      <dgm:t>
        <a:bodyPr/>
        <a:lstStyle/>
        <a:p>
          <a:endParaRPr lang="en-IE"/>
        </a:p>
      </dgm:t>
    </dgm:pt>
    <dgm:pt modelId="{E035899C-B093-443E-844D-D0743D227843}">
      <dgm:prSet phldrT="[Text]" custT="1"/>
      <dgm:spPr/>
      <dgm:t>
        <a:bodyPr/>
        <a:lstStyle/>
        <a:p>
          <a:r>
            <a:rPr lang="en-IE" sz="1600" dirty="0">
              <a:solidFill>
                <a:schemeClr val="tx1"/>
              </a:solidFill>
            </a:rPr>
            <a:t>Product Design TUD         412</a:t>
          </a:r>
        </a:p>
      </dgm:t>
    </dgm:pt>
    <dgm:pt modelId="{AD1C1C23-22EF-4153-8BFA-66C3C340C61D}" type="sibTrans" cxnId="{D6CA2B4B-D319-45FA-B4CB-582C2D7415C7}">
      <dgm:prSet/>
      <dgm:spPr/>
      <dgm:t>
        <a:bodyPr/>
        <a:lstStyle/>
        <a:p>
          <a:endParaRPr lang="en-IE"/>
        </a:p>
      </dgm:t>
    </dgm:pt>
    <dgm:pt modelId="{73CD2D46-9EF4-4598-9CAF-607FBF7A07FD}" type="parTrans" cxnId="{D6CA2B4B-D319-45FA-B4CB-582C2D7415C7}">
      <dgm:prSet/>
      <dgm:spPr/>
      <dgm:t>
        <a:bodyPr/>
        <a:lstStyle/>
        <a:p>
          <a:endParaRPr lang="en-IE"/>
        </a:p>
      </dgm:t>
    </dgm:pt>
    <dgm:pt modelId="{90B925B5-A461-4E7A-9719-27AE2FE4F0D1}">
      <dgm:prSet phldrT="[Text]" custT="1"/>
      <dgm:spPr/>
      <dgm:t>
        <a:bodyPr/>
        <a:lstStyle/>
        <a:p>
          <a:r>
            <a:rPr lang="en-IE" sz="1600" dirty="0">
              <a:solidFill>
                <a:schemeClr val="tx1"/>
              </a:solidFill>
            </a:rPr>
            <a:t>Clinical Measurement TUD    			        499                                              </a:t>
          </a:r>
        </a:p>
      </dgm:t>
    </dgm:pt>
    <dgm:pt modelId="{12E26AC7-3F56-40FA-868F-D6601D12ADB2}" type="parTrans" cxnId="{EFF15A29-9FF3-46CB-86D8-5B4133A8BB81}">
      <dgm:prSet/>
      <dgm:spPr/>
      <dgm:t>
        <a:bodyPr/>
        <a:lstStyle/>
        <a:p>
          <a:endParaRPr lang="en-IE"/>
        </a:p>
      </dgm:t>
    </dgm:pt>
    <dgm:pt modelId="{0AE97B3A-F84E-42C5-9169-08D4984C1E8F}" type="sibTrans" cxnId="{EFF15A29-9FF3-46CB-86D8-5B4133A8BB81}">
      <dgm:prSet/>
      <dgm:spPr/>
      <dgm:t>
        <a:bodyPr/>
        <a:lstStyle/>
        <a:p>
          <a:endParaRPr lang="en-IE"/>
        </a:p>
      </dgm:t>
    </dgm:pt>
    <dgm:pt modelId="{93A427BA-77BD-441E-BFD9-8F8DB9180C97}">
      <dgm:prSet phldrT="[Text]" custT="1"/>
      <dgm:spPr/>
      <dgm:t>
        <a:bodyPr/>
        <a:lstStyle/>
        <a:p>
          <a:r>
            <a:rPr lang="en-IE" sz="1600" dirty="0">
              <a:solidFill>
                <a:schemeClr val="tx1"/>
              </a:solidFill>
            </a:rPr>
            <a:t>Post Primary Teaching Tech Graphics  DCU                   402</a:t>
          </a:r>
        </a:p>
      </dgm:t>
    </dgm:pt>
    <dgm:pt modelId="{C2AC59BF-A435-49DB-80BB-2C09AD59494A}" type="parTrans" cxnId="{8E17115B-F8BF-4654-8B26-66B415399C62}">
      <dgm:prSet/>
      <dgm:spPr/>
      <dgm:t>
        <a:bodyPr/>
        <a:lstStyle/>
        <a:p>
          <a:endParaRPr lang="en-IE"/>
        </a:p>
      </dgm:t>
    </dgm:pt>
    <dgm:pt modelId="{A1FB7B7E-F79D-4129-A80D-3C8797B144C3}" type="sibTrans" cxnId="{8E17115B-F8BF-4654-8B26-66B415399C62}">
      <dgm:prSet/>
      <dgm:spPr/>
      <dgm:t>
        <a:bodyPr/>
        <a:lstStyle/>
        <a:p>
          <a:endParaRPr lang="en-IE"/>
        </a:p>
      </dgm:t>
    </dgm:pt>
    <dgm:pt modelId="{93A38E5A-A86C-44B9-9578-70B5F4978831}">
      <dgm:prSet phldrT="[Text]" custT="1"/>
      <dgm:spPr/>
      <dgm:t>
        <a:bodyPr/>
        <a:lstStyle/>
        <a:p>
          <a:r>
            <a:rPr lang="en-IE" sz="1600" dirty="0">
              <a:solidFill>
                <a:schemeClr val="tx1"/>
              </a:solidFill>
            </a:rPr>
            <a:t>Primary Ed Marino	       473*</a:t>
          </a:r>
        </a:p>
      </dgm:t>
    </dgm:pt>
    <dgm:pt modelId="{6698218C-CCB7-45E5-B44C-892910F24DC8}" type="parTrans" cxnId="{C7C68E71-7CEC-4011-BCDF-D348BD335F06}">
      <dgm:prSet/>
      <dgm:spPr/>
      <dgm:t>
        <a:bodyPr/>
        <a:lstStyle/>
        <a:p>
          <a:endParaRPr lang="en-IE"/>
        </a:p>
      </dgm:t>
    </dgm:pt>
    <dgm:pt modelId="{0A42C07E-AD04-4CB6-8570-0DC4B1C23DE8}" type="sibTrans" cxnId="{C7C68E71-7CEC-4011-BCDF-D348BD335F06}">
      <dgm:prSet/>
      <dgm:spPr/>
      <dgm:t>
        <a:bodyPr/>
        <a:lstStyle/>
        <a:p>
          <a:endParaRPr lang="en-IE"/>
        </a:p>
      </dgm:t>
    </dgm:pt>
    <dgm:pt modelId="{07C7484F-9CA5-48AB-9F9D-02C494E73902}">
      <dgm:prSet custT="1"/>
      <dgm:spPr/>
      <dgm:t>
        <a:bodyPr/>
        <a:lstStyle/>
        <a:p>
          <a:r>
            <a:rPr lang="en-GB" altLang="en-US" sz="1600" dirty="0">
              <a:solidFill>
                <a:schemeClr val="tx1"/>
              </a:solidFill>
              <a:latin typeface="+mn-lt"/>
            </a:rPr>
            <a:t>60 hours work exp</a:t>
          </a:r>
        </a:p>
      </dgm:t>
    </dgm:pt>
    <dgm:pt modelId="{908F83ED-E0E4-4D2D-9151-459399C36778}" type="parTrans" cxnId="{61B1E4A0-44AC-4C03-8B1C-70A1A3BB8D89}">
      <dgm:prSet/>
      <dgm:spPr/>
      <dgm:t>
        <a:bodyPr/>
        <a:lstStyle/>
        <a:p>
          <a:endParaRPr lang="en-IE"/>
        </a:p>
      </dgm:t>
    </dgm:pt>
    <dgm:pt modelId="{79E662D1-43EB-4F30-B4B6-1A0DF0C86CB0}" type="sibTrans" cxnId="{61B1E4A0-44AC-4C03-8B1C-70A1A3BB8D89}">
      <dgm:prSet/>
      <dgm:spPr/>
      <dgm:t>
        <a:bodyPr/>
        <a:lstStyle/>
        <a:p>
          <a:endParaRPr lang="en-IE"/>
        </a:p>
      </dgm:t>
    </dgm:pt>
    <dgm:pt modelId="{58480F7D-198B-43CD-9095-6928975031F2}">
      <dgm:prSet custT="1"/>
      <dgm:spPr/>
      <dgm:t>
        <a:bodyPr/>
        <a:lstStyle/>
        <a:p>
          <a:endParaRPr lang="en-GB" altLang="en-US" sz="1600" dirty="0">
            <a:solidFill>
              <a:schemeClr val="tx1"/>
            </a:solidFill>
            <a:latin typeface="+mn-lt"/>
          </a:endParaRPr>
        </a:p>
      </dgm:t>
    </dgm:pt>
    <dgm:pt modelId="{2655B43B-F7E1-4D48-AA90-938F577AAF26}" type="parTrans" cxnId="{D743D27F-6273-403F-B0C2-F16FFB6C6DB8}">
      <dgm:prSet/>
      <dgm:spPr/>
      <dgm:t>
        <a:bodyPr/>
        <a:lstStyle/>
        <a:p>
          <a:endParaRPr lang="en-IE"/>
        </a:p>
      </dgm:t>
    </dgm:pt>
    <dgm:pt modelId="{3F6A55E8-B9A3-4D04-B026-2758AF3B0B51}" type="sibTrans" cxnId="{D743D27F-6273-403F-B0C2-F16FFB6C6DB8}">
      <dgm:prSet/>
      <dgm:spPr/>
      <dgm:t>
        <a:bodyPr/>
        <a:lstStyle/>
        <a:p>
          <a:endParaRPr lang="en-IE"/>
        </a:p>
      </dgm:t>
    </dgm:pt>
    <dgm:pt modelId="{2D0CA024-991C-4886-847C-578948A4FA73}">
      <dgm:prSet phldrT="[Text]" custT="1"/>
      <dgm:spPr/>
      <dgm:t>
        <a:bodyPr/>
        <a:lstStyle/>
        <a:p>
          <a:pPr>
            <a:buFont typeface="Wingdings" panose="05000000000000000000" pitchFamily="2" charset="2"/>
            <a:buNone/>
          </a:pPr>
          <a:r>
            <a:rPr lang="en-IE" sz="1600" dirty="0">
              <a:latin typeface="+mn-lt"/>
            </a:rPr>
            <a:t>O4 Maths</a:t>
          </a:r>
        </a:p>
      </dgm:t>
    </dgm:pt>
    <dgm:pt modelId="{9CBFAB53-F3C0-4623-ACDB-6F8F74CF8C0F}" type="parTrans" cxnId="{33950F48-A0B3-4F85-A142-58FEF5C30EF3}">
      <dgm:prSet/>
      <dgm:spPr/>
      <dgm:t>
        <a:bodyPr/>
        <a:lstStyle/>
        <a:p>
          <a:endParaRPr lang="en-IE"/>
        </a:p>
      </dgm:t>
    </dgm:pt>
    <dgm:pt modelId="{8E85073C-B917-4DEA-9ECB-B7133EC46B9F}" type="sibTrans" cxnId="{33950F48-A0B3-4F85-A142-58FEF5C30EF3}">
      <dgm:prSet/>
      <dgm:spPr/>
      <dgm:t>
        <a:bodyPr/>
        <a:lstStyle/>
        <a:p>
          <a:endParaRPr lang="en-IE"/>
        </a:p>
      </dgm:t>
    </dgm:pt>
    <dgm:pt modelId="{28D4432A-4942-4042-B8B4-09863BF47ED3}">
      <dgm:prSet phldrT="[Text]" custT="1"/>
      <dgm:spPr/>
      <dgm:t>
        <a:bodyPr/>
        <a:lstStyle/>
        <a:p>
          <a:pPr>
            <a:buFont typeface="Wingdings" panose="05000000000000000000" pitchFamily="2" charset="2"/>
            <a:buNone/>
          </a:pPr>
          <a:r>
            <a:rPr lang="en-IE" sz="1600" dirty="0">
              <a:latin typeface="+mn-lt"/>
            </a:rPr>
            <a:t>H4 + H4 in 2 Science </a:t>
          </a:r>
        </a:p>
      </dgm:t>
    </dgm:pt>
    <dgm:pt modelId="{821C16C4-71EC-4538-8657-4CBAA884DF19}" type="parTrans" cxnId="{E649167B-725C-42F9-BF77-D4C092841775}">
      <dgm:prSet/>
      <dgm:spPr/>
      <dgm:t>
        <a:bodyPr/>
        <a:lstStyle/>
        <a:p>
          <a:endParaRPr lang="en-IE"/>
        </a:p>
      </dgm:t>
    </dgm:pt>
    <dgm:pt modelId="{28F37B9F-279C-4A7D-B6D8-1C5F27B649C2}" type="sibTrans" cxnId="{E649167B-725C-42F9-BF77-D4C092841775}">
      <dgm:prSet/>
      <dgm:spPr/>
      <dgm:t>
        <a:bodyPr/>
        <a:lstStyle/>
        <a:p>
          <a:endParaRPr lang="en-IE"/>
        </a:p>
      </dgm:t>
    </dgm:pt>
    <dgm:pt modelId="{959A0424-C59E-4F48-86BF-BE1D12640595}">
      <dgm:prSet custT="1"/>
      <dgm:spPr/>
      <dgm:t>
        <a:bodyPr/>
        <a:lstStyle/>
        <a:p>
          <a:r>
            <a:rPr lang="en-GB" altLang="en-US" sz="1600" dirty="0">
              <a:solidFill>
                <a:schemeClr val="tx1"/>
              </a:solidFill>
              <a:latin typeface="+mn-lt"/>
            </a:rPr>
            <a:t>O4 English</a:t>
          </a:r>
        </a:p>
      </dgm:t>
    </dgm:pt>
    <dgm:pt modelId="{A92A6DC8-07E8-4258-A907-2A1DE898E21F}" type="parTrans" cxnId="{7FB5626A-B0B9-4391-B233-491D2202F06C}">
      <dgm:prSet/>
      <dgm:spPr/>
      <dgm:t>
        <a:bodyPr/>
        <a:lstStyle/>
        <a:p>
          <a:endParaRPr lang="en-IE"/>
        </a:p>
      </dgm:t>
    </dgm:pt>
    <dgm:pt modelId="{F99E562F-FEFE-4BFB-BA52-1DA8B92CD059}" type="sibTrans" cxnId="{7FB5626A-B0B9-4391-B233-491D2202F06C}">
      <dgm:prSet/>
      <dgm:spPr/>
      <dgm:t>
        <a:bodyPr/>
        <a:lstStyle/>
        <a:p>
          <a:endParaRPr lang="en-IE"/>
        </a:p>
      </dgm:t>
    </dgm:pt>
    <dgm:pt modelId="{7491DE2F-92B2-4ABF-8D9F-1FE8EDAB5351}" type="pres">
      <dgm:prSet presAssocID="{028B08CD-103F-4E97-A58E-ADB525A3F7FD}" presName="Name0" presStyleCnt="0">
        <dgm:presLayoutVars>
          <dgm:dir/>
          <dgm:animLvl val="lvl"/>
          <dgm:resizeHandles val="exact"/>
        </dgm:presLayoutVars>
      </dgm:prSet>
      <dgm:spPr/>
    </dgm:pt>
    <dgm:pt modelId="{17BB9779-FCCE-43A7-B30E-2B1996850354}" type="pres">
      <dgm:prSet presAssocID="{22C2A836-32E2-4291-A5F7-E98E15E1BFC4}" presName="composite" presStyleCnt="0"/>
      <dgm:spPr/>
    </dgm:pt>
    <dgm:pt modelId="{2B65C500-A88B-4C7F-BAA5-5C41C45EA8C9}" type="pres">
      <dgm:prSet presAssocID="{22C2A836-32E2-4291-A5F7-E98E15E1BFC4}" presName="parTx" presStyleLbl="alignNode1" presStyleIdx="0" presStyleCnt="3">
        <dgm:presLayoutVars>
          <dgm:chMax val="0"/>
          <dgm:chPref val="0"/>
          <dgm:bulletEnabled val="1"/>
        </dgm:presLayoutVars>
      </dgm:prSet>
      <dgm:spPr/>
    </dgm:pt>
    <dgm:pt modelId="{0AFCE237-A3EE-4C1D-99AC-95E3FFF5CCB5}" type="pres">
      <dgm:prSet presAssocID="{22C2A836-32E2-4291-A5F7-E98E15E1BFC4}" presName="desTx" presStyleLbl="alignAccFollowNode1" presStyleIdx="0" presStyleCnt="3">
        <dgm:presLayoutVars>
          <dgm:bulletEnabled val="1"/>
        </dgm:presLayoutVars>
      </dgm:prSet>
      <dgm:spPr/>
    </dgm:pt>
    <dgm:pt modelId="{F1597A7F-14BA-4CAA-B4E5-255D832ECC15}" type="pres">
      <dgm:prSet presAssocID="{394B8ECC-2CF8-42EC-92B4-9A26C4A22B4D}" presName="space" presStyleCnt="0"/>
      <dgm:spPr/>
    </dgm:pt>
    <dgm:pt modelId="{196C4367-162D-4B64-8C7A-441989BC9992}" type="pres">
      <dgm:prSet presAssocID="{F8792B2F-E3D4-4912-B0BF-37F7C00832D8}" presName="composite" presStyleCnt="0"/>
      <dgm:spPr/>
    </dgm:pt>
    <dgm:pt modelId="{9FFBA2D3-E652-4424-B03B-153F32E8DBBF}" type="pres">
      <dgm:prSet presAssocID="{F8792B2F-E3D4-4912-B0BF-37F7C00832D8}" presName="parTx" presStyleLbl="alignNode1" presStyleIdx="1" presStyleCnt="3">
        <dgm:presLayoutVars>
          <dgm:chMax val="0"/>
          <dgm:chPref val="0"/>
          <dgm:bulletEnabled val="1"/>
        </dgm:presLayoutVars>
      </dgm:prSet>
      <dgm:spPr/>
    </dgm:pt>
    <dgm:pt modelId="{1163604F-08C1-4ECF-BF7A-8420A62702D5}" type="pres">
      <dgm:prSet presAssocID="{F8792B2F-E3D4-4912-B0BF-37F7C00832D8}" presName="desTx" presStyleLbl="alignAccFollowNode1" presStyleIdx="1" presStyleCnt="3">
        <dgm:presLayoutVars>
          <dgm:bulletEnabled val="1"/>
        </dgm:presLayoutVars>
      </dgm:prSet>
      <dgm:spPr/>
    </dgm:pt>
    <dgm:pt modelId="{171BCE4D-9EE2-4966-8379-EA132E0C55E0}" type="pres">
      <dgm:prSet presAssocID="{645566DC-2D1B-42CD-A264-13442F0AAF4B}" presName="space" presStyleCnt="0"/>
      <dgm:spPr/>
    </dgm:pt>
    <dgm:pt modelId="{7221393C-C405-4EC9-92B1-B683F4FEF2E5}" type="pres">
      <dgm:prSet presAssocID="{20690C35-72CF-4694-9AE5-365227D8D477}" presName="composite" presStyleCnt="0"/>
      <dgm:spPr/>
    </dgm:pt>
    <dgm:pt modelId="{8A423AB5-6E8F-4BC0-A84D-6CF25AB1D28A}" type="pres">
      <dgm:prSet presAssocID="{20690C35-72CF-4694-9AE5-365227D8D477}" presName="parTx" presStyleLbl="alignNode1" presStyleIdx="2" presStyleCnt="3">
        <dgm:presLayoutVars>
          <dgm:chMax val="0"/>
          <dgm:chPref val="0"/>
          <dgm:bulletEnabled val="1"/>
        </dgm:presLayoutVars>
      </dgm:prSet>
      <dgm:spPr/>
    </dgm:pt>
    <dgm:pt modelId="{CECFD39C-C135-45E1-A82C-07F4C2005D21}" type="pres">
      <dgm:prSet presAssocID="{20690C35-72CF-4694-9AE5-365227D8D477}" presName="desTx" presStyleLbl="alignAccFollowNode1" presStyleIdx="2" presStyleCnt="3">
        <dgm:presLayoutVars>
          <dgm:bulletEnabled val="1"/>
        </dgm:presLayoutVars>
      </dgm:prSet>
      <dgm:spPr/>
    </dgm:pt>
  </dgm:ptLst>
  <dgm:cxnLst>
    <dgm:cxn modelId="{4FBED000-9DBA-4E98-A5D5-9D1CB317A709}" type="presOf" srcId="{D5EE4A87-1F5B-4293-B50D-8745DA35D664}" destId="{1163604F-08C1-4ECF-BF7A-8420A62702D5}" srcOrd="0" destOrd="4" presId="urn:microsoft.com/office/officeart/2005/8/layout/hList1"/>
    <dgm:cxn modelId="{C5034901-7E53-45CE-B38E-9039C589BC45}" srcId="{F8792B2F-E3D4-4912-B0BF-37F7C00832D8}" destId="{1DFD8E72-99F1-48FF-B509-40C3F1C56D3A}" srcOrd="9" destOrd="0" parTransId="{B481C741-7732-4358-BEC5-28AA25223DAC}" sibTransId="{C9CA373B-F00C-431B-BDFA-A060AF9EA7B9}"/>
    <dgm:cxn modelId="{446F6A06-3578-444A-AA42-919C275C657E}" type="presOf" srcId="{1DFD8E72-99F1-48FF-B509-40C3F1C56D3A}" destId="{1163604F-08C1-4ECF-BF7A-8420A62702D5}" srcOrd="0" destOrd="9" presId="urn:microsoft.com/office/officeart/2005/8/layout/hList1"/>
    <dgm:cxn modelId="{8CAEE807-E06C-4248-A95A-BBCD83E6F5D0}" type="presOf" srcId="{E6CB46C6-E889-4E55-8508-EE996B2F5068}" destId="{0AFCE237-A3EE-4C1D-99AC-95E3FFF5CCB5}" srcOrd="0" destOrd="0" presId="urn:microsoft.com/office/officeart/2005/8/layout/hList1"/>
    <dgm:cxn modelId="{B2BC1A09-4F7C-47DD-A83D-F8E40D3C9330}" type="presOf" srcId="{78955EAE-5FEE-4367-A85C-FEB05E9B784C}" destId="{0AFCE237-A3EE-4C1D-99AC-95E3FFF5CCB5}" srcOrd="0" destOrd="3" presId="urn:microsoft.com/office/officeart/2005/8/layout/hList1"/>
    <dgm:cxn modelId="{68058415-9AE6-462B-A1B9-817441259014}" type="presOf" srcId="{E5D70E92-E6CB-4986-97E9-104D5DB1BED9}" destId="{CECFD39C-C135-45E1-A82C-07F4C2005D21}" srcOrd="0" destOrd="0" presId="urn:microsoft.com/office/officeart/2005/8/layout/hList1"/>
    <dgm:cxn modelId="{7FC62C17-ABB3-4872-8113-9D515A90A4D2}" type="presOf" srcId="{959A0424-C59E-4F48-86BF-BE1D12640595}" destId="{1163604F-08C1-4ECF-BF7A-8420A62702D5}" srcOrd="0" destOrd="12" presId="urn:microsoft.com/office/officeart/2005/8/layout/hList1"/>
    <dgm:cxn modelId="{D4B72F18-07D6-43C0-B086-CAB12AC8F070}" type="presOf" srcId="{E330243C-A603-40F6-9C56-1DF187512821}" destId="{CECFD39C-C135-45E1-A82C-07F4C2005D21}" srcOrd="0" destOrd="6" presId="urn:microsoft.com/office/officeart/2005/8/layout/hList1"/>
    <dgm:cxn modelId="{B9788B1A-19F6-435A-9C26-809BB2F21C73}" srcId="{22C2A836-32E2-4291-A5F7-E98E15E1BFC4}" destId="{40AAF291-82F6-46FA-8DAC-056C7B69AC33}" srcOrd="2" destOrd="0" parTransId="{FF52BAD7-A4E7-4D85-8602-309287041A1B}" sibTransId="{BB8D7166-BA43-40AD-8E59-D32E6D9CE325}"/>
    <dgm:cxn modelId="{0D7AE51F-8255-4B0B-93CF-34A55BDC38F7}" srcId="{78955EAE-5FEE-4367-A85C-FEB05E9B784C}" destId="{17978679-61D3-477B-94C5-E6029603093D}" srcOrd="3" destOrd="0" parTransId="{B88D2BF8-AC4A-4620-9BE0-3C17140175E1}" sibTransId="{26C603CA-3520-455A-9745-2DF3007FFD67}"/>
    <dgm:cxn modelId="{3E1DA020-7D98-458B-8E36-5C16259746AF}" type="presOf" srcId="{F6DFC4EA-9995-41CC-BC3A-3520DB635404}" destId="{1163604F-08C1-4ECF-BF7A-8420A62702D5}" srcOrd="0" destOrd="5" presId="urn:microsoft.com/office/officeart/2005/8/layout/hList1"/>
    <dgm:cxn modelId="{7FF4D121-2F6C-42A1-B948-CC94330430B6}" type="presOf" srcId="{97E635BF-7445-426E-9753-7FBBED6B1417}" destId="{0AFCE237-A3EE-4C1D-99AC-95E3FFF5CCB5}" srcOrd="0" destOrd="6" presId="urn:microsoft.com/office/officeart/2005/8/layout/hList1"/>
    <dgm:cxn modelId="{EFF15A29-9FF3-46CB-86D8-5B4133A8BB81}" srcId="{20690C35-72CF-4694-9AE5-365227D8D477}" destId="{90B925B5-A461-4E7A-9719-27AE2FE4F0D1}" srcOrd="8" destOrd="0" parTransId="{12E26AC7-3F56-40FA-868F-D6601D12ADB2}" sibTransId="{0AE97B3A-F84E-42C5-9169-08D4984C1E8F}"/>
    <dgm:cxn modelId="{1AE7CD29-27A4-4577-9FF9-AE6E91AE2C49}" srcId="{F8792B2F-E3D4-4912-B0BF-37F7C00832D8}" destId="{55FED13F-2D28-4E65-9236-B2A6A4D9A52B}" srcOrd="10" destOrd="0" parTransId="{552498E4-A22F-4CC9-9019-D971FD6AEFD3}" sibTransId="{4DDA2341-858D-464C-A8EE-5C126792FB67}"/>
    <dgm:cxn modelId="{0B37602E-70B7-4BAD-AD84-BF3528906F28}" srcId="{78955EAE-5FEE-4367-A85C-FEB05E9B784C}" destId="{97E635BF-7445-426E-9753-7FBBED6B1417}" srcOrd="2" destOrd="0" parTransId="{DE6BC7B2-717A-4778-B1C7-E6E8815E25B8}" sibTransId="{CCC3C8D6-941C-478C-BAED-E8FCCA35BE33}"/>
    <dgm:cxn modelId="{6541B02F-7062-4745-BD47-BFCC569DD409}" type="presOf" srcId="{07C7484F-9CA5-48AB-9F9D-02C494E73902}" destId="{1163604F-08C1-4ECF-BF7A-8420A62702D5}" srcOrd="0" destOrd="7" presId="urn:microsoft.com/office/officeart/2005/8/layout/hList1"/>
    <dgm:cxn modelId="{90552C30-FA52-4376-86D3-CB6482DE7D49}" srcId="{F8792B2F-E3D4-4912-B0BF-37F7C00832D8}" destId="{DE9ADE81-6B4C-4B62-86DA-319170A4D6C0}" srcOrd="0" destOrd="0" parTransId="{A8FC1AE9-E1AC-4E90-BD83-3F0DFD98D732}" sibTransId="{241EF132-898B-4045-B9CC-FEA8AFEB4D74}"/>
    <dgm:cxn modelId="{E7D73C35-FACE-4934-9FB8-96CBA2AA7D41}" type="presOf" srcId="{CD511DE6-D197-4743-8AAF-844FFAF62B55}" destId="{0AFCE237-A3EE-4C1D-99AC-95E3FFF5CCB5}" srcOrd="0" destOrd="4" presId="urn:microsoft.com/office/officeart/2005/8/layout/hList1"/>
    <dgm:cxn modelId="{D7111036-062E-4FDF-9FE0-01EC0A673935}" type="presOf" srcId="{FBC91806-2391-4139-B24C-D1B77828163D}" destId="{1163604F-08C1-4ECF-BF7A-8420A62702D5}" srcOrd="0" destOrd="3" presId="urn:microsoft.com/office/officeart/2005/8/layout/hList1"/>
    <dgm:cxn modelId="{1EAC2437-5914-44FF-8653-757E19CDF5E7}" type="presOf" srcId="{2D0CA024-991C-4886-847C-578948A4FA73}" destId="{1163604F-08C1-4ECF-BF7A-8420A62702D5}" srcOrd="0" destOrd="1" presId="urn:microsoft.com/office/officeart/2005/8/layout/hList1"/>
    <dgm:cxn modelId="{4502113A-8B70-43EF-99EE-E90BE957CE6C}" type="presOf" srcId="{93A427BA-77BD-441E-BFD9-8F8DB9180C97}" destId="{CECFD39C-C135-45E1-A82C-07F4C2005D21}" srcOrd="0" destOrd="9" presId="urn:microsoft.com/office/officeart/2005/8/layout/hList1"/>
    <dgm:cxn modelId="{5E6D0F3B-5B1C-4402-9E10-CD2EFB7065E9}" srcId="{20690C35-72CF-4694-9AE5-365227D8D477}" destId="{7741EB7B-54AC-4D1F-ACD2-357CA848ED97}" srcOrd="4" destOrd="0" parTransId="{5CF7E28F-D072-4E63-A806-F2B7935BDFA5}" sibTransId="{5C4E3A85-3D4B-444C-8614-B871723A3E45}"/>
    <dgm:cxn modelId="{FC31D13C-878D-4AD1-8A9F-CDE7C89780FF}" srcId="{78955EAE-5FEE-4367-A85C-FEB05E9B784C}" destId="{B8464D08-0B2E-4E06-8226-75B17D9BE1DD}" srcOrd="4" destOrd="0" parTransId="{9F6159B1-F452-4EDA-A81D-0E670D9EEC19}" sibTransId="{E2C5E363-A281-45E3-915A-2E229B044291}"/>
    <dgm:cxn modelId="{68811B3D-B1C3-4C70-9590-7CBBB18182E6}" srcId="{20690C35-72CF-4694-9AE5-365227D8D477}" destId="{8FE81B44-2B78-4DD9-96C7-F26BC082482C}" srcOrd="11" destOrd="0" parTransId="{DCCDE92D-7E16-4D25-8738-D5BB2A0F8B6C}" sibTransId="{BFB59254-E33C-475B-916D-C85CB43D5E26}"/>
    <dgm:cxn modelId="{7AA8E23D-1469-44A8-AFF8-C7887C855DA0}" srcId="{22C2A836-32E2-4291-A5F7-E98E15E1BFC4}" destId="{78955EAE-5FEE-4367-A85C-FEB05E9B784C}" srcOrd="3" destOrd="0" parTransId="{EDC15BA2-9FEE-47A7-81F9-8C923DD22B85}" sibTransId="{8BBEAC05-573F-4830-8D55-5FFE556635C7}"/>
    <dgm:cxn modelId="{E3ADE53F-041D-4F25-8777-ABC3F68EB127}" type="presOf" srcId="{8FE81B44-2B78-4DD9-96C7-F26BC082482C}" destId="{CECFD39C-C135-45E1-A82C-07F4C2005D21}" srcOrd="0" destOrd="11" presId="urn:microsoft.com/office/officeart/2005/8/layout/hList1"/>
    <dgm:cxn modelId="{8B574740-511E-4528-8406-E8B28228C3AC}" srcId="{028B08CD-103F-4E97-A58E-ADB525A3F7FD}" destId="{22C2A836-32E2-4291-A5F7-E98E15E1BFC4}" srcOrd="0" destOrd="0" parTransId="{C7B8F37F-5E6C-4494-832D-35957453F41F}" sibTransId="{394B8ECC-2CF8-42EC-92B4-9A26C4A22B4D}"/>
    <dgm:cxn modelId="{FC417846-579E-475C-A1ED-08587A7B554F}" type="presOf" srcId="{14C7B6AF-8E67-4C12-90C2-BFA2AA3B84A8}" destId="{1163604F-08C1-4ECF-BF7A-8420A62702D5}" srcOrd="0" destOrd="6" presId="urn:microsoft.com/office/officeart/2005/8/layout/hList1"/>
    <dgm:cxn modelId="{A7A46C47-38C9-4AC1-BC75-E59D26567272}" type="presOf" srcId="{DE2973AA-F09A-4938-AD67-56040C199A63}" destId="{1163604F-08C1-4ECF-BF7A-8420A62702D5}" srcOrd="0" destOrd="11" presId="urn:microsoft.com/office/officeart/2005/8/layout/hList1"/>
    <dgm:cxn modelId="{33950F48-A0B3-4F85-A142-58FEF5C30EF3}" srcId="{F8792B2F-E3D4-4912-B0BF-37F7C00832D8}" destId="{2D0CA024-991C-4886-847C-578948A4FA73}" srcOrd="1" destOrd="0" parTransId="{9CBFAB53-F3C0-4623-ACDB-6F8F74CF8C0F}" sibTransId="{8E85073C-B917-4DEA-9ECB-B7133EC46B9F}"/>
    <dgm:cxn modelId="{EB556A48-EA97-4949-81A8-7C4DAAE295EA}" type="presOf" srcId="{E93F8AE2-9C37-4A07-9926-224E810C5FD4}" destId="{CECFD39C-C135-45E1-A82C-07F4C2005D21}" srcOrd="0" destOrd="1" presId="urn:microsoft.com/office/officeart/2005/8/layout/hList1"/>
    <dgm:cxn modelId="{D6CA2B4B-D319-45FA-B4CB-582C2D7415C7}" srcId="{20690C35-72CF-4694-9AE5-365227D8D477}" destId="{E035899C-B093-443E-844D-D0743D227843}" srcOrd="2" destOrd="0" parTransId="{73CD2D46-9EF4-4598-9CAF-607FBF7A07FD}" sibTransId="{AD1C1C23-22EF-4153-8BFA-66C3C340C61D}"/>
    <dgm:cxn modelId="{142DC74B-AE8A-4F71-B08E-7F143C5483C2}" type="presOf" srcId="{40AAF291-82F6-46FA-8DAC-056C7B69AC33}" destId="{0AFCE237-A3EE-4C1D-99AC-95E3FFF5CCB5}" srcOrd="0" destOrd="2" presId="urn:microsoft.com/office/officeart/2005/8/layout/hList1"/>
    <dgm:cxn modelId="{E0B21051-37A0-4395-9B5D-E43BB348A005}" type="presOf" srcId="{A31E2CBA-7807-4F2B-A501-B132D3775A8A}" destId="{0AFCE237-A3EE-4C1D-99AC-95E3FFF5CCB5}" srcOrd="0" destOrd="1" presId="urn:microsoft.com/office/officeart/2005/8/layout/hList1"/>
    <dgm:cxn modelId="{23A1B252-95FC-4861-B3CE-84929B2470BC}" srcId="{78955EAE-5FEE-4367-A85C-FEB05E9B784C}" destId="{2CCD7EB3-6B4A-4FA6-B47C-6B74FD01AE09}" srcOrd="1" destOrd="0" parTransId="{312C6A9E-09C0-44EA-9F77-F269DADBA16B}" sibTransId="{72D16AA4-F624-431F-8AAC-0D2969D2FE94}"/>
    <dgm:cxn modelId="{FD4B5E53-B866-4F43-8C68-6020D657CE27}" srcId="{78955EAE-5FEE-4367-A85C-FEB05E9B784C}" destId="{CD511DE6-D197-4743-8AAF-844FFAF62B55}" srcOrd="0" destOrd="0" parTransId="{6A1CA191-99BA-4EF2-A30E-166D0A428E59}" sibTransId="{7D0EA39A-C21D-4DA0-850E-10146EB0DA92}"/>
    <dgm:cxn modelId="{8BF06856-75C3-462A-B71F-5B9C38C98F52}" type="presOf" srcId="{B5272C8A-E2D4-4637-B42F-B0241E5F9AA8}" destId="{CECFD39C-C135-45E1-A82C-07F4C2005D21}" srcOrd="0" destOrd="7" presId="urn:microsoft.com/office/officeart/2005/8/layout/hList1"/>
    <dgm:cxn modelId="{C2E27B5A-5DF8-4C04-9C1E-D729D0B6E12B}" srcId="{F8792B2F-E3D4-4912-B0BF-37F7C00832D8}" destId="{DE2973AA-F09A-4938-AD67-56040C199A63}" srcOrd="11" destOrd="0" parTransId="{71F3586D-B61B-4CEE-9813-EE62732545FD}" sibTransId="{C4DF17F6-B5F2-44A4-93A7-BC6CBB0AA228}"/>
    <dgm:cxn modelId="{8E17115B-F8BF-4654-8B26-66B415399C62}" srcId="{20690C35-72CF-4694-9AE5-365227D8D477}" destId="{93A427BA-77BD-441E-BFD9-8F8DB9180C97}" srcOrd="9" destOrd="0" parTransId="{C2AC59BF-A435-49DB-80BB-2C09AD59494A}" sibTransId="{A1FB7B7E-F79D-4129-A80D-3C8797B144C3}"/>
    <dgm:cxn modelId="{B21D275B-4FAE-4803-9F8C-A1339FC161A3}" type="presOf" srcId="{2609494D-2449-4C02-8500-73E42EDC5B7C}" destId="{CECFD39C-C135-45E1-A82C-07F4C2005D21}" srcOrd="0" destOrd="5" presId="urn:microsoft.com/office/officeart/2005/8/layout/hList1"/>
    <dgm:cxn modelId="{13048D5D-0F67-49E8-B355-3C28A884170C}" type="presOf" srcId="{20690C35-72CF-4694-9AE5-365227D8D477}" destId="{8A423AB5-6E8F-4BC0-A84D-6CF25AB1D28A}" srcOrd="0" destOrd="0" presId="urn:microsoft.com/office/officeart/2005/8/layout/hList1"/>
    <dgm:cxn modelId="{1842F05D-C8DA-4273-B77D-109DE7C68F8E}" type="presOf" srcId="{E035899C-B093-443E-844D-D0743D227843}" destId="{CECFD39C-C135-45E1-A82C-07F4C2005D21}" srcOrd="0" destOrd="2" presId="urn:microsoft.com/office/officeart/2005/8/layout/hList1"/>
    <dgm:cxn modelId="{9B4F1261-2B25-42B4-8E67-8DDDA9D07395}" type="presOf" srcId="{028B08CD-103F-4E97-A58E-ADB525A3F7FD}" destId="{7491DE2F-92B2-4ABF-8D9F-1FE8EDAB5351}" srcOrd="0" destOrd="0" presId="urn:microsoft.com/office/officeart/2005/8/layout/hList1"/>
    <dgm:cxn modelId="{7FB5626A-B0B9-4391-B233-491D2202F06C}" srcId="{F8792B2F-E3D4-4912-B0BF-37F7C00832D8}" destId="{959A0424-C59E-4F48-86BF-BE1D12640595}" srcOrd="12" destOrd="0" parTransId="{A92A6DC8-07E8-4258-A907-2A1DE898E21F}" sibTransId="{F99E562F-FEFE-4BFB-BA52-1DA8B92CD059}"/>
    <dgm:cxn modelId="{A4F7C86F-BE7A-4135-89F0-DA9326DE66D9}" srcId="{028B08CD-103F-4E97-A58E-ADB525A3F7FD}" destId="{20690C35-72CF-4694-9AE5-365227D8D477}" srcOrd="2" destOrd="0" parTransId="{FCA3D356-F110-4970-B089-0557B6810CF9}" sibTransId="{5ED53AB5-695C-494F-8D0B-751FBA0B6D3C}"/>
    <dgm:cxn modelId="{7E63E26F-658C-4DDE-8DCF-EB04B762455B}" srcId="{F8792B2F-E3D4-4912-B0BF-37F7C00832D8}" destId="{D5EE4A87-1F5B-4293-B50D-8745DA35D664}" srcOrd="4" destOrd="0" parTransId="{16D4E636-0BF1-47FE-8BFE-32A04192E8E2}" sibTransId="{31C296D9-DE46-4003-95AC-3ED46503764F}"/>
    <dgm:cxn modelId="{C7C68E71-7CEC-4011-BCDF-D348BD335F06}" srcId="{20690C35-72CF-4694-9AE5-365227D8D477}" destId="{93A38E5A-A86C-44B9-9578-70B5F4978831}" srcOrd="10" destOrd="0" parTransId="{6698218C-CCB7-45E5-B44C-892910F24DC8}" sibTransId="{0A42C07E-AD04-4CB6-8570-0DC4B1C23DE8}"/>
    <dgm:cxn modelId="{E649167B-725C-42F9-BF77-D4C092841775}" srcId="{F8792B2F-E3D4-4912-B0BF-37F7C00832D8}" destId="{28D4432A-4942-4042-B8B4-09863BF47ED3}" srcOrd="2" destOrd="0" parTransId="{821C16C4-71EC-4538-8657-4CBAA884DF19}" sibTransId="{28F37B9F-279C-4A7D-B6D8-1C5F27B649C2}"/>
    <dgm:cxn modelId="{A358637B-CF9E-4638-87B1-62DBDAEE17DB}" type="presOf" srcId="{F8792B2F-E3D4-4912-B0BF-37F7C00832D8}" destId="{9FFBA2D3-E652-4424-B03B-153F32E8DBBF}" srcOrd="0" destOrd="0" presId="urn:microsoft.com/office/officeart/2005/8/layout/hList1"/>
    <dgm:cxn modelId="{B2A6057F-1A59-4A9F-BBA7-40C27E774AEF}" srcId="{F8792B2F-E3D4-4912-B0BF-37F7C00832D8}" destId="{FBC91806-2391-4139-B24C-D1B77828163D}" srcOrd="3" destOrd="0" parTransId="{246F797D-B39C-401D-9493-89D0F48C953C}" sibTransId="{0CA3CF15-7A82-41E0-B8CA-ABEAF08884A9}"/>
    <dgm:cxn modelId="{D743D27F-6273-403F-B0C2-F16FFB6C6DB8}" srcId="{F8792B2F-E3D4-4912-B0BF-37F7C00832D8}" destId="{58480F7D-198B-43CD-9095-6928975031F2}" srcOrd="8" destOrd="0" parTransId="{2655B43B-F7E1-4D48-AA90-938F577AAF26}" sibTransId="{3F6A55E8-B9A3-4D04-B026-2758AF3B0B51}"/>
    <dgm:cxn modelId="{8B7ADE80-AB54-4BBE-9224-77DEC130694D}" type="presOf" srcId="{9DB5B2F0-E5DF-4668-88AB-29A16F92CA71}" destId="{CECFD39C-C135-45E1-A82C-07F4C2005D21}" srcOrd="0" destOrd="12" presId="urn:microsoft.com/office/officeart/2005/8/layout/hList1"/>
    <dgm:cxn modelId="{C9ED8F84-E2BB-40D0-AA29-127E6B13FB99}" srcId="{22C2A836-32E2-4291-A5F7-E98E15E1BFC4}" destId="{E6CB46C6-E889-4E55-8508-EE996B2F5068}" srcOrd="0" destOrd="0" parTransId="{6CF67A6D-BDF9-4156-B2B4-FE09BAFD0EAE}" sibTransId="{C5930125-B50B-48F9-A427-A13D09BB2751}"/>
    <dgm:cxn modelId="{B0930D8F-6099-4BA2-AE17-36F2BC8CD023}" srcId="{F8792B2F-E3D4-4912-B0BF-37F7C00832D8}" destId="{14C7B6AF-8E67-4C12-90C2-BFA2AA3B84A8}" srcOrd="6" destOrd="0" parTransId="{C292FC6B-D8D8-4863-8F8F-A4D2B7779C0C}" sibTransId="{847925D7-1179-4396-943D-9E387B3D3D39}"/>
    <dgm:cxn modelId="{B3E1F790-C6D4-49B9-A311-292BE02FC9DE}" type="presOf" srcId="{93A38E5A-A86C-44B9-9578-70B5F4978831}" destId="{CECFD39C-C135-45E1-A82C-07F4C2005D21}" srcOrd="0" destOrd="10" presId="urn:microsoft.com/office/officeart/2005/8/layout/hList1"/>
    <dgm:cxn modelId="{755F3C9C-CDB3-4C3A-A616-6755EDC78912}" type="presOf" srcId="{7741EB7B-54AC-4D1F-ACD2-357CA848ED97}" destId="{CECFD39C-C135-45E1-A82C-07F4C2005D21}" srcOrd="0" destOrd="4" presId="urn:microsoft.com/office/officeart/2005/8/layout/hList1"/>
    <dgm:cxn modelId="{34D42D9D-F30A-427E-9F22-8E2823E8240D}" srcId="{F8792B2F-E3D4-4912-B0BF-37F7C00832D8}" destId="{F6DFC4EA-9995-41CC-BC3A-3520DB635404}" srcOrd="5" destOrd="0" parTransId="{FB8AF168-8633-4835-971C-3ECD98C5E234}" sibTransId="{C683745D-ED53-4852-924E-AE762CC64E87}"/>
    <dgm:cxn modelId="{61B1E4A0-44AC-4C03-8B1C-70A1A3BB8D89}" srcId="{F8792B2F-E3D4-4912-B0BF-37F7C00832D8}" destId="{07C7484F-9CA5-48AB-9F9D-02C494E73902}" srcOrd="7" destOrd="0" parTransId="{908F83ED-E0E4-4D2D-9151-459399C36778}" sibTransId="{79E662D1-43EB-4F30-B4B6-1A0DF0C86CB0}"/>
    <dgm:cxn modelId="{6CA316A1-26A0-450D-B27D-5395B644737C}" type="presOf" srcId="{2CCD7EB3-6B4A-4FA6-B47C-6B74FD01AE09}" destId="{0AFCE237-A3EE-4C1D-99AC-95E3FFF5CCB5}" srcOrd="0" destOrd="5" presId="urn:microsoft.com/office/officeart/2005/8/layout/hList1"/>
    <dgm:cxn modelId="{E1E0B2A2-1E1D-49B4-A31D-9A28C52561A9}" srcId="{20690C35-72CF-4694-9AE5-365227D8D477}" destId="{9DB5B2F0-E5DF-4668-88AB-29A16F92CA71}" srcOrd="12" destOrd="0" parTransId="{88B5F84F-AD02-45E9-993C-3BE14B2FCCE9}" sibTransId="{CF768510-E641-443F-8FE6-C0CAAAC6E768}"/>
    <dgm:cxn modelId="{83EB79A4-FDE4-460C-B76D-E0A1B7445B2F}" srcId="{028B08CD-103F-4E97-A58E-ADB525A3F7FD}" destId="{F8792B2F-E3D4-4912-B0BF-37F7C00832D8}" srcOrd="1" destOrd="0" parTransId="{3258E6EF-8937-4CD0-8B8B-A6A55C3F1C33}" sibTransId="{645566DC-2D1B-42CD-A264-13442F0AAF4B}"/>
    <dgm:cxn modelId="{02E6B3AF-CD8F-4213-B40F-EE0B8911E7D7}" srcId="{20690C35-72CF-4694-9AE5-365227D8D477}" destId="{E5D70E92-E6CB-4986-97E9-104D5DB1BED9}" srcOrd="0" destOrd="0" parTransId="{3AA67483-CC3D-42A4-AFD3-C235CF0C5C07}" sibTransId="{0BD6CA90-0189-4752-844A-875E908125B7}"/>
    <dgm:cxn modelId="{1FDF98B0-7F6D-425C-9A3B-DCB81D0BACEC}" srcId="{20690C35-72CF-4694-9AE5-365227D8D477}" destId="{E93F8AE2-9C37-4A07-9926-224E810C5FD4}" srcOrd="1" destOrd="0" parTransId="{6CC28745-AE9F-497B-B4E7-04427ADC87F6}" sibTransId="{2B81F432-87FC-45D9-BC20-928D215F8BE5}"/>
    <dgm:cxn modelId="{124BEAB2-A6C2-445F-8BC7-3C79AE40BA4F}" type="presOf" srcId="{B8464D08-0B2E-4E06-8226-75B17D9BE1DD}" destId="{0AFCE237-A3EE-4C1D-99AC-95E3FFF5CCB5}" srcOrd="0" destOrd="8" presId="urn:microsoft.com/office/officeart/2005/8/layout/hList1"/>
    <dgm:cxn modelId="{1682C1B6-DD11-42B1-B5A3-282B0BC8FF25}" srcId="{20690C35-72CF-4694-9AE5-365227D8D477}" destId="{B5272C8A-E2D4-4637-B42F-B0241E5F9AA8}" srcOrd="7" destOrd="0" parTransId="{E99CD5D1-0C18-4D69-B462-70B5A1EC4A12}" sibTransId="{1BEAD2D9-6439-42E0-8618-0F69B6FE92A2}"/>
    <dgm:cxn modelId="{A39B17BD-7004-4533-879F-4F29D25D3899}" type="presOf" srcId="{DE9ADE81-6B4C-4B62-86DA-319170A4D6C0}" destId="{1163604F-08C1-4ECF-BF7A-8420A62702D5}" srcOrd="0" destOrd="0" presId="urn:microsoft.com/office/officeart/2005/8/layout/hList1"/>
    <dgm:cxn modelId="{E4FA9DBD-248C-48FF-9DAD-CE1006CD528C}" srcId="{20690C35-72CF-4694-9AE5-365227D8D477}" destId="{CC44597A-AC5F-4571-858B-99C959D0BD57}" srcOrd="3" destOrd="0" parTransId="{0D9ECCD3-526A-4C95-A13F-6AF0B99F8D3D}" sibTransId="{AE170058-86B4-47DE-B0F7-C88059DAC262}"/>
    <dgm:cxn modelId="{77A85EBF-F261-4E6B-A103-4CF935FCB712}" srcId="{22C2A836-32E2-4291-A5F7-E98E15E1BFC4}" destId="{A31E2CBA-7807-4F2B-A501-B132D3775A8A}" srcOrd="1" destOrd="0" parTransId="{5B42AA86-CA1A-4410-9FE9-98B0E96DB3B2}" sibTransId="{C71A8C4B-F99A-4DBF-8D8B-DD9962F0E466}"/>
    <dgm:cxn modelId="{6E5ED4C6-4B2C-4D35-82E8-D0BAD171D823}" type="presOf" srcId="{28D4432A-4942-4042-B8B4-09863BF47ED3}" destId="{1163604F-08C1-4ECF-BF7A-8420A62702D5}" srcOrd="0" destOrd="2" presId="urn:microsoft.com/office/officeart/2005/8/layout/hList1"/>
    <dgm:cxn modelId="{620C3FC7-945E-4DA8-A49E-52C36254BA35}" type="presOf" srcId="{22C2A836-32E2-4291-A5F7-E98E15E1BFC4}" destId="{2B65C500-A88B-4C7F-BAA5-5C41C45EA8C9}" srcOrd="0" destOrd="0" presId="urn:microsoft.com/office/officeart/2005/8/layout/hList1"/>
    <dgm:cxn modelId="{4924EDCA-2285-4D65-A29A-92D9430394BD}" type="presOf" srcId="{58480F7D-198B-43CD-9095-6928975031F2}" destId="{1163604F-08C1-4ECF-BF7A-8420A62702D5}" srcOrd="0" destOrd="8" presId="urn:microsoft.com/office/officeart/2005/8/layout/hList1"/>
    <dgm:cxn modelId="{55D971CC-2D1C-4B38-8D19-F235B343F0F8}" type="presOf" srcId="{CC44597A-AC5F-4571-858B-99C959D0BD57}" destId="{CECFD39C-C135-45E1-A82C-07F4C2005D21}" srcOrd="0" destOrd="3" presId="urn:microsoft.com/office/officeart/2005/8/layout/hList1"/>
    <dgm:cxn modelId="{C6ADB8E7-5F03-4953-BFDD-7774A24B64A8}" srcId="{20690C35-72CF-4694-9AE5-365227D8D477}" destId="{E330243C-A603-40F6-9C56-1DF187512821}" srcOrd="6" destOrd="0" parTransId="{29F6CBC2-C313-4EF0-BA3E-0DD75E992853}" sibTransId="{DAE194F6-EFAB-4586-9AE2-2B5E3144A573}"/>
    <dgm:cxn modelId="{A98787EC-005A-47FD-B68B-5E6D9637C952}" srcId="{20690C35-72CF-4694-9AE5-365227D8D477}" destId="{2609494D-2449-4C02-8500-73E42EDC5B7C}" srcOrd="5" destOrd="0" parTransId="{748F4BC3-D6B7-42BE-8746-A807F42FC7D2}" sibTransId="{B768248B-0CEB-4B44-BFAF-3869DF4359C7}"/>
    <dgm:cxn modelId="{071FFDF1-81A2-4144-83FA-31BD3A3A9C26}" type="presOf" srcId="{55FED13F-2D28-4E65-9236-B2A6A4D9A52B}" destId="{1163604F-08C1-4ECF-BF7A-8420A62702D5}" srcOrd="0" destOrd="10" presId="urn:microsoft.com/office/officeart/2005/8/layout/hList1"/>
    <dgm:cxn modelId="{BC833EF6-59ED-4E3B-9104-B420B01C27E5}" type="presOf" srcId="{90B925B5-A461-4E7A-9719-27AE2FE4F0D1}" destId="{CECFD39C-C135-45E1-A82C-07F4C2005D21}" srcOrd="0" destOrd="8" presId="urn:microsoft.com/office/officeart/2005/8/layout/hList1"/>
    <dgm:cxn modelId="{600988FF-BC8D-42B6-87F9-67F459C5ED08}" type="presOf" srcId="{17978679-61D3-477B-94C5-E6029603093D}" destId="{0AFCE237-A3EE-4C1D-99AC-95E3FFF5CCB5}" srcOrd="0" destOrd="7" presId="urn:microsoft.com/office/officeart/2005/8/layout/hList1"/>
    <dgm:cxn modelId="{781B4E27-5620-4265-9679-04D4A5E0EBBB}" type="presParOf" srcId="{7491DE2F-92B2-4ABF-8D9F-1FE8EDAB5351}" destId="{17BB9779-FCCE-43A7-B30E-2B1996850354}" srcOrd="0" destOrd="0" presId="urn:microsoft.com/office/officeart/2005/8/layout/hList1"/>
    <dgm:cxn modelId="{F0D637C5-34DC-4240-91D7-54E4D30DD5C7}" type="presParOf" srcId="{17BB9779-FCCE-43A7-B30E-2B1996850354}" destId="{2B65C500-A88B-4C7F-BAA5-5C41C45EA8C9}" srcOrd="0" destOrd="0" presId="urn:microsoft.com/office/officeart/2005/8/layout/hList1"/>
    <dgm:cxn modelId="{E4D32345-8890-4326-A463-8CC22972E73D}" type="presParOf" srcId="{17BB9779-FCCE-43A7-B30E-2B1996850354}" destId="{0AFCE237-A3EE-4C1D-99AC-95E3FFF5CCB5}" srcOrd="1" destOrd="0" presId="urn:microsoft.com/office/officeart/2005/8/layout/hList1"/>
    <dgm:cxn modelId="{BB2928A6-98E2-4DF9-AF14-BB5C7060753B}" type="presParOf" srcId="{7491DE2F-92B2-4ABF-8D9F-1FE8EDAB5351}" destId="{F1597A7F-14BA-4CAA-B4E5-255D832ECC15}" srcOrd="1" destOrd="0" presId="urn:microsoft.com/office/officeart/2005/8/layout/hList1"/>
    <dgm:cxn modelId="{2D09B114-073C-47AD-8705-C7293A35D0B2}" type="presParOf" srcId="{7491DE2F-92B2-4ABF-8D9F-1FE8EDAB5351}" destId="{196C4367-162D-4B64-8C7A-441989BC9992}" srcOrd="2" destOrd="0" presId="urn:microsoft.com/office/officeart/2005/8/layout/hList1"/>
    <dgm:cxn modelId="{174C9904-3C74-4F1A-9AC1-D3436BB7D62D}" type="presParOf" srcId="{196C4367-162D-4B64-8C7A-441989BC9992}" destId="{9FFBA2D3-E652-4424-B03B-153F32E8DBBF}" srcOrd="0" destOrd="0" presId="urn:microsoft.com/office/officeart/2005/8/layout/hList1"/>
    <dgm:cxn modelId="{681BFC3C-35AD-4DA6-A749-262D544B234C}" type="presParOf" srcId="{196C4367-162D-4B64-8C7A-441989BC9992}" destId="{1163604F-08C1-4ECF-BF7A-8420A62702D5}" srcOrd="1" destOrd="0" presId="urn:microsoft.com/office/officeart/2005/8/layout/hList1"/>
    <dgm:cxn modelId="{9B03B594-C670-4B7E-9C30-8B6E6992E1F8}" type="presParOf" srcId="{7491DE2F-92B2-4ABF-8D9F-1FE8EDAB5351}" destId="{171BCE4D-9EE2-4966-8379-EA132E0C55E0}" srcOrd="3" destOrd="0" presId="urn:microsoft.com/office/officeart/2005/8/layout/hList1"/>
    <dgm:cxn modelId="{458E52D2-AF40-40C7-B6A2-26D680048180}" type="presParOf" srcId="{7491DE2F-92B2-4ABF-8D9F-1FE8EDAB5351}" destId="{7221393C-C405-4EC9-92B1-B683F4FEF2E5}" srcOrd="4" destOrd="0" presId="urn:microsoft.com/office/officeart/2005/8/layout/hList1"/>
    <dgm:cxn modelId="{13A83385-CAD1-4E16-ABA1-2E6B347AD4C3}" type="presParOf" srcId="{7221393C-C405-4EC9-92B1-B683F4FEF2E5}" destId="{8A423AB5-6E8F-4BC0-A84D-6CF25AB1D28A}" srcOrd="0" destOrd="0" presId="urn:microsoft.com/office/officeart/2005/8/layout/hList1"/>
    <dgm:cxn modelId="{D943DF5E-F91A-4E6D-BEB2-DBE763593AEB}" type="presParOf" srcId="{7221393C-C405-4EC9-92B1-B683F4FEF2E5}" destId="{CECFD39C-C135-45E1-A82C-07F4C2005D2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2E7521-8C43-43E5-A4AE-C98A974DDAEB}">
      <dsp:nvSpPr>
        <dsp:cNvPr id="0" name=""/>
        <dsp:cNvSpPr/>
      </dsp:nvSpPr>
      <dsp:spPr>
        <a:xfrm>
          <a:off x="0" y="3673190"/>
          <a:ext cx="6947554" cy="0"/>
        </a:xfrm>
        <a:prstGeom prst="line">
          <a:avLst/>
        </a:prstGeom>
        <a:noFill/>
        <a:ln w="127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8C48DE-561B-4CB9-922E-354864D81068}">
      <dsp:nvSpPr>
        <dsp:cNvPr id="0" name=""/>
        <dsp:cNvSpPr/>
      </dsp:nvSpPr>
      <dsp:spPr>
        <a:xfrm>
          <a:off x="0" y="2185131"/>
          <a:ext cx="6947554" cy="0"/>
        </a:xfrm>
        <a:prstGeom prst="line">
          <a:avLst/>
        </a:prstGeom>
        <a:noFill/>
        <a:ln w="127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EAB5C3-26E6-4884-A1FA-A91F9A5D9FCA}">
      <dsp:nvSpPr>
        <dsp:cNvPr id="0" name=""/>
        <dsp:cNvSpPr/>
      </dsp:nvSpPr>
      <dsp:spPr>
        <a:xfrm>
          <a:off x="0" y="424157"/>
          <a:ext cx="6947554" cy="0"/>
        </a:xfrm>
        <a:prstGeom prst="line">
          <a:avLst/>
        </a:prstGeom>
        <a:noFill/>
        <a:ln w="127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1C80112-D04E-41F2-90BF-91F3C9494F11}">
      <dsp:nvSpPr>
        <dsp:cNvPr id="0" name=""/>
        <dsp:cNvSpPr/>
      </dsp:nvSpPr>
      <dsp:spPr>
        <a:xfrm>
          <a:off x="1806364" y="3572"/>
          <a:ext cx="5141189" cy="4205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marL="0" lvl="0" indent="0" algn="l" defTabSz="1066800">
            <a:lnSpc>
              <a:spcPct val="90000"/>
            </a:lnSpc>
            <a:spcBef>
              <a:spcPct val="0"/>
            </a:spcBef>
            <a:spcAft>
              <a:spcPct val="35000"/>
            </a:spcAft>
            <a:buNone/>
          </a:pPr>
          <a:endParaRPr lang="en-US" sz="2400" kern="1200" dirty="0"/>
        </a:p>
      </dsp:txBody>
      <dsp:txXfrm>
        <a:off x="1806364" y="3572"/>
        <a:ext cx="5141189" cy="420584"/>
      </dsp:txXfrm>
    </dsp:sp>
    <dsp:sp modelId="{0267707D-03C2-479E-BA11-785E23CDF92B}">
      <dsp:nvSpPr>
        <dsp:cNvPr id="0" name=""/>
        <dsp:cNvSpPr/>
      </dsp:nvSpPr>
      <dsp:spPr>
        <a:xfrm>
          <a:off x="0" y="3572"/>
          <a:ext cx="1806364" cy="420584"/>
        </a:xfrm>
        <a:prstGeom prst="round2SameRect">
          <a:avLst>
            <a:gd name="adj1" fmla="val 16670"/>
            <a:gd name="adj2" fmla="val 0"/>
          </a:avLst>
        </a:prstGeom>
        <a:blipFill rotWithShape="1">
          <a:blip xmlns:r="http://schemas.openxmlformats.org/officeDocument/2006/relationships" r:embed="rId1">
            <a:duotone>
              <a:schemeClr val="accent2">
                <a:hueOff val="0"/>
                <a:satOff val="0"/>
                <a:lumOff val="0"/>
                <a:alphaOff val="0"/>
                <a:tint val="70000"/>
                <a:shade val="63000"/>
              </a:schemeClr>
              <a:schemeClr val="accent2">
                <a:hueOff val="0"/>
                <a:satOff val="0"/>
                <a:lumOff val="0"/>
                <a:alphaOff val="0"/>
                <a:tint val="10000"/>
                <a:satMod val="150000"/>
              </a:schemeClr>
            </a:duotone>
          </a:blip>
          <a:tile tx="0" ty="0" sx="60000" sy="59000" flip="none" algn="tl"/>
        </a:blipFill>
        <a:ln w="6350" cap="flat" cmpd="sng" algn="ctr">
          <a:solidFill>
            <a:schemeClr val="accent2">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mj-lt"/>
            </a:rPr>
            <a:t>Universities</a:t>
          </a:r>
        </a:p>
      </dsp:txBody>
      <dsp:txXfrm>
        <a:off x="20535" y="24107"/>
        <a:ext cx="1765294" cy="400049"/>
      </dsp:txXfrm>
    </dsp:sp>
    <dsp:sp modelId="{F207375F-FB4F-4954-A898-0B8CAE139750}">
      <dsp:nvSpPr>
        <dsp:cNvPr id="0" name=""/>
        <dsp:cNvSpPr/>
      </dsp:nvSpPr>
      <dsp:spPr>
        <a:xfrm>
          <a:off x="0" y="405595"/>
          <a:ext cx="6947554" cy="1319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55" tIns="20955" rIns="20955" bIns="20955" numCol="1" spcCol="1270" anchor="t" anchorCtr="0">
          <a:noAutofit/>
        </a:bodyPr>
        <a:lstStyle/>
        <a:p>
          <a:pPr marL="57150" lvl="1" indent="-57150" algn="l" defTabSz="466725">
            <a:lnSpc>
              <a:spcPct val="90000"/>
            </a:lnSpc>
            <a:spcBef>
              <a:spcPct val="0"/>
            </a:spcBef>
            <a:spcAft>
              <a:spcPct val="15000"/>
            </a:spcAft>
            <a:buChar char="•"/>
          </a:pPr>
          <a:r>
            <a:rPr lang="en-US" sz="1050" b="0" kern="1200" dirty="0">
              <a:latin typeface="+mn-lt"/>
            </a:rPr>
            <a:t>  TCD – </a:t>
          </a:r>
          <a:r>
            <a:rPr lang="en-US" sz="1400" b="0" kern="1200" dirty="0">
              <a:latin typeface="+mn-lt"/>
            </a:rPr>
            <a:t>Trinity College Dublin</a:t>
          </a:r>
        </a:p>
        <a:p>
          <a:pPr marL="114300" lvl="1" indent="-114300" algn="l" defTabSz="533400">
            <a:lnSpc>
              <a:spcPct val="90000"/>
            </a:lnSpc>
            <a:spcBef>
              <a:spcPct val="0"/>
            </a:spcBef>
            <a:spcAft>
              <a:spcPct val="15000"/>
            </a:spcAft>
            <a:buChar char="•"/>
          </a:pPr>
          <a:r>
            <a:rPr lang="en-US" sz="1200" kern="1200" dirty="0">
              <a:latin typeface="+mn-lt"/>
            </a:rPr>
            <a:t>UCD – University College Dublin (NUI)</a:t>
          </a:r>
        </a:p>
        <a:p>
          <a:pPr marL="114300" lvl="1" indent="-114300" algn="l" defTabSz="533400">
            <a:lnSpc>
              <a:spcPct val="90000"/>
            </a:lnSpc>
            <a:spcBef>
              <a:spcPct val="0"/>
            </a:spcBef>
            <a:spcAft>
              <a:spcPct val="15000"/>
            </a:spcAft>
            <a:buChar char="•"/>
          </a:pPr>
          <a:r>
            <a:rPr lang="en-US" sz="1200" kern="1200" dirty="0">
              <a:latin typeface="+mn-lt"/>
            </a:rPr>
            <a:t>MU – Maynooth University (NUI)</a:t>
          </a:r>
        </a:p>
        <a:p>
          <a:pPr marL="114300" lvl="1" indent="-114300" algn="l" defTabSz="533400">
            <a:lnSpc>
              <a:spcPct val="90000"/>
            </a:lnSpc>
            <a:spcBef>
              <a:spcPct val="0"/>
            </a:spcBef>
            <a:spcAft>
              <a:spcPct val="15000"/>
            </a:spcAft>
            <a:buChar char="•"/>
          </a:pPr>
          <a:r>
            <a:rPr lang="en-US" sz="1200" kern="1200" dirty="0">
              <a:latin typeface="+mn-lt"/>
            </a:rPr>
            <a:t>DCU – Dublin City University</a:t>
          </a:r>
        </a:p>
        <a:p>
          <a:pPr marL="114300" lvl="1" indent="-114300" algn="l" defTabSz="533400">
            <a:lnSpc>
              <a:spcPct val="90000"/>
            </a:lnSpc>
            <a:spcBef>
              <a:spcPct val="0"/>
            </a:spcBef>
            <a:spcAft>
              <a:spcPct val="15000"/>
            </a:spcAft>
            <a:buChar char="•"/>
          </a:pPr>
          <a:r>
            <a:rPr lang="en-US" sz="1200" kern="1200" dirty="0">
              <a:latin typeface="+mn-lt"/>
            </a:rPr>
            <a:t>TU Dublin (Dublin, Blanchardstown and </a:t>
          </a:r>
          <a:r>
            <a:rPr lang="en-US" sz="1200" kern="1200" dirty="0" err="1">
              <a:latin typeface="+mn-lt"/>
            </a:rPr>
            <a:t>Tallaght</a:t>
          </a:r>
          <a:r>
            <a:rPr lang="en-US" sz="1200" kern="1200" dirty="0">
              <a:latin typeface="+mn-lt"/>
            </a:rPr>
            <a:t> – Technological University Dublin</a:t>
          </a:r>
        </a:p>
        <a:p>
          <a:pPr marL="114300" lvl="1" indent="-114300" algn="l" defTabSz="533400">
            <a:lnSpc>
              <a:spcPct val="90000"/>
            </a:lnSpc>
            <a:spcBef>
              <a:spcPct val="0"/>
            </a:spcBef>
            <a:spcAft>
              <a:spcPct val="15000"/>
            </a:spcAft>
            <a:buChar char="•"/>
          </a:pPr>
          <a:r>
            <a:rPr lang="en-GB" altLang="en-US" sz="1200" kern="1200" dirty="0">
              <a:latin typeface="+mn-lt"/>
            </a:rPr>
            <a:t>Royal College of Surgeons, Dublin</a:t>
          </a:r>
          <a:endParaRPr lang="en-US" sz="1200" kern="1200" dirty="0">
            <a:latin typeface="+mn-lt"/>
          </a:endParaRPr>
        </a:p>
      </dsp:txBody>
      <dsp:txXfrm>
        <a:off x="0" y="405595"/>
        <a:ext cx="6947554" cy="1319360"/>
      </dsp:txXfrm>
    </dsp:sp>
    <dsp:sp modelId="{9BE1722D-12B9-44FC-BA15-7BAE7992DAA0}">
      <dsp:nvSpPr>
        <dsp:cNvPr id="0" name=""/>
        <dsp:cNvSpPr/>
      </dsp:nvSpPr>
      <dsp:spPr>
        <a:xfrm>
          <a:off x="1806364" y="1764547"/>
          <a:ext cx="5141189" cy="4205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b" anchorCtr="0">
          <a:noAutofit/>
        </a:bodyPr>
        <a:lstStyle/>
        <a:p>
          <a:pPr marL="0" lvl="0" indent="0" algn="l" defTabSz="533400">
            <a:lnSpc>
              <a:spcPct val="90000"/>
            </a:lnSpc>
            <a:spcBef>
              <a:spcPct val="0"/>
            </a:spcBef>
            <a:spcAft>
              <a:spcPct val="35000"/>
            </a:spcAft>
            <a:buNone/>
          </a:pPr>
          <a:endParaRPr lang="en-GB" altLang="en-US" sz="1200" kern="1200" dirty="0">
            <a:latin typeface="+mn-lt"/>
          </a:endParaRPr>
        </a:p>
        <a:p>
          <a:pPr marL="0" lvl="0" indent="0" algn="l" defTabSz="533400">
            <a:lnSpc>
              <a:spcPct val="90000"/>
            </a:lnSpc>
            <a:spcBef>
              <a:spcPct val="0"/>
            </a:spcBef>
            <a:spcAft>
              <a:spcPct val="35000"/>
            </a:spcAft>
            <a:buNone/>
          </a:pPr>
          <a:endParaRPr lang="en-US" sz="1200" kern="1200" dirty="0">
            <a:latin typeface="+mn-lt"/>
          </a:endParaRPr>
        </a:p>
      </dsp:txBody>
      <dsp:txXfrm>
        <a:off x="1806364" y="1764547"/>
        <a:ext cx="5141189" cy="420584"/>
      </dsp:txXfrm>
    </dsp:sp>
    <dsp:sp modelId="{EE2824DD-3692-4BED-8B78-9351E80B2943}">
      <dsp:nvSpPr>
        <dsp:cNvPr id="0" name=""/>
        <dsp:cNvSpPr/>
      </dsp:nvSpPr>
      <dsp:spPr>
        <a:xfrm>
          <a:off x="0" y="1764547"/>
          <a:ext cx="1806364" cy="420584"/>
        </a:xfrm>
        <a:prstGeom prst="round2SameRect">
          <a:avLst>
            <a:gd name="adj1" fmla="val 16670"/>
            <a:gd name="adj2" fmla="val 0"/>
          </a:avLst>
        </a:prstGeom>
        <a:blipFill rotWithShape="1">
          <a:blip xmlns:r="http://schemas.openxmlformats.org/officeDocument/2006/relationships" r:embed="rId1">
            <a:duotone>
              <a:schemeClr val="accent3">
                <a:hueOff val="0"/>
                <a:satOff val="0"/>
                <a:lumOff val="0"/>
                <a:alphaOff val="0"/>
                <a:tint val="70000"/>
                <a:shade val="63000"/>
              </a:schemeClr>
              <a:schemeClr val="accent3">
                <a:hueOff val="0"/>
                <a:satOff val="0"/>
                <a:lumOff val="0"/>
                <a:alphaOff val="0"/>
                <a:tint val="10000"/>
                <a:satMod val="150000"/>
              </a:schemeClr>
            </a:duotone>
          </a:blip>
          <a:tile tx="0" ty="0" sx="60000" sy="59000" flip="none" algn="tl"/>
        </a:blipFill>
        <a:ln w="6350" cap="flat" cmpd="sng" algn="ctr">
          <a:solidFill>
            <a:schemeClr val="accent3">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mj-lt"/>
            </a:rPr>
            <a:t>Colleges</a:t>
          </a:r>
        </a:p>
      </dsp:txBody>
      <dsp:txXfrm>
        <a:off x="20535" y="1785082"/>
        <a:ext cx="1765294" cy="400049"/>
      </dsp:txXfrm>
    </dsp:sp>
    <dsp:sp modelId="{0081A300-C3DF-4C12-B8C6-E18686751015}">
      <dsp:nvSpPr>
        <dsp:cNvPr id="0" name=""/>
        <dsp:cNvSpPr/>
      </dsp:nvSpPr>
      <dsp:spPr>
        <a:xfrm>
          <a:off x="0" y="2185131"/>
          <a:ext cx="6947554" cy="1046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l" defTabSz="533400">
            <a:lnSpc>
              <a:spcPct val="90000"/>
            </a:lnSpc>
            <a:spcBef>
              <a:spcPct val="0"/>
            </a:spcBef>
            <a:spcAft>
              <a:spcPct val="15000"/>
            </a:spcAft>
            <a:buChar char="•"/>
          </a:pPr>
          <a:r>
            <a:rPr lang="en-GB" altLang="en-US" sz="1200" kern="1200" dirty="0">
              <a:latin typeface="+mn-lt"/>
            </a:rPr>
            <a:t>NCAD = National College of Art and Design, Dublin</a:t>
          </a:r>
          <a:endParaRPr lang="en-US" sz="1200" kern="1200" dirty="0">
            <a:latin typeface="+mn-lt"/>
          </a:endParaRPr>
        </a:p>
        <a:p>
          <a:pPr marL="114300" lvl="1" indent="-114300" algn="l" defTabSz="533400">
            <a:lnSpc>
              <a:spcPct val="90000"/>
            </a:lnSpc>
            <a:spcBef>
              <a:spcPct val="0"/>
            </a:spcBef>
            <a:spcAft>
              <a:spcPct val="15000"/>
            </a:spcAft>
            <a:buChar char="•"/>
          </a:pPr>
          <a:r>
            <a:rPr lang="en-GB" altLang="en-US" sz="1200" kern="1200" dirty="0">
              <a:latin typeface="+mn-lt"/>
            </a:rPr>
            <a:t>NCI = National College of  Ireland, Dublin</a:t>
          </a:r>
          <a:endParaRPr lang="en-US" sz="1200" kern="1200" dirty="0">
            <a:latin typeface="+mn-lt"/>
          </a:endParaRPr>
        </a:p>
        <a:p>
          <a:pPr marL="114300" lvl="1" indent="-114300" algn="l" defTabSz="533400">
            <a:lnSpc>
              <a:spcPct val="90000"/>
            </a:lnSpc>
            <a:spcBef>
              <a:spcPct val="0"/>
            </a:spcBef>
            <a:spcAft>
              <a:spcPct val="15000"/>
            </a:spcAft>
            <a:buChar char="•"/>
          </a:pPr>
          <a:r>
            <a:rPr lang="en-GB" altLang="en-US" sz="1200" kern="1200" dirty="0">
              <a:latin typeface="+mn-lt"/>
            </a:rPr>
            <a:t>St Patrick’s Pontifical College, Maynooth</a:t>
          </a:r>
          <a:endParaRPr lang="en-US" sz="1200" kern="1200" dirty="0">
            <a:latin typeface="+mn-lt"/>
          </a:endParaRPr>
        </a:p>
        <a:p>
          <a:pPr marL="114300" lvl="1" indent="-114300" algn="l" defTabSz="533400">
            <a:lnSpc>
              <a:spcPct val="90000"/>
            </a:lnSpc>
            <a:spcBef>
              <a:spcPct val="0"/>
            </a:spcBef>
            <a:spcAft>
              <a:spcPct val="15000"/>
            </a:spcAft>
            <a:buChar char="•"/>
          </a:pPr>
          <a:r>
            <a:rPr lang="en-US" sz="1200" kern="1200" dirty="0">
              <a:latin typeface="+mn-lt"/>
            </a:rPr>
            <a:t>Marino Institute of Education (Accredited by Trinity College Dublin</a:t>
          </a:r>
          <a:r>
            <a:rPr lang="en-US" sz="1100" kern="1200" dirty="0">
              <a:latin typeface="Arial Narrow" panose="020B0606020202030204" pitchFamily="34" charset="0"/>
            </a:rPr>
            <a:t>)</a:t>
          </a:r>
        </a:p>
        <a:p>
          <a:pPr marL="57150" lvl="1" indent="-57150" algn="l" defTabSz="488950">
            <a:lnSpc>
              <a:spcPct val="90000"/>
            </a:lnSpc>
            <a:spcBef>
              <a:spcPct val="0"/>
            </a:spcBef>
            <a:spcAft>
              <a:spcPct val="15000"/>
            </a:spcAft>
            <a:buChar char="•"/>
          </a:pPr>
          <a:endParaRPr lang="en-US" sz="1100" kern="1200" dirty="0">
            <a:latin typeface="Arial Narrow" panose="020B0606020202030204" pitchFamily="34" charset="0"/>
          </a:endParaRPr>
        </a:p>
      </dsp:txBody>
      <dsp:txXfrm>
        <a:off x="0" y="2185131"/>
        <a:ext cx="6947554" cy="1046444"/>
      </dsp:txXfrm>
    </dsp:sp>
    <dsp:sp modelId="{56F52C50-C000-42A8-A366-3F3079B9A60B}">
      <dsp:nvSpPr>
        <dsp:cNvPr id="0" name=""/>
        <dsp:cNvSpPr/>
      </dsp:nvSpPr>
      <dsp:spPr>
        <a:xfrm>
          <a:off x="1806364" y="3252605"/>
          <a:ext cx="5141189" cy="4205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marL="0" lvl="0" indent="0" algn="l" defTabSz="711200">
            <a:lnSpc>
              <a:spcPct val="90000"/>
            </a:lnSpc>
            <a:spcBef>
              <a:spcPct val="0"/>
            </a:spcBef>
            <a:spcAft>
              <a:spcPct val="35000"/>
            </a:spcAft>
            <a:buNone/>
          </a:pPr>
          <a:endParaRPr lang="en-US" sz="1600" b="1" kern="1200" dirty="0">
            <a:solidFill>
              <a:srgbClr val="FF0000"/>
            </a:solidFill>
            <a:latin typeface="Arial Narrow" panose="020B0606020202030204" pitchFamily="34" charset="0"/>
          </a:endParaRPr>
        </a:p>
      </dsp:txBody>
      <dsp:txXfrm>
        <a:off x="1806364" y="3252605"/>
        <a:ext cx="5141189" cy="420584"/>
      </dsp:txXfrm>
    </dsp:sp>
    <dsp:sp modelId="{331CA4C2-9D59-4726-9420-8CF2B1A8E1A2}">
      <dsp:nvSpPr>
        <dsp:cNvPr id="0" name=""/>
        <dsp:cNvSpPr/>
      </dsp:nvSpPr>
      <dsp:spPr>
        <a:xfrm>
          <a:off x="0" y="3182056"/>
          <a:ext cx="1806364" cy="420584"/>
        </a:xfrm>
        <a:prstGeom prst="round2SameRect">
          <a:avLst>
            <a:gd name="adj1" fmla="val 16670"/>
            <a:gd name="adj2" fmla="val 0"/>
          </a:avLst>
        </a:prstGeom>
        <a:blipFill rotWithShape="1">
          <a:blip xmlns:r="http://schemas.openxmlformats.org/officeDocument/2006/relationships" r:embed="rId1">
            <a:duotone>
              <a:schemeClr val="accent4">
                <a:hueOff val="0"/>
                <a:satOff val="0"/>
                <a:lumOff val="0"/>
                <a:alphaOff val="0"/>
                <a:tint val="70000"/>
                <a:shade val="63000"/>
              </a:schemeClr>
              <a:schemeClr val="accent4">
                <a:hueOff val="0"/>
                <a:satOff val="0"/>
                <a:lumOff val="0"/>
                <a:alphaOff val="0"/>
                <a:tint val="10000"/>
                <a:satMod val="150000"/>
              </a:schemeClr>
            </a:duotone>
          </a:blip>
          <a:tile tx="0" ty="0" sx="60000" sy="59000" flip="none" algn="tl"/>
        </a:blipFill>
        <a:ln w="6350" cap="flat" cmpd="sng" algn="ctr">
          <a:solidFill>
            <a:schemeClr val="accent4">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j-lt"/>
            </a:rPr>
            <a:t>Private Colleges</a:t>
          </a:r>
        </a:p>
      </dsp:txBody>
      <dsp:txXfrm>
        <a:off x="20535" y="3202591"/>
        <a:ext cx="1765294" cy="400049"/>
      </dsp:txXfrm>
    </dsp:sp>
    <dsp:sp modelId="{ED9CA482-4A06-4DDD-A30D-42B0CDEFAF96}">
      <dsp:nvSpPr>
        <dsp:cNvPr id="0" name=""/>
        <dsp:cNvSpPr/>
      </dsp:nvSpPr>
      <dsp:spPr>
        <a:xfrm>
          <a:off x="0" y="3673190"/>
          <a:ext cx="6947554" cy="841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 tIns="17145" rIns="17145" bIns="17145" numCol="1" spcCol="1270" anchor="t" anchorCtr="0">
          <a:noAutofit/>
        </a:bodyPr>
        <a:lstStyle/>
        <a:p>
          <a:pPr marL="57150" lvl="1" indent="-57150" algn="l" defTabSz="400050">
            <a:lnSpc>
              <a:spcPct val="90000"/>
            </a:lnSpc>
            <a:spcBef>
              <a:spcPct val="0"/>
            </a:spcBef>
            <a:spcAft>
              <a:spcPct val="15000"/>
            </a:spcAft>
            <a:buChar char="•"/>
          </a:pPr>
          <a:r>
            <a:rPr lang="en-GB" altLang="en-US" sz="900" b="1" kern="1200" dirty="0">
              <a:solidFill>
                <a:schemeClr val="accent1"/>
              </a:solidFill>
              <a:latin typeface="+mn-lt"/>
            </a:rPr>
            <a:t>Griffith College Cork and Dublin  		   -Grafton College of Management Sciences</a:t>
          </a:r>
        </a:p>
        <a:p>
          <a:pPr marL="57150" lvl="1" indent="-57150" algn="l" defTabSz="400050">
            <a:lnSpc>
              <a:spcPct val="90000"/>
            </a:lnSpc>
            <a:spcBef>
              <a:spcPct val="0"/>
            </a:spcBef>
            <a:spcAft>
              <a:spcPct val="15000"/>
            </a:spcAft>
            <a:buChar char="•"/>
          </a:pPr>
          <a:r>
            <a:rPr lang="en-GB" altLang="en-US" sz="900" b="1" kern="1200" dirty="0">
              <a:solidFill>
                <a:schemeClr val="accent1"/>
              </a:solidFill>
              <a:latin typeface="+mn-lt"/>
            </a:rPr>
            <a:t>-American College Dublin              		   -Dublin Business School</a:t>
          </a:r>
        </a:p>
        <a:p>
          <a:pPr marL="57150" lvl="1" indent="-57150" algn="l" defTabSz="400050">
            <a:lnSpc>
              <a:spcPct val="90000"/>
            </a:lnSpc>
            <a:spcBef>
              <a:spcPct val="0"/>
            </a:spcBef>
            <a:spcAft>
              <a:spcPct val="15000"/>
            </a:spcAft>
            <a:buChar char="•"/>
          </a:pPr>
          <a:r>
            <a:rPr lang="en-GB" altLang="en-US" sz="900" b="1" kern="1200" dirty="0">
              <a:solidFill>
                <a:schemeClr val="accent1"/>
              </a:solidFill>
              <a:latin typeface="+mn-lt"/>
            </a:rPr>
            <a:t>-Pulse College                                 		   -Grafton College of Management Sciences</a:t>
          </a:r>
        </a:p>
        <a:p>
          <a:pPr marL="57150" lvl="1" indent="-57150" algn="l" defTabSz="400050">
            <a:lnSpc>
              <a:spcPct val="90000"/>
            </a:lnSpc>
            <a:spcBef>
              <a:spcPct val="0"/>
            </a:spcBef>
            <a:spcAft>
              <a:spcPct val="15000"/>
            </a:spcAft>
            <a:buChar char="•"/>
          </a:pPr>
          <a:r>
            <a:rPr lang="en-GB" altLang="en-US" sz="900" b="1" kern="1200" dirty="0">
              <a:solidFill>
                <a:schemeClr val="accent1"/>
              </a:solidFill>
              <a:latin typeface="+mn-lt"/>
            </a:rPr>
            <a:t>-IBAT                                               		     -Psychology at NCI </a:t>
          </a:r>
        </a:p>
        <a:p>
          <a:pPr marL="57150" lvl="1" indent="-57150" algn="l" defTabSz="400050">
            <a:lnSpc>
              <a:spcPct val="90000"/>
            </a:lnSpc>
            <a:spcBef>
              <a:spcPct val="0"/>
            </a:spcBef>
            <a:spcAft>
              <a:spcPct val="15000"/>
            </a:spcAft>
            <a:buChar char="•"/>
          </a:pPr>
          <a:r>
            <a:rPr lang="en-GB" altLang="en-US" sz="900" b="1" kern="1200" dirty="0">
              <a:solidFill>
                <a:schemeClr val="accent1"/>
              </a:solidFill>
              <a:latin typeface="+mn-lt"/>
            </a:rPr>
            <a:t>-ICD Business School                    		   -St Nicholas</a:t>
          </a:r>
          <a:endParaRPr lang="en-US" sz="900" b="1" kern="1200" dirty="0">
            <a:solidFill>
              <a:schemeClr val="accent1"/>
            </a:solidFill>
            <a:latin typeface="+mn-lt"/>
          </a:endParaRPr>
        </a:p>
      </dsp:txBody>
      <dsp:txXfrm>
        <a:off x="0" y="3673190"/>
        <a:ext cx="6947554" cy="8412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597DD1-29EB-4654-9BA3-E8D5E6413FB2}">
      <dsp:nvSpPr>
        <dsp:cNvPr id="0" name=""/>
        <dsp:cNvSpPr/>
      </dsp:nvSpPr>
      <dsp:spPr>
        <a:xfrm>
          <a:off x="0" y="21098"/>
          <a:ext cx="8771448" cy="561599"/>
        </a:xfrm>
        <a:prstGeom prst="roundRect">
          <a:avLst/>
        </a:prstGeom>
        <a:blipFill rotWithShape="1">
          <a:blip xmlns:r="http://schemas.openxmlformats.org/officeDocument/2006/relationships" r:embed="rId1">
            <a:duotone>
              <a:schemeClr val="accent2">
                <a:hueOff val="0"/>
                <a:satOff val="0"/>
                <a:lumOff val="0"/>
                <a:alphaOff val="0"/>
                <a:tint val="70000"/>
                <a:shade val="63000"/>
              </a:schemeClr>
              <a:schemeClr val="accent2">
                <a:hueOff val="0"/>
                <a:satOff val="0"/>
                <a:lumOff val="0"/>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Level 8 Courses </a:t>
          </a:r>
        </a:p>
      </dsp:txBody>
      <dsp:txXfrm>
        <a:off x="27415" y="48513"/>
        <a:ext cx="8716618" cy="506769"/>
      </dsp:txXfrm>
    </dsp:sp>
    <dsp:sp modelId="{BFC1CB67-1AB3-4504-ABEB-9FEC37CF9E79}">
      <dsp:nvSpPr>
        <dsp:cNvPr id="0" name=""/>
        <dsp:cNvSpPr/>
      </dsp:nvSpPr>
      <dsp:spPr>
        <a:xfrm>
          <a:off x="0" y="582698"/>
          <a:ext cx="8771448" cy="124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8493"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GB" altLang="en-US" sz="1900" b="1" i="1" kern="1200" dirty="0">
              <a:latin typeface="Arial Narrow" pitchFamily="34" charset="0"/>
            </a:rPr>
            <a:t>Honours Degree Courses (8), </a:t>
          </a:r>
          <a:r>
            <a:rPr lang="en-GB" altLang="en-US" sz="1900" b="0" i="1" kern="1200" dirty="0">
              <a:latin typeface="Arial Narrow" pitchFamily="34" charset="0"/>
            </a:rPr>
            <a:t>example = TR024 European Studies, TCD</a:t>
          </a:r>
          <a:endParaRPr lang="en-US" sz="1900" b="0" i="1" kern="1200" dirty="0"/>
        </a:p>
        <a:p>
          <a:pPr marL="171450" lvl="1" indent="-171450" algn="l" defTabSz="844550">
            <a:lnSpc>
              <a:spcPct val="90000"/>
            </a:lnSpc>
            <a:spcBef>
              <a:spcPct val="0"/>
            </a:spcBef>
            <a:spcAft>
              <a:spcPct val="20000"/>
            </a:spcAft>
            <a:buChar char="•"/>
          </a:pPr>
          <a:r>
            <a:rPr lang="en-GB" altLang="en-US" sz="1900" b="1" i="1" kern="1200" dirty="0">
              <a:latin typeface="Arial Narrow" pitchFamily="34" charset="0"/>
            </a:rPr>
            <a:t>Usually 3 to 4 years duration</a:t>
          </a:r>
        </a:p>
        <a:p>
          <a:pPr marL="171450" lvl="1" indent="-171450" algn="l" defTabSz="844550">
            <a:lnSpc>
              <a:spcPct val="90000"/>
            </a:lnSpc>
            <a:spcBef>
              <a:spcPct val="0"/>
            </a:spcBef>
            <a:spcAft>
              <a:spcPct val="20000"/>
            </a:spcAft>
            <a:buChar char="•"/>
          </a:pPr>
          <a:r>
            <a:rPr lang="en-GB" altLang="en-US" sz="1900" b="1" i="1" kern="1200" dirty="0">
              <a:latin typeface="Arial Narrow" pitchFamily="34" charset="0"/>
            </a:rPr>
            <a:t>You can choose 10 Level 8 courses</a:t>
          </a:r>
        </a:p>
        <a:p>
          <a:pPr marL="171450" lvl="1" indent="-171450" algn="l" defTabSz="844550">
            <a:lnSpc>
              <a:spcPct val="90000"/>
            </a:lnSpc>
            <a:spcBef>
              <a:spcPct val="0"/>
            </a:spcBef>
            <a:spcAft>
              <a:spcPct val="20000"/>
            </a:spcAft>
            <a:buChar char="•"/>
          </a:pPr>
          <a:r>
            <a:rPr lang="en-GB" altLang="en-US" sz="1900" b="1" i="1" kern="1200" dirty="0">
              <a:latin typeface="Arial Narrow" pitchFamily="34" charset="0"/>
            </a:rPr>
            <a:t>Universities, most IT’s/Colleges and Private Colleges</a:t>
          </a:r>
        </a:p>
      </dsp:txBody>
      <dsp:txXfrm>
        <a:off x="0" y="582698"/>
        <a:ext cx="8771448" cy="1242000"/>
      </dsp:txXfrm>
    </dsp:sp>
    <dsp:sp modelId="{E9439C4F-D849-4183-9060-8FEA778DFC77}">
      <dsp:nvSpPr>
        <dsp:cNvPr id="0" name=""/>
        <dsp:cNvSpPr/>
      </dsp:nvSpPr>
      <dsp:spPr>
        <a:xfrm>
          <a:off x="0" y="1824699"/>
          <a:ext cx="8771448" cy="561599"/>
        </a:xfrm>
        <a:prstGeom prst="roundRect">
          <a:avLst/>
        </a:prstGeom>
        <a:blipFill rotWithShape="1">
          <a:blip xmlns:r="http://schemas.openxmlformats.org/officeDocument/2006/relationships" r:embed="rId1">
            <a:duotone>
              <a:schemeClr val="accent3">
                <a:hueOff val="0"/>
                <a:satOff val="0"/>
                <a:lumOff val="0"/>
                <a:alphaOff val="0"/>
                <a:tint val="70000"/>
                <a:shade val="63000"/>
              </a:schemeClr>
              <a:schemeClr val="accent3">
                <a:hueOff val="0"/>
                <a:satOff val="0"/>
                <a:lumOff val="0"/>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Level 7 and 6 Courses</a:t>
          </a:r>
        </a:p>
      </dsp:txBody>
      <dsp:txXfrm>
        <a:off x="27415" y="1852114"/>
        <a:ext cx="8716618" cy="506769"/>
      </dsp:txXfrm>
    </dsp:sp>
    <dsp:sp modelId="{F8091EAB-1B88-4826-890A-1BD106039E57}">
      <dsp:nvSpPr>
        <dsp:cNvPr id="0" name=""/>
        <dsp:cNvSpPr/>
      </dsp:nvSpPr>
      <dsp:spPr>
        <a:xfrm>
          <a:off x="0" y="2386298"/>
          <a:ext cx="8771448" cy="124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8493"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GB" altLang="en-US" sz="1900" b="1" kern="1200" dirty="0">
              <a:latin typeface="Arial Narrow" pitchFamily="34" charset="0"/>
            </a:rPr>
            <a:t>Ordinary Degree Courses (7), example – </a:t>
          </a:r>
          <a:r>
            <a:rPr lang="en-GB" altLang="en-US" sz="1900" b="0" kern="1200" dirty="0">
              <a:latin typeface="Arial Narrow" pitchFamily="34" charset="0"/>
            </a:rPr>
            <a:t>TU747 Hospitality Management, TUD</a:t>
          </a:r>
          <a:endParaRPr lang="en-US" sz="1900" b="0" kern="1200" dirty="0"/>
        </a:p>
        <a:p>
          <a:pPr marL="171450" lvl="1" indent="-171450" algn="l" defTabSz="844550">
            <a:lnSpc>
              <a:spcPct val="90000"/>
            </a:lnSpc>
            <a:spcBef>
              <a:spcPct val="0"/>
            </a:spcBef>
            <a:spcAft>
              <a:spcPct val="20000"/>
            </a:spcAft>
            <a:buChar char="•"/>
          </a:pPr>
          <a:r>
            <a:rPr lang="en-GB" altLang="en-US" sz="1900" b="1" kern="1200" dirty="0">
              <a:latin typeface="Arial Narrow" pitchFamily="34" charset="0"/>
            </a:rPr>
            <a:t>Higher Certificate (6), example – </a:t>
          </a:r>
          <a:r>
            <a:rPr lang="en-GB" altLang="en-US" sz="1900" b="0" kern="1200" dirty="0">
              <a:latin typeface="Arial Narrow" pitchFamily="34" charset="0"/>
            </a:rPr>
            <a:t>NC 103 Business, NCI</a:t>
          </a:r>
        </a:p>
        <a:p>
          <a:pPr marL="171450" lvl="1" indent="-171450" algn="l" defTabSz="844550">
            <a:lnSpc>
              <a:spcPct val="90000"/>
            </a:lnSpc>
            <a:spcBef>
              <a:spcPct val="0"/>
            </a:spcBef>
            <a:spcAft>
              <a:spcPct val="20000"/>
            </a:spcAft>
            <a:buChar char="•"/>
          </a:pPr>
          <a:r>
            <a:rPr lang="en-GB" altLang="en-US" sz="1900" b="1" kern="1200" dirty="0">
              <a:latin typeface="Arial Narrow" pitchFamily="34" charset="0"/>
            </a:rPr>
            <a:t>3 and 2 years duration</a:t>
          </a:r>
        </a:p>
        <a:p>
          <a:pPr marL="171450" lvl="1" indent="-171450" algn="l" defTabSz="844550">
            <a:lnSpc>
              <a:spcPct val="90000"/>
            </a:lnSpc>
            <a:spcBef>
              <a:spcPct val="0"/>
            </a:spcBef>
            <a:spcAft>
              <a:spcPct val="20000"/>
            </a:spcAft>
            <a:buChar char="•"/>
          </a:pPr>
          <a:r>
            <a:rPr lang="en-GB" altLang="en-US" sz="1900" b="1" kern="1200" dirty="0">
              <a:latin typeface="Arial Narrow" pitchFamily="34" charset="0"/>
            </a:rPr>
            <a:t>All IT’s, some Uni. &amp; Colleges</a:t>
          </a:r>
        </a:p>
      </dsp:txBody>
      <dsp:txXfrm>
        <a:off x="0" y="2386298"/>
        <a:ext cx="8771448" cy="1242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65C500-A88B-4C7F-BAA5-5C41C45EA8C9}">
      <dsp:nvSpPr>
        <dsp:cNvPr id="0" name=""/>
        <dsp:cNvSpPr/>
      </dsp:nvSpPr>
      <dsp:spPr>
        <a:xfrm>
          <a:off x="3251" y="1991"/>
          <a:ext cx="3169726" cy="2592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6576" rIns="64008" bIns="36576" numCol="1" spcCol="1270" anchor="ctr" anchorCtr="0">
          <a:noAutofit/>
        </a:bodyPr>
        <a:lstStyle/>
        <a:p>
          <a:pPr marL="0" lvl="0" indent="0" algn="ctr" defTabSz="400050">
            <a:lnSpc>
              <a:spcPct val="90000"/>
            </a:lnSpc>
            <a:spcBef>
              <a:spcPct val="0"/>
            </a:spcBef>
            <a:spcAft>
              <a:spcPct val="35000"/>
            </a:spcAft>
            <a:buNone/>
          </a:pPr>
          <a:r>
            <a:rPr lang="en-IE" sz="900" kern="1200" dirty="0"/>
            <a:t>1. Minimum Entry Requirements</a:t>
          </a:r>
        </a:p>
      </dsp:txBody>
      <dsp:txXfrm>
        <a:off x="3251" y="1991"/>
        <a:ext cx="3169726" cy="259200"/>
      </dsp:txXfrm>
    </dsp:sp>
    <dsp:sp modelId="{0AFCE237-A3EE-4C1D-99AC-95E3FFF5CCB5}">
      <dsp:nvSpPr>
        <dsp:cNvPr id="0" name=""/>
        <dsp:cNvSpPr/>
      </dsp:nvSpPr>
      <dsp:spPr>
        <a:xfrm>
          <a:off x="3251" y="261191"/>
          <a:ext cx="3169726" cy="378811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lr>
              <a:schemeClr val="accent2"/>
            </a:buClr>
            <a:buSzPct val="130000"/>
            <a:buFontTx/>
            <a:buChar char="•"/>
          </a:pPr>
          <a:r>
            <a:rPr lang="en-GB" altLang="en-US" sz="1800" b="0" kern="1200" dirty="0">
              <a:latin typeface="+mn-lt"/>
            </a:rPr>
            <a:t>Pass 6 subjects </a:t>
          </a:r>
          <a:endParaRPr lang="en-IE" sz="1800" b="0" kern="1200" dirty="0">
            <a:latin typeface="+mn-lt"/>
          </a:endParaRPr>
        </a:p>
        <a:p>
          <a:pPr marL="171450" lvl="1" indent="-171450" algn="l" defTabSz="800100">
            <a:lnSpc>
              <a:spcPct val="90000"/>
            </a:lnSpc>
            <a:spcBef>
              <a:spcPct val="0"/>
            </a:spcBef>
            <a:spcAft>
              <a:spcPct val="15000"/>
            </a:spcAft>
            <a:buChar char="•"/>
          </a:pPr>
          <a:r>
            <a:rPr lang="en-GB" altLang="en-US" sz="1800" b="0" kern="1200" dirty="0">
              <a:latin typeface="+mn-lt"/>
            </a:rPr>
            <a:t>At least 2 H5 </a:t>
          </a:r>
        </a:p>
        <a:p>
          <a:pPr marL="171450" lvl="1" indent="-171450" algn="l" defTabSz="800100">
            <a:lnSpc>
              <a:spcPct val="90000"/>
            </a:lnSpc>
            <a:spcBef>
              <a:spcPct val="0"/>
            </a:spcBef>
            <a:spcAft>
              <a:spcPct val="15000"/>
            </a:spcAft>
            <a:buChar char="•"/>
          </a:pPr>
          <a:r>
            <a:rPr lang="en-GB" altLang="en-US" sz="1800" b="0" kern="1200" dirty="0">
              <a:latin typeface="+mn-lt"/>
            </a:rPr>
            <a:t>H7/O6 or higher in remaining 4 </a:t>
          </a:r>
        </a:p>
        <a:p>
          <a:pPr marL="171450" lvl="1" indent="-171450" algn="l" defTabSz="800100">
            <a:lnSpc>
              <a:spcPct val="90000"/>
            </a:lnSpc>
            <a:spcBef>
              <a:spcPct val="0"/>
            </a:spcBef>
            <a:spcAft>
              <a:spcPct val="15000"/>
            </a:spcAft>
            <a:buChar char="•"/>
          </a:pPr>
          <a:r>
            <a:rPr lang="en-GB" altLang="en-US" sz="1800" b="0" kern="1200" dirty="0">
              <a:latin typeface="+mn-lt"/>
            </a:rPr>
            <a:t>Pass in:</a:t>
          </a:r>
        </a:p>
        <a:p>
          <a:pPr marL="342900" lvl="2" indent="-171450" algn="l" defTabSz="800100">
            <a:lnSpc>
              <a:spcPct val="90000"/>
            </a:lnSpc>
            <a:spcBef>
              <a:spcPct val="0"/>
            </a:spcBef>
            <a:spcAft>
              <a:spcPct val="15000"/>
            </a:spcAft>
            <a:buChar char="•"/>
          </a:pPr>
          <a:r>
            <a:rPr lang="en-GB" altLang="en-US" sz="1800" b="0" kern="1200" dirty="0">
              <a:solidFill>
                <a:schemeClr val="tx1"/>
              </a:solidFill>
              <a:latin typeface="+mn-lt"/>
            </a:rPr>
            <a:t>English</a:t>
          </a:r>
        </a:p>
        <a:p>
          <a:pPr marL="342900" lvl="2" indent="-171450" algn="l" defTabSz="800100">
            <a:lnSpc>
              <a:spcPct val="90000"/>
            </a:lnSpc>
            <a:spcBef>
              <a:spcPct val="0"/>
            </a:spcBef>
            <a:spcAft>
              <a:spcPct val="15000"/>
            </a:spcAft>
            <a:buChar char="•"/>
          </a:pPr>
          <a:r>
            <a:rPr lang="en-GB" altLang="en-US" sz="1800" b="0" kern="1200" dirty="0">
              <a:solidFill>
                <a:schemeClr val="tx1"/>
              </a:solidFill>
              <a:latin typeface="+mn-lt"/>
            </a:rPr>
            <a:t>Irish</a:t>
          </a:r>
        </a:p>
        <a:p>
          <a:pPr marL="342900" lvl="2" indent="-171450" algn="l" defTabSz="800100">
            <a:lnSpc>
              <a:spcPct val="90000"/>
            </a:lnSpc>
            <a:spcBef>
              <a:spcPct val="0"/>
            </a:spcBef>
            <a:spcAft>
              <a:spcPct val="15000"/>
            </a:spcAft>
            <a:buChar char="•"/>
          </a:pPr>
          <a:r>
            <a:rPr lang="en-GB" altLang="en-US" sz="1800" b="0" kern="1200" dirty="0">
              <a:solidFill>
                <a:schemeClr val="tx1"/>
              </a:solidFill>
              <a:latin typeface="+mn-lt"/>
            </a:rPr>
            <a:t>Another Language*</a:t>
          </a:r>
        </a:p>
        <a:p>
          <a:pPr marL="342900" lvl="2" indent="-171450" algn="l" defTabSz="800100">
            <a:lnSpc>
              <a:spcPct val="90000"/>
            </a:lnSpc>
            <a:spcBef>
              <a:spcPct val="0"/>
            </a:spcBef>
            <a:spcAft>
              <a:spcPct val="15000"/>
            </a:spcAft>
            <a:buChar char="•"/>
          </a:pPr>
          <a:r>
            <a:rPr lang="en-GB" altLang="en-US" sz="1800" b="0" kern="1200" dirty="0">
              <a:solidFill>
                <a:schemeClr val="tx1"/>
              </a:solidFill>
              <a:latin typeface="+mn-lt"/>
            </a:rPr>
            <a:t>Mathematics*</a:t>
          </a:r>
        </a:p>
        <a:p>
          <a:pPr marL="342900" lvl="2" indent="-171450" algn="l" defTabSz="800100">
            <a:lnSpc>
              <a:spcPct val="90000"/>
            </a:lnSpc>
            <a:spcBef>
              <a:spcPct val="0"/>
            </a:spcBef>
            <a:spcAft>
              <a:spcPct val="15000"/>
            </a:spcAft>
            <a:buChar char="•"/>
          </a:pPr>
          <a:r>
            <a:rPr lang="en-GB" altLang="en-US" sz="1800" b="0" kern="1200" dirty="0">
              <a:solidFill>
                <a:schemeClr val="tx1"/>
              </a:solidFill>
              <a:latin typeface="+mn-lt"/>
            </a:rPr>
            <a:t>Science Subject*</a:t>
          </a:r>
          <a:endParaRPr lang="en-US" altLang="en-US" sz="1800" b="0" kern="1200" dirty="0">
            <a:solidFill>
              <a:schemeClr val="tx1"/>
            </a:solidFill>
            <a:latin typeface="+mn-lt"/>
          </a:endParaRPr>
        </a:p>
      </dsp:txBody>
      <dsp:txXfrm>
        <a:off x="3251" y="261191"/>
        <a:ext cx="3169726" cy="3788116"/>
      </dsp:txXfrm>
    </dsp:sp>
    <dsp:sp modelId="{9FFBA2D3-E652-4424-B03B-153F32E8DBBF}">
      <dsp:nvSpPr>
        <dsp:cNvPr id="0" name=""/>
        <dsp:cNvSpPr/>
      </dsp:nvSpPr>
      <dsp:spPr>
        <a:xfrm>
          <a:off x="3616739" y="1991"/>
          <a:ext cx="3169726" cy="2592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6576" rIns="64008" bIns="36576" numCol="1" spcCol="1270" anchor="ctr" anchorCtr="0">
          <a:noAutofit/>
        </a:bodyPr>
        <a:lstStyle/>
        <a:p>
          <a:pPr marL="0" lvl="0" indent="0" algn="ctr" defTabSz="400050">
            <a:lnSpc>
              <a:spcPct val="90000"/>
            </a:lnSpc>
            <a:spcBef>
              <a:spcPct val="0"/>
            </a:spcBef>
            <a:spcAft>
              <a:spcPct val="35000"/>
            </a:spcAft>
            <a:buNone/>
          </a:pPr>
          <a:r>
            <a:rPr lang="en-IE" sz="900" kern="1200" dirty="0"/>
            <a:t>2. Specific Course Requirements</a:t>
          </a:r>
        </a:p>
      </dsp:txBody>
      <dsp:txXfrm>
        <a:off x="3616739" y="1991"/>
        <a:ext cx="3169726" cy="259200"/>
      </dsp:txXfrm>
    </dsp:sp>
    <dsp:sp modelId="{1163604F-08C1-4ECF-BF7A-8420A62702D5}">
      <dsp:nvSpPr>
        <dsp:cNvPr id="0" name=""/>
        <dsp:cNvSpPr/>
      </dsp:nvSpPr>
      <dsp:spPr>
        <a:xfrm>
          <a:off x="3616739" y="261191"/>
          <a:ext cx="3169726" cy="378811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Font typeface="Wingdings" panose="05000000000000000000" pitchFamily="2" charset="2"/>
            <a:buNone/>
          </a:pPr>
          <a:r>
            <a:rPr lang="en-GB" altLang="en-US" sz="1600" b="1" kern="1200" dirty="0">
              <a:solidFill>
                <a:schemeClr val="tx1"/>
              </a:solidFill>
              <a:latin typeface="+mn-lt"/>
            </a:rPr>
            <a:t>Biological and Biomedical Science TCD</a:t>
          </a:r>
          <a:endParaRPr lang="en-IE" sz="1600" b="1" kern="1200" dirty="0">
            <a:latin typeface="+mn-lt"/>
          </a:endParaRPr>
        </a:p>
        <a:p>
          <a:pPr marL="171450" lvl="1" indent="-171450" algn="l" defTabSz="711200">
            <a:lnSpc>
              <a:spcPct val="90000"/>
            </a:lnSpc>
            <a:spcBef>
              <a:spcPct val="0"/>
            </a:spcBef>
            <a:spcAft>
              <a:spcPct val="15000"/>
            </a:spcAft>
            <a:buFont typeface="Wingdings" panose="05000000000000000000" pitchFamily="2" charset="2"/>
            <a:buNone/>
          </a:pPr>
          <a:r>
            <a:rPr lang="en-IE" sz="1600" kern="1200" dirty="0">
              <a:latin typeface="+mn-lt"/>
            </a:rPr>
            <a:t>O4 Maths</a:t>
          </a:r>
        </a:p>
        <a:p>
          <a:pPr marL="171450" lvl="1" indent="-171450" algn="l" defTabSz="711200">
            <a:lnSpc>
              <a:spcPct val="90000"/>
            </a:lnSpc>
            <a:spcBef>
              <a:spcPct val="0"/>
            </a:spcBef>
            <a:spcAft>
              <a:spcPct val="15000"/>
            </a:spcAft>
            <a:buFont typeface="Wingdings" panose="05000000000000000000" pitchFamily="2" charset="2"/>
            <a:buNone/>
          </a:pPr>
          <a:r>
            <a:rPr lang="en-IE" sz="1600" kern="1200" dirty="0">
              <a:latin typeface="+mn-lt"/>
            </a:rPr>
            <a:t>H4 + H4 in 2 Science </a:t>
          </a:r>
        </a:p>
        <a:p>
          <a:pPr marL="171450" lvl="1" indent="-171450" algn="l" defTabSz="711200">
            <a:lnSpc>
              <a:spcPct val="90000"/>
            </a:lnSpc>
            <a:spcBef>
              <a:spcPct val="0"/>
            </a:spcBef>
            <a:spcAft>
              <a:spcPct val="15000"/>
            </a:spcAft>
            <a:buChar char="•"/>
          </a:pPr>
          <a:endParaRPr lang="en-GB" altLang="en-US" sz="1600" b="1" kern="1200" dirty="0">
            <a:solidFill>
              <a:schemeClr val="tx1"/>
            </a:solidFill>
            <a:latin typeface="+mn-lt"/>
          </a:endParaRPr>
        </a:p>
        <a:p>
          <a:pPr marL="171450" lvl="1" indent="-171450" algn="l" defTabSz="711200">
            <a:lnSpc>
              <a:spcPct val="90000"/>
            </a:lnSpc>
            <a:spcBef>
              <a:spcPct val="0"/>
            </a:spcBef>
            <a:spcAft>
              <a:spcPct val="15000"/>
            </a:spcAft>
            <a:buFontTx/>
            <a:buNone/>
          </a:pPr>
          <a:r>
            <a:rPr lang="en-GB" altLang="en-US" sz="1600" b="1" kern="1200" dirty="0">
              <a:solidFill>
                <a:schemeClr val="tx1"/>
              </a:solidFill>
              <a:latin typeface="+mn-lt"/>
            </a:rPr>
            <a:t>Veterinary Medicine (UCD)</a:t>
          </a:r>
        </a:p>
        <a:p>
          <a:pPr marL="171450" lvl="1" indent="-171450" algn="l" defTabSz="711200">
            <a:lnSpc>
              <a:spcPct val="90000"/>
            </a:lnSpc>
            <a:spcBef>
              <a:spcPct val="0"/>
            </a:spcBef>
            <a:spcAft>
              <a:spcPct val="15000"/>
            </a:spcAft>
            <a:buChar char="•"/>
          </a:pPr>
          <a:r>
            <a:rPr lang="en-GB" altLang="en-US" sz="1600" kern="1200" dirty="0">
              <a:solidFill>
                <a:schemeClr val="tx1"/>
              </a:solidFill>
              <a:latin typeface="+mn-lt"/>
            </a:rPr>
            <a:t>H5 Chemistry</a:t>
          </a:r>
        </a:p>
        <a:p>
          <a:pPr marL="171450" lvl="1" indent="-171450" algn="l" defTabSz="711200">
            <a:lnSpc>
              <a:spcPct val="90000"/>
            </a:lnSpc>
            <a:spcBef>
              <a:spcPct val="0"/>
            </a:spcBef>
            <a:spcAft>
              <a:spcPct val="15000"/>
            </a:spcAft>
            <a:buChar char="•"/>
          </a:pPr>
          <a:r>
            <a:rPr lang="en-GB" altLang="en-US" sz="1600" kern="1200" dirty="0">
              <a:solidFill>
                <a:schemeClr val="tx1"/>
              </a:solidFill>
              <a:latin typeface="+mn-lt"/>
            </a:rPr>
            <a:t>A third Language ***</a:t>
          </a:r>
        </a:p>
        <a:p>
          <a:pPr marL="171450" lvl="1" indent="-171450" algn="l" defTabSz="711200">
            <a:lnSpc>
              <a:spcPct val="90000"/>
            </a:lnSpc>
            <a:spcBef>
              <a:spcPct val="0"/>
            </a:spcBef>
            <a:spcAft>
              <a:spcPct val="15000"/>
            </a:spcAft>
            <a:buChar char="•"/>
          </a:pPr>
          <a:r>
            <a:rPr lang="en-GB" altLang="en-US" sz="1600" kern="1200" dirty="0">
              <a:solidFill>
                <a:schemeClr val="tx1"/>
              </a:solidFill>
              <a:latin typeface="+mn-lt"/>
            </a:rPr>
            <a:t>60 hours work exp</a:t>
          </a:r>
        </a:p>
        <a:p>
          <a:pPr marL="171450" lvl="1" indent="-171450" algn="l" defTabSz="711200">
            <a:lnSpc>
              <a:spcPct val="90000"/>
            </a:lnSpc>
            <a:spcBef>
              <a:spcPct val="0"/>
            </a:spcBef>
            <a:spcAft>
              <a:spcPct val="15000"/>
            </a:spcAft>
            <a:buChar char="•"/>
          </a:pPr>
          <a:endParaRPr lang="en-GB" altLang="en-US" sz="1600" kern="1200" dirty="0">
            <a:solidFill>
              <a:schemeClr val="tx1"/>
            </a:solidFill>
            <a:latin typeface="+mn-lt"/>
          </a:endParaRPr>
        </a:p>
        <a:p>
          <a:pPr marL="171450" lvl="1" indent="-171450" algn="l" defTabSz="711200">
            <a:lnSpc>
              <a:spcPct val="90000"/>
            </a:lnSpc>
            <a:spcBef>
              <a:spcPct val="0"/>
            </a:spcBef>
            <a:spcAft>
              <a:spcPct val="15000"/>
            </a:spcAft>
            <a:buFontTx/>
            <a:buNone/>
          </a:pPr>
          <a:r>
            <a:rPr lang="en-GB" altLang="en-US" sz="1600" b="1" kern="1200" dirty="0">
              <a:solidFill>
                <a:schemeClr val="tx1"/>
              </a:solidFill>
              <a:latin typeface="+mn-lt"/>
            </a:rPr>
            <a:t>Primary Teaching</a:t>
          </a:r>
        </a:p>
        <a:p>
          <a:pPr marL="171450" lvl="1" indent="-171450" algn="l" defTabSz="711200">
            <a:lnSpc>
              <a:spcPct val="90000"/>
            </a:lnSpc>
            <a:spcBef>
              <a:spcPct val="0"/>
            </a:spcBef>
            <a:spcAft>
              <a:spcPct val="15000"/>
            </a:spcAft>
            <a:buChar char="•"/>
          </a:pPr>
          <a:r>
            <a:rPr lang="en-GB" altLang="en-US" sz="1600" kern="1200" dirty="0">
              <a:solidFill>
                <a:schemeClr val="tx1"/>
              </a:solidFill>
              <a:latin typeface="+mn-lt"/>
            </a:rPr>
            <a:t>H4 Irish</a:t>
          </a:r>
        </a:p>
        <a:p>
          <a:pPr marL="171450" lvl="1" indent="-171450" algn="l" defTabSz="711200">
            <a:lnSpc>
              <a:spcPct val="90000"/>
            </a:lnSpc>
            <a:spcBef>
              <a:spcPct val="0"/>
            </a:spcBef>
            <a:spcAft>
              <a:spcPct val="15000"/>
            </a:spcAft>
            <a:buChar char="•"/>
          </a:pPr>
          <a:r>
            <a:rPr lang="en-GB" altLang="en-US" sz="1600" kern="1200" dirty="0">
              <a:solidFill>
                <a:schemeClr val="tx1"/>
              </a:solidFill>
              <a:latin typeface="+mn-lt"/>
            </a:rPr>
            <a:t>O4  Maths</a:t>
          </a:r>
        </a:p>
        <a:p>
          <a:pPr marL="171450" lvl="1" indent="-171450" algn="l" defTabSz="711200">
            <a:lnSpc>
              <a:spcPct val="90000"/>
            </a:lnSpc>
            <a:spcBef>
              <a:spcPct val="0"/>
            </a:spcBef>
            <a:spcAft>
              <a:spcPct val="15000"/>
            </a:spcAft>
            <a:buChar char="•"/>
          </a:pPr>
          <a:r>
            <a:rPr lang="en-GB" altLang="en-US" sz="1600" kern="1200" dirty="0">
              <a:solidFill>
                <a:schemeClr val="tx1"/>
              </a:solidFill>
              <a:latin typeface="+mn-lt"/>
            </a:rPr>
            <a:t>O4 English</a:t>
          </a:r>
        </a:p>
      </dsp:txBody>
      <dsp:txXfrm>
        <a:off x="3616739" y="261191"/>
        <a:ext cx="3169726" cy="3788116"/>
      </dsp:txXfrm>
    </dsp:sp>
    <dsp:sp modelId="{8A423AB5-6E8F-4BC0-A84D-6CF25AB1D28A}">
      <dsp:nvSpPr>
        <dsp:cNvPr id="0" name=""/>
        <dsp:cNvSpPr/>
      </dsp:nvSpPr>
      <dsp:spPr>
        <a:xfrm>
          <a:off x="7230228" y="1991"/>
          <a:ext cx="3169726" cy="2592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6576" rIns="64008" bIns="36576" numCol="1" spcCol="1270" anchor="ctr" anchorCtr="0">
          <a:noAutofit/>
        </a:bodyPr>
        <a:lstStyle/>
        <a:p>
          <a:pPr marL="0" lvl="0" indent="0" algn="ctr" defTabSz="400050">
            <a:lnSpc>
              <a:spcPct val="90000"/>
            </a:lnSpc>
            <a:spcBef>
              <a:spcPct val="0"/>
            </a:spcBef>
            <a:spcAft>
              <a:spcPct val="35000"/>
            </a:spcAft>
            <a:buNone/>
          </a:pPr>
          <a:r>
            <a:rPr lang="en-IE" sz="900" kern="1200" dirty="0"/>
            <a:t>3. Points</a:t>
          </a:r>
        </a:p>
      </dsp:txBody>
      <dsp:txXfrm>
        <a:off x="7230228" y="1991"/>
        <a:ext cx="3169726" cy="259200"/>
      </dsp:txXfrm>
    </dsp:sp>
    <dsp:sp modelId="{CECFD39C-C135-45E1-A82C-07F4C2005D21}">
      <dsp:nvSpPr>
        <dsp:cNvPr id="0" name=""/>
        <dsp:cNvSpPr/>
      </dsp:nvSpPr>
      <dsp:spPr>
        <a:xfrm>
          <a:off x="7230228" y="261191"/>
          <a:ext cx="3169726" cy="378811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IE" sz="1600" kern="1200" dirty="0">
              <a:solidFill>
                <a:schemeClr val="tx1"/>
              </a:solidFill>
            </a:rPr>
            <a:t>Engineering UCD             577</a:t>
          </a:r>
        </a:p>
        <a:p>
          <a:pPr marL="171450" lvl="1" indent="-171450" algn="l" defTabSz="711200">
            <a:lnSpc>
              <a:spcPct val="90000"/>
            </a:lnSpc>
            <a:spcBef>
              <a:spcPct val="0"/>
            </a:spcBef>
            <a:spcAft>
              <a:spcPct val="15000"/>
            </a:spcAft>
            <a:buChar char="•"/>
          </a:pPr>
          <a:r>
            <a:rPr lang="en-IE" sz="1600" kern="1200" dirty="0">
              <a:solidFill>
                <a:schemeClr val="tx1"/>
              </a:solidFill>
            </a:rPr>
            <a:t>Psychology DCU               533</a:t>
          </a:r>
        </a:p>
        <a:p>
          <a:pPr marL="171450" lvl="1" indent="-171450" algn="l" defTabSz="711200">
            <a:lnSpc>
              <a:spcPct val="90000"/>
            </a:lnSpc>
            <a:spcBef>
              <a:spcPct val="0"/>
            </a:spcBef>
            <a:spcAft>
              <a:spcPct val="15000"/>
            </a:spcAft>
            <a:buChar char="•"/>
          </a:pPr>
          <a:r>
            <a:rPr lang="en-IE" sz="1600" kern="1200" dirty="0">
              <a:solidFill>
                <a:schemeClr val="tx1"/>
              </a:solidFill>
            </a:rPr>
            <a:t>Product Design TUD         412</a:t>
          </a:r>
        </a:p>
        <a:p>
          <a:pPr marL="171450" lvl="1" indent="-171450" algn="l" defTabSz="711200">
            <a:lnSpc>
              <a:spcPct val="90000"/>
            </a:lnSpc>
            <a:spcBef>
              <a:spcPct val="0"/>
            </a:spcBef>
            <a:spcAft>
              <a:spcPct val="15000"/>
            </a:spcAft>
            <a:buChar char="•"/>
          </a:pPr>
          <a:r>
            <a:rPr lang="en-IE" sz="1600" kern="1200" dirty="0">
              <a:solidFill>
                <a:schemeClr val="tx1"/>
              </a:solidFill>
            </a:rPr>
            <a:t>Veterinary Med UCD       589*</a:t>
          </a:r>
        </a:p>
        <a:p>
          <a:pPr marL="171450" lvl="1" indent="-171450" algn="l" defTabSz="711200">
            <a:lnSpc>
              <a:spcPct val="90000"/>
            </a:lnSpc>
            <a:spcBef>
              <a:spcPct val="0"/>
            </a:spcBef>
            <a:spcAft>
              <a:spcPct val="15000"/>
            </a:spcAft>
            <a:buChar char="•"/>
          </a:pPr>
          <a:r>
            <a:rPr lang="en-IE" sz="1600" kern="1200" dirty="0">
              <a:solidFill>
                <a:schemeClr val="tx1"/>
              </a:solidFill>
            </a:rPr>
            <a:t>Arts Maynooth                   307</a:t>
          </a:r>
        </a:p>
        <a:p>
          <a:pPr marL="171450" lvl="1" indent="-171450" algn="l" defTabSz="711200">
            <a:lnSpc>
              <a:spcPct val="90000"/>
            </a:lnSpc>
            <a:spcBef>
              <a:spcPct val="0"/>
            </a:spcBef>
            <a:spcAft>
              <a:spcPct val="15000"/>
            </a:spcAft>
            <a:buChar char="•"/>
          </a:pPr>
          <a:r>
            <a:rPr lang="en-IE" sz="1600" kern="1200" dirty="0">
              <a:solidFill>
                <a:schemeClr val="tx1"/>
              </a:solidFill>
            </a:rPr>
            <a:t>Law UCD                             566</a:t>
          </a:r>
        </a:p>
        <a:p>
          <a:pPr marL="171450" lvl="1" indent="-171450" algn="l" defTabSz="711200">
            <a:lnSpc>
              <a:spcPct val="90000"/>
            </a:lnSpc>
            <a:spcBef>
              <a:spcPct val="0"/>
            </a:spcBef>
            <a:spcAft>
              <a:spcPct val="15000"/>
            </a:spcAft>
            <a:buChar char="•"/>
          </a:pPr>
          <a:r>
            <a:rPr lang="en-IE" sz="1600" kern="1200" dirty="0">
              <a:solidFill>
                <a:schemeClr val="tx1"/>
              </a:solidFill>
            </a:rPr>
            <a:t>Global Bus Spain DCU      555</a:t>
          </a:r>
        </a:p>
        <a:p>
          <a:pPr marL="171450" lvl="1" indent="-171450" algn="l" defTabSz="711200">
            <a:lnSpc>
              <a:spcPct val="90000"/>
            </a:lnSpc>
            <a:spcBef>
              <a:spcPct val="0"/>
            </a:spcBef>
            <a:spcAft>
              <a:spcPct val="15000"/>
            </a:spcAft>
            <a:buChar char="•"/>
          </a:pPr>
          <a:r>
            <a:rPr lang="en-IE" sz="1600" kern="1200" dirty="0">
              <a:solidFill>
                <a:schemeClr val="tx1"/>
              </a:solidFill>
            </a:rPr>
            <a:t>Gen Nursing TCD       423/407</a:t>
          </a:r>
        </a:p>
        <a:p>
          <a:pPr marL="171450" lvl="1" indent="-171450" algn="l" defTabSz="711200">
            <a:lnSpc>
              <a:spcPct val="90000"/>
            </a:lnSpc>
            <a:spcBef>
              <a:spcPct val="0"/>
            </a:spcBef>
            <a:spcAft>
              <a:spcPct val="15000"/>
            </a:spcAft>
            <a:buChar char="•"/>
          </a:pPr>
          <a:r>
            <a:rPr lang="en-IE" sz="1600" kern="1200" dirty="0">
              <a:solidFill>
                <a:schemeClr val="tx1"/>
              </a:solidFill>
            </a:rPr>
            <a:t>Clinical Measurement TUD    			        499                                              </a:t>
          </a:r>
        </a:p>
        <a:p>
          <a:pPr marL="171450" lvl="1" indent="-171450" algn="l" defTabSz="711200">
            <a:lnSpc>
              <a:spcPct val="90000"/>
            </a:lnSpc>
            <a:spcBef>
              <a:spcPct val="0"/>
            </a:spcBef>
            <a:spcAft>
              <a:spcPct val="15000"/>
            </a:spcAft>
            <a:buChar char="•"/>
          </a:pPr>
          <a:r>
            <a:rPr lang="en-IE" sz="1600" kern="1200" dirty="0">
              <a:solidFill>
                <a:schemeClr val="tx1"/>
              </a:solidFill>
            </a:rPr>
            <a:t>Post Primary Teaching Tech Graphics  DCU                   402</a:t>
          </a:r>
        </a:p>
        <a:p>
          <a:pPr marL="171450" lvl="1" indent="-171450" algn="l" defTabSz="711200">
            <a:lnSpc>
              <a:spcPct val="90000"/>
            </a:lnSpc>
            <a:spcBef>
              <a:spcPct val="0"/>
            </a:spcBef>
            <a:spcAft>
              <a:spcPct val="15000"/>
            </a:spcAft>
            <a:buChar char="•"/>
          </a:pPr>
          <a:r>
            <a:rPr lang="en-IE" sz="1600" kern="1200" dirty="0">
              <a:solidFill>
                <a:schemeClr val="tx1"/>
              </a:solidFill>
            </a:rPr>
            <a:t>Primary Ed Marino	       473*</a:t>
          </a:r>
        </a:p>
        <a:p>
          <a:pPr marL="114300" lvl="1" indent="-114300" algn="l" defTabSz="577850">
            <a:lnSpc>
              <a:spcPct val="90000"/>
            </a:lnSpc>
            <a:spcBef>
              <a:spcPct val="0"/>
            </a:spcBef>
            <a:spcAft>
              <a:spcPct val="15000"/>
            </a:spcAft>
            <a:buChar char="•"/>
          </a:pPr>
          <a:endParaRPr lang="en-IE" sz="1300" kern="1200" dirty="0">
            <a:solidFill>
              <a:schemeClr val="tx1"/>
            </a:solidFill>
          </a:endParaRPr>
        </a:p>
        <a:p>
          <a:pPr marL="114300" lvl="1" indent="-114300" algn="l" defTabSz="577850">
            <a:lnSpc>
              <a:spcPct val="90000"/>
            </a:lnSpc>
            <a:spcBef>
              <a:spcPct val="0"/>
            </a:spcBef>
            <a:spcAft>
              <a:spcPct val="15000"/>
            </a:spcAft>
            <a:buChar char="•"/>
          </a:pPr>
          <a:endParaRPr lang="en-IE" sz="1300" kern="1200" dirty="0">
            <a:solidFill>
              <a:schemeClr val="tx1"/>
            </a:solidFill>
          </a:endParaRPr>
        </a:p>
      </dsp:txBody>
      <dsp:txXfrm>
        <a:off x="7230228" y="261191"/>
        <a:ext cx="3169726" cy="3788116"/>
      </dsp:txXfrm>
    </dsp:sp>
  </dsp:spTree>
</dsp:drawing>
</file>

<file path=ppt/diagrams/layout1.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3495" cy="502676"/>
          </a:xfrm>
          <a:prstGeom prst="rect">
            <a:avLst/>
          </a:prstGeom>
        </p:spPr>
        <p:txBody>
          <a:bodyPr vert="horz" lIns="96588" tIns="48294" rIns="96588" bIns="48294" rtlCol="0"/>
          <a:lstStyle>
            <a:lvl1pPr algn="l">
              <a:defRPr sz="1300"/>
            </a:lvl1pPr>
          </a:lstStyle>
          <a:p>
            <a:endParaRPr lang="en-IE"/>
          </a:p>
        </p:txBody>
      </p:sp>
      <p:sp>
        <p:nvSpPr>
          <p:cNvPr id="3" name="Date Placeholder 2"/>
          <p:cNvSpPr>
            <a:spLocks noGrp="1"/>
          </p:cNvSpPr>
          <p:nvPr>
            <p:ph type="dt" idx="1"/>
          </p:nvPr>
        </p:nvSpPr>
        <p:spPr>
          <a:xfrm>
            <a:off x="3899900" y="0"/>
            <a:ext cx="2983495" cy="502676"/>
          </a:xfrm>
          <a:prstGeom prst="rect">
            <a:avLst/>
          </a:prstGeom>
        </p:spPr>
        <p:txBody>
          <a:bodyPr vert="horz" lIns="96588" tIns="48294" rIns="96588" bIns="48294" rtlCol="0"/>
          <a:lstStyle>
            <a:lvl1pPr algn="r">
              <a:defRPr sz="1300"/>
            </a:lvl1pPr>
          </a:lstStyle>
          <a:p>
            <a:fld id="{5542C938-FC30-4870-A5BF-08240966CBA9}" type="datetimeFigureOut">
              <a:rPr lang="en-IE" smtClean="0"/>
              <a:t>17/11/2025</a:t>
            </a:fld>
            <a:endParaRPr lang="en-IE"/>
          </a:p>
        </p:txBody>
      </p:sp>
      <p:sp>
        <p:nvSpPr>
          <p:cNvPr id="4" name="Slide Image Placeholder 3"/>
          <p:cNvSpPr>
            <a:spLocks noGrp="1" noRot="1" noChangeAspect="1"/>
          </p:cNvSpPr>
          <p:nvPr>
            <p:ph type="sldImg" idx="2"/>
          </p:nvPr>
        </p:nvSpPr>
        <p:spPr>
          <a:xfrm>
            <a:off x="438150" y="1252538"/>
            <a:ext cx="6008688" cy="3381375"/>
          </a:xfrm>
          <a:prstGeom prst="rect">
            <a:avLst/>
          </a:prstGeom>
          <a:noFill/>
          <a:ln w="12700">
            <a:solidFill>
              <a:prstClr val="black"/>
            </a:solidFill>
          </a:ln>
        </p:spPr>
        <p:txBody>
          <a:bodyPr vert="horz" lIns="96588" tIns="48294" rIns="96588" bIns="48294" rtlCol="0" anchor="ctr"/>
          <a:lstStyle/>
          <a:p>
            <a:endParaRPr lang="en-IE"/>
          </a:p>
        </p:txBody>
      </p:sp>
      <p:sp>
        <p:nvSpPr>
          <p:cNvPr id="5" name="Notes Placeholder 4"/>
          <p:cNvSpPr>
            <a:spLocks noGrp="1"/>
          </p:cNvSpPr>
          <p:nvPr>
            <p:ph type="body" sz="quarter" idx="3"/>
          </p:nvPr>
        </p:nvSpPr>
        <p:spPr>
          <a:xfrm>
            <a:off x="688499" y="4821506"/>
            <a:ext cx="5507990" cy="3944868"/>
          </a:xfrm>
          <a:prstGeom prst="rect">
            <a:avLst/>
          </a:prstGeom>
        </p:spPr>
        <p:txBody>
          <a:bodyPr vert="horz" lIns="96588" tIns="48294" rIns="96588" bIns="4829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9516039"/>
            <a:ext cx="2983495" cy="502674"/>
          </a:xfrm>
          <a:prstGeom prst="rect">
            <a:avLst/>
          </a:prstGeom>
        </p:spPr>
        <p:txBody>
          <a:bodyPr vert="horz" lIns="96588" tIns="48294" rIns="96588" bIns="48294" rtlCol="0" anchor="b"/>
          <a:lstStyle>
            <a:lvl1pPr algn="l">
              <a:defRPr sz="1300"/>
            </a:lvl1pPr>
          </a:lstStyle>
          <a:p>
            <a:endParaRPr lang="en-IE"/>
          </a:p>
        </p:txBody>
      </p:sp>
      <p:sp>
        <p:nvSpPr>
          <p:cNvPr id="7" name="Slide Number Placeholder 6"/>
          <p:cNvSpPr>
            <a:spLocks noGrp="1"/>
          </p:cNvSpPr>
          <p:nvPr>
            <p:ph type="sldNum" sz="quarter" idx="5"/>
          </p:nvPr>
        </p:nvSpPr>
        <p:spPr>
          <a:xfrm>
            <a:off x="3899900" y="9516039"/>
            <a:ext cx="2983495" cy="502674"/>
          </a:xfrm>
          <a:prstGeom prst="rect">
            <a:avLst/>
          </a:prstGeom>
        </p:spPr>
        <p:txBody>
          <a:bodyPr vert="horz" lIns="96588" tIns="48294" rIns="96588" bIns="48294" rtlCol="0" anchor="b"/>
          <a:lstStyle>
            <a:lvl1pPr algn="r">
              <a:defRPr sz="1300"/>
            </a:lvl1pPr>
          </a:lstStyle>
          <a:p>
            <a:fld id="{00F0597F-9C7F-48DD-ACB3-E94CFC9A2848}" type="slidenum">
              <a:rPr lang="en-IE" smtClean="0"/>
              <a:t>‹#›</a:t>
            </a:fld>
            <a:endParaRPr lang="en-IE"/>
          </a:p>
        </p:txBody>
      </p:sp>
    </p:spTree>
    <p:extLst>
      <p:ext uri="{BB962C8B-B14F-4D97-AF65-F5344CB8AC3E}">
        <p14:creationId xmlns:p14="http://schemas.microsoft.com/office/powerpoint/2010/main" val="2477548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7D70746E-1815-4D69-80C3-947C8409C39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Bookman Old Style" panose="02050604050505020204" pitchFamily="18" charset="0"/>
              </a:defRPr>
            </a:lvl1pPr>
            <a:lvl2pPr marL="784778" indent="-301838">
              <a:defRPr>
                <a:solidFill>
                  <a:schemeClr val="tx1"/>
                </a:solidFill>
                <a:latin typeface="Bookman Old Style" panose="02050604050505020204" pitchFamily="18" charset="0"/>
              </a:defRPr>
            </a:lvl2pPr>
            <a:lvl3pPr marL="1207351" indent="-241470">
              <a:defRPr>
                <a:solidFill>
                  <a:schemeClr val="tx1"/>
                </a:solidFill>
                <a:latin typeface="Bookman Old Style" panose="02050604050505020204" pitchFamily="18" charset="0"/>
              </a:defRPr>
            </a:lvl3pPr>
            <a:lvl4pPr marL="1690291" indent="-241470">
              <a:defRPr>
                <a:solidFill>
                  <a:schemeClr val="tx1"/>
                </a:solidFill>
                <a:latin typeface="Bookman Old Style" panose="02050604050505020204" pitchFamily="18" charset="0"/>
              </a:defRPr>
            </a:lvl4pPr>
            <a:lvl5pPr marL="2173232" indent="-241470">
              <a:defRPr>
                <a:solidFill>
                  <a:schemeClr val="tx1"/>
                </a:solidFill>
                <a:latin typeface="Bookman Old Style" panose="02050604050505020204" pitchFamily="18" charset="0"/>
              </a:defRPr>
            </a:lvl5pPr>
            <a:lvl6pPr marL="2656172" indent="-241470" eaLnBrk="0" fontAlgn="base" hangingPunct="0">
              <a:spcBef>
                <a:spcPct val="0"/>
              </a:spcBef>
              <a:spcAft>
                <a:spcPct val="0"/>
              </a:spcAft>
              <a:defRPr>
                <a:solidFill>
                  <a:schemeClr val="tx1"/>
                </a:solidFill>
                <a:latin typeface="Bookman Old Style" panose="02050604050505020204" pitchFamily="18" charset="0"/>
              </a:defRPr>
            </a:lvl6pPr>
            <a:lvl7pPr marL="3139112" indent="-241470" eaLnBrk="0" fontAlgn="base" hangingPunct="0">
              <a:spcBef>
                <a:spcPct val="0"/>
              </a:spcBef>
              <a:spcAft>
                <a:spcPct val="0"/>
              </a:spcAft>
              <a:defRPr>
                <a:solidFill>
                  <a:schemeClr val="tx1"/>
                </a:solidFill>
                <a:latin typeface="Bookman Old Style" panose="02050604050505020204" pitchFamily="18" charset="0"/>
              </a:defRPr>
            </a:lvl7pPr>
            <a:lvl8pPr marL="3622053" indent="-241470" eaLnBrk="0" fontAlgn="base" hangingPunct="0">
              <a:spcBef>
                <a:spcPct val="0"/>
              </a:spcBef>
              <a:spcAft>
                <a:spcPct val="0"/>
              </a:spcAft>
              <a:defRPr>
                <a:solidFill>
                  <a:schemeClr val="tx1"/>
                </a:solidFill>
                <a:latin typeface="Bookman Old Style" panose="02050604050505020204" pitchFamily="18" charset="0"/>
              </a:defRPr>
            </a:lvl8pPr>
            <a:lvl9pPr marL="4104993" indent="-241470" eaLnBrk="0" fontAlgn="base" hangingPunct="0">
              <a:spcBef>
                <a:spcPct val="0"/>
              </a:spcBef>
              <a:spcAft>
                <a:spcPct val="0"/>
              </a:spcAft>
              <a:defRPr>
                <a:solidFill>
                  <a:schemeClr val="tx1"/>
                </a:solidFill>
                <a:latin typeface="Bookman Old Style" panose="02050604050505020204" pitchFamily="18" charset="0"/>
              </a:defRPr>
            </a:lvl9pPr>
          </a:lstStyle>
          <a:p>
            <a:fld id="{74188A3F-B35F-4B27-9272-D470BCB6349E}" type="slidenum">
              <a:rPr lang="en-US" altLang="en-US">
                <a:latin typeface="Arial" panose="020B0604020202020204" pitchFamily="34" charset="0"/>
              </a:rPr>
              <a:pPr/>
              <a:t>2</a:t>
            </a:fld>
            <a:endParaRPr lang="en-US" altLang="en-US">
              <a:latin typeface="Arial" panose="020B0604020202020204" pitchFamily="34" charset="0"/>
            </a:endParaRPr>
          </a:p>
        </p:txBody>
      </p:sp>
      <p:sp>
        <p:nvSpPr>
          <p:cNvPr id="57347" name="Rectangle 2">
            <a:extLst>
              <a:ext uri="{FF2B5EF4-FFF2-40B4-BE49-F238E27FC236}">
                <a16:creationId xmlns:a16="http://schemas.microsoft.com/office/drawing/2014/main" id="{7FC06E6D-0CBF-4CC0-A158-F62387F9CC4C}"/>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2123AEEA-22E3-448D-A763-CEFA0240951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B004AC43-CC77-4685-A1B3-4C8D66A5B32A}"/>
              </a:ext>
            </a:extLst>
          </p:cNvPr>
          <p:cNvSpPr>
            <a:spLocks noGrp="1" noRot="1" noChangeAspect="1" noChangeArrowheads="1" noTextEdit="1"/>
          </p:cNvSpPr>
          <p:nvPr>
            <p:ph type="sldImg"/>
          </p:nvPr>
        </p:nvSpPr>
        <p:spPr>
          <a:ln/>
        </p:spPr>
      </p:sp>
      <p:sp>
        <p:nvSpPr>
          <p:cNvPr id="31747" name="Notes Placeholder 2">
            <a:extLst>
              <a:ext uri="{FF2B5EF4-FFF2-40B4-BE49-F238E27FC236}">
                <a16:creationId xmlns:a16="http://schemas.microsoft.com/office/drawing/2014/main" id="{2AA8C6ED-042D-443B-BF2A-29ED1B75776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E" altLang="en-US">
              <a:latin typeface="Arial" panose="020B0604020202020204" pitchFamily="34" charset="0"/>
            </a:endParaRPr>
          </a:p>
        </p:txBody>
      </p:sp>
      <p:sp>
        <p:nvSpPr>
          <p:cNvPr id="31748" name="Slide Number Placeholder 3">
            <a:extLst>
              <a:ext uri="{FF2B5EF4-FFF2-40B4-BE49-F238E27FC236}">
                <a16:creationId xmlns:a16="http://schemas.microsoft.com/office/drawing/2014/main" id="{FB048507-F643-4DF4-B10E-463CAC2AEF0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Bookman Old Style" panose="02050604050505020204" pitchFamily="18" charset="0"/>
              </a:defRPr>
            </a:lvl1pPr>
            <a:lvl2pPr marL="784778" indent="-301838">
              <a:defRPr>
                <a:solidFill>
                  <a:schemeClr val="tx1"/>
                </a:solidFill>
                <a:latin typeface="Bookman Old Style" panose="02050604050505020204" pitchFamily="18" charset="0"/>
              </a:defRPr>
            </a:lvl2pPr>
            <a:lvl3pPr marL="1207351" indent="-241470">
              <a:defRPr>
                <a:solidFill>
                  <a:schemeClr val="tx1"/>
                </a:solidFill>
                <a:latin typeface="Bookman Old Style" panose="02050604050505020204" pitchFamily="18" charset="0"/>
              </a:defRPr>
            </a:lvl3pPr>
            <a:lvl4pPr marL="1690291" indent="-241470">
              <a:defRPr>
                <a:solidFill>
                  <a:schemeClr val="tx1"/>
                </a:solidFill>
                <a:latin typeface="Bookman Old Style" panose="02050604050505020204" pitchFamily="18" charset="0"/>
              </a:defRPr>
            </a:lvl4pPr>
            <a:lvl5pPr marL="2173232" indent="-241470">
              <a:defRPr>
                <a:solidFill>
                  <a:schemeClr val="tx1"/>
                </a:solidFill>
                <a:latin typeface="Bookman Old Style" panose="02050604050505020204" pitchFamily="18" charset="0"/>
              </a:defRPr>
            </a:lvl5pPr>
            <a:lvl6pPr marL="2656172" indent="-241470" eaLnBrk="0" fontAlgn="base" hangingPunct="0">
              <a:spcBef>
                <a:spcPct val="0"/>
              </a:spcBef>
              <a:spcAft>
                <a:spcPct val="0"/>
              </a:spcAft>
              <a:defRPr>
                <a:solidFill>
                  <a:schemeClr val="tx1"/>
                </a:solidFill>
                <a:latin typeface="Bookman Old Style" panose="02050604050505020204" pitchFamily="18" charset="0"/>
              </a:defRPr>
            </a:lvl6pPr>
            <a:lvl7pPr marL="3139112" indent="-241470" eaLnBrk="0" fontAlgn="base" hangingPunct="0">
              <a:spcBef>
                <a:spcPct val="0"/>
              </a:spcBef>
              <a:spcAft>
                <a:spcPct val="0"/>
              </a:spcAft>
              <a:defRPr>
                <a:solidFill>
                  <a:schemeClr val="tx1"/>
                </a:solidFill>
                <a:latin typeface="Bookman Old Style" panose="02050604050505020204" pitchFamily="18" charset="0"/>
              </a:defRPr>
            </a:lvl7pPr>
            <a:lvl8pPr marL="3622053" indent="-241470" eaLnBrk="0" fontAlgn="base" hangingPunct="0">
              <a:spcBef>
                <a:spcPct val="0"/>
              </a:spcBef>
              <a:spcAft>
                <a:spcPct val="0"/>
              </a:spcAft>
              <a:defRPr>
                <a:solidFill>
                  <a:schemeClr val="tx1"/>
                </a:solidFill>
                <a:latin typeface="Bookman Old Style" panose="02050604050505020204" pitchFamily="18" charset="0"/>
              </a:defRPr>
            </a:lvl8pPr>
            <a:lvl9pPr marL="4104993" indent="-241470" eaLnBrk="0" fontAlgn="base" hangingPunct="0">
              <a:spcBef>
                <a:spcPct val="0"/>
              </a:spcBef>
              <a:spcAft>
                <a:spcPct val="0"/>
              </a:spcAft>
              <a:defRPr>
                <a:solidFill>
                  <a:schemeClr val="tx1"/>
                </a:solidFill>
                <a:latin typeface="Bookman Old Style" panose="02050604050505020204" pitchFamily="18" charset="0"/>
              </a:defRPr>
            </a:lvl9pPr>
          </a:lstStyle>
          <a:p>
            <a:fld id="{4A585551-6D05-4CFE-B4F7-8F9AA123B4C4}" type="slidenum">
              <a:rPr lang="en-US" altLang="en-US">
                <a:latin typeface="Arial" panose="020B0604020202020204" pitchFamily="34" charset="0"/>
              </a:rPr>
              <a:pPr/>
              <a:t>3</a:t>
            </a:fld>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B62DDA97-CEA0-4808-830F-D80BFC4B6EB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Bookman Old Style" panose="02050604050505020204" pitchFamily="18" charset="0"/>
              </a:defRPr>
            </a:lvl1pPr>
            <a:lvl2pPr marL="784778" indent="-301838">
              <a:defRPr>
                <a:solidFill>
                  <a:schemeClr val="tx1"/>
                </a:solidFill>
                <a:latin typeface="Bookman Old Style" panose="02050604050505020204" pitchFamily="18" charset="0"/>
              </a:defRPr>
            </a:lvl2pPr>
            <a:lvl3pPr marL="1207351" indent="-241470">
              <a:defRPr>
                <a:solidFill>
                  <a:schemeClr val="tx1"/>
                </a:solidFill>
                <a:latin typeface="Bookman Old Style" panose="02050604050505020204" pitchFamily="18" charset="0"/>
              </a:defRPr>
            </a:lvl3pPr>
            <a:lvl4pPr marL="1690291" indent="-241470">
              <a:defRPr>
                <a:solidFill>
                  <a:schemeClr val="tx1"/>
                </a:solidFill>
                <a:latin typeface="Bookman Old Style" panose="02050604050505020204" pitchFamily="18" charset="0"/>
              </a:defRPr>
            </a:lvl4pPr>
            <a:lvl5pPr marL="2173232" indent="-241470">
              <a:defRPr>
                <a:solidFill>
                  <a:schemeClr val="tx1"/>
                </a:solidFill>
                <a:latin typeface="Bookman Old Style" panose="02050604050505020204" pitchFamily="18" charset="0"/>
              </a:defRPr>
            </a:lvl5pPr>
            <a:lvl6pPr marL="2656172" indent="-241470" eaLnBrk="0" fontAlgn="base" hangingPunct="0">
              <a:spcBef>
                <a:spcPct val="0"/>
              </a:spcBef>
              <a:spcAft>
                <a:spcPct val="0"/>
              </a:spcAft>
              <a:defRPr>
                <a:solidFill>
                  <a:schemeClr val="tx1"/>
                </a:solidFill>
                <a:latin typeface="Bookman Old Style" panose="02050604050505020204" pitchFamily="18" charset="0"/>
              </a:defRPr>
            </a:lvl6pPr>
            <a:lvl7pPr marL="3139112" indent="-241470" eaLnBrk="0" fontAlgn="base" hangingPunct="0">
              <a:spcBef>
                <a:spcPct val="0"/>
              </a:spcBef>
              <a:spcAft>
                <a:spcPct val="0"/>
              </a:spcAft>
              <a:defRPr>
                <a:solidFill>
                  <a:schemeClr val="tx1"/>
                </a:solidFill>
                <a:latin typeface="Bookman Old Style" panose="02050604050505020204" pitchFamily="18" charset="0"/>
              </a:defRPr>
            </a:lvl7pPr>
            <a:lvl8pPr marL="3622053" indent="-241470" eaLnBrk="0" fontAlgn="base" hangingPunct="0">
              <a:spcBef>
                <a:spcPct val="0"/>
              </a:spcBef>
              <a:spcAft>
                <a:spcPct val="0"/>
              </a:spcAft>
              <a:defRPr>
                <a:solidFill>
                  <a:schemeClr val="tx1"/>
                </a:solidFill>
                <a:latin typeface="Bookman Old Style" panose="02050604050505020204" pitchFamily="18" charset="0"/>
              </a:defRPr>
            </a:lvl8pPr>
            <a:lvl9pPr marL="4104993" indent="-241470" eaLnBrk="0" fontAlgn="base" hangingPunct="0">
              <a:spcBef>
                <a:spcPct val="0"/>
              </a:spcBef>
              <a:spcAft>
                <a:spcPct val="0"/>
              </a:spcAft>
              <a:defRPr>
                <a:solidFill>
                  <a:schemeClr val="tx1"/>
                </a:solidFill>
                <a:latin typeface="Bookman Old Style" panose="02050604050505020204" pitchFamily="18" charset="0"/>
              </a:defRPr>
            </a:lvl9pPr>
          </a:lstStyle>
          <a:p>
            <a:fld id="{51696E60-227F-4273-B0F5-D70CD2913BCB}" type="slidenum">
              <a:rPr lang="en-US" altLang="en-US">
                <a:latin typeface="Arial" panose="020B0604020202020204" pitchFamily="34" charset="0"/>
              </a:rPr>
              <a:pPr/>
              <a:t>20</a:t>
            </a:fld>
            <a:endParaRPr lang="en-US" altLang="en-US">
              <a:latin typeface="Arial" panose="020B0604020202020204" pitchFamily="34" charset="0"/>
            </a:endParaRPr>
          </a:p>
        </p:txBody>
      </p:sp>
      <p:sp>
        <p:nvSpPr>
          <p:cNvPr id="40963" name="Rectangle 2">
            <a:extLst>
              <a:ext uri="{FF2B5EF4-FFF2-40B4-BE49-F238E27FC236}">
                <a16:creationId xmlns:a16="http://schemas.microsoft.com/office/drawing/2014/main" id="{63C7121E-FF7E-4F8B-955D-FA5BB1A8BC4D}"/>
              </a:ext>
            </a:extLst>
          </p:cNvPr>
          <p:cNvSpPr>
            <a:spLocks noGrp="1" noRot="1" noChangeAspect="1" noChangeArrowheads="1" noTextEdit="1"/>
          </p:cNvSpPr>
          <p:nvPr>
            <p:ph type="sldImg"/>
          </p:nvPr>
        </p:nvSpPr>
        <p:spPr>
          <a:ln/>
        </p:spPr>
      </p:sp>
      <p:sp>
        <p:nvSpPr>
          <p:cNvPr id="40964" name="Rectangle 3">
            <a:extLst>
              <a:ext uri="{FF2B5EF4-FFF2-40B4-BE49-F238E27FC236}">
                <a16:creationId xmlns:a16="http://schemas.microsoft.com/office/drawing/2014/main" id="{3C0728E0-42DF-4FF9-8545-32E6CEC76427}"/>
              </a:ext>
            </a:extLst>
          </p:cNvPr>
          <p:cNvSpPr>
            <a:spLocks noGrp="1" noChangeArrowheads="1"/>
          </p:cNvSpPr>
          <p:nvPr>
            <p:ph type="body" idx="1"/>
          </p:nvPr>
        </p:nvSpPr>
        <p:spPr>
          <a:xfrm>
            <a:off x="910030" y="5165899"/>
            <a:ext cx="5004366" cy="489455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830F4094-DFED-4F2C-A193-3DC074D12EB4}" type="slidenum">
              <a:rPr lang="en-IE" smtClean="0"/>
              <a:pPr/>
              <a:t>22</a:t>
            </a:fld>
            <a:endParaRPr lang="en-IE" dirty="0"/>
          </a:p>
        </p:txBody>
      </p:sp>
    </p:spTree>
    <p:extLst>
      <p:ext uri="{BB962C8B-B14F-4D97-AF65-F5344CB8AC3E}">
        <p14:creationId xmlns:p14="http://schemas.microsoft.com/office/powerpoint/2010/main" val="591839681"/>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pPr/>
              <a:t>11/17/25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550444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11/17/25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859653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11/17/25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38287205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032000" y="190500"/>
            <a:ext cx="9347200" cy="1527175"/>
          </a:xfrm>
        </p:spPr>
        <p:txBody>
          <a:bodyPr/>
          <a:lstStyle/>
          <a:p>
            <a:r>
              <a:rPr lang="en-US"/>
              <a:t>Click to edit Master title style</a:t>
            </a:r>
            <a:endParaRPr lang="en-GB"/>
          </a:p>
        </p:txBody>
      </p:sp>
      <p:sp>
        <p:nvSpPr>
          <p:cNvPr id="3" name="Table Placeholder 2"/>
          <p:cNvSpPr>
            <a:spLocks noGrp="1"/>
          </p:cNvSpPr>
          <p:nvPr>
            <p:ph type="tbl" idx="1"/>
          </p:nvPr>
        </p:nvSpPr>
        <p:spPr>
          <a:xfrm>
            <a:off x="2032000" y="1905000"/>
            <a:ext cx="9347200" cy="4114800"/>
          </a:xfrm>
        </p:spPr>
        <p:txBody>
          <a:bodyPr rtlCol="0">
            <a:normAutofit/>
          </a:bodyPr>
          <a:lstStyle/>
          <a:p>
            <a:pPr lvl="0"/>
            <a:endParaRPr lang="en-GB" noProof="0"/>
          </a:p>
        </p:txBody>
      </p:sp>
      <p:sp>
        <p:nvSpPr>
          <p:cNvPr id="4" name="Date Placeholder 9">
            <a:extLst>
              <a:ext uri="{FF2B5EF4-FFF2-40B4-BE49-F238E27FC236}">
                <a16:creationId xmlns:a16="http://schemas.microsoft.com/office/drawing/2014/main" id="{1BFEE579-14C1-4A4E-A3AC-CE42D9D3CD61}"/>
              </a:ext>
            </a:extLst>
          </p:cNvPr>
          <p:cNvSpPr>
            <a:spLocks noGrp="1"/>
          </p:cNvSpPr>
          <p:nvPr>
            <p:ph type="dt" sz="half" idx="10"/>
          </p:nvPr>
        </p:nvSpPr>
        <p:spPr/>
        <p:txBody>
          <a:bodyPr/>
          <a:lstStyle>
            <a:lvl1pPr>
              <a:defRPr/>
            </a:lvl1pPr>
          </a:lstStyle>
          <a:p>
            <a:pPr>
              <a:defRPr/>
            </a:pPr>
            <a:endParaRPr lang="en-US"/>
          </a:p>
        </p:txBody>
      </p:sp>
      <p:sp>
        <p:nvSpPr>
          <p:cNvPr id="5" name="Footer Placeholder 21">
            <a:extLst>
              <a:ext uri="{FF2B5EF4-FFF2-40B4-BE49-F238E27FC236}">
                <a16:creationId xmlns:a16="http://schemas.microsoft.com/office/drawing/2014/main" id="{4B7E9111-82A4-4B57-BED2-A737C25446D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id="{B9975F24-B12E-4E28-8462-140FDD912BDE}"/>
              </a:ext>
            </a:extLst>
          </p:cNvPr>
          <p:cNvSpPr>
            <a:spLocks noGrp="1"/>
          </p:cNvSpPr>
          <p:nvPr>
            <p:ph type="sldNum" sz="quarter" idx="12"/>
          </p:nvPr>
        </p:nvSpPr>
        <p:spPr/>
        <p:txBody>
          <a:bodyPr/>
          <a:lstStyle>
            <a:lvl1pPr>
              <a:defRPr smtClean="0"/>
            </a:lvl1pPr>
          </a:lstStyle>
          <a:p>
            <a:pPr>
              <a:defRPr/>
            </a:pPr>
            <a:fld id="{DD2AA49D-52B6-489E-9D82-F419BAC524C0}" type="slidenum">
              <a:rPr lang="en-US" altLang="en-US"/>
              <a:pPr>
                <a:defRPr/>
              </a:pPr>
              <a:t>‹#›</a:t>
            </a:fld>
            <a:endParaRPr lang="en-US" altLang="en-US"/>
          </a:p>
        </p:txBody>
      </p:sp>
    </p:spTree>
    <p:extLst>
      <p:ext uri="{BB962C8B-B14F-4D97-AF65-F5344CB8AC3E}">
        <p14:creationId xmlns:p14="http://schemas.microsoft.com/office/powerpoint/2010/main" val="153764758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11/17/25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949283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593667" y="6272784"/>
            <a:ext cx="2644309" cy="365125"/>
          </a:xfrm>
        </p:spPr>
        <p:txBody>
          <a:bodyPr/>
          <a:lstStyle/>
          <a:p>
            <a:fld id="{9334D819-9F07-4261-B09B-9E467E5D9002}" type="datetimeFigureOut">
              <a:rPr lang="en-US" smtClean="0"/>
              <a:pPr/>
              <a:t>11/17/25</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1431886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smtClean="0"/>
              <a:t>11/17/25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286052048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smtClean="0"/>
              <a:t>11/17/25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4057587799"/>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smtClean="0"/>
              <a:t>11/17/25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032599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smtClean="0"/>
              <a:t>11/17/25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3078348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334D819-9F07-4261-B09B-9E467E5D9002}" type="datetimeFigureOut">
              <a:rPr lang="en-US" smtClean="0"/>
              <a:t>11/17/25</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89880800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334D819-9F07-4261-B09B-9E467E5D9002}" type="datetimeFigureOut">
              <a:rPr lang="en-US" smtClean="0"/>
              <a:t>11/17/25</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3557496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9334D819-9F07-4261-B09B-9E467E5D9002}" type="datetimeFigureOut">
              <a:rPr lang="en-US" smtClean="0"/>
              <a:pPr/>
              <a:t>11/17/25</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4">
                <a:duotone>
                  <a:schemeClr val="accent1">
                    <a:shade val="45000"/>
                    <a:satMod val="135000"/>
                  </a:schemeClr>
                  <a:prstClr val="white"/>
                </a:duotone>
                <a:extLst>
                  <a:ext uri="{BEBA8EAE-BF5A-486C-A8C5-ECC9F3942E4B}">
                    <a14:imgProps xmlns:a14="http://schemas.microsoft.com/office/drawing/2010/main">
                      <a14:imgLayer r:embed="rId1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4249420880"/>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 id="2147483801" r:id="rId12"/>
  </p:sldLayoutIdLst>
  <p:txStyles>
    <p:titleStyle>
      <a:lvl1pPr algn="l" defTabSz="914400" rtl="0" eaLnBrk="1" latinLnBrk="0" hangingPunct="1">
        <a:lnSpc>
          <a:spcPct val="90000"/>
        </a:lnSpc>
        <a:spcBef>
          <a:spcPct val="0"/>
        </a:spcBef>
        <a:buNone/>
        <a:defRPr sz="5400" kern="1200" cap="all" baseline="0">
          <a:blipFill>
            <a:blip r:embed="rId16">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www.nui.ie/news/2023/Exemptions.asp"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cao.ie/apply"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cao.ie/"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5.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5.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jpe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0.png"/><Relationship Id="rId17" Type="http://schemas.openxmlformats.org/officeDocument/2006/relationships/image" Target="../media/image5.jpeg"/><Relationship Id="rId2" Type="http://schemas.openxmlformats.org/officeDocument/2006/relationships/notesSlide" Target="../notesSlides/notesSlide2.xml"/><Relationship Id="rId16"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9.jpeg"/><Relationship Id="rId5" Type="http://schemas.openxmlformats.org/officeDocument/2006/relationships/diagramQuickStyle" Target="../diagrams/quickStyle1.xml"/><Relationship Id="rId15" Type="http://schemas.openxmlformats.org/officeDocument/2006/relationships/image" Target="../media/image13.jpeg"/><Relationship Id="rId10" Type="http://schemas.openxmlformats.org/officeDocument/2006/relationships/image" Target="../media/image8.png"/><Relationship Id="rId4" Type="http://schemas.openxmlformats.org/officeDocument/2006/relationships/diagramLayout" Target="../diagrams/layout1.xml"/><Relationship Id="rId9" Type="http://schemas.openxmlformats.org/officeDocument/2006/relationships/image" Target="../media/image7.jpeg"/><Relationship Id="rId14" Type="http://schemas.openxmlformats.org/officeDocument/2006/relationships/image" Target="../media/image12.jpeg"/></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jpeg"/></Relationships>
</file>

<file path=ppt/slides/_rels/slide31.xml.rels><?xml version="1.0" encoding="UTF-8" standalone="yes"?>
<Relationships xmlns="http://schemas.openxmlformats.org/package/2006/relationships"><Relationship Id="rId3" Type="http://schemas.openxmlformats.org/officeDocument/2006/relationships/hyperlink" Target="http://www.ucas.com/" TargetMode="External"/><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hyperlink" Target="http://www.eunicas.ie/" TargetMode="External"/><Relationship Id="rId4" Type="http://schemas.openxmlformats.org/officeDocument/2006/relationships/image" Target="../media/image33.jpg"/></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www.apprenticeships.ie/"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2.cao.ie/handbook/handbook2024/hb.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qualifax.ie/" TargetMode="External"/><Relationship Id="rId2" Type="http://schemas.openxmlformats.org/officeDocument/2006/relationships/hyperlink" Target="http://www.cao.ie/" TargetMode="Externa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hyperlink" Target="http://www.mu.ie/" TargetMode="External"/><Relationship Id="rId4" Type="http://schemas.openxmlformats.org/officeDocument/2006/relationships/hyperlink" Target="http://www.careersportal.ie/"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cao.ie/?page=timetableevents&amp;bb=importantdates" TargetMode="External"/><Relationship Id="rId2" Type="http://schemas.openxmlformats.org/officeDocument/2006/relationships/image" Target="../media/image5.jpeg"/><Relationship Id="rId1" Type="http://schemas.openxmlformats.org/officeDocument/2006/relationships/slideLayout" Target="../slideLayouts/slideLayout12.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06041-6C2F-4C27-8B26-72ACEE29D9E1}"/>
              </a:ext>
            </a:extLst>
          </p:cNvPr>
          <p:cNvSpPr>
            <a:spLocks noGrp="1"/>
          </p:cNvSpPr>
          <p:nvPr>
            <p:ph type="ctrTitle"/>
          </p:nvPr>
        </p:nvSpPr>
        <p:spPr/>
        <p:txBody>
          <a:bodyPr/>
          <a:lstStyle/>
          <a:p>
            <a:pPr algn="ctr"/>
            <a:r>
              <a:rPr lang="en-IE" sz="8000" dirty="0"/>
              <a:t>St Joseph’s College</a:t>
            </a:r>
            <a:br>
              <a:rPr lang="en-IE" sz="8000" dirty="0"/>
            </a:br>
            <a:r>
              <a:rPr lang="en-IE" sz="8000" dirty="0"/>
              <a:t>CAO Information Evening</a:t>
            </a:r>
          </a:p>
        </p:txBody>
      </p:sp>
      <p:sp>
        <p:nvSpPr>
          <p:cNvPr id="3" name="Subtitle 2">
            <a:extLst>
              <a:ext uri="{FF2B5EF4-FFF2-40B4-BE49-F238E27FC236}">
                <a16:creationId xmlns:a16="http://schemas.microsoft.com/office/drawing/2014/main" id="{89DA220C-7852-412E-A269-62A55C6547FE}"/>
              </a:ext>
            </a:extLst>
          </p:cNvPr>
          <p:cNvSpPr>
            <a:spLocks noGrp="1"/>
          </p:cNvSpPr>
          <p:nvPr>
            <p:ph type="subTitle" idx="1"/>
          </p:nvPr>
        </p:nvSpPr>
        <p:spPr>
          <a:xfrm>
            <a:off x="1569467" y="4573594"/>
            <a:ext cx="7891272" cy="852183"/>
          </a:xfrm>
        </p:spPr>
        <p:txBody>
          <a:bodyPr>
            <a:normAutofit fontScale="92500" lnSpcReduction="10000"/>
          </a:bodyPr>
          <a:lstStyle/>
          <a:p>
            <a:pPr algn="ctr">
              <a:lnSpc>
                <a:spcPct val="100000"/>
              </a:lnSpc>
            </a:pPr>
            <a:r>
              <a:rPr lang="en-IE" sz="2400" dirty="0">
                <a:latin typeface="+mj-lt"/>
              </a:rPr>
              <a:t>Antoinette Donohue, Guidance Counsellor</a:t>
            </a:r>
          </a:p>
          <a:p>
            <a:pPr algn="ctr">
              <a:lnSpc>
                <a:spcPct val="100000"/>
              </a:lnSpc>
            </a:pPr>
            <a:r>
              <a:rPr lang="en-IE" sz="2400" dirty="0">
                <a:latin typeface="+mj-lt"/>
              </a:rPr>
              <a:t>12</a:t>
            </a:r>
            <a:r>
              <a:rPr lang="en-IE" sz="2400" baseline="30000" dirty="0">
                <a:latin typeface="+mj-lt"/>
              </a:rPr>
              <a:t>th</a:t>
            </a:r>
            <a:r>
              <a:rPr lang="en-IE" sz="2400" dirty="0">
                <a:latin typeface="+mj-lt"/>
              </a:rPr>
              <a:t> November, 2025</a:t>
            </a:r>
          </a:p>
          <a:p>
            <a:pPr algn="ctr">
              <a:lnSpc>
                <a:spcPct val="100000"/>
              </a:lnSpc>
            </a:pPr>
            <a:endParaRPr lang="en-IE" sz="2400" dirty="0">
              <a:latin typeface="+mj-lt"/>
            </a:endParaRPr>
          </a:p>
        </p:txBody>
      </p:sp>
    </p:spTree>
    <p:extLst>
      <p:ext uri="{BB962C8B-B14F-4D97-AF65-F5344CB8AC3E}">
        <p14:creationId xmlns:p14="http://schemas.microsoft.com/office/powerpoint/2010/main" val="17162279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BFABC185-A859-4B25-B6C3-FA100C7975E9}"/>
              </a:ext>
            </a:extLst>
          </p:cNvPr>
          <p:cNvSpPr>
            <a:spLocks noGrp="1"/>
          </p:cNvSpPr>
          <p:nvPr>
            <p:ph type="title"/>
          </p:nvPr>
        </p:nvSpPr>
        <p:spPr>
          <a:xfrm>
            <a:off x="2967348" y="674959"/>
            <a:ext cx="7704137" cy="1251365"/>
          </a:xfrm>
        </p:spPr>
        <p:txBody>
          <a:bodyPr/>
          <a:lstStyle/>
          <a:p>
            <a:pPr algn="ctr" eaLnBrk="1" hangingPunct="1"/>
            <a:r>
              <a:rPr lang="en-GB" altLang="en-US" dirty="0">
                <a:ln>
                  <a:noFill/>
                </a:ln>
              </a:rPr>
              <a:t>Restricted Courses</a:t>
            </a:r>
            <a:endParaRPr lang="en-US" altLang="en-US" dirty="0">
              <a:ln>
                <a:noFill/>
              </a:ln>
            </a:endParaRPr>
          </a:p>
        </p:txBody>
      </p:sp>
      <p:sp>
        <p:nvSpPr>
          <p:cNvPr id="44035" name="Rectangle 3">
            <a:extLst>
              <a:ext uri="{FF2B5EF4-FFF2-40B4-BE49-F238E27FC236}">
                <a16:creationId xmlns:a16="http://schemas.microsoft.com/office/drawing/2014/main" id="{680026FE-698E-4D2B-9508-BFE306296622}"/>
              </a:ext>
            </a:extLst>
          </p:cNvPr>
          <p:cNvSpPr>
            <a:spLocks noGrp="1"/>
          </p:cNvSpPr>
          <p:nvPr>
            <p:ph idx="1"/>
          </p:nvPr>
        </p:nvSpPr>
        <p:spPr>
          <a:xfrm>
            <a:off x="2967348" y="1883981"/>
            <a:ext cx="8462652" cy="4245379"/>
          </a:xfrm>
        </p:spPr>
        <p:txBody>
          <a:bodyPr>
            <a:normAutofit lnSpcReduction="10000"/>
          </a:bodyPr>
          <a:lstStyle/>
          <a:p>
            <a:pPr eaLnBrk="1" hangingPunct="1">
              <a:buClr>
                <a:schemeClr val="accent2"/>
              </a:buClr>
              <a:buSzPct val="135000"/>
              <a:buFontTx/>
              <a:buChar char="•"/>
            </a:pPr>
            <a:r>
              <a:rPr lang="en-GB" altLang="en-US" sz="2800" dirty="0">
                <a:latin typeface="+mj-lt"/>
              </a:rPr>
              <a:t>These courses have early assessment procedures therefore can only be included in your original course choices submitted before </a:t>
            </a:r>
            <a:r>
              <a:rPr lang="en-GB" altLang="en-US" sz="2800" dirty="0">
                <a:solidFill>
                  <a:srgbClr val="FF0000"/>
                </a:solidFill>
                <a:latin typeface="+mj-lt"/>
              </a:rPr>
              <a:t>1st February</a:t>
            </a:r>
            <a:r>
              <a:rPr lang="en-GB" altLang="en-US" sz="2800" dirty="0">
                <a:latin typeface="+mj-lt"/>
              </a:rPr>
              <a:t>, 2026</a:t>
            </a:r>
          </a:p>
          <a:p>
            <a:pPr eaLnBrk="1" hangingPunct="1">
              <a:buClr>
                <a:schemeClr val="accent2"/>
              </a:buClr>
              <a:buSzPct val="135000"/>
              <a:buFontTx/>
              <a:buChar char="•"/>
            </a:pPr>
            <a:r>
              <a:rPr lang="en-GB" altLang="en-US" sz="2800" dirty="0">
                <a:latin typeface="+mj-lt"/>
              </a:rPr>
              <a:t>Courses that are restricted are clearly identifiable in the CAO handbook online with the word </a:t>
            </a:r>
            <a:r>
              <a:rPr lang="en-GB" altLang="en-US" sz="2800" i="1" dirty="0">
                <a:solidFill>
                  <a:srgbClr val="FF0000"/>
                </a:solidFill>
                <a:latin typeface="+mj-lt"/>
              </a:rPr>
              <a:t>restricted</a:t>
            </a:r>
            <a:r>
              <a:rPr lang="en-GB" altLang="en-US" sz="2800" dirty="0">
                <a:latin typeface="+mj-lt"/>
              </a:rPr>
              <a:t> in italics</a:t>
            </a:r>
          </a:p>
          <a:p>
            <a:pPr eaLnBrk="1" hangingPunct="1">
              <a:buClr>
                <a:schemeClr val="accent2"/>
              </a:buClr>
              <a:buSzPct val="135000"/>
              <a:buFontTx/>
              <a:buChar char="•"/>
            </a:pPr>
            <a:r>
              <a:rPr lang="en-GB" altLang="en-US" sz="2800" dirty="0">
                <a:latin typeface="+mj-lt"/>
              </a:rPr>
              <a:t>Courses that are restricted usually require another type of assessment along with the leaving certificate e.g. interview, portfolio or performance</a:t>
            </a:r>
          </a:p>
          <a:p>
            <a:pPr eaLnBrk="1" hangingPunct="1">
              <a:buClr>
                <a:schemeClr val="accent2"/>
              </a:buClr>
              <a:buSzPct val="135000"/>
              <a:buFontTx/>
              <a:buChar char="•"/>
            </a:pPr>
            <a:r>
              <a:rPr lang="en-GB" altLang="en-US" sz="2800" dirty="0">
                <a:latin typeface="+mj-lt"/>
              </a:rPr>
              <a:t>Examples: </a:t>
            </a:r>
            <a:r>
              <a:rPr lang="en-GB" altLang="en-US" sz="2800" dirty="0">
                <a:solidFill>
                  <a:srgbClr val="FF0000"/>
                </a:solidFill>
                <a:latin typeface="+mj-lt"/>
              </a:rPr>
              <a:t>HEAR / DARE</a:t>
            </a:r>
            <a:r>
              <a:rPr lang="en-GB" altLang="en-US" sz="2800" dirty="0">
                <a:latin typeface="+mj-lt"/>
              </a:rPr>
              <a:t>, Animation IADT, </a:t>
            </a:r>
            <a:r>
              <a:rPr lang="en-GB" altLang="en-US" sz="2800" i="1" dirty="0">
                <a:solidFill>
                  <a:srgbClr val="FF0000"/>
                </a:solidFill>
                <a:latin typeface="+mj-lt"/>
              </a:rPr>
              <a:t>Medicine</a:t>
            </a:r>
            <a:r>
              <a:rPr lang="en-GB" altLang="en-US" sz="2800" dirty="0">
                <a:latin typeface="+mj-lt"/>
              </a:rPr>
              <a:t>,  Music MU, Drama TU Dublin City, Art and Design NCAD</a:t>
            </a:r>
          </a:p>
        </p:txBody>
      </p:sp>
      <p:pic>
        <p:nvPicPr>
          <p:cNvPr id="5" name="Picture 7">
            <a:extLst>
              <a:ext uri="{FF2B5EF4-FFF2-40B4-BE49-F238E27FC236}">
                <a16:creationId xmlns:a16="http://schemas.microsoft.com/office/drawing/2014/main" id="{A986E64D-9A10-4C1B-B424-E0783FCBFB4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7912" y="663621"/>
            <a:ext cx="2609436" cy="1251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2FE94-4DE6-4DC9-B15A-EF9CC4EC6152}"/>
              </a:ext>
            </a:extLst>
          </p:cNvPr>
          <p:cNvSpPr>
            <a:spLocks noGrp="1"/>
          </p:cNvSpPr>
          <p:nvPr>
            <p:ph type="title"/>
          </p:nvPr>
        </p:nvSpPr>
        <p:spPr/>
        <p:txBody>
          <a:bodyPr/>
          <a:lstStyle/>
          <a:p>
            <a:pPr algn="ctr"/>
            <a:r>
              <a:rPr lang="en-GB" altLang="en-US" dirty="0"/>
              <a:t>Restricted Courses</a:t>
            </a:r>
            <a:endParaRPr lang="en-IE" dirty="0"/>
          </a:p>
        </p:txBody>
      </p:sp>
      <p:pic>
        <p:nvPicPr>
          <p:cNvPr id="4" name="Content Placeholder 3">
            <a:extLst>
              <a:ext uri="{FF2B5EF4-FFF2-40B4-BE49-F238E27FC236}">
                <a16:creationId xmlns:a16="http://schemas.microsoft.com/office/drawing/2014/main" id="{2AB4E484-819D-4E80-963B-29A02CD0CCCF}"/>
              </a:ext>
            </a:extLst>
          </p:cNvPr>
          <p:cNvPicPr>
            <a:picLocks noGrp="1" noChangeAspect="1"/>
          </p:cNvPicPr>
          <p:nvPr>
            <p:ph idx="1"/>
          </p:nvPr>
        </p:nvPicPr>
        <p:blipFill>
          <a:blip r:embed="rId2"/>
          <a:stretch>
            <a:fillRect/>
          </a:stretch>
        </p:blipFill>
        <p:spPr>
          <a:xfrm>
            <a:off x="2392855" y="2120900"/>
            <a:ext cx="7412640" cy="4051300"/>
          </a:xfrm>
          <a:prstGeom prst="rect">
            <a:avLst/>
          </a:prstGeom>
        </p:spPr>
      </p:pic>
      <p:pic>
        <p:nvPicPr>
          <p:cNvPr id="5" name="Picture 7">
            <a:extLst>
              <a:ext uri="{FF2B5EF4-FFF2-40B4-BE49-F238E27FC236}">
                <a16:creationId xmlns:a16="http://schemas.microsoft.com/office/drawing/2014/main" id="{8CD8929D-C6B2-4B91-9113-6756C5D9143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7912" y="663621"/>
            <a:ext cx="2609436" cy="1251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88794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10E79-AA2F-4157-A4A1-2407D22262DE}"/>
              </a:ext>
            </a:extLst>
          </p:cNvPr>
          <p:cNvSpPr>
            <a:spLocks noGrp="1"/>
          </p:cNvSpPr>
          <p:nvPr>
            <p:ph type="title"/>
          </p:nvPr>
        </p:nvSpPr>
        <p:spPr/>
        <p:txBody>
          <a:bodyPr>
            <a:normAutofit/>
          </a:bodyPr>
          <a:lstStyle/>
          <a:p>
            <a:pPr algn="ctr"/>
            <a:r>
              <a:rPr lang="en-IE" sz="4400" dirty="0"/>
              <a:t>         Irish, Foreign Language </a:t>
            </a:r>
            <a:br>
              <a:rPr lang="en-IE" sz="4400" dirty="0"/>
            </a:br>
            <a:r>
              <a:rPr lang="en-IE" sz="4400" dirty="0"/>
              <a:t>		and Math Exemptions</a:t>
            </a:r>
          </a:p>
        </p:txBody>
      </p:sp>
      <p:sp>
        <p:nvSpPr>
          <p:cNvPr id="3" name="Content Placeholder 2">
            <a:extLst>
              <a:ext uri="{FF2B5EF4-FFF2-40B4-BE49-F238E27FC236}">
                <a16:creationId xmlns:a16="http://schemas.microsoft.com/office/drawing/2014/main" id="{E8326BD8-13DE-46AD-894E-301EE948AE34}"/>
              </a:ext>
            </a:extLst>
          </p:cNvPr>
          <p:cNvSpPr>
            <a:spLocks noGrp="1"/>
          </p:cNvSpPr>
          <p:nvPr>
            <p:ph idx="1"/>
          </p:nvPr>
        </p:nvSpPr>
        <p:spPr/>
        <p:txBody>
          <a:bodyPr>
            <a:normAutofit fontScale="85000" lnSpcReduction="20000"/>
          </a:bodyPr>
          <a:lstStyle/>
          <a:p>
            <a:pPr marL="0" indent="0">
              <a:buNone/>
            </a:pPr>
            <a:endParaRPr lang="en-IE" dirty="0"/>
          </a:p>
          <a:p>
            <a:pPr marL="0" indent="0">
              <a:buNone/>
            </a:pPr>
            <a:r>
              <a:rPr lang="en-IE" b="1" dirty="0"/>
              <a:t>NUI Exemptions (Maynooth University, UCD, NCAD, UCC and Galway University)</a:t>
            </a:r>
          </a:p>
          <a:p>
            <a:pPr marL="0" indent="0">
              <a:buNone/>
            </a:pPr>
            <a:r>
              <a:rPr lang="en-IE" dirty="0"/>
              <a:t>If you were:       (a) Born outside Ireland – (Section B) only</a:t>
            </a:r>
          </a:p>
          <a:p>
            <a:pPr marL="0" indent="0">
              <a:buNone/>
            </a:pPr>
            <a:r>
              <a:rPr lang="en-IE" dirty="0"/>
              <a:t>	           (b) Born in Ireland but had primary education outside 					Ireland OR  minimum of three continuous years outside 				                 Ireland (Section C) only</a:t>
            </a:r>
          </a:p>
          <a:p>
            <a:pPr marL="0" indent="0">
              <a:buNone/>
            </a:pPr>
            <a:r>
              <a:rPr lang="en-IE" dirty="0"/>
              <a:t>	           (C) Have an Irish exemption due to an SLD with a cert					(Section D) </a:t>
            </a:r>
          </a:p>
          <a:p>
            <a:pPr marL="0" indent="0" algn="ctr">
              <a:buNone/>
            </a:pPr>
            <a:r>
              <a:rPr lang="en-IE" b="1" dirty="0"/>
              <a:t>***New in 2024***</a:t>
            </a:r>
          </a:p>
          <a:p>
            <a:pPr marL="0" indent="0">
              <a:buNone/>
            </a:pPr>
            <a:r>
              <a:rPr lang="en-IE" dirty="0"/>
              <a:t>			The NUI Exemption for is online only</a:t>
            </a:r>
          </a:p>
          <a:p>
            <a:pPr marL="0" indent="0">
              <a:buNone/>
            </a:pPr>
            <a:r>
              <a:rPr lang="en-IE" dirty="0"/>
              <a:t>			</a:t>
            </a:r>
            <a:r>
              <a:rPr lang="en-IE" b="1" dirty="0">
                <a:solidFill>
                  <a:srgbClr val="FF0000"/>
                </a:solidFill>
                <a:hlinkClick r:id="rId2">
                  <a:extLst>
                    <a:ext uri="{A12FA001-AC4F-418D-AE19-62706E023703}">
                      <ahyp:hlinkClr xmlns:ahyp="http://schemas.microsoft.com/office/drawing/2018/hyperlinkcolor" val="tx"/>
                    </a:ext>
                  </a:extLst>
                </a:hlinkClick>
              </a:rPr>
              <a:t>https://www.nui.ie/news/2023/Exemptions.asp</a:t>
            </a:r>
            <a:endParaRPr lang="en-IE" b="1" dirty="0">
              <a:solidFill>
                <a:srgbClr val="FF0000"/>
              </a:solidFill>
            </a:endParaRPr>
          </a:p>
          <a:p>
            <a:pPr marL="0" indent="0" algn="ctr">
              <a:buNone/>
            </a:pPr>
            <a:r>
              <a:rPr lang="en-IE" b="1" dirty="0">
                <a:highlight>
                  <a:srgbClr val="FFFF00"/>
                </a:highlight>
              </a:rPr>
              <a:t>Trinity College, Mary Immaculate and Limerick University apply directly to these universities for the exemption.  Contact  University admissions.  </a:t>
            </a:r>
          </a:p>
          <a:p>
            <a:pPr marL="0" indent="0" algn="ctr">
              <a:buNone/>
            </a:pPr>
            <a:r>
              <a:rPr lang="en-IE" b="1" dirty="0">
                <a:solidFill>
                  <a:srgbClr val="FF0000"/>
                </a:solidFill>
              </a:rPr>
              <a:t>Check cao.ie for more information on exemptions.</a:t>
            </a:r>
          </a:p>
        </p:txBody>
      </p:sp>
      <p:pic>
        <p:nvPicPr>
          <p:cNvPr id="4" name="Content Placeholder 4">
            <a:extLst>
              <a:ext uri="{FF2B5EF4-FFF2-40B4-BE49-F238E27FC236}">
                <a16:creationId xmlns:a16="http://schemas.microsoft.com/office/drawing/2014/main" id="{3348C489-F128-4EFB-840B-5D30B55168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6481">
            <a:off x="627467" y="390307"/>
            <a:ext cx="3170911" cy="1797995"/>
          </a:xfrm>
          <a:prstGeom prst="rect">
            <a:avLst/>
          </a:prstGeom>
        </p:spPr>
      </p:pic>
      <p:sp>
        <p:nvSpPr>
          <p:cNvPr id="5" name="TextBox 4">
            <a:extLst>
              <a:ext uri="{FF2B5EF4-FFF2-40B4-BE49-F238E27FC236}">
                <a16:creationId xmlns:a16="http://schemas.microsoft.com/office/drawing/2014/main" id="{44FDAAC3-7876-468E-B64A-9302EE096158}"/>
              </a:ext>
            </a:extLst>
          </p:cNvPr>
          <p:cNvSpPr txBox="1"/>
          <p:nvPr/>
        </p:nvSpPr>
        <p:spPr>
          <a:xfrm>
            <a:off x="8748074" y="3009699"/>
            <a:ext cx="2944873" cy="1200329"/>
          </a:xfrm>
          <a:prstGeom prst="rect">
            <a:avLst/>
          </a:prstGeom>
          <a:solidFill>
            <a:schemeClr val="bg1"/>
          </a:solidFill>
          <a:ln w="57150">
            <a:solidFill>
              <a:srgbClr val="3399FF"/>
            </a:solidFill>
          </a:ln>
        </p:spPr>
        <p:txBody>
          <a:bodyPr wrap="square" rtlCol="0">
            <a:spAutoFit/>
          </a:bodyPr>
          <a:lstStyle/>
          <a:p>
            <a:pPr algn="ctr"/>
            <a:r>
              <a:rPr lang="en-IE" dirty="0">
                <a:solidFill>
                  <a:srgbClr val="FF0000"/>
                </a:solidFill>
              </a:rPr>
              <a:t>Remember 6 subjects (excluding LCVP) are needed for Matriculation despite the exemption! </a:t>
            </a:r>
          </a:p>
        </p:txBody>
      </p:sp>
    </p:spTree>
    <p:extLst>
      <p:ext uri="{BB962C8B-B14F-4D97-AF65-F5344CB8AC3E}">
        <p14:creationId xmlns:p14="http://schemas.microsoft.com/office/powerpoint/2010/main" val="34715539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A9985261-6AF3-46AD-B94C-B634449D17DA}"/>
              </a:ext>
            </a:extLst>
          </p:cNvPr>
          <p:cNvSpPr>
            <a:spLocks noGrp="1"/>
          </p:cNvSpPr>
          <p:nvPr>
            <p:ph type="title"/>
          </p:nvPr>
        </p:nvSpPr>
        <p:spPr/>
        <p:txBody>
          <a:bodyPr/>
          <a:lstStyle/>
          <a:p>
            <a:pPr algn="ctr" eaLnBrk="1" hangingPunct="1"/>
            <a:r>
              <a:rPr lang="en-US" altLang="en-US" sz="3600" b="1" dirty="0"/>
              <a:t>          </a:t>
            </a:r>
            <a:r>
              <a:rPr lang="en-US" altLang="en-US" sz="4000" b="1" dirty="0"/>
              <a:t>Making an online application</a:t>
            </a:r>
            <a:endParaRPr lang="en-IE" altLang="en-US" sz="3600" b="1" dirty="0"/>
          </a:p>
        </p:txBody>
      </p:sp>
      <p:sp>
        <p:nvSpPr>
          <p:cNvPr id="3" name="Content Placeholder 2">
            <a:extLst>
              <a:ext uri="{FF2B5EF4-FFF2-40B4-BE49-F238E27FC236}">
                <a16:creationId xmlns:a16="http://schemas.microsoft.com/office/drawing/2014/main" id="{905890B3-A136-4F50-9EB0-A7C97915D9AC}"/>
              </a:ext>
            </a:extLst>
          </p:cNvPr>
          <p:cNvSpPr>
            <a:spLocks noGrp="1"/>
          </p:cNvSpPr>
          <p:nvPr>
            <p:ph idx="1"/>
          </p:nvPr>
        </p:nvSpPr>
        <p:spPr>
          <a:xfrm>
            <a:off x="2875176" y="2093975"/>
            <a:ext cx="8352148" cy="4419947"/>
          </a:xfrm>
        </p:spPr>
        <p:txBody>
          <a:bodyPr rtlCol="0">
            <a:normAutofit fontScale="32500" lnSpcReduction="20000"/>
          </a:bodyPr>
          <a:lstStyle/>
          <a:p>
            <a:pPr eaLnBrk="1" fontAlgn="auto" hangingPunct="1">
              <a:buFont typeface="Arial"/>
              <a:buChar char="•"/>
              <a:defRPr/>
            </a:pPr>
            <a:r>
              <a:rPr lang="en-US" sz="2300" dirty="0">
                <a:solidFill>
                  <a:schemeClr val="tx1">
                    <a:lumMod val="85000"/>
                    <a:lumOff val="15000"/>
                  </a:schemeClr>
                </a:solidFill>
                <a:latin typeface="+mj-lt"/>
              </a:rPr>
              <a:t>Open </a:t>
            </a:r>
            <a:r>
              <a:rPr lang="en-US" sz="2300" b="1" dirty="0">
                <a:solidFill>
                  <a:srgbClr val="002060"/>
                </a:solidFill>
                <a:latin typeface="+mj-lt"/>
                <a:hlinkClick r:id="rId2"/>
              </a:rPr>
              <a:t>www.cao.ie/apply</a:t>
            </a:r>
            <a:r>
              <a:rPr lang="en-US" sz="2300" b="1" dirty="0">
                <a:solidFill>
                  <a:srgbClr val="002060"/>
                </a:solidFill>
                <a:latin typeface="+mj-lt"/>
              </a:rPr>
              <a:t>   Opens on 6th November</a:t>
            </a:r>
          </a:p>
          <a:p>
            <a:pPr marL="0" indent="0">
              <a:buNone/>
              <a:defRPr/>
            </a:pPr>
            <a:r>
              <a:rPr lang="en-US" sz="6000" b="1" dirty="0">
                <a:solidFill>
                  <a:srgbClr val="002060"/>
                </a:solidFill>
                <a:latin typeface="+mj-lt"/>
              </a:rPr>
              <a:t>STEP 1.  (Payment needed at this stage)</a:t>
            </a:r>
          </a:p>
          <a:p>
            <a:pPr eaLnBrk="1" fontAlgn="auto" hangingPunct="1">
              <a:buFont typeface="Arial"/>
              <a:buChar char="•"/>
              <a:defRPr/>
            </a:pPr>
            <a:r>
              <a:rPr lang="en-US" sz="3700" b="1" dirty="0">
                <a:solidFill>
                  <a:schemeClr val="tx1">
                    <a:lumMod val="85000"/>
                    <a:lumOff val="15000"/>
                  </a:schemeClr>
                </a:solidFill>
              </a:rPr>
              <a:t>REGISTER ON THE CAO STYTEM TO OBTAIN YOUR </a:t>
            </a:r>
            <a:r>
              <a:rPr lang="en-US" sz="3700" b="1" u="sng" dirty="0">
                <a:solidFill>
                  <a:schemeClr val="tx1">
                    <a:lumMod val="85000"/>
                    <a:lumOff val="15000"/>
                  </a:schemeClr>
                </a:solidFill>
              </a:rPr>
              <a:t>PERSONAL CAO NUMBER</a:t>
            </a:r>
          </a:p>
          <a:p>
            <a:pPr eaLnBrk="1" fontAlgn="auto" hangingPunct="1">
              <a:buFont typeface="Arial"/>
              <a:buChar char="•"/>
              <a:defRPr/>
            </a:pPr>
            <a:r>
              <a:rPr lang="en-US" sz="3700" dirty="0">
                <a:solidFill>
                  <a:schemeClr val="tx1">
                    <a:lumMod val="85000"/>
                    <a:lumOff val="15000"/>
                  </a:schemeClr>
                </a:solidFill>
              </a:rPr>
              <a:t>NB – </a:t>
            </a:r>
            <a:r>
              <a:rPr lang="en-US" sz="3700" b="1" dirty="0">
                <a:solidFill>
                  <a:srgbClr val="FF0000"/>
                </a:solidFill>
              </a:rPr>
              <a:t>USE YOUR PERSONAL EMAIL ADDRESS TO REGISTER </a:t>
            </a:r>
            <a:r>
              <a:rPr lang="en-US" sz="3700" dirty="0">
                <a:solidFill>
                  <a:schemeClr val="tx1">
                    <a:lumMod val="85000"/>
                    <a:lumOff val="15000"/>
                  </a:schemeClr>
                </a:solidFill>
              </a:rPr>
              <a:t>(Do not use your school email ; do not use a parents email address).  </a:t>
            </a:r>
          </a:p>
          <a:p>
            <a:pPr eaLnBrk="1" fontAlgn="auto" hangingPunct="1">
              <a:buFont typeface="Arial"/>
              <a:buChar char="•"/>
              <a:defRPr/>
            </a:pPr>
            <a:r>
              <a:rPr lang="en-US" sz="3700" dirty="0">
                <a:solidFill>
                  <a:schemeClr val="tx1">
                    <a:lumMod val="85000"/>
                    <a:lumOff val="15000"/>
                  </a:schemeClr>
                </a:solidFill>
              </a:rPr>
              <a:t>Carefully enter your details – name (as it appears on your Birth Certificate , address, DOB, phone number (for SMS text messages)</a:t>
            </a:r>
          </a:p>
          <a:p>
            <a:pPr eaLnBrk="1" fontAlgn="auto" hangingPunct="1">
              <a:buFont typeface="Arial"/>
              <a:buChar char="•"/>
              <a:defRPr/>
            </a:pPr>
            <a:r>
              <a:rPr lang="en-US" sz="3700" dirty="0">
                <a:solidFill>
                  <a:schemeClr val="tx1">
                    <a:lumMod val="85000"/>
                    <a:lumOff val="15000"/>
                  </a:schemeClr>
                </a:solidFill>
              </a:rPr>
              <a:t>Select the qualifications relevant to you – Current Leaving Certificate Student…2026.</a:t>
            </a:r>
          </a:p>
          <a:p>
            <a:pPr eaLnBrk="1" fontAlgn="auto" hangingPunct="1">
              <a:buFont typeface="Arial"/>
              <a:buChar char="•"/>
              <a:defRPr/>
            </a:pPr>
            <a:r>
              <a:rPr lang="en-US" sz="3700" dirty="0">
                <a:solidFill>
                  <a:schemeClr val="tx1">
                    <a:lumMod val="85000"/>
                    <a:lumOff val="15000"/>
                  </a:schemeClr>
                </a:solidFill>
              </a:rPr>
              <a:t>Select payment method (a debit/credit card is required but information will not be stored.  You will be redirected to a third party payment system and then when the payment is processed you will be brought back to the </a:t>
            </a:r>
            <a:r>
              <a:rPr lang="en-US" sz="3700" dirty="0" err="1">
                <a:solidFill>
                  <a:schemeClr val="tx1">
                    <a:lumMod val="85000"/>
                    <a:lumOff val="15000"/>
                  </a:schemeClr>
                </a:solidFill>
              </a:rPr>
              <a:t>cao</a:t>
            </a:r>
            <a:r>
              <a:rPr lang="en-US" sz="3700" dirty="0">
                <a:solidFill>
                  <a:schemeClr val="tx1">
                    <a:lumMod val="85000"/>
                    <a:lumOff val="15000"/>
                  </a:schemeClr>
                </a:solidFill>
              </a:rPr>
              <a:t>)</a:t>
            </a:r>
          </a:p>
          <a:p>
            <a:pPr eaLnBrk="1" fontAlgn="auto" hangingPunct="1">
              <a:buFont typeface="Arial"/>
              <a:buChar char="•"/>
              <a:defRPr/>
            </a:pPr>
            <a:r>
              <a:rPr lang="en-US" sz="3700" dirty="0">
                <a:solidFill>
                  <a:schemeClr val="tx1">
                    <a:lumMod val="85000"/>
                    <a:lumOff val="15000"/>
                  </a:schemeClr>
                </a:solidFill>
              </a:rPr>
              <a:t>Create a PASSWORD (Write down and keep carefully your password and CAO number as you will need both  to log onto the website).</a:t>
            </a:r>
          </a:p>
          <a:p>
            <a:pPr eaLnBrk="1" fontAlgn="auto" hangingPunct="1">
              <a:buFont typeface="Arial"/>
              <a:buChar char="•"/>
              <a:defRPr/>
            </a:pPr>
            <a:r>
              <a:rPr lang="en-US" sz="3700" dirty="0">
                <a:solidFill>
                  <a:schemeClr val="tx1">
                    <a:lumMod val="85000"/>
                    <a:lumOff val="15000"/>
                  </a:schemeClr>
                </a:solidFill>
              </a:rPr>
              <a:t>You will also receive an email containing your CAO number.  This number is very important.  You need to photograph this number and hold onto it carefully</a:t>
            </a:r>
          </a:p>
          <a:p>
            <a:pPr eaLnBrk="1" fontAlgn="auto" hangingPunct="1">
              <a:buFont typeface="Arial"/>
              <a:buChar char="•"/>
              <a:defRPr/>
            </a:pPr>
            <a:r>
              <a:rPr lang="en-US" sz="3700" dirty="0">
                <a:solidFill>
                  <a:schemeClr val="tx1">
                    <a:lumMod val="85000"/>
                    <a:lumOff val="15000"/>
                  </a:schemeClr>
                </a:solidFill>
              </a:rPr>
              <a:t>You must press </a:t>
            </a:r>
            <a:r>
              <a:rPr lang="en-US" sz="3700" b="1" dirty="0">
                <a:solidFill>
                  <a:schemeClr val="tx1">
                    <a:lumMod val="85000"/>
                    <a:lumOff val="15000"/>
                  </a:schemeClr>
                </a:solidFill>
              </a:rPr>
              <a:t>PROCEED WITH APPLICATION </a:t>
            </a:r>
            <a:r>
              <a:rPr lang="en-US" sz="3700" dirty="0">
                <a:solidFill>
                  <a:schemeClr val="tx1">
                    <a:lumMod val="85000"/>
                    <a:lumOff val="15000"/>
                  </a:schemeClr>
                </a:solidFill>
              </a:rPr>
              <a:t>to obtain your CAO number and email verification code.  Check you email to verify and confirm that you now have a CAO number .</a:t>
            </a:r>
          </a:p>
          <a:p>
            <a:pPr eaLnBrk="1" fontAlgn="auto" hangingPunct="1">
              <a:buFont typeface="Arial"/>
              <a:buChar char="•"/>
              <a:defRPr/>
            </a:pPr>
            <a:endParaRPr lang="en-US" sz="3700" dirty="0">
              <a:solidFill>
                <a:schemeClr val="tx1">
                  <a:lumMod val="85000"/>
                  <a:lumOff val="15000"/>
                </a:schemeClr>
              </a:solidFill>
            </a:endParaRPr>
          </a:p>
          <a:p>
            <a:pPr algn="ctr" eaLnBrk="1" fontAlgn="auto" hangingPunct="1">
              <a:buFont typeface="Arial"/>
              <a:buChar char="•"/>
              <a:defRPr/>
            </a:pPr>
            <a:r>
              <a:rPr lang="en-US" sz="5500" b="1" dirty="0">
                <a:solidFill>
                  <a:srgbClr val="FF0000"/>
                </a:solidFill>
                <a:latin typeface="+mj-lt"/>
              </a:rPr>
              <a:t> Check email regularly; Add Notification for CAO; Check SPAM or TRASH ***</a:t>
            </a:r>
          </a:p>
          <a:p>
            <a:pPr eaLnBrk="1" fontAlgn="auto" hangingPunct="1">
              <a:buFont typeface="Arial"/>
              <a:buChar char="•"/>
              <a:defRPr/>
            </a:pPr>
            <a:endParaRPr lang="en-US" sz="3100" dirty="0">
              <a:solidFill>
                <a:schemeClr val="tx1">
                  <a:lumMod val="85000"/>
                  <a:lumOff val="15000"/>
                </a:schemeClr>
              </a:solidFill>
              <a:latin typeface="Arial Narrow" panose="020B0606020202030204" pitchFamily="34" charset="0"/>
            </a:endParaRPr>
          </a:p>
          <a:p>
            <a:pPr eaLnBrk="1" fontAlgn="auto" hangingPunct="1">
              <a:buFont typeface="Arial"/>
              <a:buChar char="•"/>
              <a:defRPr/>
            </a:pPr>
            <a:endParaRPr lang="en-IE" dirty="0">
              <a:solidFill>
                <a:schemeClr val="tx1">
                  <a:lumMod val="85000"/>
                  <a:lumOff val="15000"/>
                </a:schemeClr>
              </a:solidFill>
              <a:latin typeface="Arial Narrow" panose="020B0606020202030204" pitchFamily="34" charset="0"/>
            </a:endParaRPr>
          </a:p>
        </p:txBody>
      </p:sp>
      <p:pic>
        <p:nvPicPr>
          <p:cNvPr id="6" name="Picture 7">
            <a:extLst>
              <a:ext uri="{FF2B5EF4-FFF2-40B4-BE49-F238E27FC236}">
                <a16:creationId xmlns:a16="http://schemas.microsoft.com/office/drawing/2014/main" id="{80DDDA3D-8C0D-4CCA-97E9-60B5D9A9259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7912" y="663621"/>
            <a:ext cx="2609436" cy="1251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B7982582-6D43-4676-9AF8-27B5F69E81DF}"/>
              </a:ext>
            </a:extLst>
          </p:cNvPr>
          <p:cNvSpPr>
            <a:spLocks noGrp="1"/>
          </p:cNvSpPr>
          <p:nvPr>
            <p:ph type="title"/>
          </p:nvPr>
        </p:nvSpPr>
        <p:spPr/>
        <p:txBody>
          <a:bodyPr/>
          <a:lstStyle/>
          <a:p>
            <a:pPr algn="ctr"/>
            <a:r>
              <a:rPr lang="en-US" altLang="en-US" b="1" dirty="0">
                <a:ln>
                  <a:noFill/>
                </a:ln>
              </a:rPr>
              <a:t>      </a:t>
            </a:r>
            <a:r>
              <a:rPr lang="en-US" altLang="en-US" sz="4800" b="1" dirty="0">
                <a:ln>
                  <a:noFill/>
                </a:ln>
              </a:rPr>
              <a:t>  </a:t>
            </a:r>
            <a:r>
              <a:rPr lang="en-US" altLang="en-US" sz="4000" b="1" dirty="0"/>
              <a:t>Making an online application</a:t>
            </a:r>
            <a:endParaRPr lang="en-IE" altLang="en-US" dirty="0">
              <a:ln>
                <a:noFill/>
              </a:ln>
            </a:endParaRPr>
          </a:p>
        </p:txBody>
      </p:sp>
      <p:sp>
        <p:nvSpPr>
          <p:cNvPr id="3" name="Content Placeholder 2">
            <a:extLst>
              <a:ext uri="{FF2B5EF4-FFF2-40B4-BE49-F238E27FC236}">
                <a16:creationId xmlns:a16="http://schemas.microsoft.com/office/drawing/2014/main" id="{418CB1BF-0C80-4666-9B5B-52657AF53362}"/>
              </a:ext>
            </a:extLst>
          </p:cNvPr>
          <p:cNvSpPr>
            <a:spLocks noGrp="1"/>
          </p:cNvSpPr>
          <p:nvPr>
            <p:ph idx="1"/>
          </p:nvPr>
        </p:nvSpPr>
        <p:spPr>
          <a:xfrm>
            <a:off x="985007" y="1914986"/>
            <a:ext cx="10058400" cy="4420794"/>
          </a:xfrm>
        </p:spPr>
        <p:txBody>
          <a:bodyPr>
            <a:normAutofit fontScale="25000" lnSpcReduction="20000"/>
          </a:bodyPr>
          <a:lstStyle/>
          <a:p>
            <a:pPr marL="0" indent="0">
              <a:buNone/>
              <a:defRPr/>
            </a:pPr>
            <a:r>
              <a:rPr lang="en-US" sz="8000" b="1" dirty="0">
                <a:solidFill>
                  <a:schemeClr val="tx1">
                    <a:lumMod val="85000"/>
                    <a:lumOff val="15000"/>
                  </a:schemeClr>
                </a:solidFill>
                <a:latin typeface="+mj-lt"/>
              </a:rPr>
              <a:t>STEP 2.</a:t>
            </a:r>
          </a:p>
          <a:p>
            <a:pPr eaLnBrk="1" fontAlgn="auto" hangingPunct="1">
              <a:buFont typeface="Arial"/>
              <a:buChar char="•"/>
              <a:defRPr/>
            </a:pPr>
            <a:r>
              <a:rPr lang="en-US" sz="8000" dirty="0">
                <a:solidFill>
                  <a:schemeClr val="tx1">
                    <a:lumMod val="85000"/>
                    <a:lumOff val="15000"/>
                  </a:schemeClr>
                </a:solidFill>
                <a:latin typeface="+mj-lt"/>
              </a:rPr>
              <a:t>Go to </a:t>
            </a:r>
            <a:r>
              <a:rPr lang="en-US" sz="8000" dirty="0">
                <a:solidFill>
                  <a:schemeClr val="tx1">
                    <a:lumMod val="85000"/>
                    <a:lumOff val="15000"/>
                  </a:schemeClr>
                </a:solidFill>
                <a:latin typeface="+mj-lt"/>
                <a:hlinkClick r:id="rId2"/>
              </a:rPr>
              <a:t>www.cao.ie</a:t>
            </a:r>
            <a:r>
              <a:rPr lang="en-US" sz="8000" dirty="0">
                <a:solidFill>
                  <a:schemeClr val="tx1">
                    <a:lumMod val="85000"/>
                    <a:lumOff val="15000"/>
                  </a:schemeClr>
                </a:solidFill>
                <a:latin typeface="+mj-lt"/>
              </a:rPr>
              <a:t> and click My Application.  You will need  your CAO application number, your date of birth and your password to proceed..  You will then be asked to verify email and subsequently you will be brought to the qualifications section to confirm status.  </a:t>
            </a:r>
          </a:p>
          <a:p>
            <a:pPr eaLnBrk="1" fontAlgn="auto" hangingPunct="1">
              <a:buFont typeface="Arial"/>
              <a:buChar char="•"/>
              <a:defRPr/>
            </a:pPr>
            <a:r>
              <a:rPr lang="en-US" sz="8000" b="1" dirty="0">
                <a:solidFill>
                  <a:srgbClr val="FF0000"/>
                </a:solidFill>
                <a:latin typeface="+mj-lt"/>
              </a:rPr>
              <a:t>Tick box 1 Irish Leaving Certificate 1985-2026</a:t>
            </a:r>
          </a:p>
          <a:p>
            <a:pPr>
              <a:buFont typeface="Arial"/>
              <a:buChar char="•"/>
              <a:defRPr/>
            </a:pPr>
            <a:r>
              <a:rPr lang="en-GB" sz="8000" dirty="0">
                <a:latin typeface="+mj-lt"/>
              </a:rPr>
              <a:t>Applicants must also enter their school name, address, start year and finish year in the Secondary Level Schools Attended section of the online application (2018 to 2026).  You are not asked for your Leaving Certificate Exam number at this stage.  Leaving Certificate Exam numbers for 2026 have been issued to all students.  This number must be kept separate to the CAO number.  It is not to be confused with the CAO number.  Applicants will be asked to confirm their Exam Number by the CAO via email next May 2026.</a:t>
            </a:r>
            <a:endParaRPr lang="en-US" sz="8000" dirty="0">
              <a:solidFill>
                <a:schemeClr val="tx1">
                  <a:lumMod val="85000"/>
                  <a:lumOff val="15000"/>
                </a:schemeClr>
              </a:solidFill>
              <a:latin typeface="+mj-lt"/>
            </a:endParaRPr>
          </a:p>
          <a:p>
            <a:pPr marL="0" indent="0">
              <a:buNone/>
              <a:defRPr/>
            </a:pPr>
            <a:r>
              <a:rPr lang="en-US" sz="8000" b="1" dirty="0">
                <a:solidFill>
                  <a:schemeClr val="tx1">
                    <a:lumMod val="85000"/>
                    <a:lumOff val="15000"/>
                  </a:schemeClr>
                </a:solidFill>
                <a:latin typeface="+mj-lt"/>
              </a:rPr>
              <a:t>STEP 3.</a:t>
            </a:r>
          </a:p>
          <a:p>
            <a:pPr eaLnBrk="1" fontAlgn="auto" hangingPunct="1">
              <a:defRPr/>
            </a:pPr>
            <a:r>
              <a:rPr lang="en-US" sz="8000" dirty="0">
                <a:solidFill>
                  <a:schemeClr val="tx1">
                    <a:lumMod val="85000"/>
                    <a:lumOff val="15000"/>
                  </a:schemeClr>
                </a:solidFill>
                <a:latin typeface="+mj-lt"/>
              </a:rPr>
              <a:t>Indicate if you wish to be considered for </a:t>
            </a:r>
            <a:r>
              <a:rPr lang="en-US" sz="8000" dirty="0">
                <a:solidFill>
                  <a:schemeClr val="tx1">
                    <a:lumMod val="85000"/>
                    <a:lumOff val="15000"/>
                  </a:schemeClr>
                </a:solidFill>
                <a:highlight>
                  <a:srgbClr val="FFFF00"/>
                </a:highlight>
                <a:latin typeface="+mj-lt"/>
              </a:rPr>
              <a:t>SUSI</a:t>
            </a:r>
            <a:r>
              <a:rPr lang="en-US" sz="8000" dirty="0">
                <a:solidFill>
                  <a:schemeClr val="tx1">
                    <a:lumMod val="85000"/>
                    <a:lumOff val="15000"/>
                  </a:schemeClr>
                </a:solidFill>
                <a:latin typeface="+mj-lt"/>
              </a:rPr>
              <a:t> – this does not mean you have applied for SUSI</a:t>
            </a:r>
          </a:p>
          <a:p>
            <a:pPr marL="0" indent="0">
              <a:buNone/>
              <a:defRPr/>
            </a:pPr>
            <a:r>
              <a:rPr lang="en-US" sz="8000" b="1" dirty="0">
                <a:solidFill>
                  <a:schemeClr val="tx1">
                    <a:lumMod val="85000"/>
                    <a:lumOff val="15000"/>
                  </a:schemeClr>
                </a:solidFill>
                <a:latin typeface="+mj-lt"/>
              </a:rPr>
              <a:t>STEP 4.</a:t>
            </a:r>
          </a:p>
          <a:p>
            <a:pPr eaLnBrk="1" fontAlgn="auto" hangingPunct="1">
              <a:defRPr/>
            </a:pPr>
            <a:r>
              <a:rPr lang="en-US" sz="8000" dirty="0">
                <a:solidFill>
                  <a:schemeClr val="tx1">
                    <a:lumMod val="85000"/>
                    <a:lumOff val="15000"/>
                  </a:schemeClr>
                </a:solidFill>
                <a:latin typeface="+mj-lt"/>
              </a:rPr>
              <a:t>Exemptions: If you wish to seek an exemption from Minimum Entry Requirements (e.g. Irish or modern language) you indicate it here.  However, as every HEI differ NUI colleges require submission of proof of exemption prior to June 2026.</a:t>
            </a:r>
            <a:endParaRPr lang="en-GB" altLang="en-US" i="1" dirty="0">
              <a:solidFill>
                <a:schemeClr val="tx1"/>
              </a:solidFill>
              <a:latin typeface="+mj-lt"/>
            </a:endParaRPr>
          </a:p>
          <a:p>
            <a:pPr algn="ctr" eaLnBrk="1" hangingPunct="1">
              <a:defRPr/>
            </a:pPr>
            <a:r>
              <a:rPr lang="en-GB" altLang="en-US" sz="11200" i="1" dirty="0">
                <a:solidFill>
                  <a:schemeClr val="tx1"/>
                </a:solidFill>
                <a:latin typeface="+mj-lt"/>
              </a:rPr>
              <a:t>Do the TRIAL RUN on the CAO website</a:t>
            </a:r>
            <a:endParaRPr lang="en-US" altLang="en-US" sz="11200" dirty="0">
              <a:solidFill>
                <a:schemeClr val="tx1"/>
              </a:solidFill>
              <a:latin typeface="+mj-lt"/>
            </a:endParaRPr>
          </a:p>
          <a:p>
            <a:pPr eaLnBrk="1" hangingPunct="1">
              <a:defRPr/>
            </a:pPr>
            <a:endParaRPr lang="en-IE" dirty="0"/>
          </a:p>
        </p:txBody>
      </p:sp>
      <p:pic>
        <p:nvPicPr>
          <p:cNvPr id="6" name="Picture 7">
            <a:extLst>
              <a:ext uri="{FF2B5EF4-FFF2-40B4-BE49-F238E27FC236}">
                <a16:creationId xmlns:a16="http://schemas.microsoft.com/office/drawing/2014/main" id="{D617D1F5-E72C-48D1-9C82-35C51742D46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3612" y="663621"/>
            <a:ext cx="2609436" cy="1251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7C287D4-FFC9-44DE-8B75-6D1FF364C19F}"/>
              </a:ext>
            </a:extLst>
          </p:cNvPr>
          <p:cNvSpPr>
            <a:spLocks noGrp="1"/>
          </p:cNvSpPr>
          <p:nvPr>
            <p:ph type="title"/>
          </p:nvPr>
        </p:nvSpPr>
        <p:spPr/>
        <p:txBody>
          <a:bodyPr/>
          <a:lstStyle/>
          <a:p>
            <a:pPr algn="ctr"/>
            <a:r>
              <a:rPr lang="en-US" altLang="en-US" b="1" dirty="0">
                <a:ln>
                  <a:noFill/>
                </a:ln>
              </a:rPr>
              <a:t>      </a:t>
            </a:r>
            <a:r>
              <a:rPr lang="en-US" altLang="en-US" sz="4800" b="1" dirty="0">
                <a:ln>
                  <a:noFill/>
                </a:ln>
              </a:rPr>
              <a:t>  </a:t>
            </a:r>
            <a:r>
              <a:rPr lang="en-US" altLang="en-US" sz="4000" b="1" dirty="0"/>
              <a:t>Making an online application</a:t>
            </a:r>
            <a:endParaRPr lang="en-IE" altLang="en-US" dirty="0">
              <a:ln>
                <a:noFill/>
              </a:ln>
            </a:endParaRPr>
          </a:p>
        </p:txBody>
      </p:sp>
      <p:sp>
        <p:nvSpPr>
          <p:cNvPr id="3" name="Content Placeholder 2">
            <a:extLst>
              <a:ext uri="{FF2B5EF4-FFF2-40B4-BE49-F238E27FC236}">
                <a16:creationId xmlns:a16="http://schemas.microsoft.com/office/drawing/2014/main" id="{B3DDBDA6-E937-43A7-8F8E-DE62F1BB9080}"/>
              </a:ext>
            </a:extLst>
          </p:cNvPr>
          <p:cNvSpPr>
            <a:spLocks noGrp="1"/>
          </p:cNvSpPr>
          <p:nvPr>
            <p:ph idx="1"/>
          </p:nvPr>
        </p:nvSpPr>
        <p:spPr>
          <a:xfrm>
            <a:off x="2967348" y="1914987"/>
            <a:ext cx="7662552" cy="4393740"/>
          </a:xfrm>
        </p:spPr>
        <p:txBody>
          <a:bodyPr>
            <a:normAutofit fontScale="92500"/>
          </a:bodyPr>
          <a:lstStyle/>
          <a:p>
            <a:pPr marL="0" indent="0">
              <a:buNone/>
              <a:defRPr/>
            </a:pPr>
            <a:r>
              <a:rPr lang="en-US" sz="2800" b="1" dirty="0">
                <a:solidFill>
                  <a:schemeClr val="tx1">
                    <a:lumMod val="85000"/>
                    <a:lumOff val="15000"/>
                  </a:schemeClr>
                </a:solidFill>
                <a:latin typeface="+mj-lt"/>
              </a:rPr>
              <a:t>STEP 5.</a:t>
            </a:r>
          </a:p>
          <a:p>
            <a:pPr eaLnBrk="1" fontAlgn="auto" hangingPunct="1">
              <a:buFont typeface="Arial"/>
              <a:buChar char="•"/>
              <a:defRPr/>
            </a:pPr>
            <a:r>
              <a:rPr lang="en-US" dirty="0">
                <a:solidFill>
                  <a:schemeClr val="tx1">
                    <a:lumMod val="85000"/>
                    <a:lumOff val="15000"/>
                  </a:schemeClr>
                </a:solidFill>
                <a:latin typeface="+mj-lt"/>
              </a:rPr>
              <a:t>There are 2 course lists (Level 8 and Level 7/6).</a:t>
            </a:r>
          </a:p>
          <a:p>
            <a:pPr eaLnBrk="1" fontAlgn="auto" hangingPunct="1">
              <a:buFont typeface="Arial"/>
              <a:buChar char="•"/>
              <a:defRPr/>
            </a:pPr>
            <a:r>
              <a:rPr lang="en-US" dirty="0">
                <a:solidFill>
                  <a:schemeClr val="tx1">
                    <a:lumMod val="85000"/>
                    <a:lumOff val="15000"/>
                  </a:schemeClr>
                </a:solidFill>
                <a:latin typeface="+mj-lt"/>
              </a:rPr>
              <a:t>Log in to the </a:t>
            </a:r>
            <a:r>
              <a:rPr lang="en-US" b="1" dirty="0">
                <a:solidFill>
                  <a:schemeClr val="tx1">
                    <a:lumMod val="85000"/>
                    <a:lumOff val="15000"/>
                  </a:schemeClr>
                </a:solidFill>
                <a:latin typeface="+mj-lt"/>
              </a:rPr>
              <a:t>My Application facility </a:t>
            </a:r>
            <a:r>
              <a:rPr lang="en-US" dirty="0">
                <a:solidFill>
                  <a:schemeClr val="tx1">
                    <a:lumMod val="85000"/>
                    <a:lumOff val="15000"/>
                  </a:schemeClr>
                </a:solidFill>
                <a:latin typeface="+mj-lt"/>
              </a:rPr>
              <a:t>and click Add Level 8 course or Add Level 7/6.</a:t>
            </a:r>
          </a:p>
          <a:p>
            <a:pPr eaLnBrk="1" fontAlgn="auto" hangingPunct="1">
              <a:buFont typeface="Arial"/>
              <a:buChar char="•"/>
              <a:defRPr/>
            </a:pPr>
            <a:r>
              <a:rPr lang="en-US" dirty="0">
                <a:solidFill>
                  <a:schemeClr val="tx1">
                    <a:lumMod val="85000"/>
                    <a:lumOff val="15000"/>
                  </a:schemeClr>
                </a:solidFill>
                <a:latin typeface="+mj-lt"/>
              </a:rPr>
              <a:t>You can add up to 10 course choices on each list.</a:t>
            </a:r>
          </a:p>
          <a:p>
            <a:pPr eaLnBrk="1" fontAlgn="auto" hangingPunct="1">
              <a:buFont typeface="Arial"/>
              <a:buChar char="•"/>
              <a:defRPr/>
            </a:pPr>
            <a:r>
              <a:rPr lang="en-US" dirty="0">
                <a:solidFill>
                  <a:schemeClr val="tx1">
                    <a:lumMod val="85000"/>
                    <a:lumOff val="15000"/>
                  </a:schemeClr>
                </a:solidFill>
                <a:latin typeface="+mj-lt"/>
              </a:rPr>
              <a:t>Your choices on one list do not in any way affect your choices on the other list; both lists are separate.</a:t>
            </a:r>
          </a:p>
          <a:p>
            <a:pPr eaLnBrk="1" fontAlgn="auto" hangingPunct="1">
              <a:buFont typeface="Arial"/>
              <a:buChar char="•"/>
              <a:defRPr/>
            </a:pPr>
            <a:r>
              <a:rPr lang="en-US" dirty="0">
                <a:solidFill>
                  <a:schemeClr val="tx1">
                    <a:lumMod val="85000"/>
                    <a:lumOff val="15000"/>
                  </a:schemeClr>
                </a:solidFill>
                <a:latin typeface="+mj-lt"/>
              </a:rPr>
              <a:t>You have the opportunity to make changes to your course choices lists multiple times (add, take off or change order) using the change of mind facility.  There are some restrictions to this.</a:t>
            </a:r>
          </a:p>
          <a:p>
            <a:pPr eaLnBrk="1" fontAlgn="auto" hangingPunct="1">
              <a:buFont typeface="Arial"/>
              <a:buChar char="•"/>
              <a:defRPr/>
            </a:pPr>
            <a:r>
              <a:rPr lang="en-US" dirty="0">
                <a:solidFill>
                  <a:schemeClr val="tx1">
                    <a:lumMod val="85000"/>
                    <a:lumOff val="15000"/>
                  </a:schemeClr>
                </a:solidFill>
                <a:latin typeface="+mj-lt"/>
              </a:rPr>
              <a:t>It is possible to receive an offer on both lists.  You may then decide to accept either your Level 8 course or your Level 7/6 course.</a:t>
            </a:r>
          </a:p>
          <a:p>
            <a:pPr eaLnBrk="1" fontAlgn="auto" hangingPunct="1">
              <a:buFont typeface="Arial"/>
              <a:buChar char="•"/>
              <a:defRPr/>
            </a:pPr>
            <a:r>
              <a:rPr lang="en-US" dirty="0">
                <a:solidFill>
                  <a:schemeClr val="tx1">
                    <a:lumMod val="85000"/>
                    <a:lumOff val="15000"/>
                  </a:schemeClr>
                </a:solidFill>
                <a:latin typeface="+mj-lt"/>
              </a:rPr>
              <a:t>Alternatively, you might not wish to accept either offer or defer you place until next year.</a:t>
            </a:r>
            <a:endParaRPr lang="en-IE" dirty="0">
              <a:solidFill>
                <a:schemeClr val="tx1">
                  <a:lumMod val="85000"/>
                  <a:lumOff val="15000"/>
                </a:schemeClr>
              </a:solidFill>
              <a:latin typeface="+mj-lt"/>
            </a:endParaRPr>
          </a:p>
          <a:p>
            <a:pPr marL="0" indent="0">
              <a:buNone/>
              <a:defRPr/>
            </a:pPr>
            <a:endParaRPr lang="en-US" sz="1800" b="1" dirty="0">
              <a:solidFill>
                <a:schemeClr val="tx1">
                  <a:lumMod val="85000"/>
                  <a:lumOff val="15000"/>
                </a:schemeClr>
              </a:solidFill>
              <a:latin typeface="Arial Narrow" panose="020B0606020202030204" pitchFamily="34" charset="0"/>
            </a:endParaRPr>
          </a:p>
          <a:p>
            <a:pPr marL="0" indent="0">
              <a:buNone/>
              <a:defRPr/>
            </a:pPr>
            <a:endParaRPr lang="en-US" sz="1400" dirty="0">
              <a:solidFill>
                <a:schemeClr val="tx1">
                  <a:lumMod val="85000"/>
                  <a:lumOff val="15000"/>
                </a:schemeClr>
              </a:solidFill>
              <a:latin typeface="Arial Narrow" panose="020B0606020202030204" pitchFamily="34" charset="0"/>
            </a:endParaRPr>
          </a:p>
          <a:p>
            <a:pPr marL="0" indent="0">
              <a:buNone/>
              <a:defRPr/>
            </a:pPr>
            <a:endParaRPr lang="en-US" sz="1400" dirty="0">
              <a:solidFill>
                <a:schemeClr val="tx1">
                  <a:lumMod val="85000"/>
                  <a:lumOff val="15000"/>
                </a:schemeClr>
              </a:solidFill>
              <a:latin typeface="Arial Narrow" panose="020B0606020202030204" pitchFamily="34" charset="0"/>
            </a:endParaRPr>
          </a:p>
          <a:p>
            <a:pPr eaLnBrk="1" fontAlgn="auto" hangingPunct="1">
              <a:defRPr/>
            </a:pPr>
            <a:endParaRPr lang="en-US" sz="2200" b="1" dirty="0">
              <a:solidFill>
                <a:schemeClr val="tx1">
                  <a:lumMod val="85000"/>
                  <a:lumOff val="15000"/>
                </a:schemeClr>
              </a:solidFill>
              <a:latin typeface="Arial Narrow" panose="020B0606020202030204" pitchFamily="34" charset="0"/>
            </a:endParaRPr>
          </a:p>
          <a:p>
            <a:pPr eaLnBrk="1" fontAlgn="auto" hangingPunct="1">
              <a:buFont typeface="Arial"/>
              <a:buChar char="•"/>
              <a:defRPr/>
            </a:pPr>
            <a:endParaRPr lang="en-US" dirty="0">
              <a:solidFill>
                <a:schemeClr val="tx1">
                  <a:lumMod val="85000"/>
                  <a:lumOff val="15000"/>
                </a:schemeClr>
              </a:solidFill>
              <a:latin typeface="Arial Narrow" panose="020B0606020202030204" pitchFamily="34" charset="0"/>
            </a:endParaRPr>
          </a:p>
          <a:p>
            <a:pPr eaLnBrk="1" fontAlgn="auto" hangingPunct="1">
              <a:buFont typeface="Arial"/>
              <a:buChar char="•"/>
              <a:defRPr/>
            </a:pPr>
            <a:endParaRPr lang="en-US" b="1" dirty="0">
              <a:solidFill>
                <a:srgbClr val="FF0000"/>
              </a:solidFill>
              <a:latin typeface="Arial Narrow" panose="020B0606020202030204" pitchFamily="34" charset="0"/>
            </a:endParaRPr>
          </a:p>
          <a:p>
            <a:pPr eaLnBrk="1" fontAlgn="auto" hangingPunct="1">
              <a:buFont typeface="Arial"/>
              <a:buChar char="•"/>
              <a:defRPr/>
            </a:pPr>
            <a:endParaRPr lang="en-US" b="1" dirty="0">
              <a:solidFill>
                <a:srgbClr val="FF0000"/>
              </a:solidFill>
              <a:latin typeface="Arial Narrow" panose="020B0606020202030204" pitchFamily="34" charset="0"/>
            </a:endParaRPr>
          </a:p>
          <a:p>
            <a:pPr eaLnBrk="1" hangingPunct="1">
              <a:defRPr/>
            </a:pPr>
            <a:endParaRPr lang="en-GB" altLang="en-US" i="1" dirty="0">
              <a:solidFill>
                <a:schemeClr val="tx1"/>
              </a:solidFill>
              <a:latin typeface="Arial Narrow" panose="020B0606020202030204" pitchFamily="34" charset="0"/>
            </a:endParaRPr>
          </a:p>
          <a:p>
            <a:pPr marL="0" indent="0" eaLnBrk="1" hangingPunct="1">
              <a:buNone/>
              <a:defRPr/>
            </a:pPr>
            <a:endParaRPr lang="en-GB" altLang="en-US" i="1" dirty="0">
              <a:solidFill>
                <a:schemeClr val="tx1"/>
              </a:solidFill>
              <a:latin typeface="Arial Narrow" panose="020B0606020202030204" pitchFamily="34" charset="0"/>
            </a:endParaRPr>
          </a:p>
          <a:p>
            <a:pPr eaLnBrk="1" hangingPunct="1">
              <a:defRPr/>
            </a:pPr>
            <a:endParaRPr lang="en-IE" dirty="0"/>
          </a:p>
        </p:txBody>
      </p:sp>
      <p:pic>
        <p:nvPicPr>
          <p:cNvPr id="9" name="Picture 7">
            <a:extLst>
              <a:ext uri="{FF2B5EF4-FFF2-40B4-BE49-F238E27FC236}">
                <a16:creationId xmlns:a16="http://schemas.microsoft.com/office/drawing/2014/main" id="{2AF22691-ABB4-40B9-A2B4-ACB5AA0541B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7912" y="663621"/>
            <a:ext cx="2609436" cy="1251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4408B8EC-97A3-4B3F-B65A-C760981182CF}"/>
              </a:ext>
            </a:extLst>
          </p:cNvPr>
          <p:cNvSpPr>
            <a:spLocks noGrp="1"/>
          </p:cNvSpPr>
          <p:nvPr>
            <p:ph type="title"/>
          </p:nvPr>
        </p:nvSpPr>
        <p:spPr/>
        <p:txBody>
          <a:bodyPr>
            <a:normAutofit/>
          </a:bodyPr>
          <a:lstStyle/>
          <a:p>
            <a:pPr algn="ctr">
              <a:defRPr/>
            </a:pPr>
            <a:r>
              <a:rPr lang="en-GB" altLang="en-US" sz="3600" dirty="0"/>
              <a:t>The National Qualifications ~Framework</a:t>
            </a:r>
            <a:br>
              <a:rPr lang="en-GB" altLang="en-US" sz="3600" dirty="0"/>
            </a:br>
            <a:r>
              <a:rPr lang="en-GB" altLang="en-US" sz="3600" dirty="0"/>
              <a:t>NQF</a:t>
            </a:r>
          </a:p>
        </p:txBody>
      </p:sp>
      <p:pic>
        <p:nvPicPr>
          <p:cNvPr id="20483" name="Content Placeholder 2">
            <a:extLst>
              <a:ext uri="{FF2B5EF4-FFF2-40B4-BE49-F238E27FC236}">
                <a16:creationId xmlns:a16="http://schemas.microsoft.com/office/drawing/2014/main" id="{DDAEDFE3-5BB4-47EB-8E56-FA2437CB638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849224" y="2202911"/>
            <a:ext cx="8229600" cy="4100512"/>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0A6EB94B-D39A-4345-95E7-34940B981DEB}"/>
              </a:ext>
            </a:extLst>
          </p:cNvPr>
          <p:cNvSpPr>
            <a:spLocks noGrp="1"/>
          </p:cNvSpPr>
          <p:nvPr>
            <p:ph type="title"/>
          </p:nvPr>
        </p:nvSpPr>
        <p:spPr>
          <a:xfrm>
            <a:off x="3000005" y="842611"/>
            <a:ext cx="7842165" cy="1443389"/>
          </a:xfrm>
        </p:spPr>
        <p:txBody>
          <a:bodyPr>
            <a:normAutofit/>
          </a:bodyPr>
          <a:lstStyle/>
          <a:p>
            <a:pPr algn="ctr" eaLnBrk="1" hangingPunct="1"/>
            <a:r>
              <a:rPr lang="en-US" altLang="en-US" sz="3600" dirty="0">
                <a:ln>
                  <a:noFill/>
                </a:ln>
              </a:rPr>
              <a:t>Level 8, 7 and 6 Courses</a:t>
            </a:r>
            <a:endParaRPr lang="en-IE" altLang="en-US" sz="3600" dirty="0">
              <a:ln>
                <a:noFill/>
              </a:ln>
            </a:endParaRPr>
          </a:p>
        </p:txBody>
      </p:sp>
      <p:graphicFrame>
        <p:nvGraphicFramePr>
          <p:cNvPr id="5" name="Content Placeholder 4">
            <a:extLst>
              <a:ext uri="{FF2B5EF4-FFF2-40B4-BE49-F238E27FC236}">
                <a16:creationId xmlns:a16="http://schemas.microsoft.com/office/drawing/2014/main" id="{2520EA4D-A028-4E00-84EF-734E7D2E3F1E}"/>
              </a:ext>
            </a:extLst>
          </p:cNvPr>
          <p:cNvGraphicFramePr>
            <a:graphicFrameLocks noGrp="1"/>
          </p:cNvGraphicFramePr>
          <p:nvPr>
            <p:ph idx="1"/>
            <p:extLst>
              <p:ext uri="{D42A27DB-BD31-4B8C-83A1-F6EECF244321}">
                <p14:modId xmlns:p14="http://schemas.microsoft.com/office/powerpoint/2010/main" val="3624377000"/>
              </p:ext>
            </p:extLst>
          </p:nvPr>
        </p:nvGraphicFramePr>
        <p:xfrm>
          <a:off x="3000005" y="2286001"/>
          <a:ext cx="8771448" cy="36493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7">
            <a:extLst>
              <a:ext uri="{FF2B5EF4-FFF2-40B4-BE49-F238E27FC236}">
                <a16:creationId xmlns:a16="http://schemas.microsoft.com/office/drawing/2014/main" id="{B844BD22-A450-4276-8771-7A3943648DB6}"/>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90570" y="842611"/>
            <a:ext cx="2609436" cy="1251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BB04FDA0-68B2-4FD0-B72B-93DC7C1699C7}"/>
              </a:ext>
            </a:extLst>
          </p:cNvPr>
          <p:cNvSpPr txBox="1"/>
          <p:nvPr/>
        </p:nvSpPr>
        <p:spPr>
          <a:xfrm>
            <a:off x="3000005" y="6127423"/>
            <a:ext cx="7059690" cy="369332"/>
          </a:xfrm>
          <a:prstGeom prst="rect">
            <a:avLst/>
          </a:prstGeom>
          <a:noFill/>
        </p:spPr>
        <p:txBody>
          <a:bodyPr wrap="none" rtlCol="0">
            <a:spAutoFit/>
          </a:bodyPr>
          <a:lstStyle/>
          <a:p>
            <a:r>
              <a:rPr lang="en-GB" b="1" dirty="0">
                <a:solidFill>
                  <a:schemeClr val="accent2"/>
                </a:solidFill>
                <a:latin typeface="+mj-lt"/>
              </a:rPr>
              <a:t>PLC Courses are NOT part of the CAO.  You do NOT need points for a PLC!</a:t>
            </a:r>
            <a:endParaRPr lang="en-IE" b="1" dirty="0">
              <a:solidFill>
                <a:schemeClr val="accent2"/>
              </a:solidFill>
              <a:latin typeface="+mj-l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8C93CF2-8171-48D2-B245-DFD64F875752}"/>
              </a:ext>
            </a:extLst>
          </p:cNvPr>
          <p:cNvSpPr>
            <a:spLocks noGrp="1"/>
          </p:cNvSpPr>
          <p:nvPr>
            <p:ph type="title"/>
          </p:nvPr>
        </p:nvSpPr>
        <p:spPr>
          <a:xfrm>
            <a:off x="1069848" y="484632"/>
            <a:ext cx="10058400" cy="1131897"/>
          </a:xfrm>
        </p:spPr>
        <p:txBody>
          <a:bodyPr>
            <a:normAutofit fontScale="90000"/>
          </a:bodyPr>
          <a:lstStyle/>
          <a:p>
            <a:pPr algn="ctr" eaLnBrk="1" hangingPunct="1"/>
            <a:r>
              <a:rPr lang="en-US" altLang="en-US" sz="3600" b="1" dirty="0"/>
              <a:t>         </a:t>
            </a:r>
            <a:br>
              <a:rPr lang="en-US" altLang="en-US" sz="3600" b="1" dirty="0"/>
            </a:br>
            <a:r>
              <a:rPr lang="en-US" altLang="en-US" sz="4400" b="1" dirty="0"/>
              <a:t>  </a:t>
            </a:r>
            <a:r>
              <a:rPr lang="en-US" altLang="en-US" sz="4400" b="1" dirty="0">
                <a:solidFill>
                  <a:schemeClr val="tx1"/>
                </a:solidFill>
              </a:rPr>
              <a:t>Order of Preference</a:t>
            </a:r>
            <a:endParaRPr lang="en-IE" altLang="en-US" sz="3600" b="1" dirty="0">
              <a:solidFill>
                <a:schemeClr val="tx1"/>
              </a:solidFill>
            </a:endParaRPr>
          </a:p>
        </p:txBody>
      </p:sp>
      <p:sp>
        <p:nvSpPr>
          <p:cNvPr id="3" name="Content Placeholder 2">
            <a:extLst>
              <a:ext uri="{FF2B5EF4-FFF2-40B4-BE49-F238E27FC236}">
                <a16:creationId xmlns:a16="http://schemas.microsoft.com/office/drawing/2014/main" id="{2B116E7A-F584-4A1C-9305-03A371CEC81E}"/>
              </a:ext>
            </a:extLst>
          </p:cNvPr>
          <p:cNvSpPr>
            <a:spLocks noGrp="1"/>
          </p:cNvSpPr>
          <p:nvPr>
            <p:ph idx="1"/>
          </p:nvPr>
        </p:nvSpPr>
        <p:spPr>
          <a:xfrm>
            <a:off x="2967348" y="1772629"/>
            <a:ext cx="7956467" cy="4840442"/>
          </a:xfrm>
        </p:spPr>
        <p:txBody>
          <a:bodyPr rtlCol="0">
            <a:normAutofit fontScale="25000" lnSpcReduction="20000"/>
          </a:bodyPr>
          <a:lstStyle/>
          <a:p>
            <a:pPr eaLnBrk="1" fontAlgn="auto" hangingPunct="1">
              <a:lnSpc>
                <a:spcPct val="120000"/>
              </a:lnSpc>
              <a:buClr>
                <a:schemeClr val="accent2"/>
              </a:buClr>
              <a:buSzPct val="135000"/>
              <a:buFontTx/>
              <a:buChar char="•"/>
              <a:defRPr/>
            </a:pPr>
            <a:r>
              <a:rPr lang="en-GB" altLang="en-US" sz="7200" dirty="0">
                <a:solidFill>
                  <a:schemeClr val="tx1">
                    <a:lumMod val="85000"/>
                    <a:lumOff val="15000"/>
                  </a:schemeClr>
                </a:solidFill>
              </a:rPr>
              <a:t>Order of preference means ranking the choice of courses in the exact order in which you want to be considered for a place</a:t>
            </a:r>
            <a:endParaRPr lang="en-GB" altLang="en-US" sz="7200" b="1" dirty="0">
              <a:solidFill>
                <a:schemeClr val="tx1">
                  <a:lumMod val="85000"/>
                  <a:lumOff val="15000"/>
                </a:schemeClr>
              </a:solidFill>
            </a:endParaRPr>
          </a:p>
          <a:p>
            <a:pPr algn="ctr" eaLnBrk="1" fontAlgn="auto" hangingPunct="1">
              <a:lnSpc>
                <a:spcPct val="120000"/>
              </a:lnSpc>
              <a:buFont typeface="Arial"/>
              <a:buNone/>
              <a:defRPr/>
            </a:pPr>
            <a:r>
              <a:rPr lang="en-GB" altLang="en-US" sz="7200" b="1" dirty="0">
                <a:solidFill>
                  <a:srgbClr val="FF0000"/>
                </a:solidFill>
              </a:rPr>
              <a:t>***VERY IMPORTANT***</a:t>
            </a:r>
            <a:endParaRPr lang="en-GB" altLang="en-US" sz="7200" dirty="0">
              <a:solidFill>
                <a:srgbClr val="FF0000"/>
              </a:solidFill>
            </a:endParaRPr>
          </a:p>
          <a:p>
            <a:pPr eaLnBrk="1" fontAlgn="auto" hangingPunct="1">
              <a:lnSpc>
                <a:spcPct val="120000"/>
              </a:lnSpc>
              <a:buClr>
                <a:schemeClr val="accent2"/>
              </a:buClr>
              <a:buSzPct val="135000"/>
              <a:buFontTx/>
              <a:buChar char="•"/>
              <a:defRPr/>
            </a:pPr>
            <a:r>
              <a:rPr lang="en-GB" altLang="en-US" sz="7200" dirty="0">
                <a:solidFill>
                  <a:schemeClr val="tx1">
                    <a:lumMod val="85000"/>
                    <a:lumOff val="15000"/>
                  </a:schemeClr>
                </a:solidFill>
              </a:rPr>
              <a:t>Both course lists must be filled out in </a:t>
            </a:r>
          </a:p>
          <a:p>
            <a:pPr algn="ctr" eaLnBrk="1" fontAlgn="auto" hangingPunct="1">
              <a:lnSpc>
                <a:spcPct val="120000"/>
              </a:lnSpc>
              <a:buClr>
                <a:schemeClr val="accent2"/>
              </a:buClr>
              <a:buSzPct val="135000"/>
              <a:buFont typeface="Arial"/>
              <a:buNone/>
              <a:defRPr/>
            </a:pPr>
            <a:r>
              <a:rPr lang="en-GB" altLang="en-US" sz="7200" b="1" dirty="0">
                <a:solidFill>
                  <a:schemeClr val="tx1">
                    <a:lumMod val="85000"/>
                    <a:lumOff val="15000"/>
                  </a:schemeClr>
                </a:solidFill>
              </a:rPr>
              <a:t>	</a:t>
            </a:r>
            <a:r>
              <a:rPr lang="en-GB" altLang="en-US" sz="7200" b="1" dirty="0">
                <a:solidFill>
                  <a:srgbClr val="FF0000"/>
                </a:solidFill>
              </a:rPr>
              <a:t>Genuine Order of Preference</a:t>
            </a:r>
          </a:p>
          <a:p>
            <a:pPr eaLnBrk="1" fontAlgn="auto" hangingPunct="1">
              <a:lnSpc>
                <a:spcPct val="120000"/>
              </a:lnSpc>
              <a:buClr>
                <a:schemeClr val="accent2"/>
              </a:buClr>
              <a:buSzPct val="135000"/>
              <a:buFontTx/>
              <a:buChar char="•"/>
              <a:defRPr/>
            </a:pPr>
            <a:r>
              <a:rPr lang="en-GB" altLang="en-US" sz="7200" dirty="0">
                <a:solidFill>
                  <a:schemeClr val="tx1">
                    <a:lumMod val="85000"/>
                    <a:lumOff val="15000"/>
                  </a:schemeClr>
                </a:solidFill>
              </a:rPr>
              <a:t>The CAO will assume that course 1 on your Level 8 list is preferred to course 2 and course 2 is preferred to course 3 and so on….</a:t>
            </a:r>
          </a:p>
          <a:p>
            <a:pPr eaLnBrk="1" fontAlgn="auto" hangingPunct="1">
              <a:lnSpc>
                <a:spcPct val="120000"/>
              </a:lnSpc>
              <a:buClr>
                <a:schemeClr val="accent2"/>
              </a:buClr>
              <a:buSzPct val="135000"/>
              <a:buFontTx/>
              <a:buChar char="•"/>
              <a:defRPr/>
            </a:pPr>
            <a:r>
              <a:rPr lang="en-GB" altLang="en-US" sz="7200" dirty="0">
                <a:solidFill>
                  <a:schemeClr val="tx1">
                    <a:lumMod val="85000"/>
                    <a:lumOff val="15000"/>
                  </a:schemeClr>
                </a:solidFill>
              </a:rPr>
              <a:t>If you are eligible for course 1, then this is the ONLY course you will be offered from the Level 8 list.  </a:t>
            </a:r>
          </a:p>
          <a:p>
            <a:pPr marL="0" indent="0" algn="ctr" eaLnBrk="1" fontAlgn="auto" hangingPunct="1">
              <a:lnSpc>
                <a:spcPct val="120000"/>
              </a:lnSpc>
              <a:buClr>
                <a:schemeClr val="accent2"/>
              </a:buClr>
              <a:buSzPct val="135000"/>
              <a:buNone/>
              <a:defRPr/>
            </a:pPr>
            <a:r>
              <a:rPr lang="en-GB" altLang="en-US" sz="7200" b="1" i="1" dirty="0">
                <a:solidFill>
                  <a:schemeClr val="tx1">
                    <a:lumMod val="85000"/>
                    <a:lumOff val="15000"/>
                  </a:schemeClr>
                </a:solidFill>
              </a:rPr>
              <a:t>ALL OTHER COURSES LISTED BELOW THIS WILL </a:t>
            </a:r>
            <a:r>
              <a:rPr lang="en-GB" altLang="en-US" sz="7200" b="1" i="1" u="sng" dirty="0">
                <a:solidFill>
                  <a:srgbClr val="FF0000"/>
                </a:solidFill>
              </a:rPr>
              <a:t>NEVER</a:t>
            </a:r>
            <a:r>
              <a:rPr lang="en-GB" altLang="en-US" sz="7200" b="1" i="1" dirty="0">
                <a:solidFill>
                  <a:srgbClr val="FF0000"/>
                </a:solidFill>
              </a:rPr>
              <a:t> </a:t>
            </a:r>
            <a:r>
              <a:rPr lang="en-GB" altLang="en-US" sz="7200" b="1" i="1" dirty="0">
                <a:solidFill>
                  <a:schemeClr val="tx1">
                    <a:lumMod val="85000"/>
                    <a:lumOff val="15000"/>
                  </a:schemeClr>
                </a:solidFill>
              </a:rPr>
              <a:t>BE OFFERED.</a:t>
            </a:r>
          </a:p>
          <a:p>
            <a:pPr eaLnBrk="1" fontAlgn="auto" hangingPunct="1">
              <a:lnSpc>
                <a:spcPct val="120000"/>
              </a:lnSpc>
              <a:buClr>
                <a:schemeClr val="accent2"/>
              </a:buClr>
              <a:buSzPct val="135000"/>
              <a:buFontTx/>
              <a:buChar char="•"/>
              <a:defRPr/>
            </a:pPr>
            <a:r>
              <a:rPr lang="en-GB" altLang="en-US" sz="7200" dirty="0">
                <a:solidFill>
                  <a:schemeClr val="tx1">
                    <a:lumMod val="85000"/>
                    <a:lumOff val="15000"/>
                  </a:schemeClr>
                </a:solidFill>
              </a:rPr>
              <a:t>Similarly, if you are eligible for course 4 on your Level 8 list then all courses listed below this i.e. 5, 6, 7, 8, 9, 10 will NEVER be offered to you.</a:t>
            </a:r>
            <a:endParaRPr lang="en-US" altLang="en-US" sz="7200" dirty="0">
              <a:solidFill>
                <a:schemeClr val="tx1">
                  <a:lumMod val="85000"/>
                  <a:lumOff val="15000"/>
                </a:schemeClr>
              </a:solidFill>
            </a:endParaRPr>
          </a:p>
          <a:p>
            <a:pPr eaLnBrk="1" fontAlgn="auto" hangingPunct="1">
              <a:buFont typeface="Arial"/>
              <a:buChar char="•"/>
              <a:defRPr/>
            </a:pPr>
            <a:endParaRPr lang="en-IE" dirty="0">
              <a:solidFill>
                <a:schemeClr val="tx1">
                  <a:lumMod val="85000"/>
                  <a:lumOff val="15000"/>
                </a:schemeClr>
              </a:solidFill>
              <a:latin typeface="Arial Narrow" panose="020B0606020202030204" pitchFamily="34" charset="0"/>
            </a:endParaRPr>
          </a:p>
        </p:txBody>
      </p:sp>
      <p:pic>
        <p:nvPicPr>
          <p:cNvPr id="7" name="Picture 7">
            <a:extLst>
              <a:ext uri="{FF2B5EF4-FFF2-40B4-BE49-F238E27FC236}">
                <a16:creationId xmlns:a16="http://schemas.microsoft.com/office/drawing/2014/main" id="{18A45309-CFA5-4C39-9216-BDC1B5A560E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7912" y="521264"/>
            <a:ext cx="2609436" cy="1251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4266B79D-FAD5-42C3-8C78-E8F62F797205}"/>
              </a:ext>
            </a:extLst>
          </p:cNvPr>
          <p:cNvSpPr>
            <a:spLocks noGrp="1"/>
          </p:cNvSpPr>
          <p:nvPr>
            <p:ph type="title"/>
          </p:nvPr>
        </p:nvSpPr>
        <p:spPr/>
        <p:txBody>
          <a:bodyPr/>
          <a:lstStyle/>
          <a:p>
            <a:pPr algn="ctr" eaLnBrk="1" hangingPunct="1"/>
            <a:r>
              <a:rPr lang="en-US" altLang="en-US" sz="3600" b="1" dirty="0"/>
              <a:t>         </a:t>
            </a:r>
            <a:br>
              <a:rPr lang="en-US" altLang="en-US" sz="3600" b="1" dirty="0"/>
            </a:br>
            <a:r>
              <a:rPr lang="en-US" altLang="en-US" sz="4400" b="1" dirty="0"/>
              <a:t>      </a:t>
            </a:r>
            <a:r>
              <a:rPr lang="en-US" altLang="en-US" sz="4400" b="1" dirty="0">
                <a:solidFill>
                  <a:schemeClr val="tx1"/>
                </a:solidFill>
              </a:rPr>
              <a:t>Order of Preference</a:t>
            </a:r>
            <a:endParaRPr lang="en-IE" altLang="en-US" sz="3600" b="1" dirty="0">
              <a:solidFill>
                <a:schemeClr val="tx1"/>
              </a:solidFill>
            </a:endParaRPr>
          </a:p>
        </p:txBody>
      </p:sp>
      <p:sp>
        <p:nvSpPr>
          <p:cNvPr id="6" name="Rounded Rectangle 5">
            <a:extLst>
              <a:ext uri="{FF2B5EF4-FFF2-40B4-BE49-F238E27FC236}">
                <a16:creationId xmlns:a16="http://schemas.microsoft.com/office/drawing/2014/main" id="{C4E9D23F-94D0-41B8-9450-B182C1893B95}"/>
              </a:ext>
            </a:extLst>
          </p:cNvPr>
          <p:cNvSpPr/>
          <p:nvPr/>
        </p:nvSpPr>
        <p:spPr>
          <a:xfrm>
            <a:off x="3223379" y="2093976"/>
            <a:ext cx="6984776" cy="4105655"/>
          </a:xfrm>
          <a:prstGeom prst="roundRect">
            <a:avLst/>
          </a:prstGeom>
          <a:solidFill>
            <a:srgbClr val="FFFF00"/>
          </a:solidFill>
        </p:spPr>
        <p:style>
          <a:lnRef idx="2">
            <a:schemeClr val="accent3">
              <a:shade val="50000"/>
            </a:schemeClr>
          </a:lnRef>
          <a:fillRef idx="1">
            <a:schemeClr val="accent3"/>
          </a:fillRef>
          <a:effectRef idx="0">
            <a:schemeClr val="accent3"/>
          </a:effectRef>
          <a:fontRef idx="minor">
            <a:schemeClr val="lt1"/>
          </a:fontRef>
        </p:style>
        <p:txBody>
          <a:bodyPr anchor="ctr">
            <a:scene3d>
              <a:camera prst="orthographicFront"/>
              <a:lightRig rig="soft" dir="t">
                <a:rot lat="0" lon="0" rev="15600000"/>
              </a:lightRig>
            </a:scene3d>
            <a:sp3d extrusionH="57150" prstMaterial="softEdge">
              <a:bevelT w="25400" h="38100"/>
            </a:sp3d>
          </a:bodyPr>
          <a:lstStyle/>
          <a:p>
            <a:pPr algn="ctr">
              <a:defRPr/>
            </a:pPr>
            <a:endParaRPr lang="en-US" sz="2400" b="1" dirty="0">
              <a:ln/>
              <a:solidFill>
                <a:schemeClr val="tx1"/>
              </a:solidFill>
              <a:latin typeface="Arial Narrow" panose="020B0606020202030204" pitchFamily="34" charset="0"/>
            </a:endParaRPr>
          </a:p>
          <a:p>
            <a:pPr algn="ctr">
              <a:defRPr/>
            </a:pPr>
            <a:endParaRPr lang="en-US" sz="2400" b="1" dirty="0">
              <a:ln/>
              <a:solidFill>
                <a:schemeClr val="tx1"/>
              </a:solidFill>
              <a:latin typeface="Arial Narrow" panose="020B0606020202030204" pitchFamily="34" charset="0"/>
            </a:endParaRPr>
          </a:p>
          <a:p>
            <a:pPr algn="ctr">
              <a:defRPr/>
            </a:pPr>
            <a:r>
              <a:rPr lang="en-US" sz="2400" b="1" dirty="0">
                <a:ln/>
                <a:solidFill>
                  <a:schemeClr val="tx1"/>
                </a:solidFill>
                <a:latin typeface="Arial Narrow" panose="020B0606020202030204" pitchFamily="34" charset="0"/>
              </a:rPr>
              <a:t>PLACE YOUR COURSES IN GENUINE ORDER OF PREFERENCE</a:t>
            </a:r>
          </a:p>
          <a:p>
            <a:pPr algn="ctr">
              <a:defRPr/>
            </a:pPr>
            <a:r>
              <a:rPr lang="en-US" sz="2400" b="1" dirty="0">
                <a:ln/>
                <a:solidFill>
                  <a:schemeClr val="tx1"/>
                </a:solidFill>
                <a:latin typeface="Arial Narrow" panose="020B0606020202030204" pitchFamily="34" charset="0"/>
              </a:rPr>
              <a:t>1. (I want this course more than any course below)</a:t>
            </a:r>
          </a:p>
          <a:p>
            <a:pPr algn="ctr">
              <a:defRPr/>
            </a:pPr>
            <a:r>
              <a:rPr lang="en-US" sz="2400" b="1" dirty="0">
                <a:ln/>
                <a:solidFill>
                  <a:schemeClr val="tx1"/>
                </a:solidFill>
                <a:latin typeface="Arial Narrow" panose="020B0606020202030204" pitchFamily="34" charset="0"/>
              </a:rPr>
              <a:t>2. (I want this course more than any course below)  </a:t>
            </a:r>
          </a:p>
          <a:p>
            <a:pPr algn="ctr">
              <a:defRPr/>
            </a:pPr>
            <a:r>
              <a:rPr lang="en-US" sz="2400" b="1" dirty="0">
                <a:ln/>
                <a:solidFill>
                  <a:schemeClr val="tx1"/>
                </a:solidFill>
                <a:latin typeface="Arial Narrow" panose="020B0606020202030204" pitchFamily="34" charset="0"/>
              </a:rPr>
              <a:t>3. (I want this course more than any course below)</a:t>
            </a:r>
          </a:p>
          <a:p>
            <a:pPr algn="ctr">
              <a:defRPr/>
            </a:pPr>
            <a:r>
              <a:rPr lang="en-US" sz="2400" b="1" dirty="0">
                <a:ln/>
                <a:solidFill>
                  <a:schemeClr val="tx1"/>
                </a:solidFill>
                <a:latin typeface="Arial Narrow" panose="020B0606020202030204" pitchFamily="34" charset="0"/>
              </a:rPr>
              <a:t>.</a:t>
            </a:r>
          </a:p>
          <a:p>
            <a:pPr algn="ctr">
              <a:defRPr/>
            </a:pPr>
            <a:r>
              <a:rPr lang="en-US" sz="2400" b="1" dirty="0">
                <a:ln/>
                <a:solidFill>
                  <a:schemeClr val="tx1"/>
                </a:solidFill>
                <a:latin typeface="Arial Narrow" panose="020B0606020202030204" pitchFamily="34" charset="0"/>
              </a:rPr>
              <a:t>9. (I want this course more than any course below)</a:t>
            </a:r>
          </a:p>
          <a:p>
            <a:pPr algn="ctr">
              <a:defRPr/>
            </a:pPr>
            <a:r>
              <a:rPr lang="en-US" sz="2400" b="1" dirty="0">
                <a:ln/>
                <a:solidFill>
                  <a:schemeClr val="tx1"/>
                </a:solidFill>
                <a:latin typeface="Arial Narrow" panose="020B0606020202030204" pitchFamily="34" charset="0"/>
              </a:rPr>
              <a:t>10. (I want this course!                                                   )</a:t>
            </a:r>
          </a:p>
          <a:p>
            <a:pPr algn="ctr">
              <a:defRPr/>
            </a:pPr>
            <a:endParaRPr lang="en-US" sz="2400" b="1" dirty="0">
              <a:ln/>
              <a:solidFill>
                <a:schemeClr val="tx1"/>
              </a:solidFill>
              <a:latin typeface="Arial Narrow" panose="020B0606020202030204" pitchFamily="34" charset="0"/>
            </a:endParaRPr>
          </a:p>
          <a:p>
            <a:pPr algn="ctr">
              <a:defRPr/>
            </a:pPr>
            <a:r>
              <a:rPr lang="en-US" sz="2400" b="1" dirty="0">
                <a:ln/>
                <a:solidFill>
                  <a:srgbClr val="FF0000"/>
                </a:solidFill>
                <a:latin typeface="Arial Narrow" panose="020B0606020202030204" pitchFamily="34" charset="0"/>
              </a:rPr>
              <a:t>To do otherwise is a grave mistake</a:t>
            </a:r>
          </a:p>
          <a:p>
            <a:pPr algn="ctr">
              <a:defRPr/>
            </a:pPr>
            <a:endParaRPr lang="en-IE" sz="2400" b="1" dirty="0">
              <a:ln/>
              <a:solidFill>
                <a:schemeClr val="tx1"/>
              </a:solidFill>
              <a:latin typeface="Arial Narrow" panose="020B0606020202030204" pitchFamily="34" charset="0"/>
            </a:endParaRPr>
          </a:p>
          <a:p>
            <a:pPr algn="ctr">
              <a:defRPr/>
            </a:pPr>
            <a:endParaRPr lang="en-IE" b="1" dirty="0">
              <a:ln/>
              <a:solidFill>
                <a:schemeClr val="tx1"/>
              </a:solidFill>
            </a:endParaRPr>
          </a:p>
        </p:txBody>
      </p:sp>
      <p:pic>
        <p:nvPicPr>
          <p:cNvPr id="7" name="Picture 7">
            <a:extLst>
              <a:ext uri="{FF2B5EF4-FFF2-40B4-BE49-F238E27FC236}">
                <a16:creationId xmlns:a16="http://schemas.microsoft.com/office/drawing/2014/main" id="{760A398E-6558-42F3-815B-7D77E23AA4E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7912" y="663621"/>
            <a:ext cx="2609436" cy="1251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AutoShape 6" descr="First round CAO offers to be released this afternoon | NorthernSound">
            <a:extLst>
              <a:ext uri="{FF2B5EF4-FFF2-40B4-BE49-F238E27FC236}">
                <a16:creationId xmlns:a16="http://schemas.microsoft.com/office/drawing/2014/main" id="{BF3A13B3-1DB4-4E32-9474-2766938B9405}"/>
              </a:ext>
            </a:extLst>
          </p:cNvPr>
          <p:cNvSpPr>
            <a:spLocks noChangeAspect="1" noChangeArrowheads="1"/>
          </p:cNvSpPr>
          <p:nvPr/>
        </p:nvSpPr>
        <p:spPr bwMode="auto">
          <a:xfrm>
            <a:off x="1689100"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Bookman Old Style" panose="02050604050505020204" pitchFamily="18" charset="0"/>
              </a:defRPr>
            </a:lvl1pPr>
            <a:lvl2pPr marL="742950" indent="-285750">
              <a:defRPr>
                <a:solidFill>
                  <a:schemeClr val="tx1"/>
                </a:solidFill>
                <a:latin typeface="Bookman Old Style" panose="02050604050505020204" pitchFamily="18" charset="0"/>
              </a:defRPr>
            </a:lvl2pPr>
            <a:lvl3pPr marL="1143000" indent="-228600">
              <a:defRPr>
                <a:solidFill>
                  <a:schemeClr val="tx1"/>
                </a:solidFill>
                <a:latin typeface="Bookman Old Style" panose="02050604050505020204" pitchFamily="18" charset="0"/>
              </a:defRPr>
            </a:lvl3pPr>
            <a:lvl4pPr marL="1600200" indent="-228600">
              <a:defRPr>
                <a:solidFill>
                  <a:schemeClr val="tx1"/>
                </a:solidFill>
                <a:latin typeface="Bookman Old Style" panose="02050604050505020204" pitchFamily="18" charset="0"/>
              </a:defRPr>
            </a:lvl4pPr>
            <a:lvl5pPr marL="2057400" indent="-228600">
              <a:defRPr>
                <a:solidFill>
                  <a:schemeClr val="tx1"/>
                </a:solidFill>
                <a:latin typeface="Bookman Old Style" panose="02050604050505020204" pitchFamily="18" charset="0"/>
              </a:defRPr>
            </a:lvl5pPr>
            <a:lvl6pPr marL="2514600" indent="-228600" eaLnBrk="0" fontAlgn="base" hangingPunct="0">
              <a:spcBef>
                <a:spcPct val="0"/>
              </a:spcBef>
              <a:spcAft>
                <a:spcPct val="0"/>
              </a:spcAft>
              <a:defRPr>
                <a:solidFill>
                  <a:schemeClr val="tx1"/>
                </a:solidFill>
                <a:latin typeface="Bookman Old Style" panose="02050604050505020204" pitchFamily="18" charset="0"/>
              </a:defRPr>
            </a:lvl6pPr>
            <a:lvl7pPr marL="2971800" indent="-228600" eaLnBrk="0" fontAlgn="base" hangingPunct="0">
              <a:spcBef>
                <a:spcPct val="0"/>
              </a:spcBef>
              <a:spcAft>
                <a:spcPct val="0"/>
              </a:spcAft>
              <a:defRPr>
                <a:solidFill>
                  <a:schemeClr val="tx1"/>
                </a:solidFill>
                <a:latin typeface="Bookman Old Style" panose="02050604050505020204" pitchFamily="18" charset="0"/>
              </a:defRPr>
            </a:lvl7pPr>
            <a:lvl8pPr marL="3429000" indent="-228600" eaLnBrk="0" fontAlgn="base" hangingPunct="0">
              <a:spcBef>
                <a:spcPct val="0"/>
              </a:spcBef>
              <a:spcAft>
                <a:spcPct val="0"/>
              </a:spcAft>
              <a:defRPr>
                <a:solidFill>
                  <a:schemeClr val="tx1"/>
                </a:solidFill>
                <a:latin typeface="Bookman Old Style" panose="02050604050505020204" pitchFamily="18" charset="0"/>
              </a:defRPr>
            </a:lvl8pPr>
            <a:lvl9pPr marL="3886200" indent="-228600" eaLnBrk="0" fontAlgn="base" hangingPunct="0">
              <a:spcBef>
                <a:spcPct val="0"/>
              </a:spcBef>
              <a:spcAft>
                <a:spcPct val="0"/>
              </a:spcAft>
              <a:defRPr>
                <a:solidFill>
                  <a:schemeClr val="tx1"/>
                </a:solidFill>
                <a:latin typeface="Bookman Old Style" panose="02050604050505020204" pitchFamily="18" charset="0"/>
              </a:defRPr>
            </a:lvl9pPr>
          </a:lstStyle>
          <a:p>
            <a:endParaRPr lang="en-IE" altLang="en-US"/>
          </a:p>
        </p:txBody>
      </p:sp>
      <p:pic>
        <p:nvPicPr>
          <p:cNvPr id="17411" name="Picture 7">
            <a:extLst>
              <a:ext uri="{FF2B5EF4-FFF2-40B4-BE49-F238E27FC236}">
                <a16:creationId xmlns:a16="http://schemas.microsoft.com/office/drawing/2014/main" id="{F33BCEF4-95D7-4095-B7D1-A0750590D3E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2919" y="880194"/>
            <a:ext cx="10629900" cy="5097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extBox 6">
            <a:extLst>
              <a:ext uri="{FF2B5EF4-FFF2-40B4-BE49-F238E27FC236}">
                <a16:creationId xmlns:a16="http://schemas.microsoft.com/office/drawing/2014/main" id="{C3C44907-A3B0-4792-9865-29801D8F66FD}"/>
              </a:ext>
            </a:extLst>
          </p:cNvPr>
          <p:cNvSpPr txBox="1">
            <a:spLocks noChangeArrowheads="1"/>
          </p:cNvSpPr>
          <p:nvPr/>
        </p:nvSpPr>
        <p:spPr bwMode="auto">
          <a:xfrm>
            <a:off x="4511675" y="4581525"/>
            <a:ext cx="259238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Bookman Old Style" panose="02050604050505020204" pitchFamily="18" charset="0"/>
              </a:defRPr>
            </a:lvl1pPr>
            <a:lvl2pPr marL="742950" indent="-285750">
              <a:defRPr>
                <a:solidFill>
                  <a:schemeClr val="tx1"/>
                </a:solidFill>
                <a:latin typeface="Bookman Old Style" panose="02050604050505020204" pitchFamily="18" charset="0"/>
              </a:defRPr>
            </a:lvl2pPr>
            <a:lvl3pPr marL="1143000" indent="-228600">
              <a:defRPr>
                <a:solidFill>
                  <a:schemeClr val="tx1"/>
                </a:solidFill>
                <a:latin typeface="Bookman Old Style" panose="02050604050505020204" pitchFamily="18" charset="0"/>
              </a:defRPr>
            </a:lvl3pPr>
            <a:lvl4pPr marL="1600200" indent="-228600">
              <a:defRPr>
                <a:solidFill>
                  <a:schemeClr val="tx1"/>
                </a:solidFill>
                <a:latin typeface="Bookman Old Style" panose="02050604050505020204" pitchFamily="18" charset="0"/>
              </a:defRPr>
            </a:lvl4pPr>
            <a:lvl5pPr marL="2057400" indent="-228600">
              <a:defRPr>
                <a:solidFill>
                  <a:schemeClr val="tx1"/>
                </a:solidFill>
                <a:latin typeface="Bookman Old Style" panose="02050604050505020204" pitchFamily="18" charset="0"/>
              </a:defRPr>
            </a:lvl5pPr>
            <a:lvl6pPr marL="2514600" indent="-228600" eaLnBrk="0" fontAlgn="base" hangingPunct="0">
              <a:spcBef>
                <a:spcPct val="0"/>
              </a:spcBef>
              <a:spcAft>
                <a:spcPct val="0"/>
              </a:spcAft>
              <a:defRPr>
                <a:solidFill>
                  <a:schemeClr val="tx1"/>
                </a:solidFill>
                <a:latin typeface="Bookman Old Style" panose="02050604050505020204" pitchFamily="18" charset="0"/>
              </a:defRPr>
            </a:lvl6pPr>
            <a:lvl7pPr marL="2971800" indent="-228600" eaLnBrk="0" fontAlgn="base" hangingPunct="0">
              <a:spcBef>
                <a:spcPct val="0"/>
              </a:spcBef>
              <a:spcAft>
                <a:spcPct val="0"/>
              </a:spcAft>
              <a:defRPr>
                <a:solidFill>
                  <a:schemeClr val="tx1"/>
                </a:solidFill>
                <a:latin typeface="Bookman Old Style" panose="02050604050505020204" pitchFamily="18" charset="0"/>
              </a:defRPr>
            </a:lvl7pPr>
            <a:lvl8pPr marL="3429000" indent="-228600" eaLnBrk="0" fontAlgn="base" hangingPunct="0">
              <a:spcBef>
                <a:spcPct val="0"/>
              </a:spcBef>
              <a:spcAft>
                <a:spcPct val="0"/>
              </a:spcAft>
              <a:defRPr>
                <a:solidFill>
                  <a:schemeClr val="tx1"/>
                </a:solidFill>
                <a:latin typeface="Bookman Old Style" panose="02050604050505020204" pitchFamily="18" charset="0"/>
              </a:defRPr>
            </a:lvl8pPr>
            <a:lvl9pPr marL="3886200" indent="-228600" eaLnBrk="0" fontAlgn="base" hangingPunct="0">
              <a:spcBef>
                <a:spcPct val="0"/>
              </a:spcBef>
              <a:spcAft>
                <a:spcPct val="0"/>
              </a:spcAft>
              <a:defRPr>
                <a:solidFill>
                  <a:schemeClr val="tx1"/>
                </a:solidFill>
                <a:latin typeface="Bookman Old Style" panose="02050604050505020204" pitchFamily="18" charset="0"/>
              </a:defRPr>
            </a:lvl9pPr>
          </a:lstStyle>
          <a:p>
            <a:r>
              <a:rPr lang="en-US" altLang="en-US" sz="6000" b="1" dirty="0">
                <a:latin typeface="Arial" panose="020B0604020202020204" pitchFamily="34" charset="0"/>
                <a:cs typeface="Arial" panose="020B0604020202020204" pitchFamily="34" charset="0"/>
              </a:rPr>
              <a:t>2026</a:t>
            </a:r>
            <a:endParaRPr lang="en-IE" altLang="en-US" sz="6000" b="1" dirty="0">
              <a:latin typeface="Arial" panose="020B0604020202020204" pitchFamily="34" charset="0"/>
              <a:cs typeface="Arial" panose="020B0604020202020204" pitchFamily="34" charset="0"/>
            </a:endParaRP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287746" name="Group 2">
            <a:extLst>
              <a:ext uri="{FF2B5EF4-FFF2-40B4-BE49-F238E27FC236}">
                <a16:creationId xmlns:a16="http://schemas.microsoft.com/office/drawing/2014/main" id="{5589211C-5939-4A8C-9B34-26AEA83BBDFC}"/>
              </a:ext>
            </a:extLst>
          </p:cNvPr>
          <p:cNvGraphicFramePr>
            <a:graphicFrameLocks noGrp="1"/>
          </p:cNvGraphicFramePr>
          <p:nvPr/>
        </p:nvGraphicFramePr>
        <p:xfrm>
          <a:off x="3575050" y="790576"/>
          <a:ext cx="1219200" cy="5410203"/>
        </p:xfrm>
        <a:graphic>
          <a:graphicData uri="http://schemas.openxmlformats.org/drawingml/2006/table">
            <a:tbl>
              <a:tblPr/>
              <a:tblGrid>
                <a:gridCol w="1219200">
                  <a:extLst>
                    <a:ext uri="{9D8B030D-6E8A-4147-A177-3AD203B41FA5}">
                      <a16:colId xmlns:a16="http://schemas.microsoft.com/office/drawing/2014/main" val="20000"/>
                    </a:ext>
                  </a:extLst>
                </a:gridCol>
              </a:tblGrid>
              <a:tr h="541338">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GB" sz="2600" b="1" i="0" u="none" strike="noStrike" cap="none" normalizeH="0" baseline="0" dirty="0">
                          <a:ln>
                            <a:noFill/>
                          </a:ln>
                          <a:solidFill>
                            <a:schemeClr val="tx2"/>
                          </a:solidFill>
                          <a:effectLst/>
                          <a:latin typeface="Arial" charset="0"/>
                        </a:rPr>
                        <a:t>1</a:t>
                      </a:r>
                    </a:p>
                  </a:txBody>
                  <a:tcPr anchor="ctr"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39750">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GB" sz="2600" b="1" i="0" u="none" strike="noStrike" cap="none" normalizeH="0" baseline="0">
                          <a:ln>
                            <a:noFill/>
                          </a:ln>
                          <a:solidFill>
                            <a:schemeClr val="tx2"/>
                          </a:solidFill>
                          <a:effectLst/>
                          <a:latin typeface="Arial" charset="0"/>
                        </a:rPr>
                        <a:t>2</a:t>
                      </a:r>
                    </a:p>
                  </a:txBody>
                  <a:tcPr anchor="ctr"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42925">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GB" sz="2600" b="1" i="0" u="none" strike="noStrike" cap="none" normalizeH="0" baseline="0" dirty="0">
                          <a:ln>
                            <a:noFill/>
                          </a:ln>
                          <a:solidFill>
                            <a:schemeClr val="tx2"/>
                          </a:solidFill>
                          <a:effectLst/>
                          <a:latin typeface="Arial" charset="0"/>
                        </a:rPr>
                        <a:t>3</a:t>
                      </a:r>
                    </a:p>
                  </a:txBody>
                  <a:tcPr anchor="ctr"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41338">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GB" sz="2600" b="1" i="0" u="none" strike="noStrike" cap="none" normalizeH="0" baseline="0" dirty="0">
                          <a:ln>
                            <a:noFill/>
                          </a:ln>
                          <a:solidFill>
                            <a:schemeClr val="tx2"/>
                          </a:solidFill>
                          <a:effectLst/>
                          <a:latin typeface="Arial" charset="0"/>
                        </a:rPr>
                        <a:t>4</a:t>
                      </a:r>
                    </a:p>
                  </a:txBody>
                  <a:tcPr anchor="ctr"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39750">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GB" sz="2600" b="1" i="0" u="none" strike="noStrike" cap="none" normalizeH="0" baseline="0" dirty="0">
                          <a:ln>
                            <a:noFill/>
                          </a:ln>
                          <a:solidFill>
                            <a:schemeClr val="tx2"/>
                          </a:solidFill>
                          <a:effectLst/>
                          <a:latin typeface="Arial" charset="0"/>
                        </a:rPr>
                        <a:t>5</a:t>
                      </a:r>
                    </a:p>
                  </a:txBody>
                  <a:tcPr anchor="ctr"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41338">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GB" sz="2600" b="1" i="0" u="none" strike="noStrike" cap="none" normalizeH="0" baseline="0" dirty="0">
                          <a:ln>
                            <a:noFill/>
                          </a:ln>
                          <a:solidFill>
                            <a:schemeClr val="tx2"/>
                          </a:solidFill>
                          <a:effectLst/>
                          <a:latin typeface="Arial" charset="0"/>
                        </a:rPr>
                        <a:t>6</a:t>
                      </a:r>
                    </a:p>
                  </a:txBody>
                  <a:tcPr anchor="ctr"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41338">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GB" sz="2600" b="1" i="0" u="none" strike="noStrike" cap="none" normalizeH="0" baseline="0" dirty="0">
                          <a:ln>
                            <a:noFill/>
                          </a:ln>
                          <a:solidFill>
                            <a:schemeClr val="tx2"/>
                          </a:solidFill>
                          <a:effectLst/>
                          <a:latin typeface="Arial" charset="0"/>
                        </a:rPr>
                        <a:t>7</a:t>
                      </a:r>
                    </a:p>
                  </a:txBody>
                  <a:tcPr anchor="ctr"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41338">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GB" sz="2600" b="1" i="0" u="none" strike="noStrike" cap="none" normalizeH="0" baseline="0" dirty="0">
                          <a:ln>
                            <a:noFill/>
                          </a:ln>
                          <a:solidFill>
                            <a:schemeClr val="tx2"/>
                          </a:solidFill>
                          <a:effectLst/>
                          <a:latin typeface="Arial" charset="0"/>
                        </a:rPr>
                        <a:t>8</a:t>
                      </a:r>
                    </a:p>
                  </a:txBody>
                  <a:tcPr anchor="ctr"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39750">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GB" sz="2600" b="1" i="0" u="none" strike="noStrike" cap="none" normalizeH="0" baseline="0">
                          <a:ln>
                            <a:noFill/>
                          </a:ln>
                          <a:solidFill>
                            <a:schemeClr val="tx2"/>
                          </a:solidFill>
                          <a:effectLst/>
                          <a:latin typeface="Arial" charset="0"/>
                        </a:rPr>
                        <a:t>9</a:t>
                      </a:r>
                    </a:p>
                  </a:txBody>
                  <a:tcPr anchor="ctr"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541338">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GB" sz="2600" b="1" i="0" u="none" strike="noStrike" cap="none" normalizeH="0" baseline="0" dirty="0">
                          <a:ln>
                            <a:noFill/>
                          </a:ln>
                          <a:solidFill>
                            <a:schemeClr val="tx2"/>
                          </a:solidFill>
                          <a:effectLst/>
                          <a:latin typeface="Arial" charset="0"/>
                        </a:rPr>
                        <a:t>10</a:t>
                      </a:r>
                    </a:p>
                  </a:txBody>
                  <a:tcPr anchor="ctr"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cxnSp>
        <p:nvCxnSpPr>
          <p:cNvPr id="287771" name="AutoShape 27">
            <a:extLst>
              <a:ext uri="{FF2B5EF4-FFF2-40B4-BE49-F238E27FC236}">
                <a16:creationId xmlns:a16="http://schemas.microsoft.com/office/drawing/2014/main" id="{3481F31E-F3A2-4384-8F75-3F89EDF75586}"/>
              </a:ext>
            </a:extLst>
          </p:cNvPr>
          <p:cNvCxnSpPr>
            <a:cxnSpLocks noChangeShapeType="1"/>
          </p:cNvCxnSpPr>
          <p:nvPr/>
        </p:nvCxnSpPr>
        <p:spPr bwMode="auto">
          <a:xfrm rot="5400000">
            <a:off x="3960019" y="1802606"/>
            <a:ext cx="2133600" cy="1588"/>
          </a:xfrm>
          <a:prstGeom prst="curvedConnector3">
            <a:avLst>
              <a:gd name="adj1" fmla="val 0"/>
            </a:avLst>
          </a:prstGeom>
          <a:noFill/>
          <a:ln w="57150">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cxnSp>
      <p:sp>
        <p:nvSpPr>
          <p:cNvPr id="287772" name="Text Box 28">
            <a:extLst>
              <a:ext uri="{FF2B5EF4-FFF2-40B4-BE49-F238E27FC236}">
                <a16:creationId xmlns:a16="http://schemas.microsoft.com/office/drawing/2014/main" id="{2FEE770C-43EB-48CB-B326-982B75847EED}"/>
              </a:ext>
            </a:extLst>
          </p:cNvPr>
          <p:cNvSpPr txBox="1">
            <a:spLocks noChangeArrowheads="1"/>
          </p:cNvSpPr>
          <p:nvPr/>
        </p:nvSpPr>
        <p:spPr bwMode="auto">
          <a:xfrm>
            <a:off x="5159375" y="1370013"/>
            <a:ext cx="281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Bookman Old Style" panose="02050604050505020204" pitchFamily="18" charset="0"/>
              </a:defRPr>
            </a:lvl1pPr>
            <a:lvl2pPr marL="742950" indent="-285750">
              <a:defRPr>
                <a:solidFill>
                  <a:schemeClr val="tx1"/>
                </a:solidFill>
                <a:latin typeface="Bookman Old Style" panose="02050604050505020204" pitchFamily="18" charset="0"/>
              </a:defRPr>
            </a:lvl2pPr>
            <a:lvl3pPr marL="1143000" indent="-228600">
              <a:defRPr>
                <a:solidFill>
                  <a:schemeClr val="tx1"/>
                </a:solidFill>
                <a:latin typeface="Bookman Old Style" panose="02050604050505020204" pitchFamily="18" charset="0"/>
              </a:defRPr>
            </a:lvl3pPr>
            <a:lvl4pPr marL="1600200" indent="-228600">
              <a:defRPr>
                <a:solidFill>
                  <a:schemeClr val="tx1"/>
                </a:solidFill>
                <a:latin typeface="Bookman Old Style" panose="02050604050505020204" pitchFamily="18" charset="0"/>
              </a:defRPr>
            </a:lvl4pPr>
            <a:lvl5pPr marL="2057400" indent="-228600">
              <a:defRPr>
                <a:solidFill>
                  <a:schemeClr val="tx1"/>
                </a:solidFill>
                <a:latin typeface="Bookman Old Style" panose="02050604050505020204" pitchFamily="18" charset="0"/>
              </a:defRPr>
            </a:lvl5pPr>
            <a:lvl6pPr marL="2514600" indent="-228600" eaLnBrk="0" fontAlgn="base" hangingPunct="0">
              <a:spcBef>
                <a:spcPct val="0"/>
              </a:spcBef>
              <a:spcAft>
                <a:spcPct val="0"/>
              </a:spcAft>
              <a:defRPr>
                <a:solidFill>
                  <a:schemeClr val="tx1"/>
                </a:solidFill>
                <a:latin typeface="Bookman Old Style" panose="02050604050505020204" pitchFamily="18" charset="0"/>
              </a:defRPr>
            </a:lvl6pPr>
            <a:lvl7pPr marL="2971800" indent="-228600" eaLnBrk="0" fontAlgn="base" hangingPunct="0">
              <a:spcBef>
                <a:spcPct val="0"/>
              </a:spcBef>
              <a:spcAft>
                <a:spcPct val="0"/>
              </a:spcAft>
              <a:defRPr>
                <a:solidFill>
                  <a:schemeClr val="tx1"/>
                </a:solidFill>
                <a:latin typeface="Bookman Old Style" panose="02050604050505020204" pitchFamily="18" charset="0"/>
              </a:defRPr>
            </a:lvl7pPr>
            <a:lvl8pPr marL="3429000" indent="-228600" eaLnBrk="0" fontAlgn="base" hangingPunct="0">
              <a:spcBef>
                <a:spcPct val="0"/>
              </a:spcBef>
              <a:spcAft>
                <a:spcPct val="0"/>
              </a:spcAft>
              <a:defRPr>
                <a:solidFill>
                  <a:schemeClr val="tx1"/>
                </a:solidFill>
                <a:latin typeface="Bookman Old Style" panose="02050604050505020204" pitchFamily="18" charset="0"/>
              </a:defRPr>
            </a:lvl8pPr>
            <a:lvl9pPr marL="3886200" indent="-228600" eaLnBrk="0" fontAlgn="base" hangingPunct="0">
              <a:spcBef>
                <a:spcPct val="0"/>
              </a:spcBef>
              <a:spcAft>
                <a:spcPct val="0"/>
              </a:spcAft>
              <a:defRPr>
                <a:solidFill>
                  <a:schemeClr val="tx1"/>
                </a:solidFill>
                <a:latin typeface="Bookman Old Style" panose="02050604050505020204" pitchFamily="18" charset="0"/>
              </a:defRPr>
            </a:lvl9pPr>
          </a:lstStyle>
          <a:p>
            <a:pPr eaLnBrk="1" hangingPunct="1">
              <a:spcBef>
                <a:spcPct val="50000"/>
              </a:spcBef>
            </a:pPr>
            <a:r>
              <a:rPr lang="en-GB" altLang="en-US" sz="2400" b="1">
                <a:solidFill>
                  <a:srgbClr val="FF0000"/>
                </a:solidFill>
                <a:latin typeface="Tahoma" panose="020B0604030504040204" pitchFamily="34" charset="0"/>
              </a:rPr>
              <a:t>Dream Courses</a:t>
            </a:r>
          </a:p>
        </p:txBody>
      </p:sp>
      <p:cxnSp>
        <p:nvCxnSpPr>
          <p:cNvPr id="287773" name="AutoShape 29">
            <a:extLst>
              <a:ext uri="{FF2B5EF4-FFF2-40B4-BE49-F238E27FC236}">
                <a16:creationId xmlns:a16="http://schemas.microsoft.com/office/drawing/2014/main" id="{06FF327C-22A6-4BA6-B270-729C6172A995}"/>
              </a:ext>
            </a:extLst>
          </p:cNvPr>
          <p:cNvCxnSpPr>
            <a:cxnSpLocks noChangeShapeType="1"/>
          </p:cNvCxnSpPr>
          <p:nvPr/>
        </p:nvCxnSpPr>
        <p:spPr bwMode="auto">
          <a:xfrm>
            <a:off x="5164138" y="2438400"/>
            <a:ext cx="0" cy="2743200"/>
          </a:xfrm>
          <a:prstGeom prst="straightConnector1">
            <a:avLst/>
          </a:prstGeom>
          <a:noFill/>
          <a:ln w="57150">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cxnSp>
      <p:sp>
        <p:nvSpPr>
          <p:cNvPr id="287774" name="Text Box 30">
            <a:extLst>
              <a:ext uri="{FF2B5EF4-FFF2-40B4-BE49-F238E27FC236}">
                <a16:creationId xmlns:a16="http://schemas.microsoft.com/office/drawing/2014/main" id="{A6893180-175C-4031-BE64-D28BE29B512A}"/>
              </a:ext>
            </a:extLst>
          </p:cNvPr>
          <p:cNvSpPr txBox="1">
            <a:spLocks noChangeArrowheads="1"/>
          </p:cNvSpPr>
          <p:nvPr/>
        </p:nvSpPr>
        <p:spPr bwMode="auto">
          <a:xfrm>
            <a:off x="5311775" y="3284538"/>
            <a:ext cx="2667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Bookman Old Style" panose="02050604050505020204" pitchFamily="18" charset="0"/>
              </a:defRPr>
            </a:lvl1pPr>
            <a:lvl2pPr marL="742950" indent="-285750">
              <a:defRPr>
                <a:solidFill>
                  <a:schemeClr val="tx1"/>
                </a:solidFill>
                <a:latin typeface="Bookman Old Style" panose="02050604050505020204" pitchFamily="18" charset="0"/>
              </a:defRPr>
            </a:lvl2pPr>
            <a:lvl3pPr marL="1143000" indent="-228600">
              <a:defRPr>
                <a:solidFill>
                  <a:schemeClr val="tx1"/>
                </a:solidFill>
                <a:latin typeface="Bookman Old Style" panose="02050604050505020204" pitchFamily="18" charset="0"/>
              </a:defRPr>
            </a:lvl3pPr>
            <a:lvl4pPr marL="1600200" indent="-228600">
              <a:defRPr>
                <a:solidFill>
                  <a:schemeClr val="tx1"/>
                </a:solidFill>
                <a:latin typeface="Bookman Old Style" panose="02050604050505020204" pitchFamily="18" charset="0"/>
              </a:defRPr>
            </a:lvl4pPr>
            <a:lvl5pPr marL="2057400" indent="-228600">
              <a:defRPr>
                <a:solidFill>
                  <a:schemeClr val="tx1"/>
                </a:solidFill>
                <a:latin typeface="Bookman Old Style" panose="02050604050505020204" pitchFamily="18" charset="0"/>
              </a:defRPr>
            </a:lvl5pPr>
            <a:lvl6pPr marL="2514600" indent="-228600" eaLnBrk="0" fontAlgn="base" hangingPunct="0">
              <a:spcBef>
                <a:spcPct val="0"/>
              </a:spcBef>
              <a:spcAft>
                <a:spcPct val="0"/>
              </a:spcAft>
              <a:defRPr>
                <a:solidFill>
                  <a:schemeClr val="tx1"/>
                </a:solidFill>
                <a:latin typeface="Bookman Old Style" panose="02050604050505020204" pitchFamily="18" charset="0"/>
              </a:defRPr>
            </a:lvl6pPr>
            <a:lvl7pPr marL="2971800" indent="-228600" eaLnBrk="0" fontAlgn="base" hangingPunct="0">
              <a:spcBef>
                <a:spcPct val="0"/>
              </a:spcBef>
              <a:spcAft>
                <a:spcPct val="0"/>
              </a:spcAft>
              <a:defRPr>
                <a:solidFill>
                  <a:schemeClr val="tx1"/>
                </a:solidFill>
                <a:latin typeface="Bookman Old Style" panose="02050604050505020204" pitchFamily="18" charset="0"/>
              </a:defRPr>
            </a:lvl7pPr>
            <a:lvl8pPr marL="3429000" indent="-228600" eaLnBrk="0" fontAlgn="base" hangingPunct="0">
              <a:spcBef>
                <a:spcPct val="0"/>
              </a:spcBef>
              <a:spcAft>
                <a:spcPct val="0"/>
              </a:spcAft>
              <a:defRPr>
                <a:solidFill>
                  <a:schemeClr val="tx1"/>
                </a:solidFill>
                <a:latin typeface="Bookman Old Style" panose="02050604050505020204" pitchFamily="18" charset="0"/>
              </a:defRPr>
            </a:lvl8pPr>
            <a:lvl9pPr marL="3886200" indent="-228600" eaLnBrk="0" fontAlgn="base" hangingPunct="0">
              <a:spcBef>
                <a:spcPct val="0"/>
              </a:spcBef>
              <a:spcAft>
                <a:spcPct val="0"/>
              </a:spcAft>
              <a:defRPr>
                <a:solidFill>
                  <a:schemeClr val="tx1"/>
                </a:solidFill>
                <a:latin typeface="Bookman Old Style" panose="02050604050505020204" pitchFamily="18" charset="0"/>
              </a:defRPr>
            </a:lvl9pPr>
          </a:lstStyle>
          <a:p>
            <a:pPr eaLnBrk="1" hangingPunct="1">
              <a:spcBef>
                <a:spcPct val="50000"/>
              </a:spcBef>
            </a:pPr>
            <a:r>
              <a:rPr lang="en-GB" altLang="en-US" sz="2400" b="1">
                <a:solidFill>
                  <a:srgbClr val="FF0000"/>
                </a:solidFill>
                <a:latin typeface="Tahoma" panose="020B0604030504040204" pitchFamily="34" charset="0"/>
              </a:rPr>
              <a:t>Realistic Courses</a:t>
            </a:r>
          </a:p>
        </p:txBody>
      </p:sp>
      <p:cxnSp>
        <p:nvCxnSpPr>
          <p:cNvPr id="287775" name="AutoShape 31">
            <a:extLst>
              <a:ext uri="{FF2B5EF4-FFF2-40B4-BE49-F238E27FC236}">
                <a16:creationId xmlns:a16="http://schemas.microsoft.com/office/drawing/2014/main" id="{6880745F-FE90-49B7-97B0-B1CBEE8D637D}"/>
              </a:ext>
            </a:extLst>
          </p:cNvPr>
          <p:cNvCxnSpPr>
            <a:cxnSpLocks noChangeShapeType="1"/>
          </p:cNvCxnSpPr>
          <p:nvPr/>
        </p:nvCxnSpPr>
        <p:spPr bwMode="auto">
          <a:xfrm>
            <a:off x="4984750" y="4581525"/>
            <a:ext cx="0" cy="1600200"/>
          </a:xfrm>
          <a:prstGeom prst="straightConnector1">
            <a:avLst/>
          </a:prstGeom>
          <a:noFill/>
          <a:ln w="57150">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cxnSp>
      <p:sp>
        <p:nvSpPr>
          <p:cNvPr id="287776" name="Text Box 32">
            <a:extLst>
              <a:ext uri="{FF2B5EF4-FFF2-40B4-BE49-F238E27FC236}">
                <a16:creationId xmlns:a16="http://schemas.microsoft.com/office/drawing/2014/main" id="{570B5A90-2328-4AB7-BB02-DA86656DD9C3}"/>
              </a:ext>
            </a:extLst>
          </p:cNvPr>
          <p:cNvSpPr txBox="1">
            <a:spLocks noChangeArrowheads="1"/>
          </p:cNvSpPr>
          <p:nvPr/>
        </p:nvSpPr>
        <p:spPr bwMode="auto">
          <a:xfrm>
            <a:off x="5164138" y="5283200"/>
            <a:ext cx="259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Bookman Old Style" panose="02050604050505020204" pitchFamily="18" charset="0"/>
              </a:defRPr>
            </a:lvl1pPr>
            <a:lvl2pPr marL="742950" indent="-285750">
              <a:defRPr>
                <a:solidFill>
                  <a:schemeClr val="tx1"/>
                </a:solidFill>
                <a:latin typeface="Bookman Old Style" panose="02050604050505020204" pitchFamily="18" charset="0"/>
              </a:defRPr>
            </a:lvl2pPr>
            <a:lvl3pPr marL="1143000" indent="-228600">
              <a:defRPr>
                <a:solidFill>
                  <a:schemeClr val="tx1"/>
                </a:solidFill>
                <a:latin typeface="Bookman Old Style" panose="02050604050505020204" pitchFamily="18" charset="0"/>
              </a:defRPr>
            </a:lvl3pPr>
            <a:lvl4pPr marL="1600200" indent="-228600">
              <a:defRPr>
                <a:solidFill>
                  <a:schemeClr val="tx1"/>
                </a:solidFill>
                <a:latin typeface="Bookman Old Style" panose="02050604050505020204" pitchFamily="18" charset="0"/>
              </a:defRPr>
            </a:lvl4pPr>
            <a:lvl5pPr marL="2057400" indent="-228600">
              <a:defRPr>
                <a:solidFill>
                  <a:schemeClr val="tx1"/>
                </a:solidFill>
                <a:latin typeface="Bookman Old Style" panose="02050604050505020204" pitchFamily="18" charset="0"/>
              </a:defRPr>
            </a:lvl5pPr>
            <a:lvl6pPr marL="2514600" indent="-228600" eaLnBrk="0" fontAlgn="base" hangingPunct="0">
              <a:spcBef>
                <a:spcPct val="0"/>
              </a:spcBef>
              <a:spcAft>
                <a:spcPct val="0"/>
              </a:spcAft>
              <a:defRPr>
                <a:solidFill>
                  <a:schemeClr val="tx1"/>
                </a:solidFill>
                <a:latin typeface="Bookman Old Style" panose="02050604050505020204" pitchFamily="18" charset="0"/>
              </a:defRPr>
            </a:lvl6pPr>
            <a:lvl7pPr marL="2971800" indent="-228600" eaLnBrk="0" fontAlgn="base" hangingPunct="0">
              <a:spcBef>
                <a:spcPct val="0"/>
              </a:spcBef>
              <a:spcAft>
                <a:spcPct val="0"/>
              </a:spcAft>
              <a:defRPr>
                <a:solidFill>
                  <a:schemeClr val="tx1"/>
                </a:solidFill>
                <a:latin typeface="Bookman Old Style" panose="02050604050505020204" pitchFamily="18" charset="0"/>
              </a:defRPr>
            </a:lvl7pPr>
            <a:lvl8pPr marL="3429000" indent="-228600" eaLnBrk="0" fontAlgn="base" hangingPunct="0">
              <a:spcBef>
                <a:spcPct val="0"/>
              </a:spcBef>
              <a:spcAft>
                <a:spcPct val="0"/>
              </a:spcAft>
              <a:defRPr>
                <a:solidFill>
                  <a:schemeClr val="tx1"/>
                </a:solidFill>
                <a:latin typeface="Bookman Old Style" panose="02050604050505020204" pitchFamily="18" charset="0"/>
              </a:defRPr>
            </a:lvl8pPr>
            <a:lvl9pPr marL="3886200" indent="-228600" eaLnBrk="0" fontAlgn="base" hangingPunct="0">
              <a:spcBef>
                <a:spcPct val="0"/>
              </a:spcBef>
              <a:spcAft>
                <a:spcPct val="0"/>
              </a:spcAft>
              <a:defRPr>
                <a:solidFill>
                  <a:schemeClr val="tx1"/>
                </a:solidFill>
                <a:latin typeface="Bookman Old Style" panose="02050604050505020204" pitchFamily="18" charset="0"/>
              </a:defRPr>
            </a:lvl9pPr>
          </a:lstStyle>
          <a:p>
            <a:pPr eaLnBrk="1" hangingPunct="1">
              <a:spcBef>
                <a:spcPct val="50000"/>
              </a:spcBef>
            </a:pPr>
            <a:r>
              <a:rPr lang="en-GB" altLang="en-US" sz="2400" b="1">
                <a:solidFill>
                  <a:srgbClr val="FF0000"/>
                </a:solidFill>
                <a:latin typeface="Tahoma" panose="020B0604030504040204" pitchFamily="34" charset="0"/>
              </a:rPr>
              <a:t>Banker Courses</a:t>
            </a:r>
          </a:p>
        </p:txBody>
      </p:sp>
      <p:sp>
        <p:nvSpPr>
          <p:cNvPr id="39969" name="TextBox 1">
            <a:extLst>
              <a:ext uri="{FF2B5EF4-FFF2-40B4-BE49-F238E27FC236}">
                <a16:creationId xmlns:a16="http://schemas.microsoft.com/office/drawing/2014/main" id="{1CF73620-DF57-4D1B-BC82-D320EE2C50E5}"/>
              </a:ext>
            </a:extLst>
          </p:cNvPr>
          <p:cNvSpPr txBox="1">
            <a:spLocks noChangeArrowheads="1"/>
          </p:cNvSpPr>
          <p:nvPr/>
        </p:nvSpPr>
        <p:spPr bwMode="auto">
          <a:xfrm>
            <a:off x="5875026" y="640775"/>
            <a:ext cx="5218736" cy="584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Bookman Old Style" panose="02050604050505020204" pitchFamily="18" charset="0"/>
              </a:defRPr>
            </a:lvl1pPr>
            <a:lvl2pPr marL="742950" indent="-285750">
              <a:defRPr>
                <a:solidFill>
                  <a:schemeClr val="tx1"/>
                </a:solidFill>
                <a:latin typeface="Bookman Old Style" panose="02050604050505020204" pitchFamily="18" charset="0"/>
              </a:defRPr>
            </a:lvl2pPr>
            <a:lvl3pPr marL="1143000" indent="-228600">
              <a:defRPr>
                <a:solidFill>
                  <a:schemeClr val="tx1"/>
                </a:solidFill>
                <a:latin typeface="Bookman Old Style" panose="02050604050505020204" pitchFamily="18" charset="0"/>
              </a:defRPr>
            </a:lvl3pPr>
            <a:lvl4pPr marL="1600200" indent="-228600">
              <a:defRPr>
                <a:solidFill>
                  <a:schemeClr val="tx1"/>
                </a:solidFill>
                <a:latin typeface="Bookman Old Style" panose="02050604050505020204" pitchFamily="18" charset="0"/>
              </a:defRPr>
            </a:lvl4pPr>
            <a:lvl5pPr marL="2057400" indent="-228600">
              <a:defRPr>
                <a:solidFill>
                  <a:schemeClr val="tx1"/>
                </a:solidFill>
                <a:latin typeface="Bookman Old Style" panose="02050604050505020204" pitchFamily="18" charset="0"/>
              </a:defRPr>
            </a:lvl5pPr>
            <a:lvl6pPr marL="2514600" indent="-228600" eaLnBrk="0" fontAlgn="base" hangingPunct="0">
              <a:spcBef>
                <a:spcPct val="0"/>
              </a:spcBef>
              <a:spcAft>
                <a:spcPct val="0"/>
              </a:spcAft>
              <a:defRPr>
                <a:solidFill>
                  <a:schemeClr val="tx1"/>
                </a:solidFill>
                <a:latin typeface="Bookman Old Style" panose="02050604050505020204" pitchFamily="18" charset="0"/>
              </a:defRPr>
            </a:lvl6pPr>
            <a:lvl7pPr marL="2971800" indent="-228600" eaLnBrk="0" fontAlgn="base" hangingPunct="0">
              <a:spcBef>
                <a:spcPct val="0"/>
              </a:spcBef>
              <a:spcAft>
                <a:spcPct val="0"/>
              </a:spcAft>
              <a:defRPr>
                <a:solidFill>
                  <a:schemeClr val="tx1"/>
                </a:solidFill>
                <a:latin typeface="Bookman Old Style" panose="02050604050505020204" pitchFamily="18" charset="0"/>
              </a:defRPr>
            </a:lvl7pPr>
            <a:lvl8pPr marL="3429000" indent="-228600" eaLnBrk="0" fontAlgn="base" hangingPunct="0">
              <a:spcBef>
                <a:spcPct val="0"/>
              </a:spcBef>
              <a:spcAft>
                <a:spcPct val="0"/>
              </a:spcAft>
              <a:defRPr>
                <a:solidFill>
                  <a:schemeClr val="tx1"/>
                </a:solidFill>
                <a:latin typeface="Bookman Old Style" panose="02050604050505020204" pitchFamily="18" charset="0"/>
              </a:defRPr>
            </a:lvl8pPr>
            <a:lvl9pPr marL="3886200" indent="-228600" eaLnBrk="0" fontAlgn="base" hangingPunct="0">
              <a:spcBef>
                <a:spcPct val="0"/>
              </a:spcBef>
              <a:spcAft>
                <a:spcPct val="0"/>
              </a:spcAft>
              <a:defRPr>
                <a:solidFill>
                  <a:schemeClr val="tx1"/>
                </a:solidFill>
                <a:latin typeface="Bookman Old Style" panose="02050604050505020204" pitchFamily="18" charset="0"/>
              </a:defRPr>
            </a:lvl9pPr>
          </a:lstStyle>
          <a:p>
            <a:r>
              <a:rPr lang="en-IE" altLang="en-US" sz="3200" b="1">
                <a:latin typeface="+mj-lt"/>
              </a:rPr>
              <a:t>Order of Preference Continued</a:t>
            </a:r>
          </a:p>
        </p:txBody>
      </p:sp>
      <p:sp>
        <p:nvSpPr>
          <p:cNvPr id="5" name="Explosion 2 4">
            <a:extLst>
              <a:ext uri="{FF2B5EF4-FFF2-40B4-BE49-F238E27FC236}">
                <a16:creationId xmlns:a16="http://schemas.microsoft.com/office/drawing/2014/main" id="{988B66C8-C97C-430A-BDD4-19283F87EEF3}"/>
              </a:ext>
            </a:extLst>
          </p:cNvPr>
          <p:cNvSpPr/>
          <p:nvPr/>
        </p:nvSpPr>
        <p:spPr>
          <a:xfrm>
            <a:off x="6829425" y="2116140"/>
            <a:ext cx="4647972" cy="3371848"/>
          </a:xfrm>
          <a:prstGeom prst="irregularSeal2">
            <a:avLst/>
          </a:prstGeom>
          <a:solidFill>
            <a:schemeClr val="tx1"/>
          </a:solidFill>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IE" b="1" dirty="0">
                <a:solidFill>
                  <a:schemeClr val="bg1"/>
                </a:solidFill>
                <a:latin typeface="Arial Narrow" panose="020B0606020202030204" pitchFamily="34" charset="0"/>
              </a:rPr>
              <a:t>Remember it’s not about </a:t>
            </a:r>
          </a:p>
          <a:p>
            <a:pPr algn="ctr">
              <a:defRPr/>
            </a:pPr>
            <a:r>
              <a:rPr lang="en-IE" b="1" dirty="0">
                <a:solidFill>
                  <a:schemeClr val="bg1"/>
                </a:solidFill>
                <a:latin typeface="Arial Narrow" panose="020B0606020202030204" pitchFamily="34" charset="0"/>
              </a:rPr>
              <a:t>POINTS, it’s about what you WANT</a:t>
            </a:r>
            <a:r>
              <a:rPr lang="en-IE" dirty="0">
                <a:solidFill>
                  <a:schemeClr val="bg1"/>
                </a:solidFill>
              </a:rPr>
              <a:t>!</a:t>
            </a:r>
          </a:p>
        </p:txBody>
      </p:sp>
      <p:pic>
        <p:nvPicPr>
          <p:cNvPr id="13" name="Picture 7">
            <a:extLst>
              <a:ext uri="{FF2B5EF4-FFF2-40B4-BE49-F238E27FC236}">
                <a16:creationId xmlns:a16="http://schemas.microsoft.com/office/drawing/2014/main" id="{B2ACFF2E-DB08-420E-B5BA-8FF0B66C7F2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7912" y="521264"/>
            <a:ext cx="2609436" cy="1251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87746"/>
                                        </p:tgtEl>
                                        <p:attrNameLst>
                                          <p:attrName>style.visibility</p:attrName>
                                        </p:attrNameLst>
                                      </p:cBhvr>
                                      <p:to>
                                        <p:strVal val="visible"/>
                                      </p:to>
                                    </p:set>
                                    <p:anim calcmode="lin" valueType="num">
                                      <p:cBhvr additive="base">
                                        <p:cTn id="7" dur="500" fill="hold"/>
                                        <p:tgtEl>
                                          <p:spTgt spid="287746"/>
                                        </p:tgtEl>
                                        <p:attrNameLst>
                                          <p:attrName>ppt_x</p:attrName>
                                        </p:attrNameLst>
                                      </p:cBhvr>
                                      <p:tavLst>
                                        <p:tav tm="0">
                                          <p:val>
                                            <p:strVal val="0-#ppt_w/2"/>
                                          </p:val>
                                        </p:tav>
                                        <p:tav tm="100000">
                                          <p:val>
                                            <p:strVal val="#ppt_x"/>
                                          </p:val>
                                        </p:tav>
                                      </p:tavLst>
                                    </p:anim>
                                    <p:anim calcmode="lin" valueType="num">
                                      <p:cBhvr additive="base">
                                        <p:cTn id="8" dur="500" fill="hold"/>
                                        <p:tgtEl>
                                          <p:spTgt spid="28774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87771"/>
                                        </p:tgtEl>
                                        <p:attrNameLst>
                                          <p:attrName>style.visibility</p:attrName>
                                        </p:attrNameLst>
                                      </p:cBhvr>
                                      <p:to>
                                        <p:strVal val="visible"/>
                                      </p:to>
                                    </p:set>
                                    <p:anim calcmode="lin" valueType="num">
                                      <p:cBhvr additive="base">
                                        <p:cTn id="13" dur="500" fill="hold"/>
                                        <p:tgtEl>
                                          <p:spTgt spid="287771"/>
                                        </p:tgtEl>
                                        <p:attrNameLst>
                                          <p:attrName>ppt_x</p:attrName>
                                        </p:attrNameLst>
                                      </p:cBhvr>
                                      <p:tavLst>
                                        <p:tav tm="0">
                                          <p:val>
                                            <p:strVal val="0-#ppt_w/2"/>
                                          </p:val>
                                        </p:tav>
                                        <p:tav tm="100000">
                                          <p:val>
                                            <p:strVal val="#ppt_x"/>
                                          </p:val>
                                        </p:tav>
                                      </p:tavLst>
                                    </p:anim>
                                    <p:anim calcmode="lin" valueType="num">
                                      <p:cBhvr additive="base">
                                        <p:cTn id="14" dur="500" fill="hold"/>
                                        <p:tgtEl>
                                          <p:spTgt spid="287771"/>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87772"/>
                                        </p:tgtEl>
                                        <p:attrNameLst>
                                          <p:attrName>style.visibility</p:attrName>
                                        </p:attrNameLst>
                                      </p:cBhvr>
                                      <p:to>
                                        <p:strVal val="visible"/>
                                      </p:to>
                                    </p:set>
                                    <p:anim calcmode="lin" valueType="num">
                                      <p:cBhvr additive="base">
                                        <p:cTn id="19" dur="500" fill="hold"/>
                                        <p:tgtEl>
                                          <p:spTgt spid="287772"/>
                                        </p:tgtEl>
                                        <p:attrNameLst>
                                          <p:attrName>ppt_x</p:attrName>
                                        </p:attrNameLst>
                                      </p:cBhvr>
                                      <p:tavLst>
                                        <p:tav tm="0">
                                          <p:val>
                                            <p:strVal val="0-#ppt_w/2"/>
                                          </p:val>
                                        </p:tav>
                                        <p:tav tm="100000">
                                          <p:val>
                                            <p:strVal val="#ppt_x"/>
                                          </p:val>
                                        </p:tav>
                                      </p:tavLst>
                                    </p:anim>
                                    <p:anim calcmode="lin" valueType="num">
                                      <p:cBhvr additive="base">
                                        <p:cTn id="20" dur="500" fill="hold"/>
                                        <p:tgtEl>
                                          <p:spTgt spid="287772"/>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287773"/>
                                        </p:tgtEl>
                                        <p:attrNameLst>
                                          <p:attrName>style.visibility</p:attrName>
                                        </p:attrNameLst>
                                      </p:cBhvr>
                                      <p:to>
                                        <p:strVal val="visible"/>
                                      </p:to>
                                    </p:set>
                                    <p:anim calcmode="lin" valueType="num">
                                      <p:cBhvr additive="base">
                                        <p:cTn id="25" dur="500" fill="hold"/>
                                        <p:tgtEl>
                                          <p:spTgt spid="287773"/>
                                        </p:tgtEl>
                                        <p:attrNameLst>
                                          <p:attrName>ppt_x</p:attrName>
                                        </p:attrNameLst>
                                      </p:cBhvr>
                                      <p:tavLst>
                                        <p:tav tm="0">
                                          <p:val>
                                            <p:strVal val="0-#ppt_w/2"/>
                                          </p:val>
                                        </p:tav>
                                        <p:tav tm="100000">
                                          <p:val>
                                            <p:strVal val="#ppt_x"/>
                                          </p:val>
                                        </p:tav>
                                      </p:tavLst>
                                    </p:anim>
                                    <p:anim calcmode="lin" valueType="num">
                                      <p:cBhvr additive="base">
                                        <p:cTn id="26" dur="500" fill="hold"/>
                                        <p:tgtEl>
                                          <p:spTgt spid="287773"/>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87774"/>
                                        </p:tgtEl>
                                        <p:attrNameLst>
                                          <p:attrName>style.visibility</p:attrName>
                                        </p:attrNameLst>
                                      </p:cBhvr>
                                      <p:to>
                                        <p:strVal val="visible"/>
                                      </p:to>
                                    </p:set>
                                    <p:anim calcmode="lin" valueType="num">
                                      <p:cBhvr additive="base">
                                        <p:cTn id="31" dur="500" fill="hold"/>
                                        <p:tgtEl>
                                          <p:spTgt spid="287774"/>
                                        </p:tgtEl>
                                        <p:attrNameLst>
                                          <p:attrName>ppt_x</p:attrName>
                                        </p:attrNameLst>
                                      </p:cBhvr>
                                      <p:tavLst>
                                        <p:tav tm="0">
                                          <p:val>
                                            <p:strVal val="0-#ppt_w/2"/>
                                          </p:val>
                                        </p:tav>
                                        <p:tav tm="100000">
                                          <p:val>
                                            <p:strVal val="#ppt_x"/>
                                          </p:val>
                                        </p:tav>
                                      </p:tavLst>
                                    </p:anim>
                                    <p:anim calcmode="lin" valueType="num">
                                      <p:cBhvr additive="base">
                                        <p:cTn id="32" dur="500" fill="hold"/>
                                        <p:tgtEl>
                                          <p:spTgt spid="287774"/>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287775"/>
                                        </p:tgtEl>
                                        <p:attrNameLst>
                                          <p:attrName>style.visibility</p:attrName>
                                        </p:attrNameLst>
                                      </p:cBhvr>
                                      <p:to>
                                        <p:strVal val="visible"/>
                                      </p:to>
                                    </p:set>
                                    <p:anim calcmode="lin" valueType="num">
                                      <p:cBhvr additive="base">
                                        <p:cTn id="37" dur="500" fill="hold"/>
                                        <p:tgtEl>
                                          <p:spTgt spid="287775"/>
                                        </p:tgtEl>
                                        <p:attrNameLst>
                                          <p:attrName>ppt_x</p:attrName>
                                        </p:attrNameLst>
                                      </p:cBhvr>
                                      <p:tavLst>
                                        <p:tav tm="0">
                                          <p:val>
                                            <p:strVal val="0-#ppt_w/2"/>
                                          </p:val>
                                        </p:tav>
                                        <p:tav tm="100000">
                                          <p:val>
                                            <p:strVal val="#ppt_x"/>
                                          </p:val>
                                        </p:tav>
                                      </p:tavLst>
                                    </p:anim>
                                    <p:anim calcmode="lin" valueType="num">
                                      <p:cBhvr additive="base">
                                        <p:cTn id="38" dur="500" fill="hold"/>
                                        <p:tgtEl>
                                          <p:spTgt spid="287775"/>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87776"/>
                                        </p:tgtEl>
                                        <p:attrNameLst>
                                          <p:attrName>style.visibility</p:attrName>
                                        </p:attrNameLst>
                                      </p:cBhvr>
                                      <p:to>
                                        <p:strVal val="visible"/>
                                      </p:to>
                                    </p:set>
                                    <p:anim calcmode="lin" valueType="num">
                                      <p:cBhvr additive="base">
                                        <p:cTn id="43" dur="500" fill="hold"/>
                                        <p:tgtEl>
                                          <p:spTgt spid="287776"/>
                                        </p:tgtEl>
                                        <p:attrNameLst>
                                          <p:attrName>ppt_x</p:attrName>
                                        </p:attrNameLst>
                                      </p:cBhvr>
                                      <p:tavLst>
                                        <p:tav tm="0">
                                          <p:val>
                                            <p:strVal val="0-#ppt_w/2"/>
                                          </p:val>
                                        </p:tav>
                                        <p:tav tm="100000">
                                          <p:val>
                                            <p:strVal val="#ppt_x"/>
                                          </p:val>
                                        </p:tav>
                                      </p:tavLst>
                                    </p:anim>
                                    <p:anim calcmode="lin" valueType="num">
                                      <p:cBhvr additive="base">
                                        <p:cTn id="44" dur="500" fill="hold"/>
                                        <p:tgtEl>
                                          <p:spTgt spid="28777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72" grpId="0" autoUpdateAnimBg="0"/>
      <p:bldP spid="287774" grpId="0" autoUpdateAnimBg="0"/>
      <p:bldP spid="287776"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D4CF2D5-6D7D-4D88-9369-6010865F8A8C}"/>
              </a:ext>
            </a:extLst>
          </p:cNvPr>
          <p:cNvSpPr>
            <a:spLocks noGrp="1"/>
          </p:cNvSpPr>
          <p:nvPr>
            <p:ph type="title"/>
          </p:nvPr>
        </p:nvSpPr>
        <p:spPr/>
        <p:txBody>
          <a:bodyPr/>
          <a:lstStyle/>
          <a:p>
            <a:pPr algn="ctr"/>
            <a:r>
              <a:rPr lang="en-US" altLang="en-US" b="1" dirty="0">
                <a:ln>
                  <a:noFill/>
                </a:ln>
              </a:rPr>
              <a:t>      </a:t>
            </a:r>
            <a:r>
              <a:rPr lang="en-US" altLang="en-US" sz="4800" b="1" dirty="0">
                <a:ln>
                  <a:noFill/>
                </a:ln>
              </a:rPr>
              <a:t>  </a:t>
            </a:r>
            <a:r>
              <a:rPr lang="en-US" altLang="en-US" sz="4000" b="1" dirty="0"/>
              <a:t>Making an online application</a:t>
            </a:r>
            <a:endParaRPr lang="en-IE" altLang="en-US" dirty="0">
              <a:ln>
                <a:noFill/>
              </a:ln>
            </a:endParaRPr>
          </a:p>
        </p:txBody>
      </p:sp>
      <p:sp>
        <p:nvSpPr>
          <p:cNvPr id="3" name="Content Placeholder 2">
            <a:extLst>
              <a:ext uri="{FF2B5EF4-FFF2-40B4-BE49-F238E27FC236}">
                <a16:creationId xmlns:a16="http://schemas.microsoft.com/office/drawing/2014/main" id="{AE74B1A8-5876-428D-A04A-27A26B0EC7BC}"/>
              </a:ext>
            </a:extLst>
          </p:cNvPr>
          <p:cNvSpPr>
            <a:spLocks noGrp="1"/>
          </p:cNvSpPr>
          <p:nvPr>
            <p:ph idx="1"/>
          </p:nvPr>
        </p:nvSpPr>
        <p:spPr>
          <a:xfrm>
            <a:off x="2967348" y="2121408"/>
            <a:ext cx="8160899" cy="4050792"/>
          </a:xfrm>
        </p:spPr>
        <p:txBody>
          <a:bodyPr rtlCol="0">
            <a:normAutofit fontScale="92500" lnSpcReduction="10000"/>
          </a:bodyPr>
          <a:lstStyle/>
          <a:p>
            <a:pPr marL="0" indent="0">
              <a:buNone/>
              <a:defRPr/>
            </a:pPr>
            <a:r>
              <a:rPr lang="en-IE" sz="3200" b="1" dirty="0">
                <a:solidFill>
                  <a:schemeClr val="tx1">
                    <a:lumMod val="85000"/>
                    <a:lumOff val="15000"/>
                  </a:schemeClr>
                </a:solidFill>
                <a:latin typeface="+mj-lt"/>
              </a:rPr>
              <a:t>STEP 6.</a:t>
            </a:r>
          </a:p>
          <a:p>
            <a:pPr marL="0" indent="0">
              <a:buNone/>
              <a:defRPr/>
            </a:pPr>
            <a:r>
              <a:rPr lang="en-IE" sz="2400" dirty="0">
                <a:solidFill>
                  <a:schemeClr val="tx1">
                    <a:lumMod val="85000"/>
                    <a:lumOff val="15000"/>
                  </a:schemeClr>
                </a:solidFill>
                <a:latin typeface="+mj-lt"/>
              </a:rPr>
              <a:t>Indicate if you wish to be considered for HEAR and apply for HEAR. (cao.ie/hear)</a:t>
            </a:r>
          </a:p>
          <a:p>
            <a:pPr eaLnBrk="1" fontAlgn="auto" hangingPunct="1">
              <a:defRPr/>
            </a:pPr>
            <a:r>
              <a:rPr lang="en-IE" sz="2400" dirty="0">
                <a:solidFill>
                  <a:schemeClr val="tx1">
                    <a:lumMod val="85000"/>
                    <a:lumOff val="15000"/>
                  </a:schemeClr>
                </a:solidFill>
                <a:latin typeface="+mj-lt"/>
              </a:rPr>
              <a:t>Apply online to CAO by 5pm on 1 February 2026</a:t>
            </a:r>
          </a:p>
          <a:p>
            <a:pPr eaLnBrk="1" fontAlgn="auto" hangingPunct="1">
              <a:defRPr/>
            </a:pPr>
            <a:r>
              <a:rPr lang="en-IE" sz="2400" dirty="0">
                <a:solidFill>
                  <a:schemeClr val="tx1">
                    <a:lumMod val="85000"/>
                    <a:lumOff val="15000"/>
                  </a:schemeClr>
                </a:solidFill>
                <a:latin typeface="+mj-lt"/>
              </a:rPr>
              <a:t>You must indicate before 1</a:t>
            </a:r>
            <a:r>
              <a:rPr lang="en-IE" sz="2400" baseline="30000" dirty="0">
                <a:solidFill>
                  <a:schemeClr val="tx1">
                    <a:lumMod val="85000"/>
                    <a:lumOff val="15000"/>
                  </a:schemeClr>
                </a:solidFill>
                <a:latin typeface="+mj-lt"/>
              </a:rPr>
              <a:t>st</a:t>
            </a:r>
            <a:r>
              <a:rPr lang="en-IE" sz="2400" dirty="0">
                <a:solidFill>
                  <a:schemeClr val="tx1">
                    <a:lumMod val="85000"/>
                    <a:lumOff val="15000"/>
                  </a:schemeClr>
                </a:solidFill>
                <a:latin typeface="+mj-lt"/>
              </a:rPr>
              <a:t> March, 2026 and fully complete all elements of the HEAR application.</a:t>
            </a:r>
          </a:p>
          <a:p>
            <a:pPr eaLnBrk="1" fontAlgn="auto" hangingPunct="1">
              <a:defRPr/>
            </a:pPr>
            <a:r>
              <a:rPr lang="en-IE" sz="2400" dirty="0">
                <a:solidFill>
                  <a:schemeClr val="tx1">
                    <a:lumMod val="85000"/>
                    <a:lumOff val="15000"/>
                  </a:schemeClr>
                </a:solidFill>
                <a:latin typeface="+mj-lt"/>
              </a:rPr>
              <a:t>You will be given a checklist of all documents needed.</a:t>
            </a:r>
          </a:p>
          <a:p>
            <a:pPr eaLnBrk="1" fontAlgn="auto" hangingPunct="1">
              <a:defRPr/>
            </a:pPr>
            <a:r>
              <a:rPr lang="en-IE" sz="2400" dirty="0">
                <a:solidFill>
                  <a:schemeClr val="tx1">
                    <a:lumMod val="85000"/>
                    <a:lumOff val="15000"/>
                  </a:schemeClr>
                </a:solidFill>
                <a:latin typeface="+mj-lt"/>
              </a:rPr>
              <a:t>Post your supporting document to arrive in the CAO no later than 5pm on 15</a:t>
            </a:r>
            <a:r>
              <a:rPr lang="en-IE" sz="2400" baseline="30000" dirty="0">
                <a:solidFill>
                  <a:schemeClr val="tx1">
                    <a:lumMod val="85000"/>
                    <a:lumOff val="15000"/>
                  </a:schemeClr>
                </a:solidFill>
                <a:latin typeface="+mj-lt"/>
              </a:rPr>
              <a:t>th</a:t>
            </a:r>
            <a:r>
              <a:rPr lang="en-IE" sz="2400" dirty="0">
                <a:solidFill>
                  <a:schemeClr val="tx1">
                    <a:lumMod val="85000"/>
                    <a:lumOff val="15000"/>
                  </a:schemeClr>
                </a:solidFill>
                <a:latin typeface="+mj-lt"/>
              </a:rPr>
              <a:t> March 2026  A4 Photocopies of all supporting Documents, NOT ORIGINALS.</a:t>
            </a:r>
          </a:p>
          <a:p>
            <a:pPr eaLnBrk="1" fontAlgn="auto" hangingPunct="1">
              <a:defRPr/>
            </a:pPr>
            <a:endParaRPr lang="en-IE" sz="2400" dirty="0">
              <a:solidFill>
                <a:schemeClr val="tx1">
                  <a:lumMod val="85000"/>
                  <a:lumOff val="15000"/>
                </a:schemeClr>
              </a:solidFill>
              <a:latin typeface="+mj-lt"/>
            </a:endParaRPr>
          </a:p>
          <a:p>
            <a:pPr marL="0" indent="0" algn="ctr">
              <a:buNone/>
              <a:defRPr/>
            </a:pPr>
            <a:r>
              <a:rPr lang="en-IE" sz="2200" b="1" dirty="0">
                <a:solidFill>
                  <a:srgbClr val="FF0000"/>
                </a:solidFill>
                <a:latin typeface="+mj-lt"/>
              </a:rPr>
              <a:t>You don’t need to Register Post but it is advised to get PROOF OF POSTAGE!</a:t>
            </a:r>
          </a:p>
        </p:txBody>
      </p:sp>
      <p:pic>
        <p:nvPicPr>
          <p:cNvPr id="9" name="Picture 7">
            <a:extLst>
              <a:ext uri="{FF2B5EF4-FFF2-40B4-BE49-F238E27FC236}">
                <a16:creationId xmlns:a16="http://schemas.microsoft.com/office/drawing/2014/main" id="{7A482C7C-C70D-43C3-87F5-1708101C569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7912" y="663621"/>
            <a:ext cx="2609436" cy="1251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HEAR - Higher Education Access Route">
            <a:extLst>
              <a:ext uri="{FF2B5EF4-FFF2-40B4-BE49-F238E27FC236}">
                <a16:creationId xmlns:a16="http://schemas.microsoft.com/office/drawing/2014/main" id="{3E02FA0F-2D09-4AA3-BA59-0A6681F681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357912" y="2953770"/>
            <a:ext cx="2096395" cy="950459"/>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359305" y="1799897"/>
            <a:ext cx="9713855" cy="3650166"/>
          </a:xfrm>
          <a:prstGeom prst="rect">
            <a:avLst/>
          </a:prstGeom>
        </p:spPr>
        <p:txBody>
          <a:bodyPr wrap="square">
            <a:spAutoFit/>
          </a:bodyPr>
          <a:lstStyle/>
          <a:p>
            <a:pPr>
              <a:lnSpc>
                <a:spcPct val="150000"/>
              </a:lnSpc>
            </a:pPr>
            <a:r>
              <a:rPr lang="en-GB" dirty="0">
                <a:latin typeface="+mj-lt"/>
                <a:ea typeface="Tahoma" panose="020B0604030504040204" pitchFamily="34" charset="0"/>
                <a:cs typeface="Tahoma" panose="020B0604030504040204" pitchFamily="34" charset="0"/>
              </a:rPr>
              <a:t>The</a:t>
            </a:r>
            <a:r>
              <a:rPr lang="en-GB" b="1" dirty="0">
                <a:latin typeface="+mj-lt"/>
                <a:ea typeface="Tahoma" panose="020B0604030504040204" pitchFamily="34" charset="0"/>
                <a:cs typeface="Tahoma" panose="020B0604030504040204" pitchFamily="34" charset="0"/>
              </a:rPr>
              <a:t> </a:t>
            </a:r>
            <a:r>
              <a:rPr lang="en-GB" b="1" dirty="0">
                <a:solidFill>
                  <a:schemeClr val="accent5">
                    <a:lumMod val="50000"/>
                  </a:schemeClr>
                </a:solidFill>
                <a:latin typeface="+mj-lt"/>
                <a:ea typeface="Tahoma" panose="020B0604030504040204" pitchFamily="34" charset="0"/>
                <a:cs typeface="Tahoma" panose="020B0604030504040204" pitchFamily="34" charset="0"/>
              </a:rPr>
              <a:t>Higher Education Access Route </a:t>
            </a:r>
            <a:r>
              <a:rPr lang="en-GB" dirty="0">
                <a:latin typeface="+mj-lt"/>
                <a:ea typeface="Tahoma" panose="020B0604030504040204" pitchFamily="34" charset="0"/>
                <a:cs typeface="Tahoma" panose="020B0604030504040204" pitchFamily="34" charset="0"/>
              </a:rPr>
              <a:t>is an admissions route for school leavers who for </a:t>
            </a:r>
            <a:r>
              <a:rPr lang="en-GB" dirty="0">
                <a:solidFill>
                  <a:schemeClr val="accent5">
                    <a:lumMod val="50000"/>
                  </a:schemeClr>
                </a:solidFill>
                <a:latin typeface="+mj-lt"/>
                <a:ea typeface="Tahoma" panose="020B0604030504040204" pitchFamily="34" charset="0"/>
                <a:cs typeface="Tahoma" panose="020B0604030504040204" pitchFamily="34" charset="0"/>
              </a:rPr>
              <a:t>social, financial or cultural </a:t>
            </a:r>
            <a:r>
              <a:rPr lang="en-GB" dirty="0">
                <a:latin typeface="+mj-lt"/>
                <a:ea typeface="Tahoma" panose="020B0604030504040204" pitchFamily="34" charset="0"/>
                <a:cs typeface="Tahoma" panose="020B0604030504040204" pitchFamily="34" charset="0"/>
              </a:rPr>
              <a:t>reasons are </a:t>
            </a:r>
            <a:r>
              <a:rPr lang="en-GB" dirty="0">
                <a:solidFill>
                  <a:schemeClr val="accent5">
                    <a:lumMod val="50000"/>
                  </a:schemeClr>
                </a:solidFill>
                <a:latin typeface="+mj-lt"/>
                <a:ea typeface="Tahoma" panose="020B0604030504040204" pitchFamily="34" charset="0"/>
                <a:cs typeface="Tahoma" panose="020B0604030504040204" pitchFamily="34" charset="0"/>
              </a:rPr>
              <a:t>under-represented </a:t>
            </a:r>
            <a:r>
              <a:rPr lang="en-GB" dirty="0">
                <a:latin typeface="+mj-lt"/>
                <a:ea typeface="Tahoma" panose="020B0604030504040204" pitchFamily="34" charset="0"/>
                <a:cs typeface="Tahoma" panose="020B0604030504040204" pitchFamily="34" charset="0"/>
              </a:rPr>
              <a:t>in </a:t>
            </a:r>
            <a:r>
              <a:rPr lang="en-GB" dirty="0">
                <a:solidFill>
                  <a:schemeClr val="accent5">
                    <a:lumMod val="50000"/>
                  </a:schemeClr>
                </a:solidFill>
                <a:latin typeface="+mj-lt"/>
                <a:ea typeface="Tahoma" panose="020B0604030504040204" pitchFamily="34" charset="0"/>
                <a:cs typeface="Tahoma" panose="020B0604030504040204" pitchFamily="34" charset="0"/>
              </a:rPr>
              <a:t>third level education.</a:t>
            </a:r>
          </a:p>
          <a:p>
            <a:pPr>
              <a:lnSpc>
                <a:spcPct val="150000"/>
              </a:lnSpc>
            </a:pPr>
            <a:r>
              <a:rPr lang="en-GB" b="1" dirty="0">
                <a:solidFill>
                  <a:schemeClr val="accent5">
                    <a:lumMod val="50000"/>
                  </a:schemeClr>
                </a:solidFill>
                <a:latin typeface="+mj-lt"/>
                <a:ea typeface="Tahoma" panose="020B0604030504040204" pitchFamily="34" charset="0"/>
                <a:cs typeface="Tahoma" panose="020B0604030504040204" pitchFamily="34" charset="0"/>
              </a:rPr>
              <a:t>Why Apply for HEAR?</a:t>
            </a:r>
          </a:p>
          <a:p>
            <a:pPr>
              <a:lnSpc>
                <a:spcPct val="150000"/>
              </a:lnSpc>
            </a:pPr>
            <a:r>
              <a:rPr lang="en-GB" dirty="0">
                <a:latin typeface="+mj-lt"/>
              </a:rPr>
              <a:t>If you apply to HEAR and meet the application criteria (that is, are deemed eligible for HEAR) you may be offered a place even if you do not have enough Leaving Certificate points for your preferred course.  There are also </a:t>
            </a:r>
            <a:r>
              <a:rPr lang="en-IE" b="1" dirty="0">
                <a:solidFill>
                  <a:schemeClr val="accent5">
                    <a:lumMod val="50000"/>
                  </a:schemeClr>
                </a:solidFill>
                <a:latin typeface="+mj-lt"/>
                <a:ea typeface="Tahoma" panose="020B0604030504040204" pitchFamily="34" charset="0"/>
                <a:cs typeface="Tahoma" panose="020B0604030504040204" pitchFamily="34" charset="0"/>
              </a:rPr>
              <a:t>Post-entry supports </a:t>
            </a:r>
            <a:r>
              <a:rPr lang="en-IE" dirty="0">
                <a:latin typeface="+mj-lt"/>
                <a:ea typeface="Tahoma" panose="020B0604030504040204" pitchFamily="34" charset="0"/>
                <a:cs typeface="Tahoma" panose="020B0604030504040204" pitchFamily="34" charset="0"/>
              </a:rPr>
              <a:t>such as financial, academic, social and personal supports.</a:t>
            </a:r>
          </a:p>
          <a:p>
            <a:pPr>
              <a:lnSpc>
                <a:spcPct val="150000"/>
              </a:lnSpc>
            </a:pPr>
            <a:r>
              <a:rPr lang="en-GB" sz="1600" b="1" dirty="0">
                <a:latin typeface="+mj-lt"/>
              </a:rPr>
              <a:t>You Must Meet the Income Threshold to be Considered:</a:t>
            </a:r>
          </a:p>
          <a:p>
            <a:pPr>
              <a:lnSpc>
                <a:spcPct val="150000"/>
              </a:lnSpc>
            </a:pPr>
            <a:r>
              <a:rPr lang="en-GB" sz="1600" dirty="0">
                <a:latin typeface="+mj-lt"/>
              </a:rPr>
              <a:t>Number of dependent children* in your family HEAR Income Limit Fewer than 4 = €46,790,  4-7 = €51,325, 8 or more= €55,630 </a:t>
            </a:r>
          </a:p>
          <a:p>
            <a:pPr>
              <a:lnSpc>
                <a:spcPct val="150000"/>
              </a:lnSpc>
            </a:pPr>
            <a:r>
              <a:rPr lang="en-GB" sz="1600" dirty="0">
                <a:latin typeface="+mj-lt"/>
              </a:rPr>
              <a:t>Add €4,785 to the total family income for every sibling/parent enrolled in a full time college, university or post leaving certificate course.</a:t>
            </a:r>
            <a:endParaRPr lang="en-GB" sz="1600" dirty="0">
              <a:solidFill>
                <a:schemeClr val="accent5">
                  <a:lumMod val="50000"/>
                </a:schemeClr>
              </a:solidFill>
              <a:latin typeface="+mj-lt"/>
              <a:ea typeface="Tahoma" panose="020B0604030504040204" pitchFamily="34" charset="0"/>
              <a:cs typeface="Tahoma" panose="020B0604030504040204" pitchFamily="34" charset="0"/>
            </a:endParaRPr>
          </a:p>
        </p:txBody>
      </p:sp>
      <p:sp>
        <p:nvSpPr>
          <p:cNvPr id="2" name="Rectangle 1"/>
          <p:cNvSpPr/>
          <p:nvPr/>
        </p:nvSpPr>
        <p:spPr>
          <a:xfrm>
            <a:off x="433411" y="297885"/>
            <a:ext cx="4930326" cy="1070165"/>
          </a:xfrm>
          <a:prstGeom prst="rect">
            <a:avLst/>
          </a:prstGeom>
        </p:spPr>
        <p:txBody>
          <a:bodyPr wrap="square">
            <a:spAutoFit/>
          </a:bodyPr>
          <a:lstStyle/>
          <a:p>
            <a:pPr>
              <a:lnSpc>
                <a:spcPct val="150000"/>
              </a:lnSpc>
              <a:spcBef>
                <a:spcPts val="1200"/>
              </a:spcBef>
              <a:spcAft>
                <a:spcPts val="0"/>
              </a:spcAft>
            </a:pPr>
            <a:r>
              <a:rPr lang="en-GB" sz="4800" kern="0" dirty="0">
                <a:solidFill>
                  <a:schemeClr val="accent5">
                    <a:lumMod val="50000"/>
                  </a:schemeClr>
                </a:solidFill>
                <a:latin typeface="+mj-lt"/>
                <a:ea typeface="Tahoma" panose="020B0604030504040204" pitchFamily="34" charset="0"/>
                <a:cs typeface="Tahoma" panose="020B0604030504040204" pitchFamily="34" charset="0"/>
              </a:rPr>
              <a:t>What is HEAR?</a:t>
            </a:r>
            <a:endParaRPr lang="en-GB" sz="4800" kern="0" dirty="0">
              <a:solidFill>
                <a:schemeClr val="accent5">
                  <a:lumMod val="50000"/>
                </a:schemeClr>
              </a:solidFill>
              <a:effectLst/>
              <a:latin typeface="+mj-lt"/>
              <a:ea typeface="Tahoma" panose="020B0604030504040204" pitchFamily="34" charset="0"/>
              <a:cs typeface="Tahoma" panose="020B0604030504040204" pitchFamily="34" charset="0"/>
            </a:endParaRPr>
          </a:p>
        </p:txBody>
      </p:sp>
      <p:sp>
        <p:nvSpPr>
          <p:cNvPr id="11" name="Rectangle 10"/>
          <p:cNvSpPr/>
          <p:nvPr/>
        </p:nvSpPr>
        <p:spPr>
          <a:xfrm>
            <a:off x="0" y="6756053"/>
            <a:ext cx="12192000" cy="101946"/>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17306" t="27178" r="16318" b="27177"/>
          <a:stretch/>
        </p:blipFill>
        <p:spPr>
          <a:xfrm>
            <a:off x="10716322" y="6217856"/>
            <a:ext cx="1248936" cy="429424"/>
          </a:xfrm>
          <a:prstGeom prst="rect">
            <a:avLst/>
          </a:prstGeom>
        </p:spPr>
      </p:pic>
      <p:pic>
        <p:nvPicPr>
          <p:cNvPr id="7" name="Picture 2" descr="HEAR - Higher Education Access Route">
            <a:extLst>
              <a:ext uri="{FF2B5EF4-FFF2-40B4-BE49-F238E27FC236}">
                <a16:creationId xmlns:a16="http://schemas.microsoft.com/office/drawing/2014/main" id="{E43D36C8-B595-4E48-B7F3-4743ECCB0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7006563" y="297885"/>
            <a:ext cx="2872728" cy="1466466"/>
          </a:xfrm>
          <a:prstGeom prst="rect">
            <a:avLst/>
          </a:prstGeom>
          <a:noFill/>
        </p:spPr>
      </p:pic>
    </p:spTree>
    <p:extLst>
      <p:ext uri="{BB962C8B-B14F-4D97-AF65-F5344CB8AC3E}">
        <p14:creationId xmlns:p14="http://schemas.microsoft.com/office/powerpoint/2010/main" val="24380421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605352D-E35C-455F-94AD-67E4208ADCFA}"/>
              </a:ext>
            </a:extLst>
          </p:cNvPr>
          <p:cNvSpPr>
            <a:spLocks noGrp="1"/>
          </p:cNvSpPr>
          <p:nvPr>
            <p:ph type="title"/>
          </p:nvPr>
        </p:nvSpPr>
        <p:spPr/>
        <p:txBody>
          <a:bodyPr/>
          <a:lstStyle/>
          <a:p>
            <a:pPr algn="ctr"/>
            <a:r>
              <a:rPr lang="en-US" altLang="en-US" b="1" dirty="0">
                <a:ln>
                  <a:noFill/>
                </a:ln>
              </a:rPr>
              <a:t>      </a:t>
            </a:r>
            <a:r>
              <a:rPr lang="en-US" altLang="en-US" sz="4800" b="1" dirty="0">
                <a:ln>
                  <a:noFill/>
                </a:ln>
              </a:rPr>
              <a:t>  </a:t>
            </a:r>
            <a:r>
              <a:rPr lang="en-US" altLang="en-US" sz="4000" b="1" dirty="0"/>
              <a:t>Making an online application</a:t>
            </a:r>
            <a:endParaRPr lang="en-IE" altLang="en-US" dirty="0">
              <a:ln>
                <a:noFill/>
              </a:ln>
            </a:endParaRPr>
          </a:p>
        </p:txBody>
      </p:sp>
      <p:sp>
        <p:nvSpPr>
          <p:cNvPr id="3" name="Content Placeholder 2">
            <a:extLst>
              <a:ext uri="{FF2B5EF4-FFF2-40B4-BE49-F238E27FC236}">
                <a16:creationId xmlns:a16="http://schemas.microsoft.com/office/drawing/2014/main" id="{F9B7E15D-ECE0-4053-A000-1AA6DFFF12BD}"/>
              </a:ext>
            </a:extLst>
          </p:cNvPr>
          <p:cNvSpPr>
            <a:spLocks noGrp="1"/>
          </p:cNvSpPr>
          <p:nvPr>
            <p:ph idx="1"/>
          </p:nvPr>
        </p:nvSpPr>
        <p:spPr>
          <a:xfrm>
            <a:off x="2967348" y="1914986"/>
            <a:ext cx="8160900" cy="4714414"/>
          </a:xfrm>
        </p:spPr>
        <p:txBody>
          <a:bodyPr rtlCol="0">
            <a:normAutofit fontScale="92500" lnSpcReduction="10000"/>
          </a:bodyPr>
          <a:lstStyle/>
          <a:p>
            <a:pPr marL="0" indent="0">
              <a:buNone/>
              <a:defRPr/>
            </a:pPr>
            <a:r>
              <a:rPr lang="en-IE" sz="2800" b="1" dirty="0">
                <a:solidFill>
                  <a:schemeClr val="tx1">
                    <a:lumMod val="85000"/>
                    <a:lumOff val="15000"/>
                  </a:schemeClr>
                </a:solidFill>
                <a:latin typeface="+mj-lt"/>
              </a:rPr>
              <a:t>STEP 7.</a:t>
            </a:r>
          </a:p>
          <a:p>
            <a:pPr marL="0" indent="0">
              <a:buNone/>
              <a:defRPr/>
            </a:pPr>
            <a:r>
              <a:rPr lang="en-IE" dirty="0">
                <a:solidFill>
                  <a:schemeClr val="tx1">
                    <a:lumMod val="85000"/>
                    <a:lumOff val="15000"/>
                  </a:schemeClr>
                </a:solidFill>
                <a:latin typeface="+mj-lt"/>
              </a:rPr>
              <a:t>Indicate if you wish to be considered for DARE and apply for DARE. (cao.ie/dare)</a:t>
            </a:r>
          </a:p>
          <a:p>
            <a:pPr eaLnBrk="1" fontAlgn="auto" hangingPunct="1">
              <a:defRPr/>
            </a:pPr>
            <a:r>
              <a:rPr lang="en-IE" dirty="0">
                <a:solidFill>
                  <a:schemeClr val="tx1">
                    <a:lumMod val="85000"/>
                    <a:lumOff val="15000"/>
                  </a:schemeClr>
                </a:solidFill>
                <a:latin typeface="+mj-lt"/>
              </a:rPr>
              <a:t>Apply online to CAO by 5pm on 1 February 2026</a:t>
            </a:r>
          </a:p>
          <a:p>
            <a:pPr eaLnBrk="1" fontAlgn="auto" hangingPunct="1">
              <a:defRPr/>
            </a:pPr>
            <a:r>
              <a:rPr lang="en-IE" dirty="0">
                <a:solidFill>
                  <a:schemeClr val="tx1">
                    <a:lumMod val="85000"/>
                    <a:lumOff val="15000"/>
                  </a:schemeClr>
                </a:solidFill>
                <a:latin typeface="+mj-lt"/>
              </a:rPr>
              <a:t>You must disclose eligibility for DARE before 1</a:t>
            </a:r>
            <a:r>
              <a:rPr lang="en-IE" baseline="30000" dirty="0">
                <a:solidFill>
                  <a:schemeClr val="tx1">
                    <a:lumMod val="85000"/>
                    <a:lumOff val="15000"/>
                  </a:schemeClr>
                </a:solidFill>
                <a:latin typeface="+mj-lt"/>
              </a:rPr>
              <a:t>st</a:t>
            </a:r>
            <a:r>
              <a:rPr lang="en-IE" dirty="0">
                <a:solidFill>
                  <a:schemeClr val="tx1">
                    <a:lumMod val="85000"/>
                    <a:lumOff val="15000"/>
                  </a:schemeClr>
                </a:solidFill>
                <a:latin typeface="+mj-lt"/>
              </a:rPr>
              <a:t> March, 2026 and fully complete Section A of the Supplementary Information Form SIF which is part of your CAO application.  You must answer Yes to question 1 on Section A by 1st March.</a:t>
            </a:r>
          </a:p>
          <a:p>
            <a:pPr eaLnBrk="1" fontAlgn="auto" hangingPunct="1">
              <a:defRPr/>
            </a:pPr>
            <a:r>
              <a:rPr lang="en-IE" dirty="0">
                <a:solidFill>
                  <a:schemeClr val="tx1">
                    <a:lumMod val="85000"/>
                    <a:lumOff val="15000"/>
                  </a:schemeClr>
                </a:solidFill>
                <a:latin typeface="+mj-lt"/>
              </a:rPr>
              <a:t>The school completes Section B, the Educational Impact Statement and you must complete Section C  (Evidence of Disability) or for an applicant with an SLD provide a full psycho-educational assessment.  </a:t>
            </a:r>
          </a:p>
          <a:p>
            <a:pPr eaLnBrk="1" fontAlgn="auto" hangingPunct="1">
              <a:defRPr/>
            </a:pPr>
            <a:r>
              <a:rPr lang="en-IE" dirty="0">
                <a:solidFill>
                  <a:schemeClr val="tx1">
                    <a:lumMod val="85000"/>
                    <a:lumOff val="15000"/>
                  </a:schemeClr>
                </a:solidFill>
                <a:latin typeface="+mj-lt"/>
              </a:rPr>
              <a:t>Both Section B and C must be forwarded together to the CAO before 10</a:t>
            </a:r>
            <a:r>
              <a:rPr lang="en-IE" baseline="30000" dirty="0">
                <a:solidFill>
                  <a:schemeClr val="tx1">
                    <a:lumMod val="85000"/>
                    <a:lumOff val="15000"/>
                  </a:schemeClr>
                </a:solidFill>
                <a:latin typeface="+mj-lt"/>
              </a:rPr>
              <a:t>th</a:t>
            </a:r>
            <a:r>
              <a:rPr lang="en-IE" dirty="0">
                <a:solidFill>
                  <a:schemeClr val="tx1">
                    <a:lumMod val="85000"/>
                    <a:lumOff val="15000"/>
                  </a:schemeClr>
                </a:solidFill>
                <a:latin typeface="+mj-lt"/>
              </a:rPr>
              <a:t> March  2026.</a:t>
            </a:r>
          </a:p>
          <a:p>
            <a:pPr eaLnBrk="1" fontAlgn="auto" hangingPunct="1">
              <a:defRPr/>
            </a:pPr>
            <a:r>
              <a:rPr lang="en-IE" u="sng" dirty="0">
                <a:solidFill>
                  <a:schemeClr val="tx1">
                    <a:lumMod val="85000"/>
                    <a:lumOff val="15000"/>
                  </a:schemeClr>
                </a:solidFill>
                <a:latin typeface="+mj-lt"/>
              </a:rPr>
              <a:t>All documents should be photocopied before posting.</a:t>
            </a:r>
            <a:endParaRPr lang="en-IE" dirty="0">
              <a:solidFill>
                <a:schemeClr val="tx1">
                  <a:lumMod val="85000"/>
                  <a:lumOff val="15000"/>
                </a:schemeClr>
              </a:solidFill>
              <a:latin typeface="+mj-lt"/>
            </a:endParaRPr>
          </a:p>
          <a:p>
            <a:pPr marL="0" indent="0" eaLnBrk="1" fontAlgn="auto" hangingPunct="1">
              <a:buNone/>
              <a:defRPr/>
            </a:pPr>
            <a:endParaRPr lang="en-IE" dirty="0">
              <a:solidFill>
                <a:schemeClr val="tx1">
                  <a:lumMod val="85000"/>
                  <a:lumOff val="15000"/>
                </a:schemeClr>
              </a:solidFill>
            </a:endParaRPr>
          </a:p>
          <a:p>
            <a:pPr marL="0" indent="0" algn="ctr">
              <a:buNone/>
              <a:defRPr/>
            </a:pPr>
            <a:r>
              <a:rPr lang="en-IE" sz="1700" b="1" dirty="0">
                <a:solidFill>
                  <a:srgbClr val="FF0000"/>
                </a:solidFill>
              </a:rPr>
              <a:t>You don’t need to Register Post but it is advised to get PROOF OF POSTAGE!</a:t>
            </a:r>
          </a:p>
          <a:p>
            <a:pPr marL="0" indent="0" algn="ctr">
              <a:buNone/>
              <a:defRPr/>
            </a:pPr>
            <a:endParaRPr lang="en-IE" b="1" dirty="0">
              <a:solidFill>
                <a:srgbClr val="FF0000"/>
              </a:solidFill>
            </a:endParaRPr>
          </a:p>
        </p:txBody>
      </p:sp>
      <p:pic>
        <p:nvPicPr>
          <p:cNvPr id="7" name="Picture 7">
            <a:extLst>
              <a:ext uri="{FF2B5EF4-FFF2-40B4-BE49-F238E27FC236}">
                <a16:creationId xmlns:a16="http://schemas.microsoft.com/office/drawing/2014/main" id="{196A330D-9A23-4D16-A686-5418E12A534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7912" y="663621"/>
            <a:ext cx="2609436" cy="1251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Content Placeholder 4" descr="DARE - Disability Access Route to Education">
            <a:extLst>
              <a:ext uri="{FF2B5EF4-FFF2-40B4-BE49-F238E27FC236}">
                <a16:creationId xmlns:a16="http://schemas.microsoft.com/office/drawing/2014/main" id="{8244E309-4E89-4CC8-B8D3-1B37C10142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357912" y="2805377"/>
            <a:ext cx="2153520" cy="1958648"/>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7187B-B245-487A-9E87-B0650FF290BB}"/>
              </a:ext>
            </a:extLst>
          </p:cNvPr>
          <p:cNvSpPr>
            <a:spLocks noGrp="1"/>
          </p:cNvSpPr>
          <p:nvPr>
            <p:ph type="title"/>
          </p:nvPr>
        </p:nvSpPr>
        <p:spPr>
          <a:xfrm>
            <a:off x="2167128" y="1225296"/>
            <a:ext cx="9281160" cy="1379573"/>
          </a:xfrm>
        </p:spPr>
        <p:txBody>
          <a:bodyPr/>
          <a:lstStyle/>
          <a:p>
            <a:pPr algn="ctr"/>
            <a:r>
              <a:rPr lang="en-IE" dirty="0"/>
              <a:t>What is        ?</a:t>
            </a:r>
            <a:endParaRPr lang="en-IE" dirty="0">
              <a:highlight>
                <a:srgbClr val="FFFF00"/>
              </a:highlight>
            </a:endParaRPr>
          </a:p>
        </p:txBody>
      </p:sp>
      <p:sp>
        <p:nvSpPr>
          <p:cNvPr id="3" name="Text Placeholder 2">
            <a:extLst>
              <a:ext uri="{FF2B5EF4-FFF2-40B4-BE49-F238E27FC236}">
                <a16:creationId xmlns:a16="http://schemas.microsoft.com/office/drawing/2014/main" id="{77494CE7-226D-434E-95CF-DFB5051D42EA}"/>
              </a:ext>
            </a:extLst>
          </p:cNvPr>
          <p:cNvSpPr>
            <a:spLocks noGrp="1"/>
          </p:cNvSpPr>
          <p:nvPr>
            <p:ph type="body" idx="1"/>
          </p:nvPr>
        </p:nvSpPr>
        <p:spPr>
          <a:xfrm>
            <a:off x="2165774" y="5314080"/>
            <a:ext cx="9052560" cy="772776"/>
          </a:xfrm>
        </p:spPr>
        <p:txBody>
          <a:bodyPr/>
          <a:lstStyle/>
          <a:p>
            <a:r>
              <a:rPr lang="en-GB" b="1" dirty="0">
                <a:highlight>
                  <a:srgbClr val="FFFF00"/>
                </a:highlight>
              </a:rPr>
              <a:t>Check out https://www.susi.ie/eligibility-reckoner-app-irish/</a:t>
            </a:r>
            <a:endParaRPr lang="en-IE" dirty="0">
              <a:highlight>
                <a:srgbClr val="FFFF00"/>
              </a:highlight>
            </a:endParaRPr>
          </a:p>
          <a:p>
            <a:endParaRPr lang="en-IE" dirty="0"/>
          </a:p>
        </p:txBody>
      </p:sp>
      <p:pic>
        <p:nvPicPr>
          <p:cNvPr id="1026" name="Picture 2" descr="Susi Logo">
            <a:extLst>
              <a:ext uri="{FF2B5EF4-FFF2-40B4-BE49-F238E27FC236}">
                <a16:creationId xmlns:a16="http://schemas.microsoft.com/office/drawing/2014/main" id="{D42E8758-4C5A-41AE-AD39-42948E0C76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5075" y="1071019"/>
            <a:ext cx="2354595" cy="15338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6BE27CE-7CE1-4FA0-85E4-741D66303CF7}"/>
              </a:ext>
            </a:extLst>
          </p:cNvPr>
          <p:cNvSpPr txBox="1"/>
          <p:nvPr/>
        </p:nvSpPr>
        <p:spPr>
          <a:xfrm>
            <a:off x="2165774" y="2759146"/>
            <a:ext cx="9476329" cy="1846659"/>
          </a:xfrm>
          <a:prstGeom prst="rect">
            <a:avLst/>
          </a:prstGeom>
          <a:noFill/>
        </p:spPr>
        <p:txBody>
          <a:bodyPr wrap="square" rtlCol="0">
            <a:spAutoFit/>
          </a:bodyPr>
          <a:lstStyle/>
          <a:p>
            <a:r>
              <a:rPr lang="en-GB" sz="2000" b="1" dirty="0">
                <a:latin typeface="+mj-lt"/>
              </a:rPr>
              <a:t>SUSI is Ireland’s national awarding authority for further and higher education grants. We offer support to eligible students in approved, full-time courses at PLC, undergraduate and postgraduate levels and in some cases, to students studying outside Ireland.</a:t>
            </a:r>
          </a:p>
          <a:p>
            <a:endParaRPr lang="en-GB" dirty="0"/>
          </a:p>
          <a:p>
            <a:r>
              <a:rPr lang="en-GB" dirty="0"/>
              <a:t>From 1 September 2026, the income threshold for the student contribution will increase from €115,000 to €120,000. This means more students will qualify for it than before.</a:t>
            </a:r>
            <a:endParaRPr lang="en-GB" b="1" dirty="0">
              <a:latin typeface="+mj-lt"/>
            </a:endParaRPr>
          </a:p>
        </p:txBody>
      </p:sp>
    </p:spTree>
    <p:extLst>
      <p:ext uri="{BB962C8B-B14F-4D97-AF65-F5344CB8AC3E}">
        <p14:creationId xmlns:p14="http://schemas.microsoft.com/office/powerpoint/2010/main" val="41736425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982F169-FB36-4EC8-A5F1-A0D6A4F79B8D}"/>
              </a:ext>
            </a:extLst>
          </p:cNvPr>
          <p:cNvPicPr>
            <a:picLocks noChangeAspect="1"/>
          </p:cNvPicPr>
          <p:nvPr/>
        </p:nvPicPr>
        <p:blipFill>
          <a:blip r:embed="rId2"/>
          <a:stretch>
            <a:fillRect/>
          </a:stretch>
        </p:blipFill>
        <p:spPr>
          <a:xfrm>
            <a:off x="9115" y="0"/>
            <a:ext cx="12173770" cy="6858000"/>
          </a:xfrm>
          <a:prstGeom prst="rect">
            <a:avLst/>
          </a:prstGeom>
        </p:spPr>
      </p:pic>
    </p:spTree>
    <p:extLst>
      <p:ext uri="{BB962C8B-B14F-4D97-AF65-F5344CB8AC3E}">
        <p14:creationId xmlns:p14="http://schemas.microsoft.com/office/powerpoint/2010/main" val="34636112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D3796522-0A5F-4D48-BEB6-C73415CB587E}"/>
              </a:ext>
            </a:extLst>
          </p:cNvPr>
          <p:cNvGraphicFramePr>
            <a:graphicFrameLocks noGrp="1"/>
          </p:cNvGraphicFramePr>
          <p:nvPr>
            <p:ph idx="1"/>
          </p:nvPr>
        </p:nvGraphicFramePr>
        <p:xfrm>
          <a:off x="1115694" y="2143079"/>
          <a:ext cx="10403206" cy="4051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7">
            <a:extLst>
              <a:ext uri="{FF2B5EF4-FFF2-40B4-BE49-F238E27FC236}">
                <a16:creationId xmlns:a16="http://schemas.microsoft.com/office/drawing/2014/main" id="{A24160E1-2188-470A-A1BB-4728BA14AA27}"/>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57912" y="663621"/>
            <a:ext cx="2609436" cy="1251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C8F2B813-1CC8-4794-B57F-4E9D1ACB4D9E}"/>
              </a:ext>
            </a:extLst>
          </p:cNvPr>
          <p:cNvSpPr>
            <a:spLocks noGrp="1"/>
          </p:cNvSpPr>
          <p:nvPr>
            <p:ph type="title"/>
          </p:nvPr>
        </p:nvSpPr>
        <p:spPr>
          <a:xfrm>
            <a:off x="2967348" y="663621"/>
            <a:ext cx="8154804" cy="1251365"/>
          </a:xfrm>
        </p:spPr>
        <p:txBody>
          <a:bodyPr>
            <a:normAutofit fontScale="90000"/>
          </a:bodyPr>
          <a:lstStyle/>
          <a:p>
            <a:pPr eaLnBrk="1" hangingPunct="1">
              <a:lnSpc>
                <a:spcPct val="100000"/>
              </a:lnSpc>
            </a:pPr>
            <a:br>
              <a:rPr lang="en-GB" altLang="en-US" b="1" dirty="0">
                <a:ln>
                  <a:noFill/>
                </a:ln>
                <a:solidFill>
                  <a:schemeClr val="tx1"/>
                </a:solidFill>
              </a:rPr>
            </a:br>
            <a:r>
              <a:rPr lang="en-GB" altLang="en-US" b="1" dirty="0">
                <a:ln>
                  <a:noFill/>
                </a:ln>
                <a:solidFill>
                  <a:schemeClr val="tx1"/>
                </a:solidFill>
              </a:rPr>
              <a:t> Offers</a:t>
            </a:r>
            <a:r>
              <a:rPr lang="en-GB" altLang="en-US" b="1" dirty="0">
                <a:solidFill>
                  <a:schemeClr val="tx1"/>
                </a:solidFill>
              </a:rPr>
              <a:t>:   </a:t>
            </a:r>
            <a:r>
              <a:rPr lang="en-GB" altLang="en-US" sz="3600" b="1" dirty="0">
                <a:solidFill>
                  <a:srgbClr val="FF0000"/>
                </a:solidFill>
              </a:rPr>
              <a:t>3 Areas must be Satisfied</a:t>
            </a:r>
            <a:endParaRPr lang="en-IE" altLang="en-US" sz="2800" b="1" dirty="0">
              <a:solidFill>
                <a:srgbClr val="FF0000"/>
              </a:solidFill>
            </a:endParaRPr>
          </a:p>
        </p:txBody>
      </p:sp>
      <p:sp>
        <p:nvSpPr>
          <p:cNvPr id="7" name="TextBox 6">
            <a:extLst>
              <a:ext uri="{FF2B5EF4-FFF2-40B4-BE49-F238E27FC236}">
                <a16:creationId xmlns:a16="http://schemas.microsoft.com/office/drawing/2014/main" id="{114E4155-E59B-4B5A-9521-B9FFB125B298}"/>
              </a:ext>
            </a:extLst>
          </p:cNvPr>
          <p:cNvSpPr txBox="1"/>
          <p:nvPr/>
        </p:nvSpPr>
        <p:spPr>
          <a:xfrm flipH="1">
            <a:off x="1115694" y="6345654"/>
            <a:ext cx="10058400" cy="369332"/>
          </a:xfrm>
          <a:prstGeom prst="rect">
            <a:avLst/>
          </a:prstGeom>
          <a:noFill/>
        </p:spPr>
        <p:txBody>
          <a:bodyPr wrap="square" rtlCol="0">
            <a:spAutoFit/>
          </a:bodyPr>
          <a:lstStyle/>
          <a:p>
            <a:pPr algn="ctr"/>
            <a:r>
              <a:rPr lang="en-IE" dirty="0"/>
              <a:t>Once all 3 areas are satisfied an offer will be made!</a:t>
            </a:r>
          </a:p>
        </p:txBody>
      </p:sp>
    </p:spTree>
    <p:extLst>
      <p:ext uri="{BB962C8B-B14F-4D97-AF65-F5344CB8AC3E}">
        <p14:creationId xmlns:p14="http://schemas.microsoft.com/office/powerpoint/2010/main" val="32045547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D46896A-A254-4138-907D-2FA7425F21D9}"/>
              </a:ext>
            </a:extLst>
          </p:cNvPr>
          <p:cNvPicPr>
            <a:picLocks noChangeAspect="1"/>
          </p:cNvPicPr>
          <p:nvPr/>
        </p:nvPicPr>
        <p:blipFill>
          <a:blip r:embed="rId2"/>
          <a:stretch>
            <a:fillRect/>
          </a:stretch>
        </p:blipFill>
        <p:spPr>
          <a:xfrm>
            <a:off x="0" y="28686"/>
            <a:ext cx="12192000" cy="6800628"/>
          </a:xfrm>
          <a:prstGeom prst="rect">
            <a:avLst/>
          </a:prstGeom>
        </p:spPr>
      </p:pic>
    </p:spTree>
    <p:extLst>
      <p:ext uri="{BB962C8B-B14F-4D97-AF65-F5344CB8AC3E}">
        <p14:creationId xmlns:p14="http://schemas.microsoft.com/office/powerpoint/2010/main" val="26630310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F1EB4DC-6DB9-4A7E-A05E-860F80807E1E}"/>
              </a:ext>
            </a:extLst>
          </p:cNvPr>
          <p:cNvPicPr>
            <a:picLocks noChangeAspect="1"/>
          </p:cNvPicPr>
          <p:nvPr/>
        </p:nvPicPr>
        <p:blipFill>
          <a:blip r:embed="rId2"/>
          <a:stretch>
            <a:fillRect/>
          </a:stretch>
        </p:blipFill>
        <p:spPr>
          <a:xfrm>
            <a:off x="0" y="6569"/>
            <a:ext cx="12192000" cy="6844862"/>
          </a:xfrm>
          <a:prstGeom prst="rect">
            <a:avLst/>
          </a:prstGeom>
        </p:spPr>
      </p:pic>
    </p:spTree>
    <p:extLst>
      <p:ext uri="{BB962C8B-B14F-4D97-AF65-F5344CB8AC3E}">
        <p14:creationId xmlns:p14="http://schemas.microsoft.com/office/powerpoint/2010/main" val="41230256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764BA07-475C-467C-B99D-F528E5300536}"/>
              </a:ext>
            </a:extLst>
          </p:cNvPr>
          <p:cNvPicPr>
            <a:picLocks noChangeAspect="1"/>
          </p:cNvPicPr>
          <p:nvPr/>
        </p:nvPicPr>
        <p:blipFill>
          <a:blip r:embed="rId2"/>
          <a:stretch>
            <a:fillRect/>
          </a:stretch>
        </p:blipFill>
        <p:spPr>
          <a:xfrm>
            <a:off x="24498" y="0"/>
            <a:ext cx="12143004" cy="6858000"/>
          </a:xfrm>
          <a:prstGeom prst="rect">
            <a:avLst/>
          </a:prstGeom>
        </p:spPr>
      </p:pic>
    </p:spTree>
    <p:extLst>
      <p:ext uri="{BB962C8B-B14F-4D97-AF65-F5344CB8AC3E}">
        <p14:creationId xmlns:p14="http://schemas.microsoft.com/office/powerpoint/2010/main" val="2836841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1C8A5B15-B7C6-4C72-97FB-76C42ECBBBB8}"/>
              </a:ext>
            </a:extLst>
          </p:cNvPr>
          <p:cNvSpPr>
            <a:spLocks noGrp="1"/>
          </p:cNvSpPr>
          <p:nvPr>
            <p:ph type="title"/>
          </p:nvPr>
        </p:nvSpPr>
        <p:spPr>
          <a:xfrm>
            <a:off x="3125789" y="536749"/>
            <a:ext cx="6232525" cy="1073150"/>
          </a:xfrm>
        </p:spPr>
        <p:txBody>
          <a:bodyPr>
            <a:normAutofit/>
          </a:bodyPr>
          <a:lstStyle/>
          <a:p>
            <a:pPr algn="ctr" eaLnBrk="1" hangingPunct="1"/>
            <a:r>
              <a:rPr lang="en-US" altLang="en-US" sz="3200" dirty="0">
                <a:latin typeface="Arial Narrow" panose="020B0606020202030204" pitchFamily="34" charset="0"/>
              </a:rPr>
              <a:t>Higher Education Institutions </a:t>
            </a:r>
            <a:br>
              <a:rPr lang="en-US" altLang="en-US" sz="3200" dirty="0">
                <a:latin typeface="Arial Narrow" panose="020B0606020202030204" pitchFamily="34" charset="0"/>
              </a:rPr>
            </a:br>
            <a:r>
              <a:rPr lang="en-US" altLang="en-US" sz="3200" dirty="0">
                <a:latin typeface="Arial Narrow" panose="020B0606020202030204" pitchFamily="34" charset="0"/>
              </a:rPr>
              <a:t>Dublin / Kildare Region</a:t>
            </a:r>
            <a:endParaRPr lang="en-IE" altLang="en-US" sz="3200" dirty="0">
              <a:latin typeface="Arial Narrow" panose="020B0606020202030204" pitchFamily="34" charset="0"/>
            </a:endParaRPr>
          </a:p>
        </p:txBody>
      </p:sp>
      <p:graphicFrame>
        <p:nvGraphicFramePr>
          <p:cNvPr id="4" name="Content Placeholder 3">
            <a:extLst>
              <a:ext uri="{FF2B5EF4-FFF2-40B4-BE49-F238E27FC236}">
                <a16:creationId xmlns:a16="http://schemas.microsoft.com/office/drawing/2014/main" id="{297B6BE2-6F98-4AE0-850A-5F027E602C1E}"/>
              </a:ext>
            </a:extLst>
          </p:cNvPr>
          <p:cNvGraphicFramePr>
            <a:graphicFrameLocks noGrp="1"/>
          </p:cNvGraphicFramePr>
          <p:nvPr>
            <p:ph idx="1"/>
            <p:extLst>
              <p:ext uri="{D42A27DB-BD31-4B8C-83A1-F6EECF244321}">
                <p14:modId xmlns:p14="http://schemas.microsoft.com/office/powerpoint/2010/main" val="1861232823"/>
              </p:ext>
            </p:extLst>
          </p:nvPr>
        </p:nvGraphicFramePr>
        <p:xfrm>
          <a:off x="3247087" y="1775550"/>
          <a:ext cx="6947554" cy="45180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24" name="Picture 2" descr="Image result for TU Dublin logo">
            <a:extLst>
              <a:ext uri="{FF2B5EF4-FFF2-40B4-BE49-F238E27FC236}">
                <a16:creationId xmlns:a16="http://schemas.microsoft.com/office/drawing/2014/main" id="{1659A646-364E-4208-BB78-53D0165FC8B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148669" y="4438825"/>
            <a:ext cx="919246" cy="575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7" descr="C:\Users\adonohue\Desktop\tcd logo.jpg">
            <a:extLst>
              <a:ext uri="{FF2B5EF4-FFF2-40B4-BE49-F238E27FC236}">
                <a16:creationId xmlns:a16="http://schemas.microsoft.com/office/drawing/2014/main" id="{58ACE945-7BA5-4096-A230-FE5AF063218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194641" y="3527007"/>
            <a:ext cx="1109125" cy="662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2" descr="Image result for maynooth university logo">
            <a:extLst>
              <a:ext uri="{FF2B5EF4-FFF2-40B4-BE49-F238E27FC236}">
                <a16:creationId xmlns:a16="http://schemas.microsoft.com/office/drawing/2014/main" id="{21CB38DF-C076-40F6-84C3-24074725F32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26604" y="4368980"/>
            <a:ext cx="1293826" cy="581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2" descr="C:\Users\adonohue\Desktop\logo.jpg">
            <a:extLst>
              <a:ext uri="{FF2B5EF4-FFF2-40B4-BE49-F238E27FC236}">
                <a16:creationId xmlns:a16="http://schemas.microsoft.com/office/drawing/2014/main" id="{2264010D-C0C2-4B37-A968-FF03C71C773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740609" y="5359522"/>
            <a:ext cx="935038"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8" name="Picture 2" descr="Image result for DCU logo">
            <a:extLst>
              <a:ext uri="{FF2B5EF4-FFF2-40B4-BE49-F238E27FC236}">
                <a16:creationId xmlns:a16="http://schemas.microsoft.com/office/drawing/2014/main" id="{9D8ED52A-4B5F-496A-97D9-B2F2A08A432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41722" y="2241451"/>
            <a:ext cx="1055637"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0" name="Picture 2" descr="Image result for ncad logo">
            <a:extLst>
              <a:ext uri="{FF2B5EF4-FFF2-40B4-BE49-F238E27FC236}">
                <a16:creationId xmlns:a16="http://schemas.microsoft.com/office/drawing/2014/main" id="{8BBEDECE-57CD-41A1-B7FC-E40AEB32C98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16353" y="5346540"/>
            <a:ext cx="1412022" cy="493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1" name="Picture 14" descr="C:\Users\adonohue\Pictures\royal-college-of-surgeons-ireland-e1531912683882.jpg">
            <a:extLst>
              <a:ext uri="{FF2B5EF4-FFF2-40B4-BE49-F238E27FC236}">
                <a16:creationId xmlns:a16="http://schemas.microsoft.com/office/drawing/2014/main" id="{4DF0B0F5-E181-4918-A89D-3EF5882EB2A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199513" y="2790943"/>
            <a:ext cx="74295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2" name="Picture 2" descr="Institute of Art, Design and Technology Dun Laoghaire – College">
            <a:extLst>
              <a:ext uri="{FF2B5EF4-FFF2-40B4-BE49-F238E27FC236}">
                <a16:creationId xmlns:a16="http://schemas.microsoft.com/office/drawing/2014/main" id="{F64DE4BD-762E-4866-8C9E-A8A9CF4FA6AB}"/>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03088" y="3461043"/>
            <a:ext cx="1353284" cy="727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3" name="Picture 4" descr="Image result for NCI logo">
            <a:extLst>
              <a:ext uri="{FF2B5EF4-FFF2-40B4-BE49-F238E27FC236}">
                <a16:creationId xmlns:a16="http://schemas.microsoft.com/office/drawing/2014/main" id="{6A7ED15A-E8B4-4A35-86E0-08B60F82619E}"/>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206369" y="1861455"/>
            <a:ext cx="847725"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
            <a:extLst>
              <a:ext uri="{FF2B5EF4-FFF2-40B4-BE49-F238E27FC236}">
                <a16:creationId xmlns:a16="http://schemas.microsoft.com/office/drawing/2014/main" id="{5DE72184-B184-4646-B64B-325001DF9ACE}"/>
              </a:ext>
            </a:extLst>
          </p:cNvPr>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516353" y="505331"/>
            <a:ext cx="2609436" cy="1251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DC0A8C0B-953E-4D33-B6C2-1D9D866A8EE5}"/>
              </a:ext>
            </a:extLst>
          </p:cNvPr>
          <p:cNvSpPr/>
          <p:nvPr/>
        </p:nvSpPr>
        <p:spPr>
          <a:xfrm>
            <a:off x="572638" y="6446458"/>
            <a:ext cx="10940714" cy="307777"/>
          </a:xfrm>
          <a:prstGeom prst="rect">
            <a:avLst/>
          </a:prstGeom>
        </p:spPr>
        <p:txBody>
          <a:bodyPr wrap="square">
            <a:spAutoFit/>
          </a:bodyPr>
          <a:lstStyle/>
          <a:p>
            <a:pPr algn="ctr"/>
            <a:r>
              <a:rPr lang="en-US" sz="1400" b="1" i="1" dirty="0">
                <a:highlight>
                  <a:srgbClr val="FFFF00"/>
                </a:highlight>
              </a:rPr>
              <a:t>It is the responsibility of each student to confirm the status of the institution that you are applying to</a:t>
            </a:r>
            <a:endParaRPr lang="en-IE" sz="1400" i="1" dirty="0">
              <a:highlight>
                <a:srgbClr val="FFFF00"/>
              </a:highligh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45B9E-0211-4E15-9FB4-4E022944AB7B}"/>
              </a:ext>
            </a:extLst>
          </p:cNvPr>
          <p:cNvSpPr>
            <a:spLocks noGrp="1"/>
          </p:cNvSpPr>
          <p:nvPr>
            <p:ph type="title"/>
          </p:nvPr>
        </p:nvSpPr>
        <p:spPr>
          <a:xfrm>
            <a:off x="513536" y="492424"/>
            <a:ext cx="10058400" cy="782488"/>
          </a:xfrm>
          <a:solidFill>
            <a:schemeClr val="bg1">
              <a:lumMod val="75000"/>
            </a:schemeClr>
          </a:solidFill>
        </p:spPr>
        <p:txBody>
          <a:bodyPr>
            <a:normAutofit fontScale="90000"/>
          </a:bodyPr>
          <a:lstStyle/>
          <a:p>
            <a:r>
              <a:rPr lang="en-IE" sz="2800" dirty="0"/>
              <a:t>Level 5 Post Leaving Courses in an FET </a:t>
            </a:r>
            <a:br>
              <a:rPr lang="en-IE" sz="2800" dirty="0"/>
            </a:br>
            <a:r>
              <a:rPr lang="en-IE" sz="2800" dirty="0"/>
              <a:t>(college of Further Education and Training)</a:t>
            </a:r>
          </a:p>
        </p:txBody>
      </p:sp>
      <p:pic>
        <p:nvPicPr>
          <p:cNvPr id="5" name="Content Placeholder 4">
            <a:extLst>
              <a:ext uri="{FF2B5EF4-FFF2-40B4-BE49-F238E27FC236}">
                <a16:creationId xmlns:a16="http://schemas.microsoft.com/office/drawing/2014/main" id="{26923F38-2D3E-404C-AFF6-9832527A5E87}"/>
              </a:ext>
            </a:extLst>
          </p:cNvPr>
          <p:cNvPicPr>
            <a:picLocks noGrp="1" noChangeAspect="1"/>
          </p:cNvPicPr>
          <p:nvPr>
            <p:ph idx="1"/>
          </p:nvPr>
        </p:nvPicPr>
        <p:blipFill>
          <a:blip r:embed="rId2"/>
          <a:stretch>
            <a:fillRect/>
          </a:stretch>
        </p:blipFill>
        <p:spPr>
          <a:xfrm>
            <a:off x="10314357" y="58168"/>
            <a:ext cx="1877643" cy="1765879"/>
          </a:xfrm>
          <a:ln>
            <a:solidFill>
              <a:schemeClr val="accent1"/>
            </a:solidFill>
          </a:ln>
        </p:spPr>
      </p:pic>
      <p:sp>
        <p:nvSpPr>
          <p:cNvPr id="6" name="TextBox 5">
            <a:extLst>
              <a:ext uri="{FF2B5EF4-FFF2-40B4-BE49-F238E27FC236}">
                <a16:creationId xmlns:a16="http://schemas.microsoft.com/office/drawing/2014/main" id="{E101859E-4728-4F4F-B2AC-0EF6F5AD502F}"/>
              </a:ext>
            </a:extLst>
          </p:cNvPr>
          <p:cNvSpPr txBox="1"/>
          <p:nvPr/>
        </p:nvSpPr>
        <p:spPr>
          <a:xfrm>
            <a:off x="412750" y="1691622"/>
            <a:ext cx="11366500" cy="5355312"/>
          </a:xfrm>
          <a:prstGeom prst="rect">
            <a:avLst/>
          </a:prstGeom>
          <a:noFill/>
        </p:spPr>
        <p:txBody>
          <a:bodyPr wrap="square" rtlCol="0">
            <a:spAutoFit/>
          </a:bodyPr>
          <a:lstStyle/>
          <a:p>
            <a:r>
              <a:rPr lang="en-IE" dirty="0"/>
              <a:t>Reasons for choosing to do a Level 5 Course:</a:t>
            </a:r>
          </a:p>
          <a:p>
            <a:pPr lvl="0" defTabSz="914400" eaLnBrk="0" fontAlgn="base" hangingPunct="0">
              <a:spcBef>
                <a:spcPct val="0"/>
              </a:spcBef>
              <a:spcAft>
                <a:spcPct val="0"/>
              </a:spcAft>
              <a:buFontTx/>
              <a:buChar char="•"/>
            </a:pPr>
            <a:r>
              <a:rPr lang="en-US" altLang="en-US" b="1" dirty="0">
                <a:latin typeface="Arial" panose="020B0604020202020204" pitchFamily="34" charset="0"/>
              </a:rPr>
              <a:t>Test a Career Path:</a:t>
            </a:r>
            <a:r>
              <a:rPr lang="en-US" altLang="en-US" dirty="0">
                <a:latin typeface="Arial" panose="020B0604020202020204" pitchFamily="34" charset="0"/>
              </a:rPr>
              <a:t> Try out a field for one year before committing to a long-term degree or apprenticeship for example  </a:t>
            </a:r>
            <a:r>
              <a:rPr lang="en-US" altLang="en-US" b="1" dirty="0">
                <a:solidFill>
                  <a:srgbClr val="FF0000"/>
                </a:solidFill>
                <a:latin typeface="Arial" panose="020B0604020202020204" pitchFamily="34" charset="0"/>
              </a:rPr>
              <a:t>Pre-Nursing in Inchicore FET.</a:t>
            </a:r>
          </a:p>
          <a:p>
            <a:pPr lvl="0" defTabSz="914400" eaLnBrk="0" fontAlgn="base" hangingPunct="0">
              <a:spcBef>
                <a:spcPct val="0"/>
              </a:spcBef>
              <a:spcAft>
                <a:spcPct val="0"/>
              </a:spcAft>
            </a:pPr>
            <a:endParaRPr lang="en-US" altLang="en-US" dirty="0">
              <a:latin typeface="Arial" panose="020B0604020202020204" pitchFamily="34" charset="0"/>
            </a:endParaRPr>
          </a:p>
          <a:p>
            <a:pPr lvl="0" defTabSz="914400" eaLnBrk="0" fontAlgn="base" hangingPunct="0">
              <a:spcBef>
                <a:spcPct val="0"/>
              </a:spcBef>
              <a:spcAft>
                <a:spcPct val="0"/>
              </a:spcAft>
              <a:buFontTx/>
              <a:buChar char="•"/>
            </a:pPr>
            <a:r>
              <a:rPr lang="en-US" altLang="en-US" b="1" dirty="0">
                <a:latin typeface="Arial" panose="020B0604020202020204" pitchFamily="34" charset="0"/>
              </a:rPr>
              <a:t>Direct Route to Employment:</a:t>
            </a:r>
            <a:r>
              <a:rPr lang="en-US" altLang="en-US" dirty="0">
                <a:latin typeface="Arial" panose="020B0604020202020204" pitchFamily="34" charset="0"/>
              </a:rPr>
              <a:t> The qualification is a direct pathway into entry-level jobs and apprenticeships in high-demand sectors for example </a:t>
            </a:r>
            <a:r>
              <a:rPr lang="en-US" altLang="en-US" b="1" dirty="0">
                <a:solidFill>
                  <a:srgbClr val="FF0000"/>
                </a:solidFill>
                <a:latin typeface="Arial" panose="020B0604020202020204" pitchFamily="34" charset="0"/>
              </a:rPr>
              <a:t>Beauty Therapy in Crumlin College FET and Apprenticeship Hairdressing Crumlin College FET</a:t>
            </a:r>
          </a:p>
          <a:p>
            <a:pPr lvl="0" defTabSz="914400" eaLnBrk="0" fontAlgn="base" hangingPunct="0">
              <a:spcBef>
                <a:spcPct val="0"/>
              </a:spcBef>
              <a:spcAft>
                <a:spcPct val="0"/>
              </a:spcAft>
              <a:buFontTx/>
              <a:buChar char="•"/>
            </a:pPr>
            <a:endParaRPr lang="en-US" altLang="en-US" b="1" dirty="0">
              <a:solidFill>
                <a:srgbClr val="FF0000"/>
              </a:solidFill>
              <a:latin typeface="Arial" panose="020B0604020202020204" pitchFamily="34" charset="0"/>
            </a:endParaRPr>
          </a:p>
          <a:p>
            <a:pPr lvl="0" defTabSz="914400" eaLnBrk="0" fontAlgn="base" hangingPunct="0">
              <a:spcBef>
                <a:spcPct val="0"/>
              </a:spcBef>
              <a:spcAft>
                <a:spcPct val="0"/>
              </a:spcAft>
              <a:buFontTx/>
              <a:buChar char="•"/>
            </a:pPr>
            <a:r>
              <a:rPr lang="en-US" altLang="en-US" b="1" dirty="0">
                <a:latin typeface="Arial" panose="020B0604020202020204" pitchFamily="34" charset="0"/>
              </a:rPr>
              <a:t>Boost CAO Points:</a:t>
            </a:r>
            <a:r>
              <a:rPr lang="en-US" altLang="en-US" dirty="0">
                <a:latin typeface="Arial" panose="020B0604020202020204" pitchFamily="34" charset="0"/>
              </a:rPr>
              <a:t> QQI Level 5 results can be used to apply to specific CAO courses through the Higher Education Links Scheme (HEIs).    </a:t>
            </a:r>
          </a:p>
          <a:p>
            <a:pPr lvl="0" defTabSz="914400" eaLnBrk="0" fontAlgn="base" hangingPunct="0">
              <a:spcBef>
                <a:spcPct val="0"/>
              </a:spcBef>
              <a:spcAft>
                <a:spcPct val="0"/>
              </a:spcAft>
              <a:buFontTx/>
              <a:buChar char="•"/>
            </a:pPr>
            <a:endParaRPr lang="en-US" altLang="en-US" b="1" dirty="0">
              <a:latin typeface="Arial" panose="020B0604020202020204" pitchFamily="34" charset="0"/>
            </a:endParaRPr>
          </a:p>
          <a:p>
            <a:pPr lvl="0" defTabSz="914400" eaLnBrk="0" fontAlgn="base" hangingPunct="0">
              <a:spcBef>
                <a:spcPct val="0"/>
              </a:spcBef>
              <a:spcAft>
                <a:spcPct val="0"/>
              </a:spcAft>
              <a:buFontTx/>
              <a:buChar char="•"/>
            </a:pPr>
            <a:r>
              <a:rPr lang="en-US" altLang="en-US" b="1" dirty="0">
                <a:latin typeface="Arial" panose="020B0604020202020204" pitchFamily="34" charset="0"/>
              </a:rPr>
              <a:t>Shorter 1-Year Commitment: </a:t>
            </a:r>
            <a:r>
              <a:rPr lang="en-US" altLang="en-US" dirty="0">
                <a:latin typeface="Arial" panose="020B0604020202020204" pitchFamily="34" charset="0"/>
              </a:rPr>
              <a:t>A less overwhelming first step compared to immediately starting a three or four-year degree course.</a:t>
            </a:r>
          </a:p>
          <a:p>
            <a:pPr lvl="0" defTabSz="914400" eaLnBrk="0" fontAlgn="base" hangingPunct="0">
              <a:spcBef>
                <a:spcPct val="0"/>
              </a:spcBef>
              <a:spcAft>
                <a:spcPct val="0"/>
              </a:spcAft>
              <a:buFontTx/>
              <a:buChar char="•"/>
            </a:pPr>
            <a:endParaRPr lang="en-US" altLang="en-US" b="1" dirty="0">
              <a:latin typeface="Arial" panose="020B0604020202020204" pitchFamily="34" charset="0"/>
            </a:endParaRPr>
          </a:p>
          <a:p>
            <a:pPr lvl="0" defTabSz="914400" eaLnBrk="0" fontAlgn="base" hangingPunct="0">
              <a:spcBef>
                <a:spcPct val="0"/>
              </a:spcBef>
              <a:spcAft>
                <a:spcPct val="0"/>
              </a:spcAft>
              <a:buFontTx/>
              <a:buChar char="•"/>
            </a:pPr>
            <a:r>
              <a:rPr lang="en-US" altLang="en-US" b="1" dirty="0">
                <a:latin typeface="Arial" panose="020B0604020202020204" pitchFamily="34" charset="0"/>
              </a:rPr>
              <a:t>Affordable and Local</a:t>
            </a:r>
          </a:p>
          <a:p>
            <a:pPr lvl="0" defTabSz="914400" eaLnBrk="0" fontAlgn="base" hangingPunct="0">
              <a:spcBef>
                <a:spcPct val="0"/>
              </a:spcBef>
              <a:spcAft>
                <a:spcPct val="0"/>
              </a:spcAft>
              <a:buFontTx/>
              <a:buChar char="•"/>
            </a:pPr>
            <a:endParaRPr lang="en-US" altLang="en-US" b="1" dirty="0">
              <a:solidFill>
                <a:srgbClr val="FF0000"/>
              </a:solidFill>
              <a:latin typeface="Arial" panose="020B0604020202020204" pitchFamily="34" charset="0"/>
            </a:endParaRPr>
          </a:p>
          <a:p>
            <a:pPr lvl="0" defTabSz="914400" eaLnBrk="0" fontAlgn="base" hangingPunct="0">
              <a:spcBef>
                <a:spcPct val="0"/>
              </a:spcBef>
              <a:spcAft>
                <a:spcPct val="0"/>
              </a:spcAft>
              <a:buFontTx/>
              <a:buChar char="•"/>
            </a:pPr>
            <a:endParaRPr lang="en-US" altLang="en-US" b="1" dirty="0">
              <a:solidFill>
                <a:srgbClr val="FF0000"/>
              </a:solidFill>
              <a:latin typeface="Arial" panose="020B0604020202020204" pitchFamily="34" charset="0"/>
            </a:endParaRPr>
          </a:p>
          <a:p>
            <a:pPr lvl="0" defTabSz="914400" eaLnBrk="0" fontAlgn="base" hangingPunct="0">
              <a:spcBef>
                <a:spcPct val="0"/>
              </a:spcBef>
              <a:spcAft>
                <a:spcPct val="0"/>
              </a:spcAft>
              <a:buFontTx/>
              <a:buChar char="•"/>
            </a:pPr>
            <a:endParaRPr lang="en-US" altLang="en-US" b="1" dirty="0">
              <a:solidFill>
                <a:srgbClr val="FF0000"/>
              </a:solidFill>
              <a:latin typeface="Arial" panose="020B0604020202020204" pitchFamily="34" charset="0"/>
            </a:endParaRPr>
          </a:p>
          <a:p>
            <a:endParaRPr lang="en-IE" dirty="0"/>
          </a:p>
        </p:txBody>
      </p:sp>
      <p:sp>
        <p:nvSpPr>
          <p:cNvPr id="9" name="Rectangle 3">
            <a:extLst>
              <a:ext uri="{FF2B5EF4-FFF2-40B4-BE49-F238E27FC236}">
                <a16:creationId xmlns:a16="http://schemas.microsoft.com/office/drawing/2014/main" id="{9E1D0546-36EF-4499-81BF-84692D430F30}"/>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31" name="Picture 7" descr="Liberties College, Dublin">
            <a:extLst>
              <a:ext uri="{FF2B5EF4-FFF2-40B4-BE49-F238E27FC236}">
                <a16:creationId xmlns:a16="http://schemas.microsoft.com/office/drawing/2014/main" id="{0C143608-8B1F-4DDC-8C74-4DB53C0400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3826" y="5281939"/>
            <a:ext cx="2153849" cy="1216678"/>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Ballyfermot College of Further ...">
            <a:extLst>
              <a:ext uri="{FF2B5EF4-FFF2-40B4-BE49-F238E27FC236}">
                <a16:creationId xmlns:a16="http://schemas.microsoft.com/office/drawing/2014/main" id="{AF25740D-026A-4602-AE5D-3ADAFC3353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425" y="5361258"/>
            <a:ext cx="2114550" cy="962025"/>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pic>
        <p:nvPicPr>
          <p:cNvPr id="1035" name="Picture 11" descr="Inchicore College of Further Education ...">
            <a:extLst>
              <a:ext uri="{FF2B5EF4-FFF2-40B4-BE49-F238E27FC236}">
                <a16:creationId xmlns:a16="http://schemas.microsoft.com/office/drawing/2014/main" id="{F8C7405C-1793-4E2D-9DEE-62933F2D49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36351" y="5359400"/>
            <a:ext cx="2114550" cy="962025"/>
          </a:xfrm>
          <a:prstGeom prst="rect">
            <a:avLst/>
          </a:prstGeom>
          <a:noFill/>
          <a:ln>
            <a:solidFill>
              <a:srgbClr val="0070C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73702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CAO, UCAS, </a:t>
            </a:r>
            <a:r>
              <a:rPr lang="en-US" dirty="0" err="1"/>
              <a:t>Eunicas</a:t>
            </a:r>
            <a:r>
              <a:rPr lang="en-US" dirty="0"/>
              <a:t>, Plc, Apprenticeships</a:t>
            </a:r>
            <a:endParaRPr lang="en-IE"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9848" y="2093976"/>
            <a:ext cx="1783734" cy="733879"/>
          </a:xfrm>
        </p:spPr>
      </p:pic>
      <p:sp>
        <p:nvSpPr>
          <p:cNvPr id="7" name="TextBox 6"/>
          <p:cNvSpPr txBox="1"/>
          <p:nvPr/>
        </p:nvSpPr>
        <p:spPr>
          <a:xfrm>
            <a:off x="3045278" y="2408464"/>
            <a:ext cx="8133189" cy="1477328"/>
          </a:xfrm>
          <a:prstGeom prst="rect">
            <a:avLst/>
          </a:prstGeom>
          <a:noFill/>
        </p:spPr>
        <p:txBody>
          <a:bodyPr wrap="none" rtlCol="0">
            <a:spAutoFit/>
          </a:bodyPr>
          <a:lstStyle/>
          <a:p>
            <a:pPr marL="285750" indent="-285750">
              <a:buFont typeface="Arial" panose="020B0604020202020204" pitchFamily="34" charset="0"/>
              <a:buChar char="•"/>
            </a:pPr>
            <a:r>
              <a:rPr lang="en-US" dirty="0">
                <a:hlinkClick r:id="rId3"/>
              </a:rPr>
              <a:t>https://www.ucas.com/</a:t>
            </a:r>
          </a:p>
          <a:p>
            <a:pPr marL="285750" indent="-285750">
              <a:buFont typeface="Arial" panose="020B0604020202020204" pitchFamily="34" charset="0"/>
              <a:buChar char="•"/>
            </a:pPr>
            <a:r>
              <a:rPr lang="en-US" dirty="0">
                <a:hlinkClick r:id="rId3"/>
              </a:rPr>
              <a:t>Deadline</a:t>
            </a:r>
            <a:r>
              <a:rPr lang="en-US" dirty="0"/>
              <a:t> for Medicine, Veterinary, Dentistry and Oxford and Cambridge</a:t>
            </a:r>
          </a:p>
          <a:p>
            <a:r>
              <a:rPr lang="en-US" dirty="0"/>
              <a:t>      is 15</a:t>
            </a:r>
            <a:r>
              <a:rPr lang="en-US" baseline="30000" dirty="0"/>
              <a:t>th</a:t>
            </a:r>
            <a:r>
              <a:rPr lang="en-US" dirty="0"/>
              <a:t> October 2025</a:t>
            </a:r>
          </a:p>
          <a:p>
            <a:pPr marL="285750" indent="-285750">
              <a:buFont typeface="Arial" panose="020B0604020202020204" pitchFamily="34" charset="0"/>
              <a:buChar char="•"/>
            </a:pPr>
            <a:r>
              <a:rPr lang="en-US" dirty="0"/>
              <a:t>Deadline for all other courses is in late January 2026</a:t>
            </a:r>
          </a:p>
          <a:p>
            <a:pPr marL="285750" indent="-285750">
              <a:buFont typeface="Arial" panose="020B0604020202020204" pitchFamily="34" charset="0"/>
              <a:buChar char="•"/>
            </a:pPr>
            <a:r>
              <a:rPr lang="en-US" dirty="0"/>
              <a:t>A personal statement must be submitted along with predicted scores</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4901" y="4577245"/>
            <a:ext cx="2682649" cy="1415119"/>
          </a:xfrm>
          <a:prstGeom prst="rect">
            <a:avLst/>
          </a:prstGeom>
        </p:spPr>
      </p:pic>
      <p:sp>
        <p:nvSpPr>
          <p:cNvPr id="9" name="TextBox 8"/>
          <p:cNvSpPr txBox="1"/>
          <p:nvPr/>
        </p:nvSpPr>
        <p:spPr>
          <a:xfrm>
            <a:off x="3682093" y="4754277"/>
            <a:ext cx="5886420" cy="1015663"/>
          </a:xfrm>
          <a:prstGeom prst="rect">
            <a:avLst/>
          </a:prstGeom>
          <a:noFill/>
        </p:spPr>
        <p:txBody>
          <a:bodyPr wrap="none" rtlCol="0">
            <a:spAutoFit/>
          </a:bodyPr>
          <a:lstStyle/>
          <a:p>
            <a:r>
              <a:rPr lang="en-US" sz="2400" dirty="0">
                <a:solidFill>
                  <a:srgbClr val="C00000"/>
                </a:solidFill>
                <a:hlinkClick r:id="rId5"/>
              </a:rPr>
              <a:t>www.eunicas.ie</a:t>
            </a:r>
            <a:endParaRPr lang="en-US" sz="2400" dirty="0">
              <a:solidFill>
                <a:srgbClr val="C00000"/>
              </a:solidFill>
            </a:endParaRPr>
          </a:p>
          <a:p>
            <a:pPr marL="342900" indent="-342900">
              <a:buFont typeface="Arial" panose="020B0604020202020204" pitchFamily="34" charset="0"/>
              <a:buChar char="•"/>
            </a:pPr>
            <a:r>
              <a:rPr lang="en-US" dirty="0"/>
              <a:t>English speaking and world renowned universities</a:t>
            </a:r>
          </a:p>
          <a:p>
            <a:pPr marL="342900" indent="-342900">
              <a:buFont typeface="Arial" panose="020B0604020202020204" pitchFamily="34" charset="0"/>
              <a:buChar char="•"/>
            </a:pPr>
            <a:r>
              <a:rPr lang="en-US" dirty="0"/>
              <a:t>Medicine, Veterinary…Business, Physio</a:t>
            </a:r>
          </a:p>
        </p:txBody>
      </p:sp>
    </p:spTree>
    <p:extLst>
      <p:ext uri="{BB962C8B-B14F-4D97-AF65-F5344CB8AC3E}">
        <p14:creationId xmlns:p14="http://schemas.microsoft.com/office/powerpoint/2010/main" val="17419628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069848" y="2057400"/>
            <a:ext cx="10058400" cy="4114800"/>
          </a:xfrm>
        </p:spPr>
        <p:txBody>
          <a:bodyPr/>
          <a:lstStyle/>
          <a:p>
            <a:r>
              <a:rPr lang="en-IE" dirty="0">
                <a:hlinkClick r:id="rId2"/>
              </a:rPr>
              <a:t>www.apprenticeships.ie</a:t>
            </a:r>
            <a:endParaRPr lang="en-IE" dirty="0"/>
          </a:p>
          <a:p>
            <a:endParaRPr lang="en-US" dirty="0"/>
          </a:p>
          <a:p>
            <a:endParaRPr lang="en-US" dirty="0"/>
          </a:p>
          <a:p>
            <a:endParaRPr lang="en-IE" dirty="0"/>
          </a:p>
          <a:p>
            <a:pPr marL="0" indent="0">
              <a:buNone/>
            </a:pPr>
            <a:r>
              <a:rPr lang="en-US" dirty="0"/>
              <a:t>From Auctioneering and Property Services  to Lab Technician and Analyst.  From Accounting Technician to Cyber Security.  The new apprenticeships cater for all .</a:t>
            </a:r>
          </a:p>
          <a:p>
            <a:pPr marL="0" indent="0">
              <a:buNone/>
            </a:pPr>
            <a:endParaRPr lang="en-IE" dirty="0"/>
          </a:p>
        </p:txBody>
      </p:sp>
      <p:pic>
        <p:nvPicPr>
          <p:cNvPr id="4098" name="Picture 2" descr="https://careersportal.ie/images/apprenticeships/gen_appr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035" y="0"/>
            <a:ext cx="11630025" cy="185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21553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42AB3-1A88-4037-869A-03D164C3E31C}"/>
              </a:ext>
            </a:extLst>
          </p:cNvPr>
          <p:cNvSpPr>
            <a:spLocks noGrp="1"/>
          </p:cNvSpPr>
          <p:nvPr>
            <p:ph type="ctrTitle"/>
          </p:nvPr>
        </p:nvSpPr>
        <p:spPr/>
        <p:txBody>
          <a:bodyPr/>
          <a:lstStyle/>
          <a:p>
            <a:pPr algn="ctr"/>
            <a:r>
              <a:rPr lang="en-IE" dirty="0"/>
              <a:t>Thank you and </a:t>
            </a:r>
            <a:br>
              <a:rPr lang="en-IE" dirty="0"/>
            </a:br>
            <a:r>
              <a:rPr lang="en-IE" dirty="0"/>
              <a:t>good night</a:t>
            </a:r>
          </a:p>
        </p:txBody>
      </p:sp>
      <p:sp>
        <p:nvSpPr>
          <p:cNvPr id="3" name="Subtitle 2">
            <a:extLst>
              <a:ext uri="{FF2B5EF4-FFF2-40B4-BE49-F238E27FC236}">
                <a16:creationId xmlns:a16="http://schemas.microsoft.com/office/drawing/2014/main" id="{8D5EB2F4-42E3-4E7F-B37E-5D83D4A90D2A}"/>
              </a:ext>
            </a:extLst>
          </p:cNvPr>
          <p:cNvSpPr>
            <a:spLocks noGrp="1"/>
          </p:cNvSpPr>
          <p:nvPr>
            <p:ph type="subTitle" idx="1"/>
          </p:nvPr>
        </p:nvSpPr>
        <p:spPr/>
        <p:txBody>
          <a:bodyPr>
            <a:normAutofit/>
          </a:bodyPr>
          <a:lstStyle/>
          <a:p>
            <a:pPr algn="ctr"/>
            <a:endParaRPr lang="en-IE" sz="2800" dirty="0"/>
          </a:p>
          <a:p>
            <a:pPr algn="ctr"/>
            <a:r>
              <a:rPr lang="en-IE" sz="2800" dirty="0"/>
              <a:t>adonohue@stjosephslucan.com</a:t>
            </a:r>
          </a:p>
        </p:txBody>
      </p:sp>
    </p:spTree>
    <p:extLst>
      <p:ext uri="{BB962C8B-B14F-4D97-AF65-F5344CB8AC3E}">
        <p14:creationId xmlns:p14="http://schemas.microsoft.com/office/powerpoint/2010/main" val="1930173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C61C-1258-4AD9-872D-0B14F1F49D79}"/>
              </a:ext>
            </a:extLst>
          </p:cNvPr>
          <p:cNvSpPr>
            <a:spLocks noGrp="1"/>
          </p:cNvSpPr>
          <p:nvPr>
            <p:ph type="title"/>
          </p:nvPr>
        </p:nvSpPr>
        <p:spPr/>
        <p:txBody>
          <a:bodyPr/>
          <a:lstStyle/>
          <a:p>
            <a:pPr algn="ctr"/>
            <a:r>
              <a:rPr lang="en-GB" altLang="en-US" dirty="0"/>
              <a:t>General Information </a:t>
            </a:r>
            <a:endParaRPr lang="en-IE" dirty="0"/>
          </a:p>
        </p:txBody>
      </p:sp>
      <p:sp>
        <p:nvSpPr>
          <p:cNvPr id="3" name="Content Placeholder 2">
            <a:extLst>
              <a:ext uri="{FF2B5EF4-FFF2-40B4-BE49-F238E27FC236}">
                <a16:creationId xmlns:a16="http://schemas.microsoft.com/office/drawing/2014/main" id="{959C1B7F-7E71-40A7-8E02-F6C57C3B2952}"/>
              </a:ext>
            </a:extLst>
          </p:cNvPr>
          <p:cNvSpPr>
            <a:spLocks noGrp="1"/>
          </p:cNvSpPr>
          <p:nvPr>
            <p:ph idx="1"/>
          </p:nvPr>
        </p:nvSpPr>
        <p:spPr>
          <a:xfrm>
            <a:off x="1069848" y="2216658"/>
            <a:ext cx="10058400" cy="4050792"/>
          </a:xfrm>
        </p:spPr>
        <p:txBody>
          <a:bodyPr>
            <a:noAutofit/>
          </a:bodyPr>
          <a:lstStyle/>
          <a:p>
            <a:pPr>
              <a:buClr>
                <a:schemeClr val="accent2"/>
              </a:buClr>
              <a:buSzPct val="130000"/>
              <a:buFontTx/>
              <a:buChar char="•"/>
              <a:defRPr/>
            </a:pPr>
            <a:r>
              <a:rPr lang="en-GB" altLang="en-US" sz="2400" dirty="0"/>
              <a:t>The CAO  is the  Central Applications Office  to which Leaving Cert students apply to undergraduate courses offered by Higher Education Institutions (HEIs)</a:t>
            </a:r>
          </a:p>
          <a:p>
            <a:pPr>
              <a:buClr>
                <a:schemeClr val="accent2"/>
              </a:buClr>
              <a:buSzPct val="130000"/>
              <a:buFontTx/>
              <a:buChar char="•"/>
              <a:defRPr/>
            </a:pPr>
            <a:r>
              <a:rPr lang="en-GB" altLang="en-US" sz="2400" dirty="0"/>
              <a:t>These are the courses for which “POINTS” are usually required</a:t>
            </a:r>
          </a:p>
          <a:p>
            <a:pPr>
              <a:buClr>
                <a:schemeClr val="accent2"/>
              </a:buClr>
              <a:buSzPct val="130000"/>
              <a:buFontTx/>
              <a:buChar char="•"/>
              <a:defRPr/>
            </a:pPr>
            <a:r>
              <a:rPr lang="en-GB" altLang="en-US" sz="2400" dirty="0"/>
              <a:t>All students should apply to the CAO online </a:t>
            </a:r>
            <a:r>
              <a:rPr lang="en-GB" altLang="en-US" sz="2400" b="1" u="sng" dirty="0"/>
              <a:t>using a laptop or desktop only</a:t>
            </a:r>
          </a:p>
          <a:p>
            <a:pPr>
              <a:buClr>
                <a:schemeClr val="accent2"/>
              </a:buClr>
              <a:buSzPct val="130000"/>
              <a:buFontTx/>
              <a:buChar char="•"/>
              <a:defRPr/>
            </a:pPr>
            <a:r>
              <a:rPr lang="en-GB" sz="2400" dirty="0"/>
              <a:t>For your information the new annual student contribution fee will be </a:t>
            </a:r>
            <a:r>
              <a:rPr lang="en-GB" sz="2400" b="1" dirty="0">
                <a:solidFill>
                  <a:srgbClr val="C00000"/>
                </a:solidFill>
              </a:rPr>
              <a:t>€2,500</a:t>
            </a:r>
            <a:endParaRPr lang="en-IE" sz="2400" b="1" u="sng" dirty="0">
              <a:solidFill>
                <a:srgbClr val="C00000"/>
              </a:solidFill>
            </a:endParaRPr>
          </a:p>
        </p:txBody>
      </p:sp>
      <p:pic>
        <p:nvPicPr>
          <p:cNvPr id="4" name="Picture 7">
            <a:extLst>
              <a:ext uri="{FF2B5EF4-FFF2-40B4-BE49-F238E27FC236}">
                <a16:creationId xmlns:a16="http://schemas.microsoft.com/office/drawing/2014/main" id="{4169BF4D-C018-4700-847D-47329A3D1A1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1475" y="590550"/>
            <a:ext cx="2609436" cy="1251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945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2000"/>
                                        <p:tgtEl>
                                          <p:spTgt spid="3">
                                            <p:txEl>
                                              <p:pRg st="2" end="2"/>
                                            </p:txEl>
                                          </p:spTgt>
                                        </p:tgtEl>
                                      </p:cBhvr>
                                    </p:animEffect>
                                    <p:anim calcmode="lin" valueType="num">
                                      <p:cBhvr>
                                        <p:cTn id="8"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2000"/>
                                        <p:tgtEl>
                                          <p:spTgt spid="3">
                                            <p:txEl>
                                              <p:pRg st="3" end="3"/>
                                            </p:txEl>
                                          </p:spTgt>
                                        </p:tgtEl>
                                      </p:cBhvr>
                                    </p:animEffect>
                                    <p:anim calcmode="lin" valueType="num">
                                      <p:cBhvr>
                                        <p:cTn id="15"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16" dur="2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FE25C7F-91E1-4702-8F64-5C0891436AC6}"/>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6054015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CEFE4F4C-4787-4D48-A0F5-E123ECA11245}"/>
              </a:ext>
            </a:extLst>
          </p:cNvPr>
          <p:cNvSpPr>
            <a:spLocks noGrp="1"/>
          </p:cNvSpPr>
          <p:nvPr>
            <p:ph type="title"/>
          </p:nvPr>
        </p:nvSpPr>
        <p:spPr>
          <a:xfrm>
            <a:off x="2782888" y="1028700"/>
            <a:ext cx="8284180" cy="1320801"/>
          </a:xfrm>
        </p:spPr>
        <p:txBody>
          <a:bodyPr>
            <a:normAutofit/>
          </a:bodyPr>
          <a:lstStyle/>
          <a:p>
            <a:pPr algn="ctr" eaLnBrk="1" hangingPunct="1"/>
            <a:r>
              <a:rPr lang="en-GB" altLang="en-US" sz="4400" dirty="0"/>
              <a:t>It is the applicants </a:t>
            </a:r>
            <a:br>
              <a:rPr lang="en-GB" altLang="en-US" sz="4400" dirty="0"/>
            </a:br>
            <a:r>
              <a:rPr lang="en-GB" altLang="en-US" sz="4400" dirty="0"/>
              <a:t>responsibility to:</a:t>
            </a:r>
            <a:endParaRPr lang="en-US" altLang="en-US" sz="4400" dirty="0"/>
          </a:p>
        </p:txBody>
      </p:sp>
      <p:sp>
        <p:nvSpPr>
          <p:cNvPr id="16386" name="Rectangle 3">
            <a:extLst>
              <a:ext uri="{FF2B5EF4-FFF2-40B4-BE49-F238E27FC236}">
                <a16:creationId xmlns:a16="http://schemas.microsoft.com/office/drawing/2014/main" id="{829A9A14-35E1-46B2-BDF4-257E1A75D075}"/>
              </a:ext>
            </a:extLst>
          </p:cNvPr>
          <p:cNvSpPr>
            <a:spLocks noGrp="1" noChangeArrowheads="1"/>
          </p:cNvSpPr>
          <p:nvPr>
            <p:ph idx="1"/>
          </p:nvPr>
        </p:nvSpPr>
        <p:spPr>
          <a:xfrm>
            <a:off x="2782888" y="2577579"/>
            <a:ext cx="8469765" cy="3861841"/>
          </a:xfrm>
        </p:spPr>
        <p:txBody>
          <a:bodyPr rtlCol="0">
            <a:normAutofit fontScale="92500" lnSpcReduction="10000"/>
          </a:bodyPr>
          <a:lstStyle/>
          <a:p>
            <a:pPr eaLnBrk="1" fontAlgn="auto" hangingPunct="1">
              <a:buClr>
                <a:schemeClr val="accent2"/>
              </a:buClr>
              <a:buSzPct val="135000"/>
              <a:defRPr/>
            </a:pPr>
            <a:r>
              <a:rPr lang="en-GB" altLang="en-US" u="sng" dirty="0">
                <a:solidFill>
                  <a:schemeClr val="tx1">
                    <a:lumMod val="85000"/>
                    <a:lumOff val="15000"/>
                  </a:schemeClr>
                </a:solidFill>
                <a:hlinkClick r:id="rId2"/>
              </a:rPr>
              <a:t>Read the CAO handbook </a:t>
            </a:r>
            <a:r>
              <a:rPr lang="en-GB" altLang="en-US" dirty="0">
                <a:solidFill>
                  <a:schemeClr val="tx1">
                    <a:lumMod val="85000"/>
                    <a:lumOff val="15000"/>
                  </a:schemeClr>
                </a:solidFill>
              </a:rPr>
              <a:t>carefully, and be clear about the procedures, dates, fees and  rules that apply to the Central Application System of the  CAO – No printed version this year.</a:t>
            </a:r>
          </a:p>
          <a:p>
            <a:pPr eaLnBrk="1" fontAlgn="auto" hangingPunct="1">
              <a:buClr>
                <a:schemeClr val="accent2"/>
              </a:buClr>
              <a:buSzPct val="135000"/>
              <a:defRPr/>
            </a:pPr>
            <a:endParaRPr lang="en-GB" altLang="en-US" dirty="0">
              <a:solidFill>
                <a:schemeClr val="tx1">
                  <a:lumMod val="85000"/>
                  <a:lumOff val="15000"/>
                </a:schemeClr>
              </a:solidFill>
            </a:endParaRPr>
          </a:p>
          <a:p>
            <a:pPr eaLnBrk="1" fontAlgn="auto" hangingPunct="1">
              <a:buClr>
                <a:schemeClr val="accent2"/>
              </a:buClr>
              <a:buSzPct val="135000"/>
              <a:buFontTx/>
              <a:buChar char="•"/>
              <a:defRPr/>
            </a:pPr>
            <a:r>
              <a:rPr lang="en-GB" altLang="en-US" dirty="0">
                <a:solidFill>
                  <a:schemeClr val="tx1">
                    <a:lumMod val="85000"/>
                    <a:lumOff val="15000"/>
                  </a:schemeClr>
                </a:solidFill>
              </a:rPr>
              <a:t>Research thoroughly ALL the courses for which the student is making an application</a:t>
            </a:r>
          </a:p>
          <a:p>
            <a:pPr eaLnBrk="1" fontAlgn="auto" hangingPunct="1">
              <a:buClr>
                <a:schemeClr val="accent2"/>
              </a:buClr>
              <a:buSzPct val="135000"/>
              <a:buFontTx/>
              <a:buChar char="•"/>
              <a:defRPr/>
            </a:pPr>
            <a:endParaRPr lang="en-GB" altLang="en-US" dirty="0">
              <a:solidFill>
                <a:schemeClr val="tx1">
                  <a:lumMod val="85000"/>
                  <a:lumOff val="15000"/>
                </a:schemeClr>
              </a:solidFill>
            </a:endParaRPr>
          </a:p>
          <a:p>
            <a:pPr eaLnBrk="1" fontAlgn="auto" hangingPunct="1">
              <a:buClr>
                <a:schemeClr val="accent2"/>
              </a:buClr>
              <a:buSzPct val="135000"/>
              <a:buFontTx/>
              <a:buChar char="•"/>
              <a:defRPr/>
            </a:pPr>
            <a:r>
              <a:rPr lang="en-GB" altLang="en-US" dirty="0">
                <a:solidFill>
                  <a:schemeClr val="tx1">
                    <a:lumMod val="85000"/>
                    <a:lumOff val="15000"/>
                  </a:schemeClr>
                </a:solidFill>
              </a:rPr>
              <a:t>To ensure that an application is submitted complete, correct and on time</a:t>
            </a:r>
          </a:p>
          <a:p>
            <a:pPr marL="0" indent="0" eaLnBrk="1" fontAlgn="auto" hangingPunct="1">
              <a:buClr>
                <a:schemeClr val="accent2"/>
              </a:buClr>
              <a:buSzPct val="135000"/>
              <a:buNone/>
              <a:defRPr/>
            </a:pPr>
            <a:endParaRPr lang="en-GB" altLang="en-US" dirty="0">
              <a:solidFill>
                <a:schemeClr val="tx1">
                  <a:lumMod val="85000"/>
                  <a:lumOff val="15000"/>
                </a:schemeClr>
              </a:solidFill>
            </a:endParaRPr>
          </a:p>
          <a:p>
            <a:pPr marL="109537" indent="0">
              <a:buClr>
                <a:schemeClr val="accent2"/>
              </a:buClr>
              <a:buSzPct val="135000"/>
              <a:buNone/>
              <a:defRPr/>
            </a:pPr>
            <a:r>
              <a:rPr lang="en-GB" altLang="en-US" b="1" dirty="0">
                <a:solidFill>
                  <a:schemeClr val="tx1">
                    <a:lumMod val="85000"/>
                    <a:lumOff val="15000"/>
                  </a:schemeClr>
                </a:solidFill>
              </a:rPr>
              <a:t>The online application requires some minimum computing facilities such as google chrome.  The CAO advise that students do not make an application using  smartphones or tablets.</a:t>
            </a:r>
            <a:endParaRPr lang="en-US" altLang="en-US" b="1" dirty="0">
              <a:solidFill>
                <a:schemeClr val="tx1">
                  <a:lumMod val="85000"/>
                  <a:lumOff val="15000"/>
                </a:schemeClr>
              </a:solidFill>
            </a:endParaRPr>
          </a:p>
        </p:txBody>
      </p:sp>
      <p:pic>
        <p:nvPicPr>
          <p:cNvPr id="5" name="Picture 7">
            <a:extLst>
              <a:ext uri="{FF2B5EF4-FFF2-40B4-BE49-F238E27FC236}">
                <a16:creationId xmlns:a16="http://schemas.microsoft.com/office/drawing/2014/main" id="{1B5F8AA2-9934-45DB-8C28-2F53E1EC2ED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5328" y="1028700"/>
            <a:ext cx="2609436" cy="1251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247FF6CE-E8EB-4DE8-B6E9-1C4B215D6B8D}"/>
              </a:ext>
            </a:extLst>
          </p:cNvPr>
          <p:cNvSpPr>
            <a:spLocks noGrp="1" noChangeArrowheads="1"/>
          </p:cNvSpPr>
          <p:nvPr>
            <p:ph type="title"/>
          </p:nvPr>
        </p:nvSpPr>
        <p:spPr>
          <a:xfrm>
            <a:off x="2658041" y="694076"/>
            <a:ext cx="6516688" cy="936625"/>
          </a:xfrm>
        </p:spPr>
        <p:txBody>
          <a:bodyPr/>
          <a:lstStyle/>
          <a:p>
            <a:pPr eaLnBrk="1" hangingPunct="1"/>
            <a:r>
              <a:rPr lang="en-GB" altLang="en-US" dirty="0">
                <a:ln>
                  <a:noFill/>
                </a:ln>
              </a:rPr>
              <a:t>   Research Courses </a:t>
            </a:r>
            <a:endParaRPr lang="en-US" altLang="en-US" dirty="0">
              <a:ln>
                <a:noFill/>
              </a:ln>
            </a:endParaRPr>
          </a:p>
        </p:txBody>
      </p:sp>
      <p:sp>
        <p:nvSpPr>
          <p:cNvPr id="14338" name="Rectangle 3">
            <a:extLst>
              <a:ext uri="{FF2B5EF4-FFF2-40B4-BE49-F238E27FC236}">
                <a16:creationId xmlns:a16="http://schemas.microsoft.com/office/drawing/2014/main" id="{E0CCE3FD-4DCD-4D60-A5A6-BDDFC4AB6515}"/>
              </a:ext>
            </a:extLst>
          </p:cNvPr>
          <p:cNvSpPr>
            <a:spLocks noGrp="1" noChangeArrowheads="1"/>
          </p:cNvSpPr>
          <p:nvPr>
            <p:ph idx="1"/>
          </p:nvPr>
        </p:nvSpPr>
        <p:spPr>
          <a:xfrm>
            <a:off x="2658041" y="1810656"/>
            <a:ext cx="7886699" cy="4469828"/>
          </a:xfrm>
        </p:spPr>
        <p:txBody>
          <a:bodyPr rtlCol="0">
            <a:noAutofit/>
          </a:bodyPr>
          <a:lstStyle/>
          <a:p>
            <a:pPr marL="0" indent="0" eaLnBrk="1" fontAlgn="auto" hangingPunct="1">
              <a:lnSpc>
                <a:spcPct val="90000"/>
              </a:lnSpc>
              <a:buClr>
                <a:schemeClr val="accent2"/>
              </a:buClr>
              <a:buSzPct val="135000"/>
              <a:buNone/>
              <a:defRPr/>
            </a:pPr>
            <a:r>
              <a:rPr lang="en-GB" altLang="en-US" dirty="0">
                <a:solidFill>
                  <a:schemeClr val="tx1">
                    <a:lumMod val="85000"/>
                    <a:lumOff val="15000"/>
                  </a:schemeClr>
                </a:solidFill>
              </a:rPr>
              <a:t>Interview with Guidance Counsellor</a:t>
            </a:r>
          </a:p>
          <a:p>
            <a:pPr eaLnBrk="1" fontAlgn="auto" hangingPunct="1">
              <a:lnSpc>
                <a:spcPct val="90000"/>
              </a:lnSpc>
              <a:buClr>
                <a:schemeClr val="accent2"/>
              </a:buClr>
              <a:buSzPct val="135000"/>
              <a:buFontTx/>
              <a:buChar char="•"/>
              <a:defRPr/>
            </a:pPr>
            <a:r>
              <a:rPr lang="en-GB" altLang="en-US" dirty="0">
                <a:solidFill>
                  <a:schemeClr val="tx1">
                    <a:lumMod val="85000"/>
                    <a:lumOff val="15000"/>
                  </a:schemeClr>
                </a:solidFill>
                <a:hlinkClick r:id="rId2"/>
              </a:rPr>
              <a:t>www.cao.ie</a:t>
            </a:r>
            <a:endParaRPr lang="en-GB" altLang="en-US" dirty="0">
              <a:solidFill>
                <a:schemeClr val="tx1">
                  <a:lumMod val="85000"/>
                  <a:lumOff val="15000"/>
                </a:schemeClr>
              </a:solidFill>
            </a:endParaRPr>
          </a:p>
          <a:p>
            <a:pPr eaLnBrk="1" fontAlgn="auto" hangingPunct="1">
              <a:lnSpc>
                <a:spcPct val="90000"/>
              </a:lnSpc>
              <a:buClr>
                <a:schemeClr val="accent2"/>
              </a:buClr>
              <a:buSzPct val="135000"/>
              <a:buFontTx/>
              <a:buChar char="•"/>
              <a:defRPr/>
            </a:pPr>
            <a:r>
              <a:rPr lang="en-GB" altLang="en-US" dirty="0">
                <a:solidFill>
                  <a:schemeClr val="tx1">
                    <a:lumMod val="85000"/>
                    <a:lumOff val="15000"/>
                  </a:schemeClr>
                </a:solidFill>
                <a:hlinkClick r:id="rId3"/>
              </a:rPr>
              <a:t>www.qualifax.ie</a:t>
            </a:r>
            <a:endParaRPr lang="en-GB" altLang="en-US" dirty="0">
              <a:solidFill>
                <a:schemeClr val="tx1">
                  <a:lumMod val="85000"/>
                  <a:lumOff val="15000"/>
                </a:schemeClr>
              </a:solidFill>
            </a:endParaRPr>
          </a:p>
          <a:p>
            <a:pPr eaLnBrk="1" fontAlgn="auto" hangingPunct="1">
              <a:lnSpc>
                <a:spcPct val="90000"/>
              </a:lnSpc>
              <a:buClr>
                <a:schemeClr val="accent2"/>
              </a:buClr>
              <a:buSzPct val="135000"/>
              <a:buFontTx/>
              <a:buChar char="•"/>
              <a:defRPr/>
            </a:pPr>
            <a:r>
              <a:rPr lang="en-GB" altLang="en-US" dirty="0">
                <a:solidFill>
                  <a:schemeClr val="tx1">
                    <a:lumMod val="85000"/>
                    <a:lumOff val="15000"/>
                  </a:schemeClr>
                </a:solidFill>
                <a:hlinkClick r:id="rId4"/>
              </a:rPr>
              <a:t>www.careersportal.ie</a:t>
            </a:r>
            <a:endParaRPr lang="en-GB" altLang="en-US" dirty="0">
              <a:solidFill>
                <a:schemeClr val="tx1">
                  <a:lumMod val="85000"/>
                  <a:lumOff val="15000"/>
                </a:schemeClr>
              </a:solidFill>
            </a:endParaRPr>
          </a:p>
          <a:p>
            <a:pPr marL="109537" indent="0">
              <a:buClr>
                <a:schemeClr val="accent2"/>
              </a:buClr>
              <a:buSzPct val="135000"/>
              <a:buNone/>
              <a:defRPr/>
            </a:pPr>
            <a:endParaRPr lang="en-GB" altLang="en-US" dirty="0">
              <a:solidFill>
                <a:schemeClr val="tx1">
                  <a:lumMod val="85000"/>
                  <a:lumOff val="15000"/>
                </a:schemeClr>
              </a:solidFill>
            </a:endParaRPr>
          </a:p>
          <a:p>
            <a:pPr eaLnBrk="1" fontAlgn="auto" hangingPunct="1">
              <a:lnSpc>
                <a:spcPct val="90000"/>
              </a:lnSpc>
              <a:buClr>
                <a:schemeClr val="accent2"/>
              </a:buClr>
              <a:buSzPct val="135000"/>
              <a:buFontTx/>
              <a:buChar char="•"/>
              <a:defRPr/>
            </a:pPr>
            <a:r>
              <a:rPr lang="en-GB" altLang="en-US" dirty="0">
                <a:solidFill>
                  <a:schemeClr val="tx1">
                    <a:lumMod val="85000"/>
                    <a:lumOff val="15000"/>
                  </a:schemeClr>
                </a:solidFill>
              </a:rPr>
              <a:t>HEI websites e.g. </a:t>
            </a:r>
            <a:r>
              <a:rPr lang="en-GB" altLang="en-US" dirty="0">
                <a:solidFill>
                  <a:schemeClr val="tx1">
                    <a:lumMod val="85000"/>
                    <a:lumOff val="15000"/>
                  </a:schemeClr>
                </a:solidFill>
                <a:hlinkClick r:id="rId5"/>
              </a:rPr>
              <a:t>www.mu.ie</a:t>
            </a:r>
            <a:r>
              <a:rPr lang="en-GB" altLang="en-US" dirty="0">
                <a:solidFill>
                  <a:schemeClr val="tx1">
                    <a:lumMod val="85000"/>
                    <a:lumOff val="15000"/>
                  </a:schemeClr>
                </a:solidFill>
              </a:rPr>
              <a:t> or tcd.ie</a:t>
            </a:r>
          </a:p>
          <a:p>
            <a:pPr eaLnBrk="1" fontAlgn="auto" hangingPunct="1">
              <a:lnSpc>
                <a:spcPct val="90000"/>
              </a:lnSpc>
              <a:buClr>
                <a:schemeClr val="accent2"/>
              </a:buClr>
              <a:buSzPct val="135000"/>
              <a:buFontTx/>
              <a:buChar char="•"/>
              <a:defRPr/>
            </a:pPr>
            <a:r>
              <a:rPr lang="en-GB" altLang="en-US" dirty="0">
                <a:solidFill>
                  <a:schemeClr val="tx1">
                    <a:lumMod val="85000"/>
                    <a:lumOff val="15000"/>
                  </a:schemeClr>
                </a:solidFill>
              </a:rPr>
              <a:t>Attend open days and ASK!  All  listed on </a:t>
            </a:r>
            <a:r>
              <a:rPr lang="en-GB" altLang="en-US" dirty="0">
                <a:solidFill>
                  <a:schemeClr val="tx1">
                    <a:lumMod val="85000"/>
                    <a:lumOff val="15000"/>
                  </a:schemeClr>
                </a:solidFill>
                <a:hlinkClick r:id="rId2"/>
              </a:rPr>
              <a:t>www.cao.ie</a:t>
            </a:r>
            <a:r>
              <a:rPr lang="en-GB" altLang="en-US" dirty="0">
                <a:solidFill>
                  <a:schemeClr val="tx1">
                    <a:lumMod val="85000"/>
                    <a:lumOff val="15000"/>
                  </a:schemeClr>
                </a:solidFill>
              </a:rPr>
              <a:t> </a:t>
            </a:r>
          </a:p>
          <a:p>
            <a:pPr eaLnBrk="1" fontAlgn="auto" hangingPunct="1">
              <a:lnSpc>
                <a:spcPct val="90000"/>
              </a:lnSpc>
              <a:buClr>
                <a:schemeClr val="accent2"/>
              </a:buClr>
              <a:buSzPct val="135000"/>
              <a:buFontTx/>
              <a:buChar char="•"/>
              <a:defRPr/>
            </a:pPr>
            <a:r>
              <a:rPr lang="en-GB" altLang="en-US" dirty="0">
                <a:solidFill>
                  <a:schemeClr val="tx1">
                    <a:lumMod val="85000"/>
                    <a:lumOff val="15000"/>
                  </a:schemeClr>
                </a:solidFill>
              </a:rPr>
              <a:t>DCU Open day is 14</a:t>
            </a:r>
            <a:r>
              <a:rPr lang="en-GB" altLang="en-US" baseline="30000" dirty="0">
                <a:solidFill>
                  <a:schemeClr val="tx1">
                    <a:lumMod val="85000"/>
                    <a:lumOff val="15000"/>
                  </a:schemeClr>
                </a:solidFill>
              </a:rPr>
              <a:t>th</a:t>
            </a:r>
            <a:r>
              <a:rPr lang="en-GB" altLang="en-US" dirty="0">
                <a:solidFill>
                  <a:schemeClr val="tx1">
                    <a:lumMod val="85000"/>
                    <a:lumOff val="15000"/>
                  </a:schemeClr>
                </a:solidFill>
              </a:rPr>
              <a:t> and 15</a:t>
            </a:r>
            <a:r>
              <a:rPr lang="en-GB" altLang="en-US" baseline="30000" dirty="0">
                <a:solidFill>
                  <a:schemeClr val="tx1">
                    <a:lumMod val="85000"/>
                    <a:lumOff val="15000"/>
                  </a:schemeClr>
                </a:solidFill>
              </a:rPr>
              <a:t>th</a:t>
            </a:r>
            <a:r>
              <a:rPr lang="en-GB" altLang="en-US" dirty="0">
                <a:solidFill>
                  <a:schemeClr val="tx1">
                    <a:lumMod val="85000"/>
                    <a:lumOff val="15000"/>
                  </a:schemeClr>
                </a:solidFill>
              </a:rPr>
              <a:t> Nov (Parents are welcome!)</a:t>
            </a:r>
          </a:p>
          <a:p>
            <a:pPr eaLnBrk="1" fontAlgn="auto" hangingPunct="1">
              <a:lnSpc>
                <a:spcPct val="90000"/>
              </a:lnSpc>
              <a:buClr>
                <a:schemeClr val="accent2"/>
              </a:buClr>
              <a:buSzPct val="135000"/>
              <a:buFontTx/>
              <a:buChar char="•"/>
              <a:defRPr/>
            </a:pPr>
            <a:r>
              <a:rPr lang="en-GB" altLang="en-US" dirty="0">
                <a:solidFill>
                  <a:schemeClr val="tx1">
                    <a:lumMod val="85000"/>
                    <a:lumOff val="15000"/>
                  </a:schemeClr>
                </a:solidFill>
              </a:rPr>
              <a:t>Ask relatives, friends</a:t>
            </a:r>
          </a:p>
          <a:p>
            <a:pPr eaLnBrk="1" fontAlgn="auto" hangingPunct="1">
              <a:lnSpc>
                <a:spcPct val="90000"/>
              </a:lnSpc>
              <a:buClr>
                <a:schemeClr val="accent2"/>
              </a:buClr>
              <a:buSzPct val="135000"/>
              <a:buFontTx/>
              <a:buChar char="•"/>
              <a:defRPr/>
            </a:pPr>
            <a:r>
              <a:rPr lang="en-GB" altLang="en-US" dirty="0">
                <a:solidFill>
                  <a:schemeClr val="tx1">
                    <a:lumMod val="85000"/>
                    <a:lumOff val="15000"/>
                  </a:schemeClr>
                </a:solidFill>
              </a:rPr>
              <a:t>College Prospectuses  - mostly online </a:t>
            </a:r>
          </a:p>
          <a:p>
            <a:pPr eaLnBrk="1" fontAlgn="auto" hangingPunct="1">
              <a:lnSpc>
                <a:spcPct val="90000"/>
              </a:lnSpc>
              <a:buClr>
                <a:schemeClr val="accent2"/>
              </a:buClr>
              <a:buSzPct val="135000"/>
              <a:buFontTx/>
              <a:buChar char="•"/>
              <a:defRPr/>
            </a:pPr>
            <a:r>
              <a:rPr lang="en-US" altLang="en-US" dirty="0">
                <a:solidFill>
                  <a:schemeClr val="tx1">
                    <a:lumMod val="85000"/>
                    <a:lumOff val="15000"/>
                  </a:schemeClr>
                </a:solidFill>
              </a:rPr>
              <a:t>Podcasts, Instagram…..Join!</a:t>
            </a:r>
          </a:p>
        </p:txBody>
      </p:sp>
      <p:pic>
        <p:nvPicPr>
          <p:cNvPr id="5" name="Picture 7">
            <a:extLst>
              <a:ext uri="{FF2B5EF4-FFF2-40B4-BE49-F238E27FC236}">
                <a16:creationId xmlns:a16="http://schemas.microsoft.com/office/drawing/2014/main" id="{5DFA052D-BBDE-4D9E-81AE-5B28B954E003}"/>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3557" y="469313"/>
            <a:ext cx="2609436" cy="1251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2000" fill="hold"/>
                                        <p:tgtEl>
                                          <p:spTgt spid="819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8B33FA5F-E207-4905-B37E-942DC792FB80}"/>
              </a:ext>
            </a:extLst>
          </p:cNvPr>
          <p:cNvSpPr>
            <a:spLocks noGrp="1"/>
          </p:cNvSpPr>
          <p:nvPr>
            <p:ph type="title"/>
          </p:nvPr>
        </p:nvSpPr>
        <p:spPr>
          <a:xfrm>
            <a:off x="3572759" y="1"/>
            <a:ext cx="6818313" cy="1404256"/>
          </a:xfrm>
        </p:spPr>
        <p:txBody>
          <a:bodyPr/>
          <a:lstStyle/>
          <a:p>
            <a:pPr eaLnBrk="1" hangingPunct="1"/>
            <a:r>
              <a:rPr lang="en-GB" altLang="en-US" sz="3600" dirty="0"/>
              <a:t>      Application Dates and Fees</a:t>
            </a:r>
            <a:endParaRPr lang="en-US" altLang="en-US" sz="3600" dirty="0"/>
          </a:p>
        </p:txBody>
      </p:sp>
      <p:graphicFrame>
        <p:nvGraphicFramePr>
          <p:cNvPr id="261285" name="Group 165">
            <a:extLst>
              <a:ext uri="{FF2B5EF4-FFF2-40B4-BE49-F238E27FC236}">
                <a16:creationId xmlns:a16="http://schemas.microsoft.com/office/drawing/2014/main" id="{FCD414B8-7175-41CA-9215-665FC2D58D27}"/>
              </a:ext>
            </a:extLst>
          </p:cNvPr>
          <p:cNvGraphicFramePr>
            <a:graphicFrameLocks noGrp="1"/>
          </p:cNvGraphicFramePr>
          <p:nvPr>
            <p:ph type="tbl" idx="1"/>
            <p:extLst>
              <p:ext uri="{D42A27DB-BD31-4B8C-83A1-F6EECF244321}">
                <p14:modId xmlns:p14="http://schemas.microsoft.com/office/powerpoint/2010/main" val="3870439782"/>
              </p:ext>
            </p:extLst>
          </p:nvPr>
        </p:nvGraphicFramePr>
        <p:xfrm>
          <a:off x="3484882" y="974013"/>
          <a:ext cx="7547461" cy="5870520"/>
        </p:xfrm>
        <a:graphic>
          <a:graphicData uri="http://schemas.openxmlformats.org/drawingml/2006/table">
            <a:tbl>
              <a:tblPr/>
              <a:tblGrid>
                <a:gridCol w="4072559">
                  <a:extLst>
                    <a:ext uri="{9D8B030D-6E8A-4147-A177-3AD203B41FA5}">
                      <a16:colId xmlns:a16="http://schemas.microsoft.com/office/drawing/2014/main" val="20000"/>
                    </a:ext>
                  </a:extLst>
                </a:gridCol>
                <a:gridCol w="868290">
                  <a:extLst>
                    <a:ext uri="{9D8B030D-6E8A-4147-A177-3AD203B41FA5}">
                      <a16:colId xmlns:a16="http://schemas.microsoft.com/office/drawing/2014/main" val="20001"/>
                    </a:ext>
                  </a:extLst>
                </a:gridCol>
                <a:gridCol w="2606612">
                  <a:extLst>
                    <a:ext uri="{9D8B030D-6E8A-4147-A177-3AD203B41FA5}">
                      <a16:colId xmlns:a16="http://schemas.microsoft.com/office/drawing/2014/main" val="20002"/>
                    </a:ext>
                  </a:extLst>
                </a:gridCol>
              </a:tblGrid>
              <a:tr h="0">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GB" sz="1800" b="0" i="0" u="none" strike="noStrike" cap="none" normalizeH="0" baseline="0" dirty="0">
                          <a:ln>
                            <a:noFill/>
                          </a:ln>
                          <a:solidFill>
                            <a:schemeClr val="tx1"/>
                          </a:solidFill>
                          <a:effectLst/>
                          <a:latin typeface="+mn-lt"/>
                        </a:rPr>
                        <a:t>ONLINE APPLICATION</a:t>
                      </a:r>
                      <a:endParaRPr kumimoji="0" lang="en-US" sz="1800" b="0" i="0" u="none" strike="noStrike" cap="none" normalizeH="0" baseline="0" dirty="0">
                        <a:ln>
                          <a:noFill/>
                        </a:ln>
                        <a:solidFill>
                          <a:schemeClr val="tx1"/>
                        </a:solidFill>
                        <a:effectLst/>
                        <a:latin typeface="+mn-lt"/>
                      </a:endParaRPr>
                    </a:p>
                  </a:txBody>
                  <a:tcPr marL="91437" marR="91437"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GB" sz="1800" b="0" i="0" u="none" strike="noStrike" cap="none" normalizeH="0" baseline="0" dirty="0">
                          <a:ln>
                            <a:noFill/>
                          </a:ln>
                          <a:solidFill>
                            <a:schemeClr val="tx1"/>
                          </a:solidFill>
                          <a:effectLst/>
                          <a:latin typeface="+mn-lt"/>
                        </a:rPr>
                        <a:t>FEE</a:t>
                      </a:r>
                      <a:endParaRPr kumimoji="0" lang="en-US" sz="1800" b="0" i="0" u="none" strike="noStrike" cap="none" normalizeH="0" baseline="0" dirty="0">
                        <a:ln>
                          <a:noFill/>
                        </a:ln>
                        <a:solidFill>
                          <a:schemeClr val="tx1"/>
                        </a:solidFill>
                        <a:effectLst/>
                        <a:latin typeface="+mn-lt"/>
                      </a:endParaRPr>
                    </a:p>
                  </a:txBody>
                  <a:tcPr marL="91437" marR="91437"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defRPr/>
                      </a:pPr>
                      <a:r>
                        <a:rPr kumimoji="0" lang="en-GB" sz="1800" b="0" i="0" u="none" strike="noStrike" cap="none" normalizeH="0" baseline="0" dirty="0">
                          <a:ln>
                            <a:noFill/>
                          </a:ln>
                          <a:solidFill>
                            <a:schemeClr val="tx1"/>
                          </a:solidFill>
                          <a:effectLst/>
                          <a:latin typeface="+mn-lt"/>
                        </a:rPr>
                        <a:t>CLOSING DATE</a:t>
                      </a:r>
                      <a:endParaRPr kumimoji="0" lang="en-US" sz="1800" b="0" i="0" u="none" strike="noStrike" cap="none" normalizeH="0" baseline="0" dirty="0">
                        <a:ln>
                          <a:noFill/>
                        </a:ln>
                        <a:solidFill>
                          <a:schemeClr val="tx1"/>
                        </a:solidFill>
                        <a:effectLst/>
                        <a:latin typeface="+mn-lt"/>
                      </a:endParaRPr>
                    </a:p>
                  </a:txBody>
                  <a:tcPr marL="91437" marR="91437"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extLst>
                  <a:ext uri="{0D108BD9-81ED-4DB2-BD59-A6C34878D82A}">
                    <a16:rowId xmlns:a16="http://schemas.microsoft.com/office/drawing/2014/main" val="10000"/>
                  </a:ext>
                </a:extLst>
              </a:tr>
              <a:tr h="0">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1800" b="0" i="0" u="none" strike="noStrike" cap="none" normalizeH="0" baseline="0" dirty="0">
                          <a:ln>
                            <a:noFill/>
                          </a:ln>
                          <a:solidFill>
                            <a:schemeClr val="tx1"/>
                          </a:solidFill>
                          <a:effectLst/>
                          <a:latin typeface="+mn-lt"/>
                        </a:rPr>
                        <a:t>CAO Online Application Opens</a:t>
                      </a:r>
                    </a:p>
                  </a:txBody>
                  <a:tcPr marL="91437" marR="91437"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endParaRPr kumimoji="0" lang="en-US" sz="1800" b="0" i="0" u="none" strike="noStrike" cap="none" normalizeH="0" baseline="0" dirty="0">
                        <a:ln>
                          <a:noFill/>
                        </a:ln>
                        <a:solidFill>
                          <a:schemeClr val="tx1"/>
                        </a:solidFill>
                        <a:effectLst/>
                        <a:latin typeface="+mn-lt"/>
                      </a:endParaRPr>
                    </a:p>
                  </a:txBody>
                  <a:tcPr marL="91437" marR="91437"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defRPr/>
                      </a:pPr>
                      <a:r>
                        <a:rPr kumimoji="0" lang="en-US" sz="1800" b="0" i="0" u="none" strike="noStrike" cap="none" normalizeH="0" baseline="0" dirty="0">
                          <a:ln>
                            <a:noFill/>
                          </a:ln>
                          <a:solidFill>
                            <a:schemeClr val="tx1"/>
                          </a:solidFill>
                          <a:effectLst/>
                          <a:latin typeface="+mn-lt"/>
                        </a:rPr>
                        <a:t>5</a:t>
                      </a:r>
                      <a:r>
                        <a:rPr kumimoji="0" lang="en-US" sz="1800" b="0" i="0" u="none" strike="noStrike" cap="none" normalizeH="0" baseline="30000" dirty="0">
                          <a:ln>
                            <a:noFill/>
                          </a:ln>
                          <a:solidFill>
                            <a:schemeClr val="tx1"/>
                          </a:solidFill>
                          <a:effectLst/>
                          <a:latin typeface="+mn-lt"/>
                        </a:rPr>
                        <a:t>th</a:t>
                      </a:r>
                      <a:r>
                        <a:rPr kumimoji="0" lang="en-US" sz="1800" b="0" i="0" u="none" strike="noStrike" cap="none" normalizeH="0" baseline="0" dirty="0">
                          <a:ln>
                            <a:noFill/>
                          </a:ln>
                          <a:solidFill>
                            <a:schemeClr val="tx1"/>
                          </a:solidFill>
                          <a:effectLst/>
                          <a:latin typeface="+mn-lt"/>
                        </a:rPr>
                        <a:t> November 2025 (12:00)</a:t>
                      </a:r>
                    </a:p>
                  </a:txBody>
                  <a:tcPr marL="91437" marR="91437"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defRPr/>
                      </a:pPr>
                      <a:r>
                        <a:rPr kumimoji="0" lang="en-GB" sz="1800" b="0" i="0" u="none" strike="noStrike" cap="none" normalizeH="0" baseline="0" dirty="0">
                          <a:ln>
                            <a:noFill/>
                          </a:ln>
                          <a:solidFill>
                            <a:schemeClr val="tx1"/>
                          </a:solidFill>
                          <a:effectLst/>
                          <a:latin typeface="+mn-lt"/>
                        </a:rPr>
                        <a:t>Early Online application rate</a:t>
                      </a:r>
                      <a:endParaRPr kumimoji="0" lang="en-US" sz="1800" b="0" i="0" u="none" strike="noStrike" cap="none" normalizeH="0" baseline="0" dirty="0">
                        <a:ln>
                          <a:noFill/>
                        </a:ln>
                        <a:solidFill>
                          <a:schemeClr val="tx1"/>
                        </a:solidFill>
                        <a:effectLst/>
                        <a:latin typeface="+mn-lt"/>
                      </a:endParaRPr>
                    </a:p>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endParaRPr kumimoji="0" lang="en-US" sz="1800" b="0" i="0" u="none" strike="noStrike" cap="none" normalizeH="0" baseline="0" dirty="0">
                        <a:ln>
                          <a:noFill/>
                        </a:ln>
                        <a:solidFill>
                          <a:schemeClr val="tx1"/>
                        </a:solidFill>
                        <a:effectLst/>
                        <a:latin typeface="+mn-lt"/>
                      </a:endParaRPr>
                    </a:p>
                  </a:txBody>
                  <a:tcPr marL="91437" marR="91437"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GB" sz="1800" b="0" i="0" u="none" strike="noStrike" cap="none" normalizeH="0" baseline="0" dirty="0">
                          <a:ln>
                            <a:noFill/>
                          </a:ln>
                          <a:solidFill>
                            <a:schemeClr val="tx1"/>
                          </a:solidFill>
                          <a:effectLst/>
                          <a:latin typeface="+mn-lt"/>
                        </a:rPr>
                        <a:t>€30</a:t>
                      </a:r>
                      <a:endParaRPr kumimoji="0" lang="en-US" sz="1800" b="0" i="0" u="none" strike="noStrike" cap="none" normalizeH="0" baseline="0" dirty="0">
                        <a:ln>
                          <a:noFill/>
                        </a:ln>
                        <a:solidFill>
                          <a:schemeClr val="tx1"/>
                        </a:solidFill>
                        <a:effectLst/>
                        <a:latin typeface="+mn-lt"/>
                      </a:endParaRPr>
                    </a:p>
                  </a:txBody>
                  <a:tcPr marL="91437" marR="91437"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defRPr/>
                      </a:pPr>
                      <a:r>
                        <a:rPr kumimoji="0" lang="en-GB" sz="1800" b="0" i="0" u="none" strike="noStrike" cap="none" normalizeH="0" baseline="0" dirty="0">
                          <a:ln>
                            <a:noFill/>
                          </a:ln>
                          <a:solidFill>
                            <a:schemeClr val="tx1"/>
                          </a:solidFill>
                          <a:effectLst/>
                          <a:latin typeface="+mn-lt"/>
                        </a:rPr>
                        <a:t>20</a:t>
                      </a:r>
                      <a:r>
                        <a:rPr kumimoji="0" lang="en-GB" sz="1800" b="0" i="0" u="none" strike="noStrike" cap="none" normalizeH="0" baseline="30000" dirty="0">
                          <a:ln>
                            <a:noFill/>
                          </a:ln>
                          <a:solidFill>
                            <a:schemeClr val="tx1"/>
                          </a:solidFill>
                          <a:effectLst/>
                          <a:latin typeface="+mn-lt"/>
                        </a:rPr>
                        <a:t>th</a:t>
                      </a:r>
                      <a:r>
                        <a:rPr kumimoji="0" lang="en-GB" sz="1800" b="0" i="0" u="none" strike="noStrike" cap="none" normalizeH="0" baseline="0" dirty="0">
                          <a:ln>
                            <a:noFill/>
                          </a:ln>
                          <a:solidFill>
                            <a:schemeClr val="tx1"/>
                          </a:solidFill>
                          <a:effectLst/>
                          <a:latin typeface="+mn-lt"/>
                        </a:rPr>
                        <a:t>  January 2026 </a:t>
                      </a:r>
                    </a:p>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defRPr/>
                      </a:pPr>
                      <a:r>
                        <a:rPr kumimoji="0" lang="en-GB" sz="1800" b="0" i="0" u="none" strike="noStrike" cap="none" normalizeH="0" baseline="0" dirty="0">
                          <a:ln>
                            <a:noFill/>
                          </a:ln>
                          <a:solidFill>
                            <a:schemeClr val="tx1"/>
                          </a:solidFill>
                          <a:effectLst/>
                          <a:latin typeface="+mn-lt"/>
                        </a:rPr>
                        <a:t>(5 pm) </a:t>
                      </a:r>
                      <a:endParaRPr kumimoji="0" lang="en-US" sz="1800" b="0" i="0" u="none" strike="noStrike" cap="none" normalizeH="0" baseline="0" dirty="0">
                        <a:ln>
                          <a:noFill/>
                        </a:ln>
                        <a:solidFill>
                          <a:schemeClr val="tx1"/>
                        </a:solidFill>
                        <a:effectLst/>
                        <a:latin typeface="+mn-lt"/>
                      </a:endParaRPr>
                    </a:p>
                  </a:txBody>
                  <a:tcPr marL="91437" marR="91437"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1800" b="0" i="0" u="none" strike="noStrike" cap="none" normalizeH="0" baseline="0" dirty="0">
                          <a:ln>
                            <a:noFill/>
                          </a:ln>
                          <a:solidFill>
                            <a:schemeClr val="tx1"/>
                          </a:solidFill>
                          <a:effectLst/>
                          <a:latin typeface="+mn-lt"/>
                        </a:rPr>
                        <a:t>Normal Online application closes.</a:t>
                      </a:r>
                    </a:p>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1800" b="1" i="0" u="none" strike="noStrike" cap="none" normalizeH="0" baseline="0" dirty="0">
                          <a:ln>
                            <a:noFill/>
                          </a:ln>
                          <a:solidFill>
                            <a:srgbClr val="FF0000"/>
                          </a:solidFill>
                          <a:effectLst/>
                          <a:latin typeface="+mn-lt"/>
                        </a:rPr>
                        <a:t>Restricted courses deadline.</a:t>
                      </a:r>
                    </a:p>
                  </a:txBody>
                  <a:tcPr marL="91437" marR="91437"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GB" sz="1800" b="0" i="0" u="none" strike="noStrike" cap="none" normalizeH="0" baseline="0" dirty="0">
                          <a:ln>
                            <a:noFill/>
                          </a:ln>
                          <a:solidFill>
                            <a:schemeClr val="tx1"/>
                          </a:solidFill>
                          <a:effectLst/>
                          <a:latin typeface="+mn-lt"/>
                        </a:rPr>
                        <a:t>€45</a:t>
                      </a:r>
                      <a:endParaRPr kumimoji="0" lang="en-US" sz="1800" b="0" i="0" u="none" strike="noStrike" cap="none" normalizeH="0" baseline="0" dirty="0">
                        <a:ln>
                          <a:noFill/>
                        </a:ln>
                        <a:solidFill>
                          <a:schemeClr val="tx1"/>
                        </a:solidFill>
                        <a:effectLst/>
                        <a:latin typeface="+mn-lt"/>
                      </a:endParaRPr>
                    </a:p>
                  </a:txBody>
                  <a:tcPr marL="91437" marR="91437"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defRPr/>
                      </a:pPr>
                      <a:r>
                        <a:rPr kumimoji="0" lang="en-GB" sz="1800" b="0" i="0" u="none" strike="noStrike" cap="none" normalizeH="0" baseline="0" dirty="0">
                          <a:ln>
                            <a:noFill/>
                          </a:ln>
                          <a:solidFill>
                            <a:schemeClr val="tx1"/>
                          </a:solidFill>
                          <a:effectLst/>
                          <a:latin typeface="+mn-lt"/>
                        </a:rPr>
                        <a:t>1</a:t>
                      </a:r>
                      <a:r>
                        <a:rPr kumimoji="0" lang="en-GB" sz="1800" b="0" i="0" u="none" strike="noStrike" cap="none" normalizeH="0" baseline="30000" dirty="0">
                          <a:ln>
                            <a:noFill/>
                          </a:ln>
                          <a:solidFill>
                            <a:schemeClr val="tx1"/>
                          </a:solidFill>
                          <a:effectLst/>
                          <a:latin typeface="+mn-lt"/>
                        </a:rPr>
                        <a:t>st</a:t>
                      </a:r>
                      <a:r>
                        <a:rPr kumimoji="0" lang="en-GB" sz="1800" b="0" i="0" u="none" strike="noStrike" cap="none" normalizeH="0" baseline="0" dirty="0">
                          <a:ln>
                            <a:noFill/>
                          </a:ln>
                          <a:solidFill>
                            <a:schemeClr val="tx1"/>
                          </a:solidFill>
                          <a:effectLst/>
                          <a:latin typeface="+mn-lt"/>
                        </a:rPr>
                        <a:t>  Feb 2026</a:t>
                      </a:r>
                    </a:p>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defRPr/>
                      </a:pPr>
                      <a:r>
                        <a:rPr kumimoji="0" lang="en-GB" sz="1800" b="0" i="0" u="none" strike="noStrike" cap="none" normalizeH="0" baseline="0" dirty="0">
                          <a:ln>
                            <a:noFill/>
                          </a:ln>
                          <a:solidFill>
                            <a:schemeClr val="tx1"/>
                          </a:solidFill>
                          <a:effectLst/>
                          <a:latin typeface="+mn-lt"/>
                        </a:rPr>
                        <a:t> (5 pm)</a:t>
                      </a:r>
                      <a:endParaRPr kumimoji="0" lang="en-US" sz="1800" b="0" i="0" u="none" strike="noStrike" cap="none" normalizeH="0" baseline="0" dirty="0">
                        <a:ln>
                          <a:noFill/>
                        </a:ln>
                        <a:solidFill>
                          <a:schemeClr val="tx1"/>
                        </a:solidFill>
                        <a:effectLst/>
                        <a:latin typeface="+mn-lt"/>
                      </a:endParaRPr>
                    </a:p>
                  </a:txBody>
                  <a:tcPr marL="91437" marR="91437"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3"/>
                  </a:ext>
                </a:extLst>
              </a:tr>
              <a:tr h="0">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defRPr/>
                      </a:pPr>
                      <a:r>
                        <a:rPr kumimoji="0" lang="en-US" sz="1800" b="0" i="0" u="none" strike="noStrike" cap="none" normalizeH="0" baseline="0" dirty="0">
                          <a:ln>
                            <a:noFill/>
                          </a:ln>
                          <a:solidFill>
                            <a:schemeClr val="tx1"/>
                          </a:solidFill>
                          <a:effectLst/>
                          <a:latin typeface="+mn-lt"/>
                        </a:rPr>
                        <a:t>HPAT Registration opens</a:t>
                      </a:r>
                    </a:p>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defRPr/>
                      </a:pPr>
                      <a:r>
                        <a:rPr kumimoji="0" lang="en-US" sz="1800" b="0" i="0" u="none" strike="noStrike" cap="none" normalizeH="0" baseline="0" dirty="0">
                          <a:ln>
                            <a:noFill/>
                          </a:ln>
                          <a:solidFill>
                            <a:schemeClr val="tx1"/>
                          </a:solidFill>
                          <a:effectLst/>
                          <a:latin typeface="+mn-lt"/>
                        </a:rPr>
                        <a:t>HPAT Test</a:t>
                      </a:r>
                    </a:p>
                  </a:txBody>
                  <a:tcPr marL="91437" marR="91437"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endParaRPr kumimoji="0" lang="en-US" sz="1800" b="0" i="0" u="none" strike="noStrike" cap="none" normalizeH="0" baseline="0" dirty="0">
                        <a:ln>
                          <a:noFill/>
                        </a:ln>
                        <a:solidFill>
                          <a:schemeClr val="tx1"/>
                        </a:solidFill>
                        <a:effectLst/>
                        <a:latin typeface="+mn-lt"/>
                      </a:endParaRPr>
                    </a:p>
                  </a:txBody>
                  <a:tcPr marL="91437" marR="91437"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defRPr/>
                      </a:pPr>
                      <a:r>
                        <a:rPr kumimoji="0" lang="en-US" sz="1800" b="0" i="0" u="none" strike="noStrike" cap="none" normalizeH="0" baseline="0" dirty="0">
                          <a:ln>
                            <a:noFill/>
                          </a:ln>
                          <a:solidFill>
                            <a:schemeClr val="tx1"/>
                          </a:solidFill>
                          <a:effectLst/>
                          <a:latin typeface="+mn-lt"/>
                        </a:rPr>
                        <a:t>TBC</a:t>
                      </a:r>
                    </a:p>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defRPr/>
                      </a:pPr>
                      <a:r>
                        <a:rPr kumimoji="0" lang="en-US" sz="1800" b="0" i="0" u="none" strike="noStrike" cap="none" normalizeH="0" baseline="0" dirty="0">
                          <a:ln>
                            <a:noFill/>
                          </a:ln>
                          <a:solidFill>
                            <a:schemeClr val="tx1"/>
                          </a:solidFill>
                          <a:effectLst/>
                          <a:latin typeface="+mn-lt"/>
                        </a:rPr>
                        <a:t>TBC</a:t>
                      </a:r>
                    </a:p>
                  </a:txBody>
                  <a:tcPr marL="91437" marR="91437"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3495201419"/>
                  </a:ext>
                </a:extLst>
              </a:tr>
              <a:tr h="0">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1800" b="0" i="0" u="none" strike="noStrike" cap="none" normalizeH="0" baseline="0" dirty="0">
                          <a:ln>
                            <a:noFill/>
                          </a:ln>
                          <a:solidFill>
                            <a:schemeClr val="tx1"/>
                          </a:solidFill>
                          <a:effectLst/>
                          <a:latin typeface="+mn-lt"/>
                        </a:rPr>
                        <a:t>HEAR/DARE online forms completion date</a:t>
                      </a:r>
                    </a:p>
                  </a:txBody>
                  <a:tcPr marL="91437" marR="91437"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endParaRPr kumimoji="0" lang="en-US" sz="1800" b="0" i="0" u="none" strike="noStrike" cap="none" normalizeH="0" baseline="0" dirty="0">
                        <a:ln>
                          <a:noFill/>
                        </a:ln>
                        <a:solidFill>
                          <a:schemeClr val="tx1"/>
                        </a:solidFill>
                        <a:effectLst/>
                        <a:latin typeface="+mn-lt"/>
                      </a:endParaRPr>
                    </a:p>
                  </a:txBody>
                  <a:tcPr marL="91437" marR="91437"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defRPr/>
                      </a:pPr>
                      <a:r>
                        <a:rPr kumimoji="0" lang="en-US" sz="1800" b="0" i="0" u="none" strike="noStrike" cap="none" normalizeH="0" baseline="0" dirty="0">
                          <a:ln>
                            <a:noFill/>
                          </a:ln>
                          <a:solidFill>
                            <a:schemeClr val="tx1"/>
                          </a:solidFill>
                          <a:effectLst/>
                          <a:latin typeface="+mn-lt"/>
                        </a:rPr>
                        <a:t>1</a:t>
                      </a:r>
                      <a:r>
                        <a:rPr kumimoji="0" lang="en-US" sz="1800" b="0" i="0" u="none" strike="noStrike" cap="none" normalizeH="0" baseline="30000" dirty="0">
                          <a:ln>
                            <a:noFill/>
                          </a:ln>
                          <a:solidFill>
                            <a:schemeClr val="tx1"/>
                          </a:solidFill>
                          <a:effectLst/>
                          <a:latin typeface="+mn-lt"/>
                        </a:rPr>
                        <a:t>st</a:t>
                      </a:r>
                      <a:r>
                        <a:rPr kumimoji="0" lang="en-US" sz="1800" b="0" i="0" u="none" strike="noStrike" cap="none" normalizeH="0" baseline="0" dirty="0">
                          <a:ln>
                            <a:noFill/>
                          </a:ln>
                          <a:solidFill>
                            <a:schemeClr val="tx1"/>
                          </a:solidFill>
                          <a:effectLst/>
                          <a:latin typeface="+mn-lt"/>
                        </a:rPr>
                        <a:t> March 2026</a:t>
                      </a:r>
                    </a:p>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defRPr/>
                      </a:pPr>
                      <a:r>
                        <a:rPr kumimoji="0" lang="en-US" sz="1800" b="0" i="0" u="none" strike="noStrike" cap="none" normalizeH="0" baseline="0" dirty="0">
                          <a:ln>
                            <a:noFill/>
                          </a:ln>
                          <a:solidFill>
                            <a:schemeClr val="tx1"/>
                          </a:solidFill>
                          <a:effectLst/>
                          <a:latin typeface="+mn-lt"/>
                        </a:rPr>
                        <a:t>(5pm)</a:t>
                      </a:r>
                    </a:p>
                  </a:txBody>
                  <a:tcPr marL="91437" marR="91437"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296701447"/>
                  </a:ext>
                </a:extLst>
              </a:tr>
              <a:tr h="0">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1800" b="1" i="0" u="none" strike="noStrike" cap="none" normalizeH="0" baseline="0" dirty="0">
                          <a:ln>
                            <a:noFill/>
                          </a:ln>
                          <a:solidFill>
                            <a:srgbClr val="FF0000"/>
                          </a:solidFill>
                          <a:effectLst/>
                          <a:latin typeface="+mn-lt"/>
                        </a:rPr>
                        <a:t>HEAR/Dare supporting documentation to arrive at CAO</a:t>
                      </a:r>
                    </a:p>
                  </a:txBody>
                  <a:tcPr marL="91437" marR="91437"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endParaRPr kumimoji="0" lang="en-US" sz="1800" b="0" i="0" u="none" strike="noStrike" cap="none" normalizeH="0" baseline="0" dirty="0">
                        <a:ln>
                          <a:noFill/>
                        </a:ln>
                        <a:solidFill>
                          <a:schemeClr val="tx1"/>
                        </a:solidFill>
                        <a:effectLst/>
                        <a:latin typeface="+mn-lt"/>
                      </a:endParaRPr>
                    </a:p>
                  </a:txBody>
                  <a:tcPr marL="91437" marR="91437"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defRPr/>
                      </a:pPr>
                      <a:r>
                        <a:rPr kumimoji="0" lang="en-US" sz="1800" b="1" i="0" u="none" strike="noStrike" cap="none" normalizeH="0" baseline="0" dirty="0">
                          <a:ln>
                            <a:noFill/>
                          </a:ln>
                          <a:solidFill>
                            <a:srgbClr val="FF0000"/>
                          </a:solidFill>
                          <a:effectLst/>
                          <a:latin typeface="+mn-lt"/>
                        </a:rPr>
                        <a:t>10</a:t>
                      </a:r>
                      <a:r>
                        <a:rPr kumimoji="0" lang="en-US" sz="1800" b="1" i="0" u="none" strike="noStrike" cap="none" normalizeH="0" baseline="30000" dirty="0">
                          <a:ln>
                            <a:noFill/>
                          </a:ln>
                          <a:solidFill>
                            <a:srgbClr val="FF0000"/>
                          </a:solidFill>
                          <a:effectLst/>
                          <a:latin typeface="+mn-lt"/>
                        </a:rPr>
                        <a:t>th</a:t>
                      </a:r>
                      <a:r>
                        <a:rPr kumimoji="0" lang="en-US" sz="1800" b="1" i="0" u="none" strike="noStrike" cap="none" normalizeH="0" baseline="0" dirty="0">
                          <a:ln>
                            <a:noFill/>
                          </a:ln>
                          <a:solidFill>
                            <a:srgbClr val="FF0000"/>
                          </a:solidFill>
                          <a:effectLst/>
                          <a:latin typeface="+mn-lt"/>
                        </a:rPr>
                        <a:t> March 2026</a:t>
                      </a:r>
                    </a:p>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defRPr/>
                      </a:pPr>
                      <a:r>
                        <a:rPr kumimoji="0" lang="en-US" sz="1800" b="1" i="0" u="none" strike="noStrike" cap="none" normalizeH="0" baseline="0" dirty="0">
                          <a:ln>
                            <a:noFill/>
                          </a:ln>
                          <a:solidFill>
                            <a:srgbClr val="FF0000"/>
                          </a:solidFill>
                          <a:effectLst/>
                          <a:latin typeface="+mn-lt"/>
                        </a:rPr>
                        <a:t>(5pm)</a:t>
                      </a:r>
                    </a:p>
                  </a:txBody>
                  <a:tcPr marL="91437" marR="91437"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2976539280"/>
                  </a:ext>
                </a:extLst>
              </a:tr>
              <a:tr h="0">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GB" sz="1800" b="0" i="0" u="none" strike="noStrike" cap="none" normalizeH="0" baseline="0" dirty="0">
                          <a:ln>
                            <a:noFill/>
                          </a:ln>
                          <a:solidFill>
                            <a:schemeClr val="tx1"/>
                          </a:solidFill>
                          <a:effectLst/>
                          <a:latin typeface="+mn-lt"/>
                        </a:rPr>
                        <a:t>Change of Mind opens</a:t>
                      </a:r>
                      <a:endParaRPr kumimoji="0" lang="en-US" sz="1800" b="0" i="0" u="none" strike="noStrike" cap="none" normalizeH="0" baseline="0" dirty="0">
                        <a:ln>
                          <a:noFill/>
                        </a:ln>
                        <a:solidFill>
                          <a:schemeClr val="tx1"/>
                        </a:solidFill>
                        <a:effectLst/>
                        <a:latin typeface="+mn-lt"/>
                      </a:endParaRPr>
                    </a:p>
                  </a:txBody>
                  <a:tcPr marL="91437" marR="91437"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GB" sz="1800" b="0" i="0" u="none" strike="noStrike" cap="none" normalizeH="0" baseline="0" dirty="0">
                          <a:ln>
                            <a:noFill/>
                          </a:ln>
                          <a:solidFill>
                            <a:schemeClr val="tx1"/>
                          </a:solidFill>
                          <a:effectLst/>
                          <a:latin typeface="+mn-lt"/>
                        </a:rPr>
                        <a:t>€60</a:t>
                      </a:r>
                      <a:endParaRPr kumimoji="0" lang="en-US" sz="1800" b="0" i="0" u="none" strike="noStrike" cap="none" normalizeH="0" baseline="0" dirty="0">
                        <a:ln>
                          <a:noFill/>
                        </a:ln>
                        <a:solidFill>
                          <a:schemeClr val="tx1"/>
                        </a:solidFill>
                        <a:effectLst/>
                        <a:latin typeface="+mn-lt"/>
                      </a:endParaRPr>
                    </a:p>
                  </a:txBody>
                  <a:tcPr marL="91437" marR="91437"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defRPr/>
                      </a:pPr>
                      <a:r>
                        <a:rPr kumimoji="0" lang="en-GB" sz="1800" b="0" i="0" u="none" strike="noStrike" cap="none" normalizeH="0" baseline="0" dirty="0">
                          <a:ln>
                            <a:noFill/>
                          </a:ln>
                          <a:solidFill>
                            <a:schemeClr val="tx1"/>
                          </a:solidFill>
                          <a:effectLst/>
                          <a:latin typeface="+mn-lt"/>
                        </a:rPr>
                        <a:t>5</a:t>
                      </a:r>
                      <a:r>
                        <a:rPr kumimoji="0" lang="en-GB" sz="1800" b="0" i="0" u="none" strike="noStrike" cap="none" normalizeH="0" baseline="30000" dirty="0">
                          <a:ln>
                            <a:noFill/>
                          </a:ln>
                          <a:solidFill>
                            <a:schemeClr val="tx1"/>
                          </a:solidFill>
                          <a:effectLst/>
                          <a:latin typeface="+mn-lt"/>
                        </a:rPr>
                        <a:t>st</a:t>
                      </a:r>
                      <a:r>
                        <a:rPr kumimoji="0" lang="en-GB" sz="1800" b="0" i="0" u="none" strike="noStrike" cap="none" normalizeH="0" baseline="0" dirty="0">
                          <a:ln>
                            <a:noFill/>
                          </a:ln>
                          <a:solidFill>
                            <a:schemeClr val="tx1"/>
                          </a:solidFill>
                          <a:effectLst/>
                          <a:latin typeface="+mn-lt"/>
                        </a:rPr>
                        <a:t> May  2026</a:t>
                      </a:r>
                    </a:p>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defRPr/>
                      </a:pPr>
                      <a:r>
                        <a:rPr kumimoji="0" lang="en-GB" sz="1800" b="0" i="0" u="none" strike="noStrike" cap="none" normalizeH="0" baseline="0" dirty="0">
                          <a:ln>
                            <a:noFill/>
                          </a:ln>
                          <a:solidFill>
                            <a:schemeClr val="tx1"/>
                          </a:solidFill>
                          <a:effectLst/>
                          <a:latin typeface="+mn-lt"/>
                        </a:rPr>
                        <a:t>(5 pm)</a:t>
                      </a:r>
                      <a:endParaRPr kumimoji="0" lang="en-US" sz="1800" b="0" i="0" u="none" strike="noStrike" cap="none" normalizeH="0" baseline="0" dirty="0">
                        <a:ln>
                          <a:noFill/>
                        </a:ln>
                        <a:solidFill>
                          <a:schemeClr val="tx1"/>
                        </a:solidFill>
                        <a:effectLst/>
                        <a:latin typeface="+mn-lt"/>
                      </a:endParaRPr>
                    </a:p>
                  </a:txBody>
                  <a:tcPr marL="91437" marR="91437"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4"/>
                  </a:ext>
                </a:extLst>
              </a:tr>
              <a:tr h="0">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GB" sz="1800" b="0" i="0" u="none" strike="noStrike" cap="none" normalizeH="0" baseline="0" dirty="0">
                          <a:ln>
                            <a:noFill/>
                          </a:ln>
                          <a:solidFill>
                            <a:schemeClr val="tx1"/>
                          </a:solidFill>
                          <a:effectLst/>
                          <a:latin typeface="+mn-lt"/>
                        </a:rPr>
                        <a:t>Change of Mind Closes</a:t>
                      </a:r>
                      <a:endParaRPr kumimoji="0" lang="en-US" sz="1800" b="0" i="0" u="none" strike="noStrike" cap="none" normalizeH="0" baseline="0" dirty="0">
                        <a:ln>
                          <a:noFill/>
                        </a:ln>
                        <a:solidFill>
                          <a:schemeClr val="tx1"/>
                        </a:solidFill>
                        <a:effectLst/>
                        <a:latin typeface="+mn-lt"/>
                      </a:endParaRPr>
                    </a:p>
                  </a:txBody>
                  <a:tcPr marL="91437" marR="91437"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GB" sz="1800" b="0" i="0" u="none" strike="noStrike" cap="none" normalizeH="0" baseline="0" dirty="0">
                          <a:ln>
                            <a:noFill/>
                          </a:ln>
                          <a:solidFill>
                            <a:schemeClr val="tx1"/>
                          </a:solidFill>
                          <a:effectLst/>
                          <a:latin typeface="+mn-lt"/>
                        </a:rPr>
                        <a:t>Nil</a:t>
                      </a:r>
                      <a:endParaRPr kumimoji="0" lang="en-US" sz="1800" b="0" i="0" u="none" strike="noStrike" cap="none" normalizeH="0" baseline="0" dirty="0">
                        <a:ln>
                          <a:noFill/>
                        </a:ln>
                        <a:solidFill>
                          <a:schemeClr val="tx1"/>
                        </a:solidFill>
                        <a:effectLst/>
                        <a:latin typeface="+mn-lt"/>
                      </a:endParaRPr>
                    </a:p>
                  </a:txBody>
                  <a:tcPr marL="91437" marR="91437"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GB" sz="1800" b="0" i="0" u="none" strike="noStrike" cap="none" normalizeH="0" baseline="0" dirty="0">
                          <a:ln>
                            <a:noFill/>
                          </a:ln>
                          <a:solidFill>
                            <a:schemeClr val="tx1"/>
                          </a:solidFill>
                          <a:effectLst/>
                          <a:latin typeface="+mn-lt"/>
                        </a:rPr>
                        <a:t>1</a:t>
                      </a:r>
                      <a:r>
                        <a:rPr kumimoji="0" lang="en-GB" sz="1800" b="0" i="0" u="none" strike="noStrike" cap="none" normalizeH="0" baseline="30000" dirty="0">
                          <a:ln>
                            <a:noFill/>
                          </a:ln>
                          <a:solidFill>
                            <a:schemeClr val="tx1"/>
                          </a:solidFill>
                          <a:effectLst/>
                          <a:latin typeface="+mn-lt"/>
                        </a:rPr>
                        <a:t>st</a:t>
                      </a:r>
                      <a:r>
                        <a:rPr kumimoji="0" lang="en-GB" sz="1800" b="0" i="0" u="none" strike="noStrike" cap="none" normalizeH="0" baseline="0" dirty="0">
                          <a:ln>
                            <a:noFill/>
                          </a:ln>
                          <a:solidFill>
                            <a:schemeClr val="tx1"/>
                          </a:solidFill>
                          <a:effectLst/>
                          <a:latin typeface="+mn-lt"/>
                        </a:rPr>
                        <a:t>  July </a:t>
                      </a:r>
                    </a:p>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defRPr/>
                      </a:pPr>
                      <a:r>
                        <a:rPr kumimoji="0" lang="en-GB" sz="1800" b="0" i="0" u="none" strike="noStrike" cap="none" normalizeH="0" baseline="0" dirty="0">
                          <a:ln>
                            <a:noFill/>
                          </a:ln>
                          <a:solidFill>
                            <a:schemeClr val="tx1"/>
                          </a:solidFill>
                          <a:effectLst/>
                          <a:latin typeface="+mn-lt"/>
                        </a:rPr>
                        <a:t>2026 (5 pm)</a:t>
                      </a:r>
                      <a:endParaRPr kumimoji="0" lang="en-US" sz="1800" b="0" i="0" u="none" strike="noStrike" cap="none" normalizeH="0" baseline="0" dirty="0">
                        <a:ln>
                          <a:noFill/>
                        </a:ln>
                        <a:solidFill>
                          <a:schemeClr val="tx1"/>
                        </a:solidFill>
                        <a:effectLst/>
                        <a:latin typeface="+mn-lt"/>
                      </a:endParaRPr>
                    </a:p>
                  </a:txBody>
                  <a:tcPr marL="91437" marR="91437"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5"/>
                  </a:ext>
                </a:extLst>
              </a:tr>
            </a:tbl>
          </a:graphicData>
        </a:graphic>
      </p:graphicFrame>
      <p:pic>
        <p:nvPicPr>
          <p:cNvPr id="5" name="Picture 7">
            <a:extLst>
              <a:ext uri="{FF2B5EF4-FFF2-40B4-BE49-F238E27FC236}">
                <a16:creationId xmlns:a16="http://schemas.microsoft.com/office/drawing/2014/main" id="{2C0819F6-245E-4020-A54B-7C3303896C9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4866" y="974013"/>
            <a:ext cx="2609436" cy="1251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2D646DC4-F197-4E11-857A-21F368D74C4B}"/>
              </a:ext>
            </a:extLst>
          </p:cNvPr>
          <p:cNvSpPr txBox="1"/>
          <p:nvPr/>
        </p:nvSpPr>
        <p:spPr>
          <a:xfrm>
            <a:off x="233245" y="3016950"/>
            <a:ext cx="3211520" cy="461665"/>
          </a:xfrm>
          <a:prstGeom prst="rect">
            <a:avLst/>
          </a:prstGeom>
          <a:noFill/>
        </p:spPr>
        <p:txBody>
          <a:bodyPr wrap="none" rtlCol="0">
            <a:spAutoFit/>
          </a:bodyPr>
          <a:lstStyle/>
          <a:p>
            <a:r>
              <a:rPr lang="en-IE" sz="2400" b="1" dirty="0">
                <a:solidFill>
                  <a:srgbClr val="00B0F0"/>
                </a:solidFill>
                <a:latin typeface="+mj-lt"/>
                <a:hlinkClick r:id="rId3">
                  <a:extLst>
                    <a:ext uri="{A12FA001-AC4F-418D-AE19-62706E023703}">
                      <ahyp:hlinkClr xmlns:ahyp="http://schemas.microsoft.com/office/drawing/2018/hyperlinkcolor" val="tx"/>
                    </a:ext>
                  </a:extLst>
                </a:hlinkClick>
              </a:rPr>
              <a:t>CAO Timetable of Events</a:t>
            </a:r>
            <a:endParaRPr lang="en-IE" sz="2400" b="1" dirty="0">
              <a:solidFill>
                <a:srgbClr val="00B0F0"/>
              </a:solidFill>
              <a:latin typeface="+mj-lt"/>
            </a:endParaRPr>
          </a:p>
        </p:txBody>
      </p:sp>
      <p:sp>
        <p:nvSpPr>
          <p:cNvPr id="3" name="Arrow: Up 2">
            <a:extLst>
              <a:ext uri="{FF2B5EF4-FFF2-40B4-BE49-F238E27FC236}">
                <a16:creationId xmlns:a16="http://schemas.microsoft.com/office/drawing/2014/main" id="{EED395C2-BC34-423D-89B9-B21C633CD562}"/>
              </a:ext>
            </a:extLst>
          </p:cNvPr>
          <p:cNvSpPr/>
          <p:nvPr/>
        </p:nvSpPr>
        <p:spPr>
          <a:xfrm>
            <a:off x="1527143" y="3571135"/>
            <a:ext cx="484632" cy="978408"/>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034" name="Picture 10" descr="Schedules, Timelines, and Other Important Information for September 2020 |  Picture Butte High School">
            <a:extLst>
              <a:ext uri="{FF2B5EF4-FFF2-40B4-BE49-F238E27FC236}">
                <a16:creationId xmlns:a16="http://schemas.microsoft.com/office/drawing/2014/main" id="{3CEE3DBC-D7B6-4E9B-BB46-1DF3E5EE18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7896" y="4272561"/>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5698" name="Rectangle 2">
            <a:extLst>
              <a:ext uri="{FF2B5EF4-FFF2-40B4-BE49-F238E27FC236}">
                <a16:creationId xmlns:a16="http://schemas.microsoft.com/office/drawing/2014/main" id="{5B1F36B9-8537-44B9-B39D-396FF06AF4E3}"/>
              </a:ext>
            </a:extLst>
          </p:cNvPr>
          <p:cNvSpPr>
            <a:spLocks noGrp="1"/>
          </p:cNvSpPr>
          <p:nvPr>
            <p:ph type="title"/>
          </p:nvPr>
        </p:nvSpPr>
        <p:spPr>
          <a:xfrm>
            <a:off x="2967348" y="663621"/>
            <a:ext cx="8332024" cy="1252493"/>
          </a:xfrm>
        </p:spPr>
        <p:txBody>
          <a:bodyPr/>
          <a:lstStyle/>
          <a:p>
            <a:pPr algn="ctr" eaLnBrk="1" hangingPunct="1"/>
            <a:r>
              <a:rPr lang="en-GB" altLang="en-US" i="1" dirty="0">
                <a:ln>
                  <a:noFill/>
                </a:ln>
              </a:rPr>
              <a:t>Change of Mind</a:t>
            </a:r>
            <a:endParaRPr lang="en-US" altLang="en-US" i="1" dirty="0">
              <a:ln>
                <a:noFill/>
              </a:ln>
              <a:solidFill>
                <a:schemeClr val="accent2"/>
              </a:solidFill>
            </a:endParaRPr>
          </a:p>
        </p:txBody>
      </p:sp>
      <p:sp>
        <p:nvSpPr>
          <p:cNvPr id="285699" name="Rectangle 3">
            <a:extLst>
              <a:ext uri="{FF2B5EF4-FFF2-40B4-BE49-F238E27FC236}">
                <a16:creationId xmlns:a16="http://schemas.microsoft.com/office/drawing/2014/main" id="{33EA5568-433A-4ED7-9CF2-A08AA65DF158}"/>
              </a:ext>
            </a:extLst>
          </p:cNvPr>
          <p:cNvSpPr>
            <a:spLocks noGrp="1"/>
          </p:cNvSpPr>
          <p:nvPr>
            <p:ph idx="1"/>
          </p:nvPr>
        </p:nvSpPr>
        <p:spPr>
          <a:xfrm>
            <a:off x="2967348" y="1914986"/>
            <a:ext cx="8527966" cy="4141100"/>
          </a:xfrm>
        </p:spPr>
        <p:txBody>
          <a:bodyPr>
            <a:normAutofit fontScale="92500" lnSpcReduction="20000"/>
          </a:bodyPr>
          <a:lstStyle/>
          <a:p>
            <a:pPr eaLnBrk="1" hangingPunct="1">
              <a:lnSpc>
                <a:spcPct val="90000"/>
              </a:lnSpc>
              <a:buClr>
                <a:schemeClr val="accent2"/>
              </a:buClr>
              <a:buSzPct val="135000"/>
              <a:buFontTx/>
              <a:buChar char="•"/>
            </a:pPr>
            <a:r>
              <a:rPr lang="en-GB" altLang="en-US" sz="2800" dirty="0"/>
              <a:t>The change of mind facility is open up to the 1st February and 1st March with a fee of €10.  This means that once you have applied and received a statement of application from the CAO you can go back on-line and change the order of your courses, remove courses and add courses to your original list up to these dates.</a:t>
            </a:r>
          </a:p>
          <a:p>
            <a:pPr eaLnBrk="1" hangingPunct="1">
              <a:lnSpc>
                <a:spcPct val="90000"/>
              </a:lnSpc>
              <a:buClr>
                <a:schemeClr val="accent2"/>
              </a:buClr>
              <a:buSzPct val="135000"/>
              <a:buFontTx/>
              <a:buChar char="•"/>
            </a:pPr>
            <a:r>
              <a:rPr lang="en-GB" altLang="en-US" sz="2800" dirty="0"/>
              <a:t>This facility returns again on 5th May (12:00 noon) up to July 1</a:t>
            </a:r>
            <a:r>
              <a:rPr lang="en-GB" altLang="en-US" sz="2800" baseline="30000" dirty="0"/>
              <a:t>st</a:t>
            </a:r>
            <a:r>
              <a:rPr lang="en-GB" altLang="en-US" sz="2800" dirty="0"/>
              <a:t> </a:t>
            </a:r>
          </a:p>
          <a:p>
            <a:pPr eaLnBrk="1" hangingPunct="1">
              <a:lnSpc>
                <a:spcPct val="90000"/>
              </a:lnSpc>
              <a:buClr>
                <a:schemeClr val="accent2"/>
              </a:buClr>
              <a:buSzPct val="135000"/>
              <a:buFontTx/>
              <a:buChar char="•"/>
            </a:pPr>
            <a:endParaRPr lang="en-GB" altLang="en-US" sz="2800" b="1" dirty="0"/>
          </a:p>
          <a:p>
            <a:pPr algn="ctr" eaLnBrk="1" hangingPunct="1">
              <a:lnSpc>
                <a:spcPct val="90000"/>
              </a:lnSpc>
              <a:buFont typeface="Wingdings" panose="05000000000000000000" pitchFamily="2" charset="2"/>
              <a:buNone/>
            </a:pPr>
            <a:r>
              <a:rPr lang="en-GB" altLang="en-US" sz="2800" b="1" dirty="0">
                <a:solidFill>
                  <a:srgbClr val="FF0000"/>
                </a:solidFill>
              </a:rPr>
              <a:t>The change of mind facility is open to restricted courses up to the 1st of February only</a:t>
            </a:r>
            <a:endParaRPr lang="en-US" altLang="en-US" sz="2800" b="1" dirty="0">
              <a:solidFill>
                <a:srgbClr val="FF0000"/>
              </a:solidFill>
            </a:endParaRPr>
          </a:p>
        </p:txBody>
      </p:sp>
      <p:pic>
        <p:nvPicPr>
          <p:cNvPr id="5" name="Picture 7">
            <a:extLst>
              <a:ext uri="{FF2B5EF4-FFF2-40B4-BE49-F238E27FC236}">
                <a16:creationId xmlns:a16="http://schemas.microsoft.com/office/drawing/2014/main" id="{7B2D7CB2-F1F4-4895-9116-948CCE0D5EC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7912" y="663621"/>
            <a:ext cx="2609436" cy="1251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85698"/>
                                        </p:tgtEl>
                                        <p:attrNameLst>
                                          <p:attrName>style.visibility</p:attrName>
                                        </p:attrNameLst>
                                      </p:cBhvr>
                                      <p:to>
                                        <p:strVal val="visible"/>
                                      </p:to>
                                    </p:set>
                                    <p:animEffect transition="in" filter="fade">
                                      <p:cBhvr>
                                        <p:cTn id="7" dur="2000"/>
                                        <p:tgtEl>
                                          <p:spTgt spid="28569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5699"/>
                                        </p:tgtEl>
                                        <p:attrNameLst>
                                          <p:attrName>style.visibility</p:attrName>
                                        </p:attrNameLst>
                                      </p:cBhvr>
                                      <p:to>
                                        <p:strVal val="visible"/>
                                      </p:to>
                                    </p:set>
                                    <p:animEffect transition="in" filter="fade">
                                      <p:cBhvr>
                                        <p:cTn id="10" dur="2000"/>
                                        <p:tgtEl>
                                          <p:spTgt spid="2856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699"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Wood Type</Template>
  <TotalTime>17001</TotalTime>
  <Words>2861</Words>
  <Application>Microsoft Macintosh PowerPoint</Application>
  <PresentationFormat>Widescreen</PresentationFormat>
  <Paragraphs>297</Paragraphs>
  <Slides>33</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Arial Narrow</vt:lpstr>
      <vt:lpstr>Bookman Old Style</vt:lpstr>
      <vt:lpstr>Calibri</vt:lpstr>
      <vt:lpstr>Rockwell</vt:lpstr>
      <vt:lpstr>Rockwell Condensed</vt:lpstr>
      <vt:lpstr>Tahoma</vt:lpstr>
      <vt:lpstr>Wingdings</vt:lpstr>
      <vt:lpstr>Wood Type</vt:lpstr>
      <vt:lpstr>St Joseph’s College CAO Information Evening</vt:lpstr>
      <vt:lpstr>PowerPoint Presentation</vt:lpstr>
      <vt:lpstr>Higher Education Institutions  Dublin / Kildare Region</vt:lpstr>
      <vt:lpstr>General Information </vt:lpstr>
      <vt:lpstr>PowerPoint Presentation</vt:lpstr>
      <vt:lpstr>It is the applicants  responsibility to:</vt:lpstr>
      <vt:lpstr>   Research Courses </vt:lpstr>
      <vt:lpstr>      Application Dates and Fees</vt:lpstr>
      <vt:lpstr>Change of Mind</vt:lpstr>
      <vt:lpstr>Restricted Courses</vt:lpstr>
      <vt:lpstr>Restricted Courses</vt:lpstr>
      <vt:lpstr>         Irish, Foreign Language    and Math Exemptions</vt:lpstr>
      <vt:lpstr>          Making an online application</vt:lpstr>
      <vt:lpstr>        Making an online application</vt:lpstr>
      <vt:lpstr>        Making an online application</vt:lpstr>
      <vt:lpstr>The National Qualifications ~Framework NQF</vt:lpstr>
      <vt:lpstr>Level 8, 7 and 6 Courses</vt:lpstr>
      <vt:lpstr>            Order of Preference</vt:lpstr>
      <vt:lpstr>                Order of Preference</vt:lpstr>
      <vt:lpstr>PowerPoint Presentation</vt:lpstr>
      <vt:lpstr>        Making an online application</vt:lpstr>
      <vt:lpstr>PowerPoint Presentation</vt:lpstr>
      <vt:lpstr>        Making an online application</vt:lpstr>
      <vt:lpstr>What is        ?</vt:lpstr>
      <vt:lpstr>PowerPoint Presentation</vt:lpstr>
      <vt:lpstr>  Offers:   3 Areas must be Satisfied</vt:lpstr>
      <vt:lpstr>PowerPoint Presentation</vt:lpstr>
      <vt:lpstr>PowerPoint Presentation</vt:lpstr>
      <vt:lpstr>PowerPoint Presentation</vt:lpstr>
      <vt:lpstr>Level 5 Post Leaving Courses in an FET  (college of Further Education and Training)</vt:lpstr>
      <vt:lpstr>CAO, UCAS, Eunicas, Plc, Apprenticeships</vt:lpstr>
      <vt:lpstr>PowerPoint Presentation</vt:lpstr>
      <vt:lpstr>Thank you and  good night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6th Year Careers</dc:title>
  <dc:creator>Antoinette Donohue</dc:creator>
  <cp:lastModifiedBy>Leo Quinn</cp:lastModifiedBy>
  <cp:revision>115</cp:revision>
  <cp:lastPrinted>2025-11-12T09:19:01Z</cp:lastPrinted>
  <dcterms:created xsi:type="dcterms:W3CDTF">2019-09-05T14:16:21Z</dcterms:created>
  <dcterms:modified xsi:type="dcterms:W3CDTF">2025-11-17T12:37:58Z</dcterms:modified>
</cp:coreProperties>
</file>