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28803600" cx="51206400"/>
  <p:notesSz cx="39243000" cy="50800000"/>
  <p:embeddedFontLst>
    <p:embeddedFont>
      <p:font typeface="Montserrat"/>
      <p:regular r:id="rId13"/>
      <p:bold r:id="rId14"/>
      <p:italic r:id="rId15"/>
      <p:boldItalic r:id="rId16"/>
    </p:embeddedFont>
    <p:embeddedFont>
      <p:font typeface="Roboto Condense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Montserrat-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RobotoCondensed-regular.fntdata"/><Relationship Id="rId16" Type="http://schemas.openxmlformats.org/officeDocument/2006/relationships/font" Target="fonts/Montserrat-boldItalic.fntdata"/><Relationship Id="rId5" Type="http://schemas.openxmlformats.org/officeDocument/2006/relationships/slide" Target="slides/slide1.xml"/><Relationship Id="rId19" Type="http://schemas.openxmlformats.org/officeDocument/2006/relationships/font" Target="fonts/RobotoCondensed-italic.fntdata"/><Relationship Id="rId6" Type="http://schemas.openxmlformats.org/officeDocument/2006/relationships/slide" Target="slides/slide2.xml"/><Relationship Id="rId18" Type="http://schemas.openxmlformats.org/officeDocument/2006/relationships/font" Target="fonts/RobotoCondensed-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6541800" y="3810000"/>
            <a:ext cx="26163300" cy="19050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3924300" y="24130000"/>
            <a:ext cx="31394400" cy="228600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 name="Google Shape;9;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10" name="Google Shape;10;p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798" u="none" cap="none" strike="noStrike">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 name="Google Shape;23;p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24" name="Google Shape;24;p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 name="Google Shape;39;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40" name="Google Shape;40;p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1" name="Google Shape;51;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52" name="Google Shape;52;p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 name="Google Shape;60;p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61" name="Google Shape;61;p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 name="Google Shape;83;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84" name="Google Shape;84;p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7: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2" name="Google Shape;92;p7: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98">
              <a:solidFill>
                <a:schemeClr val="dk1"/>
              </a:solidFill>
              <a:latin typeface="Arial"/>
              <a:ea typeface="Arial"/>
              <a:cs typeface="Arial"/>
              <a:sym typeface="Arial"/>
            </a:endParaRPr>
          </a:p>
        </p:txBody>
      </p:sp>
      <p:sp>
        <p:nvSpPr>
          <p:cNvPr id="93" name="Google Shape;93;p7: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798">
                <a:solidFill>
                  <a:schemeClr val="dk1"/>
                </a:solidFill>
                <a:latin typeface="Arial"/>
                <a:ea typeface="Arial"/>
                <a:cs typeface="Arial"/>
                <a:sym typeface="Arial"/>
              </a:rPr>
              <a:t>‹#›</a:t>
            </a:fld>
            <a:endParaRPr sz="1798">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b1aaa74c86_0_0:notes"/>
          <p:cNvSpPr/>
          <p:nvPr>
            <p:ph idx="2" type="sldImg"/>
          </p:nvPr>
        </p:nvSpPr>
        <p:spPr>
          <a:xfrm>
            <a:off x="6541800" y="3810000"/>
            <a:ext cx="26163300" cy="19050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b1aaa74c86_0_0:notes"/>
          <p:cNvSpPr txBox="1"/>
          <p:nvPr>
            <p:ph idx="1" type="body"/>
          </p:nvPr>
        </p:nvSpPr>
        <p:spPr>
          <a:xfrm>
            <a:off x="3924300" y="24130000"/>
            <a:ext cx="31394400" cy="228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8.png"/><Relationship Id="rId10" Type="http://schemas.openxmlformats.org/officeDocument/2006/relationships/hyperlink" Target="https://docs.google.com/forms/d/e/1FAIpQLScK3FOHgaq4EN9u_V6j0aS4eXx3LSjk_PuZsvjvpwmKqX6G5w/viewform?usp=header" TargetMode="External"/><Relationship Id="rId9" Type="http://schemas.openxmlformats.org/officeDocument/2006/relationships/hyperlink" Target="https://www.infinitepay.io/me-ajuda-a-te-ajudar/newsletter/cadastro?utm_source=materiais&amp;utm_medium=modelos&amp;utm_campaign=modelos-de-ebook" TargetMode="External"/><Relationship Id="rId5" Type="http://schemas.openxmlformats.org/officeDocument/2006/relationships/image" Target="../media/image7.png"/><Relationship Id="rId6" Type="http://schemas.openxmlformats.org/officeDocument/2006/relationships/image" Target="../media/image6.png"/><Relationship Id="rId7" Type="http://schemas.openxmlformats.org/officeDocument/2006/relationships/hyperlink" Target="https://www.infinitepay.io/materiais/planilha-de-fluxo-de-caixa?utm_source=materiais&amp;utm_medium=modelos&amp;utm_campaign=modelos-de-ebook" TargetMode="External"/><Relationship Id="rId8" Type="http://schemas.openxmlformats.org/officeDocument/2006/relationships/hyperlink" Target="https://www.infinitepay.io/link-de-pagamento?utm_source=materiais&amp;utm_medium=modelos&amp;utm_campaign=modelos-de-ebook"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 name="Shape 11"/>
        <p:cNvGrpSpPr/>
        <p:nvPr/>
      </p:nvGrpSpPr>
      <p:grpSpPr>
        <a:xfrm>
          <a:off x="0" y="0"/>
          <a:ext cx="0" cy="0"/>
          <a:chOff x="0" y="0"/>
          <a:chExt cx="0" cy="0"/>
        </a:xfrm>
      </p:grpSpPr>
      <p:grpSp>
        <p:nvGrpSpPr>
          <p:cNvPr id="12" name="Google Shape;12;p3"/>
          <p:cNvGrpSpPr/>
          <p:nvPr/>
        </p:nvGrpSpPr>
        <p:grpSpPr>
          <a:xfrm>
            <a:off x="1665092" y="1448334"/>
            <a:ext cx="22396960" cy="25906932"/>
            <a:chOff x="1665092" y="1448334"/>
            <a:chExt cx="22396960" cy="25906932"/>
          </a:xfrm>
        </p:grpSpPr>
        <p:sp>
          <p:nvSpPr>
            <p:cNvPr id="13" name="Google Shape;13;p3"/>
            <p:cNvSpPr/>
            <p:nvPr/>
          </p:nvSpPr>
          <p:spPr>
            <a:xfrm>
              <a:off x="1665092" y="1448334"/>
              <a:ext cx="22396960" cy="25906932"/>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798" u="none" cap="none" strike="noStrike">
                <a:solidFill>
                  <a:schemeClr val="lt1"/>
                </a:solidFill>
                <a:latin typeface="Arial"/>
                <a:ea typeface="Arial"/>
                <a:cs typeface="Arial"/>
                <a:sym typeface="Arial"/>
              </a:endParaRPr>
            </a:p>
          </p:txBody>
        </p:sp>
        <p:pic>
          <p:nvPicPr>
            <p:cNvPr descr="preencoded.png" id="14" name="Google Shape;14;p3"/>
            <p:cNvPicPr preferRelativeResize="0"/>
            <p:nvPr/>
          </p:nvPicPr>
          <p:blipFill rotWithShape="1">
            <a:blip r:embed="rId3">
              <a:alphaModFix/>
            </a:blip>
            <a:srcRect b="0" l="0" r="0" t="0"/>
            <a:stretch/>
          </p:blipFill>
          <p:spPr>
            <a:xfrm>
              <a:off x="4487817" y="13144411"/>
              <a:ext cx="16839507" cy="731243"/>
            </a:xfrm>
            <a:prstGeom prst="rect">
              <a:avLst/>
            </a:prstGeom>
            <a:noFill/>
            <a:ln>
              <a:noFill/>
            </a:ln>
          </p:spPr>
        </p:pic>
        <p:sp>
          <p:nvSpPr>
            <p:cNvPr id="15" name="Google Shape;15;p3"/>
            <p:cNvSpPr txBox="1"/>
            <p:nvPr/>
          </p:nvSpPr>
          <p:spPr>
            <a:xfrm>
              <a:off x="4277324" y="10946433"/>
              <a:ext cx="17260493" cy="1930102"/>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US" sz="14464" u="none" cap="none" strike="noStrike">
                  <a:solidFill>
                    <a:srgbClr val="000000"/>
                  </a:solidFill>
                  <a:latin typeface="Arial"/>
                  <a:ea typeface="Arial"/>
                  <a:cs typeface="Arial"/>
                  <a:sym typeface="Arial"/>
                </a:rPr>
                <a:t>Subtítulo</a:t>
              </a:r>
              <a:endParaRPr b="0" i="0" sz="1321" u="none" cap="none" strike="noStrike">
                <a:solidFill>
                  <a:schemeClr val="dk1"/>
                </a:solidFill>
                <a:latin typeface="Arial"/>
                <a:ea typeface="Arial"/>
                <a:cs typeface="Arial"/>
                <a:sym typeface="Arial"/>
              </a:endParaRPr>
            </a:p>
          </p:txBody>
        </p:sp>
        <p:sp>
          <p:nvSpPr>
            <p:cNvPr id="16" name="Google Shape;16;p3"/>
            <p:cNvSpPr txBox="1"/>
            <p:nvPr/>
          </p:nvSpPr>
          <p:spPr>
            <a:xfrm>
              <a:off x="4277324" y="7803942"/>
              <a:ext cx="17260493" cy="2481558"/>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US" sz="18942" u="none" cap="none" strike="noStrike">
                  <a:solidFill>
                    <a:srgbClr val="FFFFFF"/>
                  </a:solidFill>
                  <a:latin typeface="Arial"/>
                  <a:ea typeface="Arial"/>
                  <a:cs typeface="Arial"/>
                  <a:sym typeface="Arial"/>
                </a:rPr>
                <a:t>Título</a:t>
              </a:r>
              <a:endParaRPr b="0" i="0" sz="1321" u="none" cap="none" strike="noStrike">
                <a:solidFill>
                  <a:schemeClr val="dk1"/>
                </a:solidFill>
                <a:latin typeface="Arial"/>
                <a:ea typeface="Arial"/>
                <a:cs typeface="Arial"/>
                <a:sym typeface="Arial"/>
              </a:endParaRPr>
            </a:p>
          </p:txBody>
        </p:sp>
        <p:sp>
          <p:nvSpPr>
            <p:cNvPr id="17" name="Google Shape;17;p3"/>
            <p:cNvSpPr txBox="1"/>
            <p:nvPr/>
          </p:nvSpPr>
          <p:spPr>
            <a:xfrm>
              <a:off x="4277324" y="14618557"/>
              <a:ext cx="17260493" cy="7129555"/>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l">
                <a:lnSpc>
                  <a:spcPct val="141194"/>
                </a:lnSpc>
                <a:spcBef>
                  <a:spcPts val="0"/>
                </a:spcBef>
                <a:spcAft>
                  <a:spcPts val="0"/>
                </a:spcAft>
                <a:buNone/>
              </a:pPr>
              <a:r>
                <a:rPr b="0" i="0" lang="en-US" sz="4991" u="none" cap="none" strike="noStrike">
                  <a:solidFill>
                    <a:srgbClr val="000000"/>
                  </a:solidFill>
                  <a:latin typeface="Arial"/>
                  <a:ea typeface="Arial"/>
                  <a:cs typeface="Arial"/>
                  <a:sym typeface="Arial"/>
                </a:rPr>
                <a:t>Lorem ipsum dolor sit amet, consectetur adipiscing elit. Donec viverra sem non nibh tempus, eu luctus sem dapibus. Maecenas et porta dui, eu ultrices elit. </a:t>
              </a:r>
              <a:br>
                <a:rPr b="0" i="0" lang="en-US" sz="4991" u="none" cap="none" strike="noStrike">
                  <a:solidFill>
                    <a:srgbClr val="FFFFFF"/>
                  </a:solidFill>
                  <a:latin typeface="Arial"/>
                  <a:ea typeface="Arial"/>
                  <a:cs typeface="Arial"/>
                  <a:sym typeface="Arial"/>
                </a:rPr>
              </a:br>
              <a:br>
                <a:rPr b="0" i="0" lang="en-US" sz="4991" u="none" cap="none" strike="noStrike">
                  <a:solidFill>
                    <a:srgbClr val="FFFFFF"/>
                  </a:solidFill>
                  <a:latin typeface="Arial"/>
                  <a:ea typeface="Arial"/>
                  <a:cs typeface="Arial"/>
                  <a:sym typeface="Arial"/>
                </a:rPr>
              </a:br>
              <a:r>
                <a:rPr b="0" i="0" lang="en-US" sz="4991" u="none" cap="none" strike="noStrike">
                  <a:solidFill>
                    <a:srgbClr val="FFFFFF"/>
                  </a:solidFill>
                  <a:latin typeface="Arial"/>
                  <a:ea typeface="Arial"/>
                  <a:cs typeface="Arial"/>
                  <a:sym typeface="Arial"/>
                </a:rPr>
                <a:t>Fusce mattis lectus et rutrum fringilla. Integer arcu nibh.</a:t>
              </a:r>
              <a:endParaRPr b="0" i="0" sz="1321" u="none" cap="none" strike="noStrike">
                <a:solidFill>
                  <a:schemeClr val="dk1"/>
                </a:solidFill>
                <a:latin typeface="Arial"/>
                <a:ea typeface="Arial"/>
                <a:cs typeface="Arial"/>
                <a:sym typeface="Arial"/>
              </a:endParaRPr>
            </a:p>
          </p:txBody>
        </p:sp>
        <p:pic>
          <p:nvPicPr>
            <p:cNvPr descr="preencoded.png" id="18" name="Google Shape;18;p3"/>
            <p:cNvPicPr preferRelativeResize="0"/>
            <p:nvPr/>
          </p:nvPicPr>
          <p:blipFill rotWithShape="1">
            <a:blip r:embed="rId4">
              <a:alphaModFix/>
            </a:blip>
            <a:srcRect b="0" l="0" r="0" t="0"/>
            <a:stretch/>
          </p:blipFill>
          <p:spPr>
            <a:xfrm>
              <a:off x="4487817" y="3672797"/>
              <a:ext cx="1253563" cy="1253563"/>
            </a:xfrm>
            <a:prstGeom prst="rect">
              <a:avLst/>
            </a:prstGeom>
            <a:noFill/>
            <a:ln>
              <a:noFill/>
            </a:ln>
          </p:spPr>
        </p:pic>
        <p:sp>
          <p:nvSpPr>
            <p:cNvPr id="19" name="Google Shape;19;p3"/>
            <p:cNvSpPr txBox="1"/>
            <p:nvPr/>
          </p:nvSpPr>
          <p:spPr>
            <a:xfrm>
              <a:off x="4255908" y="5168281"/>
              <a:ext cx="17303325" cy="590845"/>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l">
                <a:lnSpc>
                  <a:spcPct val="133333"/>
                </a:lnSpc>
                <a:spcBef>
                  <a:spcPts val="0"/>
                </a:spcBef>
                <a:spcAft>
                  <a:spcPts val="0"/>
                </a:spcAft>
                <a:buNone/>
              </a:pPr>
              <a:r>
                <a:rPr b="1" i="0" lang="en-US" sz="3303" u="none" cap="none" strike="noStrike">
                  <a:solidFill>
                    <a:srgbClr val="000000"/>
                  </a:solidFill>
                  <a:latin typeface="Arial"/>
                  <a:ea typeface="Arial"/>
                  <a:cs typeface="Arial"/>
                  <a:sym typeface="Arial"/>
                </a:rPr>
                <a:t>SUA MARCA AQUI</a:t>
              </a:r>
              <a:endParaRPr b="0" i="0" sz="1321" u="none" cap="none" strike="noStrike">
                <a:solidFill>
                  <a:schemeClr val="dk1"/>
                </a:solidFill>
                <a:latin typeface="Arial"/>
                <a:ea typeface="Arial"/>
                <a:cs typeface="Arial"/>
                <a:sym typeface="Arial"/>
              </a:endParaRPr>
            </a:p>
          </p:txBody>
        </p:sp>
      </p:grpSp>
      <p:sp>
        <p:nvSpPr>
          <p:cNvPr id="20" name="Google Shape;20;p3"/>
          <p:cNvSpPr txBox="1"/>
          <p:nvPr/>
        </p:nvSpPr>
        <p:spPr>
          <a:xfrm>
            <a:off x="30585593" y="12817136"/>
            <a:ext cx="15490020" cy="95334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5578"/>
              <a:buFont typeface="Arial"/>
              <a:buNone/>
            </a:pPr>
            <a:r>
              <a:rPr b="1" i="0" lang="en-US" sz="5578" u="none" cap="none" strike="noStrike">
                <a:solidFill>
                  <a:srgbClr val="000000"/>
                </a:solidFill>
                <a:latin typeface="Arial"/>
                <a:ea typeface="Arial"/>
                <a:cs typeface="Arial"/>
                <a:sym typeface="Arial"/>
              </a:rPr>
              <a:t>IMAGEM</a:t>
            </a:r>
            <a:endParaRPr b="0" i="0" sz="1321"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4"/>
          <p:cNvSpPr/>
          <p:nvPr/>
        </p:nvSpPr>
        <p:spPr>
          <a:xfrm>
            <a:off x="20659951" y="-8474"/>
            <a:ext cx="30546449" cy="28812074"/>
          </a:xfrm>
          <a:prstGeom prst="rect">
            <a:avLst/>
          </a:prstGeom>
          <a:solidFill>
            <a:srgbClr val="63242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u="sng">
              <a:solidFill>
                <a:schemeClr val="lt1"/>
              </a:solidFill>
              <a:latin typeface="Arial"/>
              <a:ea typeface="Arial"/>
              <a:cs typeface="Arial"/>
              <a:sym typeface="Arial"/>
            </a:endParaRPr>
          </a:p>
        </p:txBody>
      </p:sp>
      <p:sp>
        <p:nvSpPr>
          <p:cNvPr id="27" name="Google Shape;27;p4"/>
          <p:cNvSpPr/>
          <p:nvPr/>
        </p:nvSpPr>
        <p:spPr>
          <a:xfrm>
            <a:off x="0" y="0"/>
            <a:ext cx="20659953" cy="28812074"/>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pic>
        <p:nvPicPr>
          <p:cNvPr descr="preencoded.png" id="28" name="Google Shape;28;p4"/>
          <p:cNvPicPr preferRelativeResize="0"/>
          <p:nvPr/>
        </p:nvPicPr>
        <p:blipFill rotWithShape="1">
          <a:blip r:embed="rId3">
            <a:alphaModFix/>
          </a:blip>
          <a:srcRect b="0" l="0" r="0" t="0"/>
          <a:stretch/>
        </p:blipFill>
        <p:spPr>
          <a:xfrm>
            <a:off x="22637256" y="7803270"/>
            <a:ext cx="16348027" cy="529632"/>
          </a:xfrm>
          <a:prstGeom prst="rect">
            <a:avLst/>
          </a:prstGeom>
          <a:noFill/>
          <a:ln>
            <a:noFill/>
          </a:ln>
        </p:spPr>
      </p:pic>
      <p:sp>
        <p:nvSpPr>
          <p:cNvPr id="29" name="Google Shape;29;p4"/>
          <p:cNvSpPr txBox="1"/>
          <p:nvPr/>
        </p:nvSpPr>
        <p:spPr>
          <a:xfrm>
            <a:off x="22592571" y="10036378"/>
            <a:ext cx="1169851" cy="760877"/>
          </a:xfrm>
          <a:prstGeom prst="rect">
            <a:avLst/>
          </a:prstGeom>
          <a:noFill/>
          <a:ln>
            <a:noFill/>
          </a:ln>
        </p:spPr>
        <p:txBody>
          <a:bodyPr anchorCtr="0" anchor="ctr" bIns="45700" lIns="91425" spcFirstLastPara="1" rIns="91425" wrap="square" tIns="45700">
            <a:noAutofit/>
          </a:bodyPr>
          <a:lstStyle/>
          <a:p>
            <a:pPr indent="0" lvl="0" marL="0" marR="0" rtl="0" algn="ctr">
              <a:lnSpc>
                <a:spcPct val="71562"/>
              </a:lnSpc>
              <a:spcBef>
                <a:spcPts val="0"/>
              </a:spcBef>
              <a:spcAft>
                <a:spcPts val="0"/>
              </a:spcAft>
              <a:buNone/>
            </a:pPr>
            <a:r>
              <a:rPr lang="en-US" sz="8000">
                <a:solidFill>
                  <a:schemeClr val="lt1"/>
                </a:solidFill>
                <a:latin typeface="Arial"/>
                <a:ea typeface="Arial"/>
                <a:cs typeface="Arial"/>
                <a:sym typeface="Arial"/>
              </a:rPr>
              <a:t>3</a:t>
            </a:r>
            <a:endParaRPr sz="8000">
              <a:solidFill>
                <a:schemeClr val="lt1"/>
              </a:solidFill>
              <a:latin typeface="Arial"/>
              <a:ea typeface="Arial"/>
              <a:cs typeface="Arial"/>
              <a:sym typeface="Arial"/>
            </a:endParaRPr>
          </a:p>
        </p:txBody>
      </p:sp>
      <p:sp>
        <p:nvSpPr>
          <p:cNvPr id="30" name="Google Shape;30;p4"/>
          <p:cNvSpPr txBox="1"/>
          <p:nvPr/>
        </p:nvSpPr>
        <p:spPr>
          <a:xfrm>
            <a:off x="23308122" y="4378304"/>
            <a:ext cx="4414823" cy="1412358"/>
          </a:xfrm>
          <a:prstGeom prst="rect">
            <a:avLst/>
          </a:prstGeom>
          <a:noFill/>
          <a:ln>
            <a:noFill/>
          </a:ln>
        </p:spPr>
        <p:txBody>
          <a:bodyPr anchorCtr="0" anchor="ctr" bIns="45700" lIns="91425" spcFirstLastPara="1" rIns="91425" wrap="square" tIns="45700">
            <a:noAutofit/>
          </a:bodyPr>
          <a:lstStyle/>
          <a:p>
            <a:pPr indent="0" lvl="0" marL="0" marR="0" rtl="0" algn="l">
              <a:lnSpc>
                <a:spcPct val="109782"/>
              </a:lnSpc>
              <a:spcBef>
                <a:spcPts val="0"/>
              </a:spcBef>
              <a:spcAft>
                <a:spcPts val="0"/>
              </a:spcAft>
              <a:buNone/>
            </a:pPr>
            <a:r>
              <a:rPr b="1" lang="en-US" sz="9762">
                <a:solidFill>
                  <a:schemeClr val="lt1"/>
                </a:solidFill>
                <a:latin typeface="Arial"/>
                <a:ea typeface="Arial"/>
                <a:cs typeface="Arial"/>
                <a:sym typeface="Arial"/>
              </a:rPr>
              <a:t>ÍNDICE</a:t>
            </a:r>
            <a:endParaRPr sz="1321">
              <a:solidFill>
                <a:schemeClr val="lt1"/>
              </a:solidFill>
              <a:latin typeface="Arial"/>
              <a:ea typeface="Arial"/>
              <a:cs typeface="Arial"/>
              <a:sym typeface="Arial"/>
            </a:endParaRPr>
          </a:p>
        </p:txBody>
      </p:sp>
      <p:sp>
        <p:nvSpPr>
          <p:cNvPr id="31" name="Google Shape;31;p4"/>
          <p:cNvSpPr txBox="1"/>
          <p:nvPr/>
        </p:nvSpPr>
        <p:spPr>
          <a:xfrm>
            <a:off x="24883856" y="10062317"/>
            <a:ext cx="17618653" cy="741488"/>
          </a:xfrm>
          <a:prstGeom prst="rect">
            <a:avLst/>
          </a:prstGeom>
          <a:noFill/>
          <a:ln>
            <a:noFill/>
          </a:ln>
        </p:spPr>
        <p:txBody>
          <a:bodyPr anchorCtr="0" anchor="ctr" bIns="45700" lIns="91425" spcFirstLastPara="1" rIns="91425" wrap="square" tIns="45700">
            <a:noAutofit/>
          </a:bodyPr>
          <a:lstStyle/>
          <a:p>
            <a:pPr indent="0" lvl="0" marL="0" marR="0" rtl="0" algn="l">
              <a:lnSpc>
                <a:spcPct val="71562"/>
              </a:lnSpc>
              <a:spcBef>
                <a:spcPts val="0"/>
              </a:spcBef>
              <a:spcAft>
                <a:spcPts val="0"/>
              </a:spcAft>
              <a:buNone/>
            </a:pPr>
            <a:r>
              <a:rPr lang="en-US" sz="8000">
                <a:solidFill>
                  <a:schemeClr val="lt1"/>
                </a:solidFill>
                <a:latin typeface="Arial"/>
                <a:ea typeface="Arial"/>
                <a:cs typeface="Arial"/>
                <a:sym typeface="Arial"/>
              </a:rPr>
              <a:t>Capítulo 1</a:t>
            </a:r>
            <a:endParaRPr sz="8000">
              <a:solidFill>
                <a:schemeClr val="lt1"/>
              </a:solidFill>
              <a:latin typeface="Arial"/>
              <a:ea typeface="Arial"/>
              <a:cs typeface="Arial"/>
              <a:sym typeface="Arial"/>
            </a:endParaRPr>
          </a:p>
        </p:txBody>
      </p:sp>
      <p:sp>
        <p:nvSpPr>
          <p:cNvPr id="32" name="Google Shape;32;p4"/>
          <p:cNvSpPr txBox="1"/>
          <p:nvPr/>
        </p:nvSpPr>
        <p:spPr>
          <a:xfrm>
            <a:off x="24849268" y="16420512"/>
            <a:ext cx="17654101" cy="741488"/>
          </a:xfrm>
          <a:prstGeom prst="rect">
            <a:avLst/>
          </a:prstGeom>
          <a:noFill/>
          <a:ln>
            <a:noFill/>
          </a:ln>
        </p:spPr>
        <p:txBody>
          <a:bodyPr anchorCtr="0" anchor="ctr" bIns="45700" lIns="91425" spcFirstLastPara="1" rIns="91425" wrap="square" tIns="45700">
            <a:noAutofit/>
          </a:bodyPr>
          <a:lstStyle/>
          <a:p>
            <a:pPr indent="0" lvl="0" marL="0" marR="0" rtl="0" algn="l">
              <a:lnSpc>
                <a:spcPct val="71562"/>
              </a:lnSpc>
              <a:spcBef>
                <a:spcPts val="0"/>
              </a:spcBef>
              <a:spcAft>
                <a:spcPts val="0"/>
              </a:spcAft>
              <a:buNone/>
            </a:pPr>
            <a:r>
              <a:rPr lang="en-US" sz="8000">
                <a:solidFill>
                  <a:schemeClr val="lt1"/>
                </a:solidFill>
                <a:latin typeface="Arial"/>
                <a:ea typeface="Arial"/>
                <a:cs typeface="Arial"/>
                <a:sym typeface="Arial"/>
              </a:rPr>
              <a:t>Capítulo 3</a:t>
            </a:r>
            <a:endParaRPr sz="8000">
              <a:solidFill>
                <a:schemeClr val="lt1"/>
              </a:solidFill>
              <a:latin typeface="Arial"/>
              <a:ea typeface="Arial"/>
              <a:cs typeface="Arial"/>
              <a:sym typeface="Arial"/>
            </a:endParaRPr>
          </a:p>
        </p:txBody>
      </p:sp>
      <p:sp>
        <p:nvSpPr>
          <p:cNvPr id="33" name="Google Shape;33;p4"/>
          <p:cNvSpPr txBox="1"/>
          <p:nvPr/>
        </p:nvSpPr>
        <p:spPr>
          <a:xfrm>
            <a:off x="24849268" y="13201709"/>
            <a:ext cx="17654101" cy="741488"/>
          </a:xfrm>
          <a:prstGeom prst="rect">
            <a:avLst/>
          </a:prstGeom>
          <a:noFill/>
          <a:ln>
            <a:noFill/>
          </a:ln>
        </p:spPr>
        <p:txBody>
          <a:bodyPr anchorCtr="0" anchor="ctr" bIns="45700" lIns="91425" spcFirstLastPara="1" rIns="91425" wrap="square" tIns="45700">
            <a:noAutofit/>
          </a:bodyPr>
          <a:lstStyle/>
          <a:p>
            <a:pPr indent="0" lvl="0" marL="0" marR="0" rtl="0" algn="l">
              <a:lnSpc>
                <a:spcPct val="71562"/>
              </a:lnSpc>
              <a:spcBef>
                <a:spcPts val="0"/>
              </a:spcBef>
              <a:spcAft>
                <a:spcPts val="0"/>
              </a:spcAft>
              <a:buNone/>
            </a:pPr>
            <a:r>
              <a:rPr lang="en-US" sz="8000">
                <a:solidFill>
                  <a:schemeClr val="lt1"/>
                </a:solidFill>
                <a:latin typeface="Arial"/>
                <a:ea typeface="Arial"/>
                <a:cs typeface="Arial"/>
                <a:sym typeface="Arial"/>
              </a:rPr>
              <a:t>Capítulo 2</a:t>
            </a:r>
            <a:endParaRPr sz="8000">
              <a:solidFill>
                <a:schemeClr val="lt1"/>
              </a:solidFill>
              <a:latin typeface="Arial"/>
              <a:ea typeface="Arial"/>
              <a:cs typeface="Arial"/>
              <a:sym typeface="Arial"/>
            </a:endParaRPr>
          </a:p>
        </p:txBody>
      </p:sp>
      <p:sp>
        <p:nvSpPr>
          <p:cNvPr id="34" name="Google Shape;34;p4"/>
          <p:cNvSpPr txBox="1"/>
          <p:nvPr/>
        </p:nvSpPr>
        <p:spPr>
          <a:xfrm>
            <a:off x="22592571" y="13210352"/>
            <a:ext cx="1169851" cy="760877"/>
          </a:xfrm>
          <a:prstGeom prst="rect">
            <a:avLst/>
          </a:prstGeom>
          <a:noFill/>
          <a:ln>
            <a:noFill/>
          </a:ln>
        </p:spPr>
        <p:txBody>
          <a:bodyPr anchorCtr="0" anchor="ctr" bIns="45700" lIns="91425" spcFirstLastPara="1" rIns="91425" wrap="square" tIns="45700">
            <a:noAutofit/>
          </a:bodyPr>
          <a:lstStyle/>
          <a:p>
            <a:pPr indent="0" lvl="0" marL="0" marR="0" rtl="0" algn="ctr">
              <a:lnSpc>
                <a:spcPct val="71562"/>
              </a:lnSpc>
              <a:spcBef>
                <a:spcPts val="0"/>
              </a:spcBef>
              <a:spcAft>
                <a:spcPts val="0"/>
              </a:spcAft>
              <a:buNone/>
            </a:pPr>
            <a:r>
              <a:rPr lang="en-US" sz="8000">
                <a:solidFill>
                  <a:schemeClr val="lt1"/>
                </a:solidFill>
                <a:latin typeface="Arial"/>
                <a:ea typeface="Arial"/>
                <a:cs typeface="Arial"/>
                <a:sym typeface="Arial"/>
              </a:rPr>
              <a:t>4</a:t>
            </a:r>
            <a:endParaRPr sz="8000">
              <a:solidFill>
                <a:schemeClr val="lt1"/>
              </a:solidFill>
              <a:latin typeface="Arial"/>
              <a:ea typeface="Arial"/>
              <a:cs typeface="Arial"/>
              <a:sym typeface="Arial"/>
            </a:endParaRPr>
          </a:p>
        </p:txBody>
      </p:sp>
      <p:sp>
        <p:nvSpPr>
          <p:cNvPr id="35" name="Google Shape;35;p4"/>
          <p:cNvSpPr txBox="1"/>
          <p:nvPr/>
        </p:nvSpPr>
        <p:spPr>
          <a:xfrm>
            <a:off x="22592571" y="16429156"/>
            <a:ext cx="1169851" cy="760877"/>
          </a:xfrm>
          <a:prstGeom prst="rect">
            <a:avLst/>
          </a:prstGeom>
          <a:noFill/>
          <a:ln>
            <a:noFill/>
          </a:ln>
        </p:spPr>
        <p:txBody>
          <a:bodyPr anchorCtr="0" anchor="ctr" bIns="45700" lIns="91425" spcFirstLastPara="1" rIns="91425" wrap="square" tIns="45700">
            <a:noAutofit/>
          </a:bodyPr>
          <a:lstStyle/>
          <a:p>
            <a:pPr indent="0" lvl="0" marL="0" marR="0" rtl="0" algn="ctr">
              <a:lnSpc>
                <a:spcPct val="71562"/>
              </a:lnSpc>
              <a:spcBef>
                <a:spcPts val="0"/>
              </a:spcBef>
              <a:spcAft>
                <a:spcPts val="0"/>
              </a:spcAft>
              <a:buNone/>
            </a:pPr>
            <a:r>
              <a:rPr lang="en-US" sz="8000">
                <a:solidFill>
                  <a:schemeClr val="lt1"/>
                </a:solidFill>
                <a:latin typeface="Montserrat"/>
                <a:ea typeface="Montserrat"/>
                <a:cs typeface="Montserrat"/>
                <a:sym typeface="Montserrat"/>
              </a:rPr>
              <a:t>6</a:t>
            </a:r>
            <a:endParaRPr sz="8000">
              <a:solidFill>
                <a:schemeClr val="lt1"/>
              </a:solidFill>
              <a:latin typeface="Arial"/>
              <a:ea typeface="Arial"/>
              <a:cs typeface="Arial"/>
              <a:sym typeface="Arial"/>
            </a:endParaRPr>
          </a:p>
        </p:txBody>
      </p:sp>
      <p:sp>
        <p:nvSpPr>
          <p:cNvPr id="36" name="Google Shape;36;p4"/>
          <p:cNvSpPr txBox="1"/>
          <p:nvPr/>
        </p:nvSpPr>
        <p:spPr>
          <a:xfrm>
            <a:off x="4539313" y="13689443"/>
            <a:ext cx="11581325" cy="190668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5578"/>
              <a:buFont typeface="Arial"/>
              <a:buNone/>
            </a:pPr>
            <a:r>
              <a:rPr b="1" lang="en-US" sz="5578">
                <a:solidFill>
                  <a:srgbClr val="000000"/>
                </a:solidFill>
                <a:latin typeface="Arial"/>
                <a:ea typeface="Arial"/>
                <a:cs typeface="Arial"/>
                <a:sym typeface="Arial"/>
              </a:rPr>
              <a:t>ESPAÇO RESERVADO</a:t>
            </a:r>
            <a:endParaRPr/>
          </a:p>
          <a:p>
            <a:pPr indent="0" lvl="0" marL="0" marR="0" rtl="0" algn="ctr">
              <a:spcBef>
                <a:spcPts val="0"/>
              </a:spcBef>
              <a:spcAft>
                <a:spcPts val="0"/>
              </a:spcAft>
              <a:buClr>
                <a:srgbClr val="000000"/>
              </a:buClr>
              <a:buSzPts val="5578"/>
              <a:buFont typeface="Arial"/>
              <a:buNone/>
            </a:pPr>
            <a:r>
              <a:rPr b="1" lang="en-US" sz="5578">
                <a:solidFill>
                  <a:srgbClr val="000000"/>
                </a:solidFill>
                <a:latin typeface="Arial"/>
                <a:ea typeface="Arial"/>
                <a:cs typeface="Arial"/>
                <a:sym typeface="Arial"/>
              </a:rPr>
              <a:t>PARA IMAGEM</a:t>
            </a:r>
            <a:endParaRPr sz="1321">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5"/>
          <p:cNvSpPr/>
          <p:nvPr/>
        </p:nvSpPr>
        <p:spPr>
          <a:xfrm>
            <a:off x="0" y="1"/>
            <a:ext cx="51206400" cy="6885238"/>
          </a:xfrm>
          <a:prstGeom prst="rect">
            <a:avLst/>
          </a:prstGeom>
          <a:solidFill>
            <a:srgbClr val="63242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43" name="Google Shape;43;p5"/>
          <p:cNvSpPr/>
          <p:nvPr/>
        </p:nvSpPr>
        <p:spPr>
          <a:xfrm>
            <a:off x="3158836" y="14401801"/>
            <a:ext cx="21455716" cy="11656178"/>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44" name="Google Shape;44;p5"/>
          <p:cNvSpPr txBox="1"/>
          <p:nvPr/>
        </p:nvSpPr>
        <p:spPr>
          <a:xfrm>
            <a:off x="48047564" y="26516995"/>
            <a:ext cx="1003026" cy="564943"/>
          </a:xfrm>
          <a:prstGeom prst="rect">
            <a:avLst/>
          </a:prstGeom>
          <a:noFill/>
          <a:ln>
            <a:noFill/>
          </a:ln>
        </p:spPr>
        <p:txBody>
          <a:bodyPr anchorCtr="0" anchor="ctr" bIns="45700" lIns="91425" spcFirstLastPara="1" rIns="91425" wrap="square" tIns="45700">
            <a:noAutofit/>
          </a:bodyPr>
          <a:lstStyle/>
          <a:p>
            <a:pPr indent="0" lvl="0" marL="0" marR="0" rtl="0" algn="ctr">
              <a:lnSpc>
                <a:spcPct val="113595"/>
              </a:lnSpc>
              <a:spcBef>
                <a:spcPts val="0"/>
              </a:spcBef>
              <a:spcAft>
                <a:spcPts val="0"/>
              </a:spcAft>
              <a:buNone/>
            </a:pPr>
            <a:r>
              <a:rPr lang="en-US" sz="4200">
                <a:solidFill>
                  <a:srgbClr val="000000"/>
                </a:solidFill>
                <a:latin typeface="Arial"/>
                <a:ea typeface="Arial"/>
                <a:cs typeface="Arial"/>
                <a:sym typeface="Arial"/>
              </a:rPr>
              <a:t>03</a:t>
            </a:r>
            <a:endParaRPr sz="4200">
              <a:solidFill>
                <a:schemeClr val="dk1"/>
              </a:solidFill>
              <a:latin typeface="Arial"/>
              <a:ea typeface="Arial"/>
              <a:cs typeface="Arial"/>
              <a:sym typeface="Arial"/>
            </a:endParaRPr>
          </a:p>
        </p:txBody>
      </p:sp>
      <p:sp>
        <p:nvSpPr>
          <p:cNvPr id="45" name="Google Shape;45;p5"/>
          <p:cNvSpPr txBox="1"/>
          <p:nvPr/>
        </p:nvSpPr>
        <p:spPr>
          <a:xfrm>
            <a:off x="3158850" y="8774274"/>
            <a:ext cx="21455700" cy="45084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None/>
            </a:pPr>
            <a:r>
              <a:rPr lang="en-US" sz="5000">
                <a:solidFill>
                  <a:srgbClr val="000000"/>
                </a:solidFill>
                <a:latin typeface="Arial"/>
                <a:ea typeface="Arial"/>
                <a:cs typeface="Arial"/>
                <a:sym typeface="Arial"/>
              </a:rPr>
              <a:t>Mauris congue condimentum ipsum sed pulvinar. Integer vehicula scelerisque ex ac rutrum. Duis ut malesuada nisl. Aliquam erat ex, congue vel enim ut, efficitur congue purus. Sed ut justo turpis. Fusce dapibus fringilla tincidunt. Proin fermentum leo sed ultrices placerat. </a:t>
            </a:r>
            <a:r>
              <a:rPr b="1" lang="en-US" sz="5000">
                <a:solidFill>
                  <a:srgbClr val="000000"/>
                </a:solidFill>
                <a:latin typeface="Arial"/>
                <a:ea typeface="Arial"/>
                <a:cs typeface="Arial"/>
                <a:sym typeface="Arial"/>
              </a:rPr>
              <a:t>Praesent tempor dictum lectus vel pretium. </a:t>
            </a:r>
            <a:r>
              <a:rPr lang="en-US" sz="5000">
                <a:solidFill>
                  <a:schemeClr val="dk1"/>
                </a:solidFill>
              </a:rPr>
              <a:t>Duis ut malesuada nisl. Aliquam erat</a:t>
            </a:r>
            <a:endParaRPr sz="5000">
              <a:solidFill>
                <a:schemeClr val="dk1"/>
              </a:solidFill>
              <a:latin typeface="Arial"/>
              <a:ea typeface="Arial"/>
              <a:cs typeface="Arial"/>
              <a:sym typeface="Arial"/>
            </a:endParaRPr>
          </a:p>
        </p:txBody>
      </p:sp>
      <p:sp>
        <p:nvSpPr>
          <p:cNvPr id="46" name="Google Shape;46;p5"/>
          <p:cNvSpPr txBox="1"/>
          <p:nvPr/>
        </p:nvSpPr>
        <p:spPr>
          <a:xfrm>
            <a:off x="26591850" y="8738950"/>
            <a:ext cx="21455700" cy="173190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None/>
            </a:pPr>
            <a:r>
              <a:rPr lang="en-US" sz="5000">
                <a:solidFill>
                  <a:srgbClr val="000000"/>
                </a:solidFill>
                <a:latin typeface="Arial"/>
                <a:ea typeface="Arial"/>
                <a:cs typeface="Arial"/>
                <a:sym typeface="Arial"/>
              </a:rPr>
              <a:t>Lorem ipsum dolor sit amet, consectetur adipiscing elit. Phasellus elementum dolor sed enim consequat, a tempor purus ultricies. </a:t>
            </a:r>
            <a:r>
              <a:rPr b="1" lang="en-US" sz="5000">
                <a:solidFill>
                  <a:srgbClr val="000000"/>
                </a:solidFill>
                <a:latin typeface="Arial"/>
                <a:ea typeface="Arial"/>
                <a:cs typeface="Arial"/>
                <a:sym typeface="Arial"/>
              </a:rPr>
              <a:t>Donec at egestas lacus, sit amet lacinia turpis. Vivamus dignissim auctor orci, ut tempus turpis aliquet pellentesque. </a:t>
            </a:r>
            <a:r>
              <a:rPr lang="en-US" sz="5000">
                <a:solidFill>
                  <a:srgbClr val="000000"/>
                </a:solidFill>
                <a:latin typeface="Arial"/>
                <a:ea typeface="Arial"/>
                <a:cs typeface="Arial"/>
                <a:sym typeface="Arial"/>
              </a:rPr>
              <a:t>Lorem ipsum dolor sit amet, consectetur adipiscing elit. Nunc ultricies quam vitae tellus malesuada viverra. In eget enim vitae sem tincidunt commodo in vitae nunc. Nulla vehicula elit massa, id sagittis felis porttitor vitae. </a:t>
            </a:r>
            <a:br>
              <a:rPr lang="en-US" sz="5000">
                <a:solidFill>
                  <a:srgbClr val="000000"/>
                </a:solidFill>
                <a:latin typeface="Arial"/>
                <a:ea typeface="Arial"/>
                <a:cs typeface="Arial"/>
                <a:sym typeface="Arial"/>
              </a:rPr>
            </a:br>
            <a:r>
              <a:rPr lang="en-US" sz="5000">
                <a:solidFill>
                  <a:srgbClr val="000000"/>
                </a:solidFill>
                <a:latin typeface="Arial"/>
                <a:ea typeface="Arial"/>
                <a:cs typeface="Arial"/>
                <a:sym typeface="Arial"/>
              </a:rPr>
              <a:t>Aenean lorem leo, gravida quis lacus vitae, molestie elementum tortor. Proin vel eros sed justo blandit consequat quis sed orci. Aenean at lobortis urna. Proin lacinia dui et purus pellentesque, id accumsan nisl pharetra. Donec placerat pellentesque mi sed accumsan.</a:t>
            </a:r>
            <a:br>
              <a:rPr lang="en-US" sz="5000">
                <a:solidFill>
                  <a:srgbClr val="000000"/>
                </a:solidFill>
                <a:latin typeface="Arial"/>
                <a:ea typeface="Arial"/>
                <a:cs typeface="Arial"/>
                <a:sym typeface="Arial"/>
              </a:rPr>
            </a:br>
            <a:br>
              <a:rPr lang="en-US" sz="5000">
                <a:solidFill>
                  <a:srgbClr val="000000"/>
                </a:solidFill>
                <a:latin typeface="Arial"/>
                <a:ea typeface="Arial"/>
                <a:cs typeface="Arial"/>
                <a:sym typeface="Arial"/>
              </a:rPr>
            </a:br>
            <a:r>
              <a:rPr lang="en-US" sz="5000">
                <a:solidFill>
                  <a:srgbClr val="000000"/>
                </a:solidFill>
                <a:latin typeface="Arial"/>
                <a:ea typeface="Arial"/>
                <a:cs typeface="Arial"/>
                <a:sym typeface="Arial"/>
              </a:rPr>
              <a:t>Curabitur viverra nisl in dignissim pretium. In sed dolor id est vulputate finibus. Aenean varius ultricies viverra. Praesent ultricies, mi ut aliquet vulputate, sapien dolor sodales lorem, in lobortis lorem arcu nec elit. Vestibulum sit amet erat nec turpis volutpat tristique. </a:t>
            </a:r>
            <a:br>
              <a:rPr lang="en-US" sz="5000">
                <a:solidFill>
                  <a:srgbClr val="000000"/>
                </a:solidFill>
                <a:latin typeface="Arial"/>
                <a:ea typeface="Arial"/>
                <a:cs typeface="Arial"/>
                <a:sym typeface="Arial"/>
              </a:rPr>
            </a:br>
            <a:endParaRPr sz="5000">
              <a:solidFill>
                <a:schemeClr val="dk1"/>
              </a:solidFill>
              <a:latin typeface="Arial"/>
              <a:ea typeface="Arial"/>
              <a:cs typeface="Arial"/>
              <a:sym typeface="Arial"/>
            </a:endParaRPr>
          </a:p>
        </p:txBody>
      </p:sp>
      <p:sp>
        <p:nvSpPr>
          <p:cNvPr id="47" name="Google Shape;47;p5"/>
          <p:cNvSpPr txBox="1"/>
          <p:nvPr/>
        </p:nvSpPr>
        <p:spPr>
          <a:xfrm>
            <a:off x="9298867" y="1853723"/>
            <a:ext cx="32608665" cy="3319038"/>
          </a:xfrm>
          <a:prstGeom prst="rect">
            <a:avLst/>
          </a:prstGeom>
          <a:noFill/>
          <a:ln>
            <a:noFill/>
          </a:ln>
        </p:spPr>
        <p:txBody>
          <a:bodyPr anchorCtr="0" anchor="ctr" bIns="45700" lIns="91425" spcFirstLastPara="1" rIns="91425" wrap="square" tIns="45700">
            <a:noAutofit/>
          </a:bodyPr>
          <a:lstStyle/>
          <a:p>
            <a:pPr indent="0" lvl="0" marL="0" marR="0" rtl="0" algn="ctr">
              <a:lnSpc>
                <a:spcPct val="111405"/>
              </a:lnSpc>
              <a:spcBef>
                <a:spcPts val="0"/>
              </a:spcBef>
              <a:spcAft>
                <a:spcPts val="0"/>
              </a:spcAft>
              <a:buNone/>
            </a:pPr>
            <a:r>
              <a:rPr lang="en-US" sz="11600">
                <a:solidFill>
                  <a:schemeClr val="lt1"/>
                </a:solidFill>
                <a:latin typeface="Arial"/>
                <a:ea typeface="Arial"/>
                <a:cs typeface="Arial"/>
                <a:sym typeface="Arial"/>
              </a:rPr>
              <a:t>Título do capítulo </a:t>
            </a:r>
            <a:endParaRPr/>
          </a:p>
          <a:p>
            <a:pPr indent="0" lvl="0" marL="0" marR="0" rtl="0" algn="ctr">
              <a:lnSpc>
                <a:spcPct val="111405"/>
              </a:lnSpc>
              <a:spcBef>
                <a:spcPts val="0"/>
              </a:spcBef>
              <a:spcAft>
                <a:spcPts val="0"/>
              </a:spcAft>
              <a:buNone/>
            </a:pPr>
            <a:r>
              <a:rPr b="1" lang="en-US" sz="11600">
                <a:solidFill>
                  <a:schemeClr val="lt1"/>
                </a:solidFill>
                <a:latin typeface="Arial"/>
                <a:ea typeface="Arial"/>
                <a:cs typeface="Arial"/>
                <a:sym typeface="Arial"/>
              </a:rPr>
              <a:t>Subtítulo</a:t>
            </a:r>
            <a:endParaRPr sz="11600">
              <a:solidFill>
                <a:schemeClr val="lt1"/>
              </a:solidFill>
              <a:latin typeface="Arial"/>
              <a:ea typeface="Arial"/>
              <a:cs typeface="Arial"/>
              <a:sym typeface="Arial"/>
            </a:endParaRPr>
          </a:p>
        </p:txBody>
      </p:sp>
      <p:sp>
        <p:nvSpPr>
          <p:cNvPr id="48" name="Google Shape;48;p5"/>
          <p:cNvSpPr txBox="1"/>
          <p:nvPr/>
        </p:nvSpPr>
        <p:spPr>
          <a:xfrm>
            <a:off x="7426485" y="19294203"/>
            <a:ext cx="12920415" cy="187137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5578"/>
              <a:buFont typeface="Arial"/>
              <a:buNone/>
            </a:pPr>
            <a:r>
              <a:rPr b="1" lang="en-US" sz="5578">
                <a:solidFill>
                  <a:srgbClr val="000000"/>
                </a:solidFill>
                <a:latin typeface="Arial"/>
                <a:ea typeface="Arial"/>
                <a:cs typeface="Arial"/>
                <a:sym typeface="Arial"/>
              </a:rPr>
              <a:t>ESPAÇO RESERVADO </a:t>
            </a:r>
            <a:endParaRPr/>
          </a:p>
          <a:p>
            <a:pPr indent="0" lvl="0" marL="0" marR="0" rtl="0" algn="ctr">
              <a:spcBef>
                <a:spcPts val="0"/>
              </a:spcBef>
              <a:spcAft>
                <a:spcPts val="0"/>
              </a:spcAft>
              <a:buClr>
                <a:srgbClr val="000000"/>
              </a:buClr>
              <a:buSzPts val="5578"/>
              <a:buFont typeface="Arial"/>
              <a:buNone/>
            </a:pPr>
            <a:r>
              <a:rPr b="1" lang="en-US" sz="5578">
                <a:solidFill>
                  <a:srgbClr val="000000"/>
                </a:solidFill>
                <a:latin typeface="Arial"/>
                <a:ea typeface="Arial"/>
                <a:cs typeface="Arial"/>
                <a:sym typeface="Arial"/>
              </a:rPr>
              <a:t>PARA IMAGEM</a:t>
            </a:r>
            <a:endParaRPr sz="1321">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6"/>
          <p:cNvSpPr txBox="1"/>
          <p:nvPr/>
        </p:nvSpPr>
        <p:spPr>
          <a:xfrm>
            <a:off x="48047564" y="26516995"/>
            <a:ext cx="1003026" cy="564943"/>
          </a:xfrm>
          <a:prstGeom prst="rect">
            <a:avLst/>
          </a:prstGeom>
          <a:noFill/>
          <a:ln>
            <a:noFill/>
          </a:ln>
        </p:spPr>
        <p:txBody>
          <a:bodyPr anchorCtr="0" anchor="ctr" bIns="45700" lIns="91425" spcFirstLastPara="1" rIns="91425" wrap="square" tIns="45700">
            <a:noAutofit/>
          </a:bodyPr>
          <a:lstStyle/>
          <a:p>
            <a:pPr indent="0" lvl="0" marL="0" marR="0" rtl="0" algn="ctr">
              <a:lnSpc>
                <a:spcPct val="113595"/>
              </a:lnSpc>
              <a:spcBef>
                <a:spcPts val="0"/>
              </a:spcBef>
              <a:spcAft>
                <a:spcPts val="0"/>
              </a:spcAft>
              <a:buNone/>
            </a:pPr>
            <a:r>
              <a:rPr lang="en-US" sz="4200">
                <a:solidFill>
                  <a:srgbClr val="000000"/>
                </a:solidFill>
                <a:latin typeface="Arial"/>
                <a:ea typeface="Arial"/>
                <a:cs typeface="Arial"/>
                <a:sym typeface="Arial"/>
              </a:rPr>
              <a:t>04</a:t>
            </a:r>
            <a:endParaRPr sz="4200">
              <a:solidFill>
                <a:schemeClr val="dk1"/>
              </a:solidFill>
              <a:latin typeface="Arial"/>
              <a:ea typeface="Arial"/>
              <a:cs typeface="Arial"/>
              <a:sym typeface="Arial"/>
            </a:endParaRPr>
          </a:p>
        </p:txBody>
      </p:sp>
      <p:pic>
        <p:nvPicPr>
          <p:cNvPr descr="preencoded.png" id="55" name="Google Shape;55;p6"/>
          <p:cNvPicPr preferRelativeResize="0"/>
          <p:nvPr/>
        </p:nvPicPr>
        <p:blipFill rotWithShape="1">
          <a:blip r:embed="rId3">
            <a:alphaModFix/>
          </a:blip>
          <a:srcRect b="0" l="0" r="0" t="0"/>
          <a:stretch/>
        </p:blipFill>
        <p:spPr>
          <a:xfrm>
            <a:off x="3158837" y="1267608"/>
            <a:ext cx="44888730" cy="697492"/>
          </a:xfrm>
          <a:prstGeom prst="rect">
            <a:avLst/>
          </a:prstGeom>
          <a:noFill/>
          <a:ln>
            <a:noFill/>
          </a:ln>
        </p:spPr>
      </p:pic>
      <p:sp>
        <p:nvSpPr>
          <p:cNvPr id="56" name="Google Shape;56;p6"/>
          <p:cNvSpPr txBox="1"/>
          <p:nvPr/>
        </p:nvSpPr>
        <p:spPr>
          <a:xfrm>
            <a:off x="3158850" y="3624602"/>
            <a:ext cx="21455700" cy="22892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5000"/>
              <a:t>Lorem ipsum dolor sit amet, consectetur adipiscing elit. Phasellus elementum dolor sed enim consequat, a tempor purus ultricies. Donec at egestas lacus, sit amet lacinia turpis. Vivamus dignissim auctor orci, ut tempus turpis aliquet pellentesque. Lorem ipsum dolor sit amet, consectetur adipiscing elit. Nunc ultricies quam vitae tellus malesuada viverra. In eget enim vitae sem tincidunt commodo in vitae nunc. Nulla vehicula elit massa, id sagittis felis porttitor vitae. </a:t>
            </a:r>
            <a:endParaRPr sz="5000"/>
          </a:p>
          <a:p>
            <a:pPr indent="0" lvl="0" marL="0" rtl="0" algn="l">
              <a:lnSpc>
                <a:spcPct val="115000"/>
              </a:lnSpc>
              <a:spcBef>
                <a:spcPts val="0"/>
              </a:spcBef>
              <a:spcAft>
                <a:spcPts val="0"/>
              </a:spcAft>
              <a:buClr>
                <a:schemeClr val="dk1"/>
              </a:buClr>
              <a:buSzPts val="1100"/>
              <a:buFont typeface="Arial"/>
              <a:buNone/>
            </a:pPr>
            <a:r>
              <a:rPr lang="en-US" sz="5000"/>
              <a:t>Aenean lorem leo, gravida quis lacus vitae, molestie elementum tortor. Proin vel eros sed justo blandit consequat quis sed orci. Aenean at lobortis urna. Proin lacinia dui et purus pellentesque, id accumsan nisl pharetra. Donec placerat pellentesque mi sed accumsan.</a:t>
            </a:r>
            <a:endParaRPr sz="5000"/>
          </a:p>
          <a:p>
            <a:pPr indent="0" lvl="0" marL="0" rtl="0" algn="l">
              <a:lnSpc>
                <a:spcPct val="115000"/>
              </a:lnSpc>
              <a:spcBef>
                <a:spcPts val="0"/>
              </a:spcBef>
              <a:spcAft>
                <a:spcPts val="0"/>
              </a:spcAft>
              <a:buClr>
                <a:schemeClr val="dk1"/>
              </a:buClr>
              <a:buSzPts val="1100"/>
              <a:buFont typeface="Arial"/>
              <a:buNone/>
            </a:pPr>
            <a:r>
              <a:rPr lang="en-US" sz="5000"/>
              <a:t>Curabitur viverra nisl in dignissim pretium. In sed dolor id est vulputate finibus. Aenean varius ultricies viverra. Praesent ultricies, mi ut aliquet vulputate, sapien dolor sodales lorem, in lobortis lorem arcu nec elit. Vestibulum sit amet erat nec turpis volutpat tristique. </a:t>
            </a:r>
            <a:endParaRPr sz="5000"/>
          </a:p>
          <a:p>
            <a:pPr indent="0" lvl="0" marL="0" rtl="0" algn="l">
              <a:lnSpc>
                <a:spcPct val="115000"/>
              </a:lnSpc>
              <a:spcBef>
                <a:spcPts val="0"/>
              </a:spcBef>
              <a:spcAft>
                <a:spcPts val="0"/>
              </a:spcAft>
              <a:buSzPts val="1100"/>
              <a:buNone/>
            </a:pPr>
            <a:r>
              <a:rPr lang="en-US" sz="5000"/>
              <a:t>Mauris congue condimentum ipsum sed pulvinar. Integer vehicula scelerisque ex ac rutrum. Duis ut malesuada nisl. Aliquam erat ex, congue vel enim ut, efficitur congue purus. Sed ut justo turpis. Fusce dapibus fringilla tincidunt. Proin fermentum leo sed ultrices placerat. Praesent tempor dictum lectus vel pretium. Mauris congue condimentum ipsum sed pulvinar. Integer vehicula scelerisque ex ac rutrum. Duis ut malesuada nisl.</a:t>
            </a:r>
            <a:endParaRPr sz="5000"/>
          </a:p>
          <a:p>
            <a:pPr indent="0" lvl="0" marL="0" rtl="0" algn="l">
              <a:lnSpc>
                <a:spcPct val="115000"/>
              </a:lnSpc>
              <a:spcBef>
                <a:spcPts val="0"/>
              </a:spcBef>
              <a:spcAft>
                <a:spcPts val="0"/>
              </a:spcAft>
              <a:buClr>
                <a:schemeClr val="dk1"/>
              </a:buClr>
              <a:buSzPts val="1100"/>
              <a:buFont typeface="Arial"/>
              <a:buNone/>
            </a:pPr>
            <a:r>
              <a:rPr lang="en-US" sz="5000">
                <a:solidFill>
                  <a:schemeClr val="dk1"/>
                </a:solidFill>
              </a:rPr>
              <a:t>Fusce dapibus fringilla tincidunt. Proin fermentum leo sed ultrices placerat. Praesent tempor dictum lectus vel pretium. Mauris congue condimentum ipsum sed pulvinar. Integer vehicula scelerisque ex ac rutrum. Duis ut malesuada nisl.</a:t>
            </a:r>
            <a:endParaRPr sz="5000"/>
          </a:p>
        </p:txBody>
      </p:sp>
      <p:sp>
        <p:nvSpPr>
          <p:cNvPr id="57" name="Google Shape;57;p6"/>
          <p:cNvSpPr txBox="1"/>
          <p:nvPr/>
        </p:nvSpPr>
        <p:spPr>
          <a:xfrm>
            <a:off x="26591875" y="3624602"/>
            <a:ext cx="21455700" cy="22892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5000"/>
              <a:t>Lorem ipsum dolor sit amet, consectetur adipiscing elit. Phasellus elementum dolor sed enim consequat, a tempor purus ultricies. Donec at egestas lacus, sit amet lacinia turpis. Vivamus dignissim auctor orci, ut tempus turpis aliquet pellentesque. Lorem ipsum dolor sit amet, consectetur adipiscing elit. Nunc ultricies quam vitae tellus malesuada viverra. In eget enim vitae sem tincidunt commodo in vitae nunc. Nulla vehicula elit massa, id sagittis felis porttitor vitae. </a:t>
            </a:r>
            <a:endParaRPr sz="5000"/>
          </a:p>
          <a:p>
            <a:pPr indent="0" lvl="0" marL="0" rtl="0" algn="l">
              <a:lnSpc>
                <a:spcPct val="115000"/>
              </a:lnSpc>
              <a:spcBef>
                <a:spcPts val="0"/>
              </a:spcBef>
              <a:spcAft>
                <a:spcPts val="0"/>
              </a:spcAft>
              <a:buClr>
                <a:schemeClr val="dk1"/>
              </a:buClr>
              <a:buSzPts val="1100"/>
              <a:buFont typeface="Arial"/>
              <a:buNone/>
            </a:pPr>
            <a:r>
              <a:rPr lang="en-US" sz="5000"/>
              <a:t>Aenean lorem leo, gravida quis lacus vitae, molestie elementum tortor. Proin vel eros sed justo blandit consequat quis sed orci. Aenean at lobortis urna. Proin lacinia dui et purus pellentesque, id accumsan nisl pharetra. Donec placerat pellentesque mi sed accumsan.</a:t>
            </a:r>
            <a:endParaRPr sz="5000"/>
          </a:p>
          <a:p>
            <a:pPr indent="0" lvl="0" marL="0" rtl="0" algn="l">
              <a:lnSpc>
                <a:spcPct val="115000"/>
              </a:lnSpc>
              <a:spcBef>
                <a:spcPts val="0"/>
              </a:spcBef>
              <a:spcAft>
                <a:spcPts val="0"/>
              </a:spcAft>
              <a:buClr>
                <a:schemeClr val="dk1"/>
              </a:buClr>
              <a:buSzPts val="1100"/>
              <a:buFont typeface="Arial"/>
              <a:buNone/>
            </a:pPr>
            <a:r>
              <a:rPr lang="en-US" sz="5000"/>
              <a:t>Curabitur viverra nisl in dignissim pretium. In sed dolor id est vulputate finibus. Aenean varius ultricies viverra. Praesent ultricies, mi ut aliquet vulputate, sapien dolor sodales lorem, in lobortis lorem arcu nec elit. Vestibulum sit amet erat nec turpis volutpat tristique. </a:t>
            </a:r>
            <a:endParaRPr sz="5000"/>
          </a:p>
          <a:p>
            <a:pPr indent="0" lvl="0" marL="0" rtl="0" algn="l">
              <a:lnSpc>
                <a:spcPct val="115000"/>
              </a:lnSpc>
              <a:spcBef>
                <a:spcPts val="0"/>
              </a:spcBef>
              <a:spcAft>
                <a:spcPts val="0"/>
              </a:spcAft>
              <a:buSzPts val="1100"/>
              <a:buNone/>
            </a:pPr>
            <a:r>
              <a:rPr lang="en-US" sz="5000"/>
              <a:t>Mauris congue condimentum ipsum sed pulvinar. Integer vehicula scelerisque ex ac rutrum. Duis ut malesuada nisl. Aliquam erat ex, congue vel enim ut, efficitur congue purus. Sed ut justo turpis. Fusce dapibus fringilla tincidunt. Proin fermentum leo sed ultrices placerat. Praesent tempor dictum lectus vel pretium. Mauris congue condimentum ipsum sed pulvinar. Integer vehicula scelerisque ex ac rutrum. Duis ut malesuada nisl.</a:t>
            </a:r>
            <a:endParaRPr sz="5000"/>
          </a:p>
          <a:p>
            <a:pPr indent="0" lvl="0" marL="0" rtl="0" algn="l">
              <a:lnSpc>
                <a:spcPct val="115000"/>
              </a:lnSpc>
              <a:spcBef>
                <a:spcPts val="0"/>
              </a:spcBef>
              <a:spcAft>
                <a:spcPts val="0"/>
              </a:spcAft>
              <a:buClr>
                <a:schemeClr val="dk1"/>
              </a:buClr>
              <a:buSzPts val="1100"/>
              <a:buFont typeface="Arial"/>
              <a:buNone/>
            </a:pPr>
            <a:r>
              <a:rPr lang="en-US" sz="5000">
                <a:solidFill>
                  <a:schemeClr val="dk1"/>
                </a:solidFill>
              </a:rPr>
              <a:t>Fusce dapibus fringilla tincidunt. Proin fermentum leo sed ultrices placerat. Praesent tempor dictum lectus vel pretium. Mauris congue condimentum ipsum sed pulvinar. Integer vehicula scelerisque ex ac rutrum. Duis ut malesuada nisl.`</a:t>
            </a:r>
            <a:endParaRPr sz="5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7"/>
          <p:cNvSpPr txBox="1"/>
          <p:nvPr/>
        </p:nvSpPr>
        <p:spPr>
          <a:xfrm>
            <a:off x="48047564" y="26516995"/>
            <a:ext cx="1003026" cy="564943"/>
          </a:xfrm>
          <a:prstGeom prst="rect">
            <a:avLst/>
          </a:prstGeom>
          <a:noFill/>
          <a:ln>
            <a:noFill/>
          </a:ln>
        </p:spPr>
        <p:txBody>
          <a:bodyPr anchorCtr="0" anchor="ctr" bIns="45700" lIns="91425" spcFirstLastPara="1" rIns="91425" wrap="square" tIns="45700">
            <a:noAutofit/>
          </a:bodyPr>
          <a:lstStyle/>
          <a:p>
            <a:pPr indent="0" lvl="0" marL="0" marR="0" rtl="0" algn="ctr">
              <a:lnSpc>
                <a:spcPct val="113595"/>
              </a:lnSpc>
              <a:spcBef>
                <a:spcPts val="0"/>
              </a:spcBef>
              <a:spcAft>
                <a:spcPts val="0"/>
              </a:spcAft>
              <a:buNone/>
            </a:pPr>
            <a:r>
              <a:rPr lang="en-US" sz="4200">
                <a:solidFill>
                  <a:srgbClr val="000000"/>
                </a:solidFill>
                <a:latin typeface="Arial"/>
                <a:ea typeface="Arial"/>
                <a:cs typeface="Arial"/>
                <a:sym typeface="Arial"/>
              </a:rPr>
              <a:t>03</a:t>
            </a:r>
            <a:endParaRPr sz="4200">
              <a:solidFill>
                <a:schemeClr val="dk1"/>
              </a:solidFill>
              <a:latin typeface="Arial"/>
              <a:ea typeface="Arial"/>
              <a:cs typeface="Arial"/>
              <a:sym typeface="Arial"/>
            </a:endParaRPr>
          </a:p>
        </p:txBody>
      </p:sp>
      <p:sp>
        <p:nvSpPr>
          <p:cNvPr id="64" name="Google Shape;64;p7"/>
          <p:cNvSpPr/>
          <p:nvPr/>
        </p:nvSpPr>
        <p:spPr>
          <a:xfrm>
            <a:off x="8195906" y="8447658"/>
            <a:ext cx="17054204" cy="7450181"/>
          </a:xfrm>
          <a:prstGeom prst="roundRect">
            <a:avLst>
              <a:gd fmla="val 16667" name="adj"/>
            </a:avLst>
          </a:prstGeom>
          <a:solidFill>
            <a:srgbClr val="979797"/>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65" name="Google Shape;65;p7"/>
          <p:cNvSpPr/>
          <p:nvPr/>
        </p:nvSpPr>
        <p:spPr>
          <a:xfrm>
            <a:off x="25973945" y="8447657"/>
            <a:ext cx="17054204" cy="7450181"/>
          </a:xfrm>
          <a:prstGeom prst="roundRect">
            <a:avLst>
              <a:gd fmla="val 16667" name="adj"/>
            </a:avLst>
          </a:prstGeom>
          <a:solidFill>
            <a:srgbClr val="979797"/>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66" name="Google Shape;66;p7"/>
          <p:cNvSpPr/>
          <p:nvPr/>
        </p:nvSpPr>
        <p:spPr>
          <a:xfrm>
            <a:off x="8125287" y="20312362"/>
            <a:ext cx="17054204" cy="7450181"/>
          </a:xfrm>
          <a:prstGeom prst="roundRect">
            <a:avLst>
              <a:gd fmla="val 16667" name="adj"/>
            </a:avLst>
          </a:prstGeom>
          <a:solidFill>
            <a:srgbClr val="979797"/>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67" name="Google Shape;67;p7"/>
          <p:cNvSpPr/>
          <p:nvPr/>
        </p:nvSpPr>
        <p:spPr>
          <a:xfrm>
            <a:off x="25903326" y="20312361"/>
            <a:ext cx="17054204" cy="7450181"/>
          </a:xfrm>
          <a:prstGeom prst="roundRect">
            <a:avLst>
              <a:gd fmla="val 16667" name="adj"/>
            </a:avLst>
          </a:prstGeom>
          <a:solidFill>
            <a:srgbClr val="979797"/>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68" name="Google Shape;68;p7"/>
          <p:cNvSpPr txBox="1"/>
          <p:nvPr/>
        </p:nvSpPr>
        <p:spPr>
          <a:xfrm>
            <a:off x="26627158" y="9083218"/>
            <a:ext cx="16069087" cy="5437573"/>
          </a:xfrm>
          <a:prstGeom prst="rect">
            <a:avLst/>
          </a:prstGeom>
          <a:noFill/>
          <a:ln>
            <a:noFill/>
          </a:ln>
        </p:spPr>
        <p:txBody>
          <a:bodyPr anchorCtr="0" anchor="ctr" bIns="45700" lIns="91425" spcFirstLastPara="1" rIns="91425" wrap="square" tIns="45700">
            <a:noAutofit/>
          </a:bodyPr>
          <a:lstStyle/>
          <a:p>
            <a:pPr indent="0" lvl="0" marL="0" marR="0" rtl="0" algn="l">
              <a:lnSpc>
                <a:spcPct val="150951"/>
              </a:lnSpc>
              <a:spcBef>
                <a:spcPts val="0"/>
              </a:spcBef>
              <a:spcAft>
                <a:spcPts val="0"/>
              </a:spcAft>
              <a:buNone/>
            </a:pPr>
            <a:r>
              <a:rPr lang="en-US" sz="3890">
                <a:solidFill>
                  <a:schemeClr val="lt1"/>
                </a:solidFill>
                <a:latin typeface="Arial"/>
                <a:ea typeface="Arial"/>
                <a:cs typeface="Arial"/>
                <a:sym typeface="Arial"/>
              </a:rPr>
              <a:t>Lorem ipsum dolor sit amet, consectetur adipiscing elit. Donec viverra sem non nibh tempus, eu luctus sem dapibus. Maecenas et porta dui, eu ultrices elit. </a:t>
            </a:r>
            <a:br>
              <a:rPr lang="en-US" sz="3890">
                <a:solidFill>
                  <a:schemeClr val="lt1"/>
                </a:solidFill>
                <a:latin typeface="Arial"/>
                <a:ea typeface="Arial"/>
                <a:cs typeface="Arial"/>
                <a:sym typeface="Arial"/>
              </a:rPr>
            </a:br>
            <a:r>
              <a:rPr lang="en-US" sz="3890">
                <a:solidFill>
                  <a:schemeClr val="lt1"/>
                </a:solidFill>
                <a:latin typeface="Arial"/>
                <a:ea typeface="Arial"/>
                <a:cs typeface="Arial"/>
                <a:sym typeface="Arial"/>
              </a:rPr>
              <a:t>Nulla neque mauris, pulvinar sed urna convallis, placerat tincidunt elit. Sed in tincidunt arcu. Vivamus ac imperdiet lorem. Sed luctus aliquet nunc in tristique. Fusce mattis lectus et rutrum fringilla.</a:t>
            </a:r>
            <a:endParaRPr sz="1321">
              <a:solidFill>
                <a:schemeClr val="lt1"/>
              </a:solidFill>
              <a:latin typeface="Arial"/>
              <a:ea typeface="Arial"/>
              <a:cs typeface="Arial"/>
              <a:sym typeface="Arial"/>
            </a:endParaRPr>
          </a:p>
        </p:txBody>
      </p:sp>
      <p:sp>
        <p:nvSpPr>
          <p:cNvPr id="69" name="Google Shape;69;p7"/>
          <p:cNvSpPr txBox="1"/>
          <p:nvPr/>
        </p:nvSpPr>
        <p:spPr>
          <a:xfrm>
            <a:off x="26627159" y="5825971"/>
            <a:ext cx="16105279" cy="882723"/>
          </a:xfrm>
          <a:prstGeom prst="rect">
            <a:avLst/>
          </a:prstGeom>
          <a:noFill/>
          <a:ln>
            <a:noFill/>
          </a:ln>
        </p:spPr>
        <p:txBody>
          <a:bodyPr anchorCtr="0" anchor="ctr" bIns="45700" lIns="91425" spcFirstLastPara="1" rIns="91425" wrap="square" tIns="45700">
            <a:noAutofit/>
          </a:bodyPr>
          <a:lstStyle/>
          <a:p>
            <a:pPr indent="0" lvl="0" marL="0" marR="0" rtl="0" algn="ctr">
              <a:lnSpc>
                <a:spcPct val="130558"/>
              </a:lnSpc>
              <a:spcBef>
                <a:spcPts val="0"/>
              </a:spcBef>
              <a:spcAft>
                <a:spcPts val="0"/>
              </a:spcAft>
              <a:buNone/>
            </a:pPr>
            <a:r>
              <a:rPr b="1" lang="en-US" sz="5285">
                <a:solidFill>
                  <a:srgbClr val="3E3E3E"/>
                </a:solidFill>
                <a:latin typeface="Arial"/>
                <a:ea typeface="Arial"/>
                <a:cs typeface="Arial"/>
                <a:sym typeface="Arial"/>
              </a:rPr>
              <a:t>TÓPICO</a:t>
            </a:r>
            <a:endParaRPr sz="1321">
              <a:solidFill>
                <a:srgbClr val="3E3E3E"/>
              </a:solidFill>
              <a:latin typeface="Arial"/>
              <a:ea typeface="Arial"/>
              <a:cs typeface="Arial"/>
              <a:sym typeface="Arial"/>
            </a:endParaRPr>
          </a:p>
        </p:txBody>
      </p:sp>
      <p:sp>
        <p:nvSpPr>
          <p:cNvPr id="70" name="Google Shape;70;p7"/>
          <p:cNvSpPr txBox="1"/>
          <p:nvPr/>
        </p:nvSpPr>
        <p:spPr>
          <a:xfrm>
            <a:off x="26627158" y="21264794"/>
            <a:ext cx="16096231" cy="5437573"/>
          </a:xfrm>
          <a:prstGeom prst="rect">
            <a:avLst/>
          </a:prstGeom>
          <a:noFill/>
          <a:ln>
            <a:noFill/>
          </a:ln>
        </p:spPr>
        <p:txBody>
          <a:bodyPr anchorCtr="0" anchor="ctr" bIns="45700" lIns="91425" spcFirstLastPara="1" rIns="91425" wrap="square" tIns="45700">
            <a:noAutofit/>
          </a:bodyPr>
          <a:lstStyle/>
          <a:p>
            <a:pPr indent="0" lvl="0" marL="0" marR="0" rtl="0" algn="l">
              <a:lnSpc>
                <a:spcPct val="150951"/>
              </a:lnSpc>
              <a:spcBef>
                <a:spcPts val="0"/>
              </a:spcBef>
              <a:spcAft>
                <a:spcPts val="0"/>
              </a:spcAft>
              <a:buNone/>
            </a:pPr>
            <a:r>
              <a:rPr lang="en-US" sz="3890">
                <a:solidFill>
                  <a:schemeClr val="lt1"/>
                </a:solidFill>
                <a:latin typeface="Arial"/>
                <a:ea typeface="Arial"/>
                <a:cs typeface="Arial"/>
                <a:sym typeface="Arial"/>
              </a:rPr>
              <a:t>Lorem ipsum dolor sit amet, consectetur adipiscing elit. Donec viverra sem non nibh tempus, eu luctus sem dapibus. Maecenas et porta dui, eu ultrices elit. </a:t>
            </a:r>
            <a:br>
              <a:rPr lang="en-US" sz="3890">
                <a:solidFill>
                  <a:schemeClr val="lt1"/>
                </a:solidFill>
                <a:latin typeface="Arial"/>
                <a:ea typeface="Arial"/>
                <a:cs typeface="Arial"/>
                <a:sym typeface="Arial"/>
              </a:rPr>
            </a:br>
            <a:r>
              <a:rPr lang="en-US" sz="3890">
                <a:solidFill>
                  <a:schemeClr val="lt1"/>
                </a:solidFill>
                <a:latin typeface="Arial"/>
                <a:ea typeface="Arial"/>
                <a:cs typeface="Arial"/>
                <a:sym typeface="Arial"/>
              </a:rPr>
              <a:t>Nulla neque mauris, pulvinar sed urna convallis, placerat tincidunt elit. Sed in tincidunt arcu. Vivamus ac imperdiet lorem. Sed luctus aliquet nunc in tristique. Fusce mattis lectus et rutrum fringilla.</a:t>
            </a:r>
            <a:endParaRPr sz="1321">
              <a:solidFill>
                <a:schemeClr val="lt1"/>
              </a:solidFill>
              <a:latin typeface="Arial"/>
              <a:ea typeface="Arial"/>
              <a:cs typeface="Arial"/>
              <a:sym typeface="Arial"/>
            </a:endParaRPr>
          </a:p>
        </p:txBody>
      </p:sp>
      <p:sp>
        <p:nvSpPr>
          <p:cNvPr id="71" name="Google Shape;71;p7"/>
          <p:cNvSpPr txBox="1"/>
          <p:nvPr/>
        </p:nvSpPr>
        <p:spPr>
          <a:xfrm>
            <a:off x="26627159" y="17936929"/>
            <a:ext cx="16069087" cy="882723"/>
          </a:xfrm>
          <a:prstGeom prst="rect">
            <a:avLst/>
          </a:prstGeom>
          <a:noFill/>
          <a:ln>
            <a:noFill/>
          </a:ln>
        </p:spPr>
        <p:txBody>
          <a:bodyPr anchorCtr="0" anchor="ctr" bIns="45700" lIns="91425" spcFirstLastPara="1" rIns="91425" wrap="square" tIns="45700">
            <a:noAutofit/>
          </a:bodyPr>
          <a:lstStyle/>
          <a:p>
            <a:pPr indent="0" lvl="0" marL="0" marR="0" rtl="0" algn="ctr">
              <a:lnSpc>
                <a:spcPct val="130558"/>
              </a:lnSpc>
              <a:spcBef>
                <a:spcPts val="0"/>
              </a:spcBef>
              <a:spcAft>
                <a:spcPts val="0"/>
              </a:spcAft>
              <a:buNone/>
            </a:pPr>
            <a:r>
              <a:rPr b="1" lang="en-US" sz="5285">
                <a:solidFill>
                  <a:srgbClr val="3E3E3E"/>
                </a:solidFill>
                <a:latin typeface="Arial"/>
                <a:ea typeface="Arial"/>
                <a:cs typeface="Arial"/>
                <a:sym typeface="Arial"/>
              </a:rPr>
              <a:t>TÓPICO</a:t>
            </a:r>
            <a:endParaRPr sz="1321">
              <a:solidFill>
                <a:srgbClr val="3E3E3E"/>
              </a:solidFill>
              <a:latin typeface="Arial"/>
              <a:ea typeface="Arial"/>
              <a:cs typeface="Arial"/>
              <a:sym typeface="Arial"/>
            </a:endParaRPr>
          </a:p>
        </p:txBody>
      </p:sp>
      <p:sp>
        <p:nvSpPr>
          <p:cNvPr id="72" name="Google Shape;72;p7"/>
          <p:cNvSpPr txBox="1"/>
          <p:nvPr/>
        </p:nvSpPr>
        <p:spPr>
          <a:xfrm>
            <a:off x="8866775" y="9039083"/>
            <a:ext cx="16032895" cy="5437573"/>
          </a:xfrm>
          <a:prstGeom prst="rect">
            <a:avLst/>
          </a:prstGeom>
          <a:noFill/>
          <a:ln>
            <a:noFill/>
          </a:ln>
        </p:spPr>
        <p:txBody>
          <a:bodyPr anchorCtr="0" anchor="ctr" bIns="45700" lIns="91425" spcFirstLastPara="1" rIns="91425" wrap="square" tIns="45700">
            <a:noAutofit/>
          </a:bodyPr>
          <a:lstStyle/>
          <a:p>
            <a:pPr indent="0" lvl="0" marL="0" marR="0" rtl="0" algn="l">
              <a:lnSpc>
                <a:spcPct val="150951"/>
              </a:lnSpc>
              <a:spcBef>
                <a:spcPts val="0"/>
              </a:spcBef>
              <a:spcAft>
                <a:spcPts val="0"/>
              </a:spcAft>
              <a:buNone/>
            </a:pPr>
            <a:r>
              <a:rPr lang="en-US" sz="3890">
                <a:solidFill>
                  <a:schemeClr val="lt1"/>
                </a:solidFill>
                <a:latin typeface="Arial"/>
                <a:ea typeface="Arial"/>
                <a:cs typeface="Arial"/>
                <a:sym typeface="Arial"/>
              </a:rPr>
              <a:t>Lorem ipsum dolor sit amet, consectetur adipiscing elit. Donec viverra sem non nibh tempus, eu luctus sem dapibus. Maecenas et porta dui, eu ultrices elit. </a:t>
            </a:r>
            <a:br>
              <a:rPr lang="en-US" sz="3890">
                <a:solidFill>
                  <a:schemeClr val="lt1"/>
                </a:solidFill>
                <a:latin typeface="Arial"/>
                <a:ea typeface="Arial"/>
                <a:cs typeface="Arial"/>
                <a:sym typeface="Arial"/>
              </a:rPr>
            </a:br>
            <a:r>
              <a:rPr lang="en-US" sz="3890">
                <a:solidFill>
                  <a:schemeClr val="lt1"/>
                </a:solidFill>
                <a:latin typeface="Arial"/>
                <a:ea typeface="Arial"/>
                <a:cs typeface="Arial"/>
                <a:sym typeface="Arial"/>
              </a:rPr>
              <a:t>Nulla neque mauris, pulvinar sed urna convallis, placerat tincidunt elit. Sed in tincidunt arcu. Vivamus ac imperdiet lorem. Sed luctus aliquet nunc in tristique. Fusce mattis lectus et rutrum fringilla.</a:t>
            </a:r>
            <a:endParaRPr sz="1321">
              <a:solidFill>
                <a:schemeClr val="lt1"/>
              </a:solidFill>
              <a:latin typeface="Arial"/>
              <a:ea typeface="Arial"/>
              <a:cs typeface="Arial"/>
              <a:sym typeface="Arial"/>
            </a:endParaRPr>
          </a:p>
        </p:txBody>
      </p:sp>
      <p:sp>
        <p:nvSpPr>
          <p:cNvPr id="73" name="Google Shape;73;p7"/>
          <p:cNvSpPr txBox="1"/>
          <p:nvPr/>
        </p:nvSpPr>
        <p:spPr>
          <a:xfrm>
            <a:off x="8866775" y="5861280"/>
            <a:ext cx="16032895" cy="882723"/>
          </a:xfrm>
          <a:prstGeom prst="rect">
            <a:avLst/>
          </a:prstGeom>
          <a:noFill/>
          <a:ln>
            <a:noFill/>
          </a:ln>
        </p:spPr>
        <p:txBody>
          <a:bodyPr anchorCtr="0" anchor="ctr" bIns="45700" lIns="91425" spcFirstLastPara="1" rIns="91425" wrap="square" tIns="45700">
            <a:noAutofit/>
          </a:bodyPr>
          <a:lstStyle/>
          <a:p>
            <a:pPr indent="0" lvl="0" marL="0" marR="0" rtl="0" algn="ctr">
              <a:lnSpc>
                <a:spcPct val="130558"/>
              </a:lnSpc>
              <a:spcBef>
                <a:spcPts val="0"/>
              </a:spcBef>
              <a:spcAft>
                <a:spcPts val="0"/>
              </a:spcAft>
              <a:buNone/>
            </a:pPr>
            <a:r>
              <a:rPr b="1" lang="en-US" sz="5285">
                <a:solidFill>
                  <a:srgbClr val="3E3E3E"/>
                </a:solidFill>
                <a:latin typeface="Arial"/>
                <a:ea typeface="Arial"/>
                <a:cs typeface="Arial"/>
                <a:sym typeface="Arial"/>
              </a:rPr>
              <a:t>TÓPICO</a:t>
            </a:r>
            <a:endParaRPr sz="1321">
              <a:solidFill>
                <a:srgbClr val="3E3E3E"/>
              </a:solidFill>
              <a:latin typeface="Arial"/>
              <a:ea typeface="Arial"/>
              <a:cs typeface="Arial"/>
              <a:sym typeface="Arial"/>
            </a:endParaRPr>
          </a:p>
        </p:txBody>
      </p:sp>
      <p:sp>
        <p:nvSpPr>
          <p:cNvPr id="74" name="Google Shape;74;p7"/>
          <p:cNvSpPr txBox="1"/>
          <p:nvPr/>
        </p:nvSpPr>
        <p:spPr>
          <a:xfrm>
            <a:off x="8866775" y="21255966"/>
            <a:ext cx="16032895" cy="5437573"/>
          </a:xfrm>
          <a:prstGeom prst="rect">
            <a:avLst/>
          </a:prstGeom>
          <a:noFill/>
          <a:ln>
            <a:noFill/>
          </a:ln>
        </p:spPr>
        <p:txBody>
          <a:bodyPr anchorCtr="0" anchor="ctr" bIns="45700" lIns="91425" spcFirstLastPara="1" rIns="91425" wrap="square" tIns="45700">
            <a:noAutofit/>
          </a:bodyPr>
          <a:lstStyle/>
          <a:p>
            <a:pPr indent="0" lvl="0" marL="0" marR="0" rtl="0" algn="l">
              <a:lnSpc>
                <a:spcPct val="150951"/>
              </a:lnSpc>
              <a:spcBef>
                <a:spcPts val="0"/>
              </a:spcBef>
              <a:spcAft>
                <a:spcPts val="0"/>
              </a:spcAft>
              <a:buNone/>
            </a:pPr>
            <a:r>
              <a:rPr lang="en-US" sz="3890">
                <a:solidFill>
                  <a:schemeClr val="lt1"/>
                </a:solidFill>
                <a:latin typeface="Arial"/>
                <a:ea typeface="Arial"/>
                <a:cs typeface="Arial"/>
                <a:sym typeface="Arial"/>
              </a:rPr>
              <a:t>Lorem ipsum dolor sit amet, consectetur adipiscing elit. Donec viverra sem non nibh tempus, eu luctus sem dapibus. Maecenas et porta dui, eu ultrices elit. </a:t>
            </a:r>
            <a:br>
              <a:rPr lang="en-US" sz="3890">
                <a:solidFill>
                  <a:schemeClr val="lt1"/>
                </a:solidFill>
                <a:latin typeface="Arial"/>
                <a:ea typeface="Arial"/>
                <a:cs typeface="Arial"/>
                <a:sym typeface="Arial"/>
              </a:rPr>
            </a:br>
            <a:r>
              <a:rPr lang="en-US" sz="3890">
                <a:solidFill>
                  <a:schemeClr val="lt1"/>
                </a:solidFill>
                <a:latin typeface="Arial"/>
                <a:ea typeface="Arial"/>
                <a:cs typeface="Arial"/>
                <a:sym typeface="Arial"/>
              </a:rPr>
              <a:t>Nulla neque mauris, pulvinar sed urna convallis, placerat tincidunt elit. Sed in tincidunt arcu. Vivamus ac imperdiet lorem. Sed luctus aliquet nunc in tristique. Fusce mattis lectus et rutrum fringilla.</a:t>
            </a:r>
            <a:endParaRPr sz="1321">
              <a:solidFill>
                <a:schemeClr val="lt1"/>
              </a:solidFill>
              <a:latin typeface="Arial"/>
              <a:ea typeface="Arial"/>
              <a:cs typeface="Arial"/>
              <a:sym typeface="Arial"/>
            </a:endParaRPr>
          </a:p>
        </p:txBody>
      </p:sp>
      <p:sp>
        <p:nvSpPr>
          <p:cNvPr id="75" name="Google Shape;75;p7"/>
          <p:cNvSpPr txBox="1"/>
          <p:nvPr/>
        </p:nvSpPr>
        <p:spPr>
          <a:xfrm>
            <a:off x="8902084" y="18007547"/>
            <a:ext cx="16032895" cy="882723"/>
          </a:xfrm>
          <a:prstGeom prst="rect">
            <a:avLst/>
          </a:prstGeom>
          <a:noFill/>
          <a:ln>
            <a:noFill/>
          </a:ln>
        </p:spPr>
        <p:txBody>
          <a:bodyPr anchorCtr="0" anchor="ctr" bIns="45700" lIns="91425" spcFirstLastPara="1" rIns="91425" wrap="square" tIns="45700">
            <a:noAutofit/>
          </a:bodyPr>
          <a:lstStyle/>
          <a:p>
            <a:pPr indent="0" lvl="0" marL="0" marR="0" rtl="0" algn="ctr">
              <a:lnSpc>
                <a:spcPct val="130558"/>
              </a:lnSpc>
              <a:spcBef>
                <a:spcPts val="0"/>
              </a:spcBef>
              <a:spcAft>
                <a:spcPts val="0"/>
              </a:spcAft>
              <a:buNone/>
            </a:pPr>
            <a:r>
              <a:rPr b="1" lang="en-US" sz="5285">
                <a:solidFill>
                  <a:srgbClr val="3E3E3E"/>
                </a:solidFill>
                <a:latin typeface="Arial"/>
                <a:ea typeface="Arial"/>
                <a:cs typeface="Arial"/>
                <a:sym typeface="Arial"/>
              </a:rPr>
              <a:t>TÓPICO</a:t>
            </a:r>
            <a:endParaRPr sz="1321">
              <a:solidFill>
                <a:srgbClr val="3E3E3E"/>
              </a:solidFill>
              <a:latin typeface="Arial"/>
              <a:ea typeface="Arial"/>
              <a:cs typeface="Arial"/>
              <a:sym typeface="Arial"/>
            </a:endParaRPr>
          </a:p>
        </p:txBody>
      </p:sp>
      <p:sp>
        <p:nvSpPr>
          <p:cNvPr id="76" name="Google Shape;76;p7"/>
          <p:cNvSpPr/>
          <p:nvPr/>
        </p:nvSpPr>
        <p:spPr>
          <a:xfrm>
            <a:off x="8195906" y="16842352"/>
            <a:ext cx="16930621" cy="3071875"/>
          </a:xfrm>
          <a:prstGeom prst="roundRect">
            <a:avLst>
              <a:gd fmla="val 16667" name="adj"/>
            </a:avLst>
          </a:prstGeom>
          <a:noFill/>
          <a:ln cap="flat" cmpd="sng" w="76200">
            <a:solidFill>
              <a:srgbClr val="3E3E3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77" name="Google Shape;77;p7"/>
          <p:cNvSpPr/>
          <p:nvPr/>
        </p:nvSpPr>
        <p:spPr>
          <a:xfrm>
            <a:off x="25903326" y="16850271"/>
            <a:ext cx="16930621" cy="3071875"/>
          </a:xfrm>
          <a:prstGeom prst="roundRect">
            <a:avLst>
              <a:gd fmla="val 16667" name="adj"/>
            </a:avLst>
          </a:prstGeom>
          <a:noFill/>
          <a:ln cap="flat" cmpd="sng" w="76200">
            <a:solidFill>
              <a:srgbClr val="3E3E3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78" name="Google Shape;78;p7"/>
          <p:cNvSpPr/>
          <p:nvPr/>
        </p:nvSpPr>
        <p:spPr>
          <a:xfrm>
            <a:off x="8125288" y="4829721"/>
            <a:ext cx="17001240" cy="3071875"/>
          </a:xfrm>
          <a:prstGeom prst="roundRect">
            <a:avLst>
              <a:gd fmla="val 16667" name="adj"/>
            </a:avLst>
          </a:prstGeom>
          <a:noFill/>
          <a:ln cap="flat" cmpd="sng" w="76200">
            <a:solidFill>
              <a:srgbClr val="3E3E3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u="sng">
              <a:solidFill>
                <a:schemeClr val="lt1"/>
              </a:solidFill>
              <a:latin typeface="Arial"/>
              <a:ea typeface="Arial"/>
              <a:cs typeface="Arial"/>
              <a:sym typeface="Arial"/>
            </a:endParaRPr>
          </a:p>
        </p:txBody>
      </p:sp>
      <p:sp>
        <p:nvSpPr>
          <p:cNvPr id="79" name="Google Shape;79;p7"/>
          <p:cNvSpPr/>
          <p:nvPr/>
        </p:nvSpPr>
        <p:spPr>
          <a:xfrm>
            <a:off x="25903327" y="4849324"/>
            <a:ext cx="17206604" cy="3071875"/>
          </a:xfrm>
          <a:prstGeom prst="roundRect">
            <a:avLst>
              <a:gd fmla="val 16667" name="adj"/>
            </a:avLst>
          </a:prstGeom>
          <a:noFill/>
          <a:ln cap="flat" cmpd="sng" w="76200">
            <a:solidFill>
              <a:srgbClr val="3E3E3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798">
              <a:solidFill>
                <a:schemeClr val="lt1"/>
              </a:solidFill>
              <a:latin typeface="Arial"/>
              <a:ea typeface="Arial"/>
              <a:cs typeface="Arial"/>
              <a:sym typeface="Arial"/>
            </a:endParaRPr>
          </a:p>
        </p:txBody>
      </p:sp>
      <p:sp>
        <p:nvSpPr>
          <p:cNvPr id="80" name="Google Shape;80;p7"/>
          <p:cNvSpPr txBox="1"/>
          <p:nvPr/>
        </p:nvSpPr>
        <p:spPr>
          <a:xfrm>
            <a:off x="8195906" y="1447665"/>
            <a:ext cx="35721146" cy="2471624"/>
          </a:xfrm>
          <a:prstGeom prst="rect">
            <a:avLst/>
          </a:prstGeom>
          <a:noFill/>
          <a:ln>
            <a:noFill/>
          </a:ln>
        </p:spPr>
        <p:txBody>
          <a:bodyPr anchorCtr="0" anchor="ctr" bIns="45700" lIns="91425" spcFirstLastPara="1" rIns="91425" wrap="square" tIns="45700">
            <a:noAutofit/>
          </a:bodyPr>
          <a:lstStyle/>
          <a:p>
            <a:pPr indent="0" lvl="0" marL="0" marR="0" rtl="0" algn="ctr">
              <a:lnSpc>
                <a:spcPct val="167051"/>
              </a:lnSpc>
              <a:spcBef>
                <a:spcPts val="0"/>
              </a:spcBef>
              <a:spcAft>
                <a:spcPts val="0"/>
              </a:spcAft>
              <a:buNone/>
            </a:pPr>
            <a:r>
              <a:rPr b="1" lang="en-US" sz="11600">
                <a:solidFill>
                  <a:srgbClr val="632423"/>
                </a:solidFill>
                <a:latin typeface="Arial"/>
                <a:ea typeface="Arial"/>
                <a:cs typeface="Arial"/>
                <a:sym typeface="Arial"/>
              </a:rPr>
              <a:t>Capítulo 2</a:t>
            </a:r>
            <a:endParaRPr sz="11600">
              <a:solidFill>
                <a:srgbClr val="632423"/>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pic>
        <p:nvPicPr>
          <p:cNvPr descr="preencoded.png" id="86" name="Google Shape;86;p8"/>
          <p:cNvPicPr preferRelativeResize="0"/>
          <p:nvPr/>
        </p:nvPicPr>
        <p:blipFill rotWithShape="1">
          <a:blip r:embed="rId3">
            <a:alphaModFix/>
          </a:blip>
          <a:srcRect b="0" l="0" r="0" t="0"/>
          <a:stretch/>
        </p:blipFill>
        <p:spPr>
          <a:xfrm>
            <a:off x="0" y="0"/>
            <a:ext cx="51206400" cy="28803600"/>
          </a:xfrm>
          <a:prstGeom prst="rect">
            <a:avLst/>
          </a:prstGeom>
          <a:noFill/>
          <a:ln>
            <a:noFill/>
          </a:ln>
        </p:spPr>
      </p:pic>
      <p:sp>
        <p:nvSpPr>
          <p:cNvPr id="87" name="Google Shape;87;p8"/>
          <p:cNvSpPr txBox="1"/>
          <p:nvPr/>
        </p:nvSpPr>
        <p:spPr>
          <a:xfrm>
            <a:off x="14785961" y="7838950"/>
            <a:ext cx="19888806" cy="36015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671"/>
              <a:buFont typeface="Arial"/>
              <a:buNone/>
            </a:pPr>
            <a:r>
              <a:rPr lang="en-US" sz="11671" u="sng">
                <a:solidFill>
                  <a:srgbClr val="FFFFFF"/>
                </a:solidFill>
                <a:latin typeface="Arial"/>
                <a:ea typeface="Arial"/>
                <a:cs typeface="Arial"/>
                <a:sym typeface="Arial"/>
              </a:rPr>
              <a:t>Arial (Títulos) tamanho 116pt para os títulos</a:t>
            </a:r>
            <a:endParaRPr sz="1321" u="sng">
              <a:solidFill>
                <a:schemeClr val="dk1"/>
              </a:solidFill>
              <a:latin typeface="Arial"/>
              <a:ea typeface="Arial"/>
              <a:cs typeface="Arial"/>
              <a:sym typeface="Arial"/>
            </a:endParaRPr>
          </a:p>
        </p:txBody>
      </p:sp>
      <p:sp>
        <p:nvSpPr>
          <p:cNvPr id="88" name="Google Shape;88;p8"/>
          <p:cNvSpPr txBox="1"/>
          <p:nvPr/>
        </p:nvSpPr>
        <p:spPr>
          <a:xfrm>
            <a:off x="15595744" y="13405986"/>
            <a:ext cx="18943638" cy="2189154"/>
          </a:xfrm>
          <a:prstGeom prst="rect">
            <a:avLst/>
          </a:prstGeom>
          <a:noFill/>
          <a:ln>
            <a:noFill/>
          </a:ln>
        </p:spPr>
        <p:txBody>
          <a:bodyPr anchorCtr="0" anchor="ctr" bIns="45700" lIns="91425" spcFirstLastPara="1" rIns="91425" wrap="square" tIns="45700">
            <a:noAutofit/>
          </a:bodyPr>
          <a:lstStyle/>
          <a:p>
            <a:pPr indent="0" lvl="0" marL="0" marR="0" rtl="0" algn="ctr">
              <a:lnSpc>
                <a:spcPct val="130000"/>
              </a:lnSpc>
              <a:spcBef>
                <a:spcPts val="0"/>
              </a:spcBef>
              <a:spcAft>
                <a:spcPts val="0"/>
              </a:spcAft>
              <a:buNone/>
            </a:pPr>
            <a:r>
              <a:rPr b="1" lang="en-US" sz="10000" u="sng">
                <a:solidFill>
                  <a:srgbClr val="FFFFFF"/>
                </a:solidFill>
                <a:latin typeface="Roboto Condensed"/>
                <a:ea typeface="Roboto Condensed"/>
                <a:cs typeface="Roboto Condensed"/>
                <a:sym typeface="Roboto Condensed"/>
              </a:rPr>
              <a:t>Arial (Títulos) em negrito no tamanho 116pt para os subtítulos</a:t>
            </a:r>
            <a:endParaRPr sz="10000" u="sng">
              <a:solidFill>
                <a:schemeClr val="dk1"/>
              </a:solidFill>
              <a:latin typeface="Arial"/>
              <a:ea typeface="Arial"/>
              <a:cs typeface="Arial"/>
              <a:sym typeface="Arial"/>
            </a:endParaRPr>
          </a:p>
        </p:txBody>
      </p:sp>
      <p:sp>
        <p:nvSpPr>
          <p:cNvPr id="89" name="Google Shape;89;p8"/>
          <p:cNvSpPr txBox="1"/>
          <p:nvPr/>
        </p:nvSpPr>
        <p:spPr>
          <a:xfrm>
            <a:off x="11242358" y="17560668"/>
            <a:ext cx="27650410" cy="2153845"/>
          </a:xfrm>
          <a:prstGeom prst="rect">
            <a:avLst/>
          </a:prstGeom>
          <a:noFill/>
          <a:ln>
            <a:noFill/>
          </a:ln>
        </p:spPr>
        <p:txBody>
          <a:bodyPr anchorCtr="0" anchor="ctr" bIns="45700" lIns="91425" spcFirstLastPara="1" rIns="91425" wrap="square" tIns="45700">
            <a:noAutofit/>
          </a:bodyPr>
          <a:lstStyle/>
          <a:p>
            <a:pPr indent="0" lvl="0" marL="0" marR="0" rtl="0" algn="ctr">
              <a:lnSpc>
                <a:spcPct val="150017"/>
              </a:lnSpc>
              <a:spcBef>
                <a:spcPts val="0"/>
              </a:spcBef>
              <a:spcAft>
                <a:spcPts val="0"/>
              </a:spcAft>
              <a:buNone/>
            </a:pPr>
            <a:r>
              <a:rPr lang="en-US" sz="5578" u="sng">
                <a:solidFill>
                  <a:srgbClr val="FFFFFF"/>
                </a:solidFill>
                <a:latin typeface="Montserrat"/>
                <a:ea typeface="Montserrat"/>
                <a:cs typeface="Montserrat"/>
                <a:sym typeface="Montserrat"/>
              </a:rPr>
              <a:t>Arial (Corpo) tamanho 50 para os textos de conteúdo</a:t>
            </a:r>
            <a:endParaRPr sz="1321" u="sng">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pSp>
        <p:nvGrpSpPr>
          <p:cNvPr id="95" name="Google Shape;95;p9"/>
          <p:cNvGrpSpPr/>
          <p:nvPr/>
        </p:nvGrpSpPr>
        <p:grpSpPr>
          <a:xfrm>
            <a:off x="15650499" y="7301793"/>
            <a:ext cx="19905403" cy="14200014"/>
            <a:chOff x="15650497" y="6852432"/>
            <a:chExt cx="19905403" cy="14200014"/>
          </a:xfrm>
        </p:grpSpPr>
        <p:pic>
          <p:nvPicPr>
            <p:cNvPr descr="preencoded.png" id="96" name="Google Shape;96;p9"/>
            <p:cNvPicPr preferRelativeResize="0"/>
            <p:nvPr/>
          </p:nvPicPr>
          <p:blipFill rotWithShape="1">
            <a:blip r:embed="rId3">
              <a:alphaModFix/>
            </a:blip>
            <a:srcRect b="0" l="0" r="0" t="0"/>
            <a:stretch/>
          </p:blipFill>
          <p:spPr>
            <a:xfrm>
              <a:off x="21739699" y="6852432"/>
              <a:ext cx="7727002" cy="7549368"/>
            </a:xfrm>
            <a:prstGeom prst="rect">
              <a:avLst/>
            </a:prstGeom>
            <a:noFill/>
            <a:ln>
              <a:noFill/>
            </a:ln>
          </p:spPr>
        </p:pic>
        <p:sp>
          <p:nvSpPr>
            <p:cNvPr id="97" name="Google Shape;97;p9"/>
            <p:cNvSpPr txBox="1"/>
            <p:nvPr/>
          </p:nvSpPr>
          <p:spPr>
            <a:xfrm>
              <a:off x="15650497" y="17646849"/>
              <a:ext cx="19905403" cy="3405597"/>
            </a:xfrm>
            <a:prstGeom prst="rect">
              <a:avLst/>
            </a:prstGeom>
            <a:noFill/>
            <a:ln>
              <a:noFill/>
            </a:ln>
          </p:spPr>
          <p:txBody>
            <a:bodyPr anchorCtr="0" anchor="ctr" bIns="45700" lIns="91425" spcFirstLastPara="1" rIns="91425" wrap="square" tIns="45700">
              <a:noAutofit/>
            </a:bodyPr>
            <a:lstStyle/>
            <a:p>
              <a:pPr indent="0" lvl="0" marL="0" marR="0" rtl="0" algn="ctr">
                <a:lnSpc>
                  <a:spcPct val="150017"/>
                </a:lnSpc>
                <a:spcBef>
                  <a:spcPts val="0"/>
                </a:spcBef>
                <a:spcAft>
                  <a:spcPts val="0"/>
                </a:spcAft>
                <a:buNone/>
              </a:pPr>
              <a:r>
                <a:rPr b="1" lang="en-US" sz="5578" u="sng">
                  <a:solidFill>
                    <a:srgbClr val="000000"/>
                  </a:solidFill>
                  <a:latin typeface="Arial"/>
                  <a:ea typeface="Arial"/>
                  <a:cs typeface="Arial"/>
                  <a:sym typeface="Arial"/>
                </a:rPr>
                <a:t>Nome da Sua	Empresa	</a:t>
              </a:r>
              <a:endParaRPr/>
            </a:p>
            <a:p>
              <a:pPr indent="0" lvl="0" marL="0" marR="0" rtl="0" algn="ctr">
                <a:lnSpc>
                  <a:spcPct val="150017"/>
                </a:lnSpc>
                <a:spcBef>
                  <a:spcPts val="0"/>
                </a:spcBef>
                <a:spcAft>
                  <a:spcPts val="0"/>
                </a:spcAft>
                <a:buNone/>
              </a:pPr>
              <a:r>
                <a:rPr lang="en-US" sz="5578" u="sng">
                  <a:solidFill>
                    <a:srgbClr val="000000"/>
                  </a:solidFill>
                  <a:latin typeface="Arial"/>
                  <a:ea typeface="Arial"/>
                  <a:cs typeface="Arial"/>
                  <a:sym typeface="Arial"/>
                </a:rPr>
                <a:t>(Adicione um link para a página de seu negócio).</a:t>
              </a:r>
              <a:endParaRPr sz="1321" u="sng">
                <a:solidFill>
                  <a:schemeClr val="dk1"/>
                </a:solidFill>
                <a:latin typeface="Arial"/>
                <a:ea typeface="Arial"/>
                <a:cs typeface="Arial"/>
                <a:sym typeface="Arial"/>
              </a:endParaRPr>
            </a:p>
          </p:txBody>
        </p:sp>
        <p:sp>
          <p:nvSpPr>
            <p:cNvPr id="98" name="Google Shape;98;p9"/>
            <p:cNvSpPr txBox="1"/>
            <p:nvPr/>
          </p:nvSpPr>
          <p:spPr>
            <a:xfrm>
              <a:off x="22888827" y="10097481"/>
              <a:ext cx="5428745" cy="1059269"/>
            </a:xfrm>
            <a:prstGeom prst="rect">
              <a:avLst/>
            </a:prstGeom>
            <a:noFill/>
            <a:ln>
              <a:noFill/>
            </a:ln>
          </p:spPr>
          <p:txBody>
            <a:bodyPr anchorCtr="0" anchor="ctr" bIns="45700" lIns="91425" spcFirstLastPara="1" rIns="91425" wrap="square" tIns="45700">
              <a:noAutofit/>
            </a:bodyPr>
            <a:lstStyle/>
            <a:p>
              <a:pPr indent="0" lvl="0" marL="0" marR="0" rtl="0" algn="ctr">
                <a:lnSpc>
                  <a:spcPct val="81555"/>
                </a:lnSpc>
                <a:spcBef>
                  <a:spcPts val="0"/>
                </a:spcBef>
                <a:spcAft>
                  <a:spcPts val="0"/>
                </a:spcAft>
                <a:buNone/>
              </a:pPr>
              <a:r>
                <a:rPr b="1" lang="en-US" sz="5400" u="sng">
                  <a:solidFill>
                    <a:srgbClr val="000000"/>
                  </a:solidFill>
                  <a:latin typeface="Montserrat"/>
                  <a:ea typeface="Montserrat"/>
                  <a:cs typeface="Montserrat"/>
                  <a:sym typeface="Montserrat"/>
                </a:rPr>
                <a:t>SUA MARCA AQUI</a:t>
              </a:r>
              <a:endParaRPr sz="5400" u="sng">
                <a:solidFill>
                  <a:schemeClr val="dk1"/>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10" title="materiais_fluxo de caixa (5).png"/>
          <p:cNvPicPr preferRelativeResize="0"/>
          <p:nvPr/>
        </p:nvPicPr>
        <p:blipFill>
          <a:blip r:embed="rId3">
            <a:alphaModFix/>
          </a:blip>
          <a:stretch>
            <a:fillRect/>
          </a:stretch>
        </p:blipFill>
        <p:spPr>
          <a:xfrm>
            <a:off x="10792400" y="1652125"/>
            <a:ext cx="9034000" cy="16054051"/>
          </a:xfrm>
          <a:prstGeom prst="rect">
            <a:avLst/>
          </a:prstGeom>
          <a:noFill/>
          <a:ln>
            <a:noFill/>
          </a:ln>
        </p:spPr>
      </p:pic>
      <p:pic>
        <p:nvPicPr>
          <p:cNvPr id="104" name="Google Shape;104;p10" title="produto_link (1).png"/>
          <p:cNvPicPr preferRelativeResize="0"/>
          <p:nvPr/>
        </p:nvPicPr>
        <p:blipFill>
          <a:blip r:embed="rId4">
            <a:alphaModFix/>
          </a:blip>
          <a:stretch>
            <a:fillRect/>
          </a:stretch>
        </p:blipFill>
        <p:spPr>
          <a:xfrm>
            <a:off x="21086199" y="1652125"/>
            <a:ext cx="9034000" cy="16054051"/>
          </a:xfrm>
          <a:prstGeom prst="rect">
            <a:avLst/>
          </a:prstGeom>
          <a:noFill/>
          <a:ln>
            <a:noFill/>
          </a:ln>
        </p:spPr>
      </p:pic>
      <p:pic>
        <p:nvPicPr>
          <p:cNvPr id="105" name="Google Shape;105;p10" title="newsletter (7).png"/>
          <p:cNvPicPr preferRelativeResize="0"/>
          <p:nvPr/>
        </p:nvPicPr>
        <p:blipFill>
          <a:blip r:embed="rId5">
            <a:alphaModFix/>
          </a:blip>
          <a:stretch>
            <a:fillRect/>
          </a:stretch>
        </p:blipFill>
        <p:spPr>
          <a:xfrm>
            <a:off x="31379998" y="1652125"/>
            <a:ext cx="9034000" cy="16054051"/>
          </a:xfrm>
          <a:prstGeom prst="rect">
            <a:avLst/>
          </a:prstGeom>
          <a:noFill/>
          <a:ln>
            <a:noFill/>
          </a:ln>
        </p:spPr>
      </p:pic>
      <p:pic>
        <p:nvPicPr>
          <p:cNvPr id="106" name="Google Shape;106;p10" title="Screenshot 2025-12-18 at 15.19.20.png"/>
          <p:cNvPicPr preferRelativeResize="0"/>
          <p:nvPr/>
        </p:nvPicPr>
        <p:blipFill>
          <a:blip r:embed="rId6">
            <a:alphaModFix/>
          </a:blip>
          <a:stretch>
            <a:fillRect/>
          </a:stretch>
        </p:blipFill>
        <p:spPr>
          <a:xfrm>
            <a:off x="18933922" y="22815770"/>
            <a:ext cx="13338575" cy="4229300"/>
          </a:xfrm>
          <a:prstGeom prst="rect">
            <a:avLst/>
          </a:prstGeom>
          <a:noFill/>
          <a:ln>
            <a:noFill/>
          </a:ln>
        </p:spPr>
      </p:pic>
      <p:sp>
        <p:nvSpPr>
          <p:cNvPr id="107" name="Google Shape;107;p10"/>
          <p:cNvSpPr txBox="1"/>
          <p:nvPr/>
        </p:nvSpPr>
        <p:spPr>
          <a:xfrm>
            <a:off x="10806875" y="18173187"/>
            <a:ext cx="29607000" cy="5249100"/>
          </a:xfrm>
          <a:prstGeom prst="rect">
            <a:avLst/>
          </a:prstGeom>
          <a:noFill/>
          <a:ln>
            <a:noFill/>
          </a:ln>
        </p:spPr>
        <p:txBody>
          <a:bodyPr anchorCtr="0" anchor="t" bIns="91425" lIns="91425" spcFirstLastPara="1" rIns="91425" wrap="square" tIns="91425">
            <a:noAutofit/>
          </a:bodyPr>
          <a:lstStyle/>
          <a:p>
            <a:pPr indent="0" lvl="0" marL="914400" rtl="0" algn="l">
              <a:lnSpc>
                <a:spcPct val="115000"/>
              </a:lnSpc>
              <a:spcBef>
                <a:spcPts val="0"/>
              </a:spcBef>
              <a:spcAft>
                <a:spcPts val="0"/>
              </a:spcAft>
              <a:buClr>
                <a:schemeClr val="dk1"/>
              </a:buClr>
              <a:buSzPts val="1100"/>
              <a:buFont typeface="Arial"/>
              <a:buNone/>
            </a:pPr>
            <a:r>
              <a:rPr lang="en-US">
                <a:solidFill>
                  <a:schemeClr val="dk1"/>
                </a:solidFill>
              </a:rPr>
              <a:t>       </a:t>
            </a:r>
            <a:r>
              <a:rPr lang="en-US" sz="5800" u="sng">
                <a:solidFill>
                  <a:schemeClr val="dk1"/>
                </a:solidFill>
                <a:highlight>
                  <a:srgbClr val="BAFF19"/>
                </a:highlight>
                <a:hlinkClick r:id="rId7">
                  <a:extLst>
                    <a:ext uri="{A12FA001-AC4F-418D-AE19-62706E023703}">
                      <ahyp:hlinkClr val="tx"/>
                    </a:ext>
                  </a:extLst>
                </a:hlinkClick>
              </a:rPr>
              <a:t>ACESSAR AGORA</a:t>
            </a:r>
            <a:r>
              <a:rPr lang="en-US" sz="5800">
                <a:solidFill>
                  <a:schemeClr val="dk1"/>
                </a:solidFill>
              </a:rPr>
              <a:t>		   									</a:t>
            </a:r>
            <a:r>
              <a:rPr lang="en-US" sz="5800" u="sng">
                <a:solidFill>
                  <a:schemeClr val="dk1"/>
                </a:solidFill>
                <a:highlight>
                  <a:srgbClr val="BAFF19"/>
                </a:highlight>
                <a:hlinkClick r:id="rId8">
                  <a:extLst>
                    <a:ext uri="{A12FA001-AC4F-418D-AE19-62706E023703}">
                      <ahyp:hlinkClr val="tx"/>
                    </a:ext>
                  </a:extLst>
                </a:hlinkClick>
              </a:rPr>
              <a:t>BAIXAR APP</a:t>
            </a:r>
            <a:r>
              <a:rPr lang="en-US" sz="5800">
                <a:solidFill>
                  <a:schemeClr val="dk1"/>
                </a:solidFill>
              </a:rPr>
              <a:t>		  									</a:t>
            </a:r>
            <a:r>
              <a:rPr lang="en-US" sz="5800" u="sng">
                <a:solidFill>
                  <a:schemeClr val="dk1"/>
                </a:solidFill>
                <a:highlight>
                  <a:srgbClr val="BAFF19"/>
                </a:highlight>
                <a:hlinkClick r:id="rId9">
                  <a:extLst>
                    <a:ext uri="{A12FA001-AC4F-418D-AE19-62706E023703}">
                      <ahyp:hlinkClr val="tx"/>
                    </a:ext>
                  </a:extLst>
                </a:hlinkClick>
              </a:rPr>
              <a:t>ASSINAR GRÁTIS</a:t>
            </a:r>
            <a:endParaRPr sz="5800">
              <a:solidFill>
                <a:schemeClr val="dk1"/>
              </a:solidFill>
              <a:highlight>
                <a:srgbClr val="BAFF19"/>
              </a:highlight>
            </a:endParaRPr>
          </a:p>
          <a:p>
            <a:pPr indent="0" lvl="0" marL="0" rtl="0" algn="l">
              <a:lnSpc>
                <a:spcPct val="115000"/>
              </a:lnSpc>
              <a:spcBef>
                <a:spcPts val="0"/>
              </a:spcBef>
              <a:spcAft>
                <a:spcPts val="0"/>
              </a:spcAft>
              <a:buClr>
                <a:schemeClr val="dk1"/>
              </a:buClr>
              <a:buSzPts val="1100"/>
              <a:buFont typeface="Arial"/>
              <a:buNone/>
            </a:pPr>
            <a:r>
              <a:t/>
            </a:r>
            <a:endParaRPr sz="5800">
              <a:solidFill>
                <a:schemeClr val="dk1"/>
              </a:solidFill>
            </a:endParaRPr>
          </a:p>
          <a:p>
            <a:pPr indent="0" lvl="0" marL="0" rtl="0" algn="ctr">
              <a:lnSpc>
                <a:spcPct val="144000"/>
              </a:lnSpc>
              <a:spcBef>
                <a:spcPts val="0"/>
              </a:spcBef>
              <a:spcAft>
                <a:spcPts val="0"/>
              </a:spcAft>
              <a:buClr>
                <a:schemeClr val="dk1"/>
              </a:buClr>
              <a:buSzPts val="1100"/>
              <a:buFont typeface="Arial"/>
              <a:buNone/>
            </a:pPr>
            <a:r>
              <a:rPr lang="en-US" sz="5800">
                <a:solidFill>
                  <a:schemeClr val="dk1"/>
                </a:solidFill>
                <a:highlight>
                  <a:srgbClr val="FFFFFF"/>
                </a:highlight>
              </a:rPr>
              <a:t>Queremos saber sua opinião sobre nossos Modelos de Ebook!</a:t>
            </a:r>
            <a:endParaRPr sz="5800">
              <a:solidFill>
                <a:schemeClr val="dk1"/>
              </a:solidFill>
              <a:highlight>
                <a:srgbClr val="FFFFFF"/>
              </a:highlight>
            </a:endParaRPr>
          </a:p>
          <a:p>
            <a:pPr indent="0" lvl="0" marL="0" rtl="0" algn="ctr">
              <a:lnSpc>
                <a:spcPct val="144000"/>
              </a:lnSpc>
              <a:spcBef>
                <a:spcPts val="0"/>
              </a:spcBef>
              <a:spcAft>
                <a:spcPts val="0"/>
              </a:spcAft>
              <a:buClr>
                <a:schemeClr val="dk1"/>
              </a:buClr>
              <a:buSzPts val="1100"/>
              <a:buFont typeface="Arial"/>
              <a:buNone/>
            </a:pPr>
            <a:r>
              <a:rPr lang="en-US" sz="5800" u="sng">
                <a:solidFill>
                  <a:srgbClr val="1155CC"/>
                </a:solidFill>
                <a:highlight>
                  <a:srgbClr val="FFFFFF"/>
                </a:highlight>
                <a:hlinkClick r:id="rId10">
                  <a:extLst>
                    <a:ext uri="{A12FA001-AC4F-418D-AE19-62706E023703}">
                      <ahyp:hlinkClr val="tx"/>
                    </a:ext>
                  </a:extLst>
                </a:hlinkClick>
              </a:rPr>
              <a:t>Clique aqui para avaliar</a:t>
            </a:r>
            <a:endParaRPr sz="5800"/>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