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28803600" cx="51206400"/>
  <p:notesSz cx="39243000" cy="50800000"/>
  <p:embeddedFontLst>
    <p:embeddedFont>
      <p:font typeface="Roboto"/>
      <p:regular r:id="rId14"/>
      <p:bold r:id="rId15"/>
      <p:italic r:id="rId16"/>
      <p:boldItalic r:id="rId17"/>
    </p:embeddedFont>
    <p:embeddedFont>
      <p:font typeface="Montserrat"/>
      <p:regular r:id="rId18"/>
      <p:bold r:id="rId19"/>
      <p:italic r:id="rId20"/>
      <p:boldItalic r:id="rId21"/>
    </p:embeddedFont>
    <p:embeddedFont>
      <p:font typeface="Roboto Condensed"/>
      <p:regular r:id="rId22"/>
      <p:bold r:id="rId23"/>
      <p:italic r:id="rId24"/>
      <p:boldItalic r:id="rId25"/>
    </p:embeddedFont>
    <p:embeddedFont>
      <p:font typeface="Open Sans"/>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22" Type="http://schemas.openxmlformats.org/officeDocument/2006/relationships/font" Target="fonts/RobotoCondensed-regular.fntdata"/><Relationship Id="rId21" Type="http://schemas.openxmlformats.org/officeDocument/2006/relationships/font" Target="fonts/Montserrat-boldItalic.fntdata"/><Relationship Id="rId24" Type="http://schemas.openxmlformats.org/officeDocument/2006/relationships/font" Target="fonts/RobotoCondensed-italic.fntdata"/><Relationship Id="rId23" Type="http://schemas.openxmlformats.org/officeDocument/2006/relationships/font" Target="fonts/RobotoCondensed-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OpenSans-regular.fntdata"/><Relationship Id="rId25" Type="http://schemas.openxmlformats.org/officeDocument/2006/relationships/font" Target="fonts/RobotoCondensed-boldItalic.fntdata"/><Relationship Id="rId28" Type="http://schemas.openxmlformats.org/officeDocument/2006/relationships/font" Target="fonts/OpenSans-italic.fntdata"/><Relationship Id="rId27" Type="http://schemas.openxmlformats.org/officeDocument/2006/relationships/font" Target="fonts/OpenSans-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OpenSans-boldItalic.fnt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font" Target="fonts/Roboto-bold.fntdata"/><Relationship Id="rId14" Type="http://schemas.openxmlformats.org/officeDocument/2006/relationships/font" Target="fonts/Roboto-regular.fntdata"/><Relationship Id="rId17" Type="http://schemas.openxmlformats.org/officeDocument/2006/relationships/font" Target="fonts/Roboto-boldItalic.fntdata"/><Relationship Id="rId16" Type="http://schemas.openxmlformats.org/officeDocument/2006/relationships/font" Target="fonts/Roboto-italic.fntdata"/><Relationship Id="rId19" Type="http://schemas.openxmlformats.org/officeDocument/2006/relationships/font" Target="fonts/Montserrat-bold.fntdata"/><Relationship Id="rId18" Type="http://schemas.openxmlformats.org/officeDocument/2006/relationships/font" Target="fonts/Montserr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6541800" y="3810000"/>
            <a:ext cx="26163300" cy="19050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3924300" y="24130000"/>
            <a:ext cx="31394400" cy="228600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 name="Shape 7"/>
        <p:cNvGrpSpPr/>
        <p:nvPr/>
      </p:nvGrpSpPr>
      <p:grpSpPr>
        <a:xfrm>
          <a:off x="0" y="0"/>
          <a:ext cx="0" cy="0"/>
          <a:chOff x="0" y="0"/>
          <a:chExt cx="0" cy="0"/>
        </a:xfrm>
      </p:grpSpPr>
      <p:sp>
        <p:nvSpPr>
          <p:cNvPr id="8" name="Google Shape;8;g2d4698ec0e4_1_0: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 name="Google Shape;9;g2d4698ec0e4_1_0: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10" name="Google Shape;10;g2d4698ec0e4_1_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800" u="none" cap="none" strike="noStrike">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 name="Shape 19"/>
        <p:cNvGrpSpPr/>
        <p:nvPr/>
      </p:nvGrpSpPr>
      <p:grpSpPr>
        <a:xfrm>
          <a:off x="0" y="0"/>
          <a:ext cx="0" cy="0"/>
          <a:chOff x="0" y="0"/>
          <a:chExt cx="0" cy="0"/>
        </a:xfrm>
      </p:grpSpPr>
      <p:sp>
        <p:nvSpPr>
          <p:cNvPr id="20" name="Google Shape;20;p1: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 name="Google Shape;21;p1: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22" name="Google Shape;22;p1: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800" u="none" cap="none" strike="noStrike">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 name="Shape 37"/>
        <p:cNvGrpSpPr/>
        <p:nvPr/>
      </p:nvGrpSpPr>
      <p:grpSpPr>
        <a:xfrm>
          <a:off x="0" y="0"/>
          <a:ext cx="0" cy="0"/>
          <a:chOff x="0" y="0"/>
          <a:chExt cx="0" cy="0"/>
        </a:xfrm>
      </p:grpSpPr>
      <p:sp>
        <p:nvSpPr>
          <p:cNvPr id="38" name="Google Shape;38;p2: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9" name="Google Shape;39;p2: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40" name="Google Shape;40;p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p3: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0" name="Google Shape;50;p3: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51" name="Google Shape;51;p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d469de7551_0_0: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2" name="Google Shape;72;g2d469de7551_0_0: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73" name="Google Shape;73;g2d469de7551_0_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4: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0" name="Google Shape;80;p4: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81" name="Google Shape;81;p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5: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4" name="Google Shape;104;p5: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105" name="Google Shape;105;p5: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6: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3" name="Google Shape;113;p6: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114" name="Google Shape;114;p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b1b3a5688f_0_10:notes"/>
          <p:cNvSpPr/>
          <p:nvPr>
            <p:ph idx="2" type="sldImg"/>
          </p:nvPr>
        </p:nvSpPr>
        <p:spPr>
          <a:xfrm>
            <a:off x="6541800" y="3810000"/>
            <a:ext cx="26163300" cy="19050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3b1b3a5688f_0_10:notes"/>
          <p:cNvSpPr txBox="1"/>
          <p:nvPr>
            <p:ph idx="1" type="body"/>
          </p:nvPr>
        </p:nvSpPr>
        <p:spPr>
          <a:xfrm>
            <a:off x="3924300" y="24130000"/>
            <a:ext cx="31394400" cy="2286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 name="Shape 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 Id="rId5" Type="http://schemas.openxmlformats.org/officeDocument/2006/relationships/image" Target="../media/image1.png"/><Relationship Id="rId6" Type="http://schemas.openxmlformats.org/officeDocument/2006/relationships/image" Target="../media/image6.png"/><Relationship Id="rId7" Type="http://schemas.openxmlformats.org/officeDocument/2006/relationships/image" Target="../media/image5.png"/><Relationship Id="rId8"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12.png"/><Relationship Id="rId10" Type="http://schemas.openxmlformats.org/officeDocument/2006/relationships/hyperlink" Target="https://docs.google.com/forms/d/e/1FAIpQLScK3FOHgaq4EN9u_V6j0aS4eXx3LSjk_PuZsvjvpwmKqX6G5w/viewform?usp=header" TargetMode="External"/><Relationship Id="rId9" Type="http://schemas.openxmlformats.org/officeDocument/2006/relationships/hyperlink" Target="https://www.infinitepay.io/me-ajuda-a-te-ajudar/newsletter/cadastro?utm_source=materiais&amp;utm_medium=modelos&amp;utm_campaign=modelos-de-ebook" TargetMode="External"/><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hyperlink" Target="https://www.infinitepay.io/materiais/planilha-de-fluxo-de-caixa?utm_source=materiais&amp;utm_medium=modelos&amp;utm_campaign=modelos-de-ebook" TargetMode="External"/><Relationship Id="rId8" Type="http://schemas.openxmlformats.org/officeDocument/2006/relationships/hyperlink" Target="https://www.infinitepay.io/link-de-pagamento?utm_source=materiais&amp;utm_medium=modelos&amp;utm_campaign=modelos-de-ebook"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 name="Shape 11"/>
        <p:cNvGrpSpPr/>
        <p:nvPr/>
      </p:nvGrpSpPr>
      <p:grpSpPr>
        <a:xfrm>
          <a:off x="0" y="0"/>
          <a:ext cx="0" cy="0"/>
          <a:chOff x="0" y="0"/>
          <a:chExt cx="0" cy="0"/>
        </a:xfrm>
      </p:grpSpPr>
      <p:pic>
        <p:nvPicPr>
          <p:cNvPr descr="preencoded.png" id="12" name="Google Shape;12;p3"/>
          <p:cNvPicPr preferRelativeResize="0"/>
          <p:nvPr/>
        </p:nvPicPr>
        <p:blipFill rotWithShape="1">
          <a:blip r:embed="rId3">
            <a:alphaModFix/>
          </a:blip>
          <a:srcRect b="0" l="0" r="0" t="0"/>
          <a:stretch/>
        </p:blipFill>
        <p:spPr>
          <a:xfrm>
            <a:off x="-240632" y="-647700"/>
            <a:ext cx="52437634" cy="29984700"/>
          </a:xfrm>
          <a:prstGeom prst="rect">
            <a:avLst/>
          </a:prstGeom>
          <a:noFill/>
          <a:ln>
            <a:noFill/>
          </a:ln>
        </p:spPr>
      </p:pic>
      <p:sp>
        <p:nvSpPr>
          <p:cNvPr id="13" name="Google Shape;13;p3"/>
          <p:cNvSpPr/>
          <p:nvPr/>
        </p:nvSpPr>
        <p:spPr>
          <a:xfrm>
            <a:off x="-316825" y="25881425"/>
            <a:ext cx="30981900" cy="34557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preencoded.png" id="14" name="Google Shape;14;p3"/>
          <p:cNvPicPr preferRelativeResize="0"/>
          <p:nvPr/>
        </p:nvPicPr>
        <p:blipFill rotWithShape="1">
          <a:blip r:embed="rId4">
            <a:alphaModFix/>
          </a:blip>
          <a:srcRect b="0" l="0" r="0" t="0"/>
          <a:stretch/>
        </p:blipFill>
        <p:spPr>
          <a:xfrm>
            <a:off x="6257933" y="26602975"/>
            <a:ext cx="1059268" cy="1023959"/>
          </a:xfrm>
          <a:prstGeom prst="rect">
            <a:avLst/>
          </a:prstGeom>
          <a:noFill/>
          <a:ln>
            <a:noFill/>
          </a:ln>
        </p:spPr>
      </p:pic>
      <p:sp>
        <p:nvSpPr>
          <p:cNvPr id="15" name="Google Shape;15;p3"/>
          <p:cNvSpPr txBox="1"/>
          <p:nvPr/>
        </p:nvSpPr>
        <p:spPr>
          <a:xfrm>
            <a:off x="3751275" y="4378300"/>
            <a:ext cx="19752900" cy="5578800"/>
          </a:xfrm>
          <a:prstGeom prst="rect">
            <a:avLst/>
          </a:prstGeom>
          <a:noFill/>
          <a:ln>
            <a:noFill/>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None/>
            </a:pPr>
            <a:r>
              <a:rPr b="1" i="0" lang="en-US" sz="17000" u="none" cap="none" strike="noStrike">
                <a:solidFill>
                  <a:srgbClr val="FFFFFF"/>
                </a:solidFill>
                <a:latin typeface="Open Sans"/>
                <a:ea typeface="Open Sans"/>
                <a:cs typeface="Open Sans"/>
                <a:sym typeface="Open Sans"/>
              </a:rPr>
              <a:t>Título do Material</a:t>
            </a:r>
            <a:endParaRPr/>
          </a:p>
          <a:p>
            <a:pPr indent="0" lvl="0" marL="0" marR="0" rtl="0" algn="l">
              <a:lnSpc>
                <a:spcPct val="115000"/>
              </a:lnSpc>
              <a:spcBef>
                <a:spcPts val="0"/>
              </a:spcBef>
              <a:spcAft>
                <a:spcPts val="0"/>
              </a:spcAft>
              <a:buNone/>
            </a:pPr>
            <a:r>
              <a:rPr b="0" i="0" lang="en-US" sz="17000" u="none" cap="none" strike="noStrike">
                <a:solidFill>
                  <a:srgbClr val="FFFFFF"/>
                </a:solidFill>
                <a:latin typeface="Open Sans"/>
                <a:ea typeface="Open Sans"/>
                <a:cs typeface="Open Sans"/>
                <a:sym typeface="Open Sans"/>
              </a:rPr>
              <a:t>Subtítulo</a:t>
            </a:r>
            <a:endParaRPr b="0" i="0" sz="17000" u="none" cap="none" strike="noStrike">
              <a:solidFill>
                <a:schemeClr val="dk1"/>
              </a:solidFill>
              <a:latin typeface="Arial"/>
              <a:ea typeface="Arial"/>
              <a:cs typeface="Arial"/>
              <a:sym typeface="Arial"/>
            </a:endParaRPr>
          </a:p>
        </p:txBody>
      </p:sp>
      <p:sp>
        <p:nvSpPr>
          <p:cNvPr id="16" name="Google Shape;16;p3"/>
          <p:cNvSpPr txBox="1"/>
          <p:nvPr/>
        </p:nvSpPr>
        <p:spPr>
          <a:xfrm>
            <a:off x="3751267" y="27803475"/>
            <a:ext cx="6072600" cy="812100"/>
          </a:xfrm>
          <a:prstGeom prst="rect">
            <a:avLst/>
          </a:prstGeom>
          <a:noFill/>
          <a:ln>
            <a:noFill/>
          </a:ln>
        </p:spPr>
        <p:txBody>
          <a:bodyPr anchorCtr="0" anchor="ctr" bIns="45700" lIns="91425" spcFirstLastPara="1" rIns="91425" wrap="square" tIns="45700">
            <a:noAutofit/>
          </a:bodyPr>
          <a:lstStyle/>
          <a:p>
            <a:pPr indent="0" lvl="0" marL="0" marR="0" rtl="0" algn="ctr">
              <a:lnSpc>
                <a:spcPct val="131247"/>
              </a:lnSpc>
              <a:spcBef>
                <a:spcPts val="0"/>
              </a:spcBef>
              <a:spcAft>
                <a:spcPts val="0"/>
              </a:spcAft>
              <a:buNone/>
            </a:pPr>
            <a:r>
              <a:rPr b="1" i="0" lang="en-US" sz="4698" u="none" cap="none" strike="noStrike">
                <a:solidFill>
                  <a:schemeClr val="lt1"/>
                </a:solidFill>
                <a:latin typeface="Roboto"/>
                <a:ea typeface="Roboto"/>
                <a:cs typeface="Roboto"/>
                <a:sym typeface="Roboto"/>
              </a:rPr>
              <a:t>Sua marca aqui</a:t>
            </a:r>
            <a:endParaRPr b="0" i="0" sz="1321" u="none" cap="none" strike="noStrike">
              <a:solidFill>
                <a:schemeClr val="lt1"/>
              </a:solidFill>
              <a:latin typeface="Arial"/>
              <a:ea typeface="Arial"/>
              <a:cs typeface="Arial"/>
              <a:sym typeface="Arial"/>
            </a:endParaRPr>
          </a:p>
        </p:txBody>
      </p:sp>
      <p:pic>
        <p:nvPicPr>
          <p:cNvPr descr="preencoded.png" id="17" name="Google Shape;17;p3"/>
          <p:cNvPicPr preferRelativeResize="0"/>
          <p:nvPr/>
        </p:nvPicPr>
        <p:blipFill rotWithShape="1">
          <a:blip r:embed="rId5">
            <a:alphaModFix/>
          </a:blip>
          <a:srcRect b="0" l="0" r="0" t="0"/>
          <a:stretch/>
        </p:blipFill>
        <p:spPr>
          <a:xfrm>
            <a:off x="30665075" y="-647700"/>
            <a:ext cx="21531925" cy="29984702"/>
          </a:xfrm>
          <a:prstGeom prst="rect">
            <a:avLst/>
          </a:prstGeom>
          <a:noFill/>
          <a:ln>
            <a:noFill/>
          </a:ln>
        </p:spPr>
      </p:pic>
      <p:sp>
        <p:nvSpPr>
          <p:cNvPr id="18" name="Google Shape;18;p3"/>
          <p:cNvSpPr txBox="1"/>
          <p:nvPr/>
        </p:nvSpPr>
        <p:spPr>
          <a:xfrm>
            <a:off x="34313470" y="11283521"/>
            <a:ext cx="14158800" cy="1977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5872"/>
              <a:buFont typeface="Montserrat"/>
              <a:buNone/>
            </a:pPr>
            <a:r>
              <a:rPr b="1" lang="en-US" sz="5872">
                <a:solidFill>
                  <a:srgbClr val="000000"/>
                </a:solidFill>
                <a:latin typeface="Montserrat"/>
                <a:ea typeface="Montserrat"/>
                <a:cs typeface="Montserrat"/>
                <a:sym typeface="Montserrat"/>
              </a:rPr>
              <a:t>ESPAÇO RESERVADO</a:t>
            </a:r>
            <a:endParaRPr/>
          </a:p>
          <a:p>
            <a:pPr indent="0" lvl="0" marL="0" marR="0" rtl="0" algn="ctr">
              <a:spcBef>
                <a:spcPts val="0"/>
              </a:spcBef>
              <a:spcAft>
                <a:spcPts val="0"/>
              </a:spcAft>
              <a:buClr>
                <a:srgbClr val="000000"/>
              </a:buClr>
              <a:buSzPts val="5872"/>
              <a:buFont typeface="Montserrat"/>
              <a:buNone/>
            </a:pPr>
            <a:r>
              <a:rPr b="1" lang="en-US" sz="5872">
                <a:solidFill>
                  <a:srgbClr val="000000"/>
                </a:solidFill>
                <a:latin typeface="Montserrat"/>
                <a:ea typeface="Montserrat"/>
                <a:cs typeface="Montserrat"/>
                <a:sym typeface="Montserrat"/>
              </a:rPr>
              <a:t>PARA IMAGEM</a:t>
            </a:r>
            <a:endParaRPr sz="1321">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 name="Shape 23"/>
        <p:cNvGrpSpPr/>
        <p:nvPr/>
      </p:nvGrpSpPr>
      <p:grpSpPr>
        <a:xfrm>
          <a:off x="0" y="0"/>
          <a:ext cx="0" cy="0"/>
          <a:chOff x="0" y="0"/>
          <a:chExt cx="0" cy="0"/>
        </a:xfrm>
      </p:grpSpPr>
      <p:pic>
        <p:nvPicPr>
          <p:cNvPr descr="preencoded.png" id="24" name="Google Shape;24;p4"/>
          <p:cNvPicPr preferRelativeResize="0"/>
          <p:nvPr/>
        </p:nvPicPr>
        <p:blipFill rotWithShape="1">
          <a:blip r:embed="rId3">
            <a:alphaModFix/>
          </a:blip>
          <a:srcRect b="0" l="0" r="0" t="0"/>
          <a:stretch/>
        </p:blipFill>
        <p:spPr>
          <a:xfrm>
            <a:off x="-240632" y="-647700"/>
            <a:ext cx="52437634" cy="29984700"/>
          </a:xfrm>
          <a:prstGeom prst="rect">
            <a:avLst/>
          </a:prstGeom>
          <a:noFill/>
          <a:ln>
            <a:noFill/>
          </a:ln>
        </p:spPr>
      </p:pic>
      <p:sp>
        <p:nvSpPr>
          <p:cNvPr id="25" name="Google Shape;25;p4"/>
          <p:cNvSpPr/>
          <p:nvPr/>
        </p:nvSpPr>
        <p:spPr>
          <a:xfrm>
            <a:off x="-316825" y="25881423"/>
            <a:ext cx="52437600" cy="34557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preencoded.png" id="26" name="Google Shape;26;p4"/>
          <p:cNvPicPr preferRelativeResize="0"/>
          <p:nvPr/>
        </p:nvPicPr>
        <p:blipFill rotWithShape="1">
          <a:blip r:embed="rId4">
            <a:alphaModFix/>
          </a:blip>
          <a:srcRect b="0" l="0" r="0" t="0"/>
          <a:stretch/>
        </p:blipFill>
        <p:spPr>
          <a:xfrm>
            <a:off x="25073566" y="26602975"/>
            <a:ext cx="1059268" cy="1023959"/>
          </a:xfrm>
          <a:prstGeom prst="rect">
            <a:avLst/>
          </a:prstGeom>
          <a:noFill/>
          <a:ln>
            <a:noFill/>
          </a:ln>
        </p:spPr>
      </p:pic>
      <p:sp>
        <p:nvSpPr>
          <p:cNvPr id="27" name="Google Shape;27;p4"/>
          <p:cNvSpPr txBox="1"/>
          <p:nvPr/>
        </p:nvSpPr>
        <p:spPr>
          <a:xfrm>
            <a:off x="8991238" y="27803478"/>
            <a:ext cx="33223800" cy="812100"/>
          </a:xfrm>
          <a:prstGeom prst="rect">
            <a:avLst/>
          </a:prstGeom>
          <a:noFill/>
          <a:ln>
            <a:noFill/>
          </a:ln>
        </p:spPr>
        <p:txBody>
          <a:bodyPr anchorCtr="0" anchor="ctr" bIns="45700" lIns="91425" spcFirstLastPara="1" rIns="91425" wrap="square" tIns="45700">
            <a:noAutofit/>
          </a:bodyPr>
          <a:lstStyle/>
          <a:p>
            <a:pPr indent="0" lvl="0" marL="0" marR="0" rtl="0" algn="ctr">
              <a:lnSpc>
                <a:spcPct val="131247"/>
              </a:lnSpc>
              <a:spcBef>
                <a:spcPts val="0"/>
              </a:spcBef>
              <a:spcAft>
                <a:spcPts val="0"/>
              </a:spcAft>
              <a:buNone/>
            </a:pPr>
            <a:r>
              <a:rPr b="1" i="0" lang="en-US" sz="4698" u="none" cap="none" strike="noStrike">
                <a:solidFill>
                  <a:schemeClr val="lt1"/>
                </a:solidFill>
                <a:latin typeface="Roboto"/>
                <a:ea typeface="Roboto"/>
                <a:cs typeface="Roboto"/>
                <a:sym typeface="Roboto"/>
              </a:rPr>
              <a:t>Sua marca aqui</a:t>
            </a:r>
            <a:endParaRPr b="0" i="0" sz="1321" u="none" cap="none" strike="noStrike">
              <a:solidFill>
                <a:schemeClr val="lt1"/>
              </a:solidFill>
              <a:latin typeface="Arial"/>
              <a:ea typeface="Arial"/>
              <a:cs typeface="Arial"/>
              <a:sym typeface="Arial"/>
            </a:endParaRPr>
          </a:p>
        </p:txBody>
      </p:sp>
      <p:sp>
        <p:nvSpPr>
          <p:cNvPr id="28" name="Google Shape;28;p4"/>
          <p:cNvSpPr txBox="1"/>
          <p:nvPr/>
        </p:nvSpPr>
        <p:spPr>
          <a:xfrm>
            <a:off x="5892940" y="8124875"/>
            <a:ext cx="24442800" cy="1272600"/>
          </a:xfrm>
          <a:prstGeom prst="rect">
            <a:avLst/>
          </a:prstGeom>
          <a:noFill/>
          <a:ln>
            <a:noFill/>
          </a:ln>
        </p:spPr>
        <p:txBody>
          <a:bodyPr anchorCtr="0" anchor="ctr" bIns="45700" lIns="91425" spcFirstLastPara="1" rIns="91425" wrap="square" tIns="45700">
            <a:noAutofit/>
          </a:bodyPr>
          <a:lstStyle/>
          <a:p>
            <a:pPr indent="-863600" lvl="0" marL="457200" marR="0" rtl="0" algn="l">
              <a:lnSpc>
                <a:spcPct val="151553"/>
              </a:lnSpc>
              <a:spcBef>
                <a:spcPts val="0"/>
              </a:spcBef>
              <a:spcAft>
                <a:spcPts val="0"/>
              </a:spcAft>
              <a:buClr>
                <a:srgbClr val="FFFFFF"/>
              </a:buClr>
              <a:buSzPts val="10000"/>
              <a:buFont typeface="Roboto"/>
              <a:buChar char="●"/>
            </a:pPr>
            <a:r>
              <a:rPr b="0" i="0" lang="en-US" sz="10000" u="none" cap="none" strike="noStrike">
                <a:solidFill>
                  <a:srgbClr val="FFFFFF"/>
                </a:solidFill>
                <a:latin typeface="Roboto"/>
                <a:ea typeface="Roboto"/>
                <a:cs typeface="Roboto"/>
                <a:sym typeface="Roboto"/>
              </a:rPr>
              <a:t>Capítulo 1</a:t>
            </a:r>
            <a:endParaRPr b="0" i="0" sz="10000" u="none" cap="none" strike="noStrike">
              <a:solidFill>
                <a:schemeClr val="dk1"/>
              </a:solidFill>
              <a:latin typeface="Arial"/>
              <a:ea typeface="Arial"/>
              <a:cs typeface="Arial"/>
              <a:sym typeface="Arial"/>
            </a:endParaRPr>
          </a:p>
        </p:txBody>
      </p:sp>
      <p:sp>
        <p:nvSpPr>
          <p:cNvPr id="29" name="Google Shape;29;p4"/>
          <p:cNvSpPr txBox="1"/>
          <p:nvPr/>
        </p:nvSpPr>
        <p:spPr>
          <a:xfrm>
            <a:off x="5892940" y="11890825"/>
            <a:ext cx="24442800" cy="1272600"/>
          </a:xfrm>
          <a:prstGeom prst="rect">
            <a:avLst/>
          </a:prstGeom>
          <a:noFill/>
          <a:ln>
            <a:noFill/>
          </a:ln>
        </p:spPr>
        <p:txBody>
          <a:bodyPr anchorCtr="0" anchor="ctr" bIns="45700" lIns="91425" spcFirstLastPara="1" rIns="91425" wrap="square" tIns="45700">
            <a:noAutofit/>
          </a:bodyPr>
          <a:lstStyle/>
          <a:p>
            <a:pPr indent="-863600" lvl="0" marL="457200" marR="0" rtl="0" algn="l">
              <a:lnSpc>
                <a:spcPct val="151553"/>
              </a:lnSpc>
              <a:spcBef>
                <a:spcPts val="0"/>
              </a:spcBef>
              <a:spcAft>
                <a:spcPts val="0"/>
              </a:spcAft>
              <a:buClr>
                <a:srgbClr val="FFFFFF"/>
              </a:buClr>
              <a:buSzPts val="10000"/>
              <a:buFont typeface="Roboto"/>
              <a:buChar char="●"/>
            </a:pPr>
            <a:r>
              <a:rPr b="0" i="0" lang="en-US" sz="10000" u="none" cap="none" strike="noStrike">
                <a:solidFill>
                  <a:srgbClr val="FFFFFF"/>
                </a:solidFill>
                <a:latin typeface="Roboto"/>
                <a:ea typeface="Roboto"/>
                <a:cs typeface="Roboto"/>
                <a:sym typeface="Roboto"/>
              </a:rPr>
              <a:t>Capítulo 2</a:t>
            </a:r>
            <a:endParaRPr b="0" i="0" sz="10000" u="none" cap="none" strike="noStrike">
              <a:solidFill>
                <a:schemeClr val="dk1"/>
              </a:solidFill>
              <a:latin typeface="Arial"/>
              <a:ea typeface="Arial"/>
              <a:cs typeface="Arial"/>
              <a:sym typeface="Arial"/>
            </a:endParaRPr>
          </a:p>
        </p:txBody>
      </p:sp>
      <p:sp>
        <p:nvSpPr>
          <p:cNvPr id="30" name="Google Shape;30;p4"/>
          <p:cNvSpPr txBox="1"/>
          <p:nvPr/>
        </p:nvSpPr>
        <p:spPr>
          <a:xfrm>
            <a:off x="5892940" y="15656774"/>
            <a:ext cx="24442800" cy="1272600"/>
          </a:xfrm>
          <a:prstGeom prst="rect">
            <a:avLst/>
          </a:prstGeom>
          <a:noFill/>
          <a:ln>
            <a:noFill/>
          </a:ln>
        </p:spPr>
        <p:txBody>
          <a:bodyPr anchorCtr="0" anchor="ctr" bIns="45700" lIns="91425" spcFirstLastPara="1" rIns="91425" wrap="square" tIns="45700">
            <a:noAutofit/>
          </a:bodyPr>
          <a:lstStyle/>
          <a:p>
            <a:pPr indent="-863600" lvl="0" marL="457200" marR="0" rtl="0" algn="l">
              <a:lnSpc>
                <a:spcPct val="151553"/>
              </a:lnSpc>
              <a:spcBef>
                <a:spcPts val="0"/>
              </a:spcBef>
              <a:spcAft>
                <a:spcPts val="0"/>
              </a:spcAft>
              <a:buClr>
                <a:srgbClr val="FFFFFF"/>
              </a:buClr>
              <a:buSzPts val="10000"/>
              <a:buFont typeface="Roboto"/>
              <a:buChar char="●"/>
            </a:pPr>
            <a:r>
              <a:rPr b="0" i="0" lang="en-US" sz="10000" u="none" cap="none" strike="noStrike">
                <a:solidFill>
                  <a:srgbClr val="FFFFFF"/>
                </a:solidFill>
                <a:latin typeface="Roboto"/>
                <a:ea typeface="Roboto"/>
                <a:cs typeface="Roboto"/>
                <a:sym typeface="Roboto"/>
              </a:rPr>
              <a:t>Capítulo 3</a:t>
            </a:r>
            <a:endParaRPr b="0" i="0" sz="10000" u="none" cap="none" strike="noStrike">
              <a:solidFill>
                <a:schemeClr val="dk1"/>
              </a:solidFill>
              <a:latin typeface="Arial"/>
              <a:ea typeface="Arial"/>
              <a:cs typeface="Arial"/>
              <a:sym typeface="Arial"/>
            </a:endParaRPr>
          </a:p>
        </p:txBody>
      </p:sp>
      <p:sp>
        <p:nvSpPr>
          <p:cNvPr id="31" name="Google Shape;31;p4"/>
          <p:cNvSpPr txBox="1"/>
          <p:nvPr/>
        </p:nvSpPr>
        <p:spPr>
          <a:xfrm>
            <a:off x="5892940" y="19422724"/>
            <a:ext cx="24442800" cy="1272600"/>
          </a:xfrm>
          <a:prstGeom prst="rect">
            <a:avLst/>
          </a:prstGeom>
          <a:noFill/>
          <a:ln>
            <a:noFill/>
          </a:ln>
        </p:spPr>
        <p:txBody>
          <a:bodyPr anchorCtr="0" anchor="ctr" bIns="45700" lIns="91425" spcFirstLastPara="1" rIns="91425" wrap="square" tIns="45700">
            <a:noAutofit/>
          </a:bodyPr>
          <a:lstStyle/>
          <a:p>
            <a:pPr indent="-863600" lvl="0" marL="457200" marR="0" rtl="0" algn="l">
              <a:lnSpc>
                <a:spcPct val="151553"/>
              </a:lnSpc>
              <a:spcBef>
                <a:spcPts val="0"/>
              </a:spcBef>
              <a:spcAft>
                <a:spcPts val="0"/>
              </a:spcAft>
              <a:buClr>
                <a:srgbClr val="FFFFFF"/>
              </a:buClr>
              <a:buSzPts val="10000"/>
              <a:buFont typeface="Roboto"/>
              <a:buChar char="●"/>
            </a:pPr>
            <a:r>
              <a:rPr b="0" i="0" lang="en-US" sz="10000" u="none" cap="none" strike="noStrike">
                <a:solidFill>
                  <a:srgbClr val="FFFFFF"/>
                </a:solidFill>
                <a:latin typeface="Roboto"/>
                <a:ea typeface="Roboto"/>
                <a:cs typeface="Roboto"/>
                <a:sym typeface="Roboto"/>
              </a:rPr>
              <a:t>Capítulo 4</a:t>
            </a:r>
            <a:endParaRPr b="0" i="0" sz="10000" u="none" cap="none" strike="noStrike">
              <a:solidFill>
                <a:schemeClr val="dk1"/>
              </a:solidFill>
              <a:latin typeface="Arial"/>
              <a:ea typeface="Arial"/>
              <a:cs typeface="Arial"/>
              <a:sym typeface="Arial"/>
            </a:endParaRPr>
          </a:p>
        </p:txBody>
      </p:sp>
      <p:sp>
        <p:nvSpPr>
          <p:cNvPr id="32" name="Google Shape;32;p4"/>
          <p:cNvSpPr txBox="1"/>
          <p:nvPr/>
        </p:nvSpPr>
        <p:spPr>
          <a:xfrm>
            <a:off x="33040512" y="8124875"/>
            <a:ext cx="2584500" cy="1272600"/>
          </a:xfrm>
          <a:prstGeom prst="rect">
            <a:avLst/>
          </a:prstGeom>
          <a:noFill/>
          <a:ln>
            <a:noFill/>
          </a:ln>
        </p:spPr>
        <p:txBody>
          <a:bodyPr anchorCtr="0" anchor="ctr" bIns="45700" lIns="91425" spcFirstLastPara="1" rIns="91425" wrap="square" tIns="45700">
            <a:noAutofit/>
          </a:bodyPr>
          <a:lstStyle/>
          <a:p>
            <a:pPr indent="0" lvl="0" marL="457200" marR="0" rtl="0" algn="r">
              <a:lnSpc>
                <a:spcPct val="151553"/>
              </a:lnSpc>
              <a:spcBef>
                <a:spcPts val="0"/>
              </a:spcBef>
              <a:spcAft>
                <a:spcPts val="0"/>
              </a:spcAft>
              <a:buNone/>
            </a:pPr>
            <a:r>
              <a:rPr b="1" lang="en-US" sz="10000">
                <a:solidFill>
                  <a:srgbClr val="FFFFFF"/>
                </a:solidFill>
                <a:latin typeface="Roboto"/>
                <a:ea typeface="Roboto"/>
                <a:cs typeface="Roboto"/>
                <a:sym typeface="Roboto"/>
              </a:rPr>
              <a:t>03</a:t>
            </a:r>
            <a:endParaRPr b="1" i="0" sz="10000" u="none" cap="none" strike="noStrike">
              <a:solidFill>
                <a:schemeClr val="dk1"/>
              </a:solidFill>
            </a:endParaRPr>
          </a:p>
        </p:txBody>
      </p:sp>
      <p:sp>
        <p:nvSpPr>
          <p:cNvPr id="33" name="Google Shape;33;p4"/>
          <p:cNvSpPr txBox="1"/>
          <p:nvPr/>
        </p:nvSpPr>
        <p:spPr>
          <a:xfrm>
            <a:off x="33040512" y="11890825"/>
            <a:ext cx="2584500" cy="1272600"/>
          </a:xfrm>
          <a:prstGeom prst="rect">
            <a:avLst/>
          </a:prstGeom>
          <a:noFill/>
          <a:ln>
            <a:noFill/>
          </a:ln>
        </p:spPr>
        <p:txBody>
          <a:bodyPr anchorCtr="0" anchor="ctr" bIns="45700" lIns="91425" spcFirstLastPara="1" rIns="91425" wrap="square" tIns="45700">
            <a:noAutofit/>
          </a:bodyPr>
          <a:lstStyle/>
          <a:p>
            <a:pPr indent="0" lvl="0" marL="457200" marR="0" rtl="0" algn="r">
              <a:lnSpc>
                <a:spcPct val="151553"/>
              </a:lnSpc>
              <a:spcBef>
                <a:spcPts val="0"/>
              </a:spcBef>
              <a:spcAft>
                <a:spcPts val="0"/>
              </a:spcAft>
              <a:buNone/>
            </a:pPr>
            <a:r>
              <a:rPr b="1" lang="en-US" sz="10000">
                <a:solidFill>
                  <a:srgbClr val="FFFFFF"/>
                </a:solidFill>
                <a:latin typeface="Roboto"/>
                <a:ea typeface="Roboto"/>
                <a:cs typeface="Roboto"/>
                <a:sym typeface="Roboto"/>
              </a:rPr>
              <a:t>06</a:t>
            </a:r>
            <a:endParaRPr b="1" i="0" sz="10000" u="none" cap="none" strike="noStrike">
              <a:solidFill>
                <a:schemeClr val="dk1"/>
              </a:solidFill>
            </a:endParaRPr>
          </a:p>
        </p:txBody>
      </p:sp>
      <p:sp>
        <p:nvSpPr>
          <p:cNvPr id="34" name="Google Shape;34;p4"/>
          <p:cNvSpPr txBox="1"/>
          <p:nvPr/>
        </p:nvSpPr>
        <p:spPr>
          <a:xfrm>
            <a:off x="33040512" y="15656774"/>
            <a:ext cx="2584500" cy="1272600"/>
          </a:xfrm>
          <a:prstGeom prst="rect">
            <a:avLst/>
          </a:prstGeom>
          <a:noFill/>
          <a:ln>
            <a:noFill/>
          </a:ln>
        </p:spPr>
        <p:txBody>
          <a:bodyPr anchorCtr="0" anchor="ctr" bIns="45700" lIns="91425" spcFirstLastPara="1" rIns="91425" wrap="square" tIns="45700">
            <a:noAutofit/>
          </a:bodyPr>
          <a:lstStyle/>
          <a:p>
            <a:pPr indent="0" lvl="0" marL="457200" marR="0" rtl="0" algn="r">
              <a:lnSpc>
                <a:spcPct val="151553"/>
              </a:lnSpc>
              <a:spcBef>
                <a:spcPts val="0"/>
              </a:spcBef>
              <a:spcAft>
                <a:spcPts val="0"/>
              </a:spcAft>
              <a:buNone/>
            </a:pPr>
            <a:r>
              <a:rPr b="1" lang="en-US" sz="10000">
                <a:solidFill>
                  <a:srgbClr val="FFFFFF"/>
                </a:solidFill>
                <a:latin typeface="Roboto"/>
                <a:ea typeface="Roboto"/>
                <a:cs typeface="Roboto"/>
                <a:sym typeface="Roboto"/>
              </a:rPr>
              <a:t>09</a:t>
            </a:r>
            <a:endParaRPr b="1" i="0" sz="10000" u="none" cap="none" strike="noStrike">
              <a:solidFill>
                <a:schemeClr val="dk1"/>
              </a:solidFill>
            </a:endParaRPr>
          </a:p>
        </p:txBody>
      </p:sp>
      <p:sp>
        <p:nvSpPr>
          <p:cNvPr id="35" name="Google Shape;35;p4"/>
          <p:cNvSpPr txBox="1"/>
          <p:nvPr/>
        </p:nvSpPr>
        <p:spPr>
          <a:xfrm>
            <a:off x="33040512" y="19422724"/>
            <a:ext cx="2584500" cy="1272600"/>
          </a:xfrm>
          <a:prstGeom prst="rect">
            <a:avLst/>
          </a:prstGeom>
          <a:noFill/>
          <a:ln>
            <a:noFill/>
          </a:ln>
        </p:spPr>
        <p:txBody>
          <a:bodyPr anchorCtr="0" anchor="ctr" bIns="45700" lIns="91425" spcFirstLastPara="1" rIns="91425" wrap="square" tIns="45700">
            <a:noAutofit/>
          </a:bodyPr>
          <a:lstStyle/>
          <a:p>
            <a:pPr indent="0" lvl="0" marL="457200" marR="0" rtl="0" algn="r">
              <a:lnSpc>
                <a:spcPct val="151553"/>
              </a:lnSpc>
              <a:spcBef>
                <a:spcPts val="0"/>
              </a:spcBef>
              <a:spcAft>
                <a:spcPts val="0"/>
              </a:spcAft>
              <a:buNone/>
            </a:pPr>
            <a:r>
              <a:rPr b="1" lang="en-US" sz="10000">
                <a:solidFill>
                  <a:srgbClr val="FFFFFF"/>
                </a:solidFill>
                <a:latin typeface="Roboto"/>
                <a:ea typeface="Roboto"/>
                <a:cs typeface="Roboto"/>
                <a:sym typeface="Roboto"/>
              </a:rPr>
              <a:t>11</a:t>
            </a:r>
            <a:endParaRPr b="1" i="0" sz="10000" u="none" cap="none" strike="noStrike">
              <a:solidFill>
                <a:schemeClr val="dk1"/>
              </a:solidFill>
            </a:endParaRPr>
          </a:p>
        </p:txBody>
      </p:sp>
      <p:sp>
        <p:nvSpPr>
          <p:cNvPr id="36" name="Google Shape;36;p4"/>
          <p:cNvSpPr txBox="1"/>
          <p:nvPr/>
        </p:nvSpPr>
        <p:spPr>
          <a:xfrm>
            <a:off x="3752075" y="2317851"/>
            <a:ext cx="17733900" cy="2536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lang="en-US" sz="17000">
                <a:solidFill>
                  <a:srgbClr val="FFFFFF"/>
                </a:solidFill>
                <a:latin typeface="Open Sans"/>
                <a:ea typeface="Open Sans"/>
                <a:cs typeface="Open Sans"/>
                <a:sym typeface="Open Sans"/>
              </a:rPr>
              <a:t>Índice</a:t>
            </a:r>
            <a:endParaRPr sz="1700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 name="Shape 41"/>
        <p:cNvGrpSpPr/>
        <p:nvPr/>
      </p:nvGrpSpPr>
      <p:grpSpPr>
        <a:xfrm>
          <a:off x="0" y="0"/>
          <a:ext cx="0" cy="0"/>
          <a:chOff x="0" y="0"/>
          <a:chExt cx="0" cy="0"/>
        </a:xfrm>
      </p:grpSpPr>
      <p:sp>
        <p:nvSpPr>
          <p:cNvPr id="42" name="Google Shape;42;p5"/>
          <p:cNvSpPr/>
          <p:nvPr/>
        </p:nvSpPr>
        <p:spPr>
          <a:xfrm>
            <a:off x="0" y="0"/>
            <a:ext cx="51206400" cy="28803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preencoded.png" id="43" name="Google Shape;43;p5"/>
          <p:cNvPicPr preferRelativeResize="0"/>
          <p:nvPr/>
        </p:nvPicPr>
        <p:blipFill rotWithShape="1">
          <a:blip r:embed="rId3">
            <a:alphaModFix/>
          </a:blip>
          <a:srcRect b="0" l="0" r="0" t="0"/>
          <a:stretch/>
        </p:blipFill>
        <p:spPr>
          <a:xfrm>
            <a:off x="3150092" y="3142493"/>
            <a:ext cx="16052307" cy="22575638"/>
          </a:xfrm>
          <a:prstGeom prst="rect">
            <a:avLst/>
          </a:prstGeom>
          <a:noFill/>
          <a:ln>
            <a:noFill/>
          </a:ln>
        </p:spPr>
      </p:pic>
      <p:sp>
        <p:nvSpPr>
          <p:cNvPr id="44" name="Google Shape;44;p5"/>
          <p:cNvSpPr txBox="1"/>
          <p:nvPr/>
        </p:nvSpPr>
        <p:spPr>
          <a:xfrm>
            <a:off x="22352491" y="9448800"/>
            <a:ext cx="24853080" cy="16269331"/>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b="1" lang="en-US" sz="5000">
                <a:solidFill>
                  <a:schemeClr val="lt1"/>
                </a:solidFill>
                <a:latin typeface="Roboto"/>
                <a:ea typeface="Roboto"/>
                <a:cs typeface="Roboto"/>
                <a:sym typeface="Roboto"/>
              </a:rPr>
              <a:t>In sed ante erat. Integer nec dui sed velit convallis accumsan. Nulla vitae augue nec orci semper fringilla. Donec pretium sagittis laoreet. Mauris ut imperdiet diam. Duis ac turpis eget libero accumsan ornare. Cras non lacus in eros consequat laoreet. </a:t>
            </a:r>
            <a:br>
              <a:rPr lang="en-US" sz="5000">
                <a:solidFill>
                  <a:schemeClr val="lt1"/>
                </a:solidFill>
                <a:latin typeface="Roboto"/>
                <a:ea typeface="Roboto"/>
                <a:cs typeface="Roboto"/>
                <a:sym typeface="Roboto"/>
              </a:rPr>
            </a:br>
            <a:br>
              <a:rPr lang="en-US" sz="5000">
                <a:solidFill>
                  <a:schemeClr val="lt1"/>
                </a:solidFill>
                <a:latin typeface="Roboto"/>
                <a:ea typeface="Roboto"/>
                <a:cs typeface="Roboto"/>
                <a:sym typeface="Roboto"/>
              </a:rPr>
            </a:br>
            <a:r>
              <a:rPr i="1" lang="en-US" sz="5000">
                <a:solidFill>
                  <a:schemeClr val="lt1"/>
                </a:solidFill>
                <a:latin typeface="Roboto"/>
                <a:ea typeface="Roboto"/>
                <a:cs typeface="Roboto"/>
                <a:sym typeface="Roboto"/>
              </a:rPr>
              <a:t>Cras non lacus in eros consequat laoreet. Donec dapibus diam sit amet ante auctor, ut vehicula elit ultrices. Sed finibus scelerisque leo non pellentesque. Sed venenatis quam orci, in consectetur metus ornare in.</a:t>
            </a:r>
            <a:br>
              <a:rPr i="1" lang="en-US" sz="5000">
                <a:solidFill>
                  <a:schemeClr val="lt1"/>
                </a:solidFill>
                <a:latin typeface="Roboto"/>
                <a:ea typeface="Roboto"/>
                <a:cs typeface="Roboto"/>
                <a:sym typeface="Roboto"/>
              </a:rPr>
            </a:br>
            <a:r>
              <a:rPr b="1" i="1" lang="en-US" sz="5000">
                <a:solidFill>
                  <a:schemeClr val="lt1"/>
                </a:solidFill>
                <a:latin typeface="Roboto"/>
                <a:ea typeface="Roboto"/>
                <a:cs typeface="Roboto"/>
                <a:sym typeface="Roboto"/>
              </a:rPr>
              <a:t>Lorem ipsum dolor sit amet, consectetur adipiscing elit. </a:t>
            </a:r>
            <a:br>
              <a:rPr b="1" i="1" lang="en-US" sz="5000">
                <a:solidFill>
                  <a:schemeClr val="lt1"/>
                </a:solidFill>
                <a:latin typeface="Roboto"/>
                <a:ea typeface="Roboto"/>
                <a:cs typeface="Roboto"/>
                <a:sym typeface="Roboto"/>
              </a:rPr>
            </a:br>
            <a:r>
              <a:rPr i="1" lang="en-US" sz="5000">
                <a:solidFill>
                  <a:schemeClr val="lt1"/>
                </a:solidFill>
                <a:latin typeface="Roboto"/>
                <a:ea typeface="Roboto"/>
                <a:cs typeface="Roboto"/>
                <a:sym typeface="Roboto"/>
              </a:rPr>
              <a:t>- Nulla vitae augue nec orci semper fringilla</a:t>
            </a:r>
            <a:br>
              <a:rPr i="1" lang="en-US" sz="5000">
                <a:solidFill>
                  <a:schemeClr val="lt1"/>
                </a:solidFill>
                <a:latin typeface="Roboto"/>
                <a:ea typeface="Roboto"/>
                <a:cs typeface="Roboto"/>
                <a:sym typeface="Roboto"/>
              </a:rPr>
            </a:br>
            <a:r>
              <a:rPr i="1" lang="en-US" sz="5000">
                <a:solidFill>
                  <a:schemeClr val="lt1"/>
                </a:solidFill>
                <a:latin typeface="Roboto"/>
                <a:ea typeface="Roboto"/>
                <a:cs typeface="Roboto"/>
                <a:sym typeface="Roboto"/>
              </a:rPr>
              <a:t>- Sed venenatis quam orci, in consectetur metus ornare in. </a:t>
            </a:r>
            <a:br>
              <a:rPr i="1" lang="en-US" sz="5000">
                <a:solidFill>
                  <a:schemeClr val="lt1"/>
                </a:solidFill>
                <a:latin typeface="Roboto"/>
                <a:ea typeface="Roboto"/>
                <a:cs typeface="Roboto"/>
                <a:sym typeface="Roboto"/>
              </a:rPr>
            </a:br>
            <a:r>
              <a:rPr i="1" lang="en-US" sz="5000">
                <a:solidFill>
                  <a:schemeClr val="lt1"/>
                </a:solidFill>
                <a:latin typeface="Roboto"/>
                <a:ea typeface="Roboto"/>
                <a:cs typeface="Roboto"/>
                <a:sym typeface="Roboto"/>
              </a:rPr>
              <a:t>- Sed finibus scelerisque leo non pellentesque. </a:t>
            </a:r>
            <a:br>
              <a:rPr i="1" lang="en-US" sz="5000">
                <a:solidFill>
                  <a:schemeClr val="lt1"/>
                </a:solidFill>
                <a:latin typeface="Roboto"/>
                <a:ea typeface="Roboto"/>
                <a:cs typeface="Roboto"/>
                <a:sym typeface="Roboto"/>
              </a:rPr>
            </a:br>
            <a:r>
              <a:rPr i="1" lang="en-US" sz="5000">
                <a:solidFill>
                  <a:schemeClr val="lt1"/>
                </a:solidFill>
                <a:latin typeface="Roboto"/>
                <a:ea typeface="Roboto"/>
                <a:cs typeface="Roboto"/>
                <a:sym typeface="Roboto"/>
              </a:rPr>
              <a:t>- Sed posuere.</a:t>
            </a:r>
            <a:endParaRPr/>
          </a:p>
          <a:p>
            <a:pPr indent="0" lvl="0" marL="0" marR="0" rtl="0" algn="l">
              <a:lnSpc>
                <a:spcPct val="115000"/>
              </a:lnSpc>
              <a:spcBef>
                <a:spcPts val="0"/>
              </a:spcBef>
              <a:spcAft>
                <a:spcPts val="0"/>
              </a:spcAft>
              <a:buNone/>
            </a:pPr>
            <a:r>
              <a:rPr i="1" lang="en-US" sz="5000">
                <a:solidFill>
                  <a:schemeClr val="lt1"/>
                </a:solidFill>
                <a:latin typeface="Roboto"/>
                <a:ea typeface="Roboto"/>
                <a:cs typeface="Roboto"/>
                <a:sym typeface="Roboto"/>
              </a:rPr>
              <a:t>Cras non lacus in eros consequat laoreet. Donec dapibus diam sit amet ante auctor, ut vehicula elit ultrices. Sed finibus scelerisque leo non pellentesque. Sed venenatis quam orci, in consectetur metus ornare in.</a:t>
            </a:r>
            <a:endParaRPr sz="5000">
              <a:solidFill>
                <a:schemeClr val="lt1"/>
              </a:solidFill>
              <a:latin typeface="Arial"/>
              <a:ea typeface="Arial"/>
              <a:cs typeface="Arial"/>
              <a:sym typeface="Arial"/>
            </a:endParaRPr>
          </a:p>
        </p:txBody>
      </p:sp>
      <p:sp>
        <p:nvSpPr>
          <p:cNvPr id="45" name="Google Shape;45;p5"/>
          <p:cNvSpPr txBox="1"/>
          <p:nvPr/>
        </p:nvSpPr>
        <p:spPr>
          <a:xfrm>
            <a:off x="22352491" y="3197777"/>
            <a:ext cx="17733900" cy="4978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lang="en-US" sz="17000">
                <a:solidFill>
                  <a:srgbClr val="FFFFFF"/>
                </a:solidFill>
                <a:latin typeface="Open Sans"/>
                <a:ea typeface="Open Sans"/>
                <a:cs typeface="Open Sans"/>
                <a:sym typeface="Open Sans"/>
              </a:rPr>
              <a:t>Capítulo 1 </a:t>
            </a:r>
            <a:r>
              <a:rPr lang="en-US" sz="17000">
                <a:solidFill>
                  <a:srgbClr val="FFFFFF"/>
                </a:solidFill>
                <a:latin typeface="Open Sans"/>
                <a:ea typeface="Open Sans"/>
                <a:cs typeface="Open Sans"/>
                <a:sym typeface="Open Sans"/>
              </a:rPr>
              <a:t>Subtítulo</a:t>
            </a:r>
            <a:endParaRPr sz="17000">
              <a:solidFill>
                <a:schemeClr val="dk1"/>
              </a:solidFill>
              <a:latin typeface="Arial"/>
              <a:ea typeface="Arial"/>
              <a:cs typeface="Arial"/>
              <a:sym typeface="Arial"/>
            </a:endParaRPr>
          </a:p>
        </p:txBody>
      </p:sp>
      <p:sp>
        <p:nvSpPr>
          <p:cNvPr id="46" name="Google Shape;46;p5"/>
          <p:cNvSpPr txBox="1"/>
          <p:nvPr/>
        </p:nvSpPr>
        <p:spPr>
          <a:xfrm>
            <a:off x="5233320" y="14406038"/>
            <a:ext cx="11219408" cy="187137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5578"/>
              <a:buFont typeface="Roboto"/>
              <a:buNone/>
            </a:pPr>
            <a:r>
              <a:rPr b="1" lang="en-US" sz="5578">
                <a:solidFill>
                  <a:srgbClr val="FFFFFF"/>
                </a:solidFill>
                <a:latin typeface="Roboto"/>
                <a:ea typeface="Roboto"/>
                <a:cs typeface="Roboto"/>
                <a:sym typeface="Roboto"/>
              </a:rPr>
              <a:t>Espaço reservado</a:t>
            </a:r>
            <a:endParaRPr/>
          </a:p>
          <a:p>
            <a:pPr indent="0" lvl="0" marL="0" marR="0" rtl="0" algn="ctr">
              <a:spcBef>
                <a:spcPts val="0"/>
              </a:spcBef>
              <a:spcAft>
                <a:spcPts val="0"/>
              </a:spcAft>
              <a:buClr>
                <a:srgbClr val="FFFFFF"/>
              </a:buClr>
              <a:buSzPts val="5578"/>
              <a:buFont typeface="Roboto"/>
              <a:buNone/>
            </a:pPr>
            <a:r>
              <a:rPr b="1" lang="en-US" sz="5578">
                <a:solidFill>
                  <a:srgbClr val="FFFFFF"/>
                </a:solidFill>
                <a:latin typeface="Roboto"/>
                <a:ea typeface="Roboto"/>
                <a:cs typeface="Roboto"/>
                <a:sym typeface="Roboto"/>
              </a:rPr>
              <a:t>para imagem</a:t>
            </a:r>
            <a:endParaRPr sz="1321">
              <a:solidFill>
                <a:schemeClr val="dk1"/>
              </a:solidFill>
              <a:latin typeface="Arial"/>
              <a:ea typeface="Arial"/>
              <a:cs typeface="Arial"/>
              <a:sym typeface="Arial"/>
            </a:endParaRPr>
          </a:p>
        </p:txBody>
      </p:sp>
      <p:sp>
        <p:nvSpPr>
          <p:cNvPr id="47" name="Google Shape;47;p5"/>
          <p:cNvSpPr txBox="1"/>
          <p:nvPr/>
        </p:nvSpPr>
        <p:spPr>
          <a:xfrm>
            <a:off x="48047564" y="26516995"/>
            <a:ext cx="1003026" cy="564943"/>
          </a:xfrm>
          <a:prstGeom prst="rect">
            <a:avLst/>
          </a:prstGeom>
          <a:noFill/>
          <a:ln>
            <a:noFill/>
          </a:ln>
        </p:spPr>
        <p:txBody>
          <a:bodyPr anchorCtr="0" anchor="ctr" bIns="45700" lIns="91425" spcFirstLastPara="1" rIns="91425" wrap="square" tIns="45700">
            <a:noAutofit/>
          </a:bodyPr>
          <a:lstStyle/>
          <a:p>
            <a:pPr indent="0" lvl="0" marL="0" marR="0" rtl="0" algn="ctr">
              <a:lnSpc>
                <a:spcPct val="88351"/>
              </a:lnSpc>
              <a:spcBef>
                <a:spcPts val="0"/>
              </a:spcBef>
              <a:spcAft>
                <a:spcPts val="0"/>
              </a:spcAft>
              <a:buNone/>
            </a:pPr>
            <a:r>
              <a:rPr lang="en-US" sz="5400">
                <a:solidFill>
                  <a:schemeClr val="lt1"/>
                </a:solidFill>
                <a:latin typeface="Open Sans"/>
                <a:ea typeface="Open Sans"/>
                <a:cs typeface="Open Sans"/>
                <a:sym typeface="Open Sans"/>
              </a:rPr>
              <a:t>03</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grpSp>
        <p:nvGrpSpPr>
          <p:cNvPr id="53" name="Google Shape;53;p6"/>
          <p:cNvGrpSpPr/>
          <p:nvPr/>
        </p:nvGrpSpPr>
        <p:grpSpPr>
          <a:xfrm>
            <a:off x="3399878" y="15863175"/>
            <a:ext cx="15344755" cy="2112392"/>
            <a:chOff x="3453787" y="17216472"/>
            <a:chExt cx="15344755" cy="2112392"/>
          </a:xfrm>
        </p:grpSpPr>
        <p:pic>
          <p:nvPicPr>
            <p:cNvPr descr="preencoded.png" id="54" name="Google Shape;54;p6"/>
            <p:cNvPicPr preferRelativeResize="0"/>
            <p:nvPr/>
          </p:nvPicPr>
          <p:blipFill rotWithShape="1">
            <a:blip r:embed="rId3">
              <a:alphaModFix/>
            </a:blip>
            <a:srcRect b="0" l="0" r="0" t="0"/>
            <a:stretch/>
          </p:blipFill>
          <p:spPr>
            <a:xfrm>
              <a:off x="3453787" y="17216472"/>
              <a:ext cx="2145400" cy="2112392"/>
            </a:xfrm>
            <a:prstGeom prst="rect">
              <a:avLst/>
            </a:prstGeom>
            <a:noFill/>
            <a:ln>
              <a:noFill/>
            </a:ln>
          </p:spPr>
        </p:pic>
        <p:pic>
          <p:nvPicPr>
            <p:cNvPr descr="preencoded.png" id="55" name="Google Shape;55;p6"/>
            <p:cNvPicPr preferRelativeResize="0"/>
            <p:nvPr/>
          </p:nvPicPr>
          <p:blipFill rotWithShape="1">
            <a:blip r:embed="rId4">
              <a:alphaModFix/>
            </a:blip>
            <a:srcRect b="0" l="0" r="0" t="0"/>
            <a:stretch/>
          </p:blipFill>
          <p:spPr>
            <a:xfrm>
              <a:off x="3806292" y="17534181"/>
              <a:ext cx="1452270" cy="1419535"/>
            </a:xfrm>
            <a:prstGeom prst="rect">
              <a:avLst/>
            </a:prstGeom>
            <a:noFill/>
            <a:ln>
              <a:noFill/>
            </a:ln>
          </p:spPr>
        </p:pic>
        <p:sp>
          <p:nvSpPr>
            <p:cNvPr id="56" name="Google Shape;56;p6"/>
            <p:cNvSpPr txBox="1"/>
            <p:nvPr/>
          </p:nvSpPr>
          <p:spPr>
            <a:xfrm>
              <a:off x="6022892" y="17672113"/>
              <a:ext cx="12775650" cy="1235811"/>
            </a:xfrm>
            <a:prstGeom prst="rect">
              <a:avLst/>
            </a:prstGeom>
            <a:noFill/>
            <a:ln>
              <a:noFill/>
            </a:ln>
          </p:spPr>
          <p:txBody>
            <a:bodyPr anchorCtr="0" anchor="ctr" bIns="45700" lIns="91425" spcFirstLastPara="1" rIns="91425" wrap="square" tIns="45700">
              <a:noAutofit/>
            </a:bodyPr>
            <a:lstStyle/>
            <a:p>
              <a:pPr indent="0" lvl="0" marL="0" marR="0" rtl="0" algn="l">
                <a:lnSpc>
                  <a:spcPct val="120595"/>
                </a:lnSpc>
                <a:spcBef>
                  <a:spcPts val="0"/>
                </a:spcBef>
                <a:spcAft>
                  <a:spcPts val="0"/>
                </a:spcAft>
                <a:buNone/>
              </a:pPr>
              <a:r>
                <a:rPr lang="en-US" sz="4200">
                  <a:solidFill>
                    <a:srgbClr val="000000"/>
                  </a:solidFill>
                  <a:latin typeface="Roboto"/>
                  <a:ea typeface="Roboto"/>
                  <a:cs typeface="Roboto"/>
                  <a:sym typeface="Roboto"/>
                </a:rPr>
                <a:t>Cras faucibus mattis est nec tempus. Proin dolor turpis, sagittis quis lorem quis, ultrices semper felis.</a:t>
              </a:r>
              <a:endParaRPr sz="4200">
                <a:solidFill>
                  <a:schemeClr val="dk1"/>
                </a:solidFill>
                <a:latin typeface="Roboto"/>
                <a:ea typeface="Roboto"/>
                <a:cs typeface="Roboto"/>
                <a:sym typeface="Roboto"/>
              </a:endParaRPr>
            </a:p>
          </p:txBody>
        </p:sp>
      </p:grpSp>
      <p:pic>
        <p:nvPicPr>
          <p:cNvPr descr="preencoded.png" id="57" name="Google Shape;57;p6"/>
          <p:cNvPicPr preferRelativeResize="0"/>
          <p:nvPr/>
        </p:nvPicPr>
        <p:blipFill rotWithShape="1">
          <a:blip r:embed="rId5">
            <a:alphaModFix/>
          </a:blip>
          <a:srcRect b="0" l="0" r="0" t="0"/>
          <a:stretch/>
        </p:blipFill>
        <p:spPr>
          <a:xfrm>
            <a:off x="26556539" y="7627115"/>
            <a:ext cx="21455714" cy="18254320"/>
          </a:xfrm>
          <a:prstGeom prst="rect">
            <a:avLst/>
          </a:prstGeom>
          <a:noFill/>
          <a:ln>
            <a:noFill/>
          </a:ln>
        </p:spPr>
      </p:pic>
      <p:grpSp>
        <p:nvGrpSpPr>
          <p:cNvPr id="58" name="Google Shape;58;p6"/>
          <p:cNvGrpSpPr/>
          <p:nvPr/>
        </p:nvGrpSpPr>
        <p:grpSpPr>
          <a:xfrm>
            <a:off x="3399878" y="19284234"/>
            <a:ext cx="15308562" cy="2112392"/>
            <a:chOff x="3453787" y="19949795"/>
            <a:chExt cx="15308562" cy="2112392"/>
          </a:xfrm>
        </p:grpSpPr>
        <p:pic>
          <p:nvPicPr>
            <p:cNvPr descr="preencoded.png" id="59" name="Google Shape;59;p6"/>
            <p:cNvPicPr preferRelativeResize="0"/>
            <p:nvPr/>
          </p:nvPicPr>
          <p:blipFill rotWithShape="1">
            <a:blip r:embed="rId6">
              <a:alphaModFix/>
            </a:blip>
            <a:srcRect b="0" l="0" r="0" t="0"/>
            <a:stretch/>
          </p:blipFill>
          <p:spPr>
            <a:xfrm>
              <a:off x="3453787" y="19949795"/>
              <a:ext cx="2145400" cy="2112392"/>
            </a:xfrm>
            <a:prstGeom prst="rect">
              <a:avLst/>
            </a:prstGeom>
            <a:noFill/>
            <a:ln>
              <a:noFill/>
            </a:ln>
          </p:spPr>
        </p:pic>
        <p:pic>
          <p:nvPicPr>
            <p:cNvPr descr="preencoded.png" id="60" name="Google Shape;60;p6"/>
            <p:cNvPicPr preferRelativeResize="0"/>
            <p:nvPr/>
          </p:nvPicPr>
          <p:blipFill rotWithShape="1">
            <a:blip r:embed="rId7">
              <a:alphaModFix/>
            </a:blip>
            <a:srcRect b="0" l="0" r="0" t="0"/>
            <a:stretch/>
          </p:blipFill>
          <p:spPr>
            <a:xfrm>
              <a:off x="3900642" y="20532842"/>
              <a:ext cx="1254235" cy="957180"/>
            </a:xfrm>
            <a:prstGeom prst="rect">
              <a:avLst/>
            </a:prstGeom>
            <a:noFill/>
            <a:ln>
              <a:noFill/>
            </a:ln>
          </p:spPr>
        </p:pic>
        <p:sp>
          <p:nvSpPr>
            <p:cNvPr id="61" name="Google Shape;61;p6"/>
            <p:cNvSpPr txBox="1"/>
            <p:nvPr/>
          </p:nvSpPr>
          <p:spPr>
            <a:xfrm>
              <a:off x="6022892" y="20390900"/>
              <a:ext cx="12739457" cy="1235811"/>
            </a:xfrm>
            <a:prstGeom prst="rect">
              <a:avLst/>
            </a:prstGeom>
            <a:noFill/>
            <a:ln>
              <a:noFill/>
            </a:ln>
          </p:spPr>
          <p:txBody>
            <a:bodyPr anchorCtr="0" anchor="ctr" bIns="45700" lIns="91425" spcFirstLastPara="1" rIns="91425" wrap="square" tIns="45700">
              <a:noAutofit/>
            </a:bodyPr>
            <a:lstStyle/>
            <a:p>
              <a:pPr indent="0" lvl="0" marL="0" marR="0" rtl="0" algn="l">
                <a:lnSpc>
                  <a:spcPct val="120595"/>
                </a:lnSpc>
                <a:spcBef>
                  <a:spcPts val="0"/>
                </a:spcBef>
                <a:spcAft>
                  <a:spcPts val="0"/>
                </a:spcAft>
                <a:buNone/>
              </a:pPr>
              <a:r>
                <a:rPr lang="en-US" sz="4200">
                  <a:solidFill>
                    <a:srgbClr val="000000"/>
                  </a:solidFill>
                  <a:latin typeface="Roboto"/>
                  <a:ea typeface="Roboto"/>
                  <a:cs typeface="Roboto"/>
                  <a:sym typeface="Roboto"/>
                </a:rPr>
                <a:t>Proin fermentum leo sed ultrices placerat. Sed convallis odio sed viverra facilisis. </a:t>
              </a:r>
              <a:endParaRPr sz="4200">
                <a:solidFill>
                  <a:schemeClr val="dk1"/>
                </a:solidFill>
                <a:latin typeface="Roboto"/>
                <a:ea typeface="Roboto"/>
                <a:cs typeface="Roboto"/>
                <a:sym typeface="Roboto"/>
              </a:endParaRPr>
            </a:p>
          </p:txBody>
        </p:sp>
      </p:grpSp>
      <p:grpSp>
        <p:nvGrpSpPr>
          <p:cNvPr id="62" name="Google Shape;62;p6"/>
          <p:cNvGrpSpPr/>
          <p:nvPr/>
        </p:nvGrpSpPr>
        <p:grpSpPr>
          <a:xfrm>
            <a:off x="3399878" y="22705292"/>
            <a:ext cx="15344755" cy="2112392"/>
            <a:chOff x="3453787" y="22705292"/>
            <a:chExt cx="15344755" cy="2112392"/>
          </a:xfrm>
        </p:grpSpPr>
        <p:pic>
          <p:nvPicPr>
            <p:cNvPr descr="preencoded.png" id="63" name="Google Shape;63;p6"/>
            <p:cNvPicPr preferRelativeResize="0"/>
            <p:nvPr/>
          </p:nvPicPr>
          <p:blipFill rotWithShape="1">
            <a:blip r:embed="rId8">
              <a:alphaModFix/>
            </a:blip>
            <a:srcRect b="0" l="0" r="0" t="0"/>
            <a:stretch/>
          </p:blipFill>
          <p:spPr>
            <a:xfrm>
              <a:off x="3453787" y="22705292"/>
              <a:ext cx="2145400" cy="2112392"/>
            </a:xfrm>
            <a:prstGeom prst="rect">
              <a:avLst/>
            </a:prstGeom>
            <a:noFill/>
            <a:ln>
              <a:noFill/>
            </a:ln>
          </p:spPr>
        </p:pic>
        <p:pic>
          <p:nvPicPr>
            <p:cNvPr descr="preencoded.png" id="64" name="Google Shape;64;p6"/>
            <p:cNvPicPr preferRelativeResize="0"/>
            <p:nvPr/>
          </p:nvPicPr>
          <p:blipFill rotWithShape="1">
            <a:blip r:embed="rId9">
              <a:alphaModFix/>
            </a:blip>
            <a:srcRect b="0" l="0" r="0" t="0"/>
            <a:stretch/>
          </p:blipFill>
          <p:spPr>
            <a:xfrm>
              <a:off x="4047897" y="23144227"/>
              <a:ext cx="957180" cy="1188221"/>
            </a:xfrm>
            <a:prstGeom prst="rect">
              <a:avLst/>
            </a:prstGeom>
            <a:noFill/>
            <a:ln>
              <a:noFill/>
            </a:ln>
          </p:spPr>
        </p:pic>
        <p:sp>
          <p:nvSpPr>
            <p:cNvPr id="65" name="Google Shape;65;p6"/>
            <p:cNvSpPr txBox="1"/>
            <p:nvPr/>
          </p:nvSpPr>
          <p:spPr>
            <a:xfrm>
              <a:off x="6022892" y="23462775"/>
              <a:ext cx="12775650" cy="635562"/>
            </a:xfrm>
            <a:prstGeom prst="rect">
              <a:avLst/>
            </a:prstGeom>
            <a:noFill/>
            <a:ln>
              <a:noFill/>
            </a:ln>
          </p:spPr>
          <p:txBody>
            <a:bodyPr anchorCtr="0" anchor="ctr" bIns="45700" lIns="91425" spcFirstLastPara="1" rIns="91425" wrap="square" tIns="45700">
              <a:noAutofit/>
            </a:bodyPr>
            <a:lstStyle/>
            <a:p>
              <a:pPr indent="0" lvl="0" marL="0" marR="0" rtl="0" algn="l">
                <a:lnSpc>
                  <a:spcPct val="120595"/>
                </a:lnSpc>
                <a:spcBef>
                  <a:spcPts val="0"/>
                </a:spcBef>
                <a:spcAft>
                  <a:spcPts val="0"/>
                </a:spcAft>
                <a:buNone/>
              </a:pPr>
              <a:r>
                <a:rPr lang="en-US" sz="4200">
                  <a:solidFill>
                    <a:srgbClr val="000000"/>
                  </a:solidFill>
                  <a:latin typeface="Roboto"/>
                  <a:ea typeface="Roboto"/>
                  <a:cs typeface="Roboto"/>
                  <a:sym typeface="Roboto"/>
                </a:rPr>
                <a:t>Sed porta velit quis quam pellentesque pellentesque.</a:t>
              </a:r>
              <a:endParaRPr sz="4200">
                <a:solidFill>
                  <a:schemeClr val="dk1"/>
                </a:solidFill>
                <a:latin typeface="Roboto"/>
                <a:ea typeface="Roboto"/>
                <a:cs typeface="Roboto"/>
                <a:sym typeface="Roboto"/>
              </a:endParaRPr>
            </a:p>
          </p:txBody>
        </p:sp>
      </p:grpSp>
      <p:sp>
        <p:nvSpPr>
          <p:cNvPr id="66" name="Google Shape;66;p6"/>
          <p:cNvSpPr txBox="1"/>
          <p:nvPr/>
        </p:nvSpPr>
        <p:spPr>
          <a:xfrm>
            <a:off x="30204945" y="16312721"/>
            <a:ext cx="14158800" cy="1977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5872"/>
              <a:buFont typeface="Montserrat"/>
              <a:buNone/>
            </a:pPr>
            <a:r>
              <a:rPr b="1" lang="en-US" sz="5872">
                <a:solidFill>
                  <a:srgbClr val="000000"/>
                </a:solidFill>
                <a:latin typeface="Montserrat"/>
                <a:ea typeface="Montserrat"/>
                <a:cs typeface="Montserrat"/>
                <a:sym typeface="Montserrat"/>
              </a:rPr>
              <a:t>ESPAÇO RESERVADO</a:t>
            </a:r>
            <a:endParaRPr/>
          </a:p>
          <a:p>
            <a:pPr indent="0" lvl="0" marL="0" marR="0" rtl="0" algn="ctr">
              <a:spcBef>
                <a:spcPts val="0"/>
              </a:spcBef>
              <a:spcAft>
                <a:spcPts val="0"/>
              </a:spcAft>
              <a:buClr>
                <a:srgbClr val="000000"/>
              </a:buClr>
              <a:buSzPts val="5872"/>
              <a:buFont typeface="Montserrat"/>
              <a:buNone/>
            </a:pPr>
            <a:r>
              <a:rPr b="1" lang="en-US" sz="5872">
                <a:solidFill>
                  <a:srgbClr val="000000"/>
                </a:solidFill>
                <a:latin typeface="Montserrat"/>
                <a:ea typeface="Montserrat"/>
                <a:cs typeface="Montserrat"/>
                <a:sym typeface="Montserrat"/>
              </a:rPr>
              <a:t>PARA IMAGEM</a:t>
            </a:r>
            <a:endParaRPr sz="1321">
              <a:solidFill>
                <a:schemeClr val="dk1"/>
              </a:solidFill>
              <a:latin typeface="Arial"/>
              <a:ea typeface="Arial"/>
              <a:cs typeface="Arial"/>
              <a:sym typeface="Arial"/>
            </a:endParaRPr>
          </a:p>
        </p:txBody>
      </p:sp>
      <p:sp>
        <p:nvSpPr>
          <p:cNvPr id="67" name="Google Shape;67;p6"/>
          <p:cNvSpPr txBox="1"/>
          <p:nvPr/>
        </p:nvSpPr>
        <p:spPr>
          <a:xfrm>
            <a:off x="3158838" y="7627115"/>
            <a:ext cx="21455714" cy="6708304"/>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US" sz="5000">
                <a:solidFill>
                  <a:srgbClr val="000000"/>
                </a:solidFill>
                <a:latin typeface="Roboto"/>
                <a:ea typeface="Roboto"/>
                <a:cs typeface="Roboto"/>
                <a:sym typeface="Roboto"/>
              </a:rPr>
              <a:t>Mauris congue condimentum ipsum sed pulvinar. Integer vehicula scelerisque ex ac rutrum. Duis ut malesuada nisl. Aliquam erat ex, congue vel enim ut, efficitur congue purus. Sed ut justo turpis. Fusce dapibus fringilla tincidunt. Proin fermentum leo sed ultrices placerat. </a:t>
            </a:r>
            <a:r>
              <a:rPr b="1" lang="en-US" sz="5000">
                <a:solidFill>
                  <a:srgbClr val="000000"/>
                </a:solidFill>
                <a:latin typeface="Roboto"/>
                <a:ea typeface="Roboto"/>
                <a:cs typeface="Roboto"/>
                <a:sym typeface="Roboto"/>
              </a:rPr>
              <a:t>Praesent tempor dictum lectus vel pretium. </a:t>
            </a:r>
            <a:r>
              <a:rPr lang="en-US" sz="5000">
                <a:solidFill>
                  <a:srgbClr val="000000"/>
                </a:solidFill>
                <a:latin typeface="Roboto"/>
                <a:ea typeface="Roboto"/>
                <a:cs typeface="Roboto"/>
                <a:sym typeface="Roboto"/>
              </a:rPr>
              <a:t>Mauris congue condimentum ipsum sed pulvinar. Integer vehicula scelerisque ex ac rutrum. Duis ut malesuada nisl. Aliquam erat ex, congue vel enim ut, efficitur congue purus. Sed ut justo turpis</a:t>
            </a:r>
            <a:endParaRPr sz="5000">
              <a:solidFill>
                <a:schemeClr val="dk1"/>
              </a:solidFill>
              <a:latin typeface="Roboto"/>
              <a:ea typeface="Roboto"/>
              <a:cs typeface="Roboto"/>
              <a:sym typeface="Roboto"/>
            </a:endParaRPr>
          </a:p>
        </p:txBody>
      </p:sp>
      <p:sp>
        <p:nvSpPr>
          <p:cNvPr id="68" name="Google Shape;68;p6"/>
          <p:cNvSpPr txBox="1"/>
          <p:nvPr/>
        </p:nvSpPr>
        <p:spPr>
          <a:xfrm>
            <a:off x="3158836" y="2065511"/>
            <a:ext cx="17733902" cy="497855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lang="en-US" sz="17000">
                <a:solidFill>
                  <a:schemeClr val="accent1"/>
                </a:solidFill>
                <a:latin typeface="Open Sans"/>
                <a:ea typeface="Open Sans"/>
                <a:cs typeface="Open Sans"/>
                <a:sym typeface="Open Sans"/>
              </a:rPr>
              <a:t>Capítulo 1 </a:t>
            </a:r>
            <a:r>
              <a:rPr lang="en-US" sz="17000">
                <a:solidFill>
                  <a:schemeClr val="accent1"/>
                </a:solidFill>
                <a:latin typeface="Open Sans"/>
                <a:ea typeface="Open Sans"/>
                <a:cs typeface="Open Sans"/>
                <a:sym typeface="Open Sans"/>
              </a:rPr>
              <a:t>Subtítulo</a:t>
            </a:r>
            <a:endParaRPr sz="17000">
              <a:solidFill>
                <a:schemeClr val="accent1"/>
              </a:solidFill>
              <a:latin typeface="Arial"/>
              <a:ea typeface="Arial"/>
              <a:cs typeface="Arial"/>
              <a:sym typeface="Arial"/>
            </a:endParaRPr>
          </a:p>
        </p:txBody>
      </p:sp>
      <p:sp>
        <p:nvSpPr>
          <p:cNvPr id="69" name="Google Shape;69;p6"/>
          <p:cNvSpPr txBox="1"/>
          <p:nvPr/>
        </p:nvSpPr>
        <p:spPr>
          <a:xfrm>
            <a:off x="48047564" y="26516995"/>
            <a:ext cx="1003026" cy="564943"/>
          </a:xfrm>
          <a:prstGeom prst="rect">
            <a:avLst/>
          </a:prstGeom>
          <a:noFill/>
          <a:ln>
            <a:noFill/>
          </a:ln>
        </p:spPr>
        <p:txBody>
          <a:bodyPr anchorCtr="0" anchor="ctr" bIns="45700" lIns="91425" spcFirstLastPara="1" rIns="91425" wrap="square" tIns="45700">
            <a:noAutofit/>
          </a:bodyPr>
          <a:lstStyle/>
          <a:p>
            <a:pPr indent="0" lvl="0" marL="0" marR="0" rtl="0" algn="ctr">
              <a:lnSpc>
                <a:spcPct val="88351"/>
              </a:lnSpc>
              <a:spcBef>
                <a:spcPts val="0"/>
              </a:spcBef>
              <a:spcAft>
                <a:spcPts val="0"/>
              </a:spcAft>
              <a:buNone/>
            </a:pPr>
            <a:r>
              <a:rPr lang="en-US" sz="5400">
                <a:solidFill>
                  <a:schemeClr val="dk1"/>
                </a:solidFill>
                <a:latin typeface="Open Sans"/>
                <a:ea typeface="Open Sans"/>
                <a:cs typeface="Open Sans"/>
                <a:sym typeface="Open Sans"/>
              </a:rPr>
              <a:t>03</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7"/>
          <p:cNvSpPr txBox="1"/>
          <p:nvPr/>
        </p:nvSpPr>
        <p:spPr>
          <a:xfrm>
            <a:off x="3158850" y="2065500"/>
            <a:ext cx="21455700" cy="241032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5000">
                <a:latin typeface="Roboto"/>
                <a:ea typeface="Roboto"/>
                <a:cs typeface="Roboto"/>
                <a:sym typeface="Roboto"/>
              </a:rPr>
              <a:t>Lorem ipsum dolor sit amet, consectetur adipiscing elit. Phasellus elementum dolor sed enim consequat, a tempor purus ultricies. Donec at egestas lacus, sit amet lacinia turpis. Vivamus dignissim auctor orci, ut tempus turpis aliquet pellentesque. Lorem ipsum dolor sit amet, consectetur adipiscing elit. Nunc ultricies quam vitae tellus malesuada viverra. In eget enim vitae sem tincidunt commodo in vitae nunc. Nulla vehicula elit massa, id sagittis felis porttitor vitae. </a:t>
            </a:r>
            <a:endParaRPr sz="5000">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US" sz="5000">
                <a:latin typeface="Roboto"/>
                <a:ea typeface="Roboto"/>
                <a:cs typeface="Roboto"/>
                <a:sym typeface="Roboto"/>
              </a:rPr>
              <a:t>Aenean lorem leo, gravida quis lacus vitae, molestie elementum tortor. Proin vel eros sed justo blandit consequat quis sed orci. Aenean at lobortis urna. Proin lacinia dui et purus pellentesque, id accumsan nisl pharetra. Donec placerat pellentesque mi sed accumsan.</a:t>
            </a:r>
            <a:endParaRPr sz="5000">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US" sz="5000">
                <a:latin typeface="Roboto"/>
                <a:ea typeface="Roboto"/>
                <a:cs typeface="Roboto"/>
                <a:sym typeface="Roboto"/>
              </a:rPr>
              <a:t>Curabitur viverra nisl in dignissim pretium. In sed dolor id est vulputate finibus. Aenean varius ultricies viverra. Praesent ultricies, mi ut aliquet vulputate, sapien dolor sodales lorem, in lobortis lorem arcu nec elit. Vestibulum sit amet erat nec turpis volutpat tristique. </a:t>
            </a:r>
            <a:endParaRPr sz="5000">
              <a:latin typeface="Roboto"/>
              <a:ea typeface="Roboto"/>
              <a:cs typeface="Roboto"/>
              <a:sym typeface="Roboto"/>
            </a:endParaRPr>
          </a:p>
          <a:p>
            <a:pPr indent="0" lvl="0" marL="0" marR="0" rtl="0" algn="l">
              <a:lnSpc>
                <a:spcPct val="115000"/>
              </a:lnSpc>
              <a:spcBef>
                <a:spcPts val="0"/>
              </a:spcBef>
              <a:spcAft>
                <a:spcPts val="0"/>
              </a:spcAft>
              <a:buNone/>
            </a:pPr>
            <a:r>
              <a:rPr lang="en-US" sz="5000">
                <a:solidFill>
                  <a:srgbClr val="000000"/>
                </a:solidFill>
                <a:latin typeface="Roboto"/>
                <a:ea typeface="Roboto"/>
                <a:cs typeface="Roboto"/>
                <a:sym typeface="Roboto"/>
              </a:rPr>
              <a:t>Mauris congue condimentum ipsum sed pulvinar. Integer vehicula scelerisque ex ac rutrum. Duis ut malesuada nisl. Aliquam erat ex, congue vel enim ut, efficitur congue purus. Sed ut justo turpis. Fusce dapibus fringilla tincidunt. Proin fermentum leo sed ultrices placerat. </a:t>
            </a:r>
            <a:r>
              <a:rPr b="1" lang="en-US" sz="5000">
                <a:solidFill>
                  <a:srgbClr val="000000"/>
                </a:solidFill>
                <a:latin typeface="Roboto"/>
                <a:ea typeface="Roboto"/>
                <a:cs typeface="Roboto"/>
                <a:sym typeface="Roboto"/>
              </a:rPr>
              <a:t>Praesent</a:t>
            </a:r>
            <a:r>
              <a:rPr b="1" lang="en-US" sz="5000">
                <a:solidFill>
                  <a:srgbClr val="000000"/>
                </a:solidFill>
                <a:latin typeface="Roboto"/>
                <a:ea typeface="Roboto"/>
                <a:cs typeface="Roboto"/>
                <a:sym typeface="Roboto"/>
              </a:rPr>
              <a:t> tempor dictum lectus vel pretium. </a:t>
            </a:r>
            <a:r>
              <a:rPr lang="en-US" sz="5000">
                <a:solidFill>
                  <a:srgbClr val="000000"/>
                </a:solidFill>
                <a:latin typeface="Roboto"/>
                <a:ea typeface="Roboto"/>
                <a:cs typeface="Roboto"/>
                <a:sym typeface="Roboto"/>
              </a:rPr>
              <a:t>Mauris congue condimentum ipsum sed pulvinar. Integer vehicula scelerisque ex ac rutrum. Duis ut malesuada nisl.</a:t>
            </a:r>
            <a:endParaRPr sz="5000">
              <a:solidFill>
                <a:srgbClr val="000000"/>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US" sz="5000">
                <a:solidFill>
                  <a:schemeClr val="dk1"/>
                </a:solidFill>
                <a:latin typeface="Roboto"/>
                <a:ea typeface="Roboto"/>
                <a:cs typeface="Roboto"/>
                <a:sym typeface="Roboto"/>
              </a:rPr>
              <a:t>Lorem ipsum dolor sit amet, consectetur adipiscing elit. Phasellus elementum dolor sed enim consequat, a tempor purus ultricies. Donec at egestas lacus, sit amet lacinia turpis. Vivamus dignissim auctor orci, ut tempus turpis aliquet pellentesque. Lorem ipsum dolor sit amet, consectetur adipiscing elit.</a:t>
            </a:r>
            <a:endParaRPr sz="5000">
              <a:latin typeface="Roboto"/>
              <a:ea typeface="Roboto"/>
              <a:cs typeface="Roboto"/>
              <a:sym typeface="Roboto"/>
            </a:endParaRPr>
          </a:p>
        </p:txBody>
      </p:sp>
      <p:sp>
        <p:nvSpPr>
          <p:cNvPr id="76" name="Google Shape;76;p7"/>
          <p:cNvSpPr txBox="1"/>
          <p:nvPr/>
        </p:nvSpPr>
        <p:spPr>
          <a:xfrm>
            <a:off x="48047564" y="26516995"/>
            <a:ext cx="1002900" cy="564900"/>
          </a:xfrm>
          <a:prstGeom prst="rect">
            <a:avLst/>
          </a:prstGeom>
          <a:noFill/>
          <a:ln>
            <a:noFill/>
          </a:ln>
        </p:spPr>
        <p:txBody>
          <a:bodyPr anchorCtr="0" anchor="ctr" bIns="45700" lIns="91425" spcFirstLastPara="1" rIns="91425" wrap="square" tIns="45700">
            <a:noAutofit/>
          </a:bodyPr>
          <a:lstStyle/>
          <a:p>
            <a:pPr indent="0" lvl="0" marL="0" marR="0" rtl="0" algn="ctr">
              <a:lnSpc>
                <a:spcPct val="88351"/>
              </a:lnSpc>
              <a:spcBef>
                <a:spcPts val="0"/>
              </a:spcBef>
              <a:spcAft>
                <a:spcPts val="0"/>
              </a:spcAft>
              <a:buNone/>
            </a:pPr>
            <a:r>
              <a:rPr lang="en-US" sz="5400">
                <a:solidFill>
                  <a:schemeClr val="dk1"/>
                </a:solidFill>
                <a:latin typeface="Open Sans"/>
                <a:ea typeface="Open Sans"/>
                <a:cs typeface="Open Sans"/>
                <a:sym typeface="Open Sans"/>
              </a:rPr>
              <a:t>03</a:t>
            </a:r>
            <a:endParaRPr/>
          </a:p>
        </p:txBody>
      </p:sp>
      <p:sp>
        <p:nvSpPr>
          <p:cNvPr id="77" name="Google Shape;77;p7"/>
          <p:cNvSpPr txBox="1"/>
          <p:nvPr/>
        </p:nvSpPr>
        <p:spPr>
          <a:xfrm>
            <a:off x="26112875" y="2065450"/>
            <a:ext cx="21455700" cy="241032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5000">
                <a:latin typeface="Roboto"/>
                <a:ea typeface="Roboto"/>
                <a:cs typeface="Roboto"/>
                <a:sym typeface="Roboto"/>
              </a:rPr>
              <a:t>Lorem ipsum dolor sit amet, consectetur adipiscing elit. Phasellus elementum dolor sed enim consequat, a tempor purus ultricies. Donec at egestas lacus, sit amet lacinia turpis. Vivamus dignissim auctor orci, ut tempus turpis aliquet pellentesque. Lorem ipsum dolor sit amet, consectetur adipiscing elit. Nunc ultricies quam vitae tellus malesuada viverra. In eget enim vitae sem tincidunt commodo in vitae nunc. Nulla vehicula elit massa, id sagittis felis porttitor vitae. </a:t>
            </a:r>
            <a:endParaRPr sz="5000">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US" sz="5000">
                <a:latin typeface="Roboto"/>
                <a:ea typeface="Roboto"/>
                <a:cs typeface="Roboto"/>
                <a:sym typeface="Roboto"/>
              </a:rPr>
              <a:t>Aenean lorem leo, gravida quis lacus vitae, molestie elementum tortor. Proin vel eros sed justo blandit consequat quis sed orci. Aenean at lobortis urna. Proin lacinia dui et purus pellentesque, id accumsan nisl pharetra. Donec placerat pellentesque mi sed accumsan.</a:t>
            </a:r>
            <a:endParaRPr sz="5000">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US" sz="5000">
                <a:latin typeface="Roboto"/>
                <a:ea typeface="Roboto"/>
                <a:cs typeface="Roboto"/>
                <a:sym typeface="Roboto"/>
              </a:rPr>
              <a:t>Curabitur viverra nisl in dignissim pretium. In sed dolor id est vulputate finibus. Aenean varius ultricies viverra. Praesent ultricies, mi ut aliquet vulputate, sapien dolor sodales lorem, in lobortis lorem arcu nec elit. Vestibulum sit amet erat nec turpis volutpat tristique. </a:t>
            </a:r>
            <a:endParaRPr sz="5000">
              <a:latin typeface="Roboto"/>
              <a:ea typeface="Roboto"/>
              <a:cs typeface="Roboto"/>
              <a:sym typeface="Roboto"/>
            </a:endParaRPr>
          </a:p>
          <a:p>
            <a:pPr indent="0" lvl="0" marL="0" rtl="0" algn="l">
              <a:lnSpc>
                <a:spcPct val="115000"/>
              </a:lnSpc>
              <a:spcBef>
                <a:spcPts val="0"/>
              </a:spcBef>
              <a:spcAft>
                <a:spcPts val="0"/>
              </a:spcAft>
              <a:buSzPts val="1100"/>
              <a:buNone/>
            </a:pPr>
            <a:r>
              <a:rPr lang="en-US" sz="5000">
                <a:latin typeface="Roboto"/>
                <a:ea typeface="Roboto"/>
                <a:cs typeface="Roboto"/>
                <a:sym typeface="Roboto"/>
              </a:rPr>
              <a:t>Mauris congue condimentum ipsum sed pulvinar. Integer vehicula scelerisque ex ac rutrum. Duis ut malesuada nisl. Aliquam erat ex, congue vel enim ut, efficitur congue purus. Sed ut justo turpis. Fusce dapibus fringilla tincidunt. Proin fermentum leo sed ultrices placerat. Praesent tempor dictum lectus vel pretium. Mauris congue condimentum ipsum sed pulvinar. Integer vehicula scelerisque ex ac rutrum. Duis ut malesuada nisl.</a:t>
            </a:r>
            <a:endParaRPr sz="5000">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US" sz="5000">
                <a:solidFill>
                  <a:schemeClr val="dk1"/>
                </a:solidFill>
                <a:latin typeface="Roboto"/>
                <a:ea typeface="Roboto"/>
                <a:cs typeface="Roboto"/>
                <a:sym typeface="Roboto"/>
              </a:rPr>
              <a:t>Lorem ipsum dolor sit amet, consectetur adipiscing elit. Phasellus elementum dolor sed enim consequat, a tempor purus ultricies. Donec at egestas lacus, sit amet lacinia turpis. Vivamus dignissim auctor orci, ut tempus turpis aliquet pellentesque. Lorem ipsum dolor sit amet, consectetur adipiscing elit.</a:t>
            </a:r>
            <a:endParaRPr sz="5000">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pic>
        <p:nvPicPr>
          <p:cNvPr descr="preencoded.png" id="83" name="Google Shape;83;p8"/>
          <p:cNvPicPr preferRelativeResize="0"/>
          <p:nvPr/>
        </p:nvPicPr>
        <p:blipFill rotWithShape="1">
          <a:blip r:embed="rId3">
            <a:alphaModFix/>
          </a:blip>
          <a:srcRect b="0" l="0" r="0" t="0"/>
          <a:stretch/>
        </p:blipFill>
        <p:spPr>
          <a:xfrm>
            <a:off x="-240632" y="-990600"/>
            <a:ext cx="52437632" cy="30327600"/>
          </a:xfrm>
          <a:prstGeom prst="rect">
            <a:avLst/>
          </a:prstGeom>
          <a:noFill/>
          <a:ln>
            <a:noFill/>
          </a:ln>
        </p:spPr>
      </p:pic>
      <p:sp>
        <p:nvSpPr>
          <p:cNvPr id="84" name="Google Shape;84;p8"/>
          <p:cNvSpPr/>
          <p:nvPr/>
        </p:nvSpPr>
        <p:spPr>
          <a:xfrm>
            <a:off x="8195906" y="8447658"/>
            <a:ext cx="17054204" cy="7450181"/>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5" name="Google Shape;85;p8"/>
          <p:cNvSpPr/>
          <p:nvPr/>
        </p:nvSpPr>
        <p:spPr>
          <a:xfrm>
            <a:off x="25973945" y="8447657"/>
            <a:ext cx="17054204" cy="7450181"/>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6" name="Google Shape;86;p8"/>
          <p:cNvSpPr/>
          <p:nvPr/>
        </p:nvSpPr>
        <p:spPr>
          <a:xfrm>
            <a:off x="8125287" y="20312362"/>
            <a:ext cx="17054204" cy="7450181"/>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7" name="Google Shape;87;p8"/>
          <p:cNvSpPr/>
          <p:nvPr/>
        </p:nvSpPr>
        <p:spPr>
          <a:xfrm>
            <a:off x="25903326" y="20312361"/>
            <a:ext cx="17054204" cy="7450181"/>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8" name="Google Shape;88;p8"/>
          <p:cNvSpPr txBox="1"/>
          <p:nvPr/>
        </p:nvSpPr>
        <p:spPr>
          <a:xfrm>
            <a:off x="8195906" y="1447665"/>
            <a:ext cx="35721146" cy="2471624"/>
          </a:xfrm>
          <a:prstGeom prst="rect">
            <a:avLst/>
          </a:prstGeom>
          <a:noFill/>
          <a:ln>
            <a:noFill/>
          </a:ln>
        </p:spPr>
        <p:txBody>
          <a:bodyPr anchorCtr="0" anchor="ctr" bIns="45700" lIns="91425" spcFirstLastPara="1" rIns="91425" wrap="square" tIns="45700">
            <a:noAutofit/>
          </a:bodyPr>
          <a:lstStyle/>
          <a:p>
            <a:pPr indent="0" lvl="0" marL="0" marR="0" rtl="0" algn="ctr">
              <a:lnSpc>
                <a:spcPct val="113988"/>
              </a:lnSpc>
              <a:spcBef>
                <a:spcPts val="0"/>
              </a:spcBef>
              <a:spcAft>
                <a:spcPts val="0"/>
              </a:spcAft>
              <a:buNone/>
            </a:pPr>
            <a:r>
              <a:rPr b="1" lang="en-US" sz="17000">
                <a:solidFill>
                  <a:srgbClr val="FFFFFF"/>
                </a:solidFill>
                <a:latin typeface="Open Sans"/>
                <a:ea typeface="Open Sans"/>
                <a:cs typeface="Open Sans"/>
                <a:sym typeface="Open Sans"/>
              </a:rPr>
              <a:t>Capítulo 2</a:t>
            </a:r>
            <a:endParaRPr sz="17000">
              <a:solidFill>
                <a:schemeClr val="dk1"/>
              </a:solidFill>
              <a:latin typeface="Arial"/>
              <a:ea typeface="Arial"/>
              <a:cs typeface="Arial"/>
              <a:sym typeface="Arial"/>
            </a:endParaRPr>
          </a:p>
        </p:txBody>
      </p:sp>
      <p:sp>
        <p:nvSpPr>
          <p:cNvPr id="89" name="Google Shape;89;p8"/>
          <p:cNvSpPr txBox="1"/>
          <p:nvPr/>
        </p:nvSpPr>
        <p:spPr>
          <a:xfrm>
            <a:off x="26466503" y="9397038"/>
            <a:ext cx="16069087" cy="5437573"/>
          </a:xfrm>
          <a:prstGeom prst="rect">
            <a:avLst/>
          </a:prstGeom>
          <a:noFill/>
          <a:ln>
            <a:noFill/>
          </a:ln>
        </p:spPr>
        <p:txBody>
          <a:bodyPr anchorCtr="0" anchor="ctr" bIns="45700" lIns="91425" spcFirstLastPara="1" rIns="91425" wrap="square" tIns="45700">
            <a:noAutofit/>
          </a:bodyPr>
          <a:lstStyle/>
          <a:p>
            <a:pPr indent="0" lvl="0" marL="0" marR="0" rtl="0" algn="l">
              <a:lnSpc>
                <a:spcPct val="124936"/>
              </a:lnSpc>
              <a:spcBef>
                <a:spcPts val="0"/>
              </a:spcBef>
              <a:spcAft>
                <a:spcPts val="0"/>
              </a:spcAft>
              <a:buNone/>
            </a:pPr>
            <a:r>
              <a:rPr lang="en-US" sz="4700">
                <a:solidFill>
                  <a:schemeClr val="lt1"/>
                </a:solidFill>
                <a:latin typeface="Roboto"/>
                <a:ea typeface="Roboto"/>
                <a:cs typeface="Roboto"/>
                <a:sym typeface="Roboto"/>
              </a:rPr>
              <a:t>Lorem ipsum dolor sit amet, consectetur adipiscing elit. Donec viverra sem non nibh tempus, eu luctus sem dapibus. Maecenas et porta dui, eu ultrices elit. </a:t>
            </a:r>
            <a:br>
              <a:rPr lang="en-US" sz="4700">
                <a:solidFill>
                  <a:schemeClr val="lt1"/>
                </a:solidFill>
                <a:latin typeface="Roboto"/>
                <a:ea typeface="Roboto"/>
                <a:cs typeface="Roboto"/>
                <a:sym typeface="Roboto"/>
              </a:rPr>
            </a:br>
            <a:r>
              <a:rPr lang="en-US" sz="4700">
                <a:solidFill>
                  <a:schemeClr val="lt1"/>
                </a:solidFill>
                <a:latin typeface="Roboto"/>
                <a:ea typeface="Roboto"/>
                <a:cs typeface="Roboto"/>
                <a:sym typeface="Roboto"/>
              </a:rPr>
              <a:t>Nulla neque mauris, pulvinar sed urna convallis, placerat tincidunt elit. Sed in tincidunt arcu. Vivamus ac imperdiet lorem. Sed luctus aliquet nunc in tristique. Fusce mattis lectus et rutrum fringilla.</a:t>
            </a:r>
            <a:endParaRPr sz="4700">
              <a:solidFill>
                <a:schemeClr val="lt1"/>
              </a:solidFill>
              <a:latin typeface="Arial"/>
              <a:ea typeface="Arial"/>
              <a:cs typeface="Arial"/>
              <a:sym typeface="Arial"/>
            </a:endParaRPr>
          </a:p>
        </p:txBody>
      </p:sp>
      <p:sp>
        <p:nvSpPr>
          <p:cNvPr id="90" name="Google Shape;90;p8"/>
          <p:cNvSpPr txBox="1"/>
          <p:nvPr/>
        </p:nvSpPr>
        <p:spPr>
          <a:xfrm>
            <a:off x="26627158" y="21264794"/>
            <a:ext cx="16096231" cy="5437573"/>
          </a:xfrm>
          <a:prstGeom prst="rect">
            <a:avLst/>
          </a:prstGeom>
          <a:noFill/>
          <a:ln>
            <a:noFill/>
          </a:ln>
        </p:spPr>
        <p:txBody>
          <a:bodyPr anchorCtr="0" anchor="ctr" bIns="45700" lIns="91425" spcFirstLastPara="1" rIns="91425" wrap="square" tIns="45700">
            <a:noAutofit/>
          </a:bodyPr>
          <a:lstStyle/>
          <a:p>
            <a:pPr indent="0" lvl="0" marL="0" marR="0" rtl="0" algn="l">
              <a:lnSpc>
                <a:spcPct val="124936"/>
              </a:lnSpc>
              <a:spcBef>
                <a:spcPts val="0"/>
              </a:spcBef>
              <a:spcAft>
                <a:spcPts val="0"/>
              </a:spcAft>
              <a:buNone/>
            </a:pPr>
            <a:r>
              <a:rPr lang="en-US" sz="4700">
                <a:solidFill>
                  <a:schemeClr val="lt1"/>
                </a:solidFill>
                <a:latin typeface="Roboto"/>
                <a:ea typeface="Roboto"/>
                <a:cs typeface="Roboto"/>
                <a:sym typeface="Roboto"/>
              </a:rPr>
              <a:t>Lorem ipsum dolor sit amet, consectetur adipiscing elit. Donec viverra sem non nibh tempus, eu luctus sem dap’ibus. Maecenas et porta dui, eu ultrices elit. </a:t>
            </a:r>
            <a:br>
              <a:rPr lang="en-US" sz="4700">
                <a:solidFill>
                  <a:schemeClr val="lt1"/>
                </a:solidFill>
                <a:latin typeface="Roboto"/>
                <a:ea typeface="Roboto"/>
                <a:cs typeface="Roboto"/>
                <a:sym typeface="Roboto"/>
              </a:rPr>
            </a:br>
            <a:r>
              <a:rPr lang="en-US" sz="4700">
                <a:solidFill>
                  <a:schemeClr val="lt1"/>
                </a:solidFill>
                <a:latin typeface="Roboto"/>
                <a:ea typeface="Roboto"/>
                <a:cs typeface="Roboto"/>
                <a:sym typeface="Roboto"/>
              </a:rPr>
              <a:t>Nulla neque mauris, pulvinar sed urna convallis, placerat tincidunt elit. Sed in tincidunt arcu. Vivamus ac imperdiet lorem. Sed luctus aliquet nunc in tristique. Fusce mattis lectus et rutrum fringilla.</a:t>
            </a:r>
            <a:endParaRPr sz="4700">
              <a:solidFill>
                <a:schemeClr val="lt1"/>
              </a:solidFill>
              <a:latin typeface="Arial"/>
              <a:ea typeface="Arial"/>
              <a:cs typeface="Arial"/>
              <a:sym typeface="Arial"/>
            </a:endParaRPr>
          </a:p>
        </p:txBody>
      </p:sp>
      <p:sp>
        <p:nvSpPr>
          <p:cNvPr id="91" name="Google Shape;91;p8"/>
          <p:cNvSpPr txBox="1"/>
          <p:nvPr/>
        </p:nvSpPr>
        <p:spPr>
          <a:xfrm>
            <a:off x="8706560" y="9453960"/>
            <a:ext cx="16032895" cy="5437573"/>
          </a:xfrm>
          <a:prstGeom prst="rect">
            <a:avLst/>
          </a:prstGeom>
          <a:noFill/>
          <a:ln>
            <a:noFill/>
          </a:ln>
        </p:spPr>
        <p:txBody>
          <a:bodyPr anchorCtr="0" anchor="ctr" bIns="45700" lIns="91425" spcFirstLastPara="1" rIns="91425" wrap="square" tIns="45700">
            <a:noAutofit/>
          </a:bodyPr>
          <a:lstStyle/>
          <a:p>
            <a:pPr indent="0" lvl="1" marL="457200" marR="0" rtl="0" algn="l">
              <a:lnSpc>
                <a:spcPct val="124936"/>
              </a:lnSpc>
              <a:spcBef>
                <a:spcPts val="0"/>
              </a:spcBef>
              <a:spcAft>
                <a:spcPts val="0"/>
              </a:spcAft>
              <a:buNone/>
            </a:pPr>
            <a:r>
              <a:rPr b="0" i="0" lang="en-US" sz="4700" u="none" cap="none" strike="noStrike">
                <a:solidFill>
                  <a:schemeClr val="lt1"/>
                </a:solidFill>
                <a:latin typeface="Roboto"/>
                <a:ea typeface="Roboto"/>
                <a:cs typeface="Roboto"/>
                <a:sym typeface="Roboto"/>
              </a:rPr>
              <a:t>Lorem ipsum dolor sit amet, consectetur adipiscing elit. Donec viverra sem non nibh tempus, eu luctus sem dapibus. Maecenas et porta dui, eu ultrices elit. </a:t>
            </a:r>
            <a:br>
              <a:rPr b="0" i="0" lang="en-US" sz="4700" u="none" cap="none" strike="noStrike">
                <a:solidFill>
                  <a:schemeClr val="lt1"/>
                </a:solidFill>
                <a:latin typeface="Roboto"/>
                <a:ea typeface="Roboto"/>
                <a:cs typeface="Roboto"/>
                <a:sym typeface="Roboto"/>
              </a:rPr>
            </a:br>
            <a:r>
              <a:rPr b="0" i="0" lang="en-US" sz="4700" u="none" cap="none" strike="noStrike">
                <a:solidFill>
                  <a:schemeClr val="lt1"/>
                </a:solidFill>
                <a:latin typeface="Roboto"/>
                <a:ea typeface="Roboto"/>
                <a:cs typeface="Roboto"/>
                <a:sym typeface="Roboto"/>
              </a:rPr>
              <a:t>Nulla neque mauris, pulvinar sed urna convallis, placerat tincidunt elit. Sed in tincidunt arcu. Vivamus ac imperdiet lorem. Sed luctus aliquet nunc in tristique. Fusce mattis lectus et rutrum fringilla.</a:t>
            </a:r>
            <a:endParaRPr/>
          </a:p>
        </p:txBody>
      </p:sp>
      <p:sp>
        <p:nvSpPr>
          <p:cNvPr id="92" name="Google Shape;92;p8"/>
          <p:cNvSpPr txBox="1"/>
          <p:nvPr/>
        </p:nvSpPr>
        <p:spPr>
          <a:xfrm>
            <a:off x="8866775" y="21255966"/>
            <a:ext cx="16032895" cy="5437573"/>
          </a:xfrm>
          <a:prstGeom prst="rect">
            <a:avLst/>
          </a:prstGeom>
          <a:noFill/>
          <a:ln>
            <a:noFill/>
          </a:ln>
        </p:spPr>
        <p:txBody>
          <a:bodyPr anchorCtr="0" anchor="ctr" bIns="45700" lIns="91425" spcFirstLastPara="1" rIns="91425" wrap="square" tIns="45700">
            <a:noAutofit/>
          </a:bodyPr>
          <a:lstStyle/>
          <a:p>
            <a:pPr indent="0" lvl="0" marL="0" marR="0" rtl="0" algn="l">
              <a:lnSpc>
                <a:spcPct val="124936"/>
              </a:lnSpc>
              <a:spcBef>
                <a:spcPts val="0"/>
              </a:spcBef>
              <a:spcAft>
                <a:spcPts val="0"/>
              </a:spcAft>
              <a:buNone/>
            </a:pPr>
            <a:r>
              <a:rPr lang="en-US" sz="4700">
                <a:solidFill>
                  <a:schemeClr val="lt1"/>
                </a:solidFill>
                <a:latin typeface="Roboto"/>
                <a:ea typeface="Roboto"/>
                <a:cs typeface="Roboto"/>
                <a:sym typeface="Roboto"/>
              </a:rPr>
              <a:t>Lorem ipsum dolor sit amet, consectetur adipiscing elit. Donec viverra sem non nibh tempus, eu luctus sem dapibus. Maecenas et porta dui, eu ultrices elit. </a:t>
            </a:r>
            <a:br>
              <a:rPr lang="en-US" sz="4700">
                <a:solidFill>
                  <a:schemeClr val="lt1"/>
                </a:solidFill>
                <a:latin typeface="Roboto"/>
                <a:ea typeface="Roboto"/>
                <a:cs typeface="Roboto"/>
                <a:sym typeface="Roboto"/>
              </a:rPr>
            </a:br>
            <a:r>
              <a:rPr lang="en-US" sz="4700">
                <a:solidFill>
                  <a:schemeClr val="lt1"/>
                </a:solidFill>
                <a:latin typeface="Roboto"/>
                <a:ea typeface="Roboto"/>
                <a:cs typeface="Roboto"/>
                <a:sym typeface="Roboto"/>
              </a:rPr>
              <a:t>Nulla neque mauris, pulvinar sed urna convallis, placerat tincidunt elit. Sed in tincidunt arcu. Vivamus ac imperdiet lorem. Sed luctus aliquet nunc in tristique. Fusce mattis lectus et rutrum fringilla.</a:t>
            </a:r>
            <a:endParaRPr sz="4700">
              <a:solidFill>
                <a:schemeClr val="lt1"/>
              </a:solidFill>
              <a:latin typeface="Arial"/>
              <a:ea typeface="Arial"/>
              <a:cs typeface="Arial"/>
              <a:sym typeface="Arial"/>
            </a:endParaRPr>
          </a:p>
        </p:txBody>
      </p:sp>
      <p:sp>
        <p:nvSpPr>
          <p:cNvPr id="93" name="Google Shape;93;p8"/>
          <p:cNvSpPr txBox="1"/>
          <p:nvPr/>
        </p:nvSpPr>
        <p:spPr>
          <a:xfrm>
            <a:off x="48047564" y="26516995"/>
            <a:ext cx="1003026" cy="564943"/>
          </a:xfrm>
          <a:prstGeom prst="rect">
            <a:avLst/>
          </a:prstGeom>
          <a:noFill/>
          <a:ln>
            <a:noFill/>
          </a:ln>
        </p:spPr>
        <p:txBody>
          <a:bodyPr anchorCtr="0" anchor="ctr" bIns="45700" lIns="91425" spcFirstLastPara="1" rIns="91425" wrap="square" tIns="45700">
            <a:noAutofit/>
          </a:bodyPr>
          <a:lstStyle/>
          <a:p>
            <a:pPr indent="0" lvl="0" marL="0" marR="0" rtl="0" algn="ctr">
              <a:lnSpc>
                <a:spcPct val="88351"/>
              </a:lnSpc>
              <a:spcBef>
                <a:spcPts val="0"/>
              </a:spcBef>
              <a:spcAft>
                <a:spcPts val="0"/>
              </a:spcAft>
              <a:buNone/>
            </a:pPr>
            <a:r>
              <a:rPr lang="en-US" sz="5400">
                <a:solidFill>
                  <a:schemeClr val="lt1"/>
                </a:solidFill>
                <a:latin typeface="Open Sans"/>
                <a:ea typeface="Open Sans"/>
                <a:cs typeface="Open Sans"/>
                <a:sym typeface="Open Sans"/>
              </a:rPr>
              <a:t>03</a:t>
            </a:r>
            <a:endParaRPr/>
          </a:p>
        </p:txBody>
      </p:sp>
      <p:sp>
        <p:nvSpPr>
          <p:cNvPr id="94" name="Google Shape;94;p8"/>
          <p:cNvSpPr/>
          <p:nvPr/>
        </p:nvSpPr>
        <p:spPr>
          <a:xfrm>
            <a:off x="8195906" y="16793740"/>
            <a:ext cx="16930500" cy="3072000"/>
          </a:xfrm>
          <a:prstGeom prst="roundRect">
            <a:avLst>
              <a:gd fmla="val 16667" name="adj"/>
            </a:avLst>
          </a:prstGeom>
          <a:noFill/>
          <a:ln cap="flat" cmpd="sng" w="762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5" name="Google Shape;95;p8"/>
          <p:cNvSpPr/>
          <p:nvPr/>
        </p:nvSpPr>
        <p:spPr>
          <a:xfrm>
            <a:off x="25903326" y="16801659"/>
            <a:ext cx="16930500" cy="3072000"/>
          </a:xfrm>
          <a:prstGeom prst="roundRect">
            <a:avLst>
              <a:gd fmla="val 16667" name="adj"/>
            </a:avLst>
          </a:prstGeom>
          <a:noFill/>
          <a:ln cap="flat" cmpd="sng" w="762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6" name="Google Shape;96;p8"/>
          <p:cNvSpPr/>
          <p:nvPr/>
        </p:nvSpPr>
        <p:spPr>
          <a:xfrm>
            <a:off x="8125263" y="4849321"/>
            <a:ext cx="17001300" cy="3072000"/>
          </a:xfrm>
          <a:prstGeom prst="roundRect">
            <a:avLst>
              <a:gd fmla="val 16667" name="adj"/>
            </a:avLst>
          </a:prstGeom>
          <a:noFill/>
          <a:ln cap="flat" cmpd="sng" w="762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7" name="Google Shape;97;p8"/>
          <p:cNvSpPr/>
          <p:nvPr/>
        </p:nvSpPr>
        <p:spPr>
          <a:xfrm>
            <a:off x="25903327" y="4849324"/>
            <a:ext cx="17206500" cy="3072000"/>
          </a:xfrm>
          <a:prstGeom prst="roundRect">
            <a:avLst>
              <a:gd fmla="val 16667" name="adj"/>
            </a:avLst>
          </a:prstGeom>
          <a:noFill/>
          <a:ln cap="flat" cmpd="sng" w="762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8" name="Google Shape;98;p8"/>
          <p:cNvSpPr txBox="1"/>
          <p:nvPr/>
        </p:nvSpPr>
        <p:spPr>
          <a:xfrm>
            <a:off x="8866775" y="5861280"/>
            <a:ext cx="16032895" cy="882723"/>
          </a:xfrm>
          <a:prstGeom prst="rect">
            <a:avLst/>
          </a:prstGeom>
          <a:noFill/>
          <a:ln>
            <a:noFill/>
          </a:ln>
        </p:spPr>
        <p:txBody>
          <a:bodyPr anchorCtr="0" anchor="ctr" bIns="45700" lIns="91425" spcFirstLastPara="1" rIns="91425" wrap="square" tIns="45700">
            <a:noAutofit/>
          </a:bodyPr>
          <a:lstStyle/>
          <a:p>
            <a:pPr indent="0" lvl="0" marL="0" marR="0" rtl="0" algn="ctr">
              <a:lnSpc>
                <a:spcPct val="125454"/>
              </a:lnSpc>
              <a:spcBef>
                <a:spcPts val="0"/>
              </a:spcBef>
              <a:spcAft>
                <a:spcPts val="0"/>
              </a:spcAft>
              <a:buNone/>
            </a:pPr>
            <a:r>
              <a:rPr b="1" lang="en-US" sz="5500">
                <a:solidFill>
                  <a:srgbClr val="FFFFFF"/>
                </a:solidFill>
                <a:latin typeface="Roboto"/>
                <a:ea typeface="Roboto"/>
                <a:cs typeface="Roboto"/>
                <a:sym typeface="Roboto"/>
              </a:rPr>
              <a:t>TÓPICO</a:t>
            </a:r>
            <a:endParaRPr sz="5500">
              <a:solidFill>
                <a:schemeClr val="dk1"/>
              </a:solidFill>
              <a:latin typeface="Arial"/>
              <a:ea typeface="Arial"/>
              <a:cs typeface="Arial"/>
              <a:sym typeface="Arial"/>
            </a:endParaRPr>
          </a:p>
        </p:txBody>
      </p:sp>
      <p:sp>
        <p:nvSpPr>
          <p:cNvPr id="99" name="Google Shape;99;p8"/>
          <p:cNvSpPr txBox="1"/>
          <p:nvPr/>
        </p:nvSpPr>
        <p:spPr>
          <a:xfrm>
            <a:off x="26627159" y="5825971"/>
            <a:ext cx="16105200" cy="882600"/>
          </a:xfrm>
          <a:prstGeom prst="rect">
            <a:avLst/>
          </a:prstGeom>
          <a:noFill/>
          <a:ln>
            <a:noFill/>
          </a:ln>
        </p:spPr>
        <p:txBody>
          <a:bodyPr anchorCtr="0" anchor="ctr" bIns="45700" lIns="91425" spcFirstLastPara="1" rIns="91425" wrap="square" tIns="45700">
            <a:noAutofit/>
          </a:bodyPr>
          <a:lstStyle/>
          <a:p>
            <a:pPr indent="0" lvl="0" marL="0" marR="0" rtl="0" algn="ctr">
              <a:lnSpc>
                <a:spcPct val="125454"/>
              </a:lnSpc>
              <a:spcBef>
                <a:spcPts val="0"/>
              </a:spcBef>
              <a:spcAft>
                <a:spcPts val="0"/>
              </a:spcAft>
              <a:buNone/>
            </a:pPr>
            <a:r>
              <a:rPr b="1" lang="en-US" sz="5500">
                <a:solidFill>
                  <a:srgbClr val="FFFFFF"/>
                </a:solidFill>
                <a:latin typeface="Roboto"/>
                <a:ea typeface="Roboto"/>
                <a:cs typeface="Roboto"/>
                <a:sym typeface="Roboto"/>
              </a:rPr>
              <a:t>TÓPICO</a:t>
            </a:r>
            <a:endParaRPr sz="5500">
              <a:solidFill>
                <a:schemeClr val="dk1"/>
              </a:solidFill>
              <a:latin typeface="Arial"/>
              <a:ea typeface="Arial"/>
              <a:cs typeface="Arial"/>
              <a:sym typeface="Arial"/>
            </a:endParaRPr>
          </a:p>
        </p:txBody>
      </p:sp>
      <p:sp>
        <p:nvSpPr>
          <p:cNvPr id="100" name="Google Shape;100;p8"/>
          <p:cNvSpPr txBox="1"/>
          <p:nvPr/>
        </p:nvSpPr>
        <p:spPr>
          <a:xfrm>
            <a:off x="26627159" y="17936929"/>
            <a:ext cx="16069087" cy="882723"/>
          </a:xfrm>
          <a:prstGeom prst="rect">
            <a:avLst/>
          </a:prstGeom>
          <a:noFill/>
          <a:ln>
            <a:noFill/>
          </a:ln>
        </p:spPr>
        <p:txBody>
          <a:bodyPr anchorCtr="0" anchor="ctr" bIns="45700" lIns="91425" spcFirstLastPara="1" rIns="91425" wrap="square" tIns="45700">
            <a:noAutofit/>
          </a:bodyPr>
          <a:lstStyle/>
          <a:p>
            <a:pPr indent="0" lvl="0" marL="0" marR="0" rtl="0" algn="ctr">
              <a:lnSpc>
                <a:spcPct val="125454"/>
              </a:lnSpc>
              <a:spcBef>
                <a:spcPts val="0"/>
              </a:spcBef>
              <a:spcAft>
                <a:spcPts val="0"/>
              </a:spcAft>
              <a:buNone/>
            </a:pPr>
            <a:r>
              <a:rPr b="1" lang="en-US" sz="5500">
                <a:solidFill>
                  <a:srgbClr val="FFFFFF"/>
                </a:solidFill>
                <a:latin typeface="Roboto"/>
                <a:ea typeface="Roboto"/>
                <a:cs typeface="Roboto"/>
                <a:sym typeface="Roboto"/>
              </a:rPr>
              <a:t>TÓPICO</a:t>
            </a:r>
            <a:endParaRPr sz="5500">
              <a:solidFill>
                <a:schemeClr val="dk1"/>
              </a:solidFill>
              <a:latin typeface="Arial"/>
              <a:ea typeface="Arial"/>
              <a:cs typeface="Arial"/>
              <a:sym typeface="Arial"/>
            </a:endParaRPr>
          </a:p>
        </p:txBody>
      </p:sp>
      <p:sp>
        <p:nvSpPr>
          <p:cNvPr id="101" name="Google Shape;101;p8"/>
          <p:cNvSpPr txBox="1"/>
          <p:nvPr/>
        </p:nvSpPr>
        <p:spPr>
          <a:xfrm>
            <a:off x="8902084" y="18007547"/>
            <a:ext cx="16032895" cy="882723"/>
          </a:xfrm>
          <a:prstGeom prst="rect">
            <a:avLst/>
          </a:prstGeom>
          <a:noFill/>
          <a:ln>
            <a:noFill/>
          </a:ln>
        </p:spPr>
        <p:txBody>
          <a:bodyPr anchorCtr="0" anchor="ctr" bIns="45700" lIns="91425" spcFirstLastPara="1" rIns="91425" wrap="square" tIns="45700">
            <a:noAutofit/>
          </a:bodyPr>
          <a:lstStyle/>
          <a:p>
            <a:pPr indent="0" lvl="0" marL="0" marR="0" rtl="0" algn="ctr">
              <a:lnSpc>
                <a:spcPct val="125454"/>
              </a:lnSpc>
              <a:spcBef>
                <a:spcPts val="0"/>
              </a:spcBef>
              <a:spcAft>
                <a:spcPts val="0"/>
              </a:spcAft>
              <a:buNone/>
            </a:pPr>
            <a:r>
              <a:rPr b="1" lang="en-US" sz="5500">
                <a:solidFill>
                  <a:srgbClr val="FFFFFF"/>
                </a:solidFill>
                <a:latin typeface="Roboto"/>
                <a:ea typeface="Roboto"/>
                <a:cs typeface="Roboto"/>
                <a:sym typeface="Roboto"/>
              </a:rPr>
              <a:t>TÓPICO</a:t>
            </a:r>
            <a:endParaRPr sz="550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descr="preencoded.png" id="107" name="Google Shape;107;p9"/>
          <p:cNvPicPr preferRelativeResize="0"/>
          <p:nvPr/>
        </p:nvPicPr>
        <p:blipFill rotWithShape="1">
          <a:blip r:embed="rId3">
            <a:alphaModFix/>
          </a:blip>
          <a:srcRect b="0" l="0" r="0" t="0"/>
          <a:stretch/>
        </p:blipFill>
        <p:spPr>
          <a:xfrm>
            <a:off x="0" y="0"/>
            <a:ext cx="51206400" cy="28803600"/>
          </a:xfrm>
          <a:prstGeom prst="rect">
            <a:avLst/>
          </a:prstGeom>
          <a:noFill/>
          <a:ln>
            <a:noFill/>
          </a:ln>
        </p:spPr>
      </p:pic>
      <p:sp>
        <p:nvSpPr>
          <p:cNvPr id="108" name="Google Shape;108;p9"/>
          <p:cNvSpPr txBox="1"/>
          <p:nvPr/>
        </p:nvSpPr>
        <p:spPr>
          <a:xfrm>
            <a:off x="12968056" y="9215627"/>
            <a:ext cx="25270288" cy="487263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16148"/>
              <a:buFont typeface="Open Sans"/>
              <a:buNone/>
            </a:pPr>
            <a:r>
              <a:rPr lang="en-US" sz="16148" u="sng">
                <a:solidFill>
                  <a:srgbClr val="FFFFFF"/>
                </a:solidFill>
                <a:latin typeface="Open Sans"/>
                <a:ea typeface="Open Sans"/>
                <a:cs typeface="Open Sans"/>
                <a:sym typeface="Open Sans"/>
              </a:rPr>
              <a:t>Open Sans tamanho 170pt para os títulos</a:t>
            </a:r>
            <a:endParaRPr sz="1321" u="sng">
              <a:solidFill>
                <a:schemeClr val="dk1"/>
              </a:solidFill>
              <a:latin typeface="Arial"/>
              <a:ea typeface="Arial"/>
              <a:cs typeface="Arial"/>
              <a:sym typeface="Arial"/>
            </a:endParaRPr>
          </a:p>
        </p:txBody>
      </p:sp>
      <p:sp>
        <p:nvSpPr>
          <p:cNvPr id="109" name="Google Shape;109;p9"/>
          <p:cNvSpPr txBox="1"/>
          <p:nvPr/>
        </p:nvSpPr>
        <p:spPr>
          <a:xfrm>
            <a:off x="10257946" y="15724237"/>
            <a:ext cx="30690508" cy="1094576"/>
          </a:xfrm>
          <a:prstGeom prst="rect">
            <a:avLst/>
          </a:prstGeom>
          <a:noFill/>
          <a:ln>
            <a:noFill/>
          </a:ln>
        </p:spPr>
        <p:txBody>
          <a:bodyPr anchorCtr="0" anchor="ctr" bIns="45700" lIns="91425" spcFirstLastPara="1" rIns="91425" wrap="square" tIns="45700">
            <a:noAutofit/>
          </a:bodyPr>
          <a:lstStyle/>
          <a:p>
            <a:pPr indent="0" lvl="0" marL="0" marR="0" rtl="0" algn="ctr">
              <a:lnSpc>
                <a:spcPct val="150017"/>
              </a:lnSpc>
              <a:spcBef>
                <a:spcPts val="0"/>
              </a:spcBef>
              <a:spcAft>
                <a:spcPts val="0"/>
              </a:spcAft>
              <a:buNone/>
            </a:pPr>
            <a:r>
              <a:rPr b="1" lang="en-US" sz="5578" u="sng">
                <a:solidFill>
                  <a:srgbClr val="FFFFFF"/>
                </a:solidFill>
                <a:latin typeface="Roboto Condensed"/>
                <a:ea typeface="Roboto Condensed"/>
                <a:cs typeface="Roboto Condensed"/>
                <a:sym typeface="Roboto Condensed"/>
              </a:rPr>
              <a:t>Roboto tamanho 50 em negrito para os tópicos</a:t>
            </a:r>
            <a:endParaRPr sz="1321" u="sng">
              <a:solidFill>
                <a:schemeClr val="dk1"/>
              </a:solidFill>
              <a:latin typeface="Arial"/>
              <a:ea typeface="Arial"/>
              <a:cs typeface="Arial"/>
              <a:sym typeface="Arial"/>
            </a:endParaRPr>
          </a:p>
        </p:txBody>
      </p:sp>
      <p:sp>
        <p:nvSpPr>
          <p:cNvPr id="110" name="Google Shape;110;p9"/>
          <p:cNvSpPr txBox="1"/>
          <p:nvPr/>
        </p:nvSpPr>
        <p:spPr>
          <a:xfrm>
            <a:off x="10257946" y="18454793"/>
            <a:ext cx="30690508" cy="1094576"/>
          </a:xfrm>
          <a:prstGeom prst="rect">
            <a:avLst/>
          </a:prstGeom>
          <a:noFill/>
          <a:ln>
            <a:noFill/>
          </a:ln>
        </p:spPr>
        <p:txBody>
          <a:bodyPr anchorCtr="0" anchor="ctr" bIns="45700" lIns="91425" spcFirstLastPara="1" rIns="91425" wrap="square" tIns="45700">
            <a:noAutofit/>
          </a:bodyPr>
          <a:lstStyle/>
          <a:p>
            <a:pPr indent="0" lvl="0" marL="0" marR="0" rtl="0" algn="ctr">
              <a:lnSpc>
                <a:spcPct val="150017"/>
              </a:lnSpc>
              <a:spcBef>
                <a:spcPts val="0"/>
              </a:spcBef>
              <a:spcAft>
                <a:spcPts val="0"/>
              </a:spcAft>
              <a:buNone/>
            </a:pPr>
            <a:r>
              <a:rPr lang="en-US" sz="5578" u="sng">
                <a:solidFill>
                  <a:srgbClr val="FFFFFF"/>
                </a:solidFill>
                <a:latin typeface="Roboto Condensed"/>
                <a:ea typeface="Roboto Condensed"/>
                <a:cs typeface="Roboto Condensed"/>
                <a:sym typeface="Roboto Condensed"/>
              </a:rPr>
              <a:t>Roboto tamanho 50 para os textos de conteúdo</a:t>
            </a:r>
            <a:endParaRPr sz="1321" u="sng">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grpSp>
        <p:nvGrpSpPr>
          <p:cNvPr id="116" name="Google Shape;116;p10"/>
          <p:cNvGrpSpPr/>
          <p:nvPr/>
        </p:nvGrpSpPr>
        <p:grpSpPr>
          <a:xfrm>
            <a:off x="15650499" y="7301793"/>
            <a:ext cx="19905403" cy="14200014"/>
            <a:chOff x="15650497" y="6852432"/>
            <a:chExt cx="19905403" cy="14200014"/>
          </a:xfrm>
        </p:grpSpPr>
        <p:pic>
          <p:nvPicPr>
            <p:cNvPr descr="preencoded.png" id="117" name="Google Shape;117;p10"/>
            <p:cNvPicPr preferRelativeResize="0"/>
            <p:nvPr/>
          </p:nvPicPr>
          <p:blipFill rotWithShape="1">
            <a:blip r:embed="rId3">
              <a:alphaModFix/>
            </a:blip>
            <a:srcRect b="0" l="0" r="0" t="0"/>
            <a:stretch/>
          </p:blipFill>
          <p:spPr>
            <a:xfrm>
              <a:off x="21739699" y="6852432"/>
              <a:ext cx="7727002" cy="7549368"/>
            </a:xfrm>
            <a:prstGeom prst="rect">
              <a:avLst/>
            </a:prstGeom>
            <a:noFill/>
            <a:ln>
              <a:noFill/>
            </a:ln>
          </p:spPr>
        </p:pic>
        <p:sp>
          <p:nvSpPr>
            <p:cNvPr id="118" name="Google Shape;118;p10"/>
            <p:cNvSpPr txBox="1"/>
            <p:nvPr/>
          </p:nvSpPr>
          <p:spPr>
            <a:xfrm>
              <a:off x="15650497" y="17646849"/>
              <a:ext cx="19905403" cy="3405597"/>
            </a:xfrm>
            <a:prstGeom prst="rect">
              <a:avLst/>
            </a:prstGeom>
            <a:noFill/>
            <a:ln>
              <a:noFill/>
            </a:ln>
          </p:spPr>
          <p:txBody>
            <a:bodyPr anchorCtr="0" anchor="ctr" bIns="45700" lIns="91425" spcFirstLastPara="1" rIns="91425" wrap="square" tIns="45700">
              <a:noAutofit/>
            </a:bodyPr>
            <a:lstStyle/>
            <a:p>
              <a:pPr indent="0" lvl="0" marL="0" marR="0" rtl="0" algn="ctr">
                <a:lnSpc>
                  <a:spcPct val="150017"/>
                </a:lnSpc>
                <a:spcBef>
                  <a:spcPts val="0"/>
                </a:spcBef>
                <a:spcAft>
                  <a:spcPts val="0"/>
                </a:spcAft>
                <a:buNone/>
              </a:pPr>
              <a:r>
                <a:rPr b="1" lang="en-US" sz="5578">
                  <a:solidFill>
                    <a:srgbClr val="000000"/>
                  </a:solidFill>
                  <a:latin typeface="Arial"/>
                  <a:ea typeface="Arial"/>
                  <a:cs typeface="Arial"/>
                  <a:sym typeface="Arial"/>
                </a:rPr>
                <a:t>Nome da Sua	Empresa	</a:t>
              </a:r>
              <a:endParaRPr/>
            </a:p>
            <a:p>
              <a:pPr indent="0" lvl="0" marL="0" marR="0" rtl="0" algn="ctr">
                <a:lnSpc>
                  <a:spcPct val="150017"/>
                </a:lnSpc>
                <a:spcBef>
                  <a:spcPts val="0"/>
                </a:spcBef>
                <a:spcAft>
                  <a:spcPts val="0"/>
                </a:spcAft>
                <a:buNone/>
              </a:pPr>
              <a:r>
                <a:rPr lang="en-US" sz="5578">
                  <a:solidFill>
                    <a:srgbClr val="000000"/>
                  </a:solidFill>
                  <a:latin typeface="Arial"/>
                  <a:ea typeface="Arial"/>
                  <a:cs typeface="Arial"/>
                  <a:sym typeface="Arial"/>
                </a:rPr>
                <a:t>(Adicione um link para a página de seu negócio).</a:t>
              </a:r>
              <a:endParaRPr sz="1321">
                <a:solidFill>
                  <a:schemeClr val="dk1"/>
                </a:solidFill>
                <a:latin typeface="Arial"/>
                <a:ea typeface="Arial"/>
                <a:cs typeface="Arial"/>
                <a:sym typeface="Arial"/>
              </a:endParaRPr>
            </a:p>
          </p:txBody>
        </p:sp>
        <p:sp>
          <p:nvSpPr>
            <p:cNvPr id="119" name="Google Shape;119;p10"/>
            <p:cNvSpPr txBox="1"/>
            <p:nvPr/>
          </p:nvSpPr>
          <p:spPr>
            <a:xfrm>
              <a:off x="22888827" y="10097481"/>
              <a:ext cx="5428745" cy="1059269"/>
            </a:xfrm>
            <a:prstGeom prst="rect">
              <a:avLst/>
            </a:prstGeom>
            <a:noFill/>
            <a:ln>
              <a:noFill/>
            </a:ln>
          </p:spPr>
          <p:txBody>
            <a:bodyPr anchorCtr="0" anchor="ctr" bIns="45700" lIns="91425" spcFirstLastPara="1" rIns="91425" wrap="square" tIns="45700">
              <a:noAutofit/>
            </a:bodyPr>
            <a:lstStyle/>
            <a:p>
              <a:pPr indent="0" lvl="0" marL="0" marR="0" rtl="0" algn="ctr">
                <a:lnSpc>
                  <a:spcPct val="81555"/>
                </a:lnSpc>
                <a:spcBef>
                  <a:spcPts val="0"/>
                </a:spcBef>
                <a:spcAft>
                  <a:spcPts val="0"/>
                </a:spcAft>
                <a:buNone/>
              </a:pPr>
              <a:r>
                <a:rPr b="1" lang="en-US" sz="5400">
                  <a:solidFill>
                    <a:srgbClr val="000000"/>
                  </a:solidFill>
                  <a:latin typeface="Montserrat"/>
                  <a:ea typeface="Montserrat"/>
                  <a:cs typeface="Montserrat"/>
                  <a:sym typeface="Montserrat"/>
                </a:rPr>
                <a:t>SUA MARCA AQUI</a:t>
              </a:r>
              <a:endParaRPr sz="5400">
                <a:solidFill>
                  <a:schemeClr val="dk1"/>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id="124" name="Google Shape;124;p11" title="materiais_fluxo de caixa (5).png"/>
          <p:cNvPicPr preferRelativeResize="0"/>
          <p:nvPr/>
        </p:nvPicPr>
        <p:blipFill>
          <a:blip r:embed="rId3">
            <a:alphaModFix/>
          </a:blip>
          <a:stretch>
            <a:fillRect/>
          </a:stretch>
        </p:blipFill>
        <p:spPr>
          <a:xfrm>
            <a:off x="10792400" y="1652125"/>
            <a:ext cx="9034000" cy="16054051"/>
          </a:xfrm>
          <a:prstGeom prst="rect">
            <a:avLst/>
          </a:prstGeom>
          <a:noFill/>
          <a:ln>
            <a:noFill/>
          </a:ln>
        </p:spPr>
      </p:pic>
      <p:pic>
        <p:nvPicPr>
          <p:cNvPr id="125" name="Google Shape;125;p11" title="produto_link (1).png"/>
          <p:cNvPicPr preferRelativeResize="0"/>
          <p:nvPr/>
        </p:nvPicPr>
        <p:blipFill>
          <a:blip r:embed="rId4">
            <a:alphaModFix/>
          </a:blip>
          <a:stretch>
            <a:fillRect/>
          </a:stretch>
        </p:blipFill>
        <p:spPr>
          <a:xfrm>
            <a:off x="21086199" y="1652125"/>
            <a:ext cx="9034000" cy="16054051"/>
          </a:xfrm>
          <a:prstGeom prst="rect">
            <a:avLst/>
          </a:prstGeom>
          <a:noFill/>
          <a:ln>
            <a:noFill/>
          </a:ln>
        </p:spPr>
      </p:pic>
      <p:pic>
        <p:nvPicPr>
          <p:cNvPr id="126" name="Google Shape;126;p11" title="newsletter (7).png"/>
          <p:cNvPicPr preferRelativeResize="0"/>
          <p:nvPr/>
        </p:nvPicPr>
        <p:blipFill>
          <a:blip r:embed="rId5">
            <a:alphaModFix/>
          </a:blip>
          <a:stretch>
            <a:fillRect/>
          </a:stretch>
        </p:blipFill>
        <p:spPr>
          <a:xfrm>
            <a:off x="31379998" y="1652125"/>
            <a:ext cx="9034000" cy="16054051"/>
          </a:xfrm>
          <a:prstGeom prst="rect">
            <a:avLst/>
          </a:prstGeom>
          <a:noFill/>
          <a:ln>
            <a:noFill/>
          </a:ln>
        </p:spPr>
      </p:pic>
      <p:pic>
        <p:nvPicPr>
          <p:cNvPr id="127" name="Google Shape;127;p11" title="Screenshot 2025-12-18 at 15.19.20.png"/>
          <p:cNvPicPr preferRelativeResize="0"/>
          <p:nvPr/>
        </p:nvPicPr>
        <p:blipFill>
          <a:blip r:embed="rId6">
            <a:alphaModFix/>
          </a:blip>
          <a:stretch>
            <a:fillRect/>
          </a:stretch>
        </p:blipFill>
        <p:spPr>
          <a:xfrm>
            <a:off x="18933922" y="22815770"/>
            <a:ext cx="13338575" cy="4229300"/>
          </a:xfrm>
          <a:prstGeom prst="rect">
            <a:avLst/>
          </a:prstGeom>
          <a:noFill/>
          <a:ln>
            <a:noFill/>
          </a:ln>
        </p:spPr>
      </p:pic>
      <p:sp>
        <p:nvSpPr>
          <p:cNvPr id="128" name="Google Shape;128;p11"/>
          <p:cNvSpPr txBox="1"/>
          <p:nvPr/>
        </p:nvSpPr>
        <p:spPr>
          <a:xfrm>
            <a:off x="10806875" y="18173187"/>
            <a:ext cx="29607000" cy="5249100"/>
          </a:xfrm>
          <a:prstGeom prst="rect">
            <a:avLst/>
          </a:prstGeom>
          <a:noFill/>
          <a:ln>
            <a:noFill/>
          </a:ln>
        </p:spPr>
        <p:txBody>
          <a:bodyPr anchorCtr="0" anchor="t" bIns="91425" lIns="91425" spcFirstLastPara="1" rIns="91425" wrap="square" tIns="91425">
            <a:noAutofit/>
          </a:bodyPr>
          <a:lstStyle/>
          <a:p>
            <a:pPr indent="0" lvl="0" marL="914400" rtl="0" algn="l">
              <a:lnSpc>
                <a:spcPct val="115000"/>
              </a:lnSpc>
              <a:spcBef>
                <a:spcPts val="0"/>
              </a:spcBef>
              <a:spcAft>
                <a:spcPts val="0"/>
              </a:spcAft>
              <a:buNone/>
            </a:pPr>
            <a:r>
              <a:rPr lang="en-US">
                <a:solidFill>
                  <a:schemeClr val="dk1"/>
                </a:solidFill>
              </a:rPr>
              <a:t>       </a:t>
            </a:r>
            <a:r>
              <a:rPr lang="en-US" sz="5800" u="sng">
                <a:solidFill>
                  <a:schemeClr val="dk1"/>
                </a:solidFill>
                <a:highlight>
                  <a:srgbClr val="BAFF19"/>
                </a:highlight>
                <a:hlinkClick r:id="rId7">
                  <a:extLst>
                    <a:ext uri="{A12FA001-AC4F-418D-AE19-62706E023703}">
                      <ahyp:hlinkClr val="tx"/>
                    </a:ext>
                  </a:extLst>
                </a:hlinkClick>
              </a:rPr>
              <a:t>ACESSAR AGORA</a:t>
            </a:r>
            <a:r>
              <a:rPr lang="en-US" sz="5800">
                <a:solidFill>
                  <a:schemeClr val="dk1"/>
                </a:solidFill>
              </a:rPr>
              <a:t>		   									</a:t>
            </a:r>
            <a:r>
              <a:rPr lang="en-US" sz="5800" u="sng">
                <a:solidFill>
                  <a:schemeClr val="dk1"/>
                </a:solidFill>
                <a:highlight>
                  <a:srgbClr val="BAFF19"/>
                </a:highlight>
                <a:hlinkClick r:id="rId8">
                  <a:extLst>
                    <a:ext uri="{A12FA001-AC4F-418D-AE19-62706E023703}">
                      <ahyp:hlinkClr val="tx"/>
                    </a:ext>
                  </a:extLst>
                </a:hlinkClick>
              </a:rPr>
              <a:t>BAIXAR APP</a:t>
            </a:r>
            <a:r>
              <a:rPr lang="en-US" sz="5800">
                <a:solidFill>
                  <a:schemeClr val="dk1"/>
                </a:solidFill>
              </a:rPr>
              <a:t>		  									</a:t>
            </a:r>
            <a:r>
              <a:rPr lang="en-US" sz="5800" u="sng">
                <a:solidFill>
                  <a:schemeClr val="dk1"/>
                </a:solidFill>
                <a:highlight>
                  <a:srgbClr val="BAFF19"/>
                </a:highlight>
                <a:hlinkClick r:id="rId9">
                  <a:extLst>
                    <a:ext uri="{A12FA001-AC4F-418D-AE19-62706E023703}">
                      <ahyp:hlinkClr val="tx"/>
                    </a:ext>
                  </a:extLst>
                </a:hlinkClick>
              </a:rPr>
              <a:t>ASSINAR GRÁTIS</a:t>
            </a:r>
            <a:endParaRPr sz="5800">
              <a:solidFill>
                <a:schemeClr val="dk1"/>
              </a:solidFill>
              <a:highlight>
                <a:srgbClr val="BAFF19"/>
              </a:highlight>
            </a:endParaRPr>
          </a:p>
          <a:p>
            <a:pPr indent="0" lvl="0" marL="0" rtl="0" algn="l">
              <a:lnSpc>
                <a:spcPct val="115000"/>
              </a:lnSpc>
              <a:spcBef>
                <a:spcPts val="0"/>
              </a:spcBef>
              <a:spcAft>
                <a:spcPts val="0"/>
              </a:spcAft>
              <a:buNone/>
            </a:pPr>
            <a:r>
              <a:t/>
            </a:r>
            <a:endParaRPr sz="5800">
              <a:solidFill>
                <a:schemeClr val="dk1"/>
              </a:solidFill>
            </a:endParaRPr>
          </a:p>
          <a:p>
            <a:pPr indent="0" lvl="0" marL="0" rtl="0" algn="ctr">
              <a:lnSpc>
                <a:spcPct val="144000"/>
              </a:lnSpc>
              <a:spcBef>
                <a:spcPts val="0"/>
              </a:spcBef>
              <a:spcAft>
                <a:spcPts val="0"/>
              </a:spcAft>
              <a:buNone/>
            </a:pPr>
            <a:r>
              <a:rPr lang="en-US" sz="5800">
                <a:solidFill>
                  <a:schemeClr val="dk1"/>
                </a:solidFill>
                <a:highlight>
                  <a:srgbClr val="FFFFFF"/>
                </a:highlight>
              </a:rPr>
              <a:t>Queremos saber sua opinião sobre nossos Modelos de Ebook!</a:t>
            </a:r>
            <a:endParaRPr sz="5800">
              <a:solidFill>
                <a:schemeClr val="dk1"/>
              </a:solidFill>
              <a:highlight>
                <a:srgbClr val="FFFFFF"/>
              </a:highlight>
            </a:endParaRPr>
          </a:p>
          <a:p>
            <a:pPr indent="0" lvl="0" marL="0" rtl="0" algn="ctr">
              <a:lnSpc>
                <a:spcPct val="144000"/>
              </a:lnSpc>
              <a:spcBef>
                <a:spcPts val="0"/>
              </a:spcBef>
              <a:spcAft>
                <a:spcPts val="0"/>
              </a:spcAft>
              <a:buNone/>
            </a:pPr>
            <a:r>
              <a:rPr lang="en-US" sz="5800" u="sng">
                <a:solidFill>
                  <a:srgbClr val="1155CC"/>
                </a:solidFill>
                <a:highlight>
                  <a:srgbClr val="FFFFFF"/>
                </a:highlight>
                <a:hlinkClick r:id="rId10">
                  <a:extLst>
                    <a:ext uri="{A12FA001-AC4F-418D-AE19-62706E023703}">
                      <ahyp:hlinkClr val="tx"/>
                    </a:ext>
                  </a:extLst>
                </a:hlinkClick>
              </a:rPr>
              <a:t>Clique aqui para avaliar</a:t>
            </a:r>
            <a:endParaRPr sz="58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o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