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Lst>
  <p:sldSz cy="28803600" cx="51206400"/>
  <p:notesSz cx="39243000" cy="50800000"/>
  <p:embeddedFontLst>
    <p:embeddedFont>
      <p:font typeface="Roboto"/>
      <p:regular r:id="rId13"/>
      <p:bold r:id="rId14"/>
      <p:italic r:id="rId15"/>
      <p:boldItalic r:id="rId16"/>
    </p:embeddedFont>
    <p:embeddedFont>
      <p:font typeface="Montserrat"/>
      <p:regular r:id="rId17"/>
      <p:bold r:id="rId18"/>
      <p:italic r:id="rId19"/>
      <p:boldItalic r:id="rId20"/>
    </p:embeddedFont>
    <p:embeddedFont>
      <p:font typeface="Poppins"/>
      <p:regular r:id="rId21"/>
      <p:bold r:id="rId22"/>
      <p:italic r:id="rId23"/>
      <p:boldItalic r:id="rId24"/>
    </p:embeddedFont>
    <p:embeddedFont>
      <p:font typeface="Open Sans"/>
      <p:regular r:id="rId25"/>
      <p:bold r:id="rId26"/>
      <p:italic r:id="rId27"/>
      <p:boldItalic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9" roundtripDataSignature="AMtx7migwt5OBw4OHOHi+4VCB/CtDbVKQ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Montserrat-boldItalic.fntdata"/><Relationship Id="rId22" Type="http://schemas.openxmlformats.org/officeDocument/2006/relationships/font" Target="fonts/Poppins-bold.fntdata"/><Relationship Id="rId21" Type="http://schemas.openxmlformats.org/officeDocument/2006/relationships/font" Target="fonts/Poppins-regular.fntdata"/><Relationship Id="rId24" Type="http://schemas.openxmlformats.org/officeDocument/2006/relationships/font" Target="fonts/Poppins-boldItalic.fntdata"/><Relationship Id="rId23" Type="http://schemas.openxmlformats.org/officeDocument/2006/relationships/font" Target="fonts/Poppins-italic.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OpenSans-bold.fntdata"/><Relationship Id="rId25" Type="http://schemas.openxmlformats.org/officeDocument/2006/relationships/font" Target="fonts/OpenSans-regular.fntdata"/><Relationship Id="rId28" Type="http://schemas.openxmlformats.org/officeDocument/2006/relationships/font" Target="fonts/OpenSans-boldItalic.fntdata"/><Relationship Id="rId27" Type="http://schemas.openxmlformats.org/officeDocument/2006/relationships/font" Target="fonts/OpenSans-italic.fntdata"/><Relationship Id="rId5" Type="http://schemas.openxmlformats.org/officeDocument/2006/relationships/slide" Target="slides/slide1.xml"/><Relationship Id="rId6" Type="http://schemas.openxmlformats.org/officeDocument/2006/relationships/slide" Target="slides/slide2.xml"/><Relationship Id="rId29" Type="http://customschemas.google.com/relationships/presentationmetadata" Target="metadata"/><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font" Target="fonts/Roboto-regular.fntdata"/><Relationship Id="rId12" Type="http://schemas.openxmlformats.org/officeDocument/2006/relationships/slide" Target="slides/slide8.xml"/><Relationship Id="rId15" Type="http://schemas.openxmlformats.org/officeDocument/2006/relationships/font" Target="fonts/Roboto-italic.fntdata"/><Relationship Id="rId14" Type="http://schemas.openxmlformats.org/officeDocument/2006/relationships/font" Target="fonts/Roboto-bold.fntdata"/><Relationship Id="rId17" Type="http://schemas.openxmlformats.org/officeDocument/2006/relationships/font" Target="fonts/Montserrat-regular.fntdata"/><Relationship Id="rId16" Type="http://schemas.openxmlformats.org/officeDocument/2006/relationships/font" Target="fonts/Roboto-boldItalic.fntdata"/><Relationship Id="rId19" Type="http://schemas.openxmlformats.org/officeDocument/2006/relationships/font" Target="fonts/Montserrat-italic.fntdata"/><Relationship Id="rId18" Type="http://schemas.openxmlformats.org/officeDocument/2006/relationships/font" Target="fonts/Montserrat-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6541800" y="3810000"/>
            <a:ext cx="26163300" cy="19050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3924300" y="24130000"/>
            <a:ext cx="31394400" cy="228600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 name="Shape 7"/>
        <p:cNvGrpSpPr/>
        <p:nvPr/>
      </p:nvGrpSpPr>
      <p:grpSpPr>
        <a:xfrm>
          <a:off x="0" y="0"/>
          <a:ext cx="0" cy="0"/>
          <a:chOff x="0" y="0"/>
          <a:chExt cx="0" cy="0"/>
        </a:xfrm>
      </p:grpSpPr>
      <p:sp>
        <p:nvSpPr>
          <p:cNvPr id="8" name="Google Shape;8;p1:notes"/>
          <p:cNvSpPr/>
          <p:nvPr>
            <p:ph idx="2" type="sldImg"/>
          </p:nvPr>
        </p:nvSpPr>
        <p:spPr>
          <a:xfrm>
            <a:off x="0" y="0"/>
            <a:ext cx="3000000" cy="3000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9" name="Google Shape;9;p1:notes"/>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100"/>
              <a:buNone/>
            </a:pPr>
            <a:r>
              <a:t/>
            </a:r>
            <a:endParaRPr sz="1200">
              <a:solidFill>
                <a:schemeClr val="dk1"/>
              </a:solidFill>
              <a:latin typeface="Arial"/>
              <a:ea typeface="Arial"/>
              <a:cs typeface="Arial"/>
              <a:sym typeface="Arial"/>
            </a:endParaRPr>
          </a:p>
        </p:txBody>
      </p:sp>
      <p:sp>
        <p:nvSpPr>
          <p:cNvPr id="10" name="Google Shape;10;p1: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fld id="{00000000-1234-1234-1234-123412341234}" type="slidenum">
              <a:rPr b="0" i="0" lang="en-US" sz="1800" u="none" cap="none" strike="noStrike">
                <a:solidFill>
                  <a:schemeClr val="dk1"/>
                </a:solidFill>
                <a:latin typeface="Arial"/>
                <a:ea typeface="Arial"/>
                <a:cs typeface="Arial"/>
                <a:sym typeface="Arial"/>
              </a:rPr>
              <a:t>‹#›</a:t>
            </a:fld>
            <a:endParaRPr b="0" i="0" sz="1800" u="none" cap="none" strike="noStrike">
              <a:solidFill>
                <a:schemeClr val="dk1"/>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 name="Shape 22"/>
        <p:cNvGrpSpPr/>
        <p:nvPr/>
      </p:nvGrpSpPr>
      <p:grpSpPr>
        <a:xfrm>
          <a:off x="0" y="0"/>
          <a:ext cx="0" cy="0"/>
          <a:chOff x="0" y="0"/>
          <a:chExt cx="0" cy="0"/>
        </a:xfrm>
      </p:grpSpPr>
      <p:sp>
        <p:nvSpPr>
          <p:cNvPr id="23" name="Google Shape;23;p2:notes"/>
          <p:cNvSpPr/>
          <p:nvPr>
            <p:ph idx="2" type="sldImg"/>
          </p:nvPr>
        </p:nvSpPr>
        <p:spPr>
          <a:xfrm>
            <a:off x="0" y="0"/>
            <a:ext cx="3000000" cy="3000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4" name="Google Shape;24;p2:notes"/>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100"/>
              <a:buNone/>
            </a:pPr>
            <a:r>
              <a:t/>
            </a:r>
            <a:endParaRPr sz="1200">
              <a:solidFill>
                <a:schemeClr val="dk1"/>
              </a:solidFill>
              <a:latin typeface="Arial"/>
              <a:ea typeface="Arial"/>
              <a:cs typeface="Arial"/>
              <a:sym typeface="Arial"/>
            </a:endParaRPr>
          </a:p>
        </p:txBody>
      </p:sp>
      <p:sp>
        <p:nvSpPr>
          <p:cNvPr id="25" name="Google Shape;25;p2: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fld id="{00000000-1234-1234-1234-123412341234}" type="slidenum">
              <a:rPr b="0" i="0" lang="en-US" sz="1800" u="none" cap="none" strike="noStrike">
                <a:solidFill>
                  <a:schemeClr val="dk1"/>
                </a:solidFill>
                <a:latin typeface="Arial"/>
                <a:ea typeface="Arial"/>
                <a:cs typeface="Arial"/>
                <a:sym typeface="Arial"/>
              </a:rPr>
              <a:t>‹#›</a:t>
            </a:fld>
            <a:endParaRPr b="0" i="0" sz="1800" u="none" cap="none" strike="noStrike">
              <a:solidFill>
                <a:schemeClr val="dk1"/>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 name="Shape 34"/>
        <p:cNvGrpSpPr/>
        <p:nvPr/>
      </p:nvGrpSpPr>
      <p:grpSpPr>
        <a:xfrm>
          <a:off x="0" y="0"/>
          <a:ext cx="0" cy="0"/>
          <a:chOff x="0" y="0"/>
          <a:chExt cx="0" cy="0"/>
        </a:xfrm>
      </p:grpSpPr>
      <p:sp>
        <p:nvSpPr>
          <p:cNvPr id="35" name="Google Shape;35;p3:notes"/>
          <p:cNvSpPr/>
          <p:nvPr>
            <p:ph idx="2" type="sldImg"/>
          </p:nvPr>
        </p:nvSpPr>
        <p:spPr>
          <a:xfrm>
            <a:off x="0" y="0"/>
            <a:ext cx="3000000" cy="3000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6" name="Google Shape;36;p3:notes"/>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100"/>
              <a:buNone/>
            </a:pPr>
            <a:r>
              <a:t/>
            </a:r>
            <a:endParaRPr sz="1200">
              <a:solidFill>
                <a:schemeClr val="dk1"/>
              </a:solidFill>
              <a:latin typeface="Arial"/>
              <a:ea typeface="Arial"/>
              <a:cs typeface="Arial"/>
              <a:sym typeface="Arial"/>
            </a:endParaRPr>
          </a:p>
        </p:txBody>
      </p:sp>
      <p:sp>
        <p:nvSpPr>
          <p:cNvPr id="37" name="Google Shape;37;p3: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fld id="{00000000-1234-1234-1234-123412341234}" type="slidenum">
              <a:rPr b="0" i="0" lang="en-US" sz="1800" u="none" cap="none" strike="noStrike">
                <a:solidFill>
                  <a:schemeClr val="dk1"/>
                </a:solidFill>
                <a:latin typeface="Arial"/>
                <a:ea typeface="Arial"/>
                <a:cs typeface="Arial"/>
                <a:sym typeface="Arial"/>
              </a:rPr>
              <a:t>‹#›</a:t>
            </a:fld>
            <a:endParaRPr b="0" i="0" sz="1800" u="none" cap="none" strike="noStrike">
              <a:solidFill>
                <a:schemeClr val="dk1"/>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g2d46a593636_0_0:notes"/>
          <p:cNvSpPr/>
          <p:nvPr>
            <p:ph idx="2" type="sldImg"/>
          </p:nvPr>
        </p:nvSpPr>
        <p:spPr>
          <a:xfrm>
            <a:off x="0" y="0"/>
            <a:ext cx="3000000" cy="3000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59" name="Google Shape;59;g2d46a593636_0_0:notes"/>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100"/>
              <a:buNone/>
            </a:pPr>
            <a:r>
              <a:t/>
            </a:r>
            <a:endParaRPr sz="1200">
              <a:solidFill>
                <a:schemeClr val="dk1"/>
              </a:solidFill>
              <a:latin typeface="Arial"/>
              <a:ea typeface="Arial"/>
              <a:cs typeface="Arial"/>
              <a:sym typeface="Arial"/>
            </a:endParaRPr>
          </a:p>
        </p:txBody>
      </p:sp>
      <p:sp>
        <p:nvSpPr>
          <p:cNvPr id="60" name="Google Shape;60;g2d46a593636_0_0: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fld id="{00000000-1234-1234-1234-123412341234}" type="slidenum">
              <a:rPr b="0" i="0" lang="en-US" sz="1800" u="none" cap="none" strike="noStrike">
                <a:solidFill>
                  <a:schemeClr val="dk1"/>
                </a:solidFill>
                <a:latin typeface="Arial"/>
                <a:ea typeface="Arial"/>
                <a:cs typeface="Arial"/>
                <a:sym typeface="Arial"/>
              </a:rPr>
              <a:t>‹#›</a:t>
            </a:fld>
            <a:endParaRPr b="0" i="0" sz="1800" u="none" cap="none" strike="noStrike">
              <a:solidFill>
                <a:schemeClr val="dk1"/>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p4:notes"/>
          <p:cNvSpPr/>
          <p:nvPr>
            <p:ph idx="2" type="sldImg"/>
          </p:nvPr>
        </p:nvSpPr>
        <p:spPr>
          <a:xfrm>
            <a:off x="0" y="0"/>
            <a:ext cx="3000000" cy="3000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68" name="Google Shape;68;p4:notes"/>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100"/>
              <a:buNone/>
            </a:pPr>
            <a:r>
              <a:t/>
            </a:r>
            <a:endParaRPr sz="1200">
              <a:solidFill>
                <a:schemeClr val="dk1"/>
              </a:solidFill>
              <a:latin typeface="Arial"/>
              <a:ea typeface="Arial"/>
              <a:cs typeface="Arial"/>
              <a:sym typeface="Arial"/>
            </a:endParaRPr>
          </a:p>
        </p:txBody>
      </p:sp>
      <p:sp>
        <p:nvSpPr>
          <p:cNvPr id="69" name="Google Shape;69;p4: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fld id="{00000000-1234-1234-1234-123412341234}" type="slidenum">
              <a:rPr b="0" i="0" lang="en-US" sz="1800" u="none" cap="none" strike="noStrike">
                <a:solidFill>
                  <a:schemeClr val="dk1"/>
                </a:solidFill>
                <a:latin typeface="Arial"/>
                <a:ea typeface="Arial"/>
                <a:cs typeface="Arial"/>
                <a:sym typeface="Arial"/>
              </a:rPr>
              <a:t>‹#›</a:t>
            </a:fld>
            <a:endParaRPr b="0" i="0" sz="1800" u="none" cap="none" strike="noStrike">
              <a:solidFill>
                <a:schemeClr val="dk1"/>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p5:notes"/>
          <p:cNvSpPr/>
          <p:nvPr>
            <p:ph idx="2" type="sldImg"/>
          </p:nvPr>
        </p:nvSpPr>
        <p:spPr>
          <a:xfrm>
            <a:off x="0" y="0"/>
            <a:ext cx="3000000" cy="3000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89" name="Google Shape;89;p5:notes"/>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100"/>
              <a:buNone/>
            </a:pPr>
            <a:r>
              <a:t/>
            </a:r>
            <a:endParaRPr sz="1200">
              <a:solidFill>
                <a:schemeClr val="dk1"/>
              </a:solidFill>
              <a:latin typeface="Arial"/>
              <a:ea typeface="Arial"/>
              <a:cs typeface="Arial"/>
              <a:sym typeface="Arial"/>
            </a:endParaRPr>
          </a:p>
        </p:txBody>
      </p:sp>
      <p:sp>
        <p:nvSpPr>
          <p:cNvPr id="90" name="Google Shape;90;p5: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fld id="{00000000-1234-1234-1234-123412341234}" type="slidenum">
              <a:rPr b="0" i="0" lang="en-US" sz="1800" u="none" cap="none" strike="noStrike">
                <a:solidFill>
                  <a:schemeClr val="dk1"/>
                </a:solidFill>
                <a:latin typeface="Arial"/>
                <a:ea typeface="Arial"/>
                <a:cs typeface="Arial"/>
                <a:sym typeface="Arial"/>
              </a:rPr>
              <a:t>‹#›</a:t>
            </a:fld>
            <a:endParaRPr b="0" i="0" sz="1800" u="none" cap="none" strike="noStrike">
              <a:solidFill>
                <a:schemeClr val="dk1"/>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p6:notes"/>
          <p:cNvSpPr/>
          <p:nvPr>
            <p:ph idx="2" type="sldImg"/>
          </p:nvPr>
        </p:nvSpPr>
        <p:spPr>
          <a:xfrm>
            <a:off x="0" y="0"/>
            <a:ext cx="3000000" cy="3000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97" name="Google Shape;97;p6:notes"/>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100"/>
              <a:buNone/>
            </a:pPr>
            <a:r>
              <a:t/>
            </a:r>
            <a:endParaRPr sz="1200">
              <a:solidFill>
                <a:schemeClr val="dk1"/>
              </a:solidFill>
              <a:latin typeface="Arial"/>
              <a:ea typeface="Arial"/>
              <a:cs typeface="Arial"/>
              <a:sym typeface="Arial"/>
            </a:endParaRPr>
          </a:p>
        </p:txBody>
      </p:sp>
      <p:sp>
        <p:nvSpPr>
          <p:cNvPr id="98" name="Google Shape;98;p6: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fld id="{00000000-1234-1234-1234-123412341234}" type="slidenum">
              <a:rPr b="0" i="0" lang="en-US" sz="1800" u="none" cap="none" strike="noStrike">
                <a:solidFill>
                  <a:schemeClr val="dk1"/>
                </a:solidFill>
                <a:latin typeface="Arial"/>
                <a:ea typeface="Arial"/>
                <a:cs typeface="Arial"/>
                <a:sym typeface="Arial"/>
              </a:rPr>
              <a:t>‹#›</a:t>
            </a:fld>
            <a:endParaRPr b="0" i="0" sz="1800" u="none" cap="none" strike="noStrike">
              <a:solidFill>
                <a:schemeClr val="dk1"/>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3b1b2b737de_0_10:notes"/>
          <p:cNvSpPr/>
          <p:nvPr>
            <p:ph idx="2" type="sldImg"/>
          </p:nvPr>
        </p:nvSpPr>
        <p:spPr>
          <a:xfrm>
            <a:off x="6541800" y="3810000"/>
            <a:ext cx="26163300" cy="19050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3b1b2b737de_0_10:notes"/>
          <p:cNvSpPr txBox="1"/>
          <p:nvPr>
            <p:ph idx="1" type="body"/>
          </p:nvPr>
        </p:nvSpPr>
        <p:spPr>
          <a:xfrm>
            <a:off x="3924300" y="24130000"/>
            <a:ext cx="31394400" cy="22860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 name="Shape 6"/>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9"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3.png"/><Relationship Id="rId4" Type="http://schemas.openxmlformats.org/officeDocument/2006/relationships/image" Target="../media/image5.png"/><Relationship Id="rId5"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6.png"/><Relationship Id="rId4" Type="http://schemas.openxmlformats.org/officeDocument/2006/relationships/image" Target="../media/image8.png"/><Relationship Id="rId10" Type="http://schemas.openxmlformats.org/officeDocument/2006/relationships/hyperlink" Target="https://docs.google.com/forms/d/e/1FAIpQLScK3FOHgaq4EN9u_V6j0aS4eXx3LSjk_PuZsvjvpwmKqX6G5w/viewform?usp=header" TargetMode="External"/><Relationship Id="rId9" Type="http://schemas.openxmlformats.org/officeDocument/2006/relationships/hyperlink" Target="https://www.infinitepay.io/me-ajuda-a-te-ajudar/newsletter/cadastro?utm_source=materiais&amp;utm_medium=modelos&amp;utm_campaign=modelos-de-ebook" TargetMode="External"/><Relationship Id="rId5" Type="http://schemas.openxmlformats.org/officeDocument/2006/relationships/image" Target="../media/image7.png"/><Relationship Id="rId6" Type="http://schemas.openxmlformats.org/officeDocument/2006/relationships/image" Target="../media/image12.png"/><Relationship Id="rId7" Type="http://schemas.openxmlformats.org/officeDocument/2006/relationships/hyperlink" Target="https://www.infinitepay.io/materiais/planilha-de-fluxo-de-caixa?utm_source=materiais&amp;utm_medium=modelos&amp;utm_campaign=modelos-de-ebook" TargetMode="External"/><Relationship Id="rId8" Type="http://schemas.openxmlformats.org/officeDocument/2006/relationships/hyperlink" Target="https://www.infinitepay.io/link-de-pagamento?utm_source=materiais&amp;utm_medium=modelos&amp;utm_campaign=modelos-de-ebook"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 name="Shape 11"/>
        <p:cNvGrpSpPr/>
        <p:nvPr/>
      </p:nvGrpSpPr>
      <p:grpSpPr>
        <a:xfrm>
          <a:off x="0" y="0"/>
          <a:ext cx="0" cy="0"/>
          <a:chOff x="0" y="0"/>
          <a:chExt cx="0" cy="0"/>
        </a:xfrm>
      </p:grpSpPr>
      <p:sp>
        <p:nvSpPr>
          <p:cNvPr id="12" name="Google Shape;12;p1"/>
          <p:cNvSpPr/>
          <p:nvPr/>
        </p:nvSpPr>
        <p:spPr>
          <a:xfrm>
            <a:off x="26097525" y="0"/>
            <a:ext cx="25108876" cy="28812076"/>
          </a:xfrm>
          <a:prstGeom prst="rect">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3" name="Google Shape;13;p1"/>
          <p:cNvSpPr/>
          <p:nvPr/>
        </p:nvSpPr>
        <p:spPr>
          <a:xfrm>
            <a:off x="-1" y="-8476"/>
            <a:ext cx="26097525" cy="28812076"/>
          </a:xfrm>
          <a:prstGeom prst="rect">
            <a:avLst/>
          </a:prstGeom>
          <a:solidFill>
            <a:srgbClr val="3F3151"/>
          </a:solidFill>
          <a:ln cap="flat" cmpd="sng" w="25400">
            <a:solidFill>
              <a:srgbClr val="7030A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grpSp>
        <p:nvGrpSpPr>
          <p:cNvPr id="14" name="Google Shape;14;p1"/>
          <p:cNvGrpSpPr/>
          <p:nvPr/>
        </p:nvGrpSpPr>
        <p:grpSpPr>
          <a:xfrm>
            <a:off x="4322343" y="2862805"/>
            <a:ext cx="17010070" cy="23077990"/>
            <a:chOff x="2826048" y="2471057"/>
            <a:chExt cx="17010070" cy="23077990"/>
          </a:xfrm>
        </p:grpSpPr>
        <p:sp>
          <p:nvSpPr>
            <p:cNvPr id="15" name="Google Shape;15;p1"/>
            <p:cNvSpPr txBox="1"/>
            <p:nvPr/>
          </p:nvSpPr>
          <p:spPr>
            <a:xfrm>
              <a:off x="2826048" y="2471057"/>
              <a:ext cx="17010070" cy="5437573"/>
            </a:xfrm>
            <a:prstGeom prst="rect">
              <a:avLst/>
            </a:prstGeom>
            <a:noFill/>
            <a:ln>
              <a:noFill/>
            </a:ln>
          </p:spPr>
          <p:txBody>
            <a:bodyPr anchorCtr="0" anchor="ctr" bIns="45700" lIns="91425" spcFirstLastPara="1" rIns="91425" wrap="square" tIns="45700">
              <a:noAutofit/>
            </a:bodyPr>
            <a:lstStyle/>
            <a:p>
              <a:pPr indent="0" lvl="0" marL="0" marR="0" rtl="0" algn="l">
                <a:lnSpc>
                  <a:spcPct val="120001"/>
                </a:lnSpc>
                <a:spcBef>
                  <a:spcPts val="0"/>
                </a:spcBef>
                <a:spcAft>
                  <a:spcPts val="0"/>
                </a:spcAft>
                <a:buClr>
                  <a:srgbClr val="000000"/>
                </a:buClr>
                <a:buSzPts val="17249"/>
                <a:buFont typeface="Arial"/>
                <a:buNone/>
              </a:pPr>
              <a:r>
                <a:rPr b="1" i="0" lang="en-US" sz="17249" u="none" cap="none" strike="noStrike">
                  <a:solidFill>
                    <a:srgbClr val="FFFFFF"/>
                  </a:solidFill>
                  <a:latin typeface="Montserrat"/>
                  <a:ea typeface="Montserrat"/>
                  <a:cs typeface="Montserrat"/>
                  <a:sym typeface="Montserrat"/>
                </a:rPr>
                <a:t>Título</a:t>
              </a:r>
              <a:br>
                <a:rPr b="1" i="0" lang="en-US" sz="17249" u="none" cap="none" strike="noStrike">
                  <a:solidFill>
                    <a:srgbClr val="FFFFFF"/>
                  </a:solidFill>
                  <a:latin typeface="Montserrat"/>
                  <a:ea typeface="Montserrat"/>
                  <a:cs typeface="Montserrat"/>
                  <a:sym typeface="Montserrat"/>
                </a:rPr>
              </a:br>
              <a:r>
                <a:rPr b="0" i="0" lang="en-US" sz="17249" u="none" cap="none" strike="noStrike">
                  <a:solidFill>
                    <a:srgbClr val="FFFFFF"/>
                  </a:solidFill>
                  <a:latin typeface="Montserrat"/>
                  <a:ea typeface="Montserrat"/>
                  <a:cs typeface="Montserrat"/>
                  <a:sym typeface="Montserrat"/>
                </a:rPr>
                <a:t>Subtítulo</a:t>
              </a:r>
              <a:endParaRPr b="0" i="0" sz="1321" u="none" cap="none" strike="noStrike">
                <a:solidFill>
                  <a:schemeClr val="dk1"/>
                </a:solidFill>
                <a:latin typeface="Arial"/>
                <a:ea typeface="Arial"/>
                <a:cs typeface="Arial"/>
                <a:sym typeface="Arial"/>
              </a:endParaRPr>
            </a:p>
          </p:txBody>
        </p:sp>
        <p:sp>
          <p:nvSpPr>
            <p:cNvPr id="16" name="Google Shape;16;p1"/>
            <p:cNvSpPr txBox="1"/>
            <p:nvPr/>
          </p:nvSpPr>
          <p:spPr>
            <a:xfrm>
              <a:off x="2826048" y="13487437"/>
              <a:ext cx="16792919" cy="3742745"/>
            </a:xfrm>
            <a:prstGeom prst="rect">
              <a:avLst/>
            </a:prstGeom>
            <a:noFill/>
            <a:ln>
              <a:noFill/>
            </a:ln>
          </p:spPr>
          <p:txBody>
            <a:bodyPr anchorCtr="0" anchor="ctr" bIns="45700" lIns="91425" spcFirstLastPara="1" rIns="91425" wrap="square" tIns="45700">
              <a:noAutofit/>
            </a:bodyPr>
            <a:lstStyle/>
            <a:p>
              <a:pPr indent="0" lvl="0" marL="0" marR="0" rtl="0" algn="l">
                <a:lnSpc>
                  <a:spcPct val="150563"/>
                </a:lnSpc>
                <a:spcBef>
                  <a:spcPts val="0"/>
                </a:spcBef>
                <a:spcAft>
                  <a:spcPts val="0"/>
                </a:spcAft>
                <a:buClr>
                  <a:srgbClr val="000000"/>
                </a:buClr>
                <a:buSzPts val="6386"/>
                <a:buFont typeface="Arial"/>
                <a:buNone/>
              </a:pPr>
              <a:r>
                <a:rPr b="0" i="0" lang="en-US" sz="6386" u="none" cap="none" strike="noStrike">
                  <a:solidFill>
                    <a:srgbClr val="FFFFFF"/>
                  </a:solidFill>
                  <a:latin typeface="Montserrat"/>
                  <a:ea typeface="Montserrat"/>
                  <a:cs typeface="Montserrat"/>
                  <a:sym typeface="Montserrat"/>
                </a:rPr>
                <a:t>Mauris congue condimentum ipsum sed pulvinar. Integer vehicula scelerisque ex ac rutrum.</a:t>
              </a:r>
              <a:endParaRPr b="0" i="0" sz="1321" u="none" cap="none" strike="noStrike">
                <a:solidFill>
                  <a:schemeClr val="dk1"/>
                </a:solidFill>
                <a:latin typeface="Arial"/>
                <a:ea typeface="Arial"/>
                <a:cs typeface="Arial"/>
                <a:sym typeface="Arial"/>
              </a:endParaRPr>
            </a:p>
          </p:txBody>
        </p:sp>
        <p:grpSp>
          <p:nvGrpSpPr>
            <p:cNvPr id="17" name="Google Shape;17;p1"/>
            <p:cNvGrpSpPr/>
            <p:nvPr/>
          </p:nvGrpSpPr>
          <p:grpSpPr>
            <a:xfrm>
              <a:off x="2826048" y="23289276"/>
              <a:ext cx="4043980" cy="2259771"/>
              <a:chOff x="9863697" y="25634272"/>
              <a:chExt cx="4043980" cy="2259771"/>
            </a:xfrm>
          </p:grpSpPr>
          <p:pic>
            <p:nvPicPr>
              <p:cNvPr descr="preencoded.png" id="18" name="Google Shape;18;p1"/>
              <p:cNvPicPr preferRelativeResize="0"/>
              <p:nvPr/>
            </p:nvPicPr>
            <p:blipFill rotWithShape="1">
              <a:blip r:embed="rId3">
                <a:alphaModFix/>
              </a:blip>
              <a:srcRect b="0" l="0" r="0" t="0"/>
              <a:stretch/>
            </p:blipFill>
            <p:spPr>
              <a:xfrm>
                <a:off x="11356053" y="25634272"/>
                <a:ext cx="1059268" cy="1023959"/>
              </a:xfrm>
              <a:prstGeom prst="rect">
                <a:avLst/>
              </a:prstGeom>
              <a:noFill/>
              <a:ln>
                <a:noFill/>
              </a:ln>
            </p:spPr>
          </p:pic>
          <p:sp>
            <p:nvSpPr>
              <p:cNvPr id="19" name="Google Shape;19;p1"/>
              <p:cNvSpPr txBox="1"/>
              <p:nvPr/>
            </p:nvSpPr>
            <p:spPr>
              <a:xfrm>
                <a:off x="9863697" y="27348873"/>
                <a:ext cx="4043980" cy="545170"/>
              </a:xfrm>
              <a:prstGeom prst="rect">
                <a:avLst/>
              </a:prstGeom>
              <a:noFill/>
              <a:ln>
                <a:noFill/>
              </a:ln>
            </p:spPr>
            <p:txBody>
              <a:bodyPr anchorCtr="0" anchor="ctr" bIns="45700" lIns="91425" spcFirstLastPara="1" rIns="91425" wrap="square" tIns="45700">
                <a:noAutofit/>
              </a:bodyPr>
              <a:lstStyle/>
              <a:p>
                <a:pPr indent="0" lvl="0" marL="0" marR="0" rtl="0" algn="ctr">
                  <a:lnSpc>
                    <a:spcPct val="131247"/>
                  </a:lnSpc>
                  <a:spcBef>
                    <a:spcPts val="0"/>
                  </a:spcBef>
                  <a:spcAft>
                    <a:spcPts val="0"/>
                  </a:spcAft>
                  <a:buClr>
                    <a:srgbClr val="000000"/>
                  </a:buClr>
                  <a:buSzPts val="4698"/>
                  <a:buFont typeface="Arial"/>
                  <a:buNone/>
                </a:pPr>
                <a:r>
                  <a:rPr b="1" i="0" lang="en-US" sz="4698" u="none" cap="none" strike="noStrike">
                    <a:solidFill>
                      <a:srgbClr val="FFFFFF"/>
                    </a:solidFill>
                    <a:latin typeface="Roboto"/>
                    <a:ea typeface="Roboto"/>
                    <a:cs typeface="Roboto"/>
                    <a:sym typeface="Roboto"/>
                  </a:rPr>
                  <a:t>Sua marca</a:t>
                </a:r>
                <a:endParaRPr b="0" i="0" sz="1321" u="none" cap="none" strike="noStrike">
                  <a:solidFill>
                    <a:schemeClr val="dk1"/>
                  </a:solidFill>
                  <a:latin typeface="Arial"/>
                  <a:ea typeface="Arial"/>
                  <a:cs typeface="Arial"/>
                  <a:sym typeface="Arial"/>
                </a:endParaRPr>
              </a:p>
            </p:txBody>
          </p:sp>
        </p:grpSp>
        <p:sp>
          <p:nvSpPr>
            <p:cNvPr id="20" name="Google Shape;20;p1"/>
            <p:cNvSpPr/>
            <p:nvPr/>
          </p:nvSpPr>
          <p:spPr>
            <a:xfrm>
              <a:off x="2826048" y="10415563"/>
              <a:ext cx="12711209" cy="423707"/>
            </a:xfrm>
            <a:prstGeom prst="rect">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grpSp>
      <p:sp>
        <p:nvSpPr>
          <p:cNvPr id="21" name="Google Shape;21;p1"/>
          <p:cNvSpPr txBox="1"/>
          <p:nvPr/>
        </p:nvSpPr>
        <p:spPr>
          <a:xfrm>
            <a:off x="33042258" y="13452697"/>
            <a:ext cx="11219408" cy="1906681"/>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5578"/>
              <a:buFont typeface="Roboto"/>
              <a:buNone/>
            </a:pPr>
            <a:r>
              <a:rPr b="1" i="0" lang="en-US" sz="5578" u="none" cap="none" strike="noStrike">
                <a:solidFill>
                  <a:srgbClr val="FFFFFF"/>
                </a:solidFill>
                <a:latin typeface="Roboto"/>
                <a:ea typeface="Roboto"/>
                <a:cs typeface="Roboto"/>
                <a:sym typeface="Roboto"/>
              </a:rPr>
              <a:t>Espaço reservado</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FFFFFF"/>
              </a:buClr>
              <a:buSzPts val="5578"/>
              <a:buFont typeface="Roboto"/>
              <a:buNone/>
            </a:pPr>
            <a:r>
              <a:rPr b="1" i="0" lang="en-US" sz="5578" u="none" cap="none" strike="noStrike">
                <a:solidFill>
                  <a:srgbClr val="FFFFFF"/>
                </a:solidFill>
                <a:latin typeface="Roboto"/>
                <a:ea typeface="Roboto"/>
                <a:cs typeface="Roboto"/>
                <a:sym typeface="Roboto"/>
              </a:rPr>
              <a:t>para imagem</a:t>
            </a:r>
            <a:endParaRPr b="0" i="0" sz="1321" u="none" cap="none" strike="noStrike">
              <a:solidFill>
                <a:schemeClr val="dk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 name="Shape 26"/>
        <p:cNvGrpSpPr/>
        <p:nvPr/>
      </p:nvGrpSpPr>
      <p:grpSpPr>
        <a:xfrm>
          <a:off x="0" y="0"/>
          <a:ext cx="0" cy="0"/>
          <a:chOff x="0" y="0"/>
          <a:chExt cx="0" cy="0"/>
        </a:xfrm>
      </p:grpSpPr>
      <p:sp>
        <p:nvSpPr>
          <p:cNvPr id="27" name="Google Shape;27;p2"/>
          <p:cNvSpPr/>
          <p:nvPr/>
        </p:nvSpPr>
        <p:spPr>
          <a:xfrm>
            <a:off x="1" y="0"/>
            <a:ext cx="51206400" cy="28812076"/>
          </a:xfrm>
          <a:prstGeom prst="rect">
            <a:avLst/>
          </a:prstGeom>
          <a:solidFill>
            <a:srgbClr val="3F3151"/>
          </a:solidFill>
          <a:ln cap="flat" cmpd="sng" w="25400">
            <a:solidFill>
              <a:srgbClr val="7030A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8" name="Google Shape;28;p2"/>
          <p:cNvSpPr/>
          <p:nvPr/>
        </p:nvSpPr>
        <p:spPr>
          <a:xfrm>
            <a:off x="0" y="0"/>
            <a:ext cx="8520544" cy="28803600"/>
          </a:xfrm>
          <a:prstGeom prst="rect">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9" name="Google Shape;29;p2"/>
          <p:cNvSpPr txBox="1"/>
          <p:nvPr/>
        </p:nvSpPr>
        <p:spPr>
          <a:xfrm>
            <a:off x="16483815" y="10791548"/>
            <a:ext cx="21739200" cy="12393300"/>
          </a:xfrm>
          <a:prstGeom prst="rect">
            <a:avLst/>
          </a:prstGeom>
          <a:noFill/>
          <a:ln>
            <a:noFill/>
          </a:ln>
        </p:spPr>
        <p:txBody>
          <a:bodyPr anchorCtr="0" anchor="ctr" bIns="45700" lIns="91425" spcFirstLastPara="1" rIns="91425" wrap="square" tIns="45700">
            <a:noAutofit/>
          </a:bodyPr>
          <a:lstStyle/>
          <a:p>
            <a:pPr indent="0" lvl="0" marL="0" marR="0" rtl="0" algn="l">
              <a:lnSpc>
                <a:spcPct val="150000"/>
              </a:lnSpc>
              <a:spcBef>
                <a:spcPts val="0"/>
              </a:spcBef>
              <a:spcAft>
                <a:spcPts val="0"/>
              </a:spcAft>
              <a:buClr>
                <a:srgbClr val="000000"/>
              </a:buClr>
              <a:buSzPts val="6679"/>
              <a:buFont typeface="Arial"/>
              <a:buNone/>
            </a:pPr>
            <a:r>
              <a:rPr b="1" i="0" lang="en-US" sz="6679" u="none" cap="none" strike="noStrike">
                <a:solidFill>
                  <a:srgbClr val="FFFFFF"/>
                </a:solidFill>
                <a:latin typeface="Montserrat"/>
                <a:ea typeface="Montserrat"/>
                <a:cs typeface="Montserrat"/>
                <a:sym typeface="Montserrat"/>
              </a:rPr>
              <a:t>1. Título do capítulo 1</a:t>
            </a:r>
            <a:endParaRPr b="0" i="0" sz="1400" u="none" cap="none" strike="noStrike">
              <a:solidFill>
                <a:srgbClr val="000000"/>
              </a:solidFill>
              <a:latin typeface="Arial"/>
              <a:ea typeface="Arial"/>
              <a:cs typeface="Arial"/>
              <a:sym typeface="Arial"/>
            </a:endParaRPr>
          </a:p>
          <a:p>
            <a:pPr indent="-354203" lvl="2" marL="755065" marR="0" rtl="0" algn="l">
              <a:lnSpc>
                <a:spcPct val="150000"/>
              </a:lnSpc>
              <a:spcBef>
                <a:spcPts val="0"/>
              </a:spcBef>
              <a:spcAft>
                <a:spcPts val="0"/>
              </a:spcAft>
              <a:buClr>
                <a:srgbClr val="FFFFFF"/>
              </a:buClr>
              <a:buSzPts val="5578"/>
              <a:buFont typeface="Montserrat"/>
              <a:buChar char="•"/>
            </a:pPr>
            <a:r>
              <a:rPr b="0" i="0" lang="en-US" sz="5578" u="none" cap="none" strike="noStrike">
                <a:solidFill>
                  <a:srgbClr val="FFFFFF"/>
                </a:solidFill>
                <a:latin typeface="Montserrat"/>
                <a:ea typeface="Montserrat"/>
                <a:cs typeface="Montserrat"/>
                <a:sym typeface="Montserrat"/>
              </a:rPr>
              <a:t> Tópicos</a:t>
            </a:r>
            <a:endParaRPr b="0" i="0" sz="1400" u="none" cap="none" strike="noStrike">
              <a:solidFill>
                <a:srgbClr val="000000"/>
              </a:solidFill>
              <a:latin typeface="Arial"/>
              <a:ea typeface="Arial"/>
              <a:cs typeface="Arial"/>
              <a:sym typeface="Arial"/>
            </a:endParaRPr>
          </a:p>
          <a:p>
            <a:pPr indent="-354203" lvl="2" marL="755065" marR="0" rtl="0" algn="l">
              <a:lnSpc>
                <a:spcPct val="150000"/>
              </a:lnSpc>
              <a:spcBef>
                <a:spcPts val="0"/>
              </a:spcBef>
              <a:spcAft>
                <a:spcPts val="0"/>
              </a:spcAft>
              <a:buClr>
                <a:srgbClr val="FFFFFF"/>
              </a:buClr>
              <a:buSzPts val="5578"/>
              <a:buFont typeface="Montserrat"/>
              <a:buChar char="•"/>
            </a:pPr>
            <a:r>
              <a:rPr b="0" i="0" lang="en-US" sz="5578" u="none" cap="none" strike="noStrike">
                <a:solidFill>
                  <a:srgbClr val="FFFFFF"/>
                </a:solidFill>
                <a:latin typeface="Montserrat"/>
                <a:ea typeface="Montserrat"/>
                <a:cs typeface="Montserrat"/>
                <a:sym typeface="Montserrat"/>
              </a:rPr>
              <a:t> Tópicos</a:t>
            </a:r>
            <a:endParaRPr b="0" i="0" sz="1400" u="none" cap="none" strike="noStrike">
              <a:solidFill>
                <a:srgbClr val="000000"/>
              </a:solidFill>
              <a:latin typeface="Arial"/>
              <a:ea typeface="Arial"/>
              <a:cs typeface="Arial"/>
              <a:sym typeface="Arial"/>
            </a:endParaRPr>
          </a:p>
          <a:p>
            <a:pPr indent="-354203" lvl="2" marL="755065" marR="0" rtl="0" algn="l">
              <a:lnSpc>
                <a:spcPct val="150000"/>
              </a:lnSpc>
              <a:spcBef>
                <a:spcPts val="0"/>
              </a:spcBef>
              <a:spcAft>
                <a:spcPts val="0"/>
              </a:spcAft>
              <a:buClr>
                <a:srgbClr val="FFFFFF"/>
              </a:buClr>
              <a:buSzPts val="5578"/>
              <a:buFont typeface="Montserrat"/>
              <a:buChar char="•"/>
            </a:pPr>
            <a:r>
              <a:rPr b="0" i="0" lang="en-US" sz="5578" u="none" cap="none" strike="noStrike">
                <a:solidFill>
                  <a:srgbClr val="FFFFFF"/>
                </a:solidFill>
                <a:latin typeface="Montserrat"/>
                <a:ea typeface="Montserrat"/>
                <a:cs typeface="Montserrat"/>
                <a:sym typeface="Montserrat"/>
              </a:rPr>
              <a:t> Tópicos </a:t>
            </a:r>
            <a:endParaRPr b="0" i="0" sz="1400" u="none" cap="none" strike="noStrike">
              <a:solidFill>
                <a:srgbClr val="000000"/>
              </a:solidFill>
              <a:latin typeface="Arial"/>
              <a:ea typeface="Arial"/>
              <a:cs typeface="Arial"/>
              <a:sym typeface="Arial"/>
            </a:endParaRPr>
          </a:p>
          <a:p>
            <a:pPr indent="-354203" lvl="2" marL="755065" marR="0" rtl="0" algn="l">
              <a:lnSpc>
                <a:spcPct val="150000"/>
              </a:lnSpc>
              <a:spcBef>
                <a:spcPts val="0"/>
              </a:spcBef>
              <a:spcAft>
                <a:spcPts val="0"/>
              </a:spcAft>
              <a:buClr>
                <a:srgbClr val="FFFFFF"/>
              </a:buClr>
              <a:buSzPts val="5578"/>
              <a:buFont typeface="Montserrat"/>
              <a:buChar char="•"/>
            </a:pPr>
            <a:r>
              <a:rPr b="0" i="0" lang="en-US" sz="5578" u="none" cap="none" strike="noStrike">
                <a:solidFill>
                  <a:srgbClr val="FFFFFF"/>
                </a:solidFill>
                <a:latin typeface="Montserrat"/>
                <a:ea typeface="Montserrat"/>
                <a:cs typeface="Montserrat"/>
                <a:sym typeface="Montserrat"/>
              </a:rPr>
              <a:t> Tópicos</a:t>
            </a:r>
            <a:endParaRPr b="0" i="0" sz="1400" u="none" cap="none" strike="noStrike">
              <a:solidFill>
                <a:srgbClr val="000000"/>
              </a:solidFill>
              <a:latin typeface="Arial"/>
              <a:ea typeface="Arial"/>
              <a:cs typeface="Arial"/>
              <a:sym typeface="Arial"/>
            </a:endParaRPr>
          </a:p>
          <a:p>
            <a:pPr indent="-354203" lvl="2" marL="755065" marR="0" rtl="0" algn="l">
              <a:lnSpc>
                <a:spcPct val="150000"/>
              </a:lnSpc>
              <a:spcBef>
                <a:spcPts val="0"/>
              </a:spcBef>
              <a:spcAft>
                <a:spcPts val="0"/>
              </a:spcAft>
              <a:buClr>
                <a:srgbClr val="FFFFFF"/>
              </a:buClr>
              <a:buSzPts val="5578"/>
              <a:buFont typeface="Montserrat"/>
              <a:buChar char="•"/>
            </a:pPr>
            <a:r>
              <a:rPr b="0" i="0" lang="en-US" sz="5578" u="none" cap="none" strike="noStrike">
                <a:solidFill>
                  <a:srgbClr val="FFFFFF"/>
                </a:solidFill>
                <a:latin typeface="Montserrat"/>
                <a:ea typeface="Montserrat"/>
                <a:cs typeface="Montserrat"/>
                <a:sym typeface="Montserrat"/>
              </a:rPr>
              <a:t> Tópicos</a:t>
            </a:r>
            <a:endParaRPr b="0" i="0" sz="5578" u="none" cap="none" strike="noStrike">
              <a:solidFill>
                <a:srgbClr val="FFFFFF"/>
              </a:solidFill>
              <a:latin typeface="Montserrat"/>
              <a:ea typeface="Montserrat"/>
              <a:cs typeface="Montserrat"/>
              <a:sym typeface="Montserrat"/>
            </a:endParaRPr>
          </a:p>
          <a:p>
            <a:pPr indent="0" lvl="0" marL="0" marR="0" rtl="0" algn="l">
              <a:lnSpc>
                <a:spcPct val="150000"/>
              </a:lnSpc>
              <a:spcBef>
                <a:spcPts val="0"/>
              </a:spcBef>
              <a:spcAft>
                <a:spcPts val="0"/>
              </a:spcAft>
              <a:buClr>
                <a:srgbClr val="000000"/>
              </a:buClr>
              <a:buSzPts val="6679"/>
              <a:buFont typeface="Arial"/>
              <a:buNone/>
            </a:pPr>
            <a:r>
              <a:rPr b="1" i="0" lang="en-US" sz="6679" u="none" cap="none" strike="noStrike">
                <a:solidFill>
                  <a:srgbClr val="FFFFFF"/>
                </a:solidFill>
                <a:latin typeface="Montserrat"/>
                <a:ea typeface="Montserrat"/>
                <a:cs typeface="Montserrat"/>
                <a:sym typeface="Montserrat"/>
              </a:rPr>
              <a:t>2. Título do capítulo 2</a:t>
            </a:r>
            <a:endParaRPr b="0" i="0" sz="1400" u="none" cap="none" strike="noStrike">
              <a:solidFill>
                <a:srgbClr val="000000"/>
              </a:solidFill>
              <a:latin typeface="Arial"/>
              <a:ea typeface="Arial"/>
              <a:cs typeface="Arial"/>
              <a:sym typeface="Arial"/>
            </a:endParaRPr>
          </a:p>
          <a:p>
            <a:pPr indent="-354203" lvl="2" marL="755065" marR="0" rtl="0" algn="l">
              <a:lnSpc>
                <a:spcPct val="150000"/>
              </a:lnSpc>
              <a:spcBef>
                <a:spcPts val="0"/>
              </a:spcBef>
              <a:spcAft>
                <a:spcPts val="0"/>
              </a:spcAft>
              <a:buClr>
                <a:srgbClr val="FFFFFF"/>
              </a:buClr>
              <a:buSzPts val="5578"/>
              <a:buFont typeface="Montserrat"/>
              <a:buChar char="•"/>
            </a:pPr>
            <a:r>
              <a:rPr b="0" i="0" lang="en-US" sz="5578" u="none" cap="none" strike="noStrike">
                <a:solidFill>
                  <a:srgbClr val="FFFFFF"/>
                </a:solidFill>
                <a:latin typeface="Montserrat"/>
                <a:ea typeface="Montserrat"/>
                <a:cs typeface="Montserrat"/>
                <a:sym typeface="Montserrat"/>
              </a:rPr>
              <a:t> Tópicos </a:t>
            </a:r>
            <a:endParaRPr b="0" i="0" sz="1400" u="none" cap="none" strike="noStrike">
              <a:solidFill>
                <a:srgbClr val="000000"/>
              </a:solidFill>
              <a:latin typeface="Arial"/>
              <a:ea typeface="Arial"/>
              <a:cs typeface="Arial"/>
              <a:sym typeface="Arial"/>
            </a:endParaRPr>
          </a:p>
          <a:p>
            <a:pPr indent="-354203" lvl="2" marL="755065" marR="0" rtl="0" algn="l">
              <a:lnSpc>
                <a:spcPct val="150000"/>
              </a:lnSpc>
              <a:spcBef>
                <a:spcPts val="0"/>
              </a:spcBef>
              <a:spcAft>
                <a:spcPts val="0"/>
              </a:spcAft>
              <a:buClr>
                <a:srgbClr val="FFFFFF"/>
              </a:buClr>
              <a:buSzPts val="5578"/>
              <a:buFont typeface="Montserrat"/>
              <a:buChar char="•"/>
            </a:pPr>
            <a:r>
              <a:rPr b="0" i="0" lang="en-US" sz="5578" u="none" cap="none" strike="noStrike">
                <a:solidFill>
                  <a:srgbClr val="FFFFFF"/>
                </a:solidFill>
                <a:latin typeface="Montserrat"/>
                <a:ea typeface="Montserrat"/>
                <a:cs typeface="Montserrat"/>
                <a:sym typeface="Montserrat"/>
              </a:rPr>
              <a:t> Tópicos</a:t>
            </a:r>
            <a:endParaRPr b="0" i="0" sz="1400" u="none" cap="none" strike="noStrike">
              <a:solidFill>
                <a:srgbClr val="000000"/>
              </a:solidFill>
              <a:latin typeface="Arial"/>
              <a:ea typeface="Arial"/>
              <a:cs typeface="Arial"/>
              <a:sym typeface="Arial"/>
            </a:endParaRPr>
          </a:p>
          <a:p>
            <a:pPr indent="-354203" lvl="2" marL="755065" marR="0" rtl="0" algn="l">
              <a:lnSpc>
                <a:spcPct val="150000"/>
              </a:lnSpc>
              <a:spcBef>
                <a:spcPts val="0"/>
              </a:spcBef>
              <a:spcAft>
                <a:spcPts val="0"/>
              </a:spcAft>
              <a:buClr>
                <a:srgbClr val="FFFFFF"/>
              </a:buClr>
              <a:buSzPts val="5578"/>
              <a:buFont typeface="Montserrat"/>
              <a:buChar char="•"/>
            </a:pPr>
            <a:r>
              <a:rPr b="0" i="0" lang="en-US" sz="5578" u="none" cap="none" strike="noStrike">
                <a:solidFill>
                  <a:srgbClr val="FFFFFF"/>
                </a:solidFill>
                <a:latin typeface="Montserrat"/>
                <a:ea typeface="Montserrat"/>
                <a:cs typeface="Montserrat"/>
                <a:sym typeface="Montserrat"/>
              </a:rPr>
              <a:t> Tópicos</a:t>
            </a:r>
            <a:endParaRPr b="0" i="0" sz="1321" u="none" cap="none" strike="noStrike">
              <a:solidFill>
                <a:schemeClr val="dk1"/>
              </a:solidFill>
              <a:latin typeface="Arial"/>
              <a:ea typeface="Arial"/>
              <a:cs typeface="Arial"/>
              <a:sym typeface="Arial"/>
            </a:endParaRPr>
          </a:p>
        </p:txBody>
      </p:sp>
      <p:sp>
        <p:nvSpPr>
          <p:cNvPr id="30" name="Google Shape;30;p2"/>
          <p:cNvSpPr txBox="1"/>
          <p:nvPr/>
        </p:nvSpPr>
        <p:spPr>
          <a:xfrm>
            <a:off x="16448506" y="5543500"/>
            <a:ext cx="21787366" cy="194199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5047"/>
              <a:buFont typeface="Arial"/>
              <a:buNone/>
            </a:pPr>
            <a:r>
              <a:rPr b="1" i="0" lang="en-US" sz="15047" u="none" cap="none" strike="noStrike">
                <a:solidFill>
                  <a:srgbClr val="FFFFFF"/>
                </a:solidFill>
                <a:latin typeface="Montserrat"/>
                <a:ea typeface="Montserrat"/>
                <a:cs typeface="Montserrat"/>
                <a:sym typeface="Montserrat"/>
              </a:rPr>
              <a:t>Índice</a:t>
            </a:r>
            <a:endParaRPr b="0" i="0" sz="1321" u="none" cap="none" strike="noStrike">
              <a:solidFill>
                <a:schemeClr val="dk1"/>
              </a:solidFill>
              <a:latin typeface="Arial"/>
              <a:ea typeface="Arial"/>
              <a:cs typeface="Arial"/>
              <a:sym typeface="Arial"/>
            </a:endParaRPr>
          </a:p>
        </p:txBody>
      </p:sp>
      <p:sp>
        <p:nvSpPr>
          <p:cNvPr id="31" name="Google Shape;31;p2"/>
          <p:cNvSpPr txBox="1"/>
          <p:nvPr/>
        </p:nvSpPr>
        <p:spPr>
          <a:xfrm>
            <a:off x="12776379" y="10486747"/>
            <a:ext cx="1592432" cy="1306430"/>
          </a:xfrm>
          <a:prstGeom prst="rect">
            <a:avLst/>
          </a:prstGeom>
          <a:noFill/>
          <a:ln>
            <a:noFill/>
          </a:ln>
        </p:spPr>
        <p:txBody>
          <a:bodyPr anchorCtr="0" anchor="ctr" bIns="45700" lIns="91425" spcFirstLastPara="1" rIns="91425" wrap="square" tIns="45700">
            <a:noAutofit/>
          </a:bodyPr>
          <a:lstStyle/>
          <a:p>
            <a:pPr indent="0" lvl="0" marL="0" marR="0" rtl="0" algn="r">
              <a:lnSpc>
                <a:spcPct val="150561"/>
              </a:lnSpc>
              <a:spcBef>
                <a:spcPts val="0"/>
              </a:spcBef>
              <a:spcAft>
                <a:spcPts val="0"/>
              </a:spcAft>
              <a:buClr>
                <a:srgbClr val="000000"/>
              </a:buClr>
              <a:buSzPts val="6679"/>
              <a:buFont typeface="Arial"/>
              <a:buNone/>
            </a:pPr>
            <a:r>
              <a:rPr b="1" i="0" lang="en-US" sz="6679" u="none" cap="none" strike="noStrike">
                <a:solidFill>
                  <a:srgbClr val="FFFFFF"/>
                </a:solidFill>
                <a:latin typeface="Montserrat"/>
                <a:ea typeface="Montserrat"/>
                <a:cs typeface="Montserrat"/>
                <a:sym typeface="Montserrat"/>
              </a:rPr>
              <a:t>03</a:t>
            </a:r>
            <a:endParaRPr b="0" i="0" sz="1321" u="none" cap="none" strike="noStrike">
              <a:solidFill>
                <a:schemeClr val="dk1"/>
              </a:solidFill>
              <a:latin typeface="Arial"/>
              <a:ea typeface="Arial"/>
              <a:cs typeface="Arial"/>
              <a:sym typeface="Arial"/>
            </a:endParaRPr>
          </a:p>
        </p:txBody>
      </p:sp>
      <p:sp>
        <p:nvSpPr>
          <p:cNvPr id="32" name="Google Shape;32;p2"/>
          <p:cNvSpPr txBox="1"/>
          <p:nvPr/>
        </p:nvSpPr>
        <p:spPr>
          <a:xfrm>
            <a:off x="12776379" y="18537180"/>
            <a:ext cx="1592432" cy="1306430"/>
          </a:xfrm>
          <a:prstGeom prst="rect">
            <a:avLst/>
          </a:prstGeom>
          <a:noFill/>
          <a:ln>
            <a:noFill/>
          </a:ln>
        </p:spPr>
        <p:txBody>
          <a:bodyPr anchorCtr="0" anchor="ctr" bIns="45700" lIns="91425" spcFirstLastPara="1" rIns="91425" wrap="square" tIns="45700">
            <a:noAutofit/>
          </a:bodyPr>
          <a:lstStyle/>
          <a:p>
            <a:pPr indent="0" lvl="0" marL="0" marR="0" rtl="0" algn="r">
              <a:lnSpc>
                <a:spcPct val="150561"/>
              </a:lnSpc>
              <a:spcBef>
                <a:spcPts val="0"/>
              </a:spcBef>
              <a:spcAft>
                <a:spcPts val="0"/>
              </a:spcAft>
              <a:buClr>
                <a:srgbClr val="000000"/>
              </a:buClr>
              <a:buSzPts val="6679"/>
              <a:buFont typeface="Arial"/>
              <a:buNone/>
            </a:pPr>
            <a:r>
              <a:rPr b="1" i="0" lang="en-US" sz="6679" u="none" cap="none" strike="noStrike">
                <a:solidFill>
                  <a:srgbClr val="FFFFFF"/>
                </a:solidFill>
                <a:latin typeface="Montserrat"/>
                <a:ea typeface="Montserrat"/>
                <a:cs typeface="Montserrat"/>
                <a:sym typeface="Montserrat"/>
              </a:rPr>
              <a:t>04</a:t>
            </a:r>
            <a:endParaRPr b="0" i="0" sz="1321" u="none" cap="none" strike="noStrike">
              <a:solidFill>
                <a:schemeClr val="dk1"/>
              </a:solidFill>
              <a:latin typeface="Arial"/>
              <a:ea typeface="Arial"/>
              <a:cs typeface="Arial"/>
              <a:sym typeface="Arial"/>
            </a:endParaRPr>
          </a:p>
        </p:txBody>
      </p:sp>
      <p:sp>
        <p:nvSpPr>
          <p:cNvPr id="33" name="Google Shape;33;p2"/>
          <p:cNvSpPr/>
          <p:nvPr/>
        </p:nvSpPr>
        <p:spPr>
          <a:xfrm>
            <a:off x="16448506" y="8897848"/>
            <a:ext cx="12124935" cy="475216"/>
          </a:xfrm>
          <a:prstGeom prst="rect">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 name="Shape 38"/>
        <p:cNvGrpSpPr/>
        <p:nvPr/>
      </p:nvGrpSpPr>
      <p:grpSpPr>
        <a:xfrm>
          <a:off x="0" y="0"/>
          <a:ext cx="0" cy="0"/>
          <a:chOff x="0" y="0"/>
          <a:chExt cx="0" cy="0"/>
        </a:xfrm>
      </p:grpSpPr>
      <p:sp>
        <p:nvSpPr>
          <p:cNvPr id="39" name="Google Shape;39;p3"/>
          <p:cNvSpPr/>
          <p:nvPr/>
        </p:nvSpPr>
        <p:spPr>
          <a:xfrm>
            <a:off x="1" y="0"/>
            <a:ext cx="51206400" cy="28812076"/>
          </a:xfrm>
          <a:prstGeom prst="rect">
            <a:avLst/>
          </a:prstGeom>
          <a:solidFill>
            <a:srgbClr val="3F3151"/>
          </a:solidFill>
          <a:ln cap="flat" cmpd="sng" w="25400">
            <a:solidFill>
              <a:srgbClr val="7030A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descr="preencoded.png" id="40" name="Google Shape;40;p3"/>
          <p:cNvPicPr preferRelativeResize="0"/>
          <p:nvPr/>
        </p:nvPicPr>
        <p:blipFill rotWithShape="1">
          <a:blip r:embed="rId3">
            <a:alphaModFix/>
          </a:blip>
          <a:srcRect b="0" l="0" r="0" t="0"/>
          <a:stretch/>
        </p:blipFill>
        <p:spPr>
          <a:xfrm>
            <a:off x="3226629" y="2321057"/>
            <a:ext cx="6426222" cy="6461531"/>
          </a:xfrm>
          <a:prstGeom prst="rect">
            <a:avLst/>
          </a:prstGeom>
          <a:noFill/>
          <a:ln>
            <a:noFill/>
          </a:ln>
        </p:spPr>
      </p:pic>
      <p:sp>
        <p:nvSpPr>
          <p:cNvPr id="41" name="Google Shape;41;p3"/>
          <p:cNvSpPr txBox="1"/>
          <p:nvPr/>
        </p:nvSpPr>
        <p:spPr>
          <a:xfrm>
            <a:off x="11396052" y="2815382"/>
            <a:ext cx="26407832" cy="536695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FFFFF"/>
              </a:buClr>
              <a:buSzPts val="16955"/>
              <a:buFont typeface="Poppins"/>
              <a:buNone/>
            </a:pPr>
            <a:r>
              <a:rPr b="0" i="0" lang="en-US" sz="16955" u="none" cap="none" strike="noStrike">
                <a:solidFill>
                  <a:srgbClr val="FFFFFF"/>
                </a:solidFill>
                <a:latin typeface="Poppins"/>
                <a:ea typeface="Poppins"/>
                <a:cs typeface="Poppins"/>
                <a:sym typeface="Poppins"/>
              </a:rPr>
              <a:t>Título do capítulo 1: </a:t>
            </a:r>
            <a:br>
              <a:rPr b="0" i="0" lang="en-US" sz="16955" u="none" cap="none" strike="noStrike">
                <a:solidFill>
                  <a:srgbClr val="FFFFFF"/>
                </a:solidFill>
                <a:latin typeface="Poppins"/>
                <a:ea typeface="Poppins"/>
                <a:cs typeface="Poppins"/>
                <a:sym typeface="Poppins"/>
              </a:rPr>
            </a:br>
            <a:r>
              <a:rPr b="1" i="0" lang="en-US" sz="16955" u="none" cap="none" strike="noStrike">
                <a:solidFill>
                  <a:srgbClr val="FFFFFF"/>
                </a:solidFill>
                <a:latin typeface="Poppins"/>
                <a:ea typeface="Poppins"/>
                <a:cs typeface="Poppins"/>
                <a:sym typeface="Poppins"/>
              </a:rPr>
              <a:t>Subtítulo</a:t>
            </a:r>
            <a:endParaRPr b="0" i="0" sz="1321" u="none" cap="none" strike="noStrike">
              <a:solidFill>
                <a:schemeClr val="dk1"/>
              </a:solidFill>
              <a:latin typeface="Arial"/>
              <a:ea typeface="Arial"/>
              <a:cs typeface="Arial"/>
              <a:sym typeface="Arial"/>
            </a:endParaRPr>
          </a:p>
        </p:txBody>
      </p:sp>
      <p:sp>
        <p:nvSpPr>
          <p:cNvPr id="42" name="Google Shape;42;p3"/>
          <p:cNvSpPr txBox="1"/>
          <p:nvPr/>
        </p:nvSpPr>
        <p:spPr>
          <a:xfrm>
            <a:off x="3226628" y="10627983"/>
            <a:ext cx="24870389" cy="16524572"/>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Clr>
                <a:srgbClr val="000000"/>
              </a:buClr>
              <a:buSzPts val="5000"/>
              <a:buFont typeface="Arial"/>
              <a:buNone/>
            </a:pPr>
            <a:r>
              <a:rPr b="0" i="0" lang="en-US" sz="5000" u="none" cap="none" strike="noStrike">
                <a:solidFill>
                  <a:srgbClr val="FFFFFF"/>
                </a:solidFill>
                <a:latin typeface="Montserrat"/>
                <a:ea typeface="Montserrat"/>
                <a:cs typeface="Montserrat"/>
                <a:sym typeface="Montserrat"/>
              </a:rPr>
              <a:t>Lorem ipsum dolor sit amet, consectetur adipiscing elit. Nunc ultricies quam vitae tellus malesuada viverra. In eget enim vitae sem tincidunt commodo in vitae nunc. </a:t>
            </a:r>
            <a:br>
              <a:rPr b="0" i="0" lang="en-US" sz="5000" u="none" cap="none" strike="noStrike">
                <a:solidFill>
                  <a:srgbClr val="FFFFFF"/>
                </a:solidFill>
                <a:latin typeface="Montserrat"/>
                <a:ea typeface="Montserrat"/>
                <a:cs typeface="Montserrat"/>
                <a:sym typeface="Montserrat"/>
              </a:rPr>
            </a:br>
            <a:r>
              <a:rPr b="0" i="0" lang="en-US" sz="5000" u="none" cap="none" strike="noStrike">
                <a:solidFill>
                  <a:srgbClr val="FFFFFF"/>
                </a:solidFill>
                <a:latin typeface="Montserrat"/>
                <a:ea typeface="Montserrat"/>
                <a:cs typeface="Montserrat"/>
                <a:sym typeface="Montserrat"/>
              </a:rPr>
              <a:t>Nulla vehicula elit massa, id sagittis felis porttitor vitae. Aenean lorem leo, gravida quis lacus vitae, molestie elementum tortor. Proin vel eros sed justo blandit consequat quis sed orci. Aenean at lobortis urna. Proin lacinia dui et purus pellentesque, id accumsan nisl pharetra. Donec placerat pellentesque mi sed accumsan.</a:t>
            </a:r>
            <a:br>
              <a:rPr b="0" i="0" lang="en-US" sz="5000" u="none" cap="none" strike="noStrike">
                <a:solidFill>
                  <a:srgbClr val="FFFFFF"/>
                </a:solidFill>
                <a:latin typeface="Montserrat"/>
                <a:ea typeface="Montserrat"/>
                <a:cs typeface="Montserrat"/>
                <a:sym typeface="Montserrat"/>
              </a:rPr>
            </a:br>
            <a:r>
              <a:rPr b="0" i="0" lang="en-US" sz="5000" u="none" cap="none" strike="noStrike">
                <a:solidFill>
                  <a:srgbClr val="FFFFFF"/>
                </a:solidFill>
                <a:latin typeface="Montserrat"/>
                <a:ea typeface="Montserrat"/>
                <a:cs typeface="Montserrat"/>
                <a:sym typeface="Montserrat"/>
              </a:rPr>
              <a:t>Curabitur viverra nisl in dignissim pretium. In sed dolor id est vulputate finibus. Aenean varius ultricies viverra. Praesent ultricies, mi ut aliquet vulputate, sapien dolor sodales lorem, in lobortis lorem arcut.</a:t>
            </a:r>
            <a:endParaRPr b="0" i="0" sz="5000" u="none" cap="none" strike="noStrike">
              <a:solidFill>
                <a:srgbClr val="FFFFFF"/>
              </a:solidFill>
              <a:latin typeface="Montserrat"/>
              <a:ea typeface="Montserrat"/>
              <a:cs typeface="Montserrat"/>
              <a:sym typeface="Montserrat"/>
            </a:endParaRPr>
          </a:p>
          <a:p>
            <a:pPr indent="0" lvl="0" marL="0" marR="0" rtl="0" algn="l">
              <a:lnSpc>
                <a:spcPct val="120000"/>
              </a:lnSpc>
              <a:spcBef>
                <a:spcPts val="0"/>
              </a:spcBef>
              <a:spcAft>
                <a:spcPts val="0"/>
              </a:spcAft>
              <a:buClr>
                <a:srgbClr val="000000"/>
              </a:buClr>
              <a:buSzPts val="5000"/>
              <a:buFont typeface="Arial"/>
              <a:buNone/>
            </a:pPr>
            <a:r>
              <a:rPr b="0" i="0" lang="en-US" sz="5000" u="none" cap="none" strike="noStrike">
                <a:solidFill>
                  <a:srgbClr val="FFFFFF"/>
                </a:solidFill>
                <a:latin typeface="Montserrat"/>
                <a:ea typeface="Montserrat"/>
                <a:cs typeface="Montserrat"/>
                <a:sym typeface="Montserrat"/>
              </a:rPr>
              <a:t>Lorem ipsum dolor sit amet, consectetur adipiscing elit. Nunc ultricies quam vitae tellus malesuada viverra. In eget enim vitae sem tincidunt commodo in vitae nunc. </a:t>
            </a:r>
            <a:br>
              <a:rPr b="0" i="0" lang="en-US" sz="5000" u="none" cap="none" strike="noStrike">
                <a:solidFill>
                  <a:srgbClr val="FFFFFF"/>
                </a:solidFill>
                <a:latin typeface="Montserrat"/>
                <a:ea typeface="Montserrat"/>
                <a:cs typeface="Montserrat"/>
                <a:sym typeface="Montserrat"/>
              </a:rPr>
            </a:br>
            <a:r>
              <a:rPr b="0" i="0" lang="en-US" sz="5000" u="none" cap="none" strike="noStrike">
                <a:solidFill>
                  <a:srgbClr val="FFFFFF"/>
                </a:solidFill>
                <a:latin typeface="Montserrat"/>
                <a:ea typeface="Montserrat"/>
                <a:cs typeface="Montserrat"/>
                <a:sym typeface="Montserrat"/>
              </a:rPr>
              <a:t>Nulla vehicula elit massa, id sagittis felis porttitor vitae. Aenean lorem leo, gravida quis lacus vitae, molestie elementum tortor. Proin vel eros sed justo blandit consequat quis sed orci. Aenean at lobortis urna. </a:t>
            </a:r>
            <a:endParaRPr b="0" i="0" sz="5000" u="none" cap="none" strike="noStrike">
              <a:solidFill>
                <a:srgbClr val="000000"/>
              </a:solidFill>
              <a:latin typeface="Arial"/>
              <a:ea typeface="Arial"/>
              <a:cs typeface="Arial"/>
              <a:sym typeface="Arial"/>
            </a:endParaRPr>
          </a:p>
        </p:txBody>
      </p:sp>
      <p:grpSp>
        <p:nvGrpSpPr>
          <p:cNvPr id="43" name="Google Shape;43;p3"/>
          <p:cNvGrpSpPr/>
          <p:nvPr/>
        </p:nvGrpSpPr>
        <p:grpSpPr>
          <a:xfrm>
            <a:off x="30601732" y="10588600"/>
            <a:ext cx="15128105" cy="15996976"/>
            <a:chOff x="27968897" y="10627983"/>
            <a:chExt cx="15128105" cy="15996976"/>
          </a:xfrm>
        </p:grpSpPr>
        <p:pic>
          <p:nvPicPr>
            <p:cNvPr descr="preencoded.png" id="44" name="Google Shape;44;p3"/>
            <p:cNvPicPr preferRelativeResize="0"/>
            <p:nvPr/>
          </p:nvPicPr>
          <p:blipFill rotWithShape="1">
            <a:blip r:embed="rId4">
              <a:alphaModFix/>
            </a:blip>
            <a:srcRect b="0" l="0" r="0" t="0"/>
            <a:stretch/>
          </p:blipFill>
          <p:spPr>
            <a:xfrm>
              <a:off x="27968898" y="12662585"/>
              <a:ext cx="1469350" cy="1375160"/>
            </a:xfrm>
            <a:prstGeom prst="rect">
              <a:avLst/>
            </a:prstGeom>
            <a:noFill/>
            <a:ln>
              <a:noFill/>
            </a:ln>
          </p:spPr>
        </p:pic>
        <p:sp>
          <p:nvSpPr>
            <p:cNvPr id="45" name="Google Shape;45;p3"/>
            <p:cNvSpPr txBox="1"/>
            <p:nvPr/>
          </p:nvSpPr>
          <p:spPr>
            <a:xfrm>
              <a:off x="27968897" y="10627983"/>
              <a:ext cx="15128105" cy="847414"/>
            </a:xfrm>
            <a:prstGeom prst="rect">
              <a:avLst/>
            </a:prstGeom>
            <a:noFill/>
            <a:ln>
              <a:noFill/>
            </a:ln>
          </p:spPr>
          <p:txBody>
            <a:bodyPr anchorCtr="0" anchor="ctr" bIns="45700" lIns="91425" spcFirstLastPara="1" rIns="91425" wrap="square" tIns="45700">
              <a:noAutofit/>
            </a:bodyPr>
            <a:lstStyle/>
            <a:p>
              <a:pPr indent="0" lvl="0" marL="0" marR="0" rtl="0" algn="l">
                <a:lnSpc>
                  <a:spcPct val="130895"/>
                </a:lnSpc>
                <a:spcBef>
                  <a:spcPts val="0"/>
                </a:spcBef>
                <a:spcAft>
                  <a:spcPts val="0"/>
                </a:spcAft>
                <a:buClr>
                  <a:srgbClr val="000000"/>
                </a:buClr>
                <a:buSzPts val="4991"/>
                <a:buFont typeface="Arial"/>
                <a:buNone/>
              </a:pPr>
              <a:r>
                <a:rPr b="1" i="0" lang="en-US" sz="4991" u="none" cap="none" strike="noStrike">
                  <a:solidFill>
                    <a:srgbClr val="FFFFFF"/>
                  </a:solidFill>
                  <a:latin typeface="Montserrat"/>
                  <a:ea typeface="Montserrat"/>
                  <a:cs typeface="Montserrat"/>
                  <a:sym typeface="Montserrat"/>
                </a:rPr>
                <a:t>Cras tincidunt urna sit amet erat ornare:</a:t>
              </a:r>
              <a:endParaRPr b="0" i="0" sz="1321" u="none" cap="none" strike="noStrike">
                <a:solidFill>
                  <a:schemeClr val="dk1"/>
                </a:solidFill>
                <a:latin typeface="Arial"/>
                <a:ea typeface="Arial"/>
                <a:cs typeface="Arial"/>
                <a:sym typeface="Arial"/>
              </a:endParaRPr>
            </a:p>
          </p:txBody>
        </p:sp>
        <p:sp>
          <p:nvSpPr>
            <p:cNvPr id="46" name="Google Shape;46;p3"/>
            <p:cNvSpPr txBox="1"/>
            <p:nvPr/>
          </p:nvSpPr>
          <p:spPr>
            <a:xfrm>
              <a:off x="30842459" y="12573369"/>
              <a:ext cx="10966066" cy="1553592"/>
            </a:xfrm>
            <a:prstGeom prst="rect">
              <a:avLst/>
            </a:prstGeom>
            <a:noFill/>
            <a:ln>
              <a:noFill/>
            </a:ln>
          </p:spPr>
          <p:txBody>
            <a:bodyPr anchorCtr="0" anchor="ctr" bIns="45700" lIns="91425" spcFirstLastPara="1" rIns="91425" wrap="square" tIns="45700">
              <a:noAutofit/>
            </a:bodyPr>
            <a:lstStyle/>
            <a:p>
              <a:pPr indent="0" lvl="0" marL="0" marR="0" rtl="0" algn="l">
                <a:lnSpc>
                  <a:spcPct val="150860"/>
                </a:lnSpc>
                <a:spcBef>
                  <a:spcPts val="0"/>
                </a:spcBef>
                <a:spcAft>
                  <a:spcPts val="0"/>
                </a:spcAft>
                <a:buClr>
                  <a:srgbClr val="000000"/>
                </a:buClr>
                <a:buSzPts val="4184"/>
                <a:buFont typeface="Arial"/>
                <a:buNone/>
              </a:pPr>
              <a:r>
                <a:rPr b="0" i="0" lang="en-US" sz="4184" u="none" cap="none" strike="noStrike">
                  <a:solidFill>
                    <a:srgbClr val="FFFFFF"/>
                  </a:solidFill>
                  <a:latin typeface="Montserrat"/>
                  <a:ea typeface="Montserrat"/>
                  <a:cs typeface="Montserrat"/>
                  <a:sym typeface="Montserrat"/>
                </a:rPr>
                <a:t>Nulla vitae augue nec orci semper fringilla</a:t>
              </a:r>
              <a:endParaRPr b="0" i="0" sz="1321" u="none" cap="none" strike="noStrike">
                <a:solidFill>
                  <a:schemeClr val="dk1"/>
                </a:solidFill>
                <a:latin typeface="Arial"/>
                <a:ea typeface="Arial"/>
                <a:cs typeface="Arial"/>
                <a:sym typeface="Arial"/>
              </a:endParaRPr>
            </a:p>
          </p:txBody>
        </p:sp>
        <p:sp>
          <p:nvSpPr>
            <p:cNvPr id="47" name="Google Shape;47;p3"/>
            <p:cNvSpPr txBox="1"/>
            <p:nvPr/>
          </p:nvSpPr>
          <p:spPr>
            <a:xfrm>
              <a:off x="30842459" y="15818394"/>
              <a:ext cx="10966066" cy="1624210"/>
            </a:xfrm>
            <a:prstGeom prst="rect">
              <a:avLst/>
            </a:prstGeom>
            <a:noFill/>
            <a:ln>
              <a:noFill/>
            </a:ln>
          </p:spPr>
          <p:txBody>
            <a:bodyPr anchorCtr="0" anchor="ctr" bIns="45700" lIns="91425" spcFirstLastPara="1" rIns="91425" wrap="square" tIns="45700">
              <a:noAutofit/>
            </a:bodyPr>
            <a:lstStyle/>
            <a:p>
              <a:pPr indent="0" lvl="0" marL="0" marR="0" rtl="0" algn="l">
                <a:lnSpc>
                  <a:spcPct val="150860"/>
                </a:lnSpc>
                <a:spcBef>
                  <a:spcPts val="0"/>
                </a:spcBef>
                <a:spcAft>
                  <a:spcPts val="0"/>
                </a:spcAft>
                <a:buClr>
                  <a:srgbClr val="000000"/>
                </a:buClr>
                <a:buSzPts val="4184"/>
                <a:buFont typeface="Arial"/>
                <a:buNone/>
              </a:pPr>
              <a:r>
                <a:rPr b="0" i="0" lang="en-US" sz="4184" u="none" cap="none" strike="noStrike">
                  <a:solidFill>
                    <a:srgbClr val="FFFFFF"/>
                  </a:solidFill>
                  <a:latin typeface="Montserrat"/>
                  <a:ea typeface="Montserrat"/>
                  <a:cs typeface="Montserrat"/>
                  <a:sym typeface="Montserrat"/>
                </a:rPr>
                <a:t>Sed venenatis quam orci, in consectetur metus ornare in. </a:t>
              </a:r>
              <a:endParaRPr b="0" i="0" sz="1321" u="none" cap="none" strike="noStrike">
                <a:solidFill>
                  <a:schemeClr val="dk1"/>
                </a:solidFill>
                <a:latin typeface="Arial"/>
                <a:ea typeface="Arial"/>
                <a:cs typeface="Arial"/>
                <a:sym typeface="Arial"/>
              </a:endParaRPr>
            </a:p>
          </p:txBody>
        </p:sp>
        <p:sp>
          <p:nvSpPr>
            <p:cNvPr id="48" name="Google Shape;48;p3"/>
            <p:cNvSpPr txBox="1"/>
            <p:nvPr/>
          </p:nvSpPr>
          <p:spPr>
            <a:xfrm>
              <a:off x="30842459" y="19078832"/>
              <a:ext cx="11038449" cy="1624210"/>
            </a:xfrm>
            <a:prstGeom prst="rect">
              <a:avLst/>
            </a:prstGeom>
            <a:noFill/>
            <a:ln>
              <a:noFill/>
            </a:ln>
          </p:spPr>
          <p:txBody>
            <a:bodyPr anchorCtr="0" anchor="ctr" bIns="45700" lIns="91425" spcFirstLastPara="1" rIns="91425" wrap="square" tIns="45700">
              <a:noAutofit/>
            </a:bodyPr>
            <a:lstStyle/>
            <a:p>
              <a:pPr indent="0" lvl="0" marL="0" marR="0" rtl="0" algn="l">
                <a:lnSpc>
                  <a:spcPct val="150860"/>
                </a:lnSpc>
                <a:spcBef>
                  <a:spcPts val="0"/>
                </a:spcBef>
                <a:spcAft>
                  <a:spcPts val="0"/>
                </a:spcAft>
                <a:buClr>
                  <a:srgbClr val="000000"/>
                </a:buClr>
                <a:buSzPts val="4184"/>
                <a:buFont typeface="Arial"/>
                <a:buNone/>
              </a:pPr>
              <a:r>
                <a:rPr b="0" i="0" lang="en-US" sz="4184" u="none" cap="none" strike="noStrike">
                  <a:solidFill>
                    <a:srgbClr val="FFFFFF"/>
                  </a:solidFill>
                  <a:latin typeface="Montserrat"/>
                  <a:ea typeface="Montserrat"/>
                  <a:cs typeface="Montserrat"/>
                  <a:sym typeface="Montserrat"/>
                </a:rPr>
                <a:t>Sed finibus scelerisque leo non pellentesque. </a:t>
              </a:r>
              <a:endParaRPr b="0" i="0" sz="1321" u="none" cap="none" strike="noStrike">
                <a:solidFill>
                  <a:schemeClr val="dk1"/>
                </a:solidFill>
                <a:latin typeface="Arial"/>
                <a:ea typeface="Arial"/>
                <a:cs typeface="Arial"/>
                <a:sym typeface="Arial"/>
              </a:endParaRPr>
            </a:p>
          </p:txBody>
        </p:sp>
        <p:sp>
          <p:nvSpPr>
            <p:cNvPr id="49" name="Google Shape;49;p3"/>
            <p:cNvSpPr txBox="1"/>
            <p:nvPr/>
          </p:nvSpPr>
          <p:spPr>
            <a:xfrm>
              <a:off x="30842459" y="22333907"/>
              <a:ext cx="10966067" cy="1624210"/>
            </a:xfrm>
            <a:prstGeom prst="rect">
              <a:avLst/>
            </a:prstGeom>
            <a:noFill/>
            <a:ln>
              <a:noFill/>
            </a:ln>
          </p:spPr>
          <p:txBody>
            <a:bodyPr anchorCtr="0" anchor="ctr" bIns="45700" lIns="91425" spcFirstLastPara="1" rIns="91425" wrap="square" tIns="45700">
              <a:noAutofit/>
            </a:bodyPr>
            <a:lstStyle/>
            <a:p>
              <a:pPr indent="0" lvl="0" marL="0" marR="0" rtl="0" algn="l">
                <a:lnSpc>
                  <a:spcPct val="150860"/>
                </a:lnSpc>
                <a:spcBef>
                  <a:spcPts val="0"/>
                </a:spcBef>
                <a:spcAft>
                  <a:spcPts val="0"/>
                </a:spcAft>
                <a:buClr>
                  <a:srgbClr val="000000"/>
                </a:buClr>
                <a:buSzPts val="4184"/>
                <a:buFont typeface="Arial"/>
                <a:buNone/>
              </a:pPr>
              <a:r>
                <a:rPr b="0" i="0" lang="en-US" sz="4184" u="none" cap="none" strike="noStrike">
                  <a:solidFill>
                    <a:srgbClr val="FFFFFF"/>
                  </a:solidFill>
                  <a:latin typeface="Montserrat"/>
                  <a:ea typeface="Montserrat"/>
                  <a:cs typeface="Montserrat"/>
                  <a:sym typeface="Montserrat"/>
                </a:rPr>
                <a:t>Praesent tempor dictum lectus vel pretium.</a:t>
              </a:r>
              <a:endParaRPr b="0" i="0" sz="1321" u="none" cap="none" strike="noStrike">
                <a:solidFill>
                  <a:schemeClr val="dk1"/>
                </a:solidFill>
                <a:latin typeface="Arial"/>
                <a:ea typeface="Arial"/>
                <a:cs typeface="Arial"/>
                <a:sym typeface="Arial"/>
              </a:endParaRPr>
            </a:p>
          </p:txBody>
        </p:sp>
        <p:sp>
          <p:nvSpPr>
            <p:cNvPr id="50" name="Google Shape;50;p3"/>
            <p:cNvSpPr txBox="1"/>
            <p:nvPr/>
          </p:nvSpPr>
          <p:spPr>
            <a:xfrm>
              <a:off x="30842459" y="25812854"/>
              <a:ext cx="10966066" cy="812105"/>
            </a:xfrm>
            <a:prstGeom prst="rect">
              <a:avLst/>
            </a:prstGeom>
            <a:noFill/>
            <a:ln>
              <a:noFill/>
            </a:ln>
          </p:spPr>
          <p:txBody>
            <a:bodyPr anchorCtr="0" anchor="ctr" bIns="45700" lIns="91425" spcFirstLastPara="1" rIns="91425" wrap="square" tIns="45700">
              <a:noAutofit/>
            </a:bodyPr>
            <a:lstStyle/>
            <a:p>
              <a:pPr indent="0" lvl="0" marL="0" marR="0" rtl="0" algn="l">
                <a:lnSpc>
                  <a:spcPct val="150860"/>
                </a:lnSpc>
                <a:spcBef>
                  <a:spcPts val="0"/>
                </a:spcBef>
                <a:spcAft>
                  <a:spcPts val="0"/>
                </a:spcAft>
                <a:buClr>
                  <a:srgbClr val="000000"/>
                </a:buClr>
                <a:buSzPts val="4184"/>
                <a:buFont typeface="Arial"/>
                <a:buNone/>
              </a:pPr>
              <a:r>
                <a:rPr b="0" i="0" lang="en-US" sz="4184" u="none" cap="none" strike="noStrike">
                  <a:solidFill>
                    <a:srgbClr val="FFFFFF"/>
                  </a:solidFill>
                  <a:latin typeface="Montserrat"/>
                  <a:ea typeface="Montserrat"/>
                  <a:cs typeface="Montserrat"/>
                  <a:sym typeface="Montserrat"/>
                </a:rPr>
                <a:t>Proin fermentum leo sed ultrices plac.</a:t>
              </a:r>
              <a:endParaRPr b="0" i="0" sz="1321" u="none" cap="none" strike="noStrike">
                <a:solidFill>
                  <a:schemeClr val="dk1"/>
                </a:solidFill>
                <a:latin typeface="Arial"/>
                <a:ea typeface="Arial"/>
                <a:cs typeface="Arial"/>
                <a:sym typeface="Arial"/>
              </a:endParaRPr>
            </a:p>
          </p:txBody>
        </p:sp>
      </p:grpSp>
      <p:sp>
        <p:nvSpPr>
          <p:cNvPr id="51" name="Google Shape;51;p3"/>
          <p:cNvSpPr txBox="1"/>
          <p:nvPr/>
        </p:nvSpPr>
        <p:spPr>
          <a:xfrm>
            <a:off x="3226629" y="4616137"/>
            <a:ext cx="6586878" cy="1906681"/>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5578"/>
              <a:buFont typeface="Roboto"/>
              <a:buNone/>
            </a:pPr>
            <a:r>
              <a:rPr b="1" i="0" lang="en-US" sz="5578" u="none" cap="none" strike="noStrike">
                <a:solidFill>
                  <a:srgbClr val="FFFFFF"/>
                </a:solidFill>
                <a:latin typeface="Roboto"/>
                <a:ea typeface="Roboto"/>
                <a:cs typeface="Roboto"/>
                <a:sym typeface="Roboto"/>
              </a:rPr>
              <a:t>IMAGEM</a:t>
            </a:r>
            <a:endParaRPr b="0" i="0" sz="1321" u="none" cap="none" strike="noStrike">
              <a:solidFill>
                <a:schemeClr val="dk1"/>
              </a:solidFill>
              <a:latin typeface="Arial"/>
              <a:ea typeface="Arial"/>
              <a:cs typeface="Arial"/>
              <a:sym typeface="Arial"/>
            </a:endParaRPr>
          </a:p>
        </p:txBody>
      </p:sp>
      <p:pic>
        <p:nvPicPr>
          <p:cNvPr descr="preencoded.png" id="52" name="Google Shape;52;p3"/>
          <p:cNvPicPr preferRelativeResize="0"/>
          <p:nvPr/>
        </p:nvPicPr>
        <p:blipFill rotWithShape="1">
          <a:blip r:embed="rId4">
            <a:alphaModFix/>
          </a:blip>
          <a:srcRect b="0" l="0" r="0" t="0"/>
          <a:stretch/>
        </p:blipFill>
        <p:spPr>
          <a:xfrm>
            <a:off x="30601733" y="15892009"/>
            <a:ext cx="1469350" cy="1375160"/>
          </a:xfrm>
          <a:prstGeom prst="rect">
            <a:avLst/>
          </a:prstGeom>
          <a:noFill/>
          <a:ln>
            <a:noFill/>
          </a:ln>
        </p:spPr>
      </p:pic>
      <p:pic>
        <p:nvPicPr>
          <p:cNvPr descr="preencoded.png" id="53" name="Google Shape;53;p3"/>
          <p:cNvPicPr preferRelativeResize="0"/>
          <p:nvPr/>
        </p:nvPicPr>
        <p:blipFill rotWithShape="1">
          <a:blip r:embed="rId4">
            <a:alphaModFix/>
          </a:blip>
          <a:srcRect b="0" l="0" r="0" t="0"/>
          <a:stretch/>
        </p:blipFill>
        <p:spPr>
          <a:xfrm>
            <a:off x="30601733" y="19163974"/>
            <a:ext cx="1469350" cy="1375160"/>
          </a:xfrm>
          <a:prstGeom prst="rect">
            <a:avLst/>
          </a:prstGeom>
          <a:noFill/>
          <a:ln>
            <a:noFill/>
          </a:ln>
        </p:spPr>
      </p:pic>
      <p:pic>
        <p:nvPicPr>
          <p:cNvPr descr="preencoded.png" id="54" name="Google Shape;54;p3"/>
          <p:cNvPicPr preferRelativeResize="0"/>
          <p:nvPr/>
        </p:nvPicPr>
        <p:blipFill rotWithShape="1">
          <a:blip r:embed="rId4">
            <a:alphaModFix/>
          </a:blip>
          <a:srcRect b="0" l="0" r="0" t="0"/>
          <a:stretch/>
        </p:blipFill>
        <p:spPr>
          <a:xfrm>
            <a:off x="30601733" y="22435939"/>
            <a:ext cx="1469350" cy="1375160"/>
          </a:xfrm>
          <a:prstGeom prst="rect">
            <a:avLst/>
          </a:prstGeom>
          <a:noFill/>
          <a:ln>
            <a:noFill/>
          </a:ln>
        </p:spPr>
      </p:pic>
      <p:pic>
        <p:nvPicPr>
          <p:cNvPr descr="preencoded.png" id="55" name="Google Shape;55;p3"/>
          <p:cNvPicPr preferRelativeResize="0"/>
          <p:nvPr/>
        </p:nvPicPr>
        <p:blipFill rotWithShape="1">
          <a:blip r:embed="rId4">
            <a:alphaModFix/>
          </a:blip>
          <a:srcRect b="0" l="0" r="0" t="0"/>
          <a:stretch/>
        </p:blipFill>
        <p:spPr>
          <a:xfrm>
            <a:off x="30601733" y="25542870"/>
            <a:ext cx="1469350" cy="1375160"/>
          </a:xfrm>
          <a:prstGeom prst="rect">
            <a:avLst/>
          </a:prstGeom>
          <a:noFill/>
          <a:ln>
            <a:noFill/>
          </a:ln>
        </p:spPr>
      </p:pic>
      <p:sp>
        <p:nvSpPr>
          <p:cNvPr id="56" name="Google Shape;56;p3"/>
          <p:cNvSpPr txBox="1"/>
          <p:nvPr/>
        </p:nvSpPr>
        <p:spPr>
          <a:xfrm>
            <a:off x="47979772" y="26585576"/>
            <a:ext cx="1070818" cy="496362"/>
          </a:xfrm>
          <a:prstGeom prst="rect">
            <a:avLst/>
          </a:prstGeom>
          <a:noFill/>
          <a:ln>
            <a:noFill/>
          </a:ln>
        </p:spPr>
        <p:txBody>
          <a:bodyPr anchorCtr="0" anchor="ctr" bIns="45700" lIns="91425" spcFirstLastPara="1" rIns="91425" wrap="square" tIns="45700">
            <a:noAutofit/>
          </a:bodyPr>
          <a:lstStyle/>
          <a:p>
            <a:pPr indent="0" lvl="0" marL="0" marR="0" rtl="0" algn="ctr">
              <a:lnSpc>
                <a:spcPct val="88351"/>
              </a:lnSpc>
              <a:spcBef>
                <a:spcPts val="0"/>
              </a:spcBef>
              <a:spcAft>
                <a:spcPts val="0"/>
              </a:spcAft>
              <a:buClr>
                <a:srgbClr val="000000"/>
              </a:buClr>
              <a:buSzPts val="5400"/>
              <a:buFont typeface="Arial"/>
              <a:buNone/>
            </a:pPr>
            <a:r>
              <a:rPr b="0" i="0" lang="en-US" sz="5400" u="none" cap="none" strike="noStrike">
                <a:solidFill>
                  <a:schemeClr val="lt1"/>
                </a:solidFill>
                <a:latin typeface="Poppins"/>
                <a:ea typeface="Poppins"/>
                <a:cs typeface="Poppins"/>
                <a:sym typeface="Poppins"/>
              </a:rPr>
              <a:t>03</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sp>
        <p:nvSpPr>
          <p:cNvPr id="62" name="Google Shape;62;g2d46a593636_0_0"/>
          <p:cNvSpPr/>
          <p:nvPr/>
        </p:nvSpPr>
        <p:spPr>
          <a:xfrm>
            <a:off x="1" y="0"/>
            <a:ext cx="51206400" cy="28812000"/>
          </a:xfrm>
          <a:prstGeom prst="rect">
            <a:avLst/>
          </a:prstGeom>
          <a:solidFill>
            <a:srgbClr val="3F3151"/>
          </a:solidFill>
          <a:ln cap="flat" cmpd="sng" w="25400">
            <a:solidFill>
              <a:srgbClr val="7030A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63" name="Google Shape;63;g2d46a593636_0_0"/>
          <p:cNvSpPr txBox="1"/>
          <p:nvPr/>
        </p:nvSpPr>
        <p:spPr>
          <a:xfrm>
            <a:off x="3226625" y="2815375"/>
            <a:ext cx="20963400" cy="23389200"/>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Clr>
                <a:srgbClr val="000000"/>
              </a:buClr>
              <a:buSzPts val="5000"/>
              <a:buFont typeface="Arial"/>
              <a:buNone/>
            </a:pPr>
            <a:r>
              <a:rPr b="0" i="0" lang="en-US" sz="5000" u="none" cap="none" strike="noStrike">
                <a:solidFill>
                  <a:srgbClr val="FFFFFF"/>
                </a:solidFill>
                <a:latin typeface="Montserrat"/>
                <a:ea typeface="Montserrat"/>
                <a:cs typeface="Montserrat"/>
                <a:sym typeface="Montserrat"/>
              </a:rPr>
              <a:t>Lorem ipsum dolor sit amet, consectetur adipiscing elit. Nunc ultricies quam vitae tellus malesuada viverra. In eget enim vitae sem tincidunt commodo in vitae nunc. </a:t>
            </a:r>
            <a:br>
              <a:rPr b="0" i="0" lang="en-US" sz="5000" u="none" cap="none" strike="noStrike">
                <a:solidFill>
                  <a:srgbClr val="FFFFFF"/>
                </a:solidFill>
                <a:latin typeface="Montserrat"/>
                <a:ea typeface="Montserrat"/>
                <a:cs typeface="Montserrat"/>
                <a:sym typeface="Montserrat"/>
              </a:rPr>
            </a:br>
            <a:r>
              <a:rPr b="0" i="0" lang="en-US" sz="5000" u="none" cap="none" strike="noStrike">
                <a:solidFill>
                  <a:srgbClr val="FFFFFF"/>
                </a:solidFill>
                <a:latin typeface="Montserrat"/>
                <a:ea typeface="Montserrat"/>
                <a:cs typeface="Montserrat"/>
                <a:sym typeface="Montserrat"/>
              </a:rPr>
              <a:t>Nulla vehicula elit massa, id sagittis felis porttitor vitae. Aenean lorem leo, gravida quis lacus vitae, molestie elementum tortor. Proin vel eros sed justo blandit consequat quis sed orci. Aenean at lobortis urna. Proin lacinia dui et purus pellentesque, id accumsan nisl pharetra. Donec placerat pellentesque mi sed accumsan.</a:t>
            </a:r>
            <a:br>
              <a:rPr b="0" i="0" lang="en-US" sz="5000" u="none" cap="none" strike="noStrike">
                <a:solidFill>
                  <a:srgbClr val="FFFFFF"/>
                </a:solidFill>
                <a:latin typeface="Montserrat"/>
                <a:ea typeface="Montserrat"/>
                <a:cs typeface="Montserrat"/>
                <a:sym typeface="Montserrat"/>
              </a:rPr>
            </a:br>
            <a:r>
              <a:rPr b="0" i="0" lang="en-US" sz="5000" u="none" cap="none" strike="noStrike">
                <a:solidFill>
                  <a:srgbClr val="FFFFFF"/>
                </a:solidFill>
                <a:latin typeface="Montserrat"/>
                <a:ea typeface="Montserrat"/>
                <a:cs typeface="Montserrat"/>
                <a:sym typeface="Montserrat"/>
              </a:rPr>
              <a:t>Curabitur viverra nisl in dignissim pretium. In sed dolor id est vulputate finibus. Aenean varius ultricies viverra. Praesent ultricies, mi ut aliquet vulputate, sapien dolor sodales lorem, in lobortis lorem arcut.</a:t>
            </a:r>
            <a:endParaRPr b="0" i="0" sz="5000" u="none" cap="none" strike="noStrike">
              <a:solidFill>
                <a:srgbClr val="FFFFFF"/>
              </a:solidFill>
              <a:latin typeface="Montserrat"/>
              <a:ea typeface="Montserrat"/>
              <a:cs typeface="Montserrat"/>
              <a:sym typeface="Montserrat"/>
            </a:endParaRPr>
          </a:p>
          <a:p>
            <a:pPr indent="0" lvl="0" marL="0" marR="0" rtl="0" algn="l">
              <a:lnSpc>
                <a:spcPct val="120000"/>
              </a:lnSpc>
              <a:spcBef>
                <a:spcPts val="0"/>
              </a:spcBef>
              <a:spcAft>
                <a:spcPts val="0"/>
              </a:spcAft>
              <a:buClr>
                <a:srgbClr val="000000"/>
              </a:buClr>
              <a:buSzPts val="5000"/>
              <a:buFont typeface="Arial"/>
              <a:buNone/>
            </a:pPr>
            <a:r>
              <a:rPr b="0" i="0" lang="en-US" sz="5000" u="none" cap="none" strike="noStrike">
                <a:solidFill>
                  <a:srgbClr val="FFFFFF"/>
                </a:solidFill>
                <a:latin typeface="Montserrat"/>
                <a:ea typeface="Montserrat"/>
                <a:cs typeface="Montserrat"/>
                <a:sym typeface="Montserrat"/>
              </a:rPr>
              <a:t>Lorem ipsum dolor sit amet, consectetur adipiscing elit. Nunc ultricies quam vitae tellus malesuada viverra. In eget enim vitae sem tincidunt commodo in vitae nunc.</a:t>
            </a:r>
            <a:br>
              <a:rPr b="0" i="0" lang="en-US" sz="5000" u="none" cap="none" strike="noStrike">
                <a:solidFill>
                  <a:srgbClr val="FFFFFF"/>
                </a:solidFill>
                <a:latin typeface="Montserrat"/>
                <a:ea typeface="Montserrat"/>
                <a:cs typeface="Montserrat"/>
                <a:sym typeface="Montserrat"/>
              </a:rPr>
            </a:br>
            <a:r>
              <a:rPr b="0" i="0" lang="en-US" sz="5000" u="none" cap="none" strike="noStrike">
                <a:solidFill>
                  <a:srgbClr val="FFFFFF"/>
                </a:solidFill>
                <a:latin typeface="Montserrat"/>
                <a:ea typeface="Montserrat"/>
                <a:cs typeface="Montserrat"/>
                <a:sym typeface="Montserrat"/>
              </a:rPr>
              <a:t>Nulla vehicula elit massa, id sagittis felis porttitor vitae. Aenean lorem leo, gravida quis lacus vitae, molestie elementum tortor.</a:t>
            </a:r>
            <a:endParaRPr b="0" i="0" sz="5000" u="none" cap="none" strike="noStrike">
              <a:solidFill>
                <a:srgbClr val="FFFFFF"/>
              </a:solidFill>
              <a:latin typeface="Montserrat"/>
              <a:ea typeface="Montserrat"/>
              <a:cs typeface="Montserrat"/>
              <a:sym typeface="Montserrat"/>
            </a:endParaRPr>
          </a:p>
          <a:p>
            <a:pPr indent="0" lvl="0" marL="0" marR="0" rtl="0" algn="l">
              <a:lnSpc>
                <a:spcPct val="120000"/>
              </a:lnSpc>
              <a:spcBef>
                <a:spcPts val="0"/>
              </a:spcBef>
              <a:spcAft>
                <a:spcPts val="0"/>
              </a:spcAft>
              <a:buClr>
                <a:schemeClr val="dk1"/>
              </a:buClr>
              <a:buSzPts val="1100"/>
              <a:buFont typeface="Arial"/>
              <a:buNone/>
            </a:pPr>
            <a:r>
              <a:rPr b="0" i="0" lang="en-US" sz="5000" u="none" cap="none" strike="noStrike">
                <a:solidFill>
                  <a:srgbClr val="FFFFFF"/>
                </a:solidFill>
                <a:latin typeface="Montserrat"/>
                <a:ea typeface="Montserrat"/>
                <a:cs typeface="Montserrat"/>
                <a:sym typeface="Montserrat"/>
              </a:rPr>
              <a:t>Mauris congue condimentum ipsum sed pulvinar. Integer vehicula scelerisque ex ac rutrum.</a:t>
            </a:r>
            <a:endParaRPr b="0" i="0" sz="5000" u="none" cap="none" strike="noStrike">
              <a:solidFill>
                <a:srgbClr val="FFFFFF"/>
              </a:solidFill>
              <a:latin typeface="Montserrat"/>
              <a:ea typeface="Montserrat"/>
              <a:cs typeface="Montserrat"/>
              <a:sym typeface="Montserrat"/>
            </a:endParaRPr>
          </a:p>
          <a:p>
            <a:pPr indent="0" lvl="0" marL="0" marR="0" rtl="0" algn="l">
              <a:lnSpc>
                <a:spcPct val="120000"/>
              </a:lnSpc>
              <a:spcBef>
                <a:spcPts val="0"/>
              </a:spcBef>
              <a:spcAft>
                <a:spcPts val="0"/>
              </a:spcAft>
              <a:buClr>
                <a:schemeClr val="dk1"/>
              </a:buClr>
              <a:buSzPts val="1100"/>
              <a:buFont typeface="Arial"/>
              <a:buNone/>
            </a:pPr>
            <a:r>
              <a:rPr b="0" i="0" lang="en-US" sz="5000" u="none" cap="none" strike="noStrike">
                <a:solidFill>
                  <a:srgbClr val="FFFFFF"/>
                </a:solidFill>
                <a:latin typeface="Montserrat"/>
                <a:ea typeface="Montserrat"/>
                <a:cs typeface="Montserrat"/>
                <a:sym typeface="Montserrat"/>
              </a:rPr>
              <a:t> Aliquam erat ex, congue vel enim ut, efficitur congue purus. Sed ut justo turpis. Fusce dapibus fringilla tincidunt. Proin fermentum leo sed ultrices placerat. L</a:t>
            </a:r>
            <a:r>
              <a:rPr b="0" i="0" lang="en-US" sz="5000" u="none" cap="none" strike="noStrike">
                <a:solidFill>
                  <a:schemeClr val="lt1"/>
                </a:solidFill>
                <a:latin typeface="Montserrat"/>
                <a:ea typeface="Montserrat"/>
                <a:cs typeface="Montserrat"/>
                <a:sym typeface="Montserrat"/>
              </a:rPr>
              <a:t>orem ipsum dolor sit amet, consectetur adipiscing elit. Nunc ultricies quam vitae tellus malesuada viverra. In eget enim vitae sem tincidunt commodo in vitae nunc.</a:t>
            </a:r>
            <a:endParaRPr b="0" i="0" sz="5000" u="none" cap="none" strike="noStrike">
              <a:solidFill>
                <a:srgbClr val="FFFFFF"/>
              </a:solidFill>
              <a:latin typeface="Montserrat"/>
              <a:ea typeface="Montserrat"/>
              <a:cs typeface="Montserrat"/>
              <a:sym typeface="Montserrat"/>
            </a:endParaRPr>
          </a:p>
        </p:txBody>
      </p:sp>
      <p:sp>
        <p:nvSpPr>
          <p:cNvPr id="64" name="Google Shape;64;g2d46a593636_0_0"/>
          <p:cNvSpPr txBox="1"/>
          <p:nvPr/>
        </p:nvSpPr>
        <p:spPr>
          <a:xfrm>
            <a:off x="47979772" y="26585576"/>
            <a:ext cx="1070700" cy="496500"/>
          </a:xfrm>
          <a:prstGeom prst="rect">
            <a:avLst/>
          </a:prstGeom>
          <a:noFill/>
          <a:ln>
            <a:noFill/>
          </a:ln>
        </p:spPr>
        <p:txBody>
          <a:bodyPr anchorCtr="0" anchor="ctr" bIns="45700" lIns="91425" spcFirstLastPara="1" rIns="91425" wrap="square" tIns="45700">
            <a:noAutofit/>
          </a:bodyPr>
          <a:lstStyle/>
          <a:p>
            <a:pPr indent="0" lvl="0" marL="0" marR="0" rtl="0" algn="ctr">
              <a:lnSpc>
                <a:spcPct val="88351"/>
              </a:lnSpc>
              <a:spcBef>
                <a:spcPts val="0"/>
              </a:spcBef>
              <a:spcAft>
                <a:spcPts val="0"/>
              </a:spcAft>
              <a:buClr>
                <a:srgbClr val="000000"/>
              </a:buClr>
              <a:buSzPts val="5400"/>
              <a:buFont typeface="Arial"/>
              <a:buNone/>
            </a:pPr>
            <a:r>
              <a:rPr b="0" i="0" lang="en-US" sz="5400" u="none" cap="none" strike="noStrike">
                <a:solidFill>
                  <a:schemeClr val="lt1"/>
                </a:solidFill>
                <a:latin typeface="Poppins"/>
                <a:ea typeface="Poppins"/>
                <a:cs typeface="Poppins"/>
                <a:sym typeface="Poppins"/>
              </a:rPr>
              <a:t>03</a:t>
            </a:r>
            <a:endParaRPr b="0" i="0" sz="1400" u="none" cap="none" strike="noStrike">
              <a:solidFill>
                <a:srgbClr val="000000"/>
              </a:solidFill>
              <a:latin typeface="Arial"/>
              <a:ea typeface="Arial"/>
              <a:cs typeface="Arial"/>
              <a:sym typeface="Arial"/>
            </a:endParaRPr>
          </a:p>
        </p:txBody>
      </p:sp>
      <p:sp>
        <p:nvSpPr>
          <p:cNvPr id="65" name="Google Shape;65;g2d46a593636_0_0"/>
          <p:cNvSpPr txBox="1"/>
          <p:nvPr/>
        </p:nvSpPr>
        <p:spPr>
          <a:xfrm>
            <a:off x="25868675" y="2815375"/>
            <a:ext cx="20963400" cy="23389200"/>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Clr>
                <a:srgbClr val="000000"/>
              </a:buClr>
              <a:buSzPts val="5000"/>
              <a:buFont typeface="Arial"/>
              <a:buNone/>
            </a:pPr>
            <a:r>
              <a:rPr b="0" i="0" lang="en-US" sz="5000" u="none" cap="none" strike="noStrike">
                <a:solidFill>
                  <a:srgbClr val="FFFFFF"/>
                </a:solidFill>
                <a:latin typeface="Montserrat"/>
                <a:ea typeface="Montserrat"/>
                <a:cs typeface="Montserrat"/>
                <a:sym typeface="Montserrat"/>
              </a:rPr>
              <a:t>Lorem ipsum dolor sit amet, consectetur adipiscing elit. Nunc ultricies quam vitae tellus malesuada viverra. In eget enim vitae sem tincidunt commodo in vitae nunc. </a:t>
            </a:r>
            <a:br>
              <a:rPr b="0" i="0" lang="en-US" sz="5000" u="none" cap="none" strike="noStrike">
                <a:solidFill>
                  <a:srgbClr val="FFFFFF"/>
                </a:solidFill>
                <a:latin typeface="Montserrat"/>
                <a:ea typeface="Montserrat"/>
                <a:cs typeface="Montserrat"/>
                <a:sym typeface="Montserrat"/>
              </a:rPr>
            </a:br>
            <a:r>
              <a:rPr b="0" i="0" lang="en-US" sz="5000" u="none" cap="none" strike="noStrike">
                <a:solidFill>
                  <a:srgbClr val="FFFFFF"/>
                </a:solidFill>
                <a:latin typeface="Montserrat"/>
                <a:ea typeface="Montserrat"/>
                <a:cs typeface="Montserrat"/>
                <a:sym typeface="Montserrat"/>
              </a:rPr>
              <a:t>Nulla vehicula elit massa, id sagittis felis porttitor vitae. Aenean lorem leo, gravida quis lacus vitae, molestie elementum tortor. Proin vel eros sed justo blandit consequat quis sed orci. Aenean at lobortis urna. Proin lacinia dui et purus pellentesque, id accumsan nisl pharetra. Donec placerat pellentesque mi sed accumsan.</a:t>
            </a:r>
            <a:br>
              <a:rPr b="0" i="0" lang="en-US" sz="5000" u="none" cap="none" strike="noStrike">
                <a:solidFill>
                  <a:srgbClr val="FFFFFF"/>
                </a:solidFill>
                <a:latin typeface="Montserrat"/>
                <a:ea typeface="Montserrat"/>
                <a:cs typeface="Montserrat"/>
                <a:sym typeface="Montserrat"/>
              </a:rPr>
            </a:br>
            <a:r>
              <a:rPr b="0" i="0" lang="en-US" sz="5000" u="none" cap="none" strike="noStrike">
                <a:solidFill>
                  <a:srgbClr val="FFFFFF"/>
                </a:solidFill>
                <a:latin typeface="Montserrat"/>
                <a:ea typeface="Montserrat"/>
                <a:cs typeface="Montserrat"/>
                <a:sym typeface="Montserrat"/>
              </a:rPr>
              <a:t>Curabitur viverra nisl in dignissim pretium. In sed dolor id est vulputate finibus. Aenean varius ultricies viverra. Praesent ultricies, mi ut aliquet vulputate, sapien dolor sodales lorem, in lobortis lorem arcut.</a:t>
            </a:r>
            <a:endParaRPr b="0" i="0" sz="5000" u="none" cap="none" strike="noStrike">
              <a:solidFill>
                <a:srgbClr val="FFFFFF"/>
              </a:solidFill>
              <a:latin typeface="Montserrat"/>
              <a:ea typeface="Montserrat"/>
              <a:cs typeface="Montserrat"/>
              <a:sym typeface="Montserrat"/>
            </a:endParaRPr>
          </a:p>
          <a:p>
            <a:pPr indent="0" lvl="0" marL="0" marR="0" rtl="0" algn="l">
              <a:lnSpc>
                <a:spcPct val="120000"/>
              </a:lnSpc>
              <a:spcBef>
                <a:spcPts val="0"/>
              </a:spcBef>
              <a:spcAft>
                <a:spcPts val="0"/>
              </a:spcAft>
              <a:buClr>
                <a:srgbClr val="000000"/>
              </a:buClr>
              <a:buSzPts val="5000"/>
              <a:buFont typeface="Arial"/>
              <a:buNone/>
            </a:pPr>
            <a:r>
              <a:rPr b="0" i="0" lang="en-US" sz="5000" u="none" cap="none" strike="noStrike">
                <a:solidFill>
                  <a:srgbClr val="FFFFFF"/>
                </a:solidFill>
                <a:latin typeface="Montserrat"/>
                <a:ea typeface="Montserrat"/>
                <a:cs typeface="Montserrat"/>
                <a:sym typeface="Montserrat"/>
              </a:rPr>
              <a:t>Lorem ipsum dolor sit amet, consectetur adipiscing elit. Nunc ultricies quam vitae tellus malesuada viverra. In eget enim vitae sem tincidunt commodo in vitae nunc. </a:t>
            </a:r>
            <a:br>
              <a:rPr b="0" i="0" lang="en-US" sz="5000" u="none" cap="none" strike="noStrike">
                <a:solidFill>
                  <a:srgbClr val="FFFFFF"/>
                </a:solidFill>
                <a:latin typeface="Montserrat"/>
                <a:ea typeface="Montserrat"/>
                <a:cs typeface="Montserrat"/>
                <a:sym typeface="Montserrat"/>
              </a:rPr>
            </a:br>
            <a:r>
              <a:rPr b="0" i="0" lang="en-US" sz="5000" u="none" cap="none" strike="noStrike">
                <a:solidFill>
                  <a:srgbClr val="FFFFFF"/>
                </a:solidFill>
                <a:latin typeface="Montserrat"/>
                <a:ea typeface="Montserrat"/>
                <a:cs typeface="Montserrat"/>
                <a:sym typeface="Montserrat"/>
              </a:rPr>
              <a:t>Nulla vehicula elit massa, id sagittis felis porttitor vitae. Aenean lorem leo, gravida quis lacus vitae, molestie elementum tortor.</a:t>
            </a:r>
            <a:endParaRPr b="0" i="0" sz="5000" u="none" cap="none" strike="noStrike">
              <a:solidFill>
                <a:srgbClr val="FFFFFF"/>
              </a:solidFill>
              <a:latin typeface="Montserrat"/>
              <a:ea typeface="Montserrat"/>
              <a:cs typeface="Montserrat"/>
              <a:sym typeface="Montserrat"/>
            </a:endParaRPr>
          </a:p>
          <a:p>
            <a:pPr indent="0" lvl="0" marL="0" marR="0" rtl="0" algn="l">
              <a:lnSpc>
                <a:spcPct val="120000"/>
              </a:lnSpc>
              <a:spcBef>
                <a:spcPts val="0"/>
              </a:spcBef>
              <a:spcAft>
                <a:spcPts val="0"/>
              </a:spcAft>
              <a:buClr>
                <a:schemeClr val="dk1"/>
              </a:buClr>
              <a:buSzPts val="1100"/>
              <a:buFont typeface="Arial"/>
              <a:buNone/>
            </a:pPr>
            <a:r>
              <a:rPr b="0" i="0" lang="en-US" sz="5000" u="none" cap="none" strike="noStrike">
                <a:solidFill>
                  <a:schemeClr val="lt1"/>
                </a:solidFill>
                <a:latin typeface="Montserrat"/>
                <a:ea typeface="Montserrat"/>
                <a:cs typeface="Montserrat"/>
                <a:sym typeface="Montserrat"/>
              </a:rPr>
              <a:t>Mauris congue condimentum ipsum sed pulvinar. Integer vehicula scelerisque ex ac rutrum.</a:t>
            </a:r>
            <a:endParaRPr b="0" i="0" sz="5000" u="none" cap="none" strike="noStrike">
              <a:solidFill>
                <a:schemeClr val="lt1"/>
              </a:solidFill>
              <a:latin typeface="Montserrat"/>
              <a:ea typeface="Montserrat"/>
              <a:cs typeface="Montserrat"/>
              <a:sym typeface="Montserrat"/>
            </a:endParaRPr>
          </a:p>
          <a:p>
            <a:pPr indent="0" lvl="0" marL="0" marR="0" rtl="0" algn="l">
              <a:lnSpc>
                <a:spcPct val="120000"/>
              </a:lnSpc>
              <a:spcBef>
                <a:spcPts val="0"/>
              </a:spcBef>
              <a:spcAft>
                <a:spcPts val="0"/>
              </a:spcAft>
              <a:buClr>
                <a:schemeClr val="dk1"/>
              </a:buClr>
              <a:buSzPts val="1100"/>
              <a:buFont typeface="Arial"/>
              <a:buNone/>
            </a:pPr>
            <a:r>
              <a:rPr b="0" i="0" lang="en-US" sz="5000" u="none" cap="none" strike="noStrike">
                <a:solidFill>
                  <a:schemeClr val="lt1"/>
                </a:solidFill>
                <a:latin typeface="Montserrat"/>
                <a:ea typeface="Montserrat"/>
                <a:cs typeface="Montserrat"/>
                <a:sym typeface="Montserrat"/>
              </a:rPr>
              <a:t> Aliquam erat ex, congue vel enim ut, efficitur congue purus. Sed ut justo turpis. Fusce dapibus fringilla tincidunt. Proin fermentum leo sed ultrices placerat. Lorem ipsum dolor sit amet, consectetur adipiscing elit. Nunc ultricies quam vitae tellus malesuada viverra. In eget enim vitae sem tincidunt commodo in vitae nunc.</a:t>
            </a:r>
            <a:endParaRPr b="0" i="0" sz="5000" u="none" cap="none" strike="noStrike">
              <a:solidFill>
                <a:srgbClr val="FFFFFF"/>
              </a:solidFill>
              <a:latin typeface="Montserrat"/>
              <a:ea typeface="Montserrat"/>
              <a:cs typeface="Montserrat"/>
              <a:sym typeface="Montserrat"/>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sp>
        <p:nvSpPr>
          <p:cNvPr id="71" name="Google Shape;71;p4"/>
          <p:cNvSpPr/>
          <p:nvPr/>
        </p:nvSpPr>
        <p:spPr>
          <a:xfrm>
            <a:off x="1" y="0"/>
            <a:ext cx="51206400" cy="8474139"/>
          </a:xfrm>
          <a:prstGeom prst="rect">
            <a:avLst/>
          </a:prstGeom>
          <a:solidFill>
            <a:srgbClr val="3F3151"/>
          </a:solidFill>
          <a:ln cap="flat" cmpd="sng" w="25400">
            <a:solidFill>
              <a:srgbClr val="7030A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72" name="Google Shape;72;p4"/>
          <p:cNvSpPr/>
          <p:nvPr/>
        </p:nvSpPr>
        <p:spPr>
          <a:xfrm rot="5400000">
            <a:off x="15438469" y="-6964331"/>
            <a:ext cx="20329461" cy="51206400"/>
          </a:xfrm>
          <a:prstGeom prst="rect">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73" name="Google Shape;73;p4"/>
          <p:cNvSpPr txBox="1"/>
          <p:nvPr/>
        </p:nvSpPr>
        <p:spPr>
          <a:xfrm>
            <a:off x="13189467" y="1445444"/>
            <a:ext cx="24827464" cy="5543500"/>
          </a:xfrm>
          <a:prstGeom prst="rect">
            <a:avLst/>
          </a:prstGeom>
          <a:noFill/>
          <a:ln>
            <a:noFill/>
          </a:ln>
        </p:spPr>
        <p:txBody>
          <a:bodyPr anchorCtr="0" anchor="ctr" bIns="45700" lIns="91425" spcFirstLastPara="1" rIns="91425" wrap="square" tIns="45700">
            <a:noAutofit/>
          </a:bodyPr>
          <a:lstStyle/>
          <a:p>
            <a:pPr indent="0" lvl="0" marL="0" marR="0" rtl="0" algn="ctr">
              <a:lnSpc>
                <a:spcPct val="120082"/>
              </a:lnSpc>
              <a:spcBef>
                <a:spcPts val="0"/>
              </a:spcBef>
              <a:spcAft>
                <a:spcPts val="0"/>
              </a:spcAft>
              <a:buClr>
                <a:srgbClr val="000000"/>
              </a:buClr>
              <a:buSzPts val="17543"/>
              <a:buFont typeface="Arial"/>
              <a:buNone/>
            </a:pPr>
            <a:r>
              <a:rPr b="0" i="0" lang="en-US" sz="17543" u="none" cap="none" strike="noStrike">
                <a:solidFill>
                  <a:srgbClr val="FFFFFF"/>
                </a:solidFill>
                <a:latin typeface="Poppins"/>
                <a:ea typeface="Poppins"/>
                <a:cs typeface="Poppins"/>
                <a:sym typeface="Poppins"/>
              </a:rPr>
              <a:t>Título do capítulo 2:</a:t>
            </a:r>
            <a:br>
              <a:rPr b="0" i="0" lang="en-US" sz="17543" u="none" cap="none" strike="noStrike">
                <a:solidFill>
                  <a:srgbClr val="FFFFFF"/>
                </a:solidFill>
                <a:latin typeface="Poppins"/>
                <a:ea typeface="Poppins"/>
                <a:cs typeface="Poppins"/>
                <a:sym typeface="Poppins"/>
              </a:rPr>
            </a:br>
            <a:r>
              <a:rPr b="1" i="0" lang="en-US" sz="17543" u="none" cap="none" strike="noStrike">
                <a:solidFill>
                  <a:srgbClr val="FFFFFF"/>
                </a:solidFill>
                <a:latin typeface="Poppins"/>
                <a:ea typeface="Poppins"/>
                <a:cs typeface="Poppins"/>
                <a:sym typeface="Poppins"/>
              </a:rPr>
              <a:t>Subtítulo</a:t>
            </a:r>
            <a:endParaRPr b="0" i="0" sz="1321" u="none" cap="none" strike="noStrike">
              <a:solidFill>
                <a:schemeClr val="dk1"/>
              </a:solidFill>
              <a:latin typeface="Arial"/>
              <a:ea typeface="Arial"/>
              <a:cs typeface="Arial"/>
              <a:sym typeface="Arial"/>
            </a:endParaRPr>
          </a:p>
        </p:txBody>
      </p:sp>
      <p:grpSp>
        <p:nvGrpSpPr>
          <p:cNvPr id="74" name="Google Shape;74;p4"/>
          <p:cNvGrpSpPr/>
          <p:nvPr/>
        </p:nvGrpSpPr>
        <p:grpSpPr>
          <a:xfrm>
            <a:off x="7984802" y="10747326"/>
            <a:ext cx="9699359" cy="15783085"/>
            <a:chOff x="9008011" y="10098349"/>
            <a:chExt cx="9699359" cy="15783085"/>
          </a:xfrm>
        </p:grpSpPr>
        <p:pic>
          <p:nvPicPr>
            <p:cNvPr descr="preencoded.png" id="75" name="Google Shape;75;p4"/>
            <p:cNvPicPr preferRelativeResize="0"/>
            <p:nvPr/>
          </p:nvPicPr>
          <p:blipFill rotWithShape="1">
            <a:blip r:embed="rId3">
              <a:alphaModFix/>
            </a:blip>
            <a:srcRect b="0" l="0" r="0" t="0"/>
            <a:stretch/>
          </p:blipFill>
          <p:spPr>
            <a:xfrm>
              <a:off x="10962359" y="10098349"/>
              <a:ext cx="5790662" cy="5790662"/>
            </a:xfrm>
            <a:prstGeom prst="rect">
              <a:avLst/>
            </a:prstGeom>
            <a:noFill/>
            <a:ln>
              <a:noFill/>
            </a:ln>
          </p:spPr>
        </p:pic>
        <p:sp>
          <p:nvSpPr>
            <p:cNvPr id="76" name="Google Shape;76;p4"/>
            <p:cNvSpPr txBox="1"/>
            <p:nvPr/>
          </p:nvSpPr>
          <p:spPr>
            <a:xfrm>
              <a:off x="9008011" y="18890269"/>
              <a:ext cx="9699359" cy="6991165"/>
            </a:xfrm>
            <a:prstGeom prst="rect">
              <a:avLst/>
            </a:prstGeom>
            <a:noFill/>
            <a:ln>
              <a:noFill/>
            </a:ln>
          </p:spPr>
          <p:txBody>
            <a:bodyPr anchorCtr="0" anchor="ctr" bIns="45700" lIns="91425" spcFirstLastPara="1" rIns="91425" wrap="square" tIns="45700">
              <a:noAutofit/>
            </a:bodyPr>
            <a:lstStyle/>
            <a:p>
              <a:pPr indent="0" lvl="0" marL="0" marR="0" rtl="0" algn="ctr">
                <a:lnSpc>
                  <a:spcPct val="150951"/>
                </a:lnSpc>
                <a:spcBef>
                  <a:spcPts val="0"/>
                </a:spcBef>
                <a:spcAft>
                  <a:spcPts val="0"/>
                </a:spcAft>
                <a:buClr>
                  <a:srgbClr val="000000"/>
                </a:buClr>
                <a:buSzPts val="3890"/>
                <a:buFont typeface="Arial"/>
                <a:buNone/>
              </a:pPr>
              <a:r>
                <a:rPr b="0" i="0" lang="en-US" sz="3890" u="none" cap="none" strike="noStrike">
                  <a:solidFill>
                    <a:srgbClr val="FFFFFF"/>
                  </a:solidFill>
                  <a:latin typeface="Montserrat"/>
                  <a:ea typeface="Montserrat"/>
                  <a:cs typeface="Montserrat"/>
                  <a:sym typeface="Montserrat"/>
                </a:rPr>
                <a:t>Mauris congue condimentum ipsum sed pulvinar. Integer vehicula scelerisque ex ac rutrum.</a:t>
              </a:r>
              <a:endParaRPr b="0" i="0" sz="1400" u="none" cap="none" strike="noStrike">
                <a:solidFill>
                  <a:srgbClr val="000000"/>
                </a:solidFill>
                <a:latin typeface="Arial"/>
                <a:ea typeface="Arial"/>
                <a:cs typeface="Arial"/>
                <a:sym typeface="Arial"/>
              </a:endParaRPr>
            </a:p>
            <a:p>
              <a:pPr indent="0" lvl="0" marL="0" marR="0" rtl="0" algn="ctr">
                <a:lnSpc>
                  <a:spcPct val="150951"/>
                </a:lnSpc>
                <a:spcBef>
                  <a:spcPts val="0"/>
                </a:spcBef>
                <a:spcAft>
                  <a:spcPts val="0"/>
                </a:spcAft>
                <a:buClr>
                  <a:srgbClr val="000000"/>
                </a:buClr>
                <a:buSzPts val="3890"/>
                <a:buFont typeface="Arial"/>
                <a:buNone/>
              </a:pPr>
              <a:r>
                <a:rPr b="0" i="0" lang="en-US" sz="3890" u="none" cap="none" strike="noStrike">
                  <a:solidFill>
                    <a:srgbClr val="FFFFFF"/>
                  </a:solidFill>
                  <a:latin typeface="Montserrat"/>
                  <a:ea typeface="Montserrat"/>
                  <a:cs typeface="Montserrat"/>
                  <a:sym typeface="Montserrat"/>
                </a:rPr>
                <a:t> Aliquam erat ex, congue vel enim ut, efficitur congue purus. Sed ut justo turpis. Fusce dapibus fringilla tincidunt. Proin fermentum leo sed ultrices placerat.</a:t>
              </a:r>
              <a:endParaRPr b="0" i="0" sz="1321" u="none" cap="none" strike="noStrike">
                <a:solidFill>
                  <a:schemeClr val="dk1"/>
                </a:solidFill>
                <a:latin typeface="Arial"/>
                <a:ea typeface="Arial"/>
                <a:cs typeface="Arial"/>
                <a:sym typeface="Arial"/>
              </a:endParaRPr>
            </a:p>
          </p:txBody>
        </p:sp>
        <p:sp>
          <p:nvSpPr>
            <p:cNvPr id="77" name="Google Shape;77;p4"/>
            <p:cNvSpPr txBox="1"/>
            <p:nvPr/>
          </p:nvSpPr>
          <p:spPr>
            <a:xfrm>
              <a:off x="9008011" y="17018896"/>
              <a:ext cx="9699359" cy="988650"/>
            </a:xfrm>
            <a:prstGeom prst="rect">
              <a:avLst/>
            </a:prstGeom>
            <a:noFill/>
            <a:ln>
              <a:noFill/>
            </a:ln>
          </p:spPr>
          <p:txBody>
            <a:bodyPr anchorCtr="0" anchor="ctr" bIns="45700" lIns="91425" spcFirstLastPara="1" rIns="91425" wrap="square" tIns="45700">
              <a:noAutofit/>
            </a:bodyPr>
            <a:lstStyle/>
            <a:p>
              <a:pPr indent="0" lvl="0" marL="0" marR="0" rtl="0" algn="ctr">
                <a:lnSpc>
                  <a:spcPct val="130006"/>
                </a:lnSpc>
                <a:spcBef>
                  <a:spcPts val="0"/>
                </a:spcBef>
                <a:spcAft>
                  <a:spcPts val="0"/>
                </a:spcAft>
                <a:buClr>
                  <a:srgbClr val="000000"/>
                </a:buClr>
                <a:buSzPts val="5872"/>
                <a:buFont typeface="Arial"/>
                <a:buNone/>
              </a:pPr>
              <a:r>
                <a:rPr b="1" i="0" lang="en-US" sz="5872" u="none" cap="none" strike="noStrike">
                  <a:solidFill>
                    <a:srgbClr val="FFFFFF"/>
                  </a:solidFill>
                  <a:latin typeface="Montserrat"/>
                  <a:ea typeface="Montserrat"/>
                  <a:cs typeface="Montserrat"/>
                  <a:sym typeface="Montserrat"/>
                </a:rPr>
                <a:t>Tópico</a:t>
              </a:r>
              <a:endParaRPr b="0" i="0" sz="1321" u="none" cap="none" strike="noStrike">
                <a:solidFill>
                  <a:schemeClr val="dk1"/>
                </a:solidFill>
                <a:latin typeface="Arial"/>
                <a:ea typeface="Arial"/>
                <a:cs typeface="Arial"/>
                <a:sym typeface="Arial"/>
              </a:endParaRPr>
            </a:p>
          </p:txBody>
        </p:sp>
      </p:grpSp>
      <p:grpSp>
        <p:nvGrpSpPr>
          <p:cNvPr id="78" name="Google Shape;78;p4"/>
          <p:cNvGrpSpPr/>
          <p:nvPr/>
        </p:nvGrpSpPr>
        <p:grpSpPr>
          <a:xfrm>
            <a:off x="20626849" y="10747326"/>
            <a:ext cx="9807934" cy="15783085"/>
            <a:chOff x="20801188" y="10098349"/>
            <a:chExt cx="9807934" cy="15783085"/>
          </a:xfrm>
        </p:grpSpPr>
        <p:pic>
          <p:nvPicPr>
            <p:cNvPr descr="preencoded.png" id="79" name="Google Shape;79;p4"/>
            <p:cNvPicPr preferRelativeResize="0"/>
            <p:nvPr/>
          </p:nvPicPr>
          <p:blipFill rotWithShape="1">
            <a:blip r:embed="rId4">
              <a:alphaModFix/>
            </a:blip>
            <a:srcRect b="0" l="0" r="0" t="0"/>
            <a:stretch/>
          </p:blipFill>
          <p:spPr>
            <a:xfrm>
              <a:off x="22809824" y="10098349"/>
              <a:ext cx="5790662" cy="5790662"/>
            </a:xfrm>
            <a:prstGeom prst="rect">
              <a:avLst/>
            </a:prstGeom>
            <a:noFill/>
            <a:ln>
              <a:noFill/>
            </a:ln>
          </p:spPr>
        </p:pic>
        <p:sp>
          <p:nvSpPr>
            <p:cNvPr id="80" name="Google Shape;80;p4"/>
            <p:cNvSpPr txBox="1"/>
            <p:nvPr/>
          </p:nvSpPr>
          <p:spPr>
            <a:xfrm>
              <a:off x="20819284" y="18890269"/>
              <a:ext cx="9771742" cy="6991165"/>
            </a:xfrm>
            <a:prstGeom prst="rect">
              <a:avLst/>
            </a:prstGeom>
            <a:noFill/>
            <a:ln>
              <a:noFill/>
            </a:ln>
          </p:spPr>
          <p:txBody>
            <a:bodyPr anchorCtr="0" anchor="ctr" bIns="45700" lIns="91425" spcFirstLastPara="1" rIns="91425" wrap="square" tIns="45700">
              <a:noAutofit/>
            </a:bodyPr>
            <a:lstStyle/>
            <a:p>
              <a:pPr indent="0" lvl="0" marL="0" marR="0" rtl="0" algn="ctr">
                <a:lnSpc>
                  <a:spcPct val="150951"/>
                </a:lnSpc>
                <a:spcBef>
                  <a:spcPts val="0"/>
                </a:spcBef>
                <a:spcAft>
                  <a:spcPts val="0"/>
                </a:spcAft>
                <a:buClr>
                  <a:srgbClr val="000000"/>
                </a:buClr>
                <a:buSzPts val="3890"/>
                <a:buFont typeface="Arial"/>
                <a:buNone/>
              </a:pPr>
              <a:r>
                <a:rPr b="0" i="0" lang="en-US" sz="3890" u="none" cap="none" strike="noStrike">
                  <a:solidFill>
                    <a:srgbClr val="FFFFFF"/>
                  </a:solidFill>
                  <a:latin typeface="Montserrat"/>
                  <a:ea typeface="Montserrat"/>
                  <a:cs typeface="Montserrat"/>
                  <a:sym typeface="Montserrat"/>
                </a:rPr>
                <a:t>Cras tincidunt urna sit amet erat ornare, sed tempus turpis tempor. Sed non sem dapibus, eleifend tellus eget, molestie felis. </a:t>
              </a:r>
              <a:endParaRPr b="0" i="0" sz="1400" u="none" cap="none" strike="noStrike">
                <a:solidFill>
                  <a:srgbClr val="000000"/>
                </a:solidFill>
                <a:latin typeface="Arial"/>
                <a:ea typeface="Arial"/>
                <a:cs typeface="Arial"/>
                <a:sym typeface="Arial"/>
              </a:endParaRPr>
            </a:p>
            <a:p>
              <a:pPr indent="0" lvl="0" marL="0" marR="0" rtl="0" algn="ctr">
                <a:lnSpc>
                  <a:spcPct val="150951"/>
                </a:lnSpc>
                <a:spcBef>
                  <a:spcPts val="0"/>
                </a:spcBef>
                <a:spcAft>
                  <a:spcPts val="0"/>
                </a:spcAft>
                <a:buClr>
                  <a:srgbClr val="000000"/>
                </a:buClr>
                <a:buSzPts val="3890"/>
                <a:buFont typeface="Arial"/>
                <a:buNone/>
              </a:pPr>
              <a:r>
                <a:rPr b="0" i="0" lang="en-US" sz="3890" u="none" cap="none" strike="noStrike">
                  <a:solidFill>
                    <a:srgbClr val="FFFFFF"/>
                  </a:solidFill>
                  <a:latin typeface="Montserrat"/>
                  <a:ea typeface="Montserrat"/>
                  <a:cs typeface="Montserrat"/>
                  <a:sym typeface="Montserrat"/>
                </a:rPr>
                <a:t> Sed porta velit quis quam pellentesque pellentesque. Mauris porttitor dolor quis risus venenatis ultricies.</a:t>
              </a:r>
              <a:endParaRPr b="0" i="0" sz="1321" u="none" cap="none" strike="noStrike">
                <a:solidFill>
                  <a:schemeClr val="dk1"/>
                </a:solidFill>
                <a:latin typeface="Arial"/>
                <a:ea typeface="Arial"/>
                <a:cs typeface="Arial"/>
                <a:sym typeface="Arial"/>
              </a:endParaRPr>
            </a:p>
          </p:txBody>
        </p:sp>
        <p:sp>
          <p:nvSpPr>
            <p:cNvPr id="81" name="Google Shape;81;p4"/>
            <p:cNvSpPr txBox="1"/>
            <p:nvPr/>
          </p:nvSpPr>
          <p:spPr>
            <a:xfrm>
              <a:off x="20801188" y="17018896"/>
              <a:ext cx="9807934" cy="988650"/>
            </a:xfrm>
            <a:prstGeom prst="rect">
              <a:avLst/>
            </a:prstGeom>
            <a:noFill/>
            <a:ln>
              <a:noFill/>
            </a:ln>
          </p:spPr>
          <p:txBody>
            <a:bodyPr anchorCtr="0" anchor="ctr" bIns="45700" lIns="91425" spcFirstLastPara="1" rIns="91425" wrap="square" tIns="45700">
              <a:noAutofit/>
            </a:bodyPr>
            <a:lstStyle/>
            <a:p>
              <a:pPr indent="0" lvl="0" marL="0" marR="0" rtl="0" algn="ctr">
                <a:lnSpc>
                  <a:spcPct val="130006"/>
                </a:lnSpc>
                <a:spcBef>
                  <a:spcPts val="0"/>
                </a:spcBef>
                <a:spcAft>
                  <a:spcPts val="0"/>
                </a:spcAft>
                <a:buClr>
                  <a:srgbClr val="000000"/>
                </a:buClr>
                <a:buSzPts val="5872"/>
                <a:buFont typeface="Arial"/>
                <a:buNone/>
              </a:pPr>
              <a:r>
                <a:rPr b="1" i="0" lang="en-US" sz="5872" u="none" cap="none" strike="noStrike">
                  <a:solidFill>
                    <a:srgbClr val="FFFFFF"/>
                  </a:solidFill>
                  <a:latin typeface="Montserrat"/>
                  <a:ea typeface="Montserrat"/>
                  <a:cs typeface="Montserrat"/>
                  <a:sym typeface="Montserrat"/>
                </a:rPr>
                <a:t>Tópico</a:t>
              </a:r>
              <a:endParaRPr b="0" i="0" sz="1321" u="none" cap="none" strike="noStrike">
                <a:solidFill>
                  <a:schemeClr val="dk1"/>
                </a:solidFill>
                <a:latin typeface="Arial"/>
                <a:ea typeface="Arial"/>
                <a:cs typeface="Arial"/>
                <a:sym typeface="Arial"/>
              </a:endParaRPr>
            </a:p>
          </p:txBody>
        </p:sp>
      </p:grpSp>
      <p:grpSp>
        <p:nvGrpSpPr>
          <p:cNvPr id="82" name="Google Shape;82;p4"/>
          <p:cNvGrpSpPr/>
          <p:nvPr/>
        </p:nvGrpSpPr>
        <p:grpSpPr>
          <a:xfrm>
            <a:off x="33377472" y="10747326"/>
            <a:ext cx="9844126" cy="14229493"/>
            <a:chOff x="32664983" y="10098349"/>
            <a:chExt cx="9844126" cy="14229493"/>
          </a:xfrm>
        </p:grpSpPr>
        <p:pic>
          <p:nvPicPr>
            <p:cNvPr descr="preencoded.png" id="83" name="Google Shape;83;p4"/>
            <p:cNvPicPr preferRelativeResize="0"/>
            <p:nvPr/>
          </p:nvPicPr>
          <p:blipFill rotWithShape="1">
            <a:blip r:embed="rId5">
              <a:alphaModFix/>
            </a:blip>
            <a:srcRect b="0" l="0" r="0" t="0"/>
            <a:stretch/>
          </p:blipFill>
          <p:spPr>
            <a:xfrm>
              <a:off x="34691715" y="10098349"/>
              <a:ext cx="5790662" cy="5790662"/>
            </a:xfrm>
            <a:prstGeom prst="rect">
              <a:avLst/>
            </a:prstGeom>
            <a:noFill/>
            <a:ln>
              <a:noFill/>
            </a:ln>
          </p:spPr>
        </p:pic>
        <p:sp>
          <p:nvSpPr>
            <p:cNvPr id="84" name="Google Shape;84;p4"/>
            <p:cNvSpPr txBox="1"/>
            <p:nvPr/>
          </p:nvSpPr>
          <p:spPr>
            <a:xfrm>
              <a:off x="32664983" y="18890269"/>
              <a:ext cx="9844126" cy="5437573"/>
            </a:xfrm>
            <a:prstGeom prst="rect">
              <a:avLst/>
            </a:prstGeom>
            <a:noFill/>
            <a:ln>
              <a:noFill/>
            </a:ln>
          </p:spPr>
          <p:txBody>
            <a:bodyPr anchorCtr="0" anchor="ctr" bIns="45700" lIns="91425" spcFirstLastPara="1" rIns="91425" wrap="square" tIns="45700">
              <a:noAutofit/>
            </a:bodyPr>
            <a:lstStyle/>
            <a:p>
              <a:pPr indent="0" lvl="0" marL="0" marR="0" rtl="0" algn="ctr">
                <a:lnSpc>
                  <a:spcPct val="150951"/>
                </a:lnSpc>
                <a:spcBef>
                  <a:spcPts val="0"/>
                </a:spcBef>
                <a:spcAft>
                  <a:spcPts val="0"/>
                </a:spcAft>
                <a:buClr>
                  <a:srgbClr val="000000"/>
                </a:buClr>
                <a:buSzPts val="3890"/>
                <a:buFont typeface="Arial"/>
                <a:buNone/>
              </a:pPr>
              <a:r>
                <a:rPr b="0" i="0" lang="en-US" sz="3890" u="none" cap="none" strike="noStrike">
                  <a:solidFill>
                    <a:srgbClr val="FFFFFF"/>
                  </a:solidFill>
                  <a:latin typeface="Montserrat"/>
                  <a:ea typeface="Montserrat"/>
                  <a:cs typeface="Montserrat"/>
                  <a:sym typeface="Montserrat"/>
                </a:rPr>
                <a:t>Lorem ipsum dolor sit amet, consectetur adipiscing elit. Nunc ultricies quam vitae tellus malesuada viverra. In eget enim vitae sem tincidunt commodo in vitae nunc. Nulla vehicula elit massa, id sagittis felis porttitor vitae.</a:t>
              </a:r>
              <a:endParaRPr b="0" i="0" sz="1321" u="none" cap="none" strike="noStrike">
                <a:solidFill>
                  <a:schemeClr val="dk1"/>
                </a:solidFill>
                <a:latin typeface="Arial"/>
                <a:ea typeface="Arial"/>
                <a:cs typeface="Arial"/>
                <a:sym typeface="Arial"/>
              </a:endParaRPr>
            </a:p>
          </p:txBody>
        </p:sp>
        <p:sp>
          <p:nvSpPr>
            <p:cNvPr id="85" name="Google Shape;85;p4"/>
            <p:cNvSpPr txBox="1"/>
            <p:nvPr/>
          </p:nvSpPr>
          <p:spPr>
            <a:xfrm>
              <a:off x="32683078" y="17018896"/>
              <a:ext cx="9807936" cy="988650"/>
            </a:xfrm>
            <a:prstGeom prst="rect">
              <a:avLst/>
            </a:prstGeom>
            <a:noFill/>
            <a:ln>
              <a:noFill/>
            </a:ln>
          </p:spPr>
          <p:txBody>
            <a:bodyPr anchorCtr="0" anchor="ctr" bIns="45700" lIns="91425" spcFirstLastPara="1" rIns="91425" wrap="square" tIns="45700">
              <a:noAutofit/>
            </a:bodyPr>
            <a:lstStyle/>
            <a:p>
              <a:pPr indent="0" lvl="0" marL="0" marR="0" rtl="0" algn="ctr">
                <a:lnSpc>
                  <a:spcPct val="130006"/>
                </a:lnSpc>
                <a:spcBef>
                  <a:spcPts val="0"/>
                </a:spcBef>
                <a:spcAft>
                  <a:spcPts val="0"/>
                </a:spcAft>
                <a:buClr>
                  <a:srgbClr val="000000"/>
                </a:buClr>
                <a:buSzPts val="5872"/>
                <a:buFont typeface="Arial"/>
                <a:buNone/>
              </a:pPr>
              <a:r>
                <a:rPr b="1" i="0" lang="en-US" sz="5872" u="none" cap="none" strike="noStrike">
                  <a:solidFill>
                    <a:srgbClr val="FFFFFF"/>
                  </a:solidFill>
                  <a:latin typeface="Montserrat"/>
                  <a:ea typeface="Montserrat"/>
                  <a:cs typeface="Montserrat"/>
                  <a:sym typeface="Montserrat"/>
                </a:rPr>
                <a:t>Tópico</a:t>
              </a:r>
              <a:endParaRPr b="0" i="0" sz="1321" u="none" cap="none" strike="noStrike">
                <a:solidFill>
                  <a:schemeClr val="dk1"/>
                </a:solidFill>
                <a:latin typeface="Arial"/>
                <a:ea typeface="Arial"/>
                <a:cs typeface="Arial"/>
                <a:sym typeface="Arial"/>
              </a:endParaRPr>
            </a:p>
          </p:txBody>
        </p:sp>
      </p:grpSp>
      <p:sp>
        <p:nvSpPr>
          <p:cNvPr id="86" name="Google Shape;86;p4"/>
          <p:cNvSpPr txBox="1"/>
          <p:nvPr/>
        </p:nvSpPr>
        <p:spPr>
          <a:xfrm>
            <a:off x="47979772" y="26585576"/>
            <a:ext cx="1070818" cy="496362"/>
          </a:xfrm>
          <a:prstGeom prst="rect">
            <a:avLst/>
          </a:prstGeom>
          <a:noFill/>
          <a:ln>
            <a:noFill/>
          </a:ln>
        </p:spPr>
        <p:txBody>
          <a:bodyPr anchorCtr="0" anchor="ctr" bIns="45700" lIns="91425" spcFirstLastPara="1" rIns="91425" wrap="square" tIns="45700">
            <a:noAutofit/>
          </a:bodyPr>
          <a:lstStyle/>
          <a:p>
            <a:pPr indent="0" lvl="0" marL="0" marR="0" rtl="0" algn="ctr">
              <a:lnSpc>
                <a:spcPct val="88351"/>
              </a:lnSpc>
              <a:spcBef>
                <a:spcPts val="0"/>
              </a:spcBef>
              <a:spcAft>
                <a:spcPts val="0"/>
              </a:spcAft>
              <a:buClr>
                <a:srgbClr val="000000"/>
              </a:buClr>
              <a:buSzPts val="5400"/>
              <a:buFont typeface="Arial"/>
              <a:buNone/>
            </a:pPr>
            <a:r>
              <a:rPr b="0" i="0" lang="en-US" sz="5400" u="none" cap="none" strike="noStrike">
                <a:solidFill>
                  <a:schemeClr val="lt1"/>
                </a:solidFill>
                <a:latin typeface="Poppins"/>
                <a:ea typeface="Poppins"/>
                <a:cs typeface="Poppins"/>
                <a:sym typeface="Poppins"/>
              </a:rPr>
              <a:t>03</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5"/>
          <p:cNvSpPr/>
          <p:nvPr/>
        </p:nvSpPr>
        <p:spPr>
          <a:xfrm>
            <a:off x="1" y="0"/>
            <a:ext cx="51206400" cy="28812076"/>
          </a:xfrm>
          <a:prstGeom prst="rect">
            <a:avLst/>
          </a:prstGeom>
          <a:solidFill>
            <a:srgbClr val="3F3151"/>
          </a:solidFill>
          <a:ln cap="flat" cmpd="sng" w="25400">
            <a:solidFill>
              <a:srgbClr val="7030A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93" name="Google Shape;93;p5"/>
          <p:cNvSpPr txBox="1"/>
          <p:nvPr/>
        </p:nvSpPr>
        <p:spPr>
          <a:xfrm>
            <a:off x="14755091" y="9215627"/>
            <a:ext cx="21696218" cy="487263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6148"/>
              <a:buFont typeface="Open Sans"/>
              <a:buNone/>
            </a:pPr>
            <a:r>
              <a:rPr b="0" i="0" lang="en-US" sz="16148" u="sng" cap="none" strike="noStrike">
                <a:solidFill>
                  <a:srgbClr val="FFFFFF"/>
                </a:solidFill>
                <a:latin typeface="Open Sans"/>
                <a:ea typeface="Open Sans"/>
                <a:cs typeface="Open Sans"/>
                <a:sym typeface="Open Sans"/>
              </a:rPr>
              <a:t>Poppins tamanho 170pt para os títulos</a:t>
            </a:r>
            <a:endParaRPr b="0" i="0" sz="1321" u="sng" cap="none" strike="noStrike">
              <a:solidFill>
                <a:schemeClr val="dk1"/>
              </a:solidFill>
              <a:latin typeface="Arial"/>
              <a:ea typeface="Arial"/>
              <a:cs typeface="Arial"/>
              <a:sym typeface="Arial"/>
            </a:endParaRPr>
          </a:p>
        </p:txBody>
      </p:sp>
      <p:sp>
        <p:nvSpPr>
          <p:cNvPr id="94" name="Google Shape;94;p5"/>
          <p:cNvSpPr txBox="1"/>
          <p:nvPr/>
        </p:nvSpPr>
        <p:spPr>
          <a:xfrm>
            <a:off x="10257946" y="18454793"/>
            <a:ext cx="30690508" cy="1094576"/>
          </a:xfrm>
          <a:prstGeom prst="rect">
            <a:avLst/>
          </a:prstGeom>
          <a:noFill/>
          <a:ln>
            <a:noFill/>
          </a:ln>
        </p:spPr>
        <p:txBody>
          <a:bodyPr anchorCtr="0" anchor="ctr" bIns="45700" lIns="91425" spcFirstLastPara="1" rIns="91425" wrap="square" tIns="45700">
            <a:noAutofit/>
          </a:bodyPr>
          <a:lstStyle/>
          <a:p>
            <a:pPr indent="0" lvl="0" marL="0" marR="0" rtl="0" algn="ctr">
              <a:lnSpc>
                <a:spcPct val="167360"/>
              </a:lnSpc>
              <a:spcBef>
                <a:spcPts val="0"/>
              </a:spcBef>
              <a:spcAft>
                <a:spcPts val="0"/>
              </a:spcAft>
              <a:buClr>
                <a:srgbClr val="000000"/>
              </a:buClr>
              <a:buSzPts val="5000"/>
              <a:buFont typeface="Arial"/>
              <a:buNone/>
            </a:pPr>
            <a:r>
              <a:rPr b="0" i="0" lang="en-US" sz="5000" u="sng" cap="none" strike="noStrike">
                <a:solidFill>
                  <a:srgbClr val="FFFFFF"/>
                </a:solidFill>
                <a:latin typeface="Montserrat"/>
                <a:ea typeface="Montserrat"/>
                <a:cs typeface="Montserrat"/>
                <a:sym typeface="Montserrat"/>
              </a:rPr>
              <a:t>Montserrat tamanho 50pt para o conteúdo</a:t>
            </a:r>
            <a:endParaRPr b="0" i="0" sz="5000" u="sng" cap="none" strike="noStrike">
              <a:solidFill>
                <a:schemeClr val="dk1"/>
              </a:solidFill>
              <a:latin typeface="Montserrat"/>
              <a:ea typeface="Montserrat"/>
              <a:cs typeface="Montserrat"/>
              <a:sym typeface="Montserrat"/>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6"/>
          <p:cNvSpPr/>
          <p:nvPr/>
        </p:nvSpPr>
        <p:spPr>
          <a:xfrm>
            <a:off x="0" y="0"/>
            <a:ext cx="51206401" cy="28812076"/>
          </a:xfrm>
          <a:prstGeom prst="rect">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sng" cap="none" strike="noStrike">
              <a:solidFill>
                <a:schemeClr val="lt1"/>
              </a:solidFill>
              <a:latin typeface="Arial"/>
              <a:ea typeface="Arial"/>
              <a:cs typeface="Arial"/>
              <a:sym typeface="Arial"/>
            </a:endParaRPr>
          </a:p>
        </p:txBody>
      </p:sp>
      <p:grpSp>
        <p:nvGrpSpPr>
          <p:cNvPr id="101" name="Google Shape;101;p6"/>
          <p:cNvGrpSpPr/>
          <p:nvPr/>
        </p:nvGrpSpPr>
        <p:grpSpPr>
          <a:xfrm>
            <a:off x="15650499" y="7301793"/>
            <a:ext cx="19905403" cy="14200014"/>
            <a:chOff x="15650497" y="6852432"/>
            <a:chExt cx="19905403" cy="14200014"/>
          </a:xfrm>
        </p:grpSpPr>
        <p:pic>
          <p:nvPicPr>
            <p:cNvPr descr="preencoded.png" id="102" name="Google Shape;102;p6"/>
            <p:cNvPicPr preferRelativeResize="0"/>
            <p:nvPr/>
          </p:nvPicPr>
          <p:blipFill rotWithShape="1">
            <a:blip r:embed="rId3">
              <a:alphaModFix/>
            </a:blip>
            <a:srcRect b="0" l="0" r="0" t="0"/>
            <a:stretch/>
          </p:blipFill>
          <p:spPr>
            <a:xfrm>
              <a:off x="21739699" y="6852432"/>
              <a:ext cx="7727002" cy="7549368"/>
            </a:xfrm>
            <a:prstGeom prst="rect">
              <a:avLst/>
            </a:prstGeom>
            <a:noFill/>
            <a:ln cap="flat" cmpd="sng" w="9525">
              <a:solidFill>
                <a:srgbClr val="3F3151"/>
              </a:solidFill>
              <a:prstDash val="solid"/>
              <a:round/>
              <a:headEnd len="sm" w="sm" type="none"/>
              <a:tailEnd len="sm" w="sm" type="none"/>
            </a:ln>
          </p:spPr>
        </p:pic>
        <p:sp>
          <p:nvSpPr>
            <p:cNvPr id="103" name="Google Shape;103;p6"/>
            <p:cNvSpPr txBox="1"/>
            <p:nvPr/>
          </p:nvSpPr>
          <p:spPr>
            <a:xfrm>
              <a:off x="15650497" y="17646849"/>
              <a:ext cx="19905403" cy="3405597"/>
            </a:xfrm>
            <a:prstGeom prst="rect">
              <a:avLst/>
            </a:prstGeom>
            <a:noFill/>
            <a:ln>
              <a:noFill/>
            </a:ln>
          </p:spPr>
          <p:txBody>
            <a:bodyPr anchorCtr="0" anchor="ctr" bIns="45700" lIns="91425" spcFirstLastPara="1" rIns="91425" wrap="square" tIns="45700">
              <a:noAutofit/>
            </a:bodyPr>
            <a:lstStyle/>
            <a:p>
              <a:pPr indent="0" lvl="0" marL="0" marR="0" rtl="0" algn="ctr">
                <a:lnSpc>
                  <a:spcPct val="150017"/>
                </a:lnSpc>
                <a:spcBef>
                  <a:spcPts val="0"/>
                </a:spcBef>
                <a:spcAft>
                  <a:spcPts val="0"/>
                </a:spcAft>
                <a:buClr>
                  <a:srgbClr val="000000"/>
                </a:buClr>
                <a:buSzPts val="5578"/>
                <a:buFont typeface="Arial"/>
                <a:buNone/>
              </a:pPr>
              <a:r>
                <a:rPr b="1" i="0" lang="en-US" sz="5578" u="none" cap="none" strike="noStrike">
                  <a:solidFill>
                    <a:srgbClr val="3F3151"/>
                  </a:solidFill>
                  <a:latin typeface="Arial"/>
                  <a:ea typeface="Arial"/>
                  <a:cs typeface="Arial"/>
                  <a:sym typeface="Arial"/>
                </a:rPr>
                <a:t>Nome da Sua	Empresa	</a:t>
              </a:r>
              <a:endParaRPr b="0" i="0" sz="1400" u="none" cap="none" strike="noStrike">
                <a:solidFill>
                  <a:srgbClr val="000000"/>
                </a:solidFill>
                <a:latin typeface="Arial"/>
                <a:ea typeface="Arial"/>
                <a:cs typeface="Arial"/>
                <a:sym typeface="Arial"/>
              </a:endParaRPr>
            </a:p>
            <a:p>
              <a:pPr indent="0" lvl="0" marL="0" marR="0" rtl="0" algn="ctr">
                <a:lnSpc>
                  <a:spcPct val="150017"/>
                </a:lnSpc>
                <a:spcBef>
                  <a:spcPts val="0"/>
                </a:spcBef>
                <a:spcAft>
                  <a:spcPts val="0"/>
                </a:spcAft>
                <a:buClr>
                  <a:srgbClr val="000000"/>
                </a:buClr>
                <a:buSzPts val="5578"/>
                <a:buFont typeface="Arial"/>
                <a:buNone/>
              </a:pPr>
              <a:r>
                <a:rPr b="0" i="0" lang="en-US" sz="5578" u="none" cap="none" strike="noStrike">
                  <a:solidFill>
                    <a:srgbClr val="3F3151"/>
                  </a:solidFill>
                  <a:latin typeface="Arial"/>
                  <a:ea typeface="Arial"/>
                  <a:cs typeface="Arial"/>
                  <a:sym typeface="Arial"/>
                </a:rPr>
                <a:t>(Adicione um link para a página de seu negócio).</a:t>
              </a:r>
              <a:endParaRPr b="0" i="0" sz="1321" u="none" cap="none" strike="noStrike">
                <a:solidFill>
                  <a:srgbClr val="3F3151"/>
                </a:solidFill>
                <a:latin typeface="Arial"/>
                <a:ea typeface="Arial"/>
                <a:cs typeface="Arial"/>
                <a:sym typeface="Arial"/>
              </a:endParaRPr>
            </a:p>
          </p:txBody>
        </p:sp>
        <p:sp>
          <p:nvSpPr>
            <p:cNvPr id="104" name="Google Shape;104;p6"/>
            <p:cNvSpPr txBox="1"/>
            <p:nvPr/>
          </p:nvSpPr>
          <p:spPr>
            <a:xfrm>
              <a:off x="22888827" y="10097481"/>
              <a:ext cx="5428745" cy="1059269"/>
            </a:xfrm>
            <a:prstGeom prst="rect">
              <a:avLst/>
            </a:prstGeom>
            <a:noFill/>
            <a:ln>
              <a:noFill/>
            </a:ln>
          </p:spPr>
          <p:txBody>
            <a:bodyPr anchorCtr="0" anchor="ctr" bIns="45700" lIns="91425" spcFirstLastPara="1" rIns="91425" wrap="square" tIns="45700">
              <a:noAutofit/>
            </a:bodyPr>
            <a:lstStyle/>
            <a:p>
              <a:pPr indent="0" lvl="0" marL="0" marR="0" rtl="0" algn="ctr">
                <a:lnSpc>
                  <a:spcPct val="81555"/>
                </a:lnSpc>
                <a:spcBef>
                  <a:spcPts val="0"/>
                </a:spcBef>
                <a:spcAft>
                  <a:spcPts val="0"/>
                </a:spcAft>
                <a:buClr>
                  <a:srgbClr val="000000"/>
                </a:buClr>
                <a:buSzPts val="5400"/>
                <a:buFont typeface="Arial"/>
                <a:buNone/>
              </a:pPr>
              <a:r>
                <a:rPr b="1" i="0" lang="en-US" sz="5400" u="none" cap="none" strike="noStrike">
                  <a:solidFill>
                    <a:srgbClr val="3F3151"/>
                  </a:solidFill>
                  <a:latin typeface="Montserrat"/>
                  <a:ea typeface="Montserrat"/>
                  <a:cs typeface="Montserrat"/>
                  <a:sym typeface="Montserrat"/>
                </a:rPr>
                <a:t>SUA MARCA AQUI</a:t>
              </a:r>
              <a:endParaRPr b="0" i="0" sz="5400" u="none" cap="none" strike="noStrike">
                <a:solidFill>
                  <a:srgbClr val="3F3151"/>
                </a:solidFill>
                <a:latin typeface="Arial"/>
                <a:ea typeface="Arial"/>
                <a:cs typeface="Arial"/>
                <a:sym typeface="Arial"/>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pic>
        <p:nvPicPr>
          <p:cNvPr id="109" name="Google Shape;109;g3b1b2b737de_0_10" title="materiais_fluxo de caixa (5).png"/>
          <p:cNvPicPr preferRelativeResize="0"/>
          <p:nvPr/>
        </p:nvPicPr>
        <p:blipFill>
          <a:blip r:embed="rId3">
            <a:alphaModFix/>
          </a:blip>
          <a:stretch>
            <a:fillRect/>
          </a:stretch>
        </p:blipFill>
        <p:spPr>
          <a:xfrm>
            <a:off x="10792400" y="1652125"/>
            <a:ext cx="9034000" cy="16054051"/>
          </a:xfrm>
          <a:prstGeom prst="rect">
            <a:avLst/>
          </a:prstGeom>
          <a:noFill/>
          <a:ln>
            <a:noFill/>
          </a:ln>
        </p:spPr>
      </p:pic>
      <p:pic>
        <p:nvPicPr>
          <p:cNvPr id="110" name="Google Shape;110;g3b1b2b737de_0_10" title="produto_link (1).png"/>
          <p:cNvPicPr preferRelativeResize="0"/>
          <p:nvPr/>
        </p:nvPicPr>
        <p:blipFill>
          <a:blip r:embed="rId4">
            <a:alphaModFix/>
          </a:blip>
          <a:stretch>
            <a:fillRect/>
          </a:stretch>
        </p:blipFill>
        <p:spPr>
          <a:xfrm>
            <a:off x="21086199" y="1652125"/>
            <a:ext cx="9034000" cy="16054051"/>
          </a:xfrm>
          <a:prstGeom prst="rect">
            <a:avLst/>
          </a:prstGeom>
          <a:noFill/>
          <a:ln>
            <a:noFill/>
          </a:ln>
        </p:spPr>
      </p:pic>
      <p:pic>
        <p:nvPicPr>
          <p:cNvPr id="111" name="Google Shape;111;g3b1b2b737de_0_10" title="newsletter (7).png"/>
          <p:cNvPicPr preferRelativeResize="0"/>
          <p:nvPr/>
        </p:nvPicPr>
        <p:blipFill>
          <a:blip r:embed="rId5">
            <a:alphaModFix/>
          </a:blip>
          <a:stretch>
            <a:fillRect/>
          </a:stretch>
        </p:blipFill>
        <p:spPr>
          <a:xfrm>
            <a:off x="31379998" y="1652125"/>
            <a:ext cx="9034000" cy="16054051"/>
          </a:xfrm>
          <a:prstGeom prst="rect">
            <a:avLst/>
          </a:prstGeom>
          <a:noFill/>
          <a:ln>
            <a:noFill/>
          </a:ln>
        </p:spPr>
      </p:pic>
      <p:pic>
        <p:nvPicPr>
          <p:cNvPr id="112" name="Google Shape;112;g3b1b2b737de_0_10" title="Screenshot 2025-12-18 at 15.19.20.png"/>
          <p:cNvPicPr preferRelativeResize="0"/>
          <p:nvPr/>
        </p:nvPicPr>
        <p:blipFill>
          <a:blip r:embed="rId6">
            <a:alphaModFix/>
          </a:blip>
          <a:stretch>
            <a:fillRect/>
          </a:stretch>
        </p:blipFill>
        <p:spPr>
          <a:xfrm>
            <a:off x="18933922" y="22815770"/>
            <a:ext cx="13338575" cy="4229300"/>
          </a:xfrm>
          <a:prstGeom prst="rect">
            <a:avLst/>
          </a:prstGeom>
          <a:noFill/>
          <a:ln>
            <a:noFill/>
          </a:ln>
        </p:spPr>
      </p:pic>
      <p:sp>
        <p:nvSpPr>
          <p:cNvPr id="113" name="Google Shape;113;g3b1b2b737de_0_10"/>
          <p:cNvSpPr txBox="1"/>
          <p:nvPr/>
        </p:nvSpPr>
        <p:spPr>
          <a:xfrm>
            <a:off x="10806875" y="18173187"/>
            <a:ext cx="29607000" cy="5249100"/>
          </a:xfrm>
          <a:prstGeom prst="rect">
            <a:avLst/>
          </a:prstGeom>
          <a:noFill/>
          <a:ln>
            <a:noFill/>
          </a:ln>
        </p:spPr>
        <p:txBody>
          <a:bodyPr anchorCtr="0" anchor="t" bIns="91425" lIns="91425" spcFirstLastPara="1" rIns="91425" wrap="square" tIns="91425">
            <a:noAutofit/>
          </a:bodyPr>
          <a:lstStyle/>
          <a:p>
            <a:pPr indent="0" lvl="0" marL="914400" rtl="0" algn="l">
              <a:lnSpc>
                <a:spcPct val="115000"/>
              </a:lnSpc>
              <a:spcBef>
                <a:spcPts val="0"/>
              </a:spcBef>
              <a:spcAft>
                <a:spcPts val="0"/>
              </a:spcAft>
              <a:buNone/>
            </a:pPr>
            <a:r>
              <a:rPr lang="en-US">
                <a:solidFill>
                  <a:schemeClr val="dk1"/>
                </a:solidFill>
              </a:rPr>
              <a:t>       </a:t>
            </a:r>
            <a:r>
              <a:rPr lang="en-US" sz="5800" u="sng">
                <a:solidFill>
                  <a:schemeClr val="dk1"/>
                </a:solidFill>
                <a:highlight>
                  <a:srgbClr val="BAFF19"/>
                </a:highlight>
                <a:hlinkClick r:id="rId7">
                  <a:extLst>
                    <a:ext uri="{A12FA001-AC4F-418D-AE19-62706E023703}">
                      <ahyp:hlinkClr val="tx"/>
                    </a:ext>
                  </a:extLst>
                </a:hlinkClick>
              </a:rPr>
              <a:t>ACESSAR AGORA</a:t>
            </a:r>
            <a:r>
              <a:rPr lang="en-US" sz="5800">
                <a:solidFill>
                  <a:schemeClr val="dk1"/>
                </a:solidFill>
              </a:rPr>
              <a:t>		   									</a:t>
            </a:r>
            <a:r>
              <a:rPr lang="en-US" sz="5800" u="sng">
                <a:solidFill>
                  <a:schemeClr val="dk1"/>
                </a:solidFill>
                <a:highlight>
                  <a:srgbClr val="BAFF19"/>
                </a:highlight>
                <a:hlinkClick r:id="rId8">
                  <a:extLst>
                    <a:ext uri="{A12FA001-AC4F-418D-AE19-62706E023703}">
                      <ahyp:hlinkClr val="tx"/>
                    </a:ext>
                  </a:extLst>
                </a:hlinkClick>
              </a:rPr>
              <a:t>BAIXAR APP</a:t>
            </a:r>
            <a:r>
              <a:rPr lang="en-US" sz="5800">
                <a:solidFill>
                  <a:schemeClr val="dk1"/>
                </a:solidFill>
              </a:rPr>
              <a:t>		  									</a:t>
            </a:r>
            <a:r>
              <a:rPr lang="en-US" sz="5800" u="sng">
                <a:solidFill>
                  <a:schemeClr val="dk1"/>
                </a:solidFill>
                <a:highlight>
                  <a:srgbClr val="BAFF19"/>
                </a:highlight>
                <a:hlinkClick r:id="rId9">
                  <a:extLst>
                    <a:ext uri="{A12FA001-AC4F-418D-AE19-62706E023703}">
                      <ahyp:hlinkClr val="tx"/>
                    </a:ext>
                  </a:extLst>
                </a:hlinkClick>
              </a:rPr>
              <a:t>ASSINAR GRÁTIS</a:t>
            </a:r>
            <a:endParaRPr sz="5800">
              <a:solidFill>
                <a:schemeClr val="dk1"/>
              </a:solidFill>
              <a:highlight>
                <a:srgbClr val="BAFF19"/>
              </a:highlight>
            </a:endParaRPr>
          </a:p>
          <a:p>
            <a:pPr indent="0" lvl="0" marL="0" rtl="0" algn="l">
              <a:lnSpc>
                <a:spcPct val="115000"/>
              </a:lnSpc>
              <a:spcBef>
                <a:spcPts val="0"/>
              </a:spcBef>
              <a:spcAft>
                <a:spcPts val="0"/>
              </a:spcAft>
              <a:buNone/>
            </a:pPr>
            <a:r>
              <a:t/>
            </a:r>
            <a:endParaRPr sz="5800">
              <a:solidFill>
                <a:schemeClr val="dk1"/>
              </a:solidFill>
            </a:endParaRPr>
          </a:p>
          <a:p>
            <a:pPr indent="0" lvl="0" marL="0" rtl="0" algn="ctr">
              <a:lnSpc>
                <a:spcPct val="144000"/>
              </a:lnSpc>
              <a:spcBef>
                <a:spcPts val="0"/>
              </a:spcBef>
              <a:spcAft>
                <a:spcPts val="0"/>
              </a:spcAft>
              <a:buNone/>
            </a:pPr>
            <a:r>
              <a:rPr lang="en-US" sz="5800">
                <a:solidFill>
                  <a:schemeClr val="dk1"/>
                </a:solidFill>
                <a:highlight>
                  <a:srgbClr val="FFFFFF"/>
                </a:highlight>
              </a:rPr>
              <a:t>Queremos saber sua opinião sobre nossos Modelos de Ebook!</a:t>
            </a:r>
            <a:endParaRPr sz="5800">
              <a:solidFill>
                <a:schemeClr val="dk1"/>
              </a:solidFill>
              <a:highlight>
                <a:srgbClr val="FFFFFF"/>
              </a:highlight>
            </a:endParaRPr>
          </a:p>
          <a:p>
            <a:pPr indent="0" lvl="0" marL="0" rtl="0" algn="ctr">
              <a:lnSpc>
                <a:spcPct val="144000"/>
              </a:lnSpc>
              <a:spcBef>
                <a:spcPts val="0"/>
              </a:spcBef>
              <a:spcAft>
                <a:spcPts val="0"/>
              </a:spcAft>
              <a:buNone/>
            </a:pPr>
            <a:r>
              <a:rPr lang="en-US" sz="5800" u="sng">
                <a:solidFill>
                  <a:srgbClr val="1155CC"/>
                </a:solidFill>
                <a:highlight>
                  <a:srgbClr val="FFFFFF"/>
                </a:highlight>
                <a:hlinkClick r:id="rId10">
                  <a:extLst>
                    <a:ext uri="{A12FA001-AC4F-418D-AE19-62706E023703}">
                      <ahyp:hlinkClr val="tx"/>
                    </a:ext>
                  </a:extLst>
                </a:hlinkClick>
              </a:rPr>
              <a:t>Clique aqui para avaliar</a:t>
            </a:r>
            <a:endParaRPr sz="5800"/>
          </a:p>
        </p:txBody>
      </p:sp>
    </p:spTree>
  </p:cSld>
  <p:clrMapOvr>
    <a:masterClrMapping/>
  </p:clrMapOvr>
</p:sld>
</file>

<file path=ppt/theme/theme1.xml><?xml version="1.0" encoding="utf-8"?>
<a:theme xmlns:a="http://schemas.openxmlformats.org/drawingml/2006/main" xmlns:r="http://schemas.openxmlformats.org/officeDocument/2006/relationships" name="Tema do Offic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2020-10-20T15:33:52Z</dcterms:created>
  <dc:creator>PptxGenJS</dc:creator>
</cp:coreProperties>
</file>