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9906000" cx="6858000"/>
  <p:notesSz cx="39243000" cy="50800000"/>
  <p:embeddedFontLst>
    <p:embeddedFont>
      <p:font typeface="Montserra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gAcLPaQRI28lSC6l45RJbx/z90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6541800" y="3810000"/>
            <a:ext cx="26163300" cy="1905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3924300" y="24130000"/>
            <a:ext cx="31394400" cy="228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" name="Google Shape;30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" name="Google Shape;46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8" name="Google Shape;58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0" name="Google Shape;90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335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b1b1f4b205_0_0:notes"/>
          <p:cNvSpPr/>
          <p:nvPr>
            <p:ph idx="2" type="sldImg"/>
          </p:nvPr>
        </p:nvSpPr>
        <p:spPr>
          <a:xfrm>
            <a:off x="14529154" y="3810000"/>
            <a:ext cx="10188600" cy="1905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b1b1f4b205_0_0:notes"/>
          <p:cNvSpPr txBox="1"/>
          <p:nvPr>
            <p:ph idx="1" type="body"/>
          </p:nvPr>
        </p:nvSpPr>
        <p:spPr>
          <a:xfrm>
            <a:off x="3924300" y="24130000"/>
            <a:ext cx="31394400" cy="2286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8.png"/><Relationship Id="rId7" Type="http://schemas.openxmlformats.org/officeDocument/2006/relationships/image" Target="../media/image11.png"/><Relationship Id="rId8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10" Type="http://schemas.openxmlformats.org/officeDocument/2006/relationships/hyperlink" Target="https://docs.google.com/forms/d/e/1FAIpQLScK3FOHgaq4EN9u_V6j0aS4eXx3LSjk_PuZsvjvpwmKqX6G5w/viewform?usp=header" TargetMode="External"/><Relationship Id="rId9" Type="http://schemas.openxmlformats.org/officeDocument/2006/relationships/hyperlink" Target="https://www.infinitepay.io/me-ajuda-a-te-ajudar/newsletter/cadastro?utm_source=materiais&amp;utm_medium=modelos&amp;utm_campaign=modelos-de-ebook" TargetMode="External"/><Relationship Id="rId5" Type="http://schemas.openxmlformats.org/officeDocument/2006/relationships/image" Target="../media/image13.png"/><Relationship Id="rId6" Type="http://schemas.openxmlformats.org/officeDocument/2006/relationships/image" Target="../media/image5.png"/><Relationship Id="rId7" Type="http://schemas.openxmlformats.org/officeDocument/2006/relationships/hyperlink" Target="https://www.infinitepay.io/materiais/planilha-de-fluxo-de-caixa?utm_source=materiais&amp;utm_medium=modelos&amp;utm_campaign=modelos-de-ebook" TargetMode="External"/><Relationship Id="rId8" Type="http://schemas.openxmlformats.org/officeDocument/2006/relationships/hyperlink" Target="https://www.infinitepay.io/link-de-pagamento?utm_source=materiais&amp;utm_medium=modelos&amp;utm_campaign=modelos-de-eboo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0" y="0"/>
            <a:ext cx="6858000" cy="3008242"/>
          </a:xfrm>
          <a:prstGeom prst="rect">
            <a:avLst/>
          </a:prstGeom>
          <a:solidFill>
            <a:srgbClr val="92CC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35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0" y="3008242"/>
            <a:ext cx="6858000" cy="68977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35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"/>
          <p:cNvSpPr txBox="1"/>
          <p:nvPr/>
        </p:nvSpPr>
        <p:spPr>
          <a:xfrm>
            <a:off x="608646" y="5757302"/>
            <a:ext cx="5474101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Donec viverra sem non nibh tempus, eu luctus sem dapibus. Maecenas et porta dui, eu ultrices elit.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 mattis lectus et rutrum fringilla. Integer arcu nibh.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 txBox="1"/>
          <p:nvPr/>
        </p:nvSpPr>
        <p:spPr>
          <a:xfrm>
            <a:off x="608647" y="3463620"/>
            <a:ext cx="3799306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Subtítulo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468" y="8750079"/>
            <a:ext cx="429043" cy="41918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7" name="Google Shape;17;p1"/>
          <p:cNvSpPr txBox="1"/>
          <p:nvPr/>
        </p:nvSpPr>
        <p:spPr>
          <a:xfrm>
            <a:off x="1183511" y="8764547"/>
            <a:ext cx="143189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Sua Marca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1446043" y="858288"/>
            <a:ext cx="379930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IMAGEM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"/>
          <p:cNvSpPr/>
          <p:nvPr/>
        </p:nvSpPr>
        <p:spPr>
          <a:xfrm>
            <a:off x="603972" y="864157"/>
            <a:ext cx="800269" cy="7714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2"/>
          <p:cNvSpPr txBox="1"/>
          <p:nvPr/>
        </p:nvSpPr>
        <p:spPr>
          <a:xfrm>
            <a:off x="1591597" y="742071"/>
            <a:ext cx="379930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Índice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"/>
          <p:cNvSpPr txBox="1"/>
          <p:nvPr/>
        </p:nvSpPr>
        <p:spPr>
          <a:xfrm>
            <a:off x="607023" y="2166774"/>
            <a:ext cx="307377" cy="1287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27" name="Google Shape;27;p2"/>
          <p:cNvSpPr txBox="1"/>
          <p:nvPr/>
        </p:nvSpPr>
        <p:spPr>
          <a:xfrm>
            <a:off x="1111233" y="2154228"/>
            <a:ext cx="2380017" cy="1287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capítulo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capítulo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"/>
          <p:cNvSpPr/>
          <p:nvPr/>
        </p:nvSpPr>
        <p:spPr>
          <a:xfrm>
            <a:off x="0" y="0"/>
            <a:ext cx="6858000" cy="154298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oogle Shape;34;p3"/>
          <p:cNvGrpSpPr/>
          <p:nvPr/>
        </p:nvGrpSpPr>
        <p:grpSpPr>
          <a:xfrm>
            <a:off x="1036310" y="6600577"/>
            <a:ext cx="2240151" cy="656269"/>
            <a:chOff x="887362" y="8182905"/>
            <a:chExt cx="1562772" cy="457826"/>
          </a:xfrm>
        </p:grpSpPr>
        <p:pic>
          <p:nvPicPr>
            <p:cNvPr descr="preencoded.png" id="35" name="Google Shape;35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87362" y="8182905"/>
              <a:ext cx="452243" cy="4578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36" name="Google Shape;36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91272" y="8280320"/>
              <a:ext cx="238666" cy="2386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37" name="Google Shape;37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445874" y="8182905"/>
              <a:ext cx="452243" cy="4578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38" name="Google Shape;38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997891" y="8182905"/>
              <a:ext cx="452243" cy="4578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39" name="Google Shape;39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543288" y="8280320"/>
              <a:ext cx="259773" cy="2467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preencoded.png" id="40" name="Google Shape;40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2101800" y="8286814"/>
              <a:ext cx="249124" cy="2289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1" name="Google Shape;41;p3"/>
          <p:cNvSpPr txBox="1"/>
          <p:nvPr/>
        </p:nvSpPr>
        <p:spPr>
          <a:xfrm>
            <a:off x="851226" y="2066138"/>
            <a:ext cx="5155548" cy="433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Nunc ultricies quam vitae tellus malesuada viverra. In eget enim vitae sem tincidunt commodo in vitae nunc.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Nulla vehicula elit massa, id sagittis felis porttitor vitae. Aenean lorem leo, gravida quis lacus vitae, molestie elementum tortor. Nulla facilisi.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Proin vel eros sed justo blandit consequat quis sed orci. Aenean at lobortis urna. Proin lacinia dui et purus pellentesque, id accumsan nisl pharetra. Donec placerat pellentesque mi sed accumsan.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3"/>
          <p:cNvSpPr txBox="1"/>
          <p:nvPr/>
        </p:nvSpPr>
        <p:spPr>
          <a:xfrm>
            <a:off x="848993" y="329200"/>
            <a:ext cx="5155548" cy="6162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Capítulo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0" y="1274622"/>
            <a:ext cx="6858000" cy="26836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49" name="Google Shape;4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40727" y="6274597"/>
            <a:ext cx="2513301" cy="3168024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4"/>
          <p:cNvSpPr txBox="1"/>
          <p:nvPr/>
        </p:nvSpPr>
        <p:spPr>
          <a:xfrm>
            <a:off x="4030479" y="7980508"/>
            <a:ext cx="1933796" cy="3506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6"/>
              <a:buFont typeface="Montserrat"/>
              <a:buNone/>
            </a:pPr>
            <a:r>
              <a:rPr b="1" lang="en-US" sz="1026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ESPAÇO RESERVADO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6"/>
              <a:buFont typeface="Montserrat"/>
              <a:buNone/>
            </a:pPr>
            <a:r>
              <a:rPr b="1" lang="en-US" sz="1026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PARA IMAGEM</a:t>
            </a:r>
            <a:endParaRPr sz="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4"/>
          <p:cNvSpPr/>
          <p:nvPr/>
        </p:nvSpPr>
        <p:spPr>
          <a:xfrm>
            <a:off x="0" y="0"/>
            <a:ext cx="6858000" cy="154298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4"/>
          <p:cNvSpPr txBox="1"/>
          <p:nvPr/>
        </p:nvSpPr>
        <p:spPr>
          <a:xfrm>
            <a:off x="848993" y="329200"/>
            <a:ext cx="5155548" cy="6162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Capítulo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4"/>
          <p:cNvSpPr txBox="1"/>
          <p:nvPr/>
        </p:nvSpPr>
        <p:spPr>
          <a:xfrm>
            <a:off x="539500" y="2066138"/>
            <a:ext cx="5714528" cy="3685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Nunc ultricies quam vitae tellus malesuada viverra. In eget enim vitae sem tincidunt commodo in vitae nunc.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Nulla vehicula elit massa, id sagittis felis porttitor vitae. Aenean lorem leo, gravida quis lacus vitae, molestie elementum tortor. Nulla facilisi.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Proin vel eros sed justo blandit consequat quis sed orci. Aenean at lobortis urna. Proin lacinia dui et purus pellentesque, id accumsan nisl pharetra. Donec placerat pellentesque mi sed accumsan.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4"/>
          <p:cNvSpPr txBox="1"/>
          <p:nvPr/>
        </p:nvSpPr>
        <p:spPr>
          <a:xfrm>
            <a:off x="539500" y="6274596"/>
            <a:ext cx="2889500" cy="3168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Proin vel eros sed justo blandit consequat quis sed orci. Aenean at lobortis urna. Proin lacinia dui et purus pellentesque, id accumsan nisl pharetra. Donec placerat pellentesque mi sed accumsan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0" y="1274622"/>
            <a:ext cx="6858000" cy="26836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"/>
          <p:cNvSpPr/>
          <p:nvPr/>
        </p:nvSpPr>
        <p:spPr>
          <a:xfrm>
            <a:off x="0" y="0"/>
            <a:ext cx="6858000" cy="154298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5"/>
          <p:cNvSpPr txBox="1"/>
          <p:nvPr/>
        </p:nvSpPr>
        <p:spPr>
          <a:xfrm>
            <a:off x="539500" y="2066137"/>
            <a:ext cx="5714528" cy="6998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Lorem ipsum dolor sit amet, consectetur adipiscing elit. Nunc ultricies quam vitae tellus malesuada viverra. In eget enim vitae sem tincidunt commodo in vitae nunc.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Nulla vehicula elit massa, id sagittis felis porttitor vitae. Aenean lorem leo, gravida quis lacus vitae, molestie elementum tortor. Nulla facilisi.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Proin vel eros sed justo blandit consequat quis sed orci. Aenean at lobortis urna. Proin lacinia dui et purus pellentesque, id accumsan nisl pharetra. Donec placerat pellentesque mi sed accumsan.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Nulla vehicula elit massa, id sagittis felis porttitor vitae. Aenean lorem leo, gravida quis lacus vitae, molestie elementum tortor. Nulla facilisi. 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Proin vel eros sed justo blandit consequat quis sed orci. Aenean at lobortis urna. Proin lacinia dui et purus pellentesque, id accumsan nisl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0" y="1274622"/>
            <a:ext cx="6858000" cy="26836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"/>
          <p:cNvSpPr txBox="1"/>
          <p:nvPr/>
        </p:nvSpPr>
        <p:spPr>
          <a:xfrm>
            <a:off x="848993" y="329200"/>
            <a:ext cx="5155548" cy="6162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Capítulo</a:t>
            </a:r>
            <a:endParaRPr b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/>
          <p:nvPr/>
        </p:nvSpPr>
        <p:spPr>
          <a:xfrm>
            <a:off x="0" y="0"/>
            <a:ext cx="6858000" cy="10058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6"/>
          <p:cNvSpPr txBox="1"/>
          <p:nvPr/>
        </p:nvSpPr>
        <p:spPr>
          <a:xfrm>
            <a:off x="1013114" y="2245535"/>
            <a:ext cx="2274364" cy="1389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Lorem ipsum: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Nunc ultricies quam vitae tellus malesuada viverra.  Nulla vehicula.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6"/>
          <p:cNvSpPr txBox="1"/>
          <p:nvPr/>
        </p:nvSpPr>
        <p:spPr>
          <a:xfrm>
            <a:off x="3630324" y="2245535"/>
            <a:ext cx="2398622" cy="1389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Lorem ipsum: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eget enim vitae sem tincidunt commodo in vitae nunc.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6"/>
          <p:cNvSpPr txBox="1"/>
          <p:nvPr/>
        </p:nvSpPr>
        <p:spPr>
          <a:xfrm>
            <a:off x="1591597" y="742071"/>
            <a:ext cx="379930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endParaRPr b="1" sz="6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761999" y="5565912"/>
            <a:ext cx="5334002" cy="384230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6"/>
          <p:cNvSpPr txBox="1"/>
          <p:nvPr/>
        </p:nvSpPr>
        <p:spPr>
          <a:xfrm>
            <a:off x="2036023" y="7268150"/>
            <a:ext cx="2502910" cy="3506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6"/>
              <a:buFont typeface="Montserrat"/>
              <a:buNone/>
            </a:pPr>
            <a:r>
              <a:rPr b="1" lang="en-US" sz="1026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ESPAÇO RESERVADO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6"/>
              <a:buFont typeface="Montserrat"/>
              <a:buNone/>
            </a:pPr>
            <a:r>
              <a:rPr b="1" lang="en-US" sz="1026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PARA IMAGEM</a:t>
            </a:r>
            <a:endParaRPr sz="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1013114" y="4338885"/>
            <a:ext cx="2274364" cy="52346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3630324" y="4338884"/>
            <a:ext cx="2274364" cy="52346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6"/>
          <p:cNvSpPr txBox="1"/>
          <p:nvPr/>
        </p:nvSpPr>
        <p:spPr>
          <a:xfrm>
            <a:off x="974961" y="4405472"/>
            <a:ext cx="2274364" cy="390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ADICIONAR CTA</a:t>
            </a:r>
            <a:endParaRPr/>
          </a:p>
        </p:txBody>
      </p:sp>
      <p:sp>
        <p:nvSpPr>
          <p:cNvPr id="79" name="Google Shape;79;p6"/>
          <p:cNvSpPr txBox="1"/>
          <p:nvPr/>
        </p:nvSpPr>
        <p:spPr>
          <a:xfrm>
            <a:off x="3630324" y="4406133"/>
            <a:ext cx="2274364" cy="390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ADICIONAR CTA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5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7"/>
          <p:cNvSpPr txBox="1"/>
          <p:nvPr/>
        </p:nvSpPr>
        <p:spPr>
          <a:xfrm>
            <a:off x="1706880" y="3068320"/>
            <a:ext cx="3586480" cy="6200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(Títulos) tamanho 18pt para os títulos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7"/>
          <p:cNvSpPr txBox="1"/>
          <p:nvPr/>
        </p:nvSpPr>
        <p:spPr>
          <a:xfrm>
            <a:off x="1341120" y="4074122"/>
            <a:ext cx="4318000" cy="10566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(Corpo) tamanho 18pt para conteúdo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8"/>
          <p:cNvGrpSpPr/>
          <p:nvPr/>
        </p:nvGrpSpPr>
        <p:grpSpPr>
          <a:xfrm>
            <a:off x="1626243" y="3208502"/>
            <a:ext cx="3605514" cy="3488995"/>
            <a:chOff x="1626243" y="3017520"/>
            <a:chExt cx="3605514" cy="3488995"/>
          </a:xfrm>
        </p:grpSpPr>
        <p:pic>
          <p:nvPicPr>
            <p:cNvPr descr="preencoded.png" id="94" name="Google Shape;94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375800" y="3017520"/>
              <a:ext cx="2106401" cy="205797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" name="Google Shape;95;p8"/>
            <p:cNvSpPr txBox="1"/>
            <p:nvPr/>
          </p:nvSpPr>
          <p:spPr>
            <a:xfrm>
              <a:off x="1626243" y="5578141"/>
              <a:ext cx="3605514" cy="9283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Nome da Sua	Empresa	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(Adicione um link para a página de seu negócio).</a:t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8"/>
            <p:cNvSpPr txBox="1"/>
            <p:nvPr/>
          </p:nvSpPr>
          <p:spPr>
            <a:xfrm>
              <a:off x="2689055" y="3902129"/>
              <a:ext cx="1479890" cy="2887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2202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SUA MARCA AQUI</a:t>
              </a:r>
              <a:endPara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b1b1f4b205_0_0" title="materiais_fluxo de caixa (5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240" y="1266020"/>
            <a:ext cx="1985092" cy="3527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g3b1b1f4b205_0_0" title="produto_link (1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30996" y="1266020"/>
            <a:ext cx="1985092" cy="352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g3b1b1f4b205_0_0" title="newsletter (7)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3747" y="1266048"/>
            <a:ext cx="1985092" cy="35276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3b1b1f4b205_0_0" title="Screenshot 2025-12-18 at 15.19.20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41007" y="7797447"/>
            <a:ext cx="3576250" cy="113392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3b1b1f4b205_0_0"/>
          <p:cNvSpPr txBox="1"/>
          <p:nvPr/>
        </p:nvSpPr>
        <p:spPr>
          <a:xfrm>
            <a:off x="125" y="5233650"/>
            <a:ext cx="6858000" cy="24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8650" lIns="18650" spcFirstLastPara="1" rIns="18650" wrap="square" tIns="18650">
            <a:noAutofit/>
          </a:bodyPr>
          <a:lstStyle/>
          <a:p>
            <a:pPr indent="0" lvl="0" marL="1905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</a:rPr>
              <a:t>       </a:t>
            </a:r>
            <a:r>
              <a:rPr lang="en-US" sz="1600" u="sng">
                <a:solidFill>
                  <a:schemeClr val="dk1"/>
                </a:solidFill>
                <a:highlight>
                  <a:srgbClr val="BAFF19"/>
                </a:highlight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ACESSAR AGORA</a:t>
            </a:r>
            <a:r>
              <a:rPr lang="en-US" sz="1600">
                <a:solidFill>
                  <a:schemeClr val="dk1"/>
                </a:solidFill>
              </a:rPr>
              <a:t>		</a:t>
            </a:r>
            <a:r>
              <a:rPr lang="en-US" sz="1600" u="sng">
                <a:solidFill>
                  <a:schemeClr val="dk1"/>
                </a:solidFill>
                <a:highlight>
                  <a:srgbClr val="BAFF19"/>
                </a:highlight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BAIXAR APP</a:t>
            </a:r>
            <a:r>
              <a:rPr lang="en-US" sz="1600">
                <a:solidFill>
                  <a:schemeClr val="dk1"/>
                </a:solidFill>
              </a:rPr>
              <a:t>		 </a:t>
            </a:r>
            <a:r>
              <a:rPr lang="en-US" sz="1600" u="sng">
                <a:solidFill>
                  <a:schemeClr val="dk1"/>
                </a:solidFill>
                <a:highlight>
                  <a:srgbClr val="BAFF19"/>
                </a:highlight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ASSINAR GRÁTIS</a:t>
            </a:r>
            <a:endParaRPr sz="1600">
              <a:solidFill>
                <a:schemeClr val="dk1"/>
              </a:solidFill>
              <a:highlight>
                <a:srgbClr val="BAFF19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highlight>
                  <a:srgbClr val="FFFFFF"/>
                </a:highlight>
              </a:rPr>
              <a:t>Queremos saber sua opinião sobre nossos </a:t>
            </a:r>
            <a:endParaRPr sz="16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highlight>
                  <a:srgbClr val="FFFFFF"/>
                </a:highlight>
              </a:rPr>
              <a:t>Modelos de Ebook!</a:t>
            </a:r>
            <a:endParaRPr sz="16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rgbClr val="1155CC"/>
                </a:solidFill>
                <a:highlight>
                  <a:srgbClr val="FFFFFF"/>
                </a:highlight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Clique aqui para avaliar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2020-10-20T15:44:44Z</dcterms:created>
  <dc:creator>PptxGenJS</dc:creator>
</cp:coreProperties>
</file>