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28803600" cx="51206400"/>
  <p:notesSz cx="30835600" cy="50800000"/>
  <p:embeddedFontLst>
    <p:embeddedFont>
      <p:font typeface="Oxygen"/>
      <p:regular r:id="rId14"/>
      <p:bold r:id="rId15"/>
    </p:embeddedFont>
    <p:embeddedFont>
      <p:font typeface="Poppins"/>
      <p:regular r:id="rId16"/>
      <p:bold r:id="rId17"/>
      <p:italic r:id="rId18"/>
      <p:boldItalic r:id="rId19"/>
    </p:embeddedFont>
    <p:embeddedFont>
      <p:font typeface="Montserrat"/>
      <p:regular r:id="rId20"/>
      <p:bold r:id="rId21"/>
      <p:italic r:id="rId22"/>
      <p:boldItalic r:id="rId23"/>
    </p:embeddedFont>
    <p:embeddedFont>
      <p:font typeface="Roboto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RobotoCondensed-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Condensed-italic.fntdata"/><Relationship Id="rId25" Type="http://schemas.openxmlformats.org/officeDocument/2006/relationships/font" Target="fonts/RobotoCondensed-bold.fntdata"/><Relationship Id="rId27" Type="http://schemas.openxmlformats.org/officeDocument/2006/relationships/font" Target="fonts/RobotoCondense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Oxygen-bold.fntdata"/><Relationship Id="rId14" Type="http://schemas.openxmlformats.org/officeDocument/2006/relationships/font" Target="fonts/Oxygen-regular.fntdata"/><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40275" y="3810000"/>
            <a:ext cx="20558075" cy="1905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083550" y="24130000"/>
            <a:ext cx="24668475" cy="228600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 name="Google Shape;2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 name="Google Shape;22;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2" name="Google Shape;42;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 name="Google Shape;52;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3" name="Google Shape;53;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d469001358_0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g2d469001358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7" name="Google Shape;67;g2d469001358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75" name="Google Shape;7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3" name="Google Shape;93;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1" name="Google Shape;101;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b1b339b9c9_0_10:notes"/>
          <p:cNvSpPr/>
          <p:nvPr>
            <p:ph idx="2" type="sldImg"/>
          </p:nvPr>
        </p:nvSpPr>
        <p:spPr>
          <a:xfrm>
            <a:off x="5140288" y="3810000"/>
            <a:ext cx="20558100" cy="19050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b1b339b9c9_0_10:notes"/>
          <p:cNvSpPr txBox="1"/>
          <p:nvPr>
            <p:ph idx="1" type="body"/>
          </p:nvPr>
        </p:nvSpPr>
        <p:spPr>
          <a:xfrm>
            <a:off x="3083560" y="24130000"/>
            <a:ext cx="24668400" cy="228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0.png"/><Relationship Id="rId10" Type="http://schemas.openxmlformats.org/officeDocument/2006/relationships/hyperlink" Target="https://docs.google.com/forms/d/e/1FAIpQLScK3FOHgaq4EN9u_V6j0aS4eXx3LSjk_PuZsvjvpwmKqX6G5w/viewform?usp=header" TargetMode="External"/><Relationship Id="rId9" Type="http://schemas.openxmlformats.org/officeDocument/2006/relationships/hyperlink" Target="https://www.infinitepay.io/me-ajuda-a-te-ajudar/newsletter/cadastro?utm_source=materiais&amp;utm_medium=modelos&amp;utm_campaign=modelos-de-ebook" TargetMode="External"/><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hyperlink" Target="https://www.infinitepay.io/materiais/planilha-de-fluxo-de-caixa?utm_source=materiais&amp;utm_medium=modelos&amp;utm_campaign=modelos-de-ebook" TargetMode="External"/><Relationship Id="rId8" Type="http://schemas.openxmlformats.org/officeDocument/2006/relationships/hyperlink" Target="https://www.infinitepay.io/link-de-pagamento?utm_source=materiais&amp;utm_medium=modelos&amp;utm_campaign=modelos-de-eboo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sp>
        <p:nvSpPr>
          <p:cNvPr id="12" name="Google Shape;12;p3"/>
          <p:cNvSpPr/>
          <p:nvPr/>
        </p:nvSpPr>
        <p:spPr>
          <a:xfrm>
            <a:off x="0" y="0"/>
            <a:ext cx="51206400" cy="2880360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reencoded.png" id="13" name="Google Shape;13;p3"/>
          <p:cNvPicPr preferRelativeResize="0"/>
          <p:nvPr/>
        </p:nvPicPr>
        <p:blipFill rotWithShape="1">
          <a:blip r:embed="rId3">
            <a:alphaModFix/>
          </a:blip>
          <a:srcRect b="0" l="0" r="0" t="0"/>
          <a:stretch/>
        </p:blipFill>
        <p:spPr>
          <a:xfrm>
            <a:off x="25673814" y="3318842"/>
            <a:ext cx="19559988" cy="21678398"/>
          </a:xfrm>
          <a:prstGeom prst="rect">
            <a:avLst/>
          </a:prstGeom>
          <a:noFill/>
          <a:ln>
            <a:noFill/>
          </a:ln>
        </p:spPr>
      </p:pic>
      <p:pic>
        <p:nvPicPr>
          <p:cNvPr descr="preencoded.png" id="14" name="Google Shape;14;p3"/>
          <p:cNvPicPr preferRelativeResize="0"/>
          <p:nvPr/>
        </p:nvPicPr>
        <p:blipFill rotWithShape="1">
          <a:blip r:embed="rId4">
            <a:alphaModFix/>
          </a:blip>
          <a:srcRect b="0" l="0" r="0" t="0"/>
          <a:stretch/>
        </p:blipFill>
        <p:spPr>
          <a:xfrm>
            <a:off x="8196930" y="1694729"/>
            <a:ext cx="1059206" cy="1059206"/>
          </a:xfrm>
          <a:prstGeom prst="rect">
            <a:avLst/>
          </a:prstGeom>
          <a:noFill/>
          <a:ln cap="flat" cmpd="sng" w="9525">
            <a:solidFill>
              <a:schemeClr val="dk1"/>
            </a:solidFill>
            <a:prstDash val="solid"/>
            <a:round/>
            <a:headEnd len="sm" w="sm" type="none"/>
            <a:tailEnd len="sm" w="sm" type="none"/>
          </a:ln>
        </p:spPr>
      </p:pic>
      <p:sp>
        <p:nvSpPr>
          <p:cNvPr id="15" name="Google Shape;15;p3"/>
          <p:cNvSpPr txBox="1"/>
          <p:nvPr/>
        </p:nvSpPr>
        <p:spPr>
          <a:xfrm>
            <a:off x="7208338" y="10453015"/>
            <a:ext cx="11578426" cy="60973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0" u="none" cap="none" strike="noStrike">
                <a:solidFill>
                  <a:schemeClr val="dk1"/>
                </a:solidFill>
                <a:latin typeface="Poppins"/>
                <a:ea typeface="Poppins"/>
                <a:cs typeface="Poppins"/>
                <a:sym typeface="Poppins"/>
              </a:rPr>
              <a:t>NOME DO MATERIAL</a:t>
            </a:r>
            <a:endParaRPr b="0" i="0" sz="18000" u="none" cap="none" strike="noStrike">
              <a:solidFill>
                <a:schemeClr val="dk1"/>
              </a:solidFill>
              <a:latin typeface="Arial"/>
              <a:ea typeface="Arial"/>
              <a:cs typeface="Arial"/>
              <a:sym typeface="Arial"/>
            </a:endParaRPr>
          </a:p>
        </p:txBody>
      </p:sp>
      <p:sp>
        <p:nvSpPr>
          <p:cNvPr id="16" name="Google Shape;16;p3"/>
          <p:cNvSpPr txBox="1"/>
          <p:nvPr/>
        </p:nvSpPr>
        <p:spPr>
          <a:xfrm>
            <a:off x="7137724" y="16488293"/>
            <a:ext cx="19409639" cy="2294944"/>
          </a:xfrm>
          <a:prstGeom prst="rect">
            <a:avLst/>
          </a:prstGeom>
          <a:noFill/>
          <a:ln>
            <a:noFill/>
          </a:ln>
        </p:spPr>
        <p:txBody>
          <a:bodyPr anchorCtr="0" anchor="ctr" bIns="45700" lIns="91425" spcFirstLastPara="1" rIns="91425" wrap="square" tIns="45700">
            <a:noAutofit/>
          </a:bodyPr>
          <a:lstStyle/>
          <a:p>
            <a:pPr indent="0" lvl="0" marL="0" marR="0" rtl="0" algn="l">
              <a:lnSpc>
                <a:spcPct val="96522"/>
              </a:lnSpc>
              <a:spcBef>
                <a:spcPts val="0"/>
              </a:spcBef>
              <a:spcAft>
                <a:spcPts val="0"/>
              </a:spcAft>
              <a:buNone/>
            </a:pPr>
            <a:r>
              <a:rPr b="1" i="0" lang="en-US" sz="18000" u="none" cap="none" strike="noStrike">
                <a:solidFill>
                  <a:schemeClr val="dk1"/>
                </a:solidFill>
                <a:latin typeface="Poppins"/>
                <a:ea typeface="Poppins"/>
                <a:cs typeface="Poppins"/>
                <a:sym typeface="Poppins"/>
              </a:rPr>
              <a:t>SUBTÍTULO</a:t>
            </a:r>
            <a:endParaRPr b="0" i="0" sz="18000" u="none" cap="none" strike="noStrike">
              <a:solidFill>
                <a:schemeClr val="dk1"/>
              </a:solidFill>
              <a:latin typeface="Arial"/>
              <a:ea typeface="Arial"/>
              <a:cs typeface="Arial"/>
              <a:sym typeface="Arial"/>
            </a:endParaRPr>
          </a:p>
        </p:txBody>
      </p:sp>
      <p:sp>
        <p:nvSpPr>
          <p:cNvPr id="17" name="Google Shape;17;p3"/>
          <p:cNvSpPr txBox="1"/>
          <p:nvPr/>
        </p:nvSpPr>
        <p:spPr>
          <a:xfrm>
            <a:off x="1523937" y="2895161"/>
            <a:ext cx="14620561" cy="564909"/>
          </a:xfrm>
          <a:prstGeom prst="rect">
            <a:avLst/>
          </a:prstGeom>
          <a:noFill/>
          <a:ln>
            <a:noFill/>
          </a:ln>
        </p:spPr>
        <p:txBody>
          <a:bodyPr anchorCtr="0" anchor="ctr" bIns="45700" lIns="91425" spcFirstLastPara="1" rIns="91425" wrap="square" tIns="45700">
            <a:noAutofit/>
          </a:bodyPr>
          <a:lstStyle/>
          <a:p>
            <a:pPr indent="0" lvl="0" marL="0" marR="0" rtl="0" algn="ctr">
              <a:lnSpc>
                <a:spcPct val="130538"/>
              </a:lnSpc>
              <a:spcBef>
                <a:spcPts val="0"/>
              </a:spcBef>
              <a:spcAft>
                <a:spcPts val="0"/>
              </a:spcAft>
              <a:buNone/>
            </a:pPr>
            <a:r>
              <a:rPr b="1" i="0" lang="en-US" sz="3363" u="none" cap="none" strike="noStrike">
                <a:solidFill>
                  <a:schemeClr val="dk1"/>
                </a:solidFill>
                <a:latin typeface="Montserrat"/>
                <a:ea typeface="Montserrat"/>
                <a:cs typeface="Montserrat"/>
                <a:sym typeface="Montserrat"/>
              </a:rPr>
              <a:t>ADICIONE A SUA MARCA AQUI =)</a:t>
            </a:r>
            <a:endParaRPr b="0" i="0" sz="1681" u="none" cap="none" strike="noStrike">
              <a:solidFill>
                <a:schemeClr val="dk1"/>
              </a:solidFill>
              <a:latin typeface="Arial"/>
              <a:ea typeface="Arial"/>
              <a:cs typeface="Arial"/>
              <a:sym typeface="Arial"/>
            </a:endParaRPr>
          </a:p>
        </p:txBody>
      </p:sp>
      <p:sp>
        <p:nvSpPr>
          <p:cNvPr id="18" name="Google Shape;18;p3"/>
          <p:cNvSpPr txBox="1"/>
          <p:nvPr/>
        </p:nvSpPr>
        <p:spPr>
          <a:xfrm>
            <a:off x="28463054" y="14511110"/>
            <a:ext cx="14424119" cy="197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5885"/>
              <a:buFont typeface="Montserrat"/>
              <a:buNone/>
            </a:pPr>
            <a:r>
              <a:rPr b="1" i="0" lang="en-US" sz="5885" u="none" cap="none" strike="noStrike">
                <a:solidFill>
                  <a:srgbClr val="000000"/>
                </a:solidFill>
                <a:latin typeface="Montserrat"/>
                <a:ea typeface="Montserrat"/>
                <a:cs typeface="Montserrat"/>
                <a:sym typeface="Montserrat"/>
              </a:rPr>
              <a:t>ESPAÇO RESERVADO</a:t>
            </a:r>
            <a:endParaRPr/>
          </a:p>
          <a:p>
            <a:pPr indent="0" lvl="0" marL="0" marR="0" rtl="0" algn="ctr">
              <a:spcBef>
                <a:spcPts val="0"/>
              </a:spcBef>
              <a:spcAft>
                <a:spcPts val="0"/>
              </a:spcAft>
              <a:buClr>
                <a:srgbClr val="000000"/>
              </a:buClr>
              <a:buSzPts val="5885"/>
              <a:buFont typeface="Montserrat"/>
              <a:buNone/>
            </a:pPr>
            <a:r>
              <a:rPr b="1" i="0" lang="en-US" sz="5885" u="none" cap="none" strike="noStrike">
                <a:solidFill>
                  <a:srgbClr val="000000"/>
                </a:solidFill>
                <a:latin typeface="Montserrat"/>
                <a:ea typeface="Montserrat"/>
                <a:cs typeface="Montserrat"/>
                <a:sym typeface="Montserrat"/>
              </a:rPr>
              <a:t>PARA IMAGEM</a:t>
            </a:r>
            <a:endParaRPr b="0" i="0" sz="1681"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4"/>
          <p:cNvSpPr/>
          <p:nvPr/>
        </p:nvSpPr>
        <p:spPr>
          <a:xfrm>
            <a:off x="11303931" y="0"/>
            <a:ext cx="39902469" cy="28803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 name="Google Shape;25;p4"/>
          <p:cNvSpPr/>
          <p:nvPr/>
        </p:nvSpPr>
        <p:spPr>
          <a:xfrm>
            <a:off x="0" y="1"/>
            <a:ext cx="11303931" cy="28803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4"/>
          <p:cNvSpPr txBox="1"/>
          <p:nvPr/>
        </p:nvSpPr>
        <p:spPr>
          <a:xfrm>
            <a:off x="18329992" y="7167288"/>
            <a:ext cx="21436251" cy="1306353"/>
          </a:xfrm>
          <a:prstGeom prst="rect">
            <a:avLst/>
          </a:prstGeom>
          <a:noFill/>
          <a:ln>
            <a:noFill/>
          </a:ln>
        </p:spPr>
        <p:txBody>
          <a:bodyPr anchorCtr="0" anchor="ctr" bIns="45700" lIns="91425" spcFirstLastPara="1" rIns="91425" wrap="square" tIns="45700">
            <a:noAutofit/>
          </a:bodyPr>
          <a:lstStyle/>
          <a:p>
            <a:pPr indent="0" lvl="0" marL="0" marR="0" rtl="0" algn="l">
              <a:lnSpc>
                <a:spcPct val="121352"/>
              </a:lnSpc>
              <a:spcBef>
                <a:spcPts val="0"/>
              </a:spcBef>
              <a:spcAft>
                <a:spcPts val="0"/>
              </a:spcAft>
              <a:buNone/>
            </a:pPr>
            <a:r>
              <a:rPr b="1" lang="en-US" sz="8313">
                <a:solidFill>
                  <a:schemeClr val="dk1"/>
                </a:solidFill>
                <a:latin typeface="Poppins"/>
                <a:ea typeface="Poppins"/>
                <a:cs typeface="Poppins"/>
                <a:sym typeface="Poppins"/>
              </a:rPr>
              <a:t>Capítulo 1</a:t>
            </a:r>
            <a:endParaRPr sz="1681">
              <a:solidFill>
                <a:schemeClr val="dk1"/>
              </a:solidFill>
              <a:latin typeface="Arial"/>
              <a:ea typeface="Arial"/>
              <a:cs typeface="Arial"/>
              <a:sym typeface="Arial"/>
            </a:endParaRPr>
          </a:p>
        </p:txBody>
      </p:sp>
      <p:sp>
        <p:nvSpPr>
          <p:cNvPr id="27" name="Google Shape;27;p4"/>
          <p:cNvSpPr txBox="1"/>
          <p:nvPr/>
        </p:nvSpPr>
        <p:spPr>
          <a:xfrm>
            <a:off x="15929127" y="6778913"/>
            <a:ext cx="1628528" cy="1800649"/>
          </a:xfrm>
          <a:prstGeom prst="rect">
            <a:avLst/>
          </a:prstGeom>
          <a:noFill/>
          <a:ln>
            <a:noFill/>
          </a:ln>
        </p:spPr>
        <p:txBody>
          <a:bodyPr anchorCtr="0" anchor="ctr" bIns="45700" lIns="91425" spcFirstLastPara="1" rIns="91425" wrap="square" tIns="45700">
            <a:noAutofit/>
          </a:bodyPr>
          <a:lstStyle/>
          <a:p>
            <a:pPr indent="0" lvl="0" marL="0" marR="0" rtl="0" algn="l">
              <a:lnSpc>
                <a:spcPct val="120169"/>
              </a:lnSpc>
              <a:spcBef>
                <a:spcPts val="0"/>
              </a:spcBef>
              <a:spcAft>
                <a:spcPts val="0"/>
              </a:spcAft>
              <a:buNone/>
            </a:pPr>
            <a:r>
              <a:rPr b="1" lang="en-US" sz="11116">
                <a:solidFill>
                  <a:schemeClr val="dk1"/>
                </a:solidFill>
                <a:latin typeface="Roboto Condensed"/>
                <a:ea typeface="Roboto Condensed"/>
                <a:cs typeface="Roboto Condensed"/>
                <a:sym typeface="Roboto Condensed"/>
              </a:rPr>
              <a:t>I.</a:t>
            </a:r>
            <a:endParaRPr sz="1681">
              <a:solidFill>
                <a:schemeClr val="dk1"/>
              </a:solidFill>
              <a:latin typeface="Arial"/>
              <a:ea typeface="Arial"/>
              <a:cs typeface="Arial"/>
              <a:sym typeface="Arial"/>
            </a:endParaRPr>
          </a:p>
        </p:txBody>
      </p:sp>
      <p:sp>
        <p:nvSpPr>
          <p:cNvPr id="28" name="Google Shape;28;p4"/>
          <p:cNvSpPr txBox="1"/>
          <p:nvPr/>
        </p:nvSpPr>
        <p:spPr>
          <a:xfrm>
            <a:off x="11480465" y="2648013"/>
            <a:ext cx="15018646" cy="1765342"/>
          </a:xfrm>
          <a:prstGeom prst="rect">
            <a:avLst/>
          </a:prstGeom>
          <a:noFill/>
          <a:ln>
            <a:noFill/>
          </a:ln>
        </p:spPr>
        <p:txBody>
          <a:bodyPr anchorCtr="0" anchor="ctr" bIns="45700" lIns="91425" spcFirstLastPara="1" rIns="91425" wrap="square" tIns="45700">
            <a:noAutofit/>
          </a:bodyPr>
          <a:lstStyle/>
          <a:p>
            <a:pPr indent="0" lvl="0" marL="0" marR="0" rtl="0" algn="ctr">
              <a:lnSpc>
                <a:spcPct val="120169"/>
              </a:lnSpc>
              <a:spcBef>
                <a:spcPts val="0"/>
              </a:spcBef>
              <a:spcAft>
                <a:spcPts val="0"/>
              </a:spcAft>
              <a:buNone/>
            </a:pPr>
            <a:r>
              <a:rPr lang="en-US" sz="11116">
                <a:solidFill>
                  <a:schemeClr val="dk1"/>
                </a:solidFill>
                <a:latin typeface="Poppins"/>
                <a:ea typeface="Poppins"/>
                <a:cs typeface="Poppins"/>
                <a:sym typeface="Poppins"/>
              </a:rPr>
              <a:t>Índice</a:t>
            </a:r>
            <a:endParaRPr sz="1681">
              <a:solidFill>
                <a:schemeClr val="dk1"/>
              </a:solidFill>
              <a:latin typeface="Arial"/>
              <a:ea typeface="Arial"/>
              <a:cs typeface="Arial"/>
              <a:sym typeface="Arial"/>
            </a:endParaRPr>
          </a:p>
        </p:txBody>
      </p:sp>
      <p:sp>
        <p:nvSpPr>
          <p:cNvPr id="29" name="Google Shape;29;p4"/>
          <p:cNvSpPr txBox="1"/>
          <p:nvPr/>
        </p:nvSpPr>
        <p:spPr>
          <a:xfrm>
            <a:off x="44874731" y="7520357"/>
            <a:ext cx="1562180" cy="988591"/>
          </a:xfrm>
          <a:prstGeom prst="rect">
            <a:avLst/>
          </a:prstGeom>
          <a:noFill/>
          <a:ln>
            <a:noFill/>
          </a:ln>
        </p:spPr>
        <p:txBody>
          <a:bodyPr anchorCtr="0" anchor="ctr" bIns="45700" lIns="91425" spcFirstLastPara="1" rIns="91425" wrap="square" tIns="45700">
            <a:noAutofit/>
          </a:bodyPr>
          <a:lstStyle/>
          <a:p>
            <a:pPr indent="0" lvl="0" marL="0" marR="0" rtl="0" algn="r">
              <a:lnSpc>
                <a:spcPct val="121525"/>
              </a:lnSpc>
              <a:spcBef>
                <a:spcPts val="0"/>
              </a:spcBef>
              <a:spcAft>
                <a:spcPts val="0"/>
              </a:spcAft>
              <a:buNone/>
            </a:pPr>
            <a:r>
              <a:rPr b="1" lang="en-US" sz="6072">
                <a:solidFill>
                  <a:schemeClr val="dk1"/>
                </a:solidFill>
                <a:latin typeface="Roboto Condensed"/>
                <a:ea typeface="Roboto Condensed"/>
                <a:cs typeface="Roboto Condensed"/>
                <a:sym typeface="Roboto Condensed"/>
              </a:rPr>
              <a:t>3</a:t>
            </a:r>
            <a:endParaRPr sz="1681">
              <a:solidFill>
                <a:schemeClr val="dk1"/>
              </a:solidFill>
              <a:latin typeface="Arial"/>
              <a:ea typeface="Arial"/>
              <a:cs typeface="Arial"/>
              <a:sym typeface="Arial"/>
            </a:endParaRPr>
          </a:p>
        </p:txBody>
      </p:sp>
      <p:sp>
        <p:nvSpPr>
          <p:cNvPr id="30" name="Google Shape;30;p4"/>
          <p:cNvSpPr txBox="1"/>
          <p:nvPr/>
        </p:nvSpPr>
        <p:spPr>
          <a:xfrm>
            <a:off x="18329992" y="11104000"/>
            <a:ext cx="21436251" cy="1306353"/>
          </a:xfrm>
          <a:prstGeom prst="rect">
            <a:avLst/>
          </a:prstGeom>
          <a:noFill/>
          <a:ln>
            <a:noFill/>
          </a:ln>
        </p:spPr>
        <p:txBody>
          <a:bodyPr anchorCtr="0" anchor="ctr" bIns="45700" lIns="91425" spcFirstLastPara="1" rIns="91425" wrap="square" tIns="45700">
            <a:noAutofit/>
          </a:bodyPr>
          <a:lstStyle/>
          <a:p>
            <a:pPr indent="0" lvl="0" marL="0" marR="0" rtl="0" algn="l">
              <a:lnSpc>
                <a:spcPct val="121352"/>
              </a:lnSpc>
              <a:spcBef>
                <a:spcPts val="0"/>
              </a:spcBef>
              <a:spcAft>
                <a:spcPts val="0"/>
              </a:spcAft>
              <a:buNone/>
            </a:pPr>
            <a:r>
              <a:rPr b="1" lang="en-US" sz="8313">
                <a:solidFill>
                  <a:schemeClr val="dk1"/>
                </a:solidFill>
                <a:latin typeface="Poppins"/>
                <a:ea typeface="Poppins"/>
                <a:cs typeface="Poppins"/>
                <a:sym typeface="Poppins"/>
              </a:rPr>
              <a:t>Capítulo 2</a:t>
            </a:r>
            <a:endParaRPr sz="1681">
              <a:solidFill>
                <a:schemeClr val="dk1"/>
              </a:solidFill>
              <a:latin typeface="Arial"/>
              <a:ea typeface="Arial"/>
              <a:cs typeface="Arial"/>
              <a:sym typeface="Arial"/>
            </a:endParaRPr>
          </a:p>
        </p:txBody>
      </p:sp>
      <p:sp>
        <p:nvSpPr>
          <p:cNvPr id="31" name="Google Shape;31;p4"/>
          <p:cNvSpPr txBox="1"/>
          <p:nvPr/>
        </p:nvSpPr>
        <p:spPr>
          <a:xfrm>
            <a:off x="15929127" y="10715625"/>
            <a:ext cx="1628528" cy="1800649"/>
          </a:xfrm>
          <a:prstGeom prst="rect">
            <a:avLst/>
          </a:prstGeom>
          <a:noFill/>
          <a:ln>
            <a:noFill/>
          </a:ln>
        </p:spPr>
        <p:txBody>
          <a:bodyPr anchorCtr="0" anchor="ctr" bIns="45700" lIns="91425" spcFirstLastPara="1" rIns="91425" wrap="square" tIns="45700">
            <a:noAutofit/>
          </a:bodyPr>
          <a:lstStyle/>
          <a:p>
            <a:pPr indent="0" lvl="0" marL="0" marR="0" rtl="0" algn="l">
              <a:lnSpc>
                <a:spcPct val="120169"/>
              </a:lnSpc>
              <a:spcBef>
                <a:spcPts val="0"/>
              </a:spcBef>
              <a:spcAft>
                <a:spcPts val="0"/>
              </a:spcAft>
              <a:buNone/>
            </a:pPr>
            <a:r>
              <a:rPr b="1" lang="en-US" sz="11116">
                <a:solidFill>
                  <a:schemeClr val="dk1"/>
                </a:solidFill>
                <a:latin typeface="Roboto Condensed"/>
                <a:ea typeface="Roboto Condensed"/>
                <a:cs typeface="Roboto Condensed"/>
                <a:sym typeface="Roboto Condensed"/>
              </a:rPr>
              <a:t>II.</a:t>
            </a:r>
            <a:endParaRPr sz="1681">
              <a:solidFill>
                <a:schemeClr val="dk1"/>
              </a:solidFill>
              <a:latin typeface="Arial"/>
              <a:ea typeface="Arial"/>
              <a:cs typeface="Arial"/>
              <a:sym typeface="Arial"/>
            </a:endParaRPr>
          </a:p>
        </p:txBody>
      </p:sp>
      <p:sp>
        <p:nvSpPr>
          <p:cNvPr id="32" name="Google Shape;32;p4"/>
          <p:cNvSpPr txBox="1"/>
          <p:nvPr/>
        </p:nvSpPr>
        <p:spPr>
          <a:xfrm>
            <a:off x="44827656" y="11445300"/>
            <a:ext cx="1562180" cy="988591"/>
          </a:xfrm>
          <a:prstGeom prst="rect">
            <a:avLst/>
          </a:prstGeom>
          <a:noFill/>
          <a:ln>
            <a:noFill/>
          </a:ln>
        </p:spPr>
        <p:txBody>
          <a:bodyPr anchorCtr="0" anchor="ctr" bIns="45700" lIns="91425" spcFirstLastPara="1" rIns="91425" wrap="square" tIns="45700">
            <a:noAutofit/>
          </a:bodyPr>
          <a:lstStyle/>
          <a:p>
            <a:pPr indent="0" lvl="0" marL="0" marR="0" rtl="0" algn="r">
              <a:lnSpc>
                <a:spcPct val="121525"/>
              </a:lnSpc>
              <a:spcBef>
                <a:spcPts val="0"/>
              </a:spcBef>
              <a:spcAft>
                <a:spcPts val="0"/>
              </a:spcAft>
              <a:buNone/>
            </a:pPr>
            <a:r>
              <a:rPr b="1" lang="en-US" sz="6072">
                <a:solidFill>
                  <a:schemeClr val="dk1"/>
                </a:solidFill>
                <a:latin typeface="Roboto Condensed"/>
                <a:ea typeface="Roboto Condensed"/>
                <a:cs typeface="Roboto Condensed"/>
                <a:sym typeface="Roboto Condensed"/>
              </a:rPr>
              <a:t>4</a:t>
            </a:r>
            <a:endParaRPr sz="1681">
              <a:solidFill>
                <a:schemeClr val="dk1"/>
              </a:solidFill>
              <a:latin typeface="Arial"/>
              <a:ea typeface="Arial"/>
              <a:cs typeface="Arial"/>
              <a:sym typeface="Arial"/>
            </a:endParaRPr>
          </a:p>
        </p:txBody>
      </p:sp>
      <p:sp>
        <p:nvSpPr>
          <p:cNvPr id="33" name="Google Shape;33;p4"/>
          <p:cNvSpPr txBox="1"/>
          <p:nvPr/>
        </p:nvSpPr>
        <p:spPr>
          <a:xfrm>
            <a:off x="18329992" y="17547498"/>
            <a:ext cx="21436251" cy="1306353"/>
          </a:xfrm>
          <a:prstGeom prst="rect">
            <a:avLst/>
          </a:prstGeom>
          <a:noFill/>
          <a:ln>
            <a:noFill/>
          </a:ln>
        </p:spPr>
        <p:txBody>
          <a:bodyPr anchorCtr="0" anchor="ctr" bIns="45700" lIns="91425" spcFirstLastPara="1" rIns="91425" wrap="square" tIns="45700">
            <a:noAutofit/>
          </a:bodyPr>
          <a:lstStyle/>
          <a:p>
            <a:pPr indent="0" lvl="0" marL="0" marR="0" rtl="0" algn="l">
              <a:lnSpc>
                <a:spcPct val="121352"/>
              </a:lnSpc>
              <a:spcBef>
                <a:spcPts val="0"/>
              </a:spcBef>
              <a:spcAft>
                <a:spcPts val="0"/>
              </a:spcAft>
              <a:buNone/>
            </a:pPr>
            <a:r>
              <a:rPr b="1" lang="en-US" sz="8313">
                <a:solidFill>
                  <a:schemeClr val="dk1"/>
                </a:solidFill>
                <a:latin typeface="Poppins"/>
                <a:ea typeface="Poppins"/>
                <a:cs typeface="Poppins"/>
                <a:sym typeface="Poppins"/>
              </a:rPr>
              <a:t>Capítulo 3</a:t>
            </a:r>
            <a:endParaRPr sz="1681">
              <a:solidFill>
                <a:schemeClr val="dk1"/>
              </a:solidFill>
              <a:latin typeface="Arial"/>
              <a:ea typeface="Arial"/>
              <a:cs typeface="Arial"/>
              <a:sym typeface="Arial"/>
            </a:endParaRPr>
          </a:p>
        </p:txBody>
      </p:sp>
      <p:sp>
        <p:nvSpPr>
          <p:cNvPr id="34" name="Google Shape;34;p4"/>
          <p:cNvSpPr txBox="1"/>
          <p:nvPr/>
        </p:nvSpPr>
        <p:spPr>
          <a:xfrm>
            <a:off x="15929127" y="17159123"/>
            <a:ext cx="2067928" cy="1800649"/>
          </a:xfrm>
          <a:prstGeom prst="rect">
            <a:avLst/>
          </a:prstGeom>
          <a:noFill/>
          <a:ln>
            <a:noFill/>
          </a:ln>
        </p:spPr>
        <p:txBody>
          <a:bodyPr anchorCtr="0" anchor="ctr" bIns="45700" lIns="91425" spcFirstLastPara="1" rIns="91425" wrap="square" tIns="45700">
            <a:noAutofit/>
          </a:bodyPr>
          <a:lstStyle/>
          <a:p>
            <a:pPr indent="0" lvl="0" marL="0" marR="0" rtl="0" algn="l">
              <a:lnSpc>
                <a:spcPct val="120169"/>
              </a:lnSpc>
              <a:spcBef>
                <a:spcPts val="0"/>
              </a:spcBef>
              <a:spcAft>
                <a:spcPts val="0"/>
              </a:spcAft>
              <a:buNone/>
            </a:pPr>
            <a:r>
              <a:rPr b="1" lang="en-US" sz="11116">
                <a:solidFill>
                  <a:schemeClr val="dk1"/>
                </a:solidFill>
                <a:latin typeface="Roboto Condensed"/>
                <a:ea typeface="Roboto Condensed"/>
                <a:cs typeface="Roboto Condensed"/>
                <a:sym typeface="Roboto Condensed"/>
              </a:rPr>
              <a:t>III.</a:t>
            </a:r>
            <a:endParaRPr sz="1681">
              <a:solidFill>
                <a:schemeClr val="dk1"/>
              </a:solidFill>
              <a:latin typeface="Arial"/>
              <a:ea typeface="Arial"/>
              <a:cs typeface="Arial"/>
              <a:sym typeface="Arial"/>
            </a:endParaRPr>
          </a:p>
        </p:txBody>
      </p:sp>
      <p:sp>
        <p:nvSpPr>
          <p:cNvPr id="35" name="Google Shape;35;p4"/>
          <p:cNvSpPr txBox="1"/>
          <p:nvPr/>
        </p:nvSpPr>
        <p:spPr>
          <a:xfrm>
            <a:off x="44839423" y="17877029"/>
            <a:ext cx="1562180" cy="988591"/>
          </a:xfrm>
          <a:prstGeom prst="rect">
            <a:avLst/>
          </a:prstGeom>
          <a:noFill/>
          <a:ln>
            <a:noFill/>
          </a:ln>
        </p:spPr>
        <p:txBody>
          <a:bodyPr anchorCtr="0" anchor="ctr" bIns="45700" lIns="91425" spcFirstLastPara="1" rIns="91425" wrap="square" tIns="45700">
            <a:noAutofit/>
          </a:bodyPr>
          <a:lstStyle/>
          <a:p>
            <a:pPr indent="0" lvl="0" marL="0" marR="0" rtl="0" algn="r">
              <a:lnSpc>
                <a:spcPct val="121525"/>
              </a:lnSpc>
              <a:spcBef>
                <a:spcPts val="0"/>
              </a:spcBef>
              <a:spcAft>
                <a:spcPts val="0"/>
              </a:spcAft>
              <a:buNone/>
            </a:pPr>
            <a:r>
              <a:rPr b="1" lang="en-US" sz="6072">
                <a:solidFill>
                  <a:schemeClr val="dk1"/>
                </a:solidFill>
                <a:latin typeface="Roboto Condensed"/>
                <a:ea typeface="Roboto Condensed"/>
                <a:cs typeface="Roboto Condensed"/>
                <a:sym typeface="Roboto Condensed"/>
              </a:rPr>
              <a:t>5</a:t>
            </a:r>
            <a:endParaRPr sz="1681">
              <a:solidFill>
                <a:schemeClr val="dk1"/>
              </a:solidFill>
              <a:latin typeface="Arial"/>
              <a:ea typeface="Arial"/>
              <a:cs typeface="Arial"/>
              <a:sym typeface="Arial"/>
            </a:endParaRPr>
          </a:p>
        </p:txBody>
      </p:sp>
      <p:sp>
        <p:nvSpPr>
          <p:cNvPr id="36" name="Google Shape;36;p4"/>
          <p:cNvSpPr txBox="1"/>
          <p:nvPr/>
        </p:nvSpPr>
        <p:spPr>
          <a:xfrm>
            <a:off x="19989413" y="12622194"/>
            <a:ext cx="22485748" cy="2400865"/>
          </a:xfrm>
          <a:prstGeom prst="rect">
            <a:avLst/>
          </a:prstGeom>
          <a:noFill/>
          <a:ln>
            <a:noFill/>
          </a:ln>
        </p:spPr>
        <p:txBody>
          <a:bodyPr anchorCtr="0" anchor="ctr" bIns="45700" lIns="91425" spcFirstLastPara="1" rIns="91425" wrap="square" tIns="45700">
            <a:noAutofit/>
          </a:bodyPr>
          <a:lstStyle/>
          <a:p>
            <a:pPr indent="0" lvl="0" marL="0" marR="0" rtl="0" algn="l">
              <a:lnSpc>
                <a:spcPct val="152305"/>
              </a:lnSpc>
              <a:spcBef>
                <a:spcPts val="0"/>
              </a:spcBef>
              <a:spcAft>
                <a:spcPts val="0"/>
              </a:spcAft>
              <a:buNone/>
            </a:pPr>
            <a:r>
              <a:rPr lang="en-US" sz="6072">
                <a:solidFill>
                  <a:schemeClr val="dk1"/>
                </a:solidFill>
                <a:latin typeface="Roboto Condensed"/>
                <a:ea typeface="Roboto Condensed"/>
                <a:cs typeface="Roboto Condensed"/>
                <a:sym typeface="Roboto Condensed"/>
              </a:rPr>
              <a:t>Tópico</a:t>
            </a:r>
            <a:endParaRPr sz="1681">
              <a:solidFill>
                <a:schemeClr val="dk1"/>
              </a:solidFill>
              <a:latin typeface="Arial"/>
              <a:ea typeface="Arial"/>
              <a:cs typeface="Arial"/>
              <a:sym typeface="Arial"/>
            </a:endParaRPr>
          </a:p>
        </p:txBody>
      </p:sp>
      <p:sp>
        <p:nvSpPr>
          <p:cNvPr id="37" name="Google Shape;37;p4"/>
          <p:cNvSpPr txBox="1"/>
          <p:nvPr/>
        </p:nvSpPr>
        <p:spPr>
          <a:xfrm>
            <a:off x="19989413" y="19312840"/>
            <a:ext cx="22485748" cy="2400865"/>
          </a:xfrm>
          <a:prstGeom prst="rect">
            <a:avLst/>
          </a:prstGeom>
          <a:noFill/>
          <a:ln>
            <a:noFill/>
          </a:ln>
        </p:spPr>
        <p:txBody>
          <a:bodyPr anchorCtr="0" anchor="ctr" bIns="45700" lIns="91425" spcFirstLastPara="1" rIns="91425" wrap="square" tIns="45700">
            <a:noAutofit/>
          </a:bodyPr>
          <a:lstStyle/>
          <a:p>
            <a:pPr indent="0" lvl="0" marL="0" marR="0" rtl="0" algn="l">
              <a:lnSpc>
                <a:spcPct val="152305"/>
              </a:lnSpc>
              <a:spcBef>
                <a:spcPts val="0"/>
              </a:spcBef>
              <a:spcAft>
                <a:spcPts val="0"/>
              </a:spcAft>
              <a:buNone/>
            </a:pPr>
            <a:r>
              <a:rPr lang="en-US" sz="6072">
                <a:solidFill>
                  <a:schemeClr val="dk1"/>
                </a:solidFill>
                <a:latin typeface="Roboto Condensed"/>
                <a:ea typeface="Roboto Condensed"/>
                <a:cs typeface="Roboto Condensed"/>
                <a:sym typeface="Roboto Condensed"/>
              </a:rPr>
              <a:t>Tópico</a:t>
            </a:r>
            <a:endParaRPr sz="1681">
              <a:solidFill>
                <a:schemeClr val="dk1"/>
              </a:solidFill>
              <a:latin typeface="Arial"/>
              <a:ea typeface="Arial"/>
              <a:cs typeface="Arial"/>
              <a:sym typeface="Arial"/>
            </a:endParaRPr>
          </a:p>
        </p:txBody>
      </p:sp>
      <p:sp>
        <p:nvSpPr>
          <p:cNvPr id="38" name="Google Shape;38;p4"/>
          <p:cNvSpPr txBox="1"/>
          <p:nvPr/>
        </p:nvSpPr>
        <p:spPr>
          <a:xfrm>
            <a:off x="-1937138" y="13540171"/>
            <a:ext cx="14620561" cy="564909"/>
          </a:xfrm>
          <a:prstGeom prst="rect">
            <a:avLst/>
          </a:prstGeom>
          <a:noFill/>
          <a:ln>
            <a:noFill/>
          </a:ln>
        </p:spPr>
        <p:txBody>
          <a:bodyPr anchorCtr="0" anchor="ctr" bIns="45700" lIns="91425" spcFirstLastPara="1" rIns="91425" wrap="square" tIns="45700">
            <a:noAutofit/>
          </a:bodyPr>
          <a:lstStyle/>
          <a:p>
            <a:pPr indent="0" lvl="0" marL="0" marR="0" rtl="0" algn="ctr">
              <a:lnSpc>
                <a:spcPct val="73166"/>
              </a:lnSpc>
              <a:spcBef>
                <a:spcPts val="0"/>
              </a:spcBef>
              <a:spcAft>
                <a:spcPts val="0"/>
              </a:spcAft>
              <a:buNone/>
            </a:pPr>
            <a:r>
              <a:rPr b="1" lang="en-US" sz="6000">
                <a:solidFill>
                  <a:srgbClr val="FFFFFF"/>
                </a:solidFill>
                <a:latin typeface="Montserrat"/>
                <a:ea typeface="Montserrat"/>
                <a:cs typeface="Montserrat"/>
                <a:sym typeface="Montserrat"/>
              </a:rPr>
              <a:t>IMAGEM</a:t>
            </a:r>
            <a:endParaRPr sz="6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5"/>
          <p:cNvSpPr/>
          <p:nvPr/>
        </p:nvSpPr>
        <p:spPr>
          <a:xfrm>
            <a:off x="0" y="0"/>
            <a:ext cx="51206400" cy="28803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preencoded.png" id="45" name="Google Shape;45;p5"/>
          <p:cNvPicPr preferRelativeResize="0"/>
          <p:nvPr/>
        </p:nvPicPr>
        <p:blipFill rotWithShape="1">
          <a:blip r:embed="rId3">
            <a:alphaModFix/>
          </a:blip>
          <a:srcRect b="0" l="0" r="0" t="0"/>
          <a:stretch/>
        </p:blipFill>
        <p:spPr>
          <a:xfrm>
            <a:off x="28922043" y="3177615"/>
            <a:ext cx="19559988" cy="21678398"/>
          </a:xfrm>
          <a:prstGeom prst="rect">
            <a:avLst/>
          </a:prstGeom>
          <a:noFill/>
          <a:ln>
            <a:noFill/>
          </a:ln>
        </p:spPr>
      </p:pic>
      <p:sp>
        <p:nvSpPr>
          <p:cNvPr id="46" name="Google Shape;46;p5"/>
          <p:cNvSpPr txBox="1"/>
          <p:nvPr/>
        </p:nvSpPr>
        <p:spPr>
          <a:xfrm>
            <a:off x="31711283" y="14369883"/>
            <a:ext cx="14424119" cy="197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5885"/>
              <a:buFont typeface="Montserrat"/>
              <a:buNone/>
            </a:pPr>
            <a:r>
              <a:rPr b="1" lang="en-US" sz="5885">
                <a:solidFill>
                  <a:srgbClr val="000000"/>
                </a:solidFill>
                <a:latin typeface="Montserrat"/>
                <a:ea typeface="Montserrat"/>
                <a:cs typeface="Montserrat"/>
                <a:sym typeface="Montserrat"/>
              </a:rPr>
              <a:t>ESPAÇO RESERVADO</a:t>
            </a:r>
            <a:endParaRPr/>
          </a:p>
          <a:p>
            <a:pPr indent="0" lvl="0" marL="0" marR="0" rtl="0" algn="ctr">
              <a:spcBef>
                <a:spcPts val="0"/>
              </a:spcBef>
              <a:spcAft>
                <a:spcPts val="0"/>
              </a:spcAft>
              <a:buClr>
                <a:srgbClr val="000000"/>
              </a:buClr>
              <a:buSzPts val="5885"/>
              <a:buFont typeface="Montserrat"/>
              <a:buNone/>
            </a:pPr>
            <a:r>
              <a:rPr b="1" lang="en-US" sz="5885">
                <a:solidFill>
                  <a:srgbClr val="000000"/>
                </a:solidFill>
                <a:latin typeface="Montserrat"/>
                <a:ea typeface="Montserrat"/>
                <a:cs typeface="Montserrat"/>
                <a:sym typeface="Montserrat"/>
              </a:rPr>
              <a:t>PARA IMAGEM</a:t>
            </a:r>
            <a:endParaRPr sz="1681">
              <a:solidFill>
                <a:schemeClr val="dk1"/>
              </a:solidFill>
              <a:latin typeface="Arial"/>
              <a:ea typeface="Arial"/>
              <a:cs typeface="Arial"/>
              <a:sym typeface="Arial"/>
            </a:endParaRPr>
          </a:p>
        </p:txBody>
      </p:sp>
      <p:sp>
        <p:nvSpPr>
          <p:cNvPr id="47" name="Google Shape;47;p5"/>
          <p:cNvSpPr txBox="1"/>
          <p:nvPr/>
        </p:nvSpPr>
        <p:spPr>
          <a:xfrm>
            <a:off x="5337076" y="9603460"/>
            <a:ext cx="24925524" cy="2895161"/>
          </a:xfrm>
          <a:prstGeom prst="rect">
            <a:avLst/>
          </a:prstGeom>
          <a:noFill/>
          <a:ln>
            <a:noFill/>
          </a:ln>
        </p:spPr>
        <p:txBody>
          <a:bodyPr anchorCtr="0" anchor="ctr" bIns="45700" lIns="91425" spcFirstLastPara="1" rIns="91425" wrap="square" tIns="45700">
            <a:noAutofit/>
          </a:bodyPr>
          <a:lstStyle/>
          <a:p>
            <a:pPr indent="0" lvl="0" marL="0" marR="0" rtl="0" algn="l">
              <a:lnSpc>
                <a:spcPct val="120916"/>
              </a:lnSpc>
              <a:spcBef>
                <a:spcPts val="0"/>
              </a:spcBef>
              <a:spcAft>
                <a:spcPts val="0"/>
              </a:spcAft>
              <a:buNone/>
            </a:pPr>
            <a:r>
              <a:rPr b="1" lang="en-US" sz="18000">
                <a:solidFill>
                  <a:srgbClr val="FFFFFF"/>
                </a:solidFill>
                <a:latin typeface="Poppins"/>
                <a:ea typeface="Poppins"/>
                <a:cs typeface="Poppins"/>
                <a:sym typeface="Poppins"/>
              </a:rPr>
              <a:t>Título </a:t>
            </a:r>
            <a:endParaRPr sz="18000">
              <a:solidFill>
                <a:schemeClr val="dk1"/>
              </a:solidFill>
              <a:latin typeface="Arial"/>
              <a:ea typeface="Arial"/>
              <a:cs typeface="Arial"/>
              <a:sym typeface="Arial"/>
            </a:endParaRPr>
          </a:p>
        </p:txBody>
      </p:sp>
      <p:sp>
        <p:nvSpPr>
          <p:cNvPr id="48" name="Google Shape;48;p5"/>
          <p:cNvSpPr txBox="1"/>
          <p:nvPr/>
        </p:nvSpPr>
        <p:spPr>
          <a:xfrm>
            <a:off x="5372382" y="15905854"/>
            <a:ext cx="23658890" cy="2542093"/>
          </a:xfrm>
          <a:prstGeom prst="rect">
            <a:avLst/>
          </a:prstGeom>
          <a:noFill/>
          <a:ln>
            <a:noFill/>
          </a:ln>
        </p:spPr>
        <p:txBody>
          <a:bodyPr anchorCtr="0" anchor="ctr" bIns="45700" lIns="91425" spcFirstLastPara="1" rIns="91425" wrap="square" tIns="45700">
            <a:noAutofit/>
          </a:bodyPr>
          <a:lstStyle/>
          <a:p>
            <a:pPr indent="0" lvl="0" marL="0" marR="0" rtl="0" algn="l">
              <a:lnSpc>
                <a:spcPct val="141898"/>
              </a:lnSpc>
              <a:spcBef>
                <a:spcPts val="0"/>
              </a:spcBef>
              <a:spcAft>
                <a:spcPts val="0"/>
              </a:spcAft>
              <a:buNone/>
            </a:pPr>
            <a:r>
              <a:rPr lang="en-US" sz="6912">
                <a:solidFill>
                  <a:srgbClr val="FFFFFF"/>
                </a:solidFill>
                <a:latin typeface="Roboto Condensed"/>
                <a:ea typeface="Roboto Condensed"/>
                <a:cs typeface="Roboto Condensed"/>
                <a:sym typeface="Roboto Condensed"/>
              </a:rPr>
              <a:t>Lorem ipsum dolor sit amet, consectetur adipiscing elit.</a:t>
            </a:r>
            <a:br>
              <a:rPr lang="en-US" sz="6912">
                <a:solidFill>
                  <a:srgbClr val="FFFFFF"/>
                </a:solidFill>
                <a:latin typeface="Roboto Condensed"/>
                <a:ea typeface="Roboto Condensed"/>
                <a:cs typeface="Roboto Condensed"/>
                <a:sym typeface="Roboto Condensed"/>
              </a:rPr>
            </a:br>
            <a:r>
              <a:rPr lang="en-US" sz="6912">
                <a:solidFill>
                  <a:srgbClr val="FFFFFF"/>
                </a:solidFill>
                <a:latin typeface="Roboto Condensed"/>
                <a:ea typeface="Roboto Condensed"/>
                <a:cs typeface="Roboto Condensed"/>
                <a:sym typeface="Roboto Condensed"/>
              </a:rPr>
              <a:t>Nunc ultricies quam vitae tellus malesuada viverra. </a:t>
            </a:r>
            <a:endParaRPr sz="1681">
              <a:solidFill>
                <a:schemeClr val="dk1"/>
              </a:solidFill>
              <a:latin typeface="Arial"/>
              <a:ea typeface="Arial"/>
              <a:cs typeface="Arial"/>
              <a:sym typeface="Arial"/>
            </a:endParaRPr>
          </a:p>
        </p:txBody>
      </p:sp>
      <p:sp>
        <p:nvSpPr>
          <p:cNvPr id="49" name="Google Shape;49;p5"/>
          <p:cNvSpPr txBox="1"/>
          <p:nvPr/>
        </p:nvSpPr>
        <p:spPr>
          <a:xfrm>
            <a:off x="47979772" y="26585576"/>
            <a:ext cx="1070818" cy="496362"/>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lt1"/>
                </a:solidFill>
                <a:latin typeface="Poppins"/>
                <a:ea typeface="Poppins"/>
                <a:cs typeface="Poppins"/>
                <a:sym typeface="Poppins"/>
              </a:rPr>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descr="preencoded.png" id="55" name="Google Shape;55;p6"/>
          <p:cNvPicPr preferRelativeResize="0"/>
          <p:nvPr/>
        </p:nvPicPr>
        <p:blipFill rotWithShape="1">
          <a:blip r:embed="rId3">
            <a:alphaModFix/>
          </a:blip>
          <a:srcRect b="0" l="0" r="0" t="0"/>
          <a:stretch/>
        </p:blipFill>
        <p:spPr>
          <a:xfrm>
            <a:off x="1877006" y="0"/>
            <a:ext cx="47452389" cy="28803600"/>
          </a:xfrm>
          <a:prstGeom prst="rect">
            <a:avLst/>
          </a:prstGeom>
          <a:noFill/>
          <a:ln>
            <a:noFill/>
          </a:ln>
        </p:spPr>
      </p:pic>
      <p:pic>
        <p:nvPicPr>
          <p:cNvPr descr="preencoded.png" id="56" name="Google Shape;56;p6"/>
          <p:cNvPicPr preferRelativeResize="0"/>
          <p:nvPr/>
        </p:nvPicPr>
        <p:blipFill rotWithShape="1">
          <a:blip r:embed="rId4">
            <a:alphaModFix/>
          </a:blip>
          <a:srcRect b="0" l="0" r="0" t="0"/>
          <a:stretch/>
        </p:blipFill>
        <p:spPr>
          <a:xfrm>
            <a:off x="25214825" y="0"/>
            <a:ext cx="26066452" cy="28916297"/>
          </a:xfrm>
          <a:prstGeom prst="rect">
            <a:avLst/>
          </a:prstGeom>
          <a:noFill/>
          <a:ln cap="flat" cmpd="sng" w="9525">
            <a:solidFill>
              <a:schemeClr val="accent1"/>
            </a:solidFill>
            <a:prstDash val="solid"/>
            <a:round/>
            <a:headEnd len="sm" w="sm" type="none"/>
            <a:tailEnd len="sm" w="sm" type="none"/>
          </a:ln>
        </p:spPr>
      </p:pic>
      <p:sp>
        <p:nvSpPr>
          <p:cNvPr id="57" name="Google Shape;57;p6"/>
          <p:cNvSpPr txBox="1"/>
          <p:nvPr/>
        </p:nvSpPr>
        <p:spPr>
          <a:xfrm>
            <a:off x="4489712" y="1871263"/>
            <a:ext cx="17769049" cy="2330251"/>
          </a:xfrm>
          <a:prstGeom prst="rect">
            <a:avLst/>
          </a:prstGeom>
          <a:noFill/>
          <a:ln>
            <a:noFill/>
          </a:ln>
        </p:spPr>
        <p:txBody>
          <a:bodyPr anchorCtr="0" anchor="ctr" bIns="45700" lIns="91425" spcFirstLastPara="1" rIns="91425" wrap="square" tIns="45700">
            <a:noAutofit/>
          </a:bodyPr>
          <a:lstStyle/>
          <a:p>
            <a:pPr indent="0" lvl="0" marL="0" marR="0" rtl="0" algn="l">
              <a:lnSpc>
                <a:spcPct val="129442"/>
              </a:lnSpc>
              <a:spcBef>
                <a:spcPts val="0"/>
              </a:spcBef>
              <a:spcAft>
                <a:spcPts val="0"/>
              </a:spcAft>
              <a:buNone/>
            </a:pPr>
            <a:r>
              <a:rPr b="1" lang="en-US" sz="7000">
                <a:solidFill>
                  <a:schemeClr val="dk1"/>
                </a:solidFill>
                <a:latin typeface="Roboto Condensed"/>
                <a:ea typeface="Roboto Condensed"/>
                <a:cs typeface="Roboto Condensed"/>
                <a:sym typeface="Roboto Condensed"/>
              </a:rPr>
              <a:t>Título do capítulo 2:</a:t>
            </a:r>
            <a:br>
              <a:rPr b="1" lang="en-US" sz="7000">
                <a:solidFill>
                  <a:schemeClr val="dk1"/>
                </a:solidFill>
                <a:latin typeface="Roboto Condensed"/>
                <a:ea typeface="Roboto Condensed"/>
                <a:cs typeface="Roboto Condensed"/>
                <a:sym typeface="Roboto Condensed"/>
              </a:rPr>
            </a:br>
            <a:r>
              <a:rPr b="1" lang="en-US" sz="7000">
                <a:solidFill>
                  <a:schemeClr val="dk1"/>
                </a:solidFill>
                <a:latin typeface="Roboto Condensed"/>
                <a:ea typeface="Roboto Condensed"/>
                <a:cs typeface="Roboto Condensed"/>
                <a:sym typeface="Roboto Condensed"/>
              </a:rPr>
              <a:t>Tópico</a:t>
            </a:r>
            <a:endParaRPr sz="7000">
              <a:solidFill>
                <a:schemeClr val="dk1"/>
              </a:solidFill>
              <a:latin typeface="Arial"/>
              <a:ea typeface="Arial"/>
              <a:cs typeface="Arial"/>
              <a:sym typeface="Arial"/>
            </a:endParaRPr>
          </a:p>
        </p:txBody>
      </p:sp>
      <p:sp>
        <p:nvSpPr>
          <p:cNvPr id="58" name="Google Shape;58;p6"/>
          <p:cNvSpPr txBox="1"/>
          <p:nvPr/>
        </p:nvSpPr>
        <p:spPr>
          <a:xfrm>
            <a:off x="4454405" y="5684401"/>
            <a:ext cx="18203322" cy="815587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Curabitur viverra nisl in dignissim pretium. In sed dolor id est vulputate finibus. Aenean varius ultricies viverra. Praesent ultricies, mi ut aliquet vulputate, sapien dolor sodales lorem, in lobortis lorem arcu nec elit.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Vestibulum sit amet erat nec turpis volutpat tristique. Lorem ipsum dolor sit amet, consectetur adipiscing elit. Phasellus elementum dolor sed enim consequat, a tempor purus ultricies.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venenatis nulla nec dolor finibus consequat. Praesent blandit, elit ut aliquet eleifend, nisl nulla feugiat neque, ac sagittis neque sapien eu mauris. Curabitur gravida in nulla in vestibulum</a:t>
            </a:r>
            <a:endParaRPr sz="1681">
              <a:solidFill>
                <a:schemeClr val="dk1"/>
              </a:solidFill>
              <a:latin typeface="Arial"/>
              <a:ea typeface="Arial"/>
              <a:cs typeface="Arial"/>
              <a:sym typeface="Arial"/>
            </a:endParaRPr>
          </a:p>
        </p:txBody>
      </p:sp>
      <p:sp>
        <p:nvSpPr>
          <p:cNvPr id="59" name="Google Shape;59;p6"/>
          <p:cNvSpPr txBox="1"/>
          <p:nvPr/>
        </p:nvSpPr>
        <p:spPr>
          <a:xfrm>
            <a:off x="4454404" y="14299269"/>
            <a:ext cx="18076659" cy="1447580"/>
          </a:xfrm>
          <a:prstGeom prst="rect">
            <a:avLst/>
          </a:prstGeom>
          <a:noFill/>
          <a:ln>
            <a:noFill/>
          </a:ln>
        </p:spPr>
        <p:txBody>
          <a:bodyPr anchorCtr="0" anchor="ctr" bIns="45700" lIns="91425" spcFirstLastPara="1" rIns="91425" wrap="square" tIns="45700">
            <a:noAutofit/>
          </a:bodyPr>
          <a:lstStyle/>
          <a:p>
            <a:pPr indent="0" lvl="0" marL="0" marR="0" rtl="0" algn="l">
              <a:lnSpc>
                <a:spcPct val="129148"/>
              </a:lnSpc>
              <a:spcBef>
                <a:spcPts val="0"/>
              </a:spcBef>
              <a:spcAft>
                <a:spcPts val="0"/>
              </a:spcAft>
              <a:buNone/>
            </a:pPr>
            <a:r>
              <a:rPr b="1" lang="en-US" sz="4484">
                <a:solidFill>
                  <a:schemeClr val="dk1"/>
                </a:solidFill>
                <a:latin typeface="Oxygen"/>
                <a:ea typeface="Oxygen"/>
                <a:cs typeface="Oxygen"/>
                <a:sym typeface="Oxygen"/>
              </a:rPr>
              <a:t>Cras faucibus mattis est nec tempus. Proin dolor turpis, sagittis quis lorem quis, ultrices semper felis.</a:t>
            </a:r>
            <a:endParaRPr sz="1681">
              <a:solidFill>
                <a:schemeClr val="dk1"/>
              </a:solidFill>
              <a:latin typeface="Arial"/>
              <a:ea typeface="Arial"/>
              <a:cs typeface="Arial"/>
              <a:sym typeface="Arial"/>
            </a:endParaRPr>
          </a:p>
        </p:txBody>
      </p:sp>
      <p:sp>
        <p:nvSpPr>
          <p:cNvPr id="60" name="Google Shape;60;p6"/>
          <p:cNvSpPr txBox="1"/>
          <p:nvPr/>
        </p:nvSpPr>
        <p:spPr>
          <a:xfrm>
            <a:off x="4454405" y="16452986"/>
            <a:ext cx="17925869" cy="889732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1681">
              <a:solidFill>
                <a:schemeClr val="dk1"/>
              </a:solidFill>
              <a:latin typeface="Arial"/>
              <a:ea typeface="Arial"/>
              <a:cs typeface="Arial"/>
              <a:sym typeface="Arial"/>
            </a:endParaRPr>
          </a:p>
        </p:txBody>
      </p:sp>
      <p:sp>
        <p:nvSpPr>
          <p:cNvPr id="61" name="Google Shape;61;p6"/>
          <p:cNvSpPr txBox="1"/>
          <p:nvPr/>
        </p:nvSpPr>
        <p:spPr>
          <a:xfrm>
            <a:off x="32327876" y="13769667"/>
            <a:ext cx="14424119" cy="197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5885"/>
              <a:buFont typeface="Montserrat"/>
              <a:buNone/>
            </a:pPr>
            <a:r>
              <a:rPr b="1" lang="en-US" sz="5885">
                <a:solidFill>
                  <a:schemeClr val="lt1"/>
                </a:solidFill>
                <a:latin typeface="Montserrat"/>
                <a:ea typeface="Montserrat"/>
                <a:cs typeface="Montserrat"/>
                <a:sym typeface="Montserrat"/>
              </a:rPr>
              <a:t>ESPAÇO RESERVADO</a:t>
            </a:r>
            <a:endParaRPr/>
          </a:p>
          <a:p>
            <a:pPr indent="0" lvl="0" marL="0" marR="0" rtl="0" algn="ctr">
              <a:spcBef>
                <a:spcPts val="0"/>
              </a:spcBef>
              <a:spcAft>
                <a:spcPts val="0"/>
              </a:spcAft>
              <a:buClr>
                <a:schemeClr val="lt1"/>
              </a:buClr>
              <a:buSzPts val="5885"/>
              <a:buFont typeface="Montserrat"/>
              <a:buNone/>
            </a:pPr>
            <a:r>
              <a:rPr b="1" lang="en-US" sz="5885">
                <a:solidFill>
                  <a:schemeClr val="lt1"/>
                </a:solidFill>
                <a:latin typeface="Montserrat"/>
                <a:ea typeface="Montserrat"/>
                <a:cs typeface="Montserrat"/>
                <a:sym typeface="Montserrat"/>
              </a:rPr>
              <a:t>PARA IMAGEM</a:t>
            </a:r>
            <a:endParaRPr sz="1681">
              <a:solidFill>
                <a:schemeClr val="lt1"/>
              </a:solidFill>
              <a:latin typeface="Arial"/>
              <a:ea typeface="Arial"/>
              <a:cs typeface="Arial"/>
              <a:sym typeface="Arial"/>
            </a:endParaRPr>
          </a:p>
        </p:txBody>
      </p:sp>
      <p:sp>
        <p:nvSpPr>
          <p:cNvPr id="62" name="Google Shape;62;p6"/>
          <p:cNvSpPr/>
          <p:nvPr/>
        </p:nvSpPr>
        <p:spPr>
          <a:xfrm>
            <a:off x="24564109" y="0"/>
            <a:ext cx="650716" cy="28916299"/>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6"/>
          <p:cNvSpPr txBox="1"/>
          <p:nvPr/>
        </p:nvSpPr>
        <p:spPr>
          <a:xfrm>
            <a:off x="47979772" y="26585576"/>
            <a:ext cx="1070818" cy="496362"/>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lt1"/>
                </a:solidFill>
                <a:latin typeface="Poppins"/>
                <a:ea typeface="Poppins"/>
                <a:cs typeface="Poppins"/>
                <a:sym typeface="Poppins"/>
              </a:rPr>
              <a:t>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7"/>
          <p:cNvSpPr txBox="1"/>
          <p:nvPr/>
        </p:nvSpPr>
        <p:spPr>
          <a:xfrm>
            <a:off x="4419875" y="1871275"/>
            <a:ext cx="19751700" cy="23479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Font typeface="Arial"/>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1681">
              <a:solidFill>
                <a:schemeClr val="dk1"/>
              </a:solidFill>
            </a:endParaRPr>
          </a:p>
          <a:p>
            <a:pPr indent="0" lvl="0" marL="0" rtl="0" algn="l">
              <a:lnSpc>
                <a:spcPct val="120000"/>
              </a:lnSpc>
              <a:spcBef>
                <a:spcPts val="0"/>
              </a:spcBef>
              <a:spcAft>
                <a:spcPts val="0"/>
              </a:spcAft>
              <a:buClr>
                <a:schemeClr val="dk1"/>
              </a:buClr>
              <a:buFont typeface="Arial"/>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1681">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Clr>
                <a:schemeClr val="dk1"/>
              </a:buClr>
              <a:buFont typeface="Arial"/>
              <a:buNone/>
            </a:pP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3923">
              <a:solidFill>
                <a:srgbClr val="333333"/>
              </a:solidFill>
              <a:latin typeface="Oxygen"/>
              <a:ea typeface="Oxygen"/>
              <a:cs typeface="Oxygen"/>
              <a:sym typeface="Oxygen"/>
            </a:endParaRPr>
          </a:p>
        </p:txBody>
      </p:sp>
      <p:sp>
        <p:nvSpPr>
          <p:cNvPr id="70" name="Google Shape;70;p7"/>
          <p:cNvSpPr txBox="1"/>
          <p:nvPr/>
        </p:nvSpPr>
        <p:spPr>
          <a:xfrm>
            <a:off x="47979772" y="26585576"/>
            <a:ext cx="1070700" cy="496500"/>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dk1"/>
                </a:solidFill>
                <a:latin typeface="Poppins"/>
                <a:ea typeface="Poppins"/>
                <a:cs typeface="Poppins"/>
                <a:sym typeface="Poppins"/>
              </a:rPr>
              <a:t>03</a:t>
            </a:r>
            <a:endParaRPr>
              <a:solidFill>
                <a:schemeClr val="dk1"/>
              </a:solidFill>
            </a:endParaRPr>
          </a:p>
        </p:txBody>
      </p:sp>
      <p:sp>
        <p:nvSpPr>
          <p:cNvPr id="71" name="Google Shape;71;p7"/>
          <p:cNvSpPr txBox="1"/>
          <p:nvPr/>
        </p:nvSpPr>
        <p:spPr>
          <a:xfrm>
            <a:off x="26529897" y="1871275"/>
            <a:ext cx="19751700" cy="23479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1681">
              <a:solidFill>
                <a:schemeClr val="dk1"/>
              </a:solidFill>
            </a:endParaRPr>
          </a:p>
          <a:p>
            <a:pPr indent="0" lvl="0" marL="0" rtl="0" algn="l">
              <a:lnSpc>
                <a:spcPct val="120000"/>
              </a:lnSpc>
              <a:spcBef>
                <a:spcPts val="0"/>
              </a:spcBef>
              <a:spcAft>
                <a:spcPts val="0"/>
              </a:spcAft>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1681">
              <a:solidFill>
                <a:schemeClr val="dk1"/>
              </a:solidFill>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Praesent in luctus diam, sed pellentesque lacus.</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SzPts val="1100"/>
              <a:buNone/>
            </a:pP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a:t>
            </a:r>
            <a:endParaRPr sz="3923">
              <a:solidFill>
                <a:srgbClr val="333333"/>
              </a:solidFill>
              <a:latin typeface="Oxygen"/>
              <a:ea typeface="Oxygen"/>
              <a:cs typeface="Oxygen"/>
              <a:sym typeface="Oxygen"/>
            </a:endParaRPr>
          </a:p>
          <a:p>
            <a:pPr indent="0" lvl="0" marL="0" rtl="0" algn="l">
              <a:lnSpc>
                <a:spcPct val="120000"/>
              </a:lnSpc>
              <a:spcBef>
                <a:spcPts val="0"/>
              </a:spcBef>
              <a:spcAft>
                <a:spcPts val="0"/>
              </a:spcAft>
              <a:buClr>
                <a:schemeClr val="dk1"/>
              </a:buClr>
              <a:buFont typeface="Arial"/>
              <a:buNone/>
            </a:pP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a:t>
            </a:r>
            <a:endParaRPr sz="3923">
              <a:solidFill>
                <a:srgbClr val="333333"/>
              </a:solidFill>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descr="preencoded.png" id="77" name="Google Shape;77;p8"/>
          <p:cNvPicPr preferRelativeResize="0"/>
          <p:nvPr/>
        </p:nvPicPr>
        <p:blipFill rotWithShape="1">
          <a:blip r:embed="rId3">
            <a:alphaModFix/>
          </a:blip>
          <a:srcRect b="0" l="0" r="0" t="0"/>
          <a:stretch/>
        </p:blipFill>
        <p:spPr>
          <a:xfrm>
            <a:off x="23661324" y="15499702"/>
            <a:ext cx="9321005" cy="8467756"/>
          </a:xfrm>
          <a:prstGeom prst="rect">
            <a:avLst/>
          </a:prstGeom>
          <a:noFill/>
          <a:ln>
            <a:noFill/>
          </a:ln>
        </p:spPr>
      </p:pic>
      <p:pic>
        <p:nvPicPr>
          <p:cNvPr descr="preencoded.png" id="78" name="Google Shape;78;p8"/>
          <p:cNvPicPr preferRelativeResize="0"/>
          <p:nvPr/>
        </p:nvPicPr>
        <p:blipFill rotWithShape="1">
          <a:blip r:embed="rId4">
            <a:alphaModFix/>
          </a:blip>
          <a:srcRect b="0" l="0" r="0" t="0"/>
          <a:stretch/>
        </p:blipFill>
        <p:spPr>
          <a:xfrm>
            <a:off x="0" y="0"/>
            <a:ext cx="20872084" cy="28822148"/>
          </a:xfrm>
          <a:prstGeom prst="rect">
            <a:avLst/>
          </a:prstGeom>
          <a:noFill/>
          <a:ln>
            <a:noFill/>
          </a:ln>
        </p:spPr>
      </p:pic>
      <p:pic>
        <p:nvPicPr>
          <p:cNvPr descr="preencoded.png" id="79" name="Google Shape;79;p8"/>
          <p:cNvPicPr preferRelativeResize="0"/>
          <p:nvPr/>
        </p:nvPicPr>
        <p:blipFill rotWithShape="1">
          <a:blip r:embed="rId5">
            <a:alphaModFix/>
          </a:blip>
          <a:srcRect b="0" l="0" r="0" t="0"/>
          <a:stretch/>
        </p:blipFill>
        <p:spPr>
          <a:xfrm>
            <a:off x="23668386" y="24861057"/>
            <a:ext cx="903855" cy="941516"/>
          </a:xfrm>
          <a:prstGeom prst="rect">
            <a:avLst/>
          </a:prstGeom>
          <a:noFill/>
          <a:ln>
            <a:noFill/>
          </a:ln>
        </p:spPr>
      </p:pic>
      <p:sp>
        <p:nvSpPr>
          <p:cNvPr id="80" name="Google Shape;80;p8"/>
          <p:cNvSpPr txBox="1"/>
          <p:nvPr/>
        </p:nvSpPr>
        <p:spPr>
          <a:xfrm>
            <a:off x="23661324" y="1941876"/>
            <a:ext cx="18854734" cy="1094512"/>
          </a:xfrm>
          <a:prstGeom prst="rect">
            <a:avLst/>
          </a:prstGeom>
          <a:noFill/>
          <a:ln>
            <a:noFill/>
          </a:ln>
        </p:spPr>
        <p:txBody>
          <a:bodyPr anchorCtr="0" anchor="ctr" bIns="45700" lIns="91425" spcFirstLastPara="1" rIns="91425" wrap="square" tIns="45700">
            <a:noAutofit/>
          </a:bodyPr>
          <a:lstStyle/>
          <a:p>
            <a:pPr indent="0" lvl="0" marL="0" marR="0" rtl="0" algn="l">
              <a:lnSpc>
                <a:spcPct val="120100"/>
              </a:lnSpc>
              <a:spcBef>
                <a:spcPts val="0"/>
              </a:spcBef>
              <a:spcAft>
                <a:spcPts val="0"/>
              </a:spcAft>
              <a:buNone/>
            </a:pPr>
            <a:r>
              <a:rPr b="1" lang="en-US" sz="7000">
                <a:solidFill>
                  <a:schemeClr val="dk1"/>
                </a:solidFill>
                <a:latin typeface="Roboto Condensed"/>
                <a:ea typeface="Roboto Condensed"/>
                <a:cs typeface="Roboto Condensed"/>
                <a:sym typeface="Roboto Condensed"/>
              </a:rPr>
              <a:t>Título do capítulo 3</a:t>
            </a:r>
            <a:endParaRPr sz="7000">
              <a:solidFill>
                <a:schemeClr val="dk1"/>
              </a:solidFill>
              <a:latin typeface="Arial"/>
              <a:ea typeface="Arial"/>
              <a:cs typeface="Arial"/>
              <a:sym typeface="Arial"/>
            </a:endParaRPr>
          </a:p>
        </p:txBody>
      </p:sp>
      <p:sp>
        <p:nvSpPr>
          <p:cNvPr id="81" name="Google Shape;81;p8"/>
          <p:cNvSpPr txBox="1"/>
          <p:nvPr/>
        </p:nvSpPr>
        <p:spPr>
          <a:xfrm>
            <a:off x="23626017" y="4519275"/>
            <a:ext cx="23622701" cy="367191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Cras tincidunt urna sit amet erat ornare, sed tempus turpis tempor. Sed non sem dapibus, eleifend tellus eget, molestie felis. Integer vehicula vehicula nisi at pretium.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Sed porta velit quis quam pellentesque pellentesque. Mauris porttitor dolor quis risus venenatis ultricies. Fusce at augue at mauris porta aliquam. Nulla nec eros dignissim ligula viverra tempus. </a:t>
            </a:r>
            <a:endParaRPr sz="1681">
              <a:solidFill>
                <a:schemeClr val="dk1"/>
              </a:solidFill>
              <a:latin typeface="Arial"/>
              <a:ea typeface="Arial"/>
              <a:cs typeface="Arial"/>
              <a:sym typeface="Arial"/>
            </a:endParaRPr>
          </a:p>
        </p:txBody>
      </p:sp>
      <p:sp>
        <p:nvSpPr>
          <p:cNvPr id="82" name="Google Shape;82;p8"/>
          <p:cNvSpPr txBox="1"/>
          <p:nvPr/>
        </p:nvSpPr>
        <p:spPr>
          <a:xfrm>
            <a:off x="23626017" y="8756096"/>
            <a:ext cx="23731269" cy="1482887"/>
          </a:xfrm>
          <a:prstGeom prst="rect">
            <a:avLst/>
          </a:prstGeom>
          <a:noFill/>
          <a:ln>
            <a:noFill/>
          </a:ln>
        </p:spPr>
        <p:txBody>
          <a:bodyPr anchorCtr="0" anchor="ctr" bIns="45700" lIns="91425" spcFirstLastPara="1" rIns="91425" wrap="square" tIns="45700">
            <a:noAutofit/>
          </a:bodyPr>
          <a:lstStyle/>
          <a:p>
            <a:pPr indent="0" lvl="0" marL="0" marR="0" rtl="0" algn="l">
              <a:lnSpc>
                <a:spcPct val="129148"/>
              </a:lnSpc>
              <a:spcBef>
                <a:spcPts val="0"/>
              </a:spcBef>
              <a:spcAft>
                <a:spcPts val="0"/>
              </a:spcAft>
              <a:buNone/>
            </a:pPr>
            <a:r>
              <a:rPr b="1" lang="en-US" sz="4484">
                <a:solidFill>
                  <a:schemeClr val="dk1"/>
                </a:solidFill>
                <a:latin typeface="Oxygen"/>
                <a:ea typeface="Oxygen"/>
                <a:cs typeface="Oxygen"/>
                <a:sym typeface="Oxygen"/>
              </a:rPr>
              <a:t>Mauris congue condimentum ipsum sed pulvinar. Integer vehicula scelerisque ex ac rutrum. Duis ut malesuada nisl. </a:t>
            </a:r>
            <a:endParaRPr sz="1681">
              <a:solidFill>
                <a:schemeClr val="dk1"/>
              </a:solidFill>
              <a:latin typeface="Arial"/>
              <a:ea typeface="Arial"/>
              <a:cs typeface="Arial"/>
              <a:sym typeface="Arial"/>
            </a:endParaRPr>
          </a:p>
        </p:txBody>
      </p:sp>
      <p:sp>
        <p:nvSpPr>
          <p:cNvPr id="83" name="Google Shape;83;p8"/>
          <p:cNvSpPr txBox="1"/>
          <p:nvPr/>
        </p:nvSpPr>
        <p:spPr>
          <a:xfrm>
            <a:off x="23661324" y="10874506"/>
            <a:ext cx="23821744" cy="367191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Mauris congue condimentum ipsum sed pulvinar. Integer vehicula scelerisque ex ac rutrum. Duis ut malesuada nisl. Aliquam erat ex, congue vel enim ut, efficitur congue purus. </a:t>
            </a:r>
            <a:br>
              <a:rPr lang="en-US" sz="3923">
                <a:solidFill>
                  <a:srgbClr val="333333"/>
                </a:solidFill>
                <a:latin typeface="Oxygen"/>
                <a:ea typeface="Oxygen"/>
                <a:cs typeface="Oxygen"/>
                <a:sym typeface="Oxygen"/>
              </a:rPr>
            </a:br>
            <a:r>
              <a:rPr lang="en-US" sz="3923">
                <a:solidFill>
                  <a:srgbClr val="333333"/>
                </a:solidFill>
                <a:latin typeface="Oxygen"/>
                <a:ea typeface="Oxygen"/>
                <a:cs typeface="Oxygen"/>
                <a:sym typeface="Oxygen"/>
              </a:rPr>
              <a:t>Proin vel eros sed justo blandit consequat quis sed orci. Aenean at lobortis urna. Proin lacinia dui et purus pellentesque, id accumsan nisl pharetra. Donec placerat pellentesque mi sed accumsan.</a:t>
            </a:r>
            <a:endParaRPr sz="1681">
              <a:solidFill>
                <a:schemeClr val="dk1"/>
              </a:solidFill>
              <a:latin typeface="Arial"/>
              <a:ea typeface="Arial"/>
              <a:cs typeface="Arial"/>
              <a:sym typeface="Arial"/>
            </a:endParaRPr>
          </a:p>
        </p:txBody>
      </p:sp>
      <p:sp>
        <p:nvSpPr>
          <p:cNvPr id="84" name="Google Shape;84;p8"/>
          <p:cNvSpPr txBox="1"/>
          <p:nvPr/>
        </p:nvSpPr>
        <p:spPr>
          <a:xfrm>
            <a:off x="24896801" y="24705132"/>
            <a:ext cx="8064929" cy="1341660"/>
          </a:xfrm>
          <a:prstGeom prst="rect">
            <a:avLst/>
          </a:prstGeom>
          <a:noFill/>
          <a:ln>
            <a:noFill/>
          </a:ln>
        </p:spPr>
        <p:txBody>
          <a:bodyPr anchorCtr="0" anchor="ctr" bIns="45700" lIns="91425" spcFirstLastPara="1" rIns="91425" wrap="square" tIns="45700">
            <a:noAutofit/>
          </a:bodyPr>
          <a:lstStyle/>
          <a:p>
            <a:pPr indent="0" lvl="0" marL="0" marR="0" rtl="0" algn="l">
              <a:lnSpc>
                <a:spcPct val="100333"/>
              </a:lnSpc>
              <a:spcBef>
                <a:spcPts val="0"/>
              </a:spcBef>
              <a:spcAft>
                <a:spcPts val="0"/>
              </a:spcAft>
              <a:buNone/>
            </a:pPr>
            <a:r>
              <a:rPr b="1" lang="en-US" sz="5400">
                <a:solidFill>
                  <a:schemeClr val="dk1"/>
                </a:solidFill>
                <a:latin typeface="Roboto Condensed"/>
                <a:ea typeface="Roboto Condensed"/>
                <a:cs typeface="Roboto Condensed"/>
                <a:sym typeface="Roboto Condensed"/>
              </a:rPr>
              <a:t>Adicione um CTA</a:t>
            </a:r>
            <a:endParaRPr sz="5400">
              <a:solidFill>
                <a:schemeClr val="dk1"/>
              </a:solidFill>
              <a:latin typeface="Arial"/>
              <a:ea typeface="Arial"/>
              <a:cs typeface="Arial"/>
              <a:sym typeface="Arial"/>
            </a:endParaRPr>
          </a:p>
        </p:txBody>
      </p:sp>
      <p:sp>
        <p:nvSpPr>
          <p:cNvPr id="85" name="Google Shape;85;p8"/>
          <p:cNvSpPr txBox="1"/>
          <p:nvPr/>
        </p:nvSpPr>
        <p:spPr>
          <a:xfrm>
            <a:off x="2622306" y="12675155"/>
            <a:ext cx="14424119" cy="197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5885"/>
              <a:buFont typeface="Montserrat"/>
              <a:buNone/>
            </a:pPr>
            <a:r>
              <a:rPr b="1" lang="en-US" sz="5885">
                <a:solidFill>
                  <a:srgbClr val="FFFFFF"/>
                </a:solidFill>
                <a:latin typeface="Montserrat"/>
                <a:ea typeface="Montserrat"/>
                <a:cs typeface="Montserrat"/>
                <a:sym typeface="Montserrat"/>
              </a:rPr>
              <a:t>ESPAÇO RESERVADO</a:t>
            </a:r>
            <a:endParaRPr/>
          </a:p>
          <a:p>
            <a:pPr indent="0" lvl="0" marL="0" marR="0" rtl="0" algn="ctr">
              <a:spcBef>
                <a:spcPts val="0"/>
              </a:spcBef>
              <a:spcAft>
                <a:spcPts val="0"/>
              </a:spcAft>
              <a:buClr>
                <a:srgbClr val="FFFFFF"/>
              </a:buClr>
              <a:buSzPts val="5885"/>
              <a:buFont typeface="Montserrat"/>
              <a:buNone/>
            </a:pPr>
            <a:r>
              <a:rPr b="1" lang="en-US" sz="5885">
                <a:solidFill>
                  <a:srgbClr val="FFFFFF"/>
                </a:solidFill>
                <a:latin typeface="Montserrat"/>
                <a:ea typeface="Montserrat"/>
                <a:cs typeface="Montserrat"/>
                <a:sym typeface="Montserrat"/>
              </a:rPr>
              <a:t>PARA IMAGEM</a:t>
            </a:r>
            <a:endParaRPr sz="1681">
              <a:solidFill>
                <a:schemeClr val="dk1"/>
              </a:solidFill>
              <a:latin typeface="Arial"/>
              <a:ea typeface="Arial"/>
              <a:cs typeface="Arial"/>
              <a:sym typeface="Arial"/>
            </a:endParaRPr>
          </a:p>
        </p:txBody>
      </p:sp>
      <p:sp>
        <p:nvSpPr>
          <p:cNvPr id="86" name="Google Shape;86;p8"/>
          <p:cNvSpPr txBox="1"/>
          <p:nvPr/>
        </p:nvSpPr>
        <p:spPr>
          <a:xfrm>
            <a:off x="23802551" y="18747931"/>
            <a:ext cx="9300704" cy="197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33333"/>
              </a:buClr>
              <a:buSzPts val="5885"/>
              <a:buFont typeface="Montserrat"/>
              <a:buNone/>
            </a:pPr>
            <a:r>
              <a:rPr b="1" lang="en-US" sz="5885">
                <a:solidFill>
                  <a:srgbClr val="333333"/>
                </a:solidFill>
                <a:latin typeface="Montserrat"/>
                <a:ea typeface="Montserrat"/>
                <a:cs typeface="Montserrat"/>
                <a:sym typeface="Montserrat"/>
              </a:rPr>
              <a:t>ESPAÇO RESERVADO </a:t>
            </a:r>
            <a:endParaRPr/>
          </a:p>
          <a:p>
            <a:pPr indent="0" lvl="0" marL="0" marR="0" rtl="0" algn="ctr">
              <a:spcBef>
                <a:spcPts val="0"/>
              </a:spcBef>
              <a:spcAft>
                <a:spcPts val="0"/>
              </a:spcAft>
              <a:buClr>
                <a:srgbClr val="333333"/>
              </a:buClr>
              <a:buSzPts val="5885"/>
              <a:buFont typeface="Montserrat"/>
              <a:buNone/>
            </a:pPr>
            <a:r>
              <a:rPr b="1" lang="en-US" sz="5885">
                <a:solidFill>
                  <a:srgbClr val="333333"/>
                </a:solidFill>
                <a:latin typeface="Montserrat"/>
                <a:ea typeface="Montserrat"/>
                <a:cs typeface="Montserrat"/>
                <a:sym typeface="Montserrat"/>
              </a:rPr>
              <a:t>PARA IMAGEM</a:t>
            </a:r>
            <a:endParaRPr sz="1681">
              <a:solidFill>
                <a:schemeClr val="dk1"/>
              </a:solidFill>
              <a:latin typeface="Arial"/>
              <a:ea typeface="Arial"/>
              <a:cs typeface="Arial"/>
              <a:sym typeface="Arial"/>
            </a:endParaRPr>
          </a:p>
        </p:txBody>
      </p:sp>
      <p:sp>
        <p:nvSpPr>
          <p:cNvPr id="87" name="Google Shape;87;p8"/>
          <p:cNvSpPr txBox="1"/>
          <p:nvPr/>
        </p:nvSpPr>
        <p:spPr>
          <a:xfrm>
            <a:off x="34288682" y="15445847"/>
            <a:ext cx="14150100" cy="8897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Vivamus malesuada suscipit ultrices. Ut a lectus id ipsum aliquam lobortis quis ac tellus. Nullam eleifend, nisl mattis pulvinar sodales, augue lectus molestie nibh, et pretium risus elit quis elit. Mauris eget nisl sed dui rutrum rhoncus. Donec in augue ac tellus vehicula molestie ac vitae erat. Phasellus luctus id orci quis lacinia. </a:t>
            </a:r>
            <a:br>
              <a:rPr lang="en-US" sz="3923">
                <a:solidFill>
                  <a:srgbClr val="333333"/>
                </a:solidFill>
                <a:latin typeface="Oxygen"/>
                <a:ea typeface="Oxygen"/>
                <a:cs typeface="Oxygen"/>
                <a:sym typeface="Oxygen"/>
              </a:rPr>
            </a:br>
            <a:endParaRPr/>
          </a:p>
          <a:p>
            <a:pPr indent="0" lvl="0" marL="0" marR="0" rtl="0" algn="l">
              <a:lnSpc>
                <a:spcPct val="120000"/>
              </a:lnSpc>
              <a:spcBef>
                <a:spcPts val="0"/>
              </a:spcBef>
              <a:spcAft>
                <a:spcPts val="0"/>
              </a:spcAft>
              <a:buNone/>
            </a:pPr>
            <a:r>
              <a:rPr lang="en-US" sz="3923">
                <a:solidFill>
                  <a:srgbClr val="333333"/>
                </a:solidFill>
                <a:latin typeface="Oxygen"/>
                <a:ea typeface="Oxygen"/>
                <a:cs typeface="Oxygen"/>
                <a:sym typeface="Oxygen"/>
              </a:rPr>
              <a:t>Sed vitae facilisis mauris, in pharetra arcu. Mauris pulvinar rhoncus consectetur.</a:t>
            </a:r>
            <a:endParaRPr/>
          </a:p>
          <a:p>
            <a:pPr indent="-320303" lvl="2" marL="960909" marR="0" rtl="0" algn="l">
              <a:lnSpc>
                <a:spcPct val="120000"/>
              </a:lnSpc>
              <a:spcBef>
                <a:spcPts val="0"/>
              </a:spcBef>
              <a:spcAft>
                <a:spcPts val="0"/>
              </a:spcAft>
              <a:buClr>
                <a:srgbClr val="333333"/>
              </a:buClr>
              <a:buSzPts val="3923"/>
              <a:buFont typeface="Oxygen"/>
              <a:buChar char="•"/>
            </a:pPr>
            <a:r>
              <a:rPr b="0" i="0" lang="en-US" sz="3923" u="none" cap="none" strike="noStrike">
                <a:solidFill>
                  <a:srgbClr val="333333"/>
                </a:solidFill>
                <a:latin typeface="Oxygen"/>
                <a:ea typeface="Oxygen"/>
                <a:cs typeface="Oxygen"/>
                <a:sym typeface="Oxygen"/>
              </a:rPr>
              <a:t> Lorem ipsum dolor sit amet, consectetur adipiscing elit.</a:t>
            </a:r>
            <a:endParaRPr/>
          </a:p>
          <a:p>
            <a:pPr indent="-320303" lvl="2" marL="960909" marR="0" rtl="0" algn="l">
              <a:lnSpc>
                <a:spcPct val="120000"/>
              </a:lnSpc>
              <a:spcBef>
                <a:spcPts val="0"/>
              </a:spcBef>
              <a:spcAft>
                <a:spcPts val="0"/>
              </a:spcAft>
              <a:buClr>
                <a:srgbClr val="333333"/>
              </a:buClr>
              <a:buSzPts val="3923"/>
              <a:buFont typeface="Oxygen"/>
              <a:buChar char="•"/>
            </a:pPr>
            <a:r>
              <a:rPr b="0" i="0" lang="en-US" sz="3923" u="none" cap="none" strike="noStrike">
                <a:solidFill>
                  <a:srgbClr val="333333"/>
                </a:solidFill>
                <a:latin typeface="Oxygen"/>
                <a:ea typeface="Oxygen"/>
                <a:cs typeface="Oxygen"/>
                <a:sym typeface="Oxygen"/>
              </a:rPr>
              <a:t> Morbi id arcu vitae tellus ultricies dapibus in ut elit.</a:t>
            </a:r>
            <a:endParaRPr/>
          </a:p>
          <a:p>
            <a:pPr indent="-320303" lvl="2" marL="960909" marR="0" rtl="0" algn="l">
              <a:lnSpc>
                <a:spcPct val="120000"/>
              </a:lnSpc>
              <a:spcBef>
                <a:spcPts val="0"/>
              </a:spcBef>
              <a:spcAft>
                <a:spcPts val="0"/>
              </a:spcAft>
              <a:buClr>
                <a:srgbClr val="333333"/>
              </a:buClr>
              <a:buSzPts val="3923"/>
              <a:buFont typeface="Oxygen"/>
              <a:buChar char="•"/>
            </a:pPr>
            <a:r>
              <a:rPr b="0" i="0" lang="en-US" sz="3923" u="none" cap="none" strike="noStrike">
                <a:solidFill>
                  <a:srgbClr val="333333"/>
                </a:solidFill>
                <a:latin typeface="Oxygen"/>
                <a:ea typeface="Oxygen"/>
                <a:cs typeface="Oxygen"/>
                <a:sym typeface="Oxygen"/>
              </a:rPr>
              <a:t> Maecenas pulvinar orci ac bibendum placerat.</a:t>
            </a:r>
            <a:endParaRPr b="0" i="0" sz="1681" u="none" cap="none" strike="noStrike">
              <a:solidFill>
                <a:schemeClr val="dk1"/>
              </a:solidFill>
              <a:latin typeface="Arial"/>
              <a:ea typeface="Arial"/>
              <a:cs typeface="Arial"/>
              <a:sym typeface="Arial"/>
            </a:endParaRPr>
          </a:p>
        </p:txBody>
      </p:sp>
      <p:sp>
        <p:nvSpPr>
          <p:cNvPr id="88" name="Google Shape;88;p8"/>
          <p:cNvSpPr/>
          <p:nvPr/>
        </p:nvSpPr>
        <p:spPr>
          <a:xfrm>
            <a:off x="20780165" y="0"/>
            <a:ext cx="650716" cy="28916299"/>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8"/>
          <p:cNvSpPr txBox="1"/>
          <p:nvPr/>
        </p:nvSpPr>
        <p:spPr>
          <a:xfrm>
            <a:off x="47979772" y="26585576"/>
            <a:ext cx="1070818" cy="496362"/>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dk1"/>
                </a:solidFill>
                <a:latin typeface="Poppins"/>
                <a:ea typeface="Poppins"/>
                <a:cs typeface="Poppins"/>
                <a:sym typeface="Poppins"/>
              </a:rPr>
              <a:t>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9"/>
          <p:cNvSpPr txBox="1"/>
          <p:nvPr/>
        </p:nvSpPr>
        <p:spPr>
          <a:xfrm>
            <a:off x="17528819" y="7696890"/>
            <a:ext cx="17592454" cy="367191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1676"/>
              <a:buFont typeface="Poppins"/>
              <a:buNone/>
            </a:pPr>
            <a:r>
              <a:rPr lang="en-US" sz="11676">
                <a:solidFill>
                  <a:srgbClr val="000000"/>
                </a:solidFill>
                <a:latin typeface="Poppins"/>
                <a:ea typeface="Poppins"/>
                <a:cs typeface="Poppins"/>
                <a:sym typeface="Poppins"/>
              </a:rPr>
              <a:t>Poppins tamanho 180pt para os títulos</a:t>
            </a:r>
            <a:endParaRPr sz="1681">
              <a:solidFill>
                <a:schemeClr val="dk1"/>
              </a:solidFill>
              <a:latin typeface="Arial"/>
              <a:ea typeface="Arial"/>
              <a:cs typeface="Arial"/>
              <a:sym typeface="Arial"/>
            </a:endParaRPr>
          </a:p>
        </p:txBody>
      </p:sp>
      <p:sp>
        <p:nvSpPr>
          <p:cNvPr id="96" name="Google Shape;96;p9"/>
          <p:cNvSpPr txBox="1"/>
          <p:nvPr/>
        </p:nvSpPr>
        <p:spPr>
          <a:xfrm>
            <a:off x="16655983" y="13663746"/>
            <a:ext cx="19338126" cy="2153717"/>
          </a:xfrm>
          <a:prstGeom prst="rect">
            <a:avLst/>
          </a:prstGeom>
          <a:noFill/>
          <a:ln>
            <a:noFill/>
          </a:ln>
        </p:spPr>
        <p:txBody>
          <a:bodyPr anchorCtr="0" anchor="ctr" bIns="45700" lIns="91425" spcFirstLastPara="1" rIns="91425" wrap="square" tIns="45700">
            <a:noAutofit/>
          </a:bodyPr>
          <a:lstStyle/>
          <a:p>
            <a:pPr indent="0" lvl="0" marL="0" marR="0" rtl="0" algn="ctr">
              <a:lnSpc>
                <a:spcPct val="120100"/>
              </a:lnSpc>
              <a:spcBef>
                <a:spcPts val="0"/>
              </a:spcBef>
              <a:spcAft>
                <a:spcPts val="0"/>
              </a:spcAft>
              <a:buNone/>
            </a:pPr>
            <a:r>
              <a:rPr b="1" lang="en-US" sz="7000">
                <a:solidFill>
                  <a:schemeClr val="dk1"/>
                </a:solidFill>
                <a:latin typeface="Roboto Condensed"/>
                <a:ea typeface="Roboto Condensed"/>
                <a:cs typeface="Roboto Condensed"/>
                <a:sym typeface="Roboto Condensed"/>
              </a:rPr>
              <a:t>Roboto condensed tamanho 70 em negrito para títulos dos capítulos e tópicos</a:t>
            </a:r>
            <a:endParaRPr sz="7000">
              <a:solidFill>
                <a:schemeClr val="dk1"/>
              </a:solidFill>
              <a:latin typeface="Arial"/>
              <a:ea typeface="Arial"/>
              <a:cs typeface="Arial"/>
              <a:sym typeface="Arial"/>
            </a:endParaRPr>
          </a:p>
        </p:txBody>
      </p:sp>
      <p:sp>
        <p:nvSpPr>
          <p:cNvPr id="97" name="Google Shape;97;p9"/>
          <p:cNvSpPr txBox="1"/>
          <p:nvPr/>
        </p:nvSpPr>
        <p:spPr>
          <a:xfrm>
            <a:off x="16281910" y="18147714"/>
            <a:ext cx="20086272" cy="1059206"/>
          </a:xfrm>
          <a:prstGeom prst="rect">
            <a:avLst/>
          </a:prstGeom>
          <a:noFill/>
          <a:ln>
            <a:noFill/>
          </a:ln>
        </p:spPr>
        <p:txBody>
          <a:bodyPr anchorCtr="0" anchor="ctr" bIns="45700" lIns="91425" spcFirstLastPara="1" rIns="91425" wrap="square" tIns="45700">
            <a:noAutofit/>
          </a:bodyPr>
          <a:lstStyle/>
          <a:p>
            <a:pPr indent="0" lvl="0" marL="0" marR="0" rtl="0" algn="ctr">
              <a:lnSpc>
                <a:spcPct val="149991"/>
              </a:lnSpc>
              <a:spcBef>
                <a:spcPts val="0"/>
              </a:spcBef>
              <a:spcAft>
                <a:spcPts val="0"/>
              </a:spcAft>
              <a:buNone/>
            </a:pPr>
            <a:r>
              <a:rPr lang="en-US" sz="5605">
                <a:solidFill>
                  <a:srgbClr val="000000"/>
                </a:solidFill>
                <a:latin typeface="Oxygen"/>
                <a:ea typeface="Oxygen"/>
                <a:cs typeface="Oxygen"/>
                <a:sym typeface="Oxygen"/>
              </a:rPr>
              <a:t>Oxygen tamanho 39 é a fonte utilizada para o conteúdo.</a:t>
            </a:r>
            <a:endParaRPr sz="168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10"/>
          <p:cNvGrpSpPr/>
          <p:nvPr/>
        </p:nvGrpSpPr>
        <p:grpSpPr>
          <a:xfrm>
            <a:off x="15650498" y="7301793"/>
            <a:ext cx="19905403" cy="14200014"/>
            <a:chOff x="15650497" y="6852432"/>
            <a:chExt cx="19905403" cy="14200014"/>
          </a:xfrm>
        </p:grpSpPr>
        <p:pic>
          <p:nvPicPr>
            <p:cNvPr descr="preencoded.png" id="104" name="Google Shape;104;p10"/>
            <p:cNvPicPr preferRelativeResize="0"/>
            <p:nvPr/>
          </p:nvPicPr>
          <p:blipFill rotWithShape="1">
            <a:blip r:embed="rId3">
              <a:alphaModFix/>
            </a:blip>
            <a:srcRect b="0" l="0" r="0" t="0"/>
            <a:stretch/>
          </p:blipFill>
          <p:spPr>
            <a:xfrm>
              <a:off x="21739699" y="6852432"/>
              <a:ext cx="7727002" cy="7549368"/>
            </a:xfrm>
            <a:prstGeom prst="rect">
              <a:avLst/>
            </a:prstGeom>
            <a:noFill/>
            <a:ln>
              <a:noFill/>
            </a:ln>
          </p:spPr>
        </p:pic>
        <p:sp>
          <p:nvSpPr>
            <p:cNvPr id="105" name="Google Shape;105;p10"/>
            <p:cNvSpPr txBox="1"/>
            <p:nvPr/>
          </p:nvSpPr>
          <p:spPr>
            <a:xfrm>
              <a:off x="15650497" y="17646849"/>
              <a:ext cx="19905403" cy="3405597"/>
            </a:xfrm>
            <a:prstGeom prst="rect">
              <a:avLst/>
            </a:prstGeom>
            <a:noFill/>
            <a:ln>
              <a:noFill/>
            </a:ln>
          </p:spPr>
          <p:txBody>
            <a:bodyPr anchorCtr="0" anchor="ctr" bIns="45700" lIns="91425" spcFirstLastPara="1" rIns="91425" wrap="square" tIns="45700">
              <a:noAutofit/>
            </a:bodyPr>
            <a:lstStyle/>
            <a:p>
              <a:pPr indent="0" lvl="0" marL="0" marR="0" rtl="0" algn="ctr">
                <a:lnSpc>
                  <a:spcPct val="150017"/>
                </a:lnSpc>
                <a:spcBef>
                  <a:spcPts val="0"/>
                </a:spcBef>
                <a:spcAft>
                  <a:spcPts val="0"/>
                </a:spcAft>
                <a:buNone/>
              </a:pPr>
              <a:r>
                <a:rPr b="1" lang="en-US" sz="5578">
                  <a:solidFill>
                    <a:srgbClr val="000000"/>
                  </a:solidFill>
                  <a:latin typeface="Arial"/>
                  <a:ea typeface="Arial"/>
                  <a:cs typeface="Arial"/>
                  <a:sym typeface="Arial"/>
                </a:rPr>
                <a:t>Nome da Sua	Empresa	</a:t>
              </a:r>
              <a:endParaRPr/>
            </a:p>
            <a:p>
              <a:pPr indent="0" lvl="0" marL="0" marR="0" rtl="0" algn="ctr">
                <a:lnSpc>
                  <a:spcPct val="150017"/>
                </a:lnSpc>
                <a:spcBef>
                  <a:spcPts val="0"/>
                </a:spcBef>
                <a:spcAft>
                  <a:spcPts val="0"/>
                </a:spcAft>
                <a:buNone/>
              </a:pPr>
              <a:r>
                <a:rPr lang="en-US" sz="5578">
                  <a:solidFill>
                    <a:srgbClr val="000000"/>
                  </a:solidFill>
                  <a:latin typeface="Arial"/>
                  <a:ea typeface="Arial"/>
                  <a:cs typeface="Arial"/>
                  <a:sym typeface="Arial"/>
                </a:rPr>
                <a:t>(Adicione um link para a página de seu negócio).</a:t>
              </a:r>
              <a:endParaRPr sz="1321">
                <a:solidFill>
                  <a:schemeClr val="dk1"/>
                </a:solidFill>
                <a:latin typeface="Arial"/>
                <a:ea typeface="Arial"/>
                <a:cs typeface="Arial"/>
                <a:sym typeface="Arial"/>
              </a:endParaRPr>
            </a:p>
          </p:txBody>
        </p:sp>
        <p:sp>
          <p:nvSpPr>
            <p:cNvPr id="106" name="Google Shape;106;p10"/>
            <p:cNvSpPr txBox="1"/>
            <p:nvPr/>
          </p:nvSpPr>
          <p:spPr>
            <a:xfrm>
              <a:off x="22888827" y="10097481"/>
              <a:ext cx="5428745" cy="1059269"/>
            </a:xfrm>
            <a:prstGeom prst="rect">
              <a:avLst/>
            </a:prstGeom>
            <a:noFill/>
            <a:ln>
              <a:noFill/>
            </a:ln>
          </p:spPr>
          <p:txBody>
            <a:bodyPr anchorCtr="0" anchor="ctr" bIns="45700" lIns="91425" spcFirstLastPara="1" rIns="91425" wrap="square" tIns="45700">
              <a:noAutofit/>
            </a:bodyPr>
            <a:lstStyle/>
            <a:p>
              <a:pPr indent="0" lvl="0" marL="0" marR="0" rtl="0" algn="ctr">
                <a:lnSpc>
                  <a:spcPct val="81555"/>
                </a:lnSpc>
                <a:spcBef>
                  <a:spcPts val="0"/>
                </a:spcBef>
                <a:spcAft>
                  <a:spcPts val="0"/>
                </a:spcAft>
                <a:buNone/>
              </a:pPr>
              <a:r>
                <a:rPr b="1" lang="en-US" sz="5400">
                  <a:solidFill>
                    <a:srgbClr val="000000"/>
                  </a:solidFill>
                  <a:latin typeface="Montserrat"/>
                  <a:ea typeface="Montserrat"/>
                  <a:cs typeface="Montserrat"/>
                  <a:sym typeface="Montserrat"/>
                </a:rPr>
                <a:t>SUA MARCA AQUI</a:t>
              </a:r>
              <a:endParaRPr sz="5400">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1" title="materiais_fluxo de caixa (5).png"/>
          <p:cNvPicPr preferRelativeResize="0"/>
          <p:nvPr/>
        </p:nvPicPr>
        <p:blipFill>
          <a:blip r:embed="rId3">
            <a:alphaModFix/>
          </a:blip>
          <a:stretch>
            <a:fillRect/>
          </a:stretch>
        </p:blipFill>
        <p:spPr>
          <a:xfrm>
            <a:off x="10792400" y="1652125"/>
            <a:ext cx="9034000" cy="16054051"/>
          </a:xfrm>
          <a:prstGeom prst="rect">
            <a:avLst/>
          </a:prstGeom>
          <a:noFill/>
          <a:ln>
            <a:noFill/>
          </a:ln>
        </p:spPr>
      </p:pic>
      <p:pic>
        <p:nvPicPr>
          <p:cNvPr id="112" name="Google Shape;112;p11" title="produto_link (1).png"/>
          <p:cNvPicPr preferRelativeResize="0"/>
          <p:nvPr/>
        </p:nvPicPr>
        <p:blipFill>
          <a:blip r:embed="rId4">
            <a:alphaModFix/>
          </a:blip>
          <a:stretch>
            <a:fillRect/>
          </a:stretch>
        </p:blipFill>
        <p:spPr>
          <a:xfrm>
            <a:off x="21086199" y="1652125"/>
            <a:ext cx="9034000" cy="16054051"/>
          </a:xfrm>
          <a:prstGeom prst="rect">
            <a:avLst/>
          </a:prstGeom>
          <a:noFill/>
          <a:ln>
            <a:noFill/>
          </a:ln>
        </p:spPr>
      </p:pic>
      <p:pic>
        <p:nvPicPr>
          <p:cNvPr id="113" name="Google Shape;113;p11" title="newsletter (7).png"/>
          <p:cNvPicPr preferRelativeResize="0"/>
          <p:nvPr/>
        </p:nvPicPr>
        <p:blipFill>
          <a:blip r:embed="rId5">
            <a:alphaModFix/>
          </a:blip>
          <a:stretch>
            <a:fillRect/>
          </a:stretch>
        </p:blipFill>
        <p:spPr>
          <a:xfrm>
            <a:off x="31379998" y="1652125"/>
            <a:ext cx="9034000" cy="16054051"/>
          </a:xfrm>
          <a:prstGeom prst="rect">
            <a:avLst/>
          </a:prstGeom>
          <a:noFill/>
          <a:ln>
            <a:noFill/>
          </a:ln>
        </p:spPr>
      </p:pic>
      <p:pic>
        <p:nvPicPr>
          <p:cNvPr id="114" name="Google Shape;114;p11" title="Screenshot 2025-12-18 at 15.19.20.png"/>
          <p:cNvPicPr preferRelativeResize="0"/>
          <p:nvPr/>
        </p:nvPicPr>
        <p:blipFill>
          <a:blip r:embed="rId6">
            <a:alphaModFix/>
          </a:blip>
          <a:stretch>
            <a:fillRect/>
          </a:stretch>
        </p:blipFill>
        <p:spPr>
          <a:xfrm>
            <a:off x="18933922" y="22815770"/>
            <a:ext cx="13338575" cy="4229300"/>
          </a:xfrm>
          <a:prstGeom prst="rect">
            <a:avLst/>
          </a:prstGeom>
          <a:noFill/>
          <a:ln>
            <a:noFill/>
          </a:ln>
        </p:spPr>
      </p:pic>
      <p:sp>
        <p:nvSpPr>
          <p:cNvPr id="115" name="Google Shape;115;p11"/>
          <p:cNvSpPr txBox="1"/>
          <p:nvPr/>
        </p:nvSpPr>
        <p:spPr>
          <a:xfrm>
            <a:off x="10806875" y="18173187"/>
            <a:ext cx="29607000" cy="52491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US">
                <a:solidFill>
                  <a:schemeClr val="dk1"/>
                </a:solidFill>
              </a:rPr>
              <a:t>       </a:t>
            </a:r>
            <a:r>
              <a:rPr lang="en-US" sz="5800" u="sng">
                <a:solidFill>
                  <a:schemeClr val="dk1"/>
                </a:solidFill>
                <a:highlight>
                  <a:srgbClr val="BAFF19"/>
                </a:highlight>
                <a:hlinkClick r:id="rId7">
                  <a:extLst>
                    <a:ext uri="{A12FA001-AC4F-418D-AE19-62706E023703}">
                      <ahyp:hlinkClr val="tx"/>
                    </a:ext>
                  </a:extLst>
                </a:hlinkClick>
              </a:rPr>
              <a:t>ACESSAR AGORA</a:t>
            </a:r>
            <a:r>
              <a:rPr lang="en-US" sz="5800">
                <a:solidFill>
                  <a:schemeClr val="dk1"/>
                </a:solidFill>
              </a:rPr>
              <a:t>		   									</a:t>
            </a:r>
            <a:r>
              <a:rPr lang="en-US" sz="5800" u="sng">
                <a:solidFill>
                  <a:schemeClr val="dk1"/>
                </a:solidFill>
                <a:highlight>
                  <a:srgbClr val="BAFF19"/>
                </a:highlight>
                <a:hlinkClick r:id="rId8">
                  <a:extLst>
                    <a:ext uri="{A12FA001-AC4F-418D-AE19-62706E023703}">
                      <ahyp:hlinkClr val="tx"/>
                    </a:ext>
                  </a:extLst>
                </a:hlinkClick>
              </a:rPr>
              <a:t>BAIXAR APP</a:t>
            </a:r>
            <a:r>
              <a:rPr lang="en-US" sz="5800">
                <a:solidFill>
                  <a:schemeClr val="dk1"/>
                </a:solidFill>
              </a:rPr>
              <a:t>		  									</a:t>
            </a:r>
            <a:r>
              <a:rPr lang="en-US" sz="5800" u="sng">
                <a:solidFill>
                  <a:schemeClr val="dk1"/>
                </a:solidFill>
                <a:highlight>
                  <a:srgbClr val="BAFF19"/>
                </a:highlight>
                <a:hlinkClick r:id="rId9">
                  <a:extLst>
                    <a:ext uri="{A12FA001-AC4F-418D-AE19-62706E023703}">
                      <ahyp:hlinkClr val="tx"/>
                    </a:ext>
                  </a:extLst>
                </a:hlinkClick>
              </a:rPr>
              <a:t>ASSINAR GRÁTIS</a:t>
            </a:r>
            <a:endParaRPr sz="5800">
              <a:solidFill>
                <a:schemeClr val="dk1"/>
              </a:solidFill>
              <a:highlight>
                <a:srgbClr val="BAFF19"/>
              </a:highlight>
            </a:endParaRPr>
          </a:p>
          <a:p>
            <a:pPr indent="0" lvl="0" marL="0" rtl="0" algn="l">
              <a:lnSpc>
                <a:spcPct val="115000"/>
              </a:lnSpc>
              <a:spcBef>
                <a:spcPts val="0"/>
              </a:spcBef>
              <a:spcAft>
                <a:spcPts val="0"/>
              </a:spcAft>
              <a:buNone/>
            </a:pPr>
            <a:r>
              <a:t/>
            </a:r>
            <a:endParaRPr sz="5800">
              <a:solidFill>
                <a:schemeClr val="dk1"/>
              </a:solidFill>
            </a:endParaRPr>
          </a:p>
          <a:p>
            <a:pPr indent="0" lvl="0" marL="0" rtl="0" algn="ctr">
              <a:lnSpc>
                <a:spcPct val="144000"/>
              </a:lnSpc>
              <a:spcBef>
                <a:spcPts val="0"/>
              </a:spcBef>
              <a:spcAft>
                <a:spcPts val="0"/>
              </a:spcAft>
              <a:buNone/>
            </a:pPr>
            <a:r>
              <a:rPr lang="en-US" sz="5800">
                <a:solidFill>
                  <a:schemeClr val="dk1"/>
                </a:solidFill>
                <a:highlight>
                  <a:srgbClr val="FFFFFF"/>
                </a:highlight>
              </a:rPr>
              <a:t>Queremos saber sua opinião sobre nossos Modelos de Ebook!</a:t>
            </a:r>
            <a:endParaRPr sz="5800">
              <a:solidFill>
                <a:schemeClr val="dk1"/>
              </a:solidFill>
              <a:highlight>
                <a:srgbClr val="FFFFFF"/>
              </a:highlight>
            </a:endParaRPr>
          </a:p>
          <a:p>
            <a:pPr indent="0" lvl="0" marL="0" rtl="0" algn="ctr">
              <a:lnSpc>
                <a:spcPct val="144000"/>
              </a:lnSpc>
              <a:spcBef>
                <a:spcPts val="0"/>
              </a:spcBef>
              <a:spcAft>
                <a:spcPts val="0"/>
              </a:spcAft>
              <a:buNone/>
            </a:pPr>
            <a:r>
              <a:rPr lang="en-US" sz="5800" u="sng">
                <a:solidFill>
                  <a:srgbClr val="1155CC"/>
                </a:solidFill>
                <a:highlight>
                  <a:srgbClr val="FFFFFF"/>
                </a:highlight>
                <a:hlinkClick r:id="rId10">
                  <a:extLst>
                    <a:ext uri="{A12FA001-AC4F-418D-AE19-62706E023703}">
                      <ahyp:hlinkClr val="tx"/>
                    </a:ext>
                  </a:extLst>
                </a:hlinkClick>
              </a:rPr>
              <a:t>Clique aqui para avaliar</a:t>
            </a:r>
            <a:endParaRPr sz="5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