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9906000" cx="6858000"/>
  <p:notesSz cx="50800000" cy="39243000"/>
  <p:embeddedFontLst>
    <p:embeddedFont>
      <p:font typeface="Roboto"/>
      <p:regular r:id="rId13"/>
      <p:bold r:id="rId14"/>
      <p:italic r:id="rId15"/>
      <p:boldItalic r:id="rId16"/>
    </p:embeddedFont>
    <p:embeddedFont>
      <p:font typeface="Oxygen"/>
      <p:regular r:id="rId17"/>
      <p:bold r:id="rId18"/>
    </p:embeddedFont>
    <p:embeddedFont>
      <p:font typeface="Montserrat"/>
      <p:regular r:id="rId19"/>
      <p:bold r:id="rId20"/>
      <p:italic r:id="rId21"/>
      <p:boldItalic r:id="rId22"/>
    </p:embeddedFont>
    <p:embeddedFont>
      <p:font typeface="Poppins"/>
      <p:regular r:id="rId23"/>
      <p:bold r:id="rId24"/>
      <p:italic r:id="rId25"/>
      <p:boldItalic r:id="rId26"/>
    </p:embeddedFont>
    <p:embeddedFont>
      <p:font typeface="Titillium Web"/>
      <p:regular r:id="rId27"/>
      <p:bold r:id="rId28"/>
      <p:italic r:id="rId29"/>
      <p:boldItalic r:id="rId30"/>
    </p:embeddedFont>
    <p:embeddedFont>
      <p:font typeface="Roboto Condensed"/>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TitilliumWeb-bold.fntdata"/><Relationship Id="rId27" Type="http://schemas.openxmlformats.org/officeDocument/2006/relationships/font" Target="fonts/TitilliumWeb-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itilliumWeb-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Condensed-regular.fntdata"/><Relationship Id="rId30" Type="http://schemas.openxmlformats.org/officeDocument/2006/relationships/font" Target="fonts/TitilliumWeb-boldItalic.fntdata"/><Relationship Id="rId11" Type="http://schemas.openxmlformats.org/officeDocument/2006/relationships/slide" Target="slides/slide7.xml"/><Relationship Id="rId33" Type="http://schemas.openxmlformats.org/officeDocument/2006/relationships/font" Target="fonts/RobotoCondensed-italic.fntdata"/><Relationship Id="rId10" Type="http://schemas.openxmlformats.org/officeDocument/2006/relationships/slide" Target="slides/slide6.xml"/><Relationship Id="rId32" Type="http://schemas.openxmlformats.org/officeDocument/2006/relationships/font" Target="fonts/RobotoCondensed-bold.fntdata"/><Relationship Id="rId13"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font" Target="fonts/RobotoCondensed-boldItalic.fntdata"/><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Oxygen-regular.fntdata"/><Relationship Id="rId16" Type="http://schemas.openxmlformats.org/officeDocument/2006/relationships/font" Target="fonts/Roboto-boldItalic.fntdata"/><Relationship Id="rId19" Type="http://schemas.openxmlformats.org/officeDocument/2006/relationships/font" Target="fonts/Montserrat-regular.fntdata"/><Relationship Id="rId18" Type="http://schemas.openxmlformats.org/officeDocument/2006/relationships/font" Target="fonts/Oxyge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8468350" y="2943225"/>
            <a:ext cx="33868350" cy="14716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5080000" y="18640425"/>
            <a:ext cx="40640000" cy="176593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3">
              <a:solidFill>
                <a:schemeClr val="dk1"/>
              </a:solidFill>
              <a:latin typeface="Arial"/>
              <a:ea typeface="Arial"/>
              <a:cs typeface="Arial"/>
              <a:sym typeface="Arial"/>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335" u="none" cap="none" strike="noStrike">
                <a:solidFill>
                  <a:schemeClr val="dk1"/>
                </a:solidFill>
                <a:latin typeface="Arial"/>
                <a:ea typeface="Arial"/>
                <a:cs typeface="Arial"/>
                <a:sym typeface="Arial"/>
              </a:rPr>
              <a:t>‹#›</a:t>
            </a:fld>
            <a:endParaRPr sz="335">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g30c1ad7733e_0_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 name="Google Shape;22;g30c1ad7733e_0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3">
              <a:solidFill>
                <a:schemeClr val="dk1"/>
              </a:solidFill>
              <a:latin typeface="Arial"/>
              <a:ea typeface="Arial"/>
              <a:cs typeface="Arial"/>
              <a:sym typeface="Arial"/>
            </a:endParaRPr>
          </a:p>
        </p:txBody>
      </p:sp>
      <p:sp>
        <p:nvSpPr>
          <p:cNvPr id="23" name="Google Shape;23;g30c1ad7733e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335" u="none" cap="none" strike="noStrike">
                <a:solidFill>
                  <a:schemeClr val="dk1"/>
                </a:solidFill>
                <a:latin typeface="Arial"/>
                <a:ea typeface="Arial"/>
                <a:cs typeface="Arial"/>
                <a:sym typeface="Arial"/>
              </a:rPr>
              <a:t>‹#›</a:t>
            </a:fld>
            <a:endParaRPr sz="335">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 name="Google Shape;44;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3">
              <a:solidFill>
                <a:schemeClr val="dk1"/>
              </a:solidFill>
              <a:latin typeface="Arial"/>
              <a:ea typeface="Arial"/>
              <a:cs typeface="Arial"/>
              <a:sym typeface="Arial"/>
            </a:endParaRPr>
          </a:p>
        </p:txBody>
      </p:sp>
      <p:sp>
        <p:nvSpPr>
          <p:cNvPr id="45" name="Google Shape;45;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335">
                <a:solidFill>
                  <a:schemeClr val="dk1"/>
                </a:solidFill>
                <a:latin typeface="Arial"/>
                <a:ea typeface="Arial"/>
                <a:cs typeface="Arial"/>
                <a:sym typeface="Arial"/>
              </a:rPr>
              <a:t>‹#›</a:t>
            </a:fld>
            <a:endParaRPr sz="335">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 name="Google Shape;54;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3">
              <a:solidFill>
                <a:schemeClr val="dk1"/>
              </a:solidFill>
              <a:latin typeface="Arial"/>
              <a:ea typeface="Arial"/>
              <a:cs typeface="Arial"/>
              <a:sym typeface="Arial"/>
            </a:endParaRPr>
          </a:p>
        </p:txBody>
      </p:sp>
      <p:sp>
        <p:nvSpPr>
          <p:cNvPr id="55" name="Google Shape;55;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335">
                <a:solidFill>
                  <a:schemeClr val="dk1"/>
                </a:solidFill>
                <a:latin typeface="Arial"/>
                <a:ea typeface="Arial"/>
                <a:cs typeface="Arial"/>
                <a:sym typeface="Arial"/>
              </a:rPr>
              <a:t>‹#›</a:t>
            </a:fld>
            <a:endParaRPr sz="335">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3">
              <a:solidFill>
                <a:schemeClr val="dk1"/>
              </a:solidFill>
              <a:latin typeface="Arial"/>
              <a:ea typeface="Arial"/>
              <a:cs typeface="Arial"/>
              <a:sym typeface="Arial"/>
            </a:endParaRPr>
          </a:p>
        </p:txBody>
      </p:sp>
      <p:sp>
        <p:nvSpPr>
          <p:cNvPr id="64" name="Google Shape;64;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335">
                <a:solidFill>
                  <a:schemeClr val="dk1"/>
                </a:solidFill>
                <a:latin typeface="Arial"/>
                <a:ea typeface="Arial"/>
                <a:cs typeface="Arial"/>
                <a:sym typeface="Arial"/>
              </a:rPr>
              <a:t>‹#›</a:t>
            </a:fld>
            <a:endParaRPr sz="335">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3">
              <a:solidFill>
                <a:schemeClr val="dk1"/>
              </a:solidFill>
              <a:latin typeface="Arial"/>
              <a:ea typeface="Arial"/>
              <a:cs typeface="Arial"/>
              <a:sym typeface="Arial"/>
            </a:endParaRPr>
          </a:p>
        </p:txBody>
      </p:sp>
      <p:sp>
        <p:nvSpPr>
          <p:cNvPr id="82" name="Google Shape;82;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335">
                <a:solidFill>
                  <a:schemeClr val="dk1"/>
                </a:solidFill>
                <a:latin typeface="Arial"/>
                <a:ea typeface="Arial"/>
                <a:cs typeface="Arial"/>
                <a:sym typeface="Arial"/>
              </a:rPr>
              <a:t>‹#›</a:t>
            </a:fld>
            <a:endParaRPr sz="335">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3">
              <a:solidFill>
                <a:schemeClr val="dk1"/>
              </a:solidFill>
              <a:latin typeface="Arial"/>
              <a:ea typeface="Arial"/>
              <a:cs typeface="Arial"/>
              <a:sym typeface="Arial"/>
            </a:endParaRPr>
          </a:p>
        </p:txBody>
      </p:sp>
      <p:sp>
        <p:nvSpPr>
          <p:cNvPr id="89" name="Google Shape;89;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335">
                <a:solidFill>
                  <a:schemeClr val="dk1"/>
                </a:solidFill>
                <a:latin typeface="Arial"/>
                <a:ea typeface="Arial"/>
                <a:cs typeface="Arial"/>
                <a:sym typeface="Arial"/>
              </a:rPr>
              <a:t>‹#›</a:t>
            </a:fld>
            <a:endParaRPr sz="335">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b1b3060e62_0_0:notes"/>
          <p:cNvSpPr/>
          <p:nvPr>
            <p:ph idx="2" type="sldImg"/>
          </p:nvPr>
        </p:nvSpPr>
        <p:spPr>
          <a:xfrm>
            <a:off x="18807966" y="2943225"/>
            <a:ext cx="13189200" cy="14716200"/>
          </a:xfrm>
          <a:custGeom>
            <a:rect b="b" l="l" r="r" t="t"/>
            <a:pathLst>
              <a:path extrusionOk="0" h="120000" w="120000">
                <a:moveTo>
                  <a:pt x="0" y="0"/>
                </a:moveTo>
                <a:lnTo>
                  <a:pt x="120000" y="0"/>
                </a:lnTo>
                <a:lnTo>
                  <a:pt x="120000" y="120000"/>
                </a:lnTo>
                <a:lnTo>
                  <a:pt x="0" y="120000"/>
                </a:lnTo>
                <a:close/>
              </a:path>
            </a:pathLst>
          </a:custGeom>
        </p:spPr>
      </p:sp>
      <p:sp>
        <p:nvSpPr>
          <p:cNvPr id="97" name="Google Shape;97;g3b1b3060e62_0_0:notes"/>
          <p:cNvSpPr txBox="1"/>
          <p:nvPr>
            <p:ph idx="1" type="body"/>
          </p:nvPr>
        </p:nvSpPr>
        <p:spPr>
          <a:xfrm>
            <a:off x="5080000" y="18640425"/>
            <a:ext cx="40640100" cy="1765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10" Type="http://schemas.openxmlformats.org/officeDocument/2006/relationships/hyperlink" Target="https://docs.google.com/forms/d/e/1FAIpQLScK3FOHgaq4EN9u_V6j0aS4eXx3LSjk_PuZsvjvpwmKqX6G5w/viewform?usp=header" TargetMode="External"/><Relationship Id="rId9" Type="http://schemas.openxmlformats.org/officeDocument/2006/relationships/hyperlink" Target="https://www.infinitepay.io/me-ajuda-a-te-ajudar/newsletter/cadastro?utm_source=materiais&amp;utm_medium=modelos&amp;utm_campaign=modelos-de-ebook" TargetMode="External"/><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hyperlink" Target="https://www.infinitepay.io/materiais/planilha-de-fluxo-de-caixa?utm_source=materiais&amp;utm_medium=modelos&amp;utm_campaign=modelos-de-ebook" TargetMode="External"/><Relationship Id="rId8" Type="http://schemas.openxmlformats.org/officeDocument/2006/relationships/hyperlink" Target="https://www.infinitepay.io/link-de-pagamento?utm_source=materiais&amp;utm_medium=modelos&amp;utm_campaign=modelos-de-eboo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 name="Shape 11"/>
        <p:cNvGrpSpPr/>
        <p:nvPr/>
      </p:nvGrpSpPr>
      <p:grpSpPr>
        <a:xfrm>
          <a:off x="0" y="0"/>
          <a:ext cx="0" cy="0"/>
          <a:chOff x="0" y="0"/>
          <a:chExt cx="0" cy="0"/>
        </a:xfrm>
      </p:grpSpPr>
      <p:sp>
        <p:nvSpPr>
          <p:cNvPr id="12" name="Google Shape;12;p3"/>
          <p:cNvSpPr/>
          <p:nvPr/>
        </p:nvSpPr>
        <p:spPr>
          <a:xfrm>
            <a:off x="0" y="0"/>
            <a:ext cx="6858000" cy="96468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35" u="none" cap="none" strike="noStrike">
              <a:solidFill>
                <a:schemeClr val="lt1"/>
              </a:solidFill>
              <a:latin typeface="Arial"/>
              <a:ea typeface="Arial"/>
              <a:cs typeface="Arial"/>
              <a:sym typeface="Arial"/>
            </a:endParaRPr>
          </a:p>
        </p:txBody>
      </p:sp>
      <p:pic>
        <p:nvPicPr>
          <p:cNvPr descr="preencoded.png" id="13" name="Google Shape;13;p3"/>
          <p:cNvPicPr preferRelativeResize="0"/>
          <p:nvPr/>
        </p:nvPicPr>
        <p:blipFill rotWithShape="1">
          <a:blip r:embed="rId3">
            <a:alphaModFix/>
          </a:blip>
          <a:srcRect b="0" l="0" r="0" t="0"/>
          <a:stretch/>
        </p:blipFill>
        <p:spPr>
          <a:xfrm>
            <a:off x="-1000" y="5443100"/>
            <a:ext cx="6859997" cy="4203700"/>
          </a:xfrm>
          <a:prstGeom prst="rect">
            <a:avLst/>
          </a:prstGeom>
          <a:solidFill>
            <a:srgbClr val="FF0000"/>
          </a:solidFill>
          <a:ln>
            <a:noFill/>
          </a:ln>
        </p:spPr>
      </p:pic>
      <p:grpSp>
        <p:nvGrpSpPr>
          <p:cNvPr id="14" name="Google Shape;14;p3"/>
          <p:cNvGrpSpPr/>
          <p:nvPr/>
        </p:nvGrpSpPr>
        <p:grpSpPr>
          <a:xfrm>
            <a:off x="2697513" y="538864"/>
            <a:ext cx="1462822" cy="816514"/>
            <a:chOff x="3049423" y="8609994"/>
            <a:chExt cx="963778" cy="537959"/>
          </a:xfrm>
        </p:grpSpPr>
        <p:sp>
          <p:nvSpPr>
            <p:cNvPr id="15" name="Google Shape;15;p3"/>
            <p:cNvSpPr txBox="1"/>
            <p:nvPr/>
          </p:nvSpPr>
          <p:spPr>
            <a:xfrm>
              <a:off x="3049423" y="8983169"/>
              <a:ext cx="963778" cy="164784"/>
            </a:xfrm>
            <a:prstGeom prst="rect">
              <a:avLst/>
            </a:prstGeom>
            <a:noFill/>
            <a:ln>
              <a:noFill/>
            </a:ln>
          </p:spPr>
          <p:txBody>
            <a:bodyPr anchorCtr="0" anchor="ctr" bIns="45700" lIns="91425" spcFirstLastPara="1" rIns="91425" wrap="square" tIns="45700">
              <a:noAutofit/>
            </a:bodyPr>
            <a:lstStyle/>
            <a:p>
              <a:pPr indent="0" lvl="0" marL="0" marR="0" rtl="0" algn="ctr">
                <a:lnSpc>
                  <a:spcPct val="133290"/>
                </a:lnSpc>
                <a:spcBef>
                  <a:spcPts val="0"/>
                </a:spcBef>
                <a:spcAft>
                  <a:spcPts val="0"/>
                </a:spcAft>
                <a:buNone/>
              </a:pPr>
              <a:r>
                <a:rPr b="1" i="0" lang="en-US" sz="787" u="none" cap="none" strike="noStrike">
                  <a:solidFill>
                    <a:srgbClr val="FFFFFF"/>
                  </a:solidFill>
                  <a:latin typeface="Montserrat"/>
                  <a:ea typeface="Montserrat"/>
                  <a:cs typeface="Montserrat"/>
                  <a:sym typeface="Montserrat"/>
                </a:rPr>
                <a:t>SUA MARCA</a:t>
              </a:r>
              <a:endParaRPr b="0" i="0" sz="100" u="none" cap="none" strike="noStrike">
                <a:solidFill>
                  <a:schemeClr val="dk1"/>
                </a:solidFill>
                <a:latin typeface="Arial"/>
                <a:ea typeface="Arial"/>
                <a:cs typeface="Arial"/>
                <a:sym typeface="Arial"/>
              </a:endParaRPr>
            </a:p>
          </p:txBody>
        </p:sp>
        <p:pic>
          <p:nvPicPr>
            <p:cNvPr descr="preencoded.png" id="16" name="Google Shape;16;p3"/>
            <p:cNvPicPr preferRelativeResize="0"/>
            <p:nvPr/>
          </p:nvPicPr>
          <p:blipFill rotWithShape="1">
            <a:blip r:embed="rId4">
              <a:alphaModFix/>
            </a:blip>
            <a:srcRect b="0" l="0" r="0" t="0"/>
            <a:stretch/>
          </p:blipFill>
          <p:spPr>
            <a:xfrm>
              <a:off x="3405209" y="8609994"/>
              <a:ext cx="252207" cy="252207"/>
            </a:xfrm>
            <a:prstGeom prst="rect">
              <a:avLst/>
            </a:prstGeom>
            <a:noFill/>
            <a:ln>
              <a:noFill/>
            </a:ln>
          </p:spPr>
        </p:pic>
      </p:grpSp>
      <p:sp>
        <p:nvSpPr>
          <p:cNvPr id="17" name="Google Shape;17;p3"/>
          <p:cNvSpPr txBox="1"/>
          <p:nvPr/>
        </p:nvSpPr>
        <p:spPr>
          <a:xfrm>
            <a:off x="1065825" y="1755250"/>
            <a:ext cx="4726200" cy="1126500"/>
          </a:xfrm>
          <a:prstGeom prst="rect">
            <a:avLst/>
          </a:prstGeom>
          <a:noFill/>
          <a:ln>
            <a:noFill/>
          </a:ln>
        </p:spPr>
        <p:txBody>
          <a:bodyPr anchorCtr="0" anchor="ctr" bIns="45700" lIns="91425" spcFirstLastPara="1" rIns="91425" wrap="square" tIns="45700">
            <a:noAutofit/>
          </a:bodyPr>
          <a:lstStyle/>
          <a:p>
            <a:pPr indent="0" lvl="0" marL="0" marR="0" rtl="0" algn="ctr">
              <a:lnSpc>
                <a:spcPct val="120187"/>
              </a:lnSpc>
              <a:spcBef>
                <a:spcPts val="0"/>
              </a:spcBef>
              <a:spcAft>
                <a:spcPts val="0"/>
              </a:spcAft>
              <a:buNone/>
            </a:pPr>
            <a:r>
              <a:rPr b="1" i="0" lang="en-US" sz="3636" u="none" cap="none" strike="noStrike">
                <a:solidFill>
                  <a:srgbClr val="FFFFFF"/>
                </a:solidFill>
                <a:latin typeface="Titillium Web"/>
                <a:ea typeface="Titillium Web"/>
                <a:cs typeface="Titillium Web"/>
                <a:sym typeface="Titillium Web"/>
              </a:rPr>
              <a:t>Nome do material</a:t>
            </a:r>
            <a:endParaRPr/>
          </a:p>
          <a:p>
            <a:pPr indent="0" lvl="0" marL="0" marR="0" rtl="0" algn="ctr">
              <a:lnSpc>
                <a:spcPct val="120187"/>
              </a:lnSpc>
              <a:spcBef>
                <a:spcPts val="0"/>
              </a:spcBef>
              <a:spcAft>
                <a:spcPts val="0"/>
              </a:spcAft>
              <a:buNone/>
            </a:pPr>
            <a:r>
              <a:rPr b="0" i="0" lang="en-US" sz="3636" u="none" cap="none" strike="noStrike">
                <a:solidFill>
                  <a:srgbClr val="FFFFFF"/>
                </a:solidFill>
                <a:latin typeface="Titillium Web"/>
                <a:ea typeface="Titillium Web"/>
                <a:cs typeface="Titillium Web"/>
                <a:sym typeface="Titillium Web"/>
              </a:rPr>
              <a:t>Subtítulo</a:t>
            </a:r>
            <a:endParaRPr b="0" i="0" sz="100" u="none" cap="none" strike="noStrike">
              <a:solidFill>
                <a:schemeClr val="dk1"/>
              </a:solidFill>
              <a:latin typeface="Arial"/>
              <a:ea typeface="Arial"/>
              <a:cs typeface="Arial"/>
              <a:sym typeface="Arial"/>
            </a:endParaRPr>
          </a:p>
        </p:txBody>
      </p:sp>
      <p:sp>
        <p:nvSpPr>
          <p:cNvPr id="18" name="Google Shape;18;p3"/>
          <p:cNvSpPr txBox="1"/>
          <p:nvPr/>
        </p:nvSpPr>
        <p:spPr>
          <a:xfrm>
            <a:off x="899537" y="3678968"/>
            <a:ext cx="5187600" cy="966900"/>
          </a:xfrm>
          <a:prstGeom prst="rect">
            <a:avLst/>
          </a:prstGeom>
          <a:noFill/>
          <a:ln>
            <a:noFill/>
          </a:ln>
        </p:spPr>
        <p:txBody>
          <a:bodyPr anchorCtr="0" anchor="ctr" bIns="45700" lIns="91425" spcFirstLastPara="1" rIns="91425" wrap="square" tIns="45700">
            <a:noAutofit/>
          </a:bodyPr>
          <a:lstStyle/>
          <a:p>
            <a:pPr indent="0" lvl="0" marL="0" marR="0" rtl="0" algn="ctr">
              <a:lnSpc>
                <a:spcPct val="149960"/>
              </a:lnSpc>
              <a:spcBef>
                <a:spcPts val="0"/>
              </a:spcBef>
              <a:spcAft>
                <a:spcPts val="0"/>
              </a:spcAft>
              <a:buNone/>
            </a:pPr>
            <a:r>
              <a:rPr b="0" i="0" lang="en-US" sz="1259" u="none" cap="none" strike="noStrike">
                <a:solidFill>
                  <a:srgbClr val="FFFFFF"/>
                </a:solidFill>
                <a:latin typeface="Roboto"/>
                <a:ea typeface="Roboto"/>
                <a:cs typeface="Roboto"/>
                <a:sym typeface="Roboto"/>
              </a:rPr>
              <a:t>Lorem ipsum dolor sit amet, consectetur adipiscing elit. Maecenas</a:t>
            </a:r>
            <a:endParaRPr/>
          </a:p>
          <a:p>
            <a:pPr indent="0" lvl="0" marL="0" marR="0" rtl="0" algn="ctr">
              <a:lnSpc>
                <a:spcPct val="149960"/>
              </a:lnSpc>
              <a:spcBef>
                <a:spcPts val="0"/>
              </a:spcBef>
              <a:spcAft>
                <a:spcPts val="0"/>
              </a:spcAft>
              <a:buNone/>
            </a:pPr>
            <a:r>
              <a:rPr b="0" i="0" lang="en-US" sz="1259" u="none" cap="none" strike="noStrike">
                <a:solidFill>
                  <a:srgbClr val="FFFFFF"/>
                </a:solidFill>
                <a:latin typeface="Roboto"/>
                <a:ea typeface="Roboto"/>
                <a:cs typeface="Roboto"/>
                <a:sym typeface="Roboto"/>
              </a:rPr>
              <a:t>vitae ex lacinia, faucibus mauris et, tincidunt magna. Sed sed quam</a:t>
            </a:r>
            <a:endParaRPr/>
          </a:p>
          <a:p>
            <a:pPr indent="0" lvl="0" marL="0" marR="0" rtl="0" algn="ctr">
              <a:lnSpc>
                <a:spcPct val="149960"/>
              </a:lnSpc>
              <a:spcBef>
                <a:spcPts val="0"/>
              </a:spcBef>
              <a:spcAft>
                <a:spcPts val="0"/>
              </a:spcAft>
              <a:buNone/>
            </a:pPr>
            <a:r>
              <a:rPr b="0" i="0" lang="en-US" sz="1259" u="none" cap="none" strike="noStrike">
                <a:solidFill>
                  <a:srgbClr val="FFFFFF"/>
                </a:solidFill>
                <a:latin typeface="Roboto"/>
                <a:ea typeface="Roboto"/>
                <a:cs typeface="Roboto"/>
                <a:sym typeface="Roboto"/>
              </a:rPr>
              <a:t>faucibus, consequat metus a, viverra leo. Curabitur malesuada nisl</a:t>
            </a:r>
            <a:endParaRPr/>
          </a:p>
          <a:p>
            <a:pPr indent="0" lvl="0" marL="0" marR="0" rtl="0" algn="ctr">
              <a:lnSpc>
                <a:spcPct val="149960"/>
              </a:lnSpc>
              <a:spcBef>
                <a:spcPts val="0"/>
              </a:spcBef>
              <a:spcAft>
                <a:spcPts val="0"/>
              </a:spcAft>
              <a:buNone/>
            </a:pPr>
            <a:r>
              <a:rPr b="0" i="0" lang="en-US" sz="1259" u="none" cap="none" strike="noStrike">
                <a:solidFill>
                  <a:srgbClr val="FFFFFF"/>
                </a:solidFill>
                <a:latin typeface="Roboto"/>
                <a:ea typeface="Roboto"/>
                <a:cs typeface="Roboto"/>
                <a:sym typeface="Roboto"/>
              </a:rPr>
              <a:t>in est tincidunt, nec tempus est posuere.</a:t>
            </a:r>
            <a:endParaRPr b="0" i="0" sz="100" u="none" cap="none" strike="noStrike">
              <a:solidFill>
                <a:schemeClr val="dk1"/>
              </a:solidFill>
              <a:latin typeface="Arial"/>
              <a:ea typeface="Arial"/>
              <a:cs typeface="Arial"/>
              <a:sym typeface="Arial"/>
            </a:endParaRPr>
          </a:p>
        </p:txBody>
      </p:sp>
      <p:sp>
        <p:nvSpPr>
          <p:cNvPr id="19" name="Google Shape;19;p3"/>
          <p:cNvSpPr txBox="1"/>
          <p:nvPr/>
        </p:nvSpPr>
        <p:spPr>
          <a:xfrm>
            <a:off x="1065825" y="6822450"/>
            <a:ext cx="4726200" cy="1126500"/>
          </a:xfrm>
          <a:prstGeom prst="rect">
            <a:avLst/>
          </a:prstGeom>
          <a:noFill/>
          <a:ln>
            <a:noFill/>
          </a:ln>
        </p:spPr>
        <p:txBody>
          <a:bodyPr anchorCtr="0" anchor="ctr" bIns="45700" lIns="91425" spcFirstLastPara="1" rIns="91425" wrap="square" tIns="45700">
            <a:noAutofit/>
          </a:bodyPr>
          <a:lstStyle/>
          <a:p>
            <a:pPr indent="0" lvl="0" marL="0" marR="0" rtl="0" algn="ctr">
              <a:lnSpc>
                <a:spcPct val="120187"/>
              </a:lnSpc>
              <a:spcBef>
                <a:spcPts val="0"/>
              </a:spcBef>
              <a:spcAft>
                <a:spcPts val="0"/>
              </a:spcAft>
              <a:buNone/>
            </a:pPr>
            <a:r>
              <a:rPr b="1" lang="en-US" sz="3636">
                <a:solidFill>
                  <a:srgbClr val="FFFFFF"/>
                </a:solidFill>
                <a:latin typeface="Titillium Web"/>
                <a:ea typeface="Titillium Web"/>
                <a:cs typeface="Titillium Web"/>
                <a:sym typeface="Titillium Web"/>
              </a:rPr>
              <a:t>INSERIR IMAGEM</a:t>
            </a:r>
            <a:endParaRPr b="0" i="0" sz="1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4"/>
          <p:cNvSpPr/>
          <p:nvPr/>
        </p:nvSpPr>
        <p:spPr>
          <a:xfrm>
            <a:off x="0" y="0"/>
            <a:ext cx="6858000" cy="96468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35" u="none" cap="none" strike="noStrike">
              <a:solidFill>
                <a:schemeClr val="lt1"/>
              </a:solidFill>
              <a:latin typeface="Arial"/>
              <a:ea typeface="Arial"/>
              <a:cs typeface="Arial"/>
              <a:sym typeface="Arial"/>
            </a:endParaRPr>
          </a:p>
        </p:txBody>
      </p:sp>
      <p:pic>
        <p:nvPicPr>
          <p:cNvPr descr="preencoded.png" id="26" name="Google Shape;26;p4"/>
          <p:cNvPicPr preferRelativeResize="0"/>
          <p:nvPr/>
        </p:nvPicPr>
        <p:blipFill rotWithShape="1">
          <a:blip r:embed="rId3">
            <a:alphaModFix/>
          </a:blip>
          <a:srcRect b="0" l="0" r="0" t="0"/>
          <a:stretch/>
        </p:blipFill>
        <p:spPr>
          <a:xfrm>
            <a:off x="5261400" y="4"/>
            <a:ext cx="1596602" cy="9646801"/>
          </a:xfrm>
          <a:prstGeom prst="rect">
            <a:avLst/>
          </a:prstGeom>
          <a:solidFill>
            <a:srgbClr val="FF0000"/>
          </a:solidFill>
          <a:ln>
            <a:noFill/>
          </a:ln>
        </p:spPr>
      </p:pic>
      <p:pic>
        <p:nvPicPr>
          <p:cNvPr descr="preencoded.png" id="27" name="Google Shape;27;p4"/>
          <p:cNvPicPr preferRelativeResize="0"/>
          <p:nvPr/>
        </p:nvPicPr>
        <p:blipFill rotWithShape="1">
          <a:blip r:embed="rId4">
            <a:alphaModFix/>
          </a:blip>
          <a:srcRect b="0" l="0" r="0" t="0"/>
          <a:stretch/>
        </p:blipFill>
        <p:spPr>
          <a:xfrm>
            <a:off x="4871174" y="1230400"/>
            <a:ext cx="774499" cy="774499"/>
          </a:xfrm>
          <a:prstGeom prst="rect">
            <a:avLst/>
          </a:prstGeom>
          <a:noFill/>
          <a:ln>
            <a:noFill/>
          </a:ln>
        </p:spPr>
      </p:pic>
      <p:sp>
        <p:nvSpPr>
          <p:cNvPr id="28" name="Google Shape;28;p4"/>
          <p:cNvSpPr txBox="1"/>
          <p:nvPr/>
        </p:nvSpPr>
        <p:spPr>
          <a:xfrm>
            <a:off x="658724" y="1412350"/>
            <a:ext cx="3438600" cy="4020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i="0" lang="en-US" sz="2400" u="none" cap="none" strike="noStrike">
                <a:solidFill>
                  <a:schemeClr val="lt1"/>
                </a:solidFill>
                <a:latin typeface="Titillium Web"/>
                <a:ea typeface="Titillium Web"/>
                <a:cs typeface="Titillium Web"/>
                <a:sym typeface="Titillium Web"/>
              </a:rPr>
              <a:t>Título do</a:t>
            </a:r>
            <a:r>
              <a:rPr lang="en-US" sz="2400">
                <a:solidFill>
                  <a:schemeClr val="lt1"/>
                </a:solidFill>
              </a:rPr>
              <a:t> </a:t>
            </a:r>
            <a:r>
              <a:rPr b="1" i="0" lang="en-US" sz="2400" u="none" cap="none" strike="noStrike">
                <a:solidFill>
                  <a:schemeClr val="lt1"/>
                </a:solidFill>
                <a:latin typeface="Titillium Web"/>
                <a:ea typeface="Titillium Web"/>
                <a:cs typeface="Titillium Web"/>
                <a:sym typeface="Titillium Web"/>
              </a:rPr>
              <a:t>capítulo 1</a:t>
            </a:r>
            <a:endParaRPr b="0" i="0" sz="2400" u="none" cap="none" strike="noStrike">
              <a:solidFill>
                <a:schemeClr val="lt1"/>
              </a:solidFill>
              <a:latin typeface="Arial"/>
              <a:ea typeface="Arial"/>
              <a:cs typeface="Arial"/>
              <a:sym typeface="Arial"/>
            </a:endParaRPr>
          </a:p>
        </p:txBody>
      </p:sp>
      <p:pic>
        <p:nvPicPr>
          <p:cNvPr descr="preencoded.png" id="29" name="Google Shape;29;p4"/>
          <p:cNvPicPr preferRelativeResize="0"/>
          <p:nvPr/>
        </p:nvPicPr>
        <p:blipFill rotWithShape="1">
          <a:blip r:embed="rId4">
            <a:alphaModFix/>
          </a:blip>
          <a:srcRect b="0" l="0" r="0" t="0"/>
          <a:stretch/>
        </p:blipFill>
        <p:spPr>
          <a:xfrm>
            <a:off x="4871174" y="2898075"/>
            <a:ext cx="774499" cy="774499"/>
          </a:xfrm>
          <a:prstGeom prst="rect">
            <a:avLst/>
          </a:prstGeom>
          <a:noFill/>
          <a:ln>
            <a:noFill/>
          </a:ln>
        </p:spPr>
      </p:pic>
      <p:pic>
        <p:nvPicPr>
          <p:cNvPr descr="preencoded.png" id="30" name="Google Shape;30;p4"/>
          <p:cNvPicPr preferRelativeResize="0"/>
          <p:nvPr/>
        </p:nvPicPr>
        <p:blipFill rotWithShape="1">
          <a:blip r:embed="rId4">
            <a:alphaModFix/>
          </a:blip>
          <a:srcRect b="0" l="0" r="0" t="0"/>
          <a:stretch/>
        </p:blipFill>
        <p:spPr>
          <a:xfrm>
            <a:off x="4871174" y="4565750"/>
            <a:ext cx="774499" cy="774499"/>
          </a:xfrm>
          <a:prstGeom prst="rect">
            <a:avLst/>
          </a:prstGeom>
          <a:noFill/>
          <a:ln>
            <a:noFill/>
          </a:ln>
        </p:spPr>
      </p:pic>
      <p:pic>
        <p:nvPicPr>
          <p:cNvPr descr="preencoded.png" id="31" name="Google Shape;31;p4"/>
          <p:cNvPicPr preferRelativeResize="0"/>
          <p:nvPr/>
        </p:nvPicPr>
        <p:blipFill rotWithShape="1">
          <a:blip r:embed="rId4">
            <a:alphaModFix/>
          </a:blip>
          <a:srcRect b="0" l="0" r="0" t="0"/>
          <a:stretch/>
        </p:blipFill>
        <p:spPr>
          <a:xfrm>
            <a:off x="4871174" y="6233425"/>
            <a:ext cx="774499" cy="774499"/>
          </a:xfrm>
          <a:prstGeom prst="rect">
            <a:avLst/>
          </a:prstGeom>
          <a:noFill/>
          <a:ln>
            <a:noFill/>
          </a:ln>
        </p:spPr>
      </p:pic>
      <p:pic>
        <p:nvPicPr>
          <p:cNvPr descr="preencoded.png" id="32" name="Google Shape;32;p4"/>
          <p:cNvPicPr preferRelativeResize="0"/>
          <p:nvPr/>
        </p:nvPicPr>
        <p:blipFill rotWithShape="1">
          <a:blip r:embed="rId4">
            <a:alphaModFix/>
          </a:blip>
          <a:srcRect b="0" l="0" r="0" t="0"/>
          <a:stretch/>
        </p:blipFill>
        <p:spPr>
          <a:xfrm>
            <a:off x="4871174" y="7901100"/>
            <a:ext cx="774499" cy="774499"/>
          </a:xfrm>
          <a:prstGeom prst="rect">
            <a:avLst/>
          </a:prstGeom>
          <a:noFill/>
          <a:ln>
            <a:noFill/>
          </a:ln>
        </p:spPr>
      </p:pic>
      <p:sp>
        <p:nvSpPr>
          <p:cNvPr id="33" name="Google Shape;33;p4"/>
          <p:cNvSpPr txBox="1"/>
          <p:nvPr/>
        </p:nvSpPr>
        <p:spPr>
          <a:xfrm>
            <a:off x="658724" y="3084325"/>
            <a:ext cx="3438600" cy="4020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i="0" lang="en-US" sz="2400" u="none" cap="none" strike="noStrike">
                <a:solidFill>
                  <a:schemeClr val="lt1"/>
                </a:solidFill>
                <a:latin typeface="Titillium Web"/>
                <a:ea typeface="Titillium Web"/>
                <a:cs typeface="Titillium Web"/>
                <a:sym typeface="Titillium Web"/>
              </a:rPr>
              <a:t>Título do</a:t>
            </a:r>
            <a:r>
              <a:rPr lang="en-US" sz="2400">
                <a:solidFill>
                  <a:schemeClr val="lt1"/>
                </a:solidFill>
              </a:rPr>
              <a:t> </a:t>
            </a:r>
            <a:r>
              <a:rPr b="1" i="0" lang="en-US" sz="2400" u="none" cap="none" strike="noStrike">
                <a:solidFill>
                  <a:schemeClr val="lt1"/>
                </a:solidFill>
                <a:latin typeface="Titillium Web"/>
                <a:ea typeface="Titillium Web"/>
                <a:cs typeface="Titillium Web"/>
                <a:sym typeface="Titillium Web"/>
              </a:rPr>
              <a:t>capítulo </a:t>
            </a:r>
            <a:r>
              <a:rPr b="1" lang="en-US" sz="2400">
                <a:solidFill>
                  <a:schemeClr val="lt1"/>
                </a:solidFill>
                <a:latin typeface="Titillium Web"/>
                <a:ea typeface="Titillium Web"/>
                <a:cs typeface="Titillium Web"/>
                <a:sym typeface="Titillium Web"/>
              </a:rPr>
              <a:t>2</a:t>
            </a:r>
            <a:endParaRPr b="0" i="0" sz="2400" u="none" cap="none" strike="noStrike">
              <a:solidFill>
                <a:schemeClr val="lt1"/>
              </a:solidFill>
              <a:latin typeface="Arial"/>
              <a:ea typeface="Arial"/>
              <a:cs typeface="Arial"/>
              <a:sym typeface="Arial"/>
            </a:endParaRPr>
          </a:p>
        </p:txBody>
      </p:sp>
      <p:sp>
        <p:nvSpPr>
          <p:cNvPr id="34" name="Google Shape;34;p4"/>
          <p:cNvSpPr txBox="1"/>
          <p:nvPr/>
        </p:nvSpPr>
        <p:spPr>
          <a:xfrm>
            <a:off x="658724" y="4752000"/>
            <a:ext cx="3438600" cy="4020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i="0" lang="en-US" sz="2400" u="none" cap="none" strike="noStrike">
                <a:solidFill>
                  <a:schemeClr val="lt1"/>
                </a:solidFill>
                <a:latin typeface="Titillium Web"/>
                <a:ea typeface="Titillium Web"/>
                <a:cs typeface="Titillium Web"/>
                <a:sym typeface="Titillium Web"/>
              </a:rPr>
              <a:t>Título do</a:t>
            </a:r>
            <a:r>
              <a:rPr lang="en-US" sz="2400">
                <a:solidFill>
                  <a:schemeClr val="lt1"/>
                </a:solidFill>
              </a:rPr>
              <a:t> </a:t>
            </a:r>
            <a:r>
              <a:rPr b="1" i="0" lang="en-US" sz="2400" u="none" cap="none" strike="noStrike">
                <a:solidFill>
                  <a:schemeClr val="lt1"/>
                </a:solidFill>
                <a:latin typeface="Titillium Web"/>
                <a:ea typeface="Titillium Web"/>
                <a:cs typeface="Titillium Web"/>
                <a:sym typeface="Titillium Web"/>
              </a:rPr>
              <a:t>capítulo </a:t>
            </a:r>
            <a:r>
              <a:rPr b="1" lang="en-US" sz="2400">
                <a:solidFill>
                  <a:schemeClr val="lt1"/>
                </a:solidFill>
                <a:latin typeface="Titillium Web"/>
                <a:ea typeface="Titillium Web"/>
                <a:cs typeface="Titillium Web"/>
                <a:sym typeface="Titillium Web"/>
              </a:rPr>
              <a:t>3</a:t>
            </a:r>
            <a:endParaRPr b="0" i="0" sz="2400" u="none" cap="none" strike="noStrike">
              <a:solidFill>
                <a:schemeClr val="lt1"/>
              </a:solidFill>
              <a:latin typeface="Arial"/>
              <a:ea typeface="Arial"/>
              <a:cs typeface="Arial"/>
              <a:sym typeface="Arial"/>
            </a:endParaRPr>
          </a:p>
        </p:txBody>
      </p:sp>
      <p:sp>
        <p:nvSpPr>
          <p:cNvPr id="35" name="Google Shape;35;p4"/>
          <p:cNvSpPr txBox="1"/>
          <p:nvPr/>
        </p:nvSpPr>
        <p:spPr>
          <a:xfrm>
            <a:off x="658724" y="6419675"/>
            <a:ext cx="3438600" cy="4020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i="0" lang="en-US" sz="2400" u="none" cap="none" strike="noStrike">
                <a:solidFill>
                  <a:schemeClr val="lt1"/>
                </a:solidFill>
                <a:latin typeface="Titillium Web"/>
                <a:ea typeface="Titillium Web"/>
                <a:cs typeface="Titillium Web"/>
                <a:sym typeface="Titillium Web"/>
              </a:rPr>
              <a:t>Título do</a:t>
            </a:r>
            <a:r>
              <a:rPr lang="en-US" sz="2400">
                <a:solidFill>
                  <a:schemeClr val="lt1"/>
                </a:solidFill>
              </a:rPr>
              <a:t> </a:t>
            </a:r>
            <a:r>
              <a:rPr b="1" i="0" lang="en-US" sz="2400" u="none" cap="none" strike="noStrike">
                <a:solidFill>
                  <a:schemeClr val="lt1"/>
                </a:solidFill>
                <a:latin typeface="Titillium Web"/>
                <a:ea typeface="Titillium Web"/>
                <a:cs typeface="Titillium Web"/>
                <a:sym typeface="Titillium Web"/>
              </a:rPr>
              <a:t>capítulo </a:t>
            </a:r>
            <a:r>
              <a:rPr b="1" lang="en-US" sz="2400">
                <a:solidFill>
                  <a:schemeClr val="lt1"/>
                </a:solidFill>
                <a:latin typeface="Titillium Web"/>
                <a:ea typeface="Titillium Web"/>
                <a:cs typeface="Titillium Web"/>
                <a:sym typeface="Titillium Web"/>
              </a:rPr>
              <a:t>4</a:t>
            </a:r>
            <a:endParaRPr b="0" i="0" sz="2400" u="none" cap="none" strike="noStrike">
              <a:solidFill>
                <a:schemeClr val="lt1"/>
              </a:solidFill>
              <a:latin typeface="Arial"/>
              <a:ea typeface="Arial"/>
              <a:cs typeface="Arial"/>
              <a:sym typeface="Arial"/>
            </a:endParaRPr>
          </a:p>
        </p:txBody>
      </p:sp>
      <p:sp>
        <p:nvSpPr>
          <p:cNvPr id="36" name="Google Shape;36;p4"/>
          <p:cNvSpPr txBox="1"/>
          <p:nvPr/>
        </p:nvSpPr>
        <p:spPr>
          <a:xfrm>
            <a:off x="658724" y="8087350"/>
            <a:ext cx="3438600" cy="4020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i="0" lang="en-US" sz="2400" u="none" cap="none" strike="noStrike">
                <a:solidFill>
                  <a:schemeClr val="lt1"/>
                </a:solidFill>
                <a:latin typeface="Titillium Web"/>
                <a:ea typeface="Titillium Web"/>
                <a:cs typeface="Titillium Web"/>
                <a:sym typeface="Titillium Web"/>
              </a:rPr>
              <a:t>Título do</a:t>
            </a:r>
            <a:r>
              <a:rPr lang="en-US" sz="2400">
                <a:solidFill>
                  <a:schemeClr val="lt1"/>
                </a:solidFill>
              </a:rPr>
              <a:t> </a:t>
            </a:r>
            <a:r>
              <a:rPr b="1" i="0" lang="en-US" sz="2400" u="none" cap="none" strike="noStrike">
                <a:solidFill>
                  <a:schemeClr val="lt1"/>
                </a:solidFill>
                <a:latin typeface="Titillium Web"/>
                <a:ea typeface="Titillium Web"/>
                <a:cs typeface="Titillium Web"/>
                <a:sym typeface="Titillium Web"/>
              </a:rPr>
              <a:t>capítulo </a:t>
            </a:r>
            <a:r>
              <a:rPr b="1" lang="en-US" sz="2400">
                <a:solidFill>
                  <a:schemeClr val="lt1"/>
                </a:solidFill>
                <a:latin typeface="Titillium Web"/>
                <a:ea typeface="Titillium Web"/>
                <a:cs typeface="Titillium Web"/>
                <a:sym typeface="Titillium Web"/>
              </a:rPr>
              <a:t>5</a:t>
            </a:r>
            <a:endParaRPr b="0" i="0" sz="2400" u="none" cap="none" strike="noStrike">
              <a:solidFill>
                <a:schemeClr val="lt1"/>
              </a:solidFill>
              <a:latin typeface="Arial"/>
              <a:ea typeface="Arial"/>
              <a:cs typeface="Arial"/>
              <a:sym typeface="Arial"/>
            </a:endParaRPr>
          </a:p>
        </p:txBody>
      </p:sp>
      <p:sp>
        <p:nvSpPr>
          <p:cNvPr id="37" name="Google Shape;37;p4"/>
          <p:cNvSpPr txBox="1"/>
          <p:nvPr/>
        </p:nvSpPr>
        <p:spPr>
          <a:xfrm>
            <a:off x="4904575" y="1412350"/>
            <a:ext cx="7077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Titillium Web"/>
                <a:ea typeface="Titillium Web"/>
                <a:cs typeface="Titillium Web"/>
                <a:sym typeface="Titillium Web"/>
              </a:rPr>
              <a:t>03</a:t>
            </a:r>
            <a:endParaRPr b="1" sz="2400">
              <a:latin typeface="Titillium Web"/>
              <a:ea typeface="Titillium Web"/>
              <a:cs typeface="Titillium Web"/>
              <a:sym typeface="Titillium Web"/>
            </a:endParaRPr>
          </a:p>
        </p:txBody>
      </p:sp>
      <p:sp>
        <p:nvSpPr>
          <p:cNvPr id="38" name="Google Shape;38;p4"/>
          <p:cNvSpPr txBox="1"/>
          <p:nvPr/>
        </p:nvSpPr>
        <p:spPr>
          <a:xfrm>
            <a:off x="4904575" y="3084325"/>
            <a:ext cx="7077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Titillium Web"/>
                <a:ea typeface="Titillium Web"/>
                <a:cs typeface="Titillium Web"/>
                <a:sym typeface="Titillium Web"/>
              </a:rPr>
              <a:t>05</a:t>
            </a:r>
            <a:endParaRPr b="1" sz="2400">
              <a:latin typeface="Titillium Web"/>
              <a:ea typeface="Titillium Web"/>
              <a:cs typeface="Titillium Web"/>
              <a:sym typeface="Titillium Web"/>
            </a:endParaRPr>
          </a:p>
        </p:txBody>
      </p:sp>
      <p:sp>
        <p:nvSpPr>
          <p:cNvPr id="39" name="Google Shape;39;p4"/>
          <p:cNvSpPr txBox="1"/>
          <p:nvPr/>
        </p:nvSpPr>
        <p:spPr>
          <a:xfrm>
            <a:off x="4904575" y="4752000"/>
            <a:ext cx="7077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Titillium Web"/>
                <a:ea typeface="Titillium Web"/>
                <a:cs typeface="Titillium Web"/>
                <a:sym typeface="Titillium Web"/>
              </a:rPr>
              <a:t>07</a:t>
            </a:r>
            <a:endParaRPr b="1" sz="2400">
              <a:latin typeface="Titillium Web"/>
              <a:ea typeface="Titillium Web"/>
              <a:cs typeface="Titillium Web"/>
              <a:sym typeface="Titillium Web"/>
            </a:endParaRPr>
          </a:p>
        </p:txBody>
      </p:sp>
      <p:sp>
        <p:nvSpPr>
          <p:cNvPr id="40" name="Google Shape;40;p4"/>
          <p:cNvSpPr txBox="1"/>
          <p:nvPr/>
        </p:nvSpPr>
        <p:spPr>
          <a:xfrm>
            <a:off x="4904575" y="6419675"/>
            <a:ext cx="7077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Titillium Web"/>
                <a:ea typeface="Titillium Web"/>
                <a:cs typeface="Titillium Web"/>
                <a:sym typeface="Titillium Web"/>
              </a:rPr>
              <a:t>10</a:t>
            </a:r>
            <a:endParaRPr b="1" sz="2400">
              <a:latin typeface="Titillium Web"/>
              <a:ea typeface="Titillium Web"/>
              <a:cs typeface="Titillium Web"/>
              <a:sym typeface="Titillium Web"/>
            </a:endParaRPr>
          </a:p>
        </p:txBody>
      </p:sp>
      <p:sp>
        <p:nvSpPr>
          <p:cNvPr id="41" name="Google Shape;41;p4"/>
          <p:cNvSpPr txBox="1"/>
          <p:nvPr/>
        </p:nvSpPr>
        <p:spPr>
          <a:xfrm>
            <a:off x="4904575" y="8087350"/>
            <a:ext cx="7077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Titillium Web"/>
                <a:ea typeface="Titillium Web"/>
                <a:cs typeface="Titillium Web"/>
                <a:sym typeface="Titillium Web"/>
              </a:rPr>
              <a:t>12</a:t>
            </a:r>
            <a:endParaRPr b="1" sz="2400">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descr="preencoded.png" id="47" name="Google Shape;47;p5"/>
          <p:cNvPicPr preferRelativeResize="0"/>
          <p:nvPr/>
        </p:nvPicPr>
        <p:blipFill rotWithShape="1">
          <a:blip r:embed="rId3">
            <a:alphaModFix/>
          </a:blip>
          <a:srcRect b="0" l="0" r="0" t="0"/>
          <a:stretch/>
        </p:blipFill>
        <p:spPr>
          <a:xfrm>
            <a:off x="-106017" y="8216154"/>
            <a:ext cx="7072052" cy="1716350"/>
          </a:xfrm>
          <a:prstGeom prst="rect">
            <a:avLst/>
          </a:prstGeom>
          <a:noFill/>
          <a:ln>
            <a:noFill/>
          </a:ln>
        </p:spPr>
      </p:pic>
      <p:sp>
        <p:nvSpPr>
          <p:cNvPr id="48" name="Google Shape;48;p5"/>
          <p:cNvSpPr txBox="1"/>
          <p:nvPr/>
        </p:nvSpPr>
        <p:spPr>
          <a:xfrm>
            <a:off x="680958" y="2170322"/>
            <a:ext cx="5040978" cy="39680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9">
                <a:solidFill>
                  <a:schemeClr val="dk1"/>
                </a:solidFill>
                <a:latin typeface="Roboto"/>
                <a:ea typeface="Roboto"/>
                <a:cs typeface="Roboto"/>
                <a:sym typeface="Roboto"/>
              </a:rPr>
              <a:t>Vivamus malesuada suscipit ultrices. Ut a lectus id ipsum aliquam lobortis quis ac tellus. Nullam eleifend, nisl mattis pulvinar sodales, augue lectus molestie nibh, et pretium risus elit quis elit. </a:t>
            </a:r>
            <a:br>
              <a:rPr lang="en-US" sz="1259">
                <a:solidFill>
                  <a:schemeClr val="dk1"/>
                </a:solidFill>
                <a:latin typeface="Roboto"/>
                <a:ea typeface="Roboto"/>
                <a:cs typeface="Roboto"/>
                <a:sym typeface="Roboto"/>
              </a:rPr>
            </a:br>
            <a:r>
              <a:rPr lang="en-US" sz="1259">
                <a:solidFill>
                  <a:schemeClr val="dk1"/>
                </a:solidFill>
                <a:latin typeface="Roboto"/>
                <a:ea typeface="Roboto"/>
                <a:cs typeface="Roboto"/>
                <a:sym typeface="Roboto"/>
              </a:rPr>
              <a:t>Mauris eget nisl sed dui rutrum rhoncus. Donec in augue ac tellus vehicula molestie ac vitae erat. Phasellus luctus id orci quis lacinia. Proin commodo ut enim quis hendrerit.</a:t>
            </a:r>
            <a:br>
              <a:rPr lang="en-US" sz="1259">
                <a:solidFill>
                  <a:schemeClr val="dk1"/>
                </a:solidFill>
                <a:latin typeface="Roboto"/>
                <a:ea typeface="Roboto"/>
                <a:cs typeface="Roboto"/>
                <a:sym typeface="Roboto"/>
              </a:rPr>
            </a:br>
            <a:r>
              <a:rPr lang="en-US" sz="1259">
                <a:solidFill>
                  <a:schemeClr val="dk1"/>
                </a:solidFill>
                <a:latin typeface="Roboto"/>
                <a:ea typeface="Roboto"/>
                <a:cs typeface="Roboto"/>
                <a:sym typeface="Roboto"/>
              </a:rPr>
              <a:t>Sed vitae facilisis mauris, in pharetra arcu. Mauris pulvinar rhoncus consectetur. Maecenas tempus purus nec tellus auctor, et pharetra ex rhoncus.</a:t>
            </a:r>
            <a:br>
              <a:rPr lang="en-US" sz="1259">
                <a:solidFill>
                  <a:schemeClr val="dk1"/>
                </a:solidFill>
                <a:latin typeface="Roboto"/>
                <a:ea typeface="Roboto"/>
                <a:cs typeface="Roboto"/>
                <a:sym typeface="Roboto"/>
              </a:rPr>
            </a:br>
            <a:endParaRPr/>
          </a:p>
          <a:p>
            <a:pPr indent="-79947" lvl="2" marL="179817" marR="0" rtl="0" algn="l">
              <a:lnSpc>
                <a:spcPct val="120000"/>
              </a:lnSpc>
              <a:spcBef>
                <a:spcPts val="0"/>
              </a:spcBef>
              <a:spcAft>
                <a:spcPts val="0"/>
              </a:spcAft>
              <a:buClr>
                <a:schemeClr val="dk1"/>
              </a:buClr>
              <a:buSzPts val="1259"/>
              <a:buFont typeface="Roboto"/>
              <a:buChar char="•"/>
            </a:pPr>
            <a:r>
              <a:rPr b="1" i="0" lang="en-US" sz="1259" u="none" cap="none" strike="noStrike">
                <a:solidFill>
                  <a:schemeClr val="dk1"/>
                </a:solidFill>
                <a:latin typeface="Roboto"/>
                <a:ea typeface="Roboto"/>
                <a:cs typeface="Roboto"/>
                <a:sym typeface="Roboto"/>
              </a:rPr>
              <a:t> Lorem ipsum dolor sit amet, consectetur adipiscing elit.</a:t>
            </a:r>
            <a:endParaRPr/>
          </a:p>
          <a:p>
            <a:pPr indent="-79947" lvl="2" marL="179817" marR="0" rtl="0" algn="l">
              <a:lnSpc>
                <a:spcPct val="120000"/>
              </a:lnSpc>
              <a:spcBef>
                <a:spcPts val="0"/>
              </a:spcBef>
              <a:spcAft>
                <a:spcPts val="0"/>
              </a:spcAft>
              <a:buClr>
                <a:schemeClr val="dk1"/>
              </a:buClr>
              <a:buSzPts val="1259"/>
              <a:buFont typeface="Roboto"/>
              <a:buChar char="•"/>
            </a:pPr>
            <a:r>
              <a:rPr b="1" i="0" lang="en-US" sz="1259" u="none" cap="none" strike="noStrike">
                <a:solidFill>
                  <a:schemeClr val="dk1"/>
                </a:solidFill>
                <a:latin typeface="Roboto"/>
                <a:ea typeface="Roboto"/>
                <a:cs typeface="Roboto"/>
                <a:sym typeface="Roboto"/>
              </a:rPr>
              <a:t> Nullam efficitur leo ut congue faucibus.</a:t>
            </a:r>
            <a:endParaRPr/>
          </a:p>
          <a:p>
            <a:pPr indent="-79947" lvl="2" marL="179817" marR="0" rtl="0" algn="l">
              <a:lnSpc>
                <a:spcPct val="120000"/>
              </a:lnSpc>
              <a:spcBef>
                <a:spcPts val="0"/>
              </a:spcBef>
              <a:spcAft>
                <a:spcPts val="0"/>
              </a:spcAft>
              <a:buClr>
                <a:schemeClr val="dk1"/>
              </a:buClr>
              <a:buSzPts val="1259"/>
              <a:buFont typeface="Roboto"/>
              <a:buChar char="•"/>
            </a:pPr>
            <a:r>
              <a:rPr b="1" i="0" lang="en-US" sz="1259" u="none" cap="none" strike="noStrike">
                <a:solidFill>
                  <a:schemeClr val="dk1"/>
                </a:solidFill>
                <a:latin typeface="Roboto"/>
                <a:ea typeface="Roboto"/>
                <a:cs typeface="Roboto"/>
                <a:sym typeface="Roboto"/>
              </a:rPr>
              <a:t> In interdum diam feugiat, mollis nisi at, suscipit justo.</a:t>
            </a:r>
            <a:endParaRPr/>
          </a:p>
          <a:p>
            <a:pPr indent="-79947" lvl="2" marL="179817" marR="0" rtl="0" algn="l">
              <a:lnSpc>
                <a:spcPct val="120000"/>
              </a:lnSpc>
              <a:spcBef>
                <a:spcPts val="0"/>
              </a:spcBef>
              <a:spcAft>
                <a:spcPts val="0"/>
              </a:spcAft>
              <a:buClr>
                <a:schemeClr val="dk1"/>
              </a:buClr>
              <a:buSzPts val="1259"/>
              <a:buFont typeface="Roboto"/>
              <a:buChar char="•"/>
            </a:pPr>
            <a:r>
              <a:rPr b="1" i="0" lang="en-US" sz="1259" u="none" cap="none" strike="noStrike">
                <a:solidFill>
                  <a:schemeClr val="dk1"/>
                </a:solidFill>
                <a:latin typeface="Roboto"/>
                <a:ea typeface="Roboto"/>
                <a:cs typeface="Roboto"/>
                <a:sym typeface="Roboto"/>
              </a:rPr>
              <a:t> Ut feugiat nisl at feugiat tristique.</a:t>
            </a:r>
            <a:endParaRPr b="0" i="0" sz="100" u="none" cap="none" strike="noStrike">
              <a:solidFill>
                <a:schemeClr val="dk1"/>
              </a:solidFill>
              <a:latin typeface="Arial"/>
              <a:ea typeface="Arial"/>
              <a:cs typeface="Arial"/>
              <a:sym typeface="Arial"/>
            </a:endParaRPr>
          </a:p>
        </p:txBody>
      </p:sp>
      <p:sp>
        <p:nvSpPr>
          <p:cNvPr id="49" name="Google Shape;49;p5"/>
          <p:cNvSpPr txBox="1"/>
          <p:nvPr/>
        </p:nvSpPr>
        <p:spPr>
          <a:xfrm>
            <a:off x="680958" y="1270785"/>
            <a:ext cx="5040978" cy="563261"/>
          </a:xfrm>
          <a:prstGeom prst="rect">
            <a:avLst/>
          </a:prstGeom>
          <a:noFill/>
          <a:ln>
            <a:noFill/>
          </a:ln>
        </p:spPr>
        <p:txBody>
          <a:bodyPr anchorCtr="0" anchor="ctr" bIns="45700" lIns="91425" spcFirstLastPara="1" rIns="91425" wrap="square" tIns="45700">
            <a:noAutofit/>
          </a:bodyPr>
          <a:lstStyle/>
          <a:p>
            <a:pPr indent="0" lvl="0" marL="0" marR="0" rtl="0" algn="l">
              <a:lnSpc>
                <a:spcPct val="120187"/>
              </a:lnSpc>
              <a:spcBef>
                <a:spcPts val="0"/>
              </a:spcBef>
              <a:spcAft>
                <a:spcPts val="0"/>
              </a:spcAft>
              <a:buNone/>
            </a:pPr>
            <a:r>
              <a:rPr lang="en-US" sz="3636">
                <a:solidFill>
                  <a:srgbClr val="FF0000"/>
                </a:solidFill>
                <a:latin typeface="Titillium Web"/>
                <a:ea typeface="Titillium Web"/>
                <a:cs typeface="Titillium Web"/>
                <a:sym typeface="Titillium Web"/>
              </a:rPr>
              <a:t>Título do capítulo 1</a:t>
            </a:r>
            <a:endParaRPr sz="100">
              <a:solidFill>
                <a:srgbClr val="FF0000"/>
              </a:solidFill>
              <a:latin typeface="Arial"/>
              <a:ea typeface="Arial"/>
              <a:cs typeface="Arial"/>
              <a:sym typeface="Arial"/>
            </a:endParaRPr>
          </a:p>
        </p:txBody>
      </p:sp>
      <p:sp>
        <p:nvSpPr>
          <p:cNvPr id="50" name="Google Shape;50;p5"/>
          <p:cNvSpPr txBox="1"/>
          <p:nvPr/>
        </p:nvSpPr>
        <p:spPr>
          <a:xfrm>
            <a:off x="680958" y="8904236"/>
            <a:ext cx="5687257" cy="193358"/>
          </a:xfrm>
          <a:prstGeom prst="rect">
            <a:avLst/>
          </a:prstGeom>
          <a:noFill/>
          <a:ln>
            <a:noFill/>
          </a:ln>
        </p:spPr>
        <p:txBody>
          <a:bodyPr anchorCtr="0" anchor="ctr" bIns="45700" lIns="91425" spcFirstLastPara="1" rIns="91425" wrap="square" tIns="45700">
            <a:noAutofit/>
          </a:bodyPr>
          <a:lstStyle/>
          <a:p>
            <a:pPr indent="0" lvl="0" marL="0" marR="0" rtl="0" algn="l">
              <a:lnSpc>
                <a:spcPct val="150903"/>
              </a:lnSpc>
              <a:spcBef>
                <a:spcPts val="0"/>
              </a:spcBef>
              <a:spcAft>
                <a:spcPts val="0"/>
              </a:spcAft>
              <a:buNone/>
            </a:pPr>
            <a:r>
              <a:rPr i="1" lang="en-US" sz="996">
                <a:solidFill>
                  <a:srgbClr val="FFFFFF"/>
                </a:solidFill>
                <a:latin typeface="Roboto"/>
                <a:ea typeface="Roboto"/>
                <a:cs typeface="Roboto"/>
                <a:sym typeface="Roboto"/>
              </a:rPr>
              <a:t>Nome do material</a:t>
            </a:r>
            <a:endParaRPr sz="100">
              <a:solidFill>
                <a:schemeClr val="dk1"/>
              </a:solidFill>
              <a:latin typeface="Arial"/>
              <a:ea typeface="Arial"/>
              <a:cs typeface="Arial"/>
              <a:sym typeface="Arial"/>
            </a:endParaRPr>
          </a:p>
        </p:txBody>
      </p:sp>
      <p:sp>
        <p:nvSpPr>
          <p:cNvPr id="51" name="Google Shape;51;p5"/>
          <p:cNvSpPr txBox="1"/>
          <p:nvPr/>
        </p:nvSpPr>
        <p:spPr>
          <a:xfrm>
            <a:off x="6174039" y="312044"/>
            <a:ext cx="388352" cy="23659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Poppins"/>
                <a:ea typeface="Poppins"/>
                <a:cs typeface="Poppins"/>
                <a:sym typeface="Poppins"/>
              </a:rPr>
              <a:t>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descr="preencoded.png" id="57" name="Google Shape;57;p6"/>
          <p:cNvPicPr preferRelativeResize="0"/>
          <p:nvPr/>
        </p:nvPicPr>
        <p:blipFill rotWithShape="1">
          <a:blip r:embed="rId3">
            <a:alphaModFix/>
          </a:blip>
          <a:srcRect b="0" l="0" r="0" t="0"/>
          <a:stretch/>
        </p:blipFill>
        <p:spPr>
          <a:xfrm>
            <a:off x="-106017" y="8216154"/>
            <a:ext cx="7072053" cy="1716350"/>
          </a:xfrm>
          <a:prstGeom prst="rect">
            <a:avLst/>
          </a:prstGeom>
          <a:noFill/>
          <a:ln>
            <a:noFill/>
          </a:ln>
        </p:spPr>
      </p:pic>
      <p:sp>
        <p:nvSpPr>
          <p:cNvPr id="58" name="Google Shape;58;p6"/>
          <p:cNvSpPr txBox="1"/>
          <p:nvPr/>
        </p:nvSpPr>
        <p:spPr>
          <a:xfrm>
            <a:off x="680950" y="1315050"/>
            <a:ext cx="5161500" cy="61944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1119">
                <a:solidFill>
                  <a:schemeClr val="dk1"/>
                </a:solidFill>
                <a:latin typeface="Roboto"/>
                <a:ea typeface="Roboto"/>
                <a:cs typeface="Roboto"/>
                <a:sym typeface="Roboto"/>
              </a:rPr>
              <a:t>Vestibulum nec nisl sit amet velit ultrices sodales</a:t>
            </a:r>
            <a:br>
              <a:rPr b="1" lang="en-US" sz="1119">
                <a:solidFill>
                  <a:schemeClr val="dk1"/>
                </a:solidFill>
                <a:latin typeface="Roboto"/>
                <a:ea typeface="Roboto"/>
                <a:cs typeface="Roboto"/>
                <a:sym typeface="Roboto"/>
              </a:rPr>
            </a:br>
            <a:r>
              <a:rPr lang="en-US" sz="1119">
                <a:solidFill>
                  <a:schemeClr val="dk1"/>
                </a:solidFill>
                <a:latin typeface="Roboto"/>
                <a:ea typeface="Roboto"/>
                <a:cs typeface="Roboto"/>
                <a:sym typeface="Roboto"/>
              </a:rPr>
              <a:t>Lorem ipsum dolor sit amet, consectetur adipiscing elit. Nulla massa ex, feugiat sed eleifend mattis, molestie quis nibh. Vestibulum eget fermentum nisl. Curabitur ligula lacus, elementum id massa non, venenatis bibendum mi. Quisque mi urna, gravida id varius eget, iaculis vel tortor. Ut et erat tincidunt ex efficitur imperdiet. Nam ut erat non urna efficitur dignissim. Suspendisse fringilla molestie ullamcorper. </a:t>
            </a:r>
            <a:br>
              <a:rPr lang="en-US" sz="1119">
                <a:solidFill>
                  <a:schemeClr val="dk1"/>
                </a:solidFill>
                <a:latin typeface="Oxygen"/>
                <a:ea typeface="Oxygen"/>
                <a:cs typeface="Oxygen"/>
                <a:sym typeface="Oxygen"/>
              </a:rPr>
            </a:br>
            <a:br>
              <a:rPr lang="en-US" sz="1119">
                <a:solidFill>
                  <a:schemeClr val="dk1"/>
                </a:solidFill>
                <a:latin typeface="Oxygen"/>
                <a:ea typeface="Oxygen"/>
                <a:cs typeface="Oxygen"/>
                <a:sym typeface="Oxygen"/>
              </a:rPr>
            </a:br>
            <a:r>
              <a:rPr b="1" lang="en-US" sz="1119">
                <a:solidFill>
                  <a:schemeClr val="dk1"/>
                </a:solidFill>
                <a:latin typeface="Roboto"/>
                <a:ea typeface="Roboto"/>
                <a:cs typeface="Roboto"/>
                <a:sym typeface="Roboto"/>
              </a:rPr>
              <a:t>Etiam et felis vitae augue dapibus efficitur tincidunt in metus</a:t>
            </a:r>
            <a:br>
              <a:rPr b="1" lang="en-US" sz="1119">
                <a:solidFill>
                  <a:schemeClr val="dk1"/>
                </a:solidFill>
                <a:latin typeface="Roboto"/>
                <a:ea typeface="Roboto"/>
                <a:cs typeface="Roboto"/>
                <a:sym typeface="Roboto"/>
              </a:rPr>
            </a:br>
            <a:r>
              <a:rPr lang="en-US" sz="1119">
                <a:solidFill>
                  <a:schemeClr val="dk1"/>
                </a:solidFill>
                <a:latin typeface="Roboto"/>
                <a:ea typeface="Roboto"/>
                <a:cs typeface="Roboto"/>
                <a:sym typeface="Roboto"/>
              </a:rPr>
              <a:t>Donec justo lectus, porttitor non orci eu, semper mattis neque. Donec auctor tincidunt suscipit. Vivamus mauris risus, efficitur vitae mollis in, consectetur nec metus. Donec nulla purus, vehicula non lacus vel, blandit suscipit magna. Vestibulum orci purus, mattis a elementum eu, congue eu nunc. Nullam ut lacus sem. Ut quis magna convallis, gravida risus in, commodo velit.</a:t>
            </a:r>
            <a:br>
              <a:rPr lang="en-US" sz="1119">
                <a:solidFill>
                  <a:schemeClr val="dk1"/>
                </a:solidFill>
                <a:latin typeface="Oxygen"/>
                <a:ea typeface="Oxygen"/>
                <a:cs typeface="Oxygen"/>
                <a:sym typeface="Oxygen"/>
              </a:rPr>
            </a:br>
            <a:br>
              <a:rPr lang="en-US" sz="1119">
                <a:solidFill>
                  <a:schemeClr val="dk1"/>
                </a:solidFill>
                <a:latin typeface="Oxygen"/>
                <a:ea typeface="Oxygen"/>
                <a:cs typeface="Oxygen"/>
                <a:sym typeface="Oxygen"/>
              </a:rPr>
            </a:br>
            <a:r>
              <a:rPr b="1" lang="en-US" sz="1119">
                <a:solidFill>
                  <a:schemeClr val="dk1"/>
                </a:solidFill>
                <a:latin typeface="Roboto"/>
                <a:ea typeface="Roboto"/>
                <a:cs typeface="Roboto"/>
                <a:sym typeface="Roboto"/>
              </a:rPr>
              <a:t>Curabitur elit nisl, vestibulum at egestas a, condimentum a est</a:t>
            </a:r>
            <a:br>
              <a:rPr b="1" lang="en-US" sz="1119">
                <a:solidFill>
                  <a:schemeClr val="dk1"/>
                </a:solidFill>
                <a:latin typeface="Roboto"/>
                <a:ea typeface="Roboto"/>
                <a:cs typeface="Roboto"/>
                <a:sym typeface="Roboto"/>
              </a:rPr>
            </a:br>
            <a:r>
              <a:rPr lang="en-US" sz="1119">
                <a:solidFill>
                  <a:schemeClr val="dk1"/>
                </a:solidFill>
                <a:latin typeface="Roboto"/>
                <a:ea typeface="Roboto"/>
                <a:cs typeface="Roboto"/>
                <a:sym typeface="Roboto"/>
              </a:rPr>
              <a:t>Nulla lorem erat, pretium id sem eu, euismod commodo nibh. Nullam quis dui at mi sodales dapibus. Nunc posuere dignissim purus, eu convallis justo vehicula eget. Curabitur placerat nunc non convallis ullamcorper. Integer vitae tempus leo. In hendrerit venenatis turpis a sollicitudin. </a:t>
            </a:r>
            <a:endParaRPr sz="1119">
              <a:solidFill>
                <a:schemeClr val="dk1"/>
              </a:solidFill>
              <a:latin typeface="Roboto"/>
              <a:ea typeface="Roboto"/>
              <a:cs typeface="Roboto"/>
              <a:sym typeface="Roboto"/>
            </a:endParaRPr>
          </a:p>
          <a:p>
            <a:pPr indent="0" lvl="0" marL="0" marR="0" rtl="0" algn="l">
              <a:lnSpc>
                <a:spcPct val="120000"/>
              </a:lnSpc>
              <a:spcBef>
                <a:spcPts val="0"/>
              </a:spcBef>
              <a:spcAft>
                <a:spcPts val="0"/>
              </a:spcAft>
              <a:buNone/>
            </a:pPr>
            <a:r>
              <a:t/>
            </a:r>
            <a:endParaRPr sz="1119">
              <a:solidFill>
                <a:schemeClr val="dk1"/>
              </a:solidFill>
              <a:latin typeface="Roboto"/>
              <a:ea typeface="Roboto"/>
              <a:cs typeface="Roboto"/>
              <a:sym typeface="Roboto"/>
            </a:endParaRPr>
          </a:p>
          <a:p>
            <a:pPr indent="0" lvl="0" marL="0" rtl="0" algn="l">
              <a:lnSpc>
                <a:spcPct val="120000"/>
              </a:lnSpc>
              <a:spcBef>
                <a:spcPts val="0"/>
              </a:spcBef>
              <a:spcAft>
                <a:spcPts val="0"/>
              </a:spcAft>
              <a:buClr>
                <a:schemeClr val="dk1"/>
              </a:buClr>
              <a:buFont typeface="Arial"/>
              <a:buNone/>
            </a:pPr>
            <a:r>
              <a:rPr b="1" lang="en-US" sz="1119">
                <a:solidFill>
                  <a:schemeClr val="dk1"/>
                </a:solidFill>
                <a:latin typeface="Roboto"/>
                <a:ea typeface="Roboto"/>
                <a:cs typeface="Roboto"/>
                <a:sym typeface="Roboto"/>
              </a:rPr>
              <a:t>Etiam et felis vitae augue dapibus efficitur tincidunt in metus</a:t>
            </a:r>
            <a:br>
              <a:rPr b="1" lang="en-US" sz="1119">
                <a:solidFill>
                  <a:schemeClr val="dk1"/>
                </a:solidFill>
                <a:latin typeface="Roboto"/>
                <a:ea typeface="Roboto"/>
                <a:cs typeface="Roboto"/>
                <a:sym typeface="Roboto"/>
              </a:rPr>
            </a:br>
            <a:r>
              <a:rPr lang="en-US" sz="1119">
                <a:solidFill>
                  <a:schemeClr val="dk1"/>
                </a:solidFill>
                <a:latin typeface="Roboto"/>
                <a:ea typeface="Roboto"/>
                <a:cs typeface="Roboto"/>
                <a:sym typeface="Roboto"/>
              </a:rPr>
              <a:t>Donec justo lectus, porttitor non orci eu, semper mattis neque. Donec auctor tincidunt suscipit. Vivamus mauris risus, efficitur vitae mollis in, consectetur nec metus. Donec nulla purus, vehicula non lacus vel, blandit suscipit magna. Vestibulum orci purus, mattis a elementum eu, congue eu nunc. Nullam ut lacus sem. Ut quis magna convallis, gravida risus in, commodo velit.</a:t>
            </a:r>
            <a:endParaRPr sz="1119">
              <a:solidFill>
                <a:schemeClr val="dk1"/>
              </a:solidFill>
              <a:latin typeface="Roboto"/>
              <a:ea typeface="Roboto"/>
              <a:cs typeface="Roboto"/>
              <a:sym typeface="Roboto"/>
            </a:endParaRPr>
          </a:p>
        </p:txBody>
      </p:sp>
      <p:sp>
        <p:nvSpPr>
          <p:cNvPr id="59" name="Google Shape;59;p6"/>
          <p:cNvSpPr txBox="1"/>
          <p:nvPr/>
        </p:nvSpPr>
        <p:spPr>
          <a:xfrm>
            <a:off x="680958" y="8870608"/>
            <a:ext cx="5687400" cy="193500"/>
          </a:xfrm>
          <a:prstGeom prst="rect">
            <a:avLst/>
          </a:prstGeom>
          <a:noFill/>
          <a:ln>
            <a:noFill/>
          </a:ln>
        </p:spPr>
        <p:txBody>
          <a:bodyPr anchorCtr="0" anchor="ctr" bIns="45700" lIns="91425" spcFirstLastPara="1" rIns="91425" wrap="square" tIns="45700">
            <a:noAutofit/>
          </a:bodyPr>
          <a:lstStyle/>
          <a:p>
            <a:pPr indent="0" lvl="0" marL="0" marR="0" rtl="0" algn="l">
              <a:lnSpc>
                <a:spcPct val="150903"/>
              </a:lnSpc>
              <a:spcBef>
                <a:spcPts val="0"/>
              </a:spcBef>
              <a:spcAft>
                <a:spcPts val="0"/>
              </a:spcAft>
              <a:buNone/>
            </a:pPr>
            <a:r>
              <a:rPr i="1" lang="en-US" sz="996">
                <a:solidFill>
                  <a:srgbClr val="FFFFFF"/>
                </a:solidFill>
                <a:latin typeface="Roboto"/>
                <a:ea typeface="Roboto"/>
                <a:cs typeface="Roboto"/>
                <a:sym typeface="Roboto"/>
              </a:rPr>
              <a:t>Nome do material</a:t>
            </a:r>
            <a:endParaRPr sz="100">
              <a:solidFill>
                <a:schemeClr val="dk1"/>
              </a:solidFill>
              <a:latin typeface="Arial"/>
              <a:ea typeface="Arial"/>
              <a:cs typeface="Arial"/>
              <a:sym typeface="Arial"/>
            </a:endParaRPr>
          </a:p>
        </p:txBody>
      </p:sp>
      <p:sp>
        <p:nvSpPr>
          <p:cNvPr id="60" name="Google Shape;60;p6"/>
          <p:cNvSpPr txBox="1"/>
          <p:nvPr/>
        </p:nvSpPr>
        <p:spPr>
          <a:xfrm>
            <a:off x="6174039" y="312044"/>
            <a:ext cx="388500" cy="2367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Poppins"/>
                <a:ea typeface="Poppins"/>
                <a:cs typeface="Poppins"/>
                <a:sym typeface="Poppins"/>
              </a:rPr>
              <a:t>03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descr="preencoded.png" id="66" name="Google Shape;66;p7"/>
          <p:cNvPicPr preferRelativeResize="0"/>
          <p:nvPr/>
        </p:nvPicPr>
        <p:blipFill rotWithShape="1">
          <a:blip r:embed="rId3">
            <a:alphaModFix/>
          </a:blip>
          <a:srcRect b="0" l="0" r="0" t="0"/>
          <a:stretch/>
        </p:blipFill>
        <p:spPr>
          <a:xfrm>
            <a:off x="-106017" y="8216154"/>
            <a:ext cx="7072052" cy="1716350"/>
          </a:xfrm>
          <a:prstGeom prst="rect">
            <a:avLst/>
          </a:prstGeom>
          <a:noFill/>
          <a:ln>
            <a:noFill/>
          </a:ln>
        </p:spPr>
      </p:pic>
      <p:sp>
        <p:nvSpPr>
          <p:cNvPr id="67" name="Google Shape;67;p7"/>
          <p:cNvSpPr txBox="1"/>
          <p:nvPr/>
        </p:nvSpPr>
        <p:spPr>
          <a:xfrm>
            <a:off x="680958" y="1270785"/>
            <a:ext cx="5161617" cy="563261"/>
          </a:xfrm>
          <a:prstGeom prst="rect">
            <a:avLst/>
          </a:prstGeom>
          <a:noFill/>
          <a:ln>
            <a:noFill/>
          </a:ln>
        </p:spPr>
        <p:txBody>
          <a:bodyPr anchorCtr="0" anchor="ctr" bIns="45700" lIns="91425" spcFirstLastPara="1" rIns="91425" wrap="square" tIns="45700">
            <a:noAutofit/>
          </a:bodyPr>
          <a:lstStyle/>
          <a:p>
            <a:pPr indent="0" lvl="0" marL="0" marR="0" rtl="0" algn="l">
              <a:lnSpc>
                <a:spcPct val="120187"/>
              </a:lnSpc>
              <a:spcBef>
                <a:spcPts val="0"/>
              </a:spcBef>
              <a:spcAft>
                <a:spcPts val="0"/>
              </a:spcAft>
              <a:buNone/>
            </a:pPr>
            <a:r>
              <a:rPr lang="en-US" sz="3636">
                <a:solidFill>
                  <a:srgbClr val="FF0000"/>
                </a:solidFill>
                <a:latin typeface="Titillium Web"/>
                <a:ea typeface="Titillium Web"/>
                <a:cs typeface="Titillium Web"/>
                <a:sym typeface="Titillium Web"/>
              </a:rPr>
              <a:t>Tópico</a:t>
            </a:r>
            <a:endParaRPr sz="100">
              <a:solidFill>
                <a:srgbClr val="FF0000"/>
              </a:solidFill>
              <a:latin typeface="Arial"/>
              <a:ea typeface="Arial"/>
              <a:cs typeface="Arial"/>
              <a:sym typeface="Arial"/>
            </a:endParaRPr>
          </a:p>
        </p:txBody>
      </p:sp>
      <p:sp>
        <p:nvSpPr>
          <p:cNvPr id="68" name="Google Shape;68;p7"/>
          <p:cNvSpPr txBox="1"/>
          <p:nvPr/>
        </p:nvSpPr>
        <p:spPr>
          <a:xfrm>
            <a:off x="680958" y="8870608"/>
            <a:ext cx="5687257" cy="193358"/>
          </a:xfrm>
          <a:prstGeom prst="rect">
            <a:avLst/>
          </a:prstGeom>
          <a:noFill/>
          <a:ln>
            <a:noFill/>
          </a:ln>
        </p:spPr>
        <p:txBody>
          <a:bodyPr anchorCtr="0" anchor="ctr" bIns="45700" lIns="91425" spcFirstLastPara="1" rIns="91425" wrap="square" tIns="45700">
            <a:noAutofit/>
          </a:bodyPr>
          <a:lstStyle/>
          <a:p>
            <a:pPr indent="0" lvl="0" marL="0" marR="0" rtl="0" algn="l">
              <a:lnSpc>
                <a:spcPct val="150903"/>
              </a:lnSpc>
              <a:spcBef>
                <a:spcPts val="0"/>
              </a:spcBef>
              <a:spcAft>
                <a:spcPts val="0"/>
              </a:spcAft>
              <a:buNone/>
            </a:pPr>
            <a:r>
              <a:rPr i="1" lang="en-US" sz="996">
                <a:solidFill>
                  <a:srgbClr val="FFFFFF"/>
                </a:solidFill>
                <a:latin typeface="Roboto"/>
                <a:ea typeface="Roboto"/>
                <a:cs typeface="Roboto"/>
                <a:sym typeface="Roboto"/>
              </a:rPr>
              <a:t>Nome do material</a:t>
            </a:r>
            <a:endParaRPr sz="100">
              <a:solidFill>
                <a:schemeClr val="dk1"/>
              </a:solidFill>
              <a:latin typeface="Arial"/>
              <a:ea typeface="Arial"/>
              <a:cs typeface="Arial"/>
              <a:sym typeface="Arial"/>
            </a:endParaRPr>
          </a:p>
        </p:txBody>
      </p:sp>
      <p:sp>
        <p:nvSpPr>
          <p:cNvPr id="69" name="Google Shape;69;p7"/>
          <p:cNvSpPr txBox="1"/>
          <p:nvPr/>
        </p:nvSpPr>
        <p:spPr>
          <a:xfrm>
            <a:off x="6174039" y="312044"/>
            <a:ext cx="388352" cy="23659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Poppins"/>
                <a:ea typeface="Poppins"/>
                <a:cs typeface="Poppins"/>
                <a:sym typeface="Poppins"/>
              </a:rPr>
              <a:t>03</a:t>
            </a:r>
            <a:endParaRPr/>
          </a:p>
        </p:txBody>
      </p:sp>
      <p:pic>
        <p:nvPicPr>
          <p:cNvPr descr="preencoded.png" id="70" name="Google Shape;70;p7"/>
          <p:cNvPicPr preferRelativeResize="0"/>
          <p:nvPr/>
        </p:nvPicPr>
        <p:blipFill rotWithShape="1">
          <a:blip r:embed="rId4">
            <a:alphaModFix/>
          </a:blip>
          <a:srcRect b="0" l="0" r="0" t="0"/>
          <a:stretch/>
        </p:blipFill>
        <p:spPr>
          <a:xfrm>
            <a:off x="1241274" y="2221543"/>
            <a:ext cx="4932765" cy="1446931"/>
          </a:xfrm>
          <a:prstGeom prst="rect">
            <a:avLst/>
          </a:prstGeom>
          <a:noFill/>
          <a:ln cap="flat" cmpd="sng" w="9525">
            <a:solidFill>
              <a:schemeClr val="dk1"/>
            </a:solidFill>
            <a:prstDash val="solid"/>
            <a:round/>
            <a:headEnd len="sm" w="sm" type="none"/>
            <a:tailEnd len="sm" w="sm" type="none"/>
          </a:ln>
        </p:spPr>
      </p:pic>
      <p:sp>
        <p:nvSpPr>
          <p:cNvPr id="71" name="Google Shape;71;p7"/>
          <p:cNvSpPr txBox="1"/>
          <p:nvPr/>
        </p:nvSpPr>
        <p:spPr>
          <a:xfrm>
            <a:off x="1425187" y="2423350"/>
            <a:ext cx="4564937" cy="1043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000000"/>
                </a:solidFill>
                <a:latin typeface="Roboto Condensed"/>
                <a:ea typeface="Roboto Condensed"/>
                <a:cs typeface="Roboto Condensed"/>
                <a:sym typeface="Roboto Condensed"/>
              </a:rPr>
              <a:t>Proin vel eros sed justo blandit consequat quis sed orci. Aenean at lobortis urna. Proin lacinia dui et purus pellentesque, id accumsan nisl pharetra. Donec placerat pellentesque mi sed accumsan</a:t>
            </a:r>
            <a:endParaRPr sz="1600">
              <a:solidFill>
                <a:srgbClr val="000000"/>
              </a:solidFill>
              <a:latin typeface="Roboto Condensed"/>
              <a:ea typeface="Roboto Condensed"/>
              <a:cs typeface="Roboto Condensed"/>
              <a:sym typeface="Roboto Condensed"/>
            </a:endParaRPr>
          </a:p>
        </p:txBody>
      </p:sp>
      <p:pic>
        <p:nvPicPr>
          <p:cNvPr descr="preencoded.png" id="72" name="Google Shape;72;p7"/>
          <p:cNvPicPr preferRelativeResize="0"/>
          <p:nvPr/>
        </p:nvPicPr>
        <p:blipFill rotWithShape="1">
          <a:blip r:embed="rId4">
            <a:alphaModFix/>
          </a:blip>
          <a:srcRect b="0" l="0" r="0" t="0"/>
          <a:stretch/>
        </p:blipFill>
        <p:spPr>
          <a:xfrm>
            <a:off x="1241273" y="3919312"/>
            <a:ext cx="4932765" cy="1446931"/>
          </a:xfrm>
          <a:prstGeom prst="rect">
            <a:avLst/>
          </a:prstGeom>
          <a:noFill/>
          <a:ln cap="flat" cmpd="sng" w="9525">
            <a:solidFill>
              <a:schemeClr val="dk1"/>
            </a:solidFill>
            <a:prstDash val="solid"/>
            <a:round/>
            <a:headEnd len="sm" w="sm" type="none"/>
            <a:tailEnd len="sm" w="sm" type="none"/>
          </a:ln>
        </p:spPr>
      </p:pic>
      <p:sp>
        <p:nvSpPr>
          <p:cNvPr id="73" name="Google Shape;73;p7"/>
          <p:cNvSpPr txBox="1"/>
          <p:nvPr/>
        </p:nvSpPr>
        <p:spPr>
          <a:xfrm>
            <a:off x="1425186" y="4121119"/>
            <a:ext cx="4564937" cy="1043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000000"/>
                </a:solidFill>
                <a:latin typeface="Roboto Condensed"/>
                <a:ea typeface="Roboto Condensed"/>
                <a:cs typeface="Roboto Condensed"/>
                <a:sym typeface="Roboto Condensed"/>
              </a:rPr>
              <a:t>Proin vel eros sed justo blandit consequat quis sed orci. Aenean at lobortis urna. Proin lacinia dui et purus pellentesque, id accumsan nisl pharetra. Donec placerat pellentesque mi sed accumsan</a:t>
            </a:r>
            <a:endParaRPr sz="1600">
              <a:solidFill>
                <a:srgbClr val="000000"/>
              </a:solidFill>
              <a:latin typeface="Roboto Condensed"/>
              <a:ea typeface="Roboto Condensed"/>
              <a:cs typeface="Roboto Condensed"/>
              <a:sym typeface="Roboto Condensed"/>
            </a:endParaRPr>
          </a:p>
        </p:txBody>
      </p:sp>
      <p:pic>
        <p:nvPicPr>
          <p:cNvPr descr="preencoded.png" id="74" name="Google Shape;74;p7"/>
          <p:cNvPicPr preferRelativeResize="0"/>
          <p:nvPr/>
        </p:nvPicPr>
        <p:blipFill rotWithShape="1">
          <a:blip r:embed="rId4">
            <a:alphaModFix/>
          </a:blip>
          <a:srcRect b="0" l="0" r="0" t="0"/>
          <a:stretch/>
        </p:blipFill>
        <p:spPr>
          <a:xfrm>
            <a:off x="1241273" y="5610801"/>
            <a:ext cx="4932765" cy="1446931"/>
          </a:xfrm>
          <a:prstGeom prst="rect">
            <a:avLst/>
          </a:prstGeom>
          <a:noFill/>
          <a:ln cap="flat" cmpd="sng" w="9525">
            <a:solidFill>
              <a:schemeClr val="dk1"/>
            </a:solidFill>
            <a:prstDash val="solid"/>
            <a:round/>
            <a:headEnd len="sm" w="sm" type="none"/>
            <a:tailEnd len="sm" w="sm" type="none"/>
          </a:ln>
        </p:spPr>
      </p:pic>
      <p:sp>
        <p:nvSpPr>
          <p:cNvPr id="75" name="Google Shape;75;p7"/>
          <p:cNvSpPr txBox="1"/>
          <p:nvPr/>
        </p:nvSpPr>
        <p:spPr>
          <a:xfrm>
            <a:off x="1425186" y="5812608"/>
            <a:ext cx="4564937" cy="1043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000000"/>
                </a:solidFill>
                <a:latin typeface="Roboto Condensed"/>
                <a:ea typeface="Roboto Condensed"/>
                <a:cs typeface="Roboto Condensed"/>
                <a:sym typeface="Roboto Condensed"/>
              </a:rPr>
              <a:t>Proin vel eros sed justo blandit consequat quis sed orci. Aenean at lobortis urna. Proin lacinia dui et purus pellentesque, id accumsan nisl pharetra. Donec placerat pellentesque mi sed accumsan</a:t>
            </a:r>
            <a:endParaRPr sz="1600">
              <a:solidFill>
                <a:srgbClr val="000000"/>
              </a:solidFill>
              <a:latin typeface="Roboto Condensed"/>
              <a:ea typeface="Roboto Condensed"/>
              <a:cs typeface="Roboto Condensed"/>
              <a:sym typeface="Roboto Condensed"/>
            </a:endParaRPr>
          </a:p>
        </p:txBody>
      </p:sp>
      <p:sp>
        <p:nvSpPr>
          <p:cNvPr id="76" name="Google Shape;76;p7"/>
          <p:cNvSpPr/>
          <p:nvPr/>
        </p:nvSpPr>
        <p:spPr>
          <a:xfrm>
            <a:off x="680958" y="2221543"/>
            <a:ext cx="408702" cy="1446931"/>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5">
              <a:solidFill>
                <a:schemeClr val="lt1"/>
              </a:solidFill>
              <a:latin typeface="Arial"/>
              <a:ea typeface="Arial"/>
              <a:cs typeface="Arial"/>
              <a:sym typeface="Arial"/>
            </a:endParaRPr>
          </a:p>
        </p:txBody>
      </p:sp>
      <p:sp>
        <p:nvSpPr>
          <p:cNvPr id="77" name="Google Shape;77;p7"/>
          <p:cNvSpPr/>
          <p:nvPr/>
        </p:nvSpPr>
        <p:spPr>
          <a:xfrm>
            <a:off x="680958" y="3919310"/>
            <a:ext cx="408702" cy="1446931"/>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5">
              <a:solidFill>
                <a:schemeClr val="lt1"/>
              </a:solidFill>
              <a:latin typeface="Arial"/>
              <a:ea typeface="Arial"/>
              <a:cs typeface="Arial"/>
              <a:sym typeface="Arial"/>
            </a:endParaRPr>
          </a:p>
        </p:txBody>
      </p:sp>
      <p:sp>
        <p:nvSpPr>
          <p:cNvPr id="78" name="Google Shape;78;p7"/>
          <p:cNvSpPr/>
          <p:nvPr/>
        </p:nvSpPr>
        <p:spPr>
          <a:xfrm>
            <a:off x="676364" y="5610801"/>
            <a:ext cx="408702" cy="1446931"/>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5">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8"/>
          <p:cNvSpPr txBox="1"/>
          <p:nvPr/>
        </p:nvSpPr>
        <p:spPr>
          <a:xfrm>
            <a:off x="496007" y="3372506"/>
            <a:ext cx="6014705" cy="8406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30102"/>
              </a:buClr>
              <a:buSzPts val="2779"/>
              <a:buFont typeface="Titillium Web"/>
              <a:buNone/>
            </a:pPr>
            <a:r>
              <a:rPr lang="en-US" sz="2779">
                <a:solidFill>
                  <a:srgbClr val="E30102"/>
                </a:solidFill>
                <a:latin typeface="Titillium Web"/>
                <a:ea typeface="Titillium Web"/>
                <a:cs typeface="Titillium Web"/>
                <a:sym typeface="Titillium Web"/>
              </a:rPr>
              <a:t>Titillium Web</a:t>
            </a:r>
            <a:endParaRPr/>
          </a:p>
          <a:p>
            <a:pPr indent="0" lvl="0" marL="0" marR="0" rtl="0" algn="ctr">
              <a:spcBef>
                <a:spcPts val="0"/>
              </a:spcBef>
              <a:spcAft>
                <a:spcPts val="0"/>
              </a:spcAft>
              <a:buClr>
                <a:srgbClr val="E30102"/>
              </a:buClr>
              <a:buSzPts val="2779"/>
              <a:buFont typeface="Titillium Web"/>
              <a:buNone/>
            </a:pPr>
            <a:r>
              <a:rPr lang="en-US" sz="2779">
                <a:solidFill>
                  <a:srgbClr val="E30102"/>
                </a:solidFill>
                <a:latin typeface="Titillium Web"/>
                <a:ea typeface="Titillium Web"/>
                <a:cs typeface="Titillium Web"/>
                <a:sym typeface="Titillium Web"/>
              </a:rPr>
              <a:t>tamanho 36 para os títulos</a:t>
            </a:r>
            <a:endParaRPr sz="100">
              <a:solidFill>
                <a:schemeClr val="dk1"/>
              </a:solidFill>
              <a:latin typeface="Arial"/>
              <a:ea typeface="Arial"/>
              <a:cs typeface="Arial"/>
              <a:sym typeface="Arial"/>
            </a:endParaRPr>
          </a:p>
        </p:txBody>
      </p:sp>
      <p:sp>
        <p:nvSpPr>
          <p:cNvPr id="85" name="Google Shape;85;p8"/>
          <p:cNvSpPr txBox="1"/>
          <p:nvPr/>
        </p:nvSpPr>
        <p:spPr>
          <a:xfrm>
            <a:off x="496007" y="4717607"/>
            <a:ext cx="6014705" cy="260613"/>
          </a:xfrm>
          <a:prstGeom prst="rect">
            <a:avLst/>
          </a:prstGeom>
          <a:noFill/>
          <a:ln>
            <a:noFill/>
          </a:ln>
        </p:spPr>
        <p:txBody>
          <a:bodyPr anchorCtr="0" anchor="ctr" bIns="45700" lIns="91425" spcFirstLastPara="1" rIns="91425" wrap="square" tIns="45700">
            <a:noAutofit/>
          </a:bodyPr>
          <a:lstStyle/>
          <a:p>
            <a:pPr indent="0" lvl="0" marL="0" marR="0" rtl="0" algn="ctr">
              <a:lnSpc>
                <a:spcPct val="150075"/>
              </a:lnSpc>
              <a:spcBef>
                <a:spcPts val="0"/>
              </a:spcBef>
              <a:spcAft>
                <a:spcPts val="0"/>
              </a:spcAft>
              <a:buNone/>
            </a:pPr>
            <a:r>
              <a:rPr lang="en-US" sz="1328">
                <a:solidFill>
                  <a:schemeClr val="dk1"/>
                </a:solidFill>
                <a:latin typeface="Roboto"/>
                <a:ea typeface="Roboto"/>
                <a:cs typeface="Roboto"/>
                <a:sym typeface="Roboto"/>
              </a:rPr>
              <a:t>Roboto tamanho 11 para conteúdos</a:t>
            </a:r>
            <a:endParaRPr sz="1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9"/>
          <p:cNvGrpSpPr/>
          <p:nvPr/>
        </p:nvGrpSpPr>
        <p:grpSpPr>
          <a:xfrm>
            <a:off x="1626243" y="3208502"/>
            <a:ext cx="3605514" cy="3488995"/>
            <a:chOff x="1626243" y="3017520"/>
            <a:chExt cx="3605514" cy="3488995"/>
          </a:xfrm>
        </p:grpSpPr>
        <p:pic>
          <p:nvPicPr>
            <p:cNvPr descr="preencoded.png" id="92" name="Google Shape;92;p9"/>
            <p:cNvPicPr preferRelativeResize="0"/>
            <p:nvPr/>
          </p:nvPicPr>
          <p:blipFill rotWithShape="1">
            <a:blip r:embed="rId3">
              <a:alphaModFix/>
            </a:blip>
            <a:srcRect b="0" l="0" r="0" t="0"/>
            <a:stretch/>
          </p:blipFill>
          <p:spPr>
            <a:xfrm>
              <a:off x="2375800" y="3017520"/>
              <a:ext cx="2106401" cy="2057977"/>
            </a:xfrm>
            <a:prstGeom prst="rect">
              <a:avLst/>
            </a:prstGeom>
            <a:noFill/>
            <a:ln>
              <a:noFill/>
            </a:ln>
          </p:spPr>
        </p:pic>
        <p:sp>
          <p:nvSpPr>
            <p:cNvPr id="93" name="Google Shape;93;p9"/>
            <p:cNvSpPr txBox="1"/>
            <p:nvPr/>
          </p:nvSpPr>
          <p:spPr>
            <a:xfrm>
              <a:off x="1626243" y="5578141"/>
              <a:ext cx="3605514" cy="92837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0000"/>
                  </a:solidFill>
                  <a:latin typeface="Arial"/>
                  <a:ea typeface="Arial"/>
                  <a:cs typeface="Arial"/>
                  <a:sym typeface="Arial"/>
                </a:rPr>
                <a:t>Nome da Sua	Empresa	</a:t>
              </a:r>
              <a:endParaRPr/>
            </a:p>
            <a:p>
              <a:pPr indent="0" lvl="0" marL="0" marR="0" rtl="0" algn="ctr">
                <a:spcBef>
                  <a:spcPts val="0"/>
                </a:spcBef>
                <a:spcAft>
                  <a:spcPts val="0"/>
                </a:spcAft>
                <a:buNone/>
              </a:pPr>
              <a:r>
                <a:rPr lang="en-US" sz="1800">
                  <a:solidFill>
                    <a:srgbClr val="000000"/>
                  </a:solidFill>
                  <a:latin typeface="Arial"/>
                  <a:ea typeface="Arial"/>
                  <a:cs typeface="Arial"/>
                  <a:sym typeface="Arial"/>
                </a:rPr>
                <a:t>(Adicione um link para a página de seu negócio).</a:t>
              </a:r>
              <a:endParaRPr sz="1800">
                <a:solidFill>
                  <a:schemeClr val="dk1"/>
                </a:solidFill>
                <a:latin typeface="Arial"/>
                <a:ea typeface="Arial"/>
                <a:cs typeface="Arial"/>
                <a:sym typeface="Arial"/>
              </a:endParaRPr>
            </a:p>
          </p:txBody>
        </p:sp>
        <p:sp>
          <p:nvSpPr>
            <p:cNvPr id="94" name="Google Shape;94;p9"/>
            <p:cNvSpPr txBox="1"/>
            <p:nvPr/>
          </p:nvSpPr>
          <p:spPr>
            <a:xfrm>
              <a:off x="2689055" y="3902129"/>
              <a:ext cx="1479890" cy="288759"/>
            </a:xfrm>
            <a:prstGeom prst="rect">
              <a:avLst/>
            </a:prstGeom>
            <a:noFill/>
            <a:ln>
              <a:noFill/>
            </a:ln>
          </p:spPr>
          <p:txBody>
            <a:bodyPr anchorCtr="0" anchor="ctr" bIns="45700" lIns="91425" spcFirstLastPara="1" rIns="91425" wrap="square" tIns="45700">
              <a:noAutofit/>
            </a:bodyPr>
            <a:lstStyle/>
            <a:p>
              <a:pPr indent="0" lvl="0" marL="0" marR="0" rtl="0" algn="ctr">
                <a:lnSpc>
                  <a:spcPct val="220200"/>
                </a:lnSpc>
                <a:spcBef>
                  <a:spcPts val="0"/>
                </a:spcBef>
                <a:spcAft>
                  <a:spcPts val="0"/>
                </a:spcAft>
                <a:buNone/>
              </a:pPr>
              <a:r>
                <a:rPr b="1" lang="en-US" sz="2000">
                  <a:solidFill>
                    <a:srgbClr val="000000"/>
                  </a:solidFill>
                  <a:latin typeface="Montserrat"/>
                  <a:ea typeface="Montserrat"/>
                  <a:cs typeface="Montserrat"/>
                  <a:sym typeface="Montserrat"/>
                </a:rPr>
                <a:t>SUA MARCA AQUI</a:t>
              </a:r>
              <a:endParaRPr sz="2000">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0" title="materiais_fluxo de caixa (5).png"/>
          <p:cNvPicPr preferRelativeResize="0"/>
          <p:nvPr/>
        </p:nvPicPr>
        <p:blipFill>
          <a:blip r:embed="rId3">
            <a:alphaModFix/>
          </a:blip>
          <a:stretch>
            <a:fillRect/>
          </a:stretch>
        </p:blipFill>
        <p:spPr>
          <a:xfrm>
            <a:off x="288240" y="1266020"/>
            <a:ext cx="1985092" cy="3527636"/>
          </a:xfrm>
          <a:prstGeom prst="rect">
            <a:avLst/>
          </a:prstGeom>
          <a:noFill/>
          <a:ln>
            <a:noFill/>
          </a:ln>
        </p:spPr>
      </p:pic>
      <p:pic>
        <p:nvPicPr>
          <p:cNvPr id="100" name="Google Shape;100;p10" title="produto_link (1).png"/>
          <p:cNvPicPr preferRelativeResize="0"/>
          <p:nvPr/>
        </p:nvPicPr>
        <p:blipFill>
          <a:blip r:embed="rId4">
            <a:alphaModFix/>
          </a:blip>
          <a:stretch>
            <a:fillRect/>
          </a:stretch>
        </p:blipFill>
        <p:spPr>
          <a:xfrm>
            <a:off x="2430996" y="1266020"/>
            <a:ext cx="1985092" cy="3527686"/>
          </a:xfrm>
          <a:prstGeom prst="rect">
            <a:avLst/>
          </a:prstGeom>
          <a:noFill/>
          <a:ln>
            <a:noFill/>
          </a:ln>
        </p:spPr>
      </p:pic>
      <p:pic>
        <p:nvPicPr>
          <p:cNvPr id="101" name="Google Shape;101;p10" title="newsletter (7).png"/>
          <p:cNvPicPr preferRelativeResize="0"/>
          <p:nvPr/>
        </p:nvPicPr>
        <p:blipFill>
          <a:blip r:embed="rId5">
            <a:alphaModFix/>
          </a:blip>
          <a:stretch>
            <a:fillRect/>
          </a:stretch>
        </p:blipFill>
        <p:spPr>
          <a:xfrm>
            <a:off x="4573747" y="1266048"/>
            <a:ext cx="1985092" cy="3527613"/>
          </a:xfrm>
          <a:prstGeom prst="rect">
            <a:avLst/>
          </a:prstGeom>
          <a:noFill/>
          <a:ln>
            <a:noFill/>
          </a:ln>
        </p:spPr>
      </p:pic>
      <p:pic>
        <p:nvPicPr>
          <p:cNvPr id="102" name="Google Shape;102;p10" title="Screenshot 2025-12-18 at 15.19.20.png"/>
          <p:cNvPicPr preferRelativeResize="0"/>
          <p:nvPr/>
        </p:nvPicPr>
        <p:blipFill>
          <a:blip r:embed="rId6">
            <a:alphaModFix/>
          </a:blip>
          <a:stretch>
            <a:fillRect/>
          </a:stretch>
        </p:blipFill>
        <p:spPr>
          <a:xfrm>
            <a:off x="1641007" y="7797447"/>
            <a:ext cx="3576250" cy="1133925"/>
          </a:xfrm>
          <a:prstGeom prst="rect">
            <a:avLst/>
          </a:prstGeom>
          <a:noFill/>
          <a:ln>
            <a:noFill/>
          </a:ln>
        </p:spPr>
      </p:pic>
      <p:sp>
        <p:nvSpPr>
          <p:cNvPr id="103" name="Google Shape;103;p10"/>
          <p:cNvSpPr txBox="1"/>
          <p:nvPr/>
        </p:nvSpPr>
        <p:spPr>
          <a:xfrm>
            <a:off x="125" y="5233650"/>
            <a:ext cx="6858000" cy="2457600"/>
          </a:xfrm>
          <a:prstGeom prst="rect">
            <a:avLst/>
          </a:prstGeom>
          <a:noFill/>
          <a:ln>
            <a:noFill/>
          </a:ln>
        </p:spPr>
        <p:txBody>
          <a:bodyPr anchorCtr="0" anchor="t" bIns="18650" lIns="18650" spcFirstLastPara="1" rIns="18650" wrap="square" tIns="18650">
            <a:noAutofit/>
          </a:bodyPr>
          <a:lstStyle/>
          <a:p>
            <a:pPr indent="0" lvl="0" marL="190500" rtl="0" algn="l">
              <a:lnSpc>
                <a:spcPct val="115000"/>
              </a:lnSpc>
              <a:spcBef>
                <a:spcPts val="0"/>
              </a:spcBef>
              <a:spcAft>
                <a:spcPts val="0"/>
              </a:spcAft>
              <a:buNone/>
            </a:pPr>
            <a:r>
              <a:rPr lang="en-US" sz="700">
                <a:solidFill>
                  <a:schemeClr val="dk1"/>
                </a:solidFill>
              </a:rPr>
              <a:t>       </a:t>
            </a:r>
            <a:r>
              <a:rPr lang="en-US" sz="1600" u="sng">
                <a:solidFill>
                  <a:schemeClr val="dk1"/>
                </a:solidFill>
                <a:highlight>
                  <a:srgbClr val="BAFF19"/>
                </a:highlight>
                <a:hlinkClick r:id="rId7">
                  <a:extLst>
                    <a:ext uri="{A12FA001-AC4F-418D-AE19-62706E023703}">
                      <ahyp:hlinkClr val="tx"/>
                    </a:ext>
                  </a:extLst>
                </a:hlinkClick>
              </a:rPr>
              <a:t>ACESSAR AGORA</a:t>
            </a:r>
            <a:r>
              <a:rPr lang="en-US" sz="1600">
                <a:solidFill>
                  <a:schemeClr val="dk1"/>
                </a:solidFill>
              </a:rPr>
              <a:t>		</a:t>
            </a:r>
            <a:r>
              <a:rPr lang="en-US" sz="1600" u="sng">
                <a:solidFill>
                  <a:schemeClr val="dk1"/>
                </a:solidFill>
                <a:highlight>
                  <a:srgbClr val="BAFF19"/>
                </a:highlight>
                <a:hlinkClick r:id="rId8">
                  <a:extLst>
                    <a:ext uri="{A12FA001-AC4F-418D-AE19-62706E023703}">
                      <ahyp:hlinkClr val="tx"/>
                    </a:ext>
                  </a:extLst>
                </a:hlinkClick>
              </a:rPr>
              <a:t>BAIXAR APP</a:t>
            </a:r>
            <a:r>
              <a:rPr lang="en-US" sz="1600">
                <a:solidFill>
                  <a:schemeClr val="dk1"/>
                </a:solidFill>
              </a:rPr>
              <a:t>		 </a:t>
            </a:r>
            <a:r>
              <a:rPr lang="en-US" sz="1600" u="sng">
                <a:solidFill>
                  <a:schemeClr val="dk1"/>
                </a:solidFill>
                <a:highlight>
                  <a:srgbClr val="BAFF19"/>
                </a:highlight>
                <a:hlinkClick r:id="rId9">
                  <a:extLst>
                    <a:ext uri="{A12FA001-AC4F-418D-AE19-62706E023703}">
                      <ahyp:hlinkClr val="tx"/>
                    </a:ext>
                  </a:extLst>
                </a:hlinkClick>
              </a:rPr>
              <a:t>ASSINAR GRÁTIS</a:t>
            </a:r>
            <a:endParaRPr sz="1600">
              <a:solidFill>
                <a:schemeClr val="dk1"/>
              </a:solidFill>
              <a:highlight>
                <a:srgbClr val="BAFF19"/>
              </a:highlight>
            </a:endParaRPr>
          </a:p>
          <a:p>
            <a:pPr indent="0" lvl="0" marL="0" rtl="0" algn="l">
              <a:lnSpc>
                <a:spcPct val="115000"/>
              </a:lnSpc>
              <a:spcBef>
                <a:spcPts val="0"/>
              </a:spcBef>
              <a:spcAft>
                <a:spcPts val="0"/>
              </a:spcAft>
              <a:buNone/>
            </a:pPr>
            <a:r>
              <a:t/>
            </a:r>
            <a:endParaRPr sz="1600">
              <a:solidFill>
                <a:schemeClr val="dk1"/>
              </a:solidFill>
            </a:endParaRPr>
          </a:p>
          <a:p>
            <a:pPr indent="0" lvl="0" marL="0" rtl="0" algn="ctr">
              <a:lnSpc>
                <a:spcPct val="144000"/>
              </a:lnSpc>
              <a:spcBef>
                <a:spcPts val="0"/>
              </a:spcBef>
              <a:spcAft>
                <a:spcPts val="0"/>
              </a:spcAft>
              <a:buNone/>
            </a:pPr>
            <a:r>
              <a:t/>
            </a:r>
            <a:endParaRPr sz="1600">
              <a:solidFill>
                <a:schemeClr val="dk1"/>
              </a:solidFill>
              <a:highlight>
                <a:srgbClr val="FFFFFF"/>
              </a:highlight>
            </a:endParaRPr>
          </a:p>
          <a:p>
            <a:pPr indent="0" lvl="0" marL="0" rtl="0" algn="ctr">
              <a:lnSpc>
                <a:spcPct val="144000"/>
              </a:lnSpc>
              <a:spcBef>
                <a:spcPts val="0"/>
              </a:spcBef>
              <a:spcAft>
                <a:spcPts val="0"/>
              </a:spcAft>
              <a:buNone/>
            </a:pPr>
            <a:r>
              <a:rPr lang="en-US" sz="1600">
                <a:solidFill>
                  <a:schemeClr val="dk1"/>
                </a:solidFill>
                <a:highlight>
                  <a:srgbClr val="FFFFFF"/>
                </a:highlight>
              </a:rPr>
              <a:t>Queremos saber sua opinião sobre nossos </a:t>
            </a:r>
            <a:endParaRPr sz="1600">
              <a:solidFill>
                <a:schemeClr val="dk1"/>
              </a:solidFill>
              <a:highlight>
                <a:srgbClr val="FFFFFF"/>
              </a:highlight>
            </a:endParaRPr>
          </a:p>
          <a:p>
            <a:pPr indent="0" lvl="0" marL="0" rtl="0" algn="ctr">
              <a:lnSpc>
                <a:spcPct val="144000"/>
              </a:lnSpc>
              <a:spcBef>
                <a:spcPts val="0"/>
              </a:spcBef>
              <a:spcAft>
                <a:spcPts val="0"/>
              </a:spcAft>
              <a:buNone/>
            </a:pPr>
            <a:r>
              <a:rPr lang="en-US" sz="1600">
                <a:solidFill>
                  <a:schemeClr val="dk1"/>
                </a:solidFill>
                <a:highlight>
                  <a:srgbClr val="FFFFFF"/>
                </a:highlight>
              </a:rPr>
              <a:t>Modelos de Ebook!</a:t>
            </a:r>
            <a:endParaRPr sz="1600">
              <a:solidFill>
                <a:schemeClr val="dk1"/>
              </a:solidFill>
              <a:highlight>
                <a:srgbClr val="FFFFFF"/>
              </a:highlight>
            </a:endParaRPr>
          </a:p>
          <a:p>
            <a:pPr indent="0" lvl="0" marL="0" rtl="0" algn="ctr">
              <a:lnSpc>
                <a:spcPct val="144000"/>
              </a:lnSpc>
              <a:spcBef>
                <a:spcPts val="0"/>
              </a:spcBef>
              <a:spcAft>
                <a:spcPts val="0"/>
              </a:spcAft>
              <a:buNone/>
            </a:pPr>
            <a:r>
              <a:t/>
            </a:r>
            <a:endParaRPr sz="1600">
              <a:solidFill>
                <a:schemeClr val="dk1"/>
              </a:solidFill>
              <a:highlight>
                <a:srgbClr val="FFFFFF"/>
              </a:highlight>
            </a:endParaRPr>
          </a:p>
          <a:p>
            <a:pPr indent="0" lvl="0" marL="0" rtl="0" algn="ctr">
              <a:lnSpc>
                <a:spcPct val="144000"/>
              </a:lnSpc>
              <a:spcBef>
                <a:spcPts val="0"/>
              </a:spcBef>
              <a:spcAft>
                <a:spcPts val="0"/>
              </a:spcAft>
              <a:buNone/>
            </a:pPr>
            <a:r>
              <a:rPr lang="en-US" sz="1600" u="sng">
                <a:solidFill>
                  <a:srgbClr val="1155CC"/>
                </a:solidFill>
                <a:highlight>
                  <a:srgbClr val="FFFFFF"/>
                </a:highlight>
                <a:hlinkClick r:id="rId10">
                  <a:extLst>
                    <a:ext uri="{A12FA001-AC4F-418D-AE19-62706E023703}">
                      <ahyp:hlinkClr val="tx"/>
                    </a:ext>
                  </a:extLst>
                </a:hlinkClick>
              </a:rPr>
              <a:t>Clique aqui para avaliar</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