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9906000" cx="6858000"/>
  <p:notesSz cx="50800000" cy="39243000"/>
  <p:embeddedFontLst>
    <p:embeddedFont>
      <p:font typeface="Montserrat"/>
      <p:regular r:id="rId14"/>
      <p:bold r:id="rId15"/>
      <p:italic r:id="rId16"/>
      <p:boldItalic r:id="rId17"/>
    </p:embeddedFont>
    <p:embeddedFont>
      <p:font typeface="Roboto Condensed"/>
      <p:regular r:id="rId18"/>
      <p:bold r:id="rId19"/>
      <p:italic r:id="rId20"/>
      <p:boldItalic r:id="rId21"/>
    </p:embeddedFont>
    <p:embeddedFont>
      <p:font typeface="Comfortaa"/>
      <p:regular r:id="rId22"/>
      <p:bold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italic.fntdata"/><Relationship Id="rId11" Type="http://schemas.openxmlformats.org/officeDocument/2006/relationships/slide" Target="slides/slide7.xml"/><Relationship Id="rId22" Type="http://schemas.openxmlformats.org/officeDocument/2006/relationships/font" Target="fonts/Comfortaa-regular.fntdata"/><Relationship Id="rId10" Type="http://schemas.openxmlformats.org/officeDocument/2006/relationships/slide" Target="slides/slide6.xml"/><Relationship Id="rId21" Type="http://schemas.openxmlformats.org/officeDocument/2006/relationships/font" Target="fonts/RobotoCondensed-boldItalic.fntdata"/><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font" Target="fonts/Comfortaa-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Montserrat-bold.fntdata"/><Relationship Id="rId14" Type="http://schemas.openxmlformats.org/officeDocument/2006/relationships/font" Target="fonts/Montserrat-regular.fntdata"/><Relationship Id="rId17" Type="http://schemas.openxmlformats.org/officeDocument/2006/relationships/font" Target="fonts/Montserrat-boldItalic.fntdata"/><Relationship Id="rId16" Type="http://schemas.openxmlformats.org/officeDocument/2006/relationships/font" Target="fonts/Montserrat-italic.fntdata"/><Relationship Id="rId5" Type="http://schemas.openxmlformats.org/officeDocument/2006/relationships/slide" Target="slides/slide1.xml"/><Relationship Id="rId19" Type="http://schemas.openxmlformats.org/officeDocument/2006/relationships/font" Target="fonts/RobotoCondensed-bold.fntdata"/><Relationship Id="rId6" Type="http://schemas.openxmlformats.org/officeDocument/2006/relationships/slide" Target="slides/slide2.xml"/><Relationship Id="rId18" Type="http://schemas.openxmlformats.org/officeDocument/2006/relationships/font" Target="fonts/RobotoCondensed-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8468350" y="2943225"/>
            <a:ext cx="33868350" cy="147161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5080000" y="18640425"/>
            <a:ext cx="40640000" cy="1765935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 name="Google Shape;9;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10" name="Google Shape;10;p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 name="Shape 20"/>
        <p:cNvGrpSpPr/>
        <p:nvPr/>
      </p:nvGrpSpPr>
      <p:grpSpPr>
        <a:xfrm>
          <a:off x="0" y="0"/>
          <a:ext cx="0" cy="0"/>
          <a:chOff x="0" y="0"/>
          <a:chExt cx="0" cy="0"/>
        </a:xfrm>
      </p:grpSpPr>
      <p:sp>
        <p:nvSpPr>
          <p:cNvPr id="21" name="Google Shape;21;g2d4695d03fb_0_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 name="Google Shape;22;g2d4695d03fb_0_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23" name="Google Shape;23;g2d4695d03fb_0_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 name="Google Shape;41;p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42" name="Google Shape;42;p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2d46a929ac7_0_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 name="Google Shape;53;g2d46a929ac7_0_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54" name="Google Shape;54;g2d46a929ac7_0_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4" name="Google Shape;64;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65" name="Google Shape;65;p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8" name="Google Shape;78;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79" name="Google Shape;79;p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 name="Google Shape;93;p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94" name="Google Shape;94;p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2" name="Google Shape;102;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23">
              <a:solidFill>
                <a:schemeClr val="dk1"/>
              </a:solidFill>
              <a:latin typeface="Arial"/>
              <a:ea typeface="Arial"/>
              <a:cs typeface="Arial"/>
              <a:sym typeface="Arial"/>
            </a:endParaRPr>
          </a:p>
        </p:txBody>
      </p:sp>
      <p:sp>
        <p:nvSpPr>
          <p:cNvPr id="103" name="Google Shape;103;p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335">
                <a:solidFill>
                  <a:schemeClr val="dk1"/>
                </a:solidFill>
                <a:latin typeface="Arial"/>
                <a:ea typeface="Arial"/>
                <a:cs typeface="Arial"/>
                <a:sym typeface="Arial"/>
              </a:rPr>
              <a:t>‹#›</a:t>
            </a:fld>
            <a:endParaRPr sz="335">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b1b2760cfe_0_0:notes"/>
          <p:cNvSpPr/>
          <p:nvPr>
            <p:ph idx="2" type="sldImg"/>
          </p:nvPr>
        </p:nvSpPr>
        <p:spPr>
          <a:xfrm>
            <a:off x="18807966" y="2943225"/>
            <a:ext cx="13189200" cy="147162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b1b2760cfe_0_0:notes"/>
          <p:cNvSpPr txBox="1"/>
          <p:nvPr>
            <p:ph idx="1" type="body"/>
          </p:nvPr>
        </p:nvSpPr>
        <p:spPr>
          <a:xfrm>
            <a:off x="5080000" y="18640425"/>
            <a:ext cx="40640100" cy="17659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5.png"/><Relationship Id="rId10" Type="http://schemas.openxmlformats.org/officeDocument/2006/relationships/hyperlink" Target="https://docs.google.com/forms/d/e/1FAIpQLScK3FOHgaq4EN9u_V6j0aS4eXx3LSjk_PuZsvjvpwmKqX6G5w/viewform?usp=header" TargetMode="External"/><Relationship Id="rId9" Type="http://schemas.openxmlformats.org/officeDocument/2006/relationships/hyperlink" Target="https://www.infinitepay.io/me-ajuda-a-te-ajudar/newsletter/cadastro?utm_source=materiais&amp;utm_medium=modelos&amp;utm_campaign=modelos-de-ebook" TargetMode="External"/><Relationship Id="rId5" Type="http://schemas.openxmlformats.org/officeDocument/2006/relationships/image" Target="../media/image6.png"/><Relationship Id="rId6" Type="http://schemas.openxmlformats.org/officeDocument/2006/relationships/image" Target="../media/image4.png"/><Relationship Id="rId7" Type="http://schemas.openxmlformats.org/officeDocument/2006/relationships/hyperlink" Target="https://www.infinitepay.io/materiais/planilha-de-fluxo-de-caixa?utm_source=materiais&amp;utm_medium=modelos&amp;utm_campaign=modelos-de-ebook" TargetMode="External"/><Relationship Id="rId8" Type="http://schemas.openxmlformats.org/officeDocument/2006/relationships/hyperlink" Target="https://www.infinitepay.io/link-de-pagamento?utm_source=materiais&amp;utm_medium=modelos&amp;utm_campaign=modelos-de-ebook"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 name="Shape 11"/>
        <p:cNvGrpSpPr/>
        <p:nvPr/>
      </p:nvGrpSpPr>
      <p:grpSpPr>
        <a:xfrm>
          <a:off x="0" y="0"/>
          <a:ext cx="0" cy="0"/>
          <a:chOff x="0" y="0"/>
          <a:chExt cx="0" cy="0"/>
        </a:xfrm>
      </p:grpSpPr>
      <p:sp>
        <p:nvSpPr>
          <p:cNvPr id="12" name="Google Shape;12;p3"/>
          <p:cNvSpPr/>
          <p:nvPr/>
        </p:nvSpPr>
        <p:spPr>
          <a:xfrm>
            <a:off x="0" y="0"/>
            <a:ext cx="6858000" cy="10045200"/>
          </a:xfrm>
          <a:prstGeom prst="rect">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335" u="none" cap="none" strike="noStrike">
              <a:solidFill>
                <a:schemeClr val="lt1"/>
              </a:solidFill>
              <a:latin typeface="Arial"/>
              <a:ea typeface="Arial"/>
              <a:cs typeface="Arial"/>
              <a:sym typeface="Arial"/>
            </a:endParaRPr>
          </a:p>
        </p:txBody>
      </p:sp>
      <p:sp>
        <p:nvSpPr>
          <p:cNvPr id="13" name="Google Shape;13;p3"/>
          <p:cNvSpPr txBox="1"/>
          <p:nvPr/>
        </p:nvSpPr>
        <p:spPr>
          <a:xfrm>
            <a:off x="1537042" y="1996390"/>
            <a:ext cx="3783900" cy="1334400"/>
          </a:xfrm>
          <a:prstGeom prst="rect">
            <a:avLst/>
          </a:prstGeom>
          <a:noFill/>
          <a:ln>
            <a:noFill/>
          </a:ln>
        </p:spPr>
        <p:txBody>
          <a:bodyPr anchorCtr="0" anchor="ctr" bIns="45700" lIns="91425" spcFirstLastPara="1" rIns="91425" wrap="square" tIns="45700">
            <a:spAutoFit/>
          </a:bodyPr>
          <a:lstStyle/>
          <a:p>
            <a:pPr indent="0" lvl="0" marL="0" marR="0" rtl="0" algn="ctr">
              <a:lnSpc>
                <a:spcPct val="118108"/>
              </a:lnSpc>
              <a:spcBef>
                <a:spcPts val="0"/>
              </a:spcBef>
              <a:spcAft>
                <a:spcPts val="0"/>
              </a:spcAft>
              <a:buNone/>
            </a:pPr>
            <a:r>
              <a:rPr i="0" lang="en-US" sz="3700" u="none" cap="none" strike="noStrike">
                <a:solidFill>
                  <a:srgbClr val="FFFFFF"/>
                </a:solidFill>
                <a:latin typeface="Comfortaa"/>
                <a:ea typeface="Comfortaa"/>
                <a:cs typeface="Comfortaa"/>
                <a:sym typeface="Comfortaa"/>
              </a:rPr>
              <a:t>NOME DO MATERIAL</a:t>
            </a:r>
            <a:endParaRPr i="0" sz="3700" u="none" cap="none" strike="noStrike">
              <a:solidFill>
                <a:schemeClr val="dk1"/>
              </a:solidFill>
              <a:latin typeface="Comfortaa"/>
              <a:ea typeface="Comfortaa"/>
              <a:cs typeface="Comfortaa"/>
              <a:sym typeface="Comfortaa"/>
            </a:endParaRPr>
          </a:p>
        </p:txBody>
      </p:sp>
      <p:sp>
        <p:nvSpPr>
          <p:cNvPr id="14" name="Google Shape;14;p3"/>
          <p:cNvSpPr txBox="1"/>
          <p:nvPr/>
        </p:nvSpPr>
        <p:spPr>
          <a:xfrm>
            <a:off x="990373" y="3871713"/>
            <a:ext cx="4877400" cy="10425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Lorem ipsum dolor sit amet, consectetur adipiscing elit.</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Donec dignissim sit amet sem nec fermentum. Praesent</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malesuada justo porttitor ultrices aliquet. Donec at sem</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maximus, iaculis ex at, fringilla metus. </a:t>
            </a:r>
            <a:endParaRPr b="0" i="0" sz="1300" u="none" cap="none" strike="noStrike">
              <a:solidFill>
                <a:schemeClr val="dk1"/>
              </a:solidFill>
              <a:latin typeface="Roboto Condensed"/>
              <a:ea typeface="Roboto Condensed"/>
              <a:cs typeface="Roboto Condensed"/>
              <a:sym typeface="Roboto Condensed"/>
            </a:endParaRPr>
          </a:p>
        </p:txBody>
      </p:sp>
      <p:grpSp>
        <p:nvGrpSpPr>
          <p:cNvPr id="15" name="Google Shape;15;p3"/>
          <p:cNvGrpSpPr/>
          <p:nvPr/>
        </p:nvGrpSpPr>
        <p:grpSpPr>
          <a:xfrm>
            <a:off x="2498530" y="656845"/>
            <a:ext cx="1860940" cy="419180"/>
            <a:chOff x="2537223" y="656845"/>
            <a:chExt cx="1860940" cy="419180"/>
          </a:xfrm>
        </p:grpSpPr>
        <p:pic>
          <p:nvPicPr>
            <p:cNvPr descr="preencoded.png" id="16" name="Google Shape;16;p3"/>
            <p:cNvPicPr preferRelativeResize="0"/>
            <p:nvPr/>
          </p:nvPicPr>
          <p:blipFill rotWithShape="1">
            <a:blip r:embed="rId3">
              <a:alphaModFix/>
            </a:blip>
            <a:srcRect b="0" l="0" r="0" t="0"/>
            <a:stretch/>
          </p:blipFill>
          <p:spPr>
            <a:xfrm>
              <a:off x="2537223" y="656845"/>
              <a:ext cx="429043" cy="419180"/>
            </a:xfrm>
            <a:prstGeom prst="rect">
              <a:avLst/>
            </a:prstGeom>
            <a:noFill/>
            <a:ln cap="flat" cmpd="sng" w="9525">
              <a:solidFill>
                <a:schemeClr val="lt1"/>
              </a:solidFill>
              <a:prstDash val="solid"/>
              <a:round/>
              <a:headEnd len="sm" w="sm" type="none"/>
              <a:tailEnd len="sm" w="sm" type="none"/>
            </a:ln>
          </p:spPr>
        </p:pic>
        <p:sp>
          <p:nvSpPr>
            <p:cNvPr id="17" name="Google Shape;17;p3"/>
            <p:cNvSpPr txBox="1"/>
            <p:nvPr/>
          </p:nvSpPr>
          <p:spPr>
            <a:xfrm>
              <a:off x="2966266" y="671313"/>
              <a:ext cx="1431897"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000" u="none" cap="none" strike="noStrike">
                  <a:solidFill>
                    <a:schemeClr val="lt1"/>
                  </a:solidFill>
                  <a:latin typeface="Arial"/>
                  <a:ea typeface="Arial"/>
                  <a:cs typeface="Arial"/>
                  <a:sym typeface="Arial"/>
                </a:rPr>
                <a:t>Sua Marca</a:t>
              </a:r>
              <a:endParaRPr sz="2000">
                <a:solidFill>
                  <a:schemeClr val="lt1"/>
                </a:solidFill>
                <a:latin typeface="Arial"/>
                <a:ea typeface="Arial"/>
                <a:cs typeface="Arial"/>
                <a:sym typeface="Arial"/>
              </a:endParaRPr>
            </a:p>
          </p:txBody>
        </p:sp>
      </p:grpSp>
      <p:sp>
        <p:nvSpPr>
          <p:cNvPr id="18" name="Google Shape;18;p3"/>
          <p:cNvSpPr/>
          <p:nvPr/>
        </p:nvSpPr>
        <p:spPr>
          <a:xfrm>
            <a:off x="25" y="5455150"/>
            <a:ext cx="6858000" cy="4590000"/>
          </a:xfrm>
          <a:prstGeom prst="rect">
            <a:avLst/>
          </a:prstGeom>
          <a:solidFill>
            <a:srgbClr val="E5DFE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9" name="Google Shape;19;p3"/>
          <p:cNvSpPr txBox="1"/>
          <p:nvPr/>
        </p:nvSpPr>
        <p:spPr>
          <a:xfrm>
            <a:off x="1478435" y="7022521"/>
            <a:ext cx="3901200" cy="1118100"/>
          </a:xfrm>
          <a:prstGeom prst="rect">
            <a:avLst/>
          </a:prstGeom>
          <a:noFill/>
          <a:ln>
            <a:noFill/>
          </a:ln>
        </p:spPr>
        <p:txBody>
          <a:bodyPr anchorCtr="0" anchor="ctr" bIns="45700" lIns="91425" spcFirstLastPara="1" rIns="91425" wrap="square" tIns="45700">
            <a:noAutofit/>
          </a:bodyPr>
          <a:lstStyle/>
          <a:p>
            <a:pPr indent="0" lvl="0" marL="0" marR="0" rtl="0" algn="ctr">
              <a:lnSpc>
                <a:spcPct val="118108"/>
              </a:lnSpc>
              <a:spcBef>
                <a:spcPts val="0"/>
              </a:spcBef>
              <a:spcAft>
                <a:spcPts val="0"/>
              </a:spcAft>
              <a:buNone/>
            </a:pPr>
            <a:r>
              <a:rPr lang="en-US" sz="3700">
                <a:solidFill>
                  <a:srgbClr val="7C5F9F"/>
                </a:solidFill>
                <a:latin typeface="Arial"/>
                <a:ea typeface="Arial"/>
                <a:cs typeface="Arial"/>
                <a:sym typeface="Arial"/>
              </a:rPr>
              <a:t>INSERIR IMAGEM</a:t>
            </a:r>
            <a:endParaRPr sz="3700">
              <a:solidFill>
                <a:srgbClr val="7C5F9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 name="Shape 24"/>
        <p:cNvGrpSpPr/>
        <p:nvPr/>
      </p:nvGrpSpPr>
      <p:grpSpPr>
        <a:xfrm>
          <a:off x="0" y="0"/>
          <a:ext cx="0" cy="0"/>
          <a:chOff x="0" y="0"/>
          <a:chExt cx="0" cy="0"/>
        </a:xfrm>
      </p:grpSpPr>
      <p:sp>
        <p:nvSpPr>
          <p:cNvPr id="25" name="Google Shape;25;p4"/>
          <p:cNvSpPr/>
          <p:nvPr/>
        </p:nvSpPr>
        <p:spPr>
          <a:xfrm>
            <a:off x="0" y="0"/>
            <a:ext cx="6858000" cy="10045200"/>
          </a:xfrm>
          <a:prstGeom prst="rect">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335" u="none" cap="none" strike="noStrike">
              <a:solidFill>
                <a:schemeClr val="lt1"/>
              </a:solidFill>
              <a:latin typeface="Arial"/>
              <a:ea typeface="Arial"/>
              <a:cs typeface="Arial"/>
              <a:sym typeface="Arial"/>
            </a:endParaRPr>
          </a:p>
        </p:txBody>
      </p:sp>
      <p:sp>
        <p:nvSpPr>
          <p:cNvPr id="26" name="Google Shape;26;p4"/>
          <p:cNvSpPr txBox="1"/>
          <p:nvPr/>
        </p:nvSpPr>
        <p:spPr>
          <a:xfrm>
            <a:off x="1537042" y="1767190"/>
            <a:ext cx="3783900" cy="555000"/>
          </a:xfrm>
          <a:prstGeom prst="rect">
            <a:avLst/>
          </a:prstGeom>
          <a:noFill/>
          <a:ln>
            <a:noFill/>
          </a:ln>
        </p:spPr>
        <p:txBody>
          <a:bodyPr anchorCtr="0" anchor="ctr" bIns="45700" lIns="91425" spcFirstLastPara="1" rIns="91425" wrap="square" tIns="45700">
            <a:noAutofit/>
          </a:bodyPr>
          <a:lstStyle/>
          <a:p>
            <a:pPr indent="0" lvl="0" marL="0" marR="0" rtl="0" algn="ctr">
              <a:lnSpc>
                <a:spcPct val="118108"/>
              </a:lnSpc>
              <a:spcBef>
                <a:spcPts val="0"/>
              </a:spcBef>
              <a:spcAft>
                <a:spcPts val="0"/>
              </a:spcAft>
              <a:buNone/>
            </a:pPr>
            <a:r>
              <a:rPr lang="en-US" sz="3700">
                <a:solidFill>
                  <a:srgbClr val="FFFFFF"/>
                </a:solidFill>
                <a:latin typeface="Comfortaa"/>
                <a:ea typeface="Comfortaa"/>
                <a:cs typeface="Comfortaa"/>
                <a:sym typeface="Comfortaa"/>
              </a:rPr>
              <a:t>Índice</a:t>
            </a:r>
            <a:endParaRPr i="0" sz="3700" u="none" cap="none" strike="noStrike">
              <a:solidFill>
                <a:schemeClr val="dk1"/>
              </a:solidFill>
              <a:latin typeface="Comfortaa"/>
              <a:ea typeface="Comfortaa"/>
              <a:cs typeface="Comfortaa"/>
              <a:sym typeface="Comfortaa"/>
            </a:endParaRPr>
          </a:p>
        </p:txBody>
      </p:sp>
      <p:sp>
        <p:nvSpPr>
          <p:cNvPr id="27" name="Google Shape;27;p4"/>
          <p:cNvSpPr txBox="1"/>
          <p:nvPr/>
        </p:nvSpPr>
        <p:spPr>
          <a:xfrm>
            <a:off x="990373" y="6660163"/>
            <a:ext cx="4877400" cy="10425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Lorem ipsum dolor sit amet, consectetur adipiscing elit.</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Donec dignissim sit amet sem nec fermentum. Praesent</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malesuada justo porttitor ultrices aliquet. Donec at sem</a:t>
            </a:r>
            <a:endParaRPr/>
          </a:p>
          <a:p>
            <a:pPr indent="0" lvl="0" marL="0" marR="0" rtl="0" algn="ctr">
              <a:lnSpc>
                <a:spcPct val="100000"/>
              </a:lnSpc>
              <a:spcBef>
                <a:spcPts val="0"/>
              </a:spcBef>
              <a:spcAft>
                <a:spcPts val="0"/>
              </a:spcAft>
              <a:buNone/>
            </a:pPr>
            <a:r>
              <a:rPr b="0" i="0" lang="en-US" sz="1300" u="none" cap="none" strike="noStrike">
                <a:solidFill>
                  <a:srgbClr val="FFFFFF"/>
                </a:solidFill>
                <a:latin typeface="Roboto Condensed"/>
                <a:ea typeface="Roboto Condensed"/>
                <a:cs typeface="Roboto Condensed"/>
                <a:sym typeface="Roboto Condensed"/>
              </a:rPr>
              <a:t>maximus, iaculis ex at, fringilla metus. </a:t>
            </a:r>
            <a:endParaRPr b="0" i="0" sz="1300" u="none" cap="none" strike="noStrike">
              <a:solidFill>
                <a:schemeClr val="dk1"/>
              </a:solidFill>
              <a:latin typeface="Roboto Condensed"/>
              <a:ea typeface="Roboto Condensed"/>
              <a:cs typeface="Roboto Condensed"/>
              <a:sym typeface="Roboto Condensed"/>
            </a:endParaRPr>
          </a:p>
        </p:txBody>
      </p:sp>
      <p:sp>
        <p:nvSpPr>
          <p:cNvPr id="28" name="Google Shape;28;p4"/>
          <p:cNvSpPr txBox="1"/>
          <p:nvPr/>
        </p:nvSpPr>
        <p:spPr>
          <a:xfrm>
            <a:off x="995053" y="2888200"/>
            <a:ext cx="3994500" cy="2607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i="0" lang="en-US" sz="1600" u="none" cap="none" strike="noStrike">
                <a:solidFill>
                  <a:srgbClr val="FFFFFF"/>
                </a:solidFill>
                <a:latin typeface="Comfortaa"/>
                <a:ea typeface="Comfortaa"/>
                <a:cs typeface="Comfortaa"/>
                <a:sym typeface="Comfortaa"/>
              </a:rPr>
              <a:t>Título do Capítulo 1</a:t>
            </a:r>
            <a:endParaRPr i="0" sz="1600" u="none" cap="none" strike="noStrike">
              <a:solidFill>
                <a:schemeClr val="dk1"/>
              </a:solidFill>
              <a:latin typeface="Comfortaa"/>
              <a:ea typeface="Comfortaa"/>
              <a:cs typeface="Comfortaa"/>
              <a:sym typeface="Comfortaa"/>
            </a:endParaRPr>
          </a:p>
        </p:txBody>
      </p:sp>
      <p:sp>
        <p:nvSpPr>
          <p:cNvPr id="29" name="Google Shape;29;p4"/>
          <p:cNvSpPr txBox="1"/>
          <p:nvPr/>
        </p:nvSpPr>
        <p:spPr>
          <a:xfrm>
            <a:off x="995053" y="3872958"/>
            <a:ext cx="3994500" cy="269100"/>
          </a:xfrm>
          <a:prstGeom prst="rect">
            <a:avLst/>
          </a:prstGeom>
          <a:noFill/>
          <a:ln>
            <a:noFill/>
          </a:ln>
        </p:spPr>
        <p:txBody>
          <a:bodyPr anchorCtr="0" anchor="ctr" bIns="45700" lIns="91425" spcFirstLastPara="1" rIns="91425" wrap="square" tIns="45700">
            <a:noAutofit/>
          </a:bodyPr>
          <a:lstStyle/>
          <a:p>
            <a:pPr indent="0" lvl="0" marL="0" marR="0" rtl="0" algn="l">
              <a:lnSpc>
                <a:spcPct val="124562"/>
              </a:lnSpc>
              <a:spcBef>
                <a:spcPts val="0"/>
              </a:spcBef>
              <a:spcAft>
                <a:spcPts val="0"/>
              </a:spcAft>
              <a:buNone/>
            </a:pPr>
            <a:r>
              <a:rPr i="0" lang="en-US" sz="1600" u="none" cap="none" strike="noStrike">
                <a:solidFill>
                  <a:srgbClr val="FFFFFF"/>
                </a:solidFill>
                <a:latin typeface="Comfortaa"/>
                <a:ea typeface="Comfortaa"/>
                <a:cs typeface="Comfortaa"/>
                <a:sym typeface="Comfortaa"/>
              </a:rPr>
              <a:t>Título do Capítulo </a:t>
            </a:r>
            <a:r>
              <a:rPr lang="en-US" sz="1600">
                <a:solidFill>
                  <a:srgbClr val="FFFFFF"/>
                </a:solidFill>
                <a:latin typeface="Comfortaa"/>
                <a:ea typeface="Comfortaa"/>
                <a:cs typeface="Comfortaa"/>
                <a:sym typeface="Comfortaa"/>
              </a:rPr>
              <a:t>2</a:t>
            </a:r>
            <a:endParaRPr i="0" sz="1600" u="none" cap="none" strike="noStrike">
              <a:solidFill>
                <a:schemeClr val="dk1"/>
              </a:solidFill>
              <a:latin typeface="Comfortaa"/>
              <a:ea typeface="Comfortaa"/>
              <a:cs typeface="Comfortaa"/>
              <a:sym typeface="Comfortaa"/>
            </a:endParaRPr>
          </a:p>
        </p:txBody>
      </p:sp>
      <p:sp>
        <p:nvSpPr>
          <p:cNvPr id="30" name="Google Shape;30;p4"/>
          <p:cNvSpPr txBox="1"/>
          <p:nvPr/>
        </p:nvSpPr>
        <p:spPr>
          <a:xfrm>
            <a:off x="995053" y="4866117"/>
            <a:ext cx="3994500" cy="260700"/>
          </a:xfrm>
          <a:prstGeom prst="rect">
            <a:avLst/>
          </a:prstGeom>
          <a:noFill/>
          <a:ln>
            <a:noFill/>
          </a:ln>
        </p:spPr>
        <p:txBody>
          <a:bodyPr anchorCtr="0" anchor="ctr" bIns="45700" lIns="91425" spcFirstLastPara="1" rIns="91425" wrap="square" tIns="45700">
            <a:noAutofit/>
          </a:bodyPr>
          <a:lstStyle/>
          <a:p>
            <a:pPr indent="0" lvl="0" marL="0" marR="0" rtl="0" algn="l">
              <a:lnSpc>
                <a:spcPct val="124562"/>
              </a:lnSpc>
              <a:spcBef>
                <a:spcPts val="0"/>
              </a:spcBef>
              <a:spcAft>
                <a:spcPts val="0"/>
              </a:spcAft>
              <a:buNone/>
            </a:pPr>
            <a:r>
              <a:rPr i="0" lang="en-US" sz="1600" u="none" cap="none" strike="noStrike">
                <a:solidFill>
                  <a:srgbClr val="FFFFFF"/>
                </a:solidFill>
                <a:latin typeface="Comfortaa"/>
                <a:ea typeface="Comfortaa"/>
                <a:cs typeface="Comfortaa"/>
                <a:sym typeface="Comfortaa"/>
              </a:rPr>
              <a:t>Título do Capítulo </a:t>
            </a:r>
            <a:r>
              <a:rPr lang="en-US" sz="1600">
                <a:solidFill>
                  <a:srgbClr val="FFFFFF"/>
                </a:solidFill>
                <a:latin typeface="Comfortaa"/>
                <a:ea typeface="Comfortaa"/>
                <a:cs typeface="Comfortaa"/>
                <a:sym typeface="Comfortaa"/>
              </a:rPr>
              <a:t>3</a:t>
            </a:r>
            <a:endParaRPr i="0" sz="1600" u="none" cap="none" strike="noStrike">
              <a:solidFill>
                <a:schemeClr val="dk1"/>
              </a:solidFill>
              <a:latin typeface="Comfortaa"/>
              <a:ea typeface="Comfortaa"/>
              <a:cs typeface="Comfortaa"/>
              <a:sym typeface="Comfortaa"/>
            </a:endParaRPr>
          </a:p>
        </p:txBody>
      </p:sp>
      <p:sp>
        <p:nvSpPr>
          <p:cNvPr id="31" name="Google Shape;31;p4"/>
          <p:cNvSpPr txBox="1"/>
          <p:nvPr/>
        </p:nvSpPr>
        <p:spPr>
          <a:xfrm>
            <a:off x="995053" y="5850875"/>
            <a:ext cx="3994500" cy="260700"/>
          </a:xfrm>
          <a:prstGeom prst="rect">
            <a:avLst/>
          </a:prstGeom>
          <a:noFill/>
          <a:ln>
            <a:noFill/>
          </a:ln>
        </p:spPr>
        <p:txBody>
          <a:bodyPr anchorCtr="0" anchor="ctr" bIns="45700" lIns="91425" spcFirstLastPara="1" rIns="91425" wrap="square" tIns="45700">
            <a:noAutofit/>
          </a:bodyPr>
          <a:lstStyle/>
          <a:p>
            <a:pPr indent="0" lvl="0" marL="0" marR="0" rtl="0" algn="l">
              <a:lnSpc>
                <a:spcPct val="124562"/>
              </a:lnSpc>
              <a:spcBef>
                <a:spcPts val="0"/>
              </a:spcBef>
              <a:spcAft>
                <a:spcPts val="0"/>
              </a:spcAft>
              <a:buNone/>
            </a:pPr>
            <a:r>
              <a:rPr i="0" lang="en-US" sz="1600" u="none" cap="none" strike="noStrike">
                <a:solidFill>
                  <a:srgbClr val="FFFFFF"/>
                </a:solidFill>
                <a:latin typeface="Comfortaa"/>
                <a:ea typeface="Comfortaa"/>
                <a:cs typeface="Comfortaa"/>
                <a:sym typeface="Comfortaa"/>
              </a:rPr>
              <a:t>Título do Capítul</a:t>
            </a:r>
            <a:r>
              <a:rPr lang="en-US" sz="1600">
                <a:solidFill>
                  <a:srgbClr val="FFFFFF"/>
                </a:solidFill>
                <a:latin typeface="Comfortaa"/>
                <a:ea typeface="Comfortaa"/>
                <a:cs typeface="Comfortaa"/>
                <a:sym typeface="Comfortaa"/>
              </a:rPr>
              <a:t>o</a:t>
            </a:r>
            <a:r>
              <a:rPr i="0" lang="en-US" sz="1600" u="none" cap="none" strike="noStrike">
                <a:solidFill>
                  <a:srgbClr val="FFFFFF"/>
                </a:solidFill>
                <a:latin typeface="Comfortaa"/>
                <a:ea typeface="Comfortaa"/>
                <a:cs typeface="Comfortaa"/>
                <a:sym typeface="Comfortaa"/>
              </a:rPr>
              <a:t> </a:t>
            </a:r>
            <a:r>
              <a:rPr lang="en-US" sz="1600">
                <a:solidFill>
                  <a:srgbClr val="FFFFFF"/>
                </a:solidFill>
                <a:latin typeface="Comfortaa"/>
                <a:ea typeface="Comfortaa"/>
                <a:cs typeface="Comfortaa"/>
                <a:sym typeface="Comfortaa"/>
              </a:rPr>
              <a:t>4</a:t>
            </a:r>
            <a:endParaRPr i="0" sz="1600" u="none" cap="none" strike="noStrike">
              <a:solidFill>
                <a:schemeClr val="dk1"/>
              </a:solidFill>
              <a:latin typeface="Comfortaa"/>
              <a:ea typeface="Comfortaa"/>
              <a:cs typeface="Comfortaa"/>
              <a:sym typeface="Comfortaa"/>
            </a:endParaRPr>
          </a:p>
        </p:txBody>
      </p:sp>
      <p:grpSp>
        <p:nvGrpSpPr>
          <p:cNvPr id="32" name="Google Shape;32;p4"/>
          <p:cNvGrpSpPr/>
          <p:nvPr/>
        </p:nvGrpSpPr>
        <p:grpSpPr>
          <a:xfrm>
            <a:off x="2498530" y="656845"/>
            <a:ext cx="1860943" cy="419180"/>
            <a:chOff x="2537223" y="656845"/>
            <a:chExt cx="1860943" cy="419180"/>
          </a:xfrm>
        </p:grpSpPr>
        <p:pic>
          <p:nvPicPr>
            <p:cNvPr descr="preencoded.png" id="33" name="Google Shape;33;p4"/>
            <p:cNvPicPr preferRelativeResize="0"/>
            <p:nvPr/>
          </p:nvPicPr>
          <p:blipFill rotWithShape="1">
            <a:blip r:embed="rId3">
              <a:alphaModFix/>
            </a:blip>
            <a:srcRect b="0" l="0" r="0" t="0"/>
            <a:stretch/>
          </p:blipFill>
          <p:spPr>
            <a:xfrm>
              <a:off x="2537223" y="656845"/>
              <a:ext cx="429043" cy="419180"/>
            </a:xfrm>
            <a:prstGeom prst="rect">
              <a:avLst/>
            </a:prstGeom>
            <a:noFill/>
            <a:ln cap="flat" cmpd="sng" w="9525">
              <a:solidFill>
                <a:schemeClr val="lt1"/>
              </a:solidFill>
              <a:prstDash val="solid"/>
              <a:round/>
              <a:headEnd len="sm" w="sm" type="none"/>
              <a:tailEnd len="sm" w="sm" type="none"/>
            </a:ln>
          </p:spPr>
        </p:pic>
        <p:sp>
          <p:nvSpPr>
            <p:cNvPr id="34" name="Google Shape;34;p4"/>
            <p:cNvSpPr txBox="1"/>
            <p:nvPr/>
          </p:nvSpPr>
          <p:spPr>
            <a:xfrm>
              <a:off x="2966266" y="671313"/>
              <a:ext cx="1431900" cy="40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000" u="none" cap="none" strike="noStrike">
                  <a:solidFill>
                    <a:schemeClr val="lt1"/>
                  </a:solidFill>
                  <a:latin typeface="Arial"/>
                  <a:ea typeface="Arial"/>
                  <a:cs typeface="Arial"/>
                  <a:sym typeface="Arial"/>
                </a:rPr>
                <a:t>Sua Marca</a:t>
              </a:r>
              <a:endParaRPr sz="2000">
                <a:solidFill>
                  <a:schemeClr val="lt1"/>
                </a:solidFill>
                <a:latin typeface="Arial"/>
                <a:ea typeface="Arial"/>
                <a:cs typeface="Arial"/>
                <a:sym typeface="Arial"/>
              </a:endParaRPr>
            </a:p>
          </p:txBody>
        </p:sp>
      </p:grpSp>
      <p:sp>
        <p:nvSpPr>
          <p:cNvPr id="35" name="Google Shape;35;p4"/>
          <p:cNvSpPr txBox="1"/>
          <p:nvPr/>
        </p:nvSpPr>
        <p:spPr>
          <a:xfrm>
            <a:off x="5319661" y="2888200"/>
            <a:ext cx="543300" cy="260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en-US" sz="2000">
                <a:solidFill>
                  <a:srgbClr val="FFFFFF"/>
                </a:solidFill>
                <a:latin typeface="Comfortaa"/>
                <a:ea typeface="Comfortaa"/>
                <a:cs typeface="Comfortaa"/>
                <a:sym typeface="Comfortaa"/>
              </a:rPr>
              <a:t>03</a:t>
            </a:r>
            <a:endParaRPr i="0" sz="2000" u="none" cap="none" strike="noStrike">
              <a:solidFill>
                <a:schemeClr val="dk1"/>
              </a:solidFill>
              <a:latin typeface="Comfortaa"/>
              <a:ea typeface="Comfortaa"/>
              <a:cs typeface="Comfortaa"/>
              <a:sym typeface="Comfortaa"/>
            </a:endParaRPr>
          </a:p>
        </p:txBody>
      </p:sp>
      <p:sp>
        <p:nvSpPr>
          <p:cNvPr id="36" name="Google Shape;36;p4"/>
          <p:cNvSpPr txBox="1"/>
          <p:nvPr/>
        </p:nvSpPr>
        <p:spPr>
          <a:xfrm>
            <a:off x="5319661" y="3877150"/>
            <a:ext cx="543300" cy="260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en-US" sz="2000">
                <a:solidFill>
                  <a:srgbClr val="FFFFFF"/>
                </a:solidFill>
                <a:latin typeface="Comfortaa"/>
                <a:ea typeface="Comfortaa"/>
                <a:cs typeface="Comfortaa"/>
                <a:sym typeface="Comfortaa"/>
              </a:rPr>
              <a:t>06</a:t>
            </a:r>
            <a:endParaRPr i="0" sz="2000" u="none" cap="none" strike="noStrike">
              <a:solidFill>
                <a:schemeClr val="dk1"/>
              </a:solidFill>
              <a:latin typeface="Comfortaa"/>
              <a:ea typeface="Comfortaa"/>
              <a:cs typeface="Comfortaa"/>
              <a:sym typeface="Comfortaa"/>
            </a:endParaRPr>
          </a:p>
        </p:txBody>
      </p:sp>
      <p:sp>
        <p:nvSpPr>
          <p:cNvPr id="37" name="Google Shape;37;p4"/>
          <p:cNvSpPr txBox="1"/>
          <p:nvPr/>
        </p:nvSpPr>
        <p:spPr>
          <a:xfrm>
            <a:off x="5319661" y="4864013"/>
            <a:ext cx="543300" cy="260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en-US" sz="2000">
                <a:solidFill>
                  <a:srgbClr val="FFFFFF"/>
                </a:solidFill>
                <a:latin typeface="Comfortaa"/>
                <a:ea typeface="Comfortaa"/>
                <a:cs typeface="Comfortaa"/>
                <a:sym typeface="Comfortaa"/>
              </a:rPr>
              <a:t>09</a:t>
            </a:r>
            <a:endParaRPr i="0" sz="2000" u="none" cap="none" strike="noStrike">
              <a:solidFill>
                <a:schemeClr val="dk1"/>
              </a:solidFill>
              <a:latin typeface="Comfortaa"/>
              <a:ea typeface="Comfortaa"/>
              <a:cs typeface="Comfortaa"/>
              <a:sym typeface="Comfortaa"/>
            </a:endParaRPr>
          </a:p>
        </p:txBody>
      </p:sp>
      <p:sp>
        <p:nvSpPr>
          <p:cNvPr id="38" name="Google Shape;38;p4"/>
          <p:cNvSpPr txBox="1"/>
          <p:nvPr/>
        </p:nvSpPr>
        <p:spPr>
          <a:xfrm>
            <a:off x="5319661" y="5850838"/>
            <a:ext cx="543300" cy="260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en-US" sz="2000">
                <a:solidFill>
                  <a:srgbClr val="FFFFFF"/>
                </a:solidFill>
                <a:latin typeface="Comfortaa"/>
                <a:ea typeface="Comfortaa"/>
                <a:cs typeface="Comfortaa"/>
                <a:sym typeface="Comfortaa"/>
              </a:rPr>
              <a:t>12</a:t>
            </a:r>
            <a:endParaRPr i="0" sz="2000" u="none" cap="none" strike="noStrike">
              <a:solidFill>
                <a:schemeClr val="dk1"/>
              </a:solidFill>
              <a:latin typeface="Comfortaa"/>
              <a:ea typeface="Comfortaa"/>
              <a:cs typeface="Comfortaa"/>
              <a:sym typeface="Comforta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5"/>
          <p:cNvSpPr/>
          <p:nvPr/>
        </p:nvSpPr>
        <p:spPr>
          <a:xfrm>
            <a:off x="0" y="0"/>
            <a:ext cx="6858000" cy="9906000"/>
          </a:xfrm>
          <a:prstGeom prst="rect">
            <a:avLst/>
          </a:prstGeom>
          <a:solidFill>
            <a:srgbClr val="CCC0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35">
                <a:solidFill>
                  <a:schemeClr val="lt1"/>
                </a:solidFill>
                <a:latin typeface="Arial"/>
                <a:ea typeface="Arial"/>
                <a:cs typeface="Arial"/>
                <a:sym typeface="Arial"/>
              </a:rPr>
              <a:t>t</a:t>
            </a:r>
            <a:endParaRPr/>
          </a:p>
        </p:txBody>
      </p:sp>
      <p:sp>
        <p:nvSpPr>
          <p:cNvPr id="45" name="Google Shape;45;p5"/>
          <p:cNvSpPr txBox="1"/>
          <p:nvPr/>
        </p:nvSpPr>
        <p:spPr>
          <a:xfrm>
            <a:off x="672551" y="1248099"/>
            <a:ext cx="5445980" cy="111811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lang="en-US" sz="3700">
                <a:solidFill>
                  <a:srgbClr val="3F3151"/>
                </a:solidFill>
                <a:latin typeface="Comfortaa"/>
                <a:ea typeface="Comfortaa"/>
                <a:cs typeface="Comfortaa"/>
                <a:sym typeface="Comfortaa"/>
              </a:rPr>
              <a:t>Título do </a:t>
            </a:r>
            <a:br>
              <a:rPr lang="en-US" sz="3700">
                <a:solidFill>
                  <a:srgbClr val="3F3151"/>
                </a:solidFill>
                <a:latin typeface="Comfortaa"/>
                <a:ea typeface="Comfortaa"/>
                <a:cs typeface="Comfortaa"/>
                <a:sym typeface="Comfortaa"/>
              </a:rPr>
            </a:br>
            <a:r>
              <a:rPr lang="en-US" sz="3700">
                <a:solidFill>
                  <a:srgbClr val="3F3151"/>
                </a:solidFill>
                <a:latin typeface="Comfortaa"/>
                <a:ea typeface="Comfortaa"/>
                <a:cs typeface="Comfortaa"/>
                <a:sym typeface="Comfortaa"/>
              </a:rPr>
              <a:t>capítulo 1</a:t>
            </a:r>
            <a:endParaRPr sz="3700">
              <a:solidFill>
                <a:srgbClr val="3F3151"/>
              </a:solidFill>
              <a:latin typeface="Comfortaa"/>
              <a:ea typeface="Comfortaa"/>
              <a:cs typeface="Comfortaa"/>
              <a:sym typeface="Comfortaa"/>
            </a:endParaRPr>
          </a:p>
        </p:txBody>
      </p:sp>
      <p:sp>
        <p:nvSpPr>
          <p:cNvPr id="46" name="Google Shape;46;p5"/>
          <p:cNvSpPr txBox="1"/>
          <p:nvPr/>
        </p:nvSpPr>
        <p:spPr>
          <a:xfrm>
            <a:off x="672551" y="8887422"/>
            <a:ext cx="5445980" cy="151324"/>
          </a:xfrm>
          <a:prstGeom prst="rect">
            <a:avLst/>
          </a:prstGeom>
          <a:noFill/>
          <a:ln>
            <a:noFill/>
          </a:ln>
        </p:spPr>
        <p:txBody>
          <a:bodyPr anchorCtr="0" anchor="ctr" bIns="45700" lIns="91425" spcFirstLastPara="1" rIns="91425" wrap="square" tIns="45700">
            <a:noAutofit/>
          </a:bodyPr>
          <a:lstStyle/>
          <a:p>
            <a:pPr indent="0" lvl="0" marL="0" marR="0" rtl="0" algn="l">
              <a:lnSpc>
                <a:spcPct val="121084"/>
              </a:lnSpc>
              <a:spcBef>
                <a:spcPts val="0"/>
              </a:spcBef>
              <a:spcAft>
                <a:spcPts val="0"/>
              </a:spcAft>
              <a:buNone/>
            </a:pPr>
            <a:r>
              <a:rPr i="1" lang="en-US" sz="996">
                <a:solidFill>
                  <a:srgbClr val="3F3151"/>
                </a:solidFill>
                <a:latin typeface="Roboto Condensed"/>
                <a:ea typeface="Roboto Condensed"/>
                <a:cs typeface="Roboto Condensed"/>
                <a:sym typeface="Roboto Condensed"/>
              </a:rPr>
              <a:t>Nome do material</a:t>
            </a:r>
            <a:endParaRPr sz="100">
              <a:solidFill>
                <a:srgbClr val="3F3151"/>
              </a:solidFill>
              <a:latin typeface="Arial"/>
              <a:ea typeface="Arial"/>
              <a:cs typeface="Arial"/>
              <a:sym typeface="Arial"/>
            </a:endParaRPr>
          </a:p>
        </p:txBody>
      </p:sp>
      <p:sp>
        <p:nvSpPr>
          <p:cNvPr id="47" name="Google Shape;47;p5"/>
          <p:cNvSpPr txBox="1"/>
          <p:nvPr/>
        </p:nvSpPr>
        <p:spPr>
          <a:xfrm>
            <a:off x="672551" y="2735833"/>
            <a:ext cx="5313151" cy="509914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Lorem ipsum dolor sit amet, consectetur adipiscing elit. Sed vulputate enim ac faucibus mollis. In ut venenatis metus. Duis ultricies risus sed urna cursus suscipit. Cras auctor aliquam bibendum.</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a:t>
            </a:r>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Nunc tincidunt erat at lectus eleifend, nec tempor libero finibus. Pellentesque sit amet turpis semper, feugiat turpis in, lobortis erat.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Aliquam quis tellus eros. Integer ac laoreet turpis. Vivamus eu enim vel ligula dapibus posuere in at velit. Nulla non sapien at purus placerat accumsan et sed orci.  Proin dictum dictum tincidunt. Fusce neque augue, ultrices vitae leo a, auctor convallis risus.</a:t>
            </a:r>
            <a:endParaRPr/>
          </a:p>
          <a:p>
            <a:pPr indent="0" lvl="0" marL="0" marR="0" rtl="0" algn="l">
              <a:lnSpc>
                <a:spcPct val="100000"/>
              </a:lnSpc>
              <a:spcBef>
                <a:spcPts val="0"/>
              </a:spcBef>
              <a:spcAft>
                <a:spcPts val="0"/>
              </a:spcAft>
              <a:buNone/>
            </a:pPr>
            <a:r>
              <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p:txBody>
      </p:sp>
      <p:grpSp>
        <p:nvGrpSpPr>
          <p:cNvPr id="48" name="Google Shape;48;p5"/>
          <p:cNvGrpSpPr/>
          <p:nvPr/>
        </p:nvGrpSpPr>
        <p:grpSpPr>
          <a:xfrm>
            <a:off x="5808016" y="706435"/>
            <a:ext cx="358332" cy="358332"/>
            <a:chOff x="5541645" y="868017"/>
            <a:chExt cx="358332" cy="358332"/>
          </a:xfrm>
        </p:grpSpPr>
        <p:sp>
          <p:nvSpPr>
            <p:cNvPr id="49" name="Google Shape;49;p5"/>
            <p:cNvSpPr/>
            <p:nvPr/>
          </p:nvSpPr>
          <p:spPr>
            <a:xfrm>
              <a:off x="5541645" y="868017"/>
              <a:ext cx="358332" cy="358332"/>
            </a:xfrm>
            <a:prstGeom prst="ellipse">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50" name="Google Shape;50;p5"/>
            <p:cNvSpPr txBox="1"/>
            <p:nvPr/>
          </p:nvSpPr>
          <p:spPr>
            <a:xfrm>
              <a:off x="5541645" y="885601"/>
              <a:ext cx="358332" cy="32316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500">
                  <a:solidFill>
                    <a:srgbClr val="E5DFEC"/>
                  </a:solidFill>
                  <a:latin typeface="Arial"/>
                  <a:ea typeface="Arial"/>
                  <a:cs typeface="Arial"/>
                  <a:sym typeface="Arial"/>
                </a:rPr>
                <a:t>II</a:t>
              </a: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6"/>
          <p:cNvSpPr/>
          <p:nvPr/>
        </p:nvSpPr>
        <p:spPr>
          <a:xfrm>
            <a:off x="0" y="0"/>
            <a:ext cx="6858000" cy="9906000"/>
          </a:xfrm>
          <a:prstGeom prst="rect">
            <a:avLst/>
          </a:prstGeom>
          <a:solidFill>
            <a:srgbClr val="CCC0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35">
                <a:solidFill>
                  <a:schemeClr val="lt1"/>
                </a:solidFill>
                <a:latin typeface="Arial"/>
                <a:ea typeface="Arial"/>
                <a:cs typeface="Arial"/>
                <a:sym typeface="Arial"/>
              </a:rPr>
              <a:t>t</a:t>
            </a:r>
            <a:endParaRPr/>
          </a:p>
        </p:txBody>
      </p:sp>
      <p:sp>
        <p:nvSpPr>
          <p:cNvPr id="57" name="Google Shape;57;p6"/>
          <p:cNvSpPr txBox="1"/>
          <p:nvPr/>
        </p:nvSpPr>
        <p:spPr>
          <a:xfrm>
            <a:off x="672550" y="1248098"/>
            <a:ext cx="5313300" cy="6586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Lorem ipsum dolor sit amet, consectetur adipiscing elit. Sed vulputate enim ac faucibus mollis. In ut venenatis metus. Duis ultricies risus sed urna cursus suscipit. Cras auctor aliquam bibendum.</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Nunc tincidunt erat at lectus eleifend, nec tempor libero finibus. Pellentesque sit amet turpis semper, feugiat turpis in, lobortis erat.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Aliquam quis tellus eros. Integer ac laoreet turpis. Vivamus eu enim vel ligula dapibus posuere in at velit. Nulla non sapien at purus placerat accumsan et sed orci.  Proin dictum dictum tincidunt. Fusce neque augue, ultrices vitae leo a, auctor convallis risus.</a:t>
            </a:r>
            <a:endParaRPr/>
          </a:p>
          <a:p>
            <a:pPr indent="0" lvl="0" marL="0" marR="0" rtl="0" algn="l">
              <a:lnSpc>
                <a:spcPct val="100000"/>
              </a:lnSpc>
              <a:spcBef>
                <a:spcPts val="0"/>
              </a:spcBef>
              <a:spcAft>
                <a:spcPts val="0"/>
              </a:spcAft>
              <a:buNone/>
            </a:pPr>
            <a:r>
              <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t/>
            </a:r>
            <a:endParaRPr sz="1300">
              <a:solidFill>
                <a:srgbClr val="3F3151"/>
              </a:solidFill>
              <a:latin typeface="Roboto Condensed"/>
              <a:ea typeface="Roboto Condensed"/>
              <a:cs typeface="Roboto Condensed"/>
              <a:sym typeface="Roboto Condensed"/>
            </a:endParaRPr>
          </a:p>
          <a:p>
            <a:pPr indent="0" lvl="0" marL="0" rtl="0" algn="l">
              <a:spcBef>
                <a:spcPts val="0"/>
              </a:spcBef>
              <a:spcAft>
                <a:spcPts val="0"/>
              </a:spcAft>
              <a:buClr>
                <a:schemeClr val="dk1"/>
              </a:buClr>
              <a:buFont typeface="Arial"/>
              <a:buNone/>
            </a:pPr>
            <a:r>
              <a:rPr lang="en-US" sz="1300">
                <a:solidFill>
                  <a:srgbClr val="3F3151"/>
                </a:solidFill>
                <a:latin typeface="Roboto Condensed"/>
                <a:ea typeface="Roboto Condensed"/>
                <a:cs typeface="Roboto Condensed"/>
                <a:sym typeface="Roboto Condensed"/>
              </a:rPr>
              <a:t>orem ipsum dolor sit amet, consectetur adipiscing elit. Sed vulputate enim ac faucibus mollis. In ut venenatis metus. Duis ultricies risus sed urna cursus suscipit. Cras auctor aliquam bibendum.</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a:p>
            <a:pPr indent="0" lvl="0" marL="0" rtl="0" algn="l">
              <a:spcBef>
                <a:spcPts val="0"/>
              </a:spcBef>
              <a:spcAft>
                <a:spcPts val="0"/>
              </a:spcAft>
              <a:buClr>
                <a:schemeClr val="dk1"/>
              </a:buClr>
              <a:buFont typeface="Arial"/>
              <a:buNone/>
            </a:pPr>
            <a:r>
              <a:t/>
            </a:r>
            <a:endParaRPr sz="1300">
              <a:solidFill>
                <a:srgbClr val="3F3151"/>
              </a:solidFill>
              <a:latin typeface="Roboto Condensed"/>
              <a:ea typeface="Roboto Condensed"/>
              <a:cs typeface="Roboto Condensed"/>
              <a:sym typeface="Roboto Condensed"/>
            </a:endParaRPr>
          </a:p>
          <a:p>
            <a:pPr indent="0" lvl="0" marL="0" rtl="0" algn="l">
              <a:spcBef>
                <a:spcPts val="0"/>
              </a:spcBef>
              <a:spcAft>
                <a:spcPts val="0"/>
              </a:spcAft>
              <a:buClr>
                <a:schemeClr val="dk1"/>
              </a:buClr>
              <a:buFont typeface="Arial"/>
              <a:buNone/>
            </a:pPr>
            <a:r>
              <a:rPr lang="en-US" sz="1300">
                <a:solidFill>
                  <a:srgbClr val="3F3151"/>
                </a:solidFill>
                <a:latin typeface="Roboto Condensed"/>
                <a:ea typeface="Roboto Condensed"/>
                <a:cs typeface="Roboto Condensed"/>
                <a:sym typeface="Roboto Condensed"/>
              </a:rPr>
              <a:t>Nunc tincidunt erat at lectus eleifend, nec tempor libero finibus. Pellentesque sit amet turpis semper, feugiat turpis in, lobortis erat.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Aliquam quis tellus eros. Integer ac laoreet turpis. Vivamus eu enim vel ligula dapibus posuere in at velit. Nulla non sapien at purus placerat accumsan et sed orci.  Proin dictum dictum tincidunt. Fusce neque augue, ultrices vitae leo a, auctor convallis risus.</a:t>
            </a:r>
            <a:endParaRPr sz="1300">
              <a:solidFill>
                <a:srgbClr val="3F3151"/>
              </a:solidFill>
              <a:latin typeface="Roboto Condensed"/>
              <a:ea typeface="Roboto Condensed"/>
              <a:cs typeface="Roboto Condensed"/>
              <a:sym typeface="Roboto Condensed"/>
            </a:endParaRPr>
          </a:p>
        </p:txBody>
      </p:sp>
      <p:sp>
        <p:nvSpPr>
          <p:cNvPr id="58" name="Google Shape;58;p6"/>
          <p:cNvSpPr txBox="1"/>
          <p:nvPr/>
        </p:nvSpPr>
        <p:spPr>
          <a:xfrm>
            <a:off x="672551" y="8887422"/>
            <a:ext cx="5445900" cy="151200"/>
          </a:xfrm>
          <a:prstGeom prst="rect">
            <a:avLst/>
          </a:prstGeom>
          <a:noFill/>
          <a:ln>
            <a:noFill/>
          </a:ln>
        </p:spPr>
        <p:txBody>
          <a:bodyPr anchorCtr="0" anchor="ctr" bIns="45700" lIns="91425" spcFirstLastPara="1" rIns="91425" wrap="square" tIns="45700">
            <a:noAutofit/>
          </a:bodyPr>
          <a:lstStyle/>
          <a:p>
            <a:pPr indent="0" lvl="0" marL="0" marR="0" rtl="0" algn="l">
              <a:lnSpc>
                <a:spcPct val="121084"/>
              </a:lnSpc>
              <a:spcBef>
                <a:spcPts val="0"/>
              </a:spcBef>
              <a:spcAft>
                <a:spcPts val="0"/>
              </a:spcAft>
              <a:buNone/>
            </a:pPr>
            <a:r>
              <a:rPr i="1" lang="en-US" sz="996">
                <a:solidFill>
                  <a:srgbClr val="3F3151"/>
                </a:solidFill>
                <a:latin typeface="Roboto Condensed"/>
                <a:ea typeface="Roboto Condensed"/>
                <a:cs typeface="Roboto Condensed"/>
                <a:sym typeface="Roboto Condensed"/>
              </a:rPr>
              <a:t>Nome do material</a:t>
            </a:r>
            <a:endParaRPr sz="100">
              <a:solidFill>
                <a:srgbClr val="3F3151"/>
              </a:solidFill>
              <a:latin typeface="Arial"/>
              <a:ea typeface="Arial"/>
              <a:cs typeface="Arial"/>
              <a:sym typeface="Arial"/>
            </a:endParaRPr>
          </a:p>
        </p:txBody>
      </p:sp>
      <p:grpSp>
        <p:nvGrpSpPr>
          <p:cNvPr id="59" name="Google Shape;59;p6"/>
          <p:cNvGrpSpPr/>
          <p:nvPr/>
        </p:nvGrpSpPr>
        <p:grpSpPr>
          <a:xfrm>
            <a:off x="5808016" y="706435"/>
            <a:ext cx="358200" cy="358200"/>
            <a:chOff x="5541645" y="868017"/>
            <a:chExt cx="358200" cy="358200"/>
          </a:xfrm>
        </p:grpSpPr>
        <p:sp>
          <p:nvSpPr>
            <p:cNvPr id="60" name="Google Shape;60;p6"/>
            <p:cNvSpPr/>
            <p:nvPr/>
          </p:nvSpPr>
          <p:spPr>
            <a:xfrm>
              <a:off x="5541645" y="868017"/>
              <a:ext cx="358200" cy="358200"/>
            </a:xfrm>
            <a:prstGeom prst="ellipse">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61" name="Google Shape;61;p6"/>
            <p:cNvSpPr txBox="1"/>
            <p:nvPr/>
          </p:nvSpPr>
          <p:spPr>
            <a:xfrm>
              <a:off x="5541645" y="885601"/>
              <a:ext cx="3582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500">
                  <a:solidFill>
                    <a:srgbClr val="E5DFEC"/>
                  </a:solidFill>
                  <a:latin typeface="Arial"/>
                  <a:ea typeface="Arial"/>
                  <a:cs typeface="Arial"/>
                  <a:sym typeface="Arial"/>
                </a:rPr>
                <a:t>II</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7"/>
          <p:cNvSpPr/>
          <p:nvPr/>
        </p:nvSpPr>
        <p:spPr>
          <a:xfrm>
            <a:off x="0" y="0"/>
            <a:ext cx="6858000" cy="9906000"/>
          </a:xfrm>
          <a:prstGeom prst="rect">
            <a:avLst/>
          </a:prstGeom>
          <a:solidFill>
            <a:srgbClr val="CCC0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35">
                <a:solidFill>
                  <a:schemeClr val="lt1"/>
                </a:solidFill>
                <a:latin typeface="Arial"/>
                <a:ea typeface="Arial"/>
                <a:cs typeface="Arial"/>
                <a:sym typeface="Arial"/>
              </a:rPr>
              <a:t>t</a:t>
            </a:r>
            <a:endParaRPr/>
          </a:p>
        </p:txBody>
      </p:sp>
      <p:sp>
        <p:nvSpPr>
          <p:cNvPr id="68" name="Google Shape;68;p7"/>
          <p:cNvSpPr txBox="1"/>
          <p:nvPr/>
        </p:nvSpPr>
        <p:spPr>
          <a:xfrm>
            <a:off x="672551" y="1248099"/>
            <a:ext cx="5445980" cy="111811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lang="en-US" sz="3700">
                <a:solidFill>
                  <a:srgbClr val="3F3151"/>
                </a:solidFill>
                <a:latin typeface="Comfortaa"/>
                <a:ea typeface="Comfortaa"/>
                <a:cs typeface="Comfortaa"/>
                <a:sym typeface="Comfortaa"/>
              </a:rPr>
              <a:t>Título do </a:t>
            </a:r>
            <a:br>
              <a:rPr lang="en-US" sz="3700">
                <a:solidFill>
                  <a:srgbClr val="3F3151"/>
                </a:solidFill>
                <a:latin typeface="Comfortaa"/>
                <a:ea typeface="Comfortaa"/>
                <a:cs typeface="Comfortaa"/>
                <a:sym typeface="Comfortaa"/>
              </a:rPr>
            </a:br>
            <a:r>
              <a:rPr lang="en-US" sz="3700">
                <a:solidFill>
                  <a:srgbClr val="3F3151"/>
                </a:solidFill>
                <a:latin typeface="Comfortaa"/>
                <a:ea typeface="Comfortaa"/>
                <a:cs typeface="Comfortaa"/>
                <a:sym typeface="Comfortaa"/>
              </a:rPr>
              <a:t>capítulo 1</a:t>
            </a:r>
            <a:endParaRPr sz="3700">
              <a:solidFill>
                <a:srgbClr val="3F3151"/>
              </a:solidFill>
              <a:latin typeface="Comfortaa"/>
              <a:ea typeface="Comfortaa"/>
              <a:cs typeface="Comfortaa"/>
              <a:sym typeface="Comfortaa"/>
            </a:endParaRPr>
          </a:p>
        </p:txBody>
      </p:sp>
      <p:sp>
        <p:nvSpPr>
          <p:cNvPr id="69" name="Google Shape;69;p7"/>
          <p:cNvSpPr txBox="1"/>
          <p:nvPr/>
        </p:nvSpPr>
        <p:spPr>
          <a:xfrm>
            <a:off x="672551" y="8887422"/>
            <a:ext cx="5445980" cy="151324"/>
          </a:xfrm>
          <a:prstGeom prst="rect">
            <a:avLst/>
          </a:prstGeom>
          <a:noFill/>
          <a:ln>
            <a:noFill/>
          </a:ln>
        </p:spPr>
        <p:txBody>
          <a:bodyPr anchorCtr="0" anchor="ctr" bIns="45700" lIns="91425" spcFirstLastPara="1" rIns="91425" wrap="square" tIns="45700">
            <a:noAutofit/>
          </a:bodyPr>
          <a:lstStyle/>
          <a:p>
            <a:pPr indent="0" lvl="0" marL="0" marR="0" rtl="0" algn="l">
              <a:lnSpc>
                <a:spcPct val="121084"/>
              </a:lnSpc>
              <a:spcBef>
                <a:spcPts val="0"/>
              </a:spcBef>
              <a:spcAft>
                <a:spcPts val="0"/>
              </a:spcAft>
              <a:buNone/>
            </a:pPr>
            <a:r>
              <a:rPr i="1" lang="en-US" sz="996">
                <a:solidFill>
                  <a:srgbClr val="3F3151"/>
                </a:solidFill>
                <a:latin typeface="Roboto Condensed"/>
                <a:ea typeface="Roboto Condensed"/>
                <a:cs typeface="Roboto Condensed"/>
                <a:sym typeface="Roboto Condensed"/>
              </a:rPr>
              <a:t>Nome do material</a:t>
            </a:r>
            <a:endParaRPr sz="100">
              <a:solidFill>
                <a:srgbClr val="3F3151"/>
              </a:solidFill>
              <a:latin typeface="Arial"/>
              <a:ea typeface="Arial"/>
              <a:cs typeface="Arial"/>
              <a:sym typeface="Arial"/>
            </a:endParaRPr>
          </a:p>
        </p:txBody>
      </p:sp>
      <p:sp>
        <p:nvSpPr>
          <p:cNvPr id="70" name="Google Shape;70;p7"/>
          <p:cNvSpPr txBox="1"/>
          <p:nvPr/>
        </p:nvSpPr>
        <p:spPr>
          <a:xfrm>
            <a:off x="672551" y="2735833"/>
            <a:ext cx="5313151" cy="36066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Lorem ipsum dolor sit amet, consectetur adipiscing elit. Sed vulputate enim ac faucibus mollis. In ut venenatis metus. Duis ultricies risus sed urna cursus suscipit. Cras auctor aliquam bibendum.</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a:t>
            </a:r>
            <a:endParaRPr sz="1300">
              <a:solidFill>
                <a:srgbClr val="3F3151"/>
              </a:solidFill>
              <a:latin typeface="Roboto Condensed"/>
              <a:ea typeface="Roboto Condensed"/>
              <a:cs typeface="Roboto Condensed"/>
              <a:sym typeface="Roboto Condensed"/>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a:t>
            </a:r>
            <a:endParaRPr/>
          </a:p>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Nunc tincidunt erat at lectus eleifend, nec tempor libero finibus. Pellentesque sit amet turpis semper, feugiat turpis in, lobortis erat.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Aliquam quis tellus eros. Integer ac laoreet turpis. Vivamus eu enim vel ligula dapibus posuere in at velit. Nulla non sapien at purus placerat accumsan et sed orci.  Proin dictum dictum tincidunt. Fusce neque augue, ultrices vitae leo a, auctor convallis risus.</a:t>
            </a:r>
            <a:endParaRPr/>
          </a:p>
        </p:txBody>
      </p:sp>
      <p:grpSp>
        <p:nvGrpSpPr>
          <p:cNvPr id="71" name="Google Shape;71;p7"/>
          <p:cNvGrpSpPr/>
          <p:nvPr/>
        </p:nvGrpSpPr>
        <p:grpSpPr>
          <a:xfrm>
            <a:off x="5808016" y="706435"/>
            <a:ext cx="358332" cy="358332"/>
            <a:chOff x="5541645" y="868017"/>
            <a:chExt cx="358332" cy="358332"/>
          </a:xfrm>
        </p:grpSpPr>
        <p:sp>
          <p:nvSpPr>
            <p:cNvPr id="72" name="Google Shape;72;p7"/>
            <p:cNvSpPr/>
            <p:nvPr/>
          </p:nvSpPr>
          <p:spPr>
            <a:xfrm>
              <a:off x="5541645" y="868017"/>
              <a:ext cx="358332" cy="358332"/>
            </a:xfrm>
            <a:prstGeom prst="ellipse">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73" name="Google Shape;73;p7"/>
            <p:cNvSpPr txBox="1"/>
            <p:nvPr/>
          </p:nvSpPr>
          <p:spPr>
            <a:xfrm>
              <a:off x="5541645" y="885601"/>
              <a:ext cx="358332" cy="32316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500">
                  <a:solidFill>
                    <a:srgbClr val="E5DFEC"/>
                  </a:solidFill>
                  <a:latin typeface="Arial"/>
                  <a:ea typeface="Arial"/>
                  <a:cs typeface="Arial"/>
                  <a:sym typeface="Arial"/>
                </a:rPr>
                <a:t>II</a:t>
              </a:r>
              <a:endParaRPr/>
            </a:p>
          </p:txBody>
        </p:sp>
      </p:grpSp>
      <p:sp>
        <p:nvSpPr>
          <p:cNvPr id="74" name="Google Shape;74;p7"/>
          <p:cNvSpPr/>
          <p:nvPr/>
        </p:nvSpPr>
        <p:spPr>
          <a:xfrm>
            <a:off x="672551" y="6659980"/>
            <a:ext cx="5445980" cy="1851987"/>
          </a:xfrm>
          <a:prstGeom prst="rect">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75" name="Google Shape;75;p7"/>
          <p:cNvSpPr txBox="1"/>
          <p:nvPr/>
        </p:nvSpPr>
        <p:spPr>
          <a:xfrm>
            <a:off x="1478435" y="7022521"/>
            <a:ext cx="3901200" cy="1118100"/>
          </a:xfrm>
          <a:prstGeom prst="rect">
            <a:avLst/>
          </a:prstGeom>
          <a:noFill/>
          <a:ln>
            <a:noFill/>
          </a:ln>
        </p:spPr>
        <p:txBody>
          <a:bodyPr anchorCtr="0" anchor="ctr" bIns="45700" lIns="91425" spcFirstLastPara="1" rIns="91425" wrap="square" tIns="45700">
            <a:noAutofit/>
          </a:bodyPr>
          <a:lstStyle/>
          <a:p>
            <a:pPr indent="0" lvl="0" marL="0" marR="0" rtl="0" algn="ctr">
              <a:lnSpc>
                <a:spcPct val="118108"/>
              </a:lnSpc>
              <a:spcBef>
                <a:spcPts val="0"/>
              </a:spcBef>
              <a:spcAft>
                <a:spcPts val="0"/>
              </a:spcAft>
              <a:buNone/>
            </a:pPr>
            <a:r>
              <a:rPr lang="en-US" sz="3700">
                <a:solidFill>
                  <a:schemeClr val="lt1"/>
                </a:solidFill>
                <a:latin typeface="Arial"/>
                <a:ea typeface="Arial"/>
                <a:cs typeface="Arial"/>
                <a:sym typeface="Arial"/>
              </a:rPr>
              <a:t>INSERIR IMAGEM</a:t>
            </a:r>
            <a:endParaRPr sz="370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8"/>
          <p:cNvSpPr/>
          <p:nvPr/>
        </p:nvSpPr>
        <p:spPr>
          <a:xfrm>
            <a:off x="0" y="0"/>
            <a:ext cx="6858000" cy="9906000"/>
          </a:xfrm>
          <a:prstGeom prst="rect">
            <a:avLst/>
          </a:prstGeom>
          <a:solidFill>
            <a:srgbClr val="B2A0C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35">
                <a:solidFill>
                  <a:schemeClr val="lt1"/>
                </a:solidFill>
                <a:latin typeface="Arial"/>
                <a:ea typeface="Arial"/>
                <a:cs typeface="Arial"/>
                <a:sym typeface="Arial"/>
              </a:rPr>
              <a:t>t</a:t>
            </a:r>
            <a:endParaRPr/>
          </a:p>
        </p:txBody>
      </p:sp>
      <p:sp>
        <p:nvSpPr>
          <p:cNvPr id="82" name="Google Shape;82;p8"/>
          <p:cNvSpPr txBox="1"/>
          <p:nvPr/>
        </p:nvSpPr>
        <p:spPr>
          <a:xfrm>
            <a:off x="672551" y="8895829"/>
            <a:ext cx="5445980" cy="151324"/>
          </a:xfrm>
          <a:prstGeom prst="rect">
            <a:avLst/>
          </a:prstGeom>
          <a:noFill/>
          <a:ln>
            <a:noFill/>
          </a:ln>
        </p:spPr>
        <p:txBody>
          <a:bodyPr anchorCtr="0" anchor="ctr" bIns="45700" lIns="91425" spcFirstLastPara="1" rIns="91425" wrap="square" tIns="45700">
            <a:noAutofit/>
          </a:bodyPr>
          <a:lstStyle/>
          <a:p>
            <a:pPr indent="0" lvl="0" marL="0" marR="0" rtl="0" algn="l">
              <a:lnSpc>
                <a:spcPct val="121084"/>
              </a:lnSpc>
              <a:spcBef>
                <a:spcPts val="0"/>
              </a:spcBef>
              <a:spcAft>
                <a:spcPts val="0"/>
              </a:spcAft>
              <a:buNone/>
            </a:pPr>
            <a:r>
              <a:rPr i="1" lang="en-US" sz="996">
                <a:solidFill>
                  <a:srgbClr val="3F3151"/>
                </a:solidFill>
                <a:latin typeface="Roboto Condensed"/>
                <a:ea typeface="Roboto Condensed"/>
                <a:cs typeface="Roboto Condensed"/>
                <a:sym typeface="Roboto Condensed"/>
              </a:rPr>
              <a:t>Nome do material</a:t>
            </a:r>
            <a:endParaRPr sz="100">
              <a:solidFill>
                <a:srgbClr val="3F3151"/>
              </a:solidFill>
              <a:latin typeface="Arial"/>
              <a:ea typeface="Arial"/>
              <a:cs typeface="Arial"/>
              <a:sym typeface="Arial"/>
            </a:endParaRPr>
          </a:p>
        </p:txBody>
      </p:sp>
      <p:sp>
        <p:nvSpPr>
          <p:cNvPr id="83" name="Google Shape;83;p8"/>
          <p:cNvSpPr txBox="1"/>
          <p:nvPr/>
        </p:nvSpPr>
        <p:spPr>
          <a:xfrm>
            <a:off x="672551" y="3076190"/>
            <a:ext cx="2688522" cy="512820"/>
          </a:xfrm>
          <a:prstGeom prst="rect">
            <a:avLst/>
          </a:prstGeom>
          <a:noFill/>
          <a:ln>
            <a:noFill/>
          </a:ln>
        </p:spPr>
        <p:txBody>
          <a:bodyPr anchorCtr="0" anchor="ctr" bIns="45700" lIns="91425" spcFirstLastPara="1" rIns="91425" wrap="square" tIns="45700">
            <a:noAutofit/>
          </a:bodyPr>
          <a:lstStyle/>
          <a:p>
            <a:pPr indent="0" lvl="0" marL="0" marR="0" rtl="0" algn="l">
              <a:lnSpc>
                <a:spcPct val="132866"/>
              </a:lnSpc>
              <a:spcBef>
                <a:spcPts val="0"/>
              </a:spcBef>
              <a:spcAft>
                <a:spcPts val="0"/>
              </a:spcAft>
              <a:buNone/>
            </a:pPr>
            <a:r>
              <a:rPr b="1" lang="en-US" sz="1500">
                <a:solidFill>
                  <a:srgbClr val="3F3151"/>
                </a:solidFill>
                <a:latin typeface="Roboto Condensed"/>
                <a:ea typeface="Roboto Condensed"/>
                <a:cs typeface="Roboto Condensed"/>
                <a:sym typeface="Roboto Condensed"/>
              </a:rPr>
              <a:t>TÓPICO</a:t>
            </a:r>
            <a:endParaRPr sz="1500">
              <a:solidFill>
                <a:srgbClr val="3F3151"/>
              </a:solidFill>
              <a:latin typeface="Arial"/>
              <a:ea typeface="Arial"/>
              <a:cs typeface="Arial"/>
              <a:sym typeface="Arial"/>
            </a:endParaRPr>
          </a:p>
        </p:txBody>
      </p:sp>
      <p:sp>
        <p:nvSpPr>
          <p:cNvPr id="84" name="Google Shape;84;p8"/>
          <p:cNvSpPr txBox="1"/>
          <p:nvPr/>
        </p:nvSpPr>
        <p:spPr>
          <a:xfrm>
            <a:off x="672551" y="3690514"/>
            <a:ext cx="2455800" cy="332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Lorem ipsum dolor sit amet, consectetur adipiscing elit. Sed vulputate enim ac faucibus mollis. In ut venenatis metus. Duis ultricies risus sed urna cursus suscipit. Cras auctor aliquam bibendum.</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Pellentesque nec lacus quis massa pulvinar malesuada. Maecenas consectetur ante sed sapien fringilla, sit amet fringilla libero vehicula. Ut at facilisis odio. Donec pulvinar in ipsum nec commodo. </a:t>
            </a:r>
            <a:endParaRPr sz="1300">
              <a:solidFill>
                <a:srgbClr val="3F3151"/>
              </a:solidFill>
              <a:latin typeface="Arial"/>
              <a:ea typeface="Arial"/>
              <a:cs typeface="Arial"/>
              <a:sym typeface="Arial"/>
            </a:endParaRPr>
          </a:p>
        </p:txBody>
      </p:sp>
      <p:sp>
        <p:nvSpPr>
          <p:cNvPr id="85" name="Google Shape;85;p8"/>
          <p:cNvSpPr txBox="1"/>
          <p:nvPr/>
        </p:nvSpPr>
        <p:spPr>
          <a:xfrm>
            <a:off x="3741063" y="3084597"/>
            <a:ext cx="2688522" cy="512820"/>
          </a:xfrm>
          <a:prstGeom prst="rect">
            <a:avLst/>
          </a:prstGeom>
          <a:noFill/>
          <a:ln>
            <a:noFill/>
          </a:ln>
        </p:spPr>
        <p:txBody>
          <a:bodyPr anchorCtr="0" anchor="ctr" bIns="45700" lIns="91425" spcFirstLastPara="1" rIns="91425" wrap="square" tIns="45700">
            <a:noAutofit/>
          </a:bodyPr>
          <a:lstStyle/>
          <a:p>
            <a:pPr indent="0" lvl="0" marL="0" marR="0" rtl="0" algn="l">
              <a:lnSpc>
                <a:spcPct val="132866"/>
              </a:lnSpc>
              <a:spcBef>
                <a:spcPts val="0"/>
              </a:spcBef>
              <a:spcAft>
                <a:spcPts val="0"/>
              </a:spcAft>
              <a:buNone/>
            </a:pPr>
            <a:r>
              <a:rPr b="1" lang="en-US" sz="1500">
                <a:solidFill>
                  <a:srgbClr val="3F3151"/>
                </a:solidFill>
                <a:latin typeface="Roboto Condensed"/>
                <a:ea typeface="Roboto Condensed"/>
                <a:cs typeface="Roboto Condensed"/>
                <a:sym typeface="Roboto Condensed"/>
              </a:rPr>
              <a:t>TÓPICO</a:t>
            </a:r>
            <a:endParaRPr sz="1500">
              <a:solidFill>
                <a:srgbClr val="3F3151"/>
              </a:solidFill>
              <a:latin typeface="Arial"/>
              <a:ea typeface="Arial"/>
              <a:cs typeface="Arial"/>
              <a:sym typeface="Arial"/>
            </a:endParaRPr>
          </a:p>
        </p:txBody>
      </p:sp>
      <p:sp>
        <p:nvSpPr>
          <p:cNvPr id="86" name="Google Shape;86;p8"/>
          <p:cNvSpPr txBox="1"/>
          <p:nvPr/>
        </p:nvSpPr>
        <p:spPr>
          <a:xfrm>
            <a:off x="3741064" y="3690514"/>
            <a:ext cx="2455800" cy="4338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US" sz="1300">
                <a:solidFill>
                  <a:srgbClr val="3F3151"/>
                </a:solidFill>
                <a:latin typeface="Roboto Condensed"/>
                <a:ea typeface="Roboto Condensed"/>
                <a:cs typeface="Roboto Condensed"/>
                <a:sym typeface="Roboto Condensed"/>
              </a:rPr>
              <a:t>Nunc tincidunt erat at lectus eleifend, nec tempor libero finibus. Pellentesque sit amet turpis semper, feugiat turpis in, lobortis erat.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Aliquam quis tellus eros. Integer ac laoreet turpis. Vivamus eu enim vel ligula dapibus posuere in at velit. Nulla non sapien at purus placerat accumsan et sed orci. </a:t>
            </a:r>
            <a:br>
              <a:rPr lang="en-US" sz="1300">
                <a:solidFill>
                  <a:srgbClr val="3F3151"/>
                </a:solidFill>
                <a:latin typeface="Roboto Condensed"/>
                <a:ea typeface="Roboto Condensed"/>
                <a:cs typeface="Roboto Condensed"/>
                <a:sym typeface="Roboto Condensed"/>
              </a:rPr>
            </a:br>
            <a:r>
              <a:rPr lang="en-US" sz="1300">
                <a:solidFill>
                  <a:srgbClr val="3F3151"/>
                </a:solidFill>
                <a:latin typeface="Roboto Condensed"/>
                <a:ea typeface="Roboto Condensed"/>
                <a:cs typeface="Roboto Condensed"/>
                <a:sym typeface="Roboto Condensed"/>
              </a:rPr>
              <a:t>Proin dictum dictum tincidunt. Fusce neque augue, ultrices vitae leo a, auctor convallis risus.</a:t>
            </a:r>
            <a:br>
              <a:rPr lang="en-US" sz="1300">
                <a:solidFill>
                  <a:srgbClr val="3F3151"/>
                </a:solidFill>
                <a:latin typeface="Roboto Condensed"/>
                <a:ea typeface="Roboto Condensed"/>
                <a:cs typeface="Roboto Condensed"/>
                <a:sym typeface="Roboto Condensed"/>
              </a:rPr>
            </a:br>
            <a:endParaRPr sz="1300">
              <a:solidFill>
                <a:srgbClr val="3F3151"/>
              </a:solidFill>
              <a:latin typeface="Arial"/>
              <a:ea typeface="Arial"/>
              <a:cs typeface="Arial"/>
              <a:sym typeface="Arial"/>
            </a:endParaRPr>
          </a:p>
        </p:txBody>
      </p:sp>
      <p:grpSp>
        <p:nvGrpSpPr>
          <p:cNvPr id="87" name="Google Shape;87;p8"/>
          <p:cNvGrpSpPr/>
          <p:nvPr/>
        </p:nvGrpSpPr>
        <p:grpSpPr>
          <a:xfrm>
            <a:off x="5808016" y="706435"/>
            <a:ext cx="358332" cy="358332"/>
            <a:chOff x="5541645" y="868017"/>
            <a:chExt cx="358332" cy="358332"/>
          </a:xfrm>
        </p:grpSpPr>
        <p:sp>
          <p:nvSpPr>
            <p:cNvPr id="88" name="Google Shape;88;p8"/>
            <p:cNvSpPr/>
            <p:nvPr/>
          </p:nvSpPr>
          <p:spPr>
            <a:xfrm>
              <a:off x="5541645" y="868017"/>
              <a:ext cx="358332" cy="358332"/>
            </a:xfrm>
            <a:prstGeom prst="ellipse">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89" name="Google Shape;89;p8"/>
            <p:cNvSpPr txBox="1"/>
            <p:nvPr/>
          </p:nvSpPr>
          <p:spPr>
            <a:xfrm>
              <a:off x="5541645" y="885601"/>
              <a:ext cx="358332" cy="32316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500">
                  <a:solidFill>
                    <a:srgbClr val="E5DFEC"/>
                  </a:solidFill>
                  <a:latin typeface="Arial"/>
                  <a:ea typeface="Arial"/>
                  <a:cs typeface="Arial"/>
                  <a:sym typeface="Arial"/>
                </a:rPr>
                <a:t>III</a:t>
              </a:r>
              <a:endParaRPr/>
            </a:p>
          </p:txBody>
        </p:sp>
      </p:grpSp>
      <p:sp>
        <p:nvSpPr>
          <p:cNvPr id="90" name="Google Shape;90;p8"/>
          <p:cNvSpPr txBox="1"/>
          <p:nvPr/>
        </p:nvSpPr>
        <p:spPr>
          <a:xfrm>
            <a:off x="672551" y="1248099"/>
            <a:ext cx="5445980" cy="111811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lang="en-US" sz="3700">
                <a:solidFill>
                  <a:srgbClr val="3F3151"/>
                </a:solidFill>
                <a:latin typeface="Comfortaa"/>
                <a:ea typeface="Comfortaa"/>
                <a:cs typeface="Comfortaa"/>
                <a:sym typeface="Comfortaa"/>
              </a:rPr>
              <a:t>Título do </a:t>
            </a:r>
            <a:br>
              <a:rPr lang="en-US" sz="3700">
                <a:solidFill>
                  <a:srgbClr val="3F3151"/>
                </a:solidFill>
                <a:latin typeface="Comfortaa"/>
                <a:ea typeface="Comfortaa"/>
                <a:cs typeface="Comfortaa"/>
                <a:sym typeface="Comfortaa"/>
              </a:rPr>
            </a:br>
            <a:r>
              <a:rPr lang="en-US" sz="3700">
                <a:solidFill>
                  <a:srgbClr val="3F3151"/>
                </a:solidFill>
                <a:latin typeface="Comfortaa"/>
                <a:ea typeface="Comfortaa"/>
                <a:cs typeface="Comfortaa"/>
                <a:sym typeface="Comfortaa"/>
              </a:rPr>
              <a:t>capítulo 2</a:t>
            </a:r>
            <a:endParaRPr sz="3700">
              <a:solidFill>
                <a:srgbClr val="3F3151"/>
              </a:solidFill>
              <a:latin typeface="Comfortaa"/>
              <a:ea typeface="Comfortaa"/>
              <a:cs typeface="Comfortaa"/>
              <a:sym typeface="Comforta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9"/>
          <p:cNvSpPr/>
          <p:nvPr/>
        </p:nvSpPr>
        <p:spPr>
          <a:xfrm>
            <a:off x="0" y="0"/>
            <a:ext cx="6858000" cy="10045148"/>
          </a:xfrm>
          <a:prstGeom prst="rect">
            <a:avLst/>
          </a:prstGeom>
          <a:solidFill>
            <a:srgbClr val="5F497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35">
              <a:solidFill>
                <a:schemeClr val="lt1"/>
              </a:solidFill>
              <a:latin typeface="Arial"/>
              <a:ea typeface="Arial"/>
              <a:cs typeface="Arial"/>
              <a:sym typeface="Arial"/>
            </a:endParaRPr>
          </a:p>
        </p:txBody>
      </p:sp>
      <p:sp>
        <p:nvSpPr>
          <p:cNvPr id="97" name="Google Shape;97;p9"/>
          <p:cNvSpPr txBox="1"/>
          <p:nvPr/>
        </p:nvSpPr>
        <p:spPr>
          <a:xfrm>
            <a:off x="-9728" y="3642927"/>
            <a:ext cx="6877456" cy="1126522"/>
          </a:xfrm>
          <a:prstGeom prst="rect">
            <a:avLst/>
          </a:prstGeom>
          <a:noFill/>
          <a:ln>
            <a:noFill/>
          </a:ln>
        </p:spPr>
        <p:txBody>
          <a:bodyPr anchorCtr="0" anchor="ctr" bIns="45700" lIns="91425" spcFirstLastPara="1" rIns="91425" wrap="square" tIns="45700">
            <a:noAutofit/>
          </a:bodyPr>
          <a:lstStyle/>
          <a:p>
            <a:pPr indent="0" lvl="0" marL="0" marR="0" rtl="0" algn="ctr">
              <a:lnSpc>
                <a:spcPct val="118108"/>
              </a:lnSpc>
              <a:spcBef>
                <a:spcPts val="0"/>
              </a:spcBef>
              <a:spcAft>
                <a:spcPts val="0"/>
              </a:spcAft>
              <a:buNone/>
            </a:pPr>
            <a:r>
              <a:rPr lang="en-US" sz="3700">
                <a:solidFill>
                  <a:srgbClr val="FFFFFF"/>
                </a:solidFill>
                <a:latin typeface="Comfortaa"/>
                <a:ea typeface="Comfortaa"/>
                <a:cs typeface="Comfortaa"/>
                <a:sym typeface="Comfortaa"/>
              </a:rPr>
              <a:t>Utilize a fonte </a:t>
            </a:r>
            <a:r>
              <a:rPr lang="en-US" sz="3700">
                <a:solidFill>
                  <a:srgbClr val="FFFFFF"/>
                </a:solidFill>
                <a:latin typeface="Comfortaa"/>
                <a:ea typeface="Comfortaa"/>
                <a:cs typeface="Comfortaa"/>
                <a:sym typeface="Comfortaa"/>
              </a:rPr>
              <a:t>Comfortaa</a:t>
            </a:r>
            <a:endParaRPr sz="3700">
              <a:solidFill>
                <a:srgbClr val="FFFFFF"/>
              </a:solidFill>
              <a:latin typeface="Comfortaa"/>
              <a:ea typeface="Comfortaa"/>
              <a:cs typeface="Comfortaa"/>
              <a:sym typeface="Comfortaa"/>
            </a:endParaRPr>
          </a:p>
          <a:p>
            <a:pPr indent="0" lvl="0" marL="0" marR="0" rtl="0" algn="ctr">
              <a:lnSpc>
                <a:spcPct val="118108"/>
              </a:lnSpc>
              <a:spcBef>
                <a:spcPts val="0"/>
              </a:spcBef>
              <a:spcAft>
                <a:spcPts val="0"/>
              </a:spcAft>
              <a:buNone/>
            </a:pPr>
            <a:r>
              <a:rPr lang="en-US" sz="3700">
                <a:solidFill>
                  <a:srgbClr val="FFFFFF"/>
                </a:solidFill>
                <a:latin typeface="Comfortaa"/>
                <a:ea typeface="Comfortaa"/>
                <a:cs typeface="Comfortaa"/>
                <a:sym typeface="Comfortaa"/>
              </a:rPr>
              <a:t>tamanho 37 para os títulos</a:t>
            </a:r>
            <a:endParaRPr sz="3700">
              <a:solidFill>
                <a:schemeClr val="dk1"/>
              </a:solidFill>
              <a:latin typeface="Comfortaa"/>
              <a:ea typeface="Comfortaa"/>
              <a:cs typeface="Comfortaa"/>
              <a:sym typeface="Comfortaa"/>
            </a:endParaRPr>
          </a:p>
        </p:txBody>
      </p:sp>
      <p:sp>
        <p:nvSpPr>
          <p:cNvPr id="98" name="Google Shape;98;p9"/>
          <p:cNvSpPr txBox="1"/>
          <p:nvPr/>
        </p:nvSpPr>
        <p:spPr>
          <a:xfrm>
            <a:off x="443190" y="5125296"/>
            <a:ext cx="5971620" cy="521227"/>
          </a:xfrm>
          <a:prstGeom prst="rect">
            <a:avLst/>
          </a:prstGeom>
          <a:noFill/>
          <a:ln>
            <a:noFill/>
          </a:ln>
        </p:spPr>
        <p:txBody>
          <a:bodyPr anchorCtr="0" anchor="ctr" bIns="45700" lIns="91425" spcFirstLastPara="1" rIns="91425" wrap="square" tIns="45700">
            <a:noAutofit/>
          </a:bodyPr>
          <a:lstStyle/>
          <a:p>
            <a:pPr indent="0" lvl="0" marL="0" marR="0" rtl="0" algn="ctr">
              <a:lnSpc>
                <a:spcPct val="132866"/>
              </a:lnSpc>
              <a:spcBef>
                <a:spcPts val="0"/>
              </a:spcBef>
              <a:spcAft>
                <a:spcPts val="0"/>
              </a:spcAft>
              <a:buNone/>
            </a:pPr>
            <a:r>
              <a:rPr b="1" lang="en-US" sz="1500">
                <a:solidFill>
                  <a:srgbClr val="FFFFFF"/>
                </a:solidFill>
                <a:latin typeface="Roboto Condensed"/>
                <a:ea typeface="Roboto Condensed"/>
                <a:cs typeface="Roboto Condensed"/>
                <a:sym typeface="Roboto Condensed"/>
              </a:rPr>
              <a:t>PARA OS TÓPICOS, UTILIZE A FONTE ROBOTO CONDENSED</a:t>
            </a:r>
            <a:endParaRPr/>
          </a:p>
          <a:p>
            <a:pPr indent="0" lvl="0" marL="0" marR="0" rtl="0" algn="ctr">
              <a:lnSpc>
                <a:spcPct val="132866"/>
              </a:lnSpc>
              <a:spcBef>
                <a:spcPts val="0"/>
              </a:spcBef>
              <a:spcAft>
                <a:spcPts val="0"/>
              </a:spcAft>
              <a:buNone/>
            </a:pPr>
            <a:r>
              <a:rPr b="1" lang="en-US" sz="1500">
                <a:solidFill>
                  <a:srgbClr val="FFFFFF"/>
                </a:solidFill>
                <a:latin typeface="Roboto Condensed"/>
                <a:ea typeface="Roboto Condensed"/>
                <a:cs typeface="Roboto Condensed"/>
                <a:sym typeface="Roboto Condensed"/>
              </a:rPr>
              <a:t>TAMANHO 15 EM NEGRITO</a:t>
            </a:r>
            <a:endParaRPr sz="1500">
              <a:solidFill>
                <a:schemeClr val="dk1"/>
              </a:solidFill>
              <a:latin typeface="Arial"/>
              <a:ea typeface="Arial"/>
              <a:cs typeface="Arial"/>
              <a:sym typeface="Arial"/>
            </a:endParaRPr>
          </a:p>
        </p:txBody>
      </p:sp>
      <p:sp>
        <p:nvSpPr>
          <p:cNvPr id="99" name="Google Shape;99;p9"/>
          <p:cNvSpPr txBox="1"/>
          <p:nvPr/>
        </p:nvSpPr>
        <p:spPr>
          <a:xfrm>
            <a:off x="443190" y="6002459"/>
            <a:ext cx="5971620" cy="260613"/>
          </a:xfrm>
          <a:prstGeom prst="rect">
            <a:avLst/>
          </a:prstGeom>
          <a:noFill/>
          <a:ln>
            <a:noFill/>
          </a:ln>
        </p:spPr>
        <p:txBody>
          <a:bodyPr anchorCtr="0" anchor="ctr" bIns="45700" lIns="91425" spcFirstLastPara="1" rIns="91425" wrap="square" tIns="45700">
            <a:noAutofit/>
          </a:bodyPr>
          <a:lstStyle/>
          <a:p>
            <a:pPr indent="0" lvl="0" marL="0" marR="0" rtl="0" algn="ctr">
              <a:lnSpc>
                <a:spcPct val="153307"/>
              </a:lnSpc>
              <a:spcBef>
                <a:spcPts val="0"/>
              </a:spcBef>
              <a:spcAft>
                <a:spcPts val="0"/>
              </a:spcAft>
              <a:buNone/>
            </a:pPr>
            <a:r>
              <a:rPr lang="en-US" sz="1300">
                <a:solidFill>
                  <a:srgbClr val="FFFFFF"/>
                </a:solidFill>
                <a:latin typeface="Roboto Condensed"/>
                <a:ea typeface="Roboto Condensed"/>
                <a:cs typeface="Roboto Condensed"/>
                <a:sym typeface="Roboto Condensed"/>
              </a:rPr>
              <a:t>Roboto Condensed tamanho 13 é a fonte utilizada para o texto corrido.</a:t>
            </a:r>
            <a:endParaRPr sz="13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p:nvPr/>
        </p:nvSpPr>
        <p:spPr>
          <a:xfrm>
            <a:off x="0" y="0"/>
            <a:ext cx="6858000" cy="9906000"/>
          </a:xfrm>
          <a:prstGeom prst="rect">
            <a:avLst/>
          </a:prstGeom>
          <a:solidFill>
            <a:srgbClr val="CCC0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35">
                <a:solidFill>
                  <a:schemeClr val="lt1"/>
                </a:solidFill>
                <a:latin typeface="Arial"/>
                <a:ea typeface="Arial"/>
                <a:cs typeface="Arial"/>
                <a:sym typeface="Arial"/>
              </a:rPr>
              <a:t>t</a:t>
            </a:r>
            <a:endParaRPr/>
          </a:p>
        </p:txBody>
      </p:sp>
      <p:grpSp>
        <p:nvGrpSpPr>
          <p:cNvPr id="106" name="Google Shape;106;p10"/>
          <p:cNvGrpSpPr/>
          <p:nvPr/>
        </p:nvGrpSpPr>
        <p:grpSpPr>
          <a:xfrm>
            <a:off x="1626243" y="3208502"/>
            <a:ext cx="3605514" cy="3488995"/>
            <a:chOff x="1626243" y="3017520"/>
            <a:chExt cx="3605514" cy="3488995"/>
          </a:xfrm>
        </p:grpSpPr>
        <p:pic>
          <p:nvPicPr>
            <p:cNvPr descr="preencoded.png" id="107" name="Google Shape;107;p10"/>
            <p:cNvPicPr preferRelativeResize="0"/>
            <p:nvPr/>
          </p:nvPicPr>
          <p:blipFill rotWithShape="1">
            <a:blip r:embed="rId3">
              <a:alphaModFix/>
            </a:blip>
            <a:srcRect b="0" l="0" r="0" t="0"/>
            <a:stretch/>
          </p:blipFill>
          <p:spPr>
            <a:xfrm>
              <a:off x="2375800" y="3017520"/>
              <a:ext cx="2106401" cy="2057977"/>
            </a:xfrm>
            <a:prstGeom prst="rect">
              <a:avLst/>
            </a:prstGeom>
            <a:noFill/>
            <a:ln>
              <a:noFill/>
            </a:ln>
          </p:spPr>
        </p:pic>
        <p:sp>
          <p:nvSpPr>
            <p:cNvPr id="108" name="Google Shape;108;p10"/>
            <p:cNvSpPr txBox="1"/>
            <p:nvPr/>
          </p:nvSpPr>
          <p:spPr>
            <a:xfrm>
              <a:off x="1626243" y="5578141"/>
              <a:ext cx="3605514" cy="92837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000000"/>
                  </a:solidFill>
                  <a:latin typeface="Arial"/>
                  <a:ea typeface="Arial"/>
                  <a:cs typeface="Arial"/>
                  <a:sym typeface="Arial"/>
                </a:rPr>
                <a:t>Nome da Sua</a:t>
              </a:r>
              <a:r>
                <a:rPr b="1" lang="en-US" sz="1800"/>
                <a:t> </a:t>
              </a:r>
              <a:r>
                <a:rPr b="1" lang="en-US" sz="1800">
                  <a:solidFill>
                    <a:srgbClr val="000000"/>
                  </a:solidFill>
                  <a:latin typeface="Arial"/>
                  <a:ea typeface="Arial"/>
                  <a:cs typeface="Arial"/>
                  <a:sym typeface="Arial"/>
                </a:rPr>
                <a:t>Empresa</a:t>
              </a:r>
              <a:endParaRPr b="1" sz="1800"/>
            </a:p>
            <a:p>
              <a:pPr indent="0" lvl="0" marL="0" marR="0" rtl="0" algn="ctr">
                <a:spcBef>
                  <a:spcPts val="0"/>
                </a:spcBef>
                <a:spcAft>
                  <a:spcPts val="0"/>
                </a:spcAft>
                <a:buNone/>
              </a:pPr>
              <a:r>
                <a:rPr lang="en-US" sz="1800">
                  <a:solidFill>
                    <a:srgbClr val="000000"/>
                  </a:solidFill>
                  <a:latin typeface="Arial"/>
                  <a:ea typeface="Arial"/>
                  <a:cs typeface="Arial"/>
                  <a:sym typeface="Arial"/>
                </a:rPr>
                <a:t>(Adicione um link para a página de seu negócio).</a:t>
              </a:r>
              <a:endParaRPr sz="1800">
                <a:solidFill>
                  <a:schemeClr val="dk1"/>
                </a:solidFill>
                <a:latin typeface="Arial"/>
                <a:ea typeface="Arial"/>
                <a:cs typeface="Arial"/>
                <a:sym typeface="Arial"/>
              </a:endParaRPr>
            </a:p>
          </p:txBody>
        </p:sp>
        <p:sp>
          <p:nvSpPr>
            <p:cNvPr id="109" name="Google Shape;109;p10"/>
            <p:cNvSpPr txBox="1"/>
            <p:nvPr/>
          </p:nvSpPr>
          <p:spPr>
            <a:xfrm>
              <a:off x="2689055" y="3902129"/>
              <a:ext cx="1479890" cy="288759"/>
            </a:xfrm>
            <a:prstGeom prst="rect">
              <a:avLst/>
            </a:prstGeom>
            <a:noFill/>
            <a:ln>
              <a:noFill/>
            </a:ln>
          </p:spPr>
          <p:txBody>
            <a:bodyPr anchorCtr="0" anchor="ctr" bIns="45700" lIns="91425" spcFirstLastPara="1" rIns="91425" wrap="square" tIns="45700">
              <a:noAutofit/>
            </a:bodyPr>
            <a:lstStyle/>
            <a:p>
              <a:pPr indent="0" lvl="0" marL="0" marR="0" rtl="0" algn="ctr">
                <a:lnSpc>
                  <a:spcPct val="220200"/>
                </a:lnSpc>
                <a:spcBef>
                  <a:spcPts val="0"/>
                </a:spcBef>
                <a:spcAft>
                  <a:spcPts val="0"/>
                </a:spcAft>
                <a:buNone/>
              </a:pPr>
              <a:r>
                <a:rPr b="1" lang="en-US" sz="2000">
                  <a:solidFill>
                    <a:srgbClr val="000000"/>
                  </a:solidFill>
                  <a:latin typeface="Montserrat"/>
                  <a:ea typeface="Montserrat"/>
                  <a:cs typeface="Montserrat"/>
                  <a:sym typeface="Montserrat"/>
                </a:rPr>
                <a:t>SUA MARCA AQUI</a:t>
              </a:r>
              <a:endParaRPr sz="2000">
                <a:solidFill>
                  <a:schemeClr val="dk1"/>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pic>
        <p:nvPicPr>
          <p:cNvPr id="114" name="Google Shape;114;p11" title="materiais_fluxo de caixa (5).png"/>
          <p:cNvPicPr preferRelativeResize="0"/>
          <p:nvPr/>
        </p:nvPicPr>
        <p:blipFill>
          <a:blip r:embed="rId3">
            <a:alphaModFix/>
          </a:blip>
          <a:stretch>
            <a:fillRect/>
          </a:stretch>
        </p:blipFill>
        <p:spPr>
          <a:xfrm>
            <a:off x="288240" y="1266020"/>
            <a:ext cx="1985092" cy="3527636"/>
          </a:xfrm>
          <a:prstGeom prst="rect">
            <a:avLst/>
          </a:prstGeom>
          <a:noFill/>
          <a:ln>
            <a:noFill/>
          </a:ln>
        </p:spPr>
      </p:pic>
      <p:pic>
        <p:nvPicPr>
          <p:cNvPr id="115" name="Google Shape;115;p11" title="produto_link (1).png"/>
          <p:cNvPicPr preferRelativeResize="0"/>
          <p:nvPr/>
        </p:nvPicPr>
        <p:blipFill>
          <a:blip r:embed="rId4">
            <a:alphaModFix/>
          </a:blip>
          <a:stretch>
            <a:fillRect/>
          </a:stretch>
        </p:blipFill>
        <p:spPr>
          <a:xfrm>
            <a:off x="2430996" y="1266020"/>
            <a:ext cx="1985092" cy="3527686"/>
          </a:xfrm>
          <a:prstGeom prst="rect">
            <a:avLst/>
          </a:prstGeom>
          <a:noFill/>
          <a:ln>
            <a:noFill/>
          </a:ln>
        </p:spPr>
      </p:pic>
      <p:pic>
        <p:nvPicPr>
          <p:cNvPr id="116" name="Google Shape;116;p11" title="newsletter (7).png"/>
          <p:cNvPicPr preferRelativeResize="0"/>
          <p:nvPr/>
        </p:nvPicPr>
        <p:blipFill>
          <a:blip r:embed="rId5">
            <a:alphaModFix/>
          </a:blip>
          <a:stretch>
            <a:fillRect/>
          </a:stretch>
        </p:blipFill>
        <p:spPr>
          <a:xfrm>
            <a:off x="4573747" y="1266048"/>
            <a:ext cx="1985092" cy="3527613"/>
          </a:xfrm>
          <a:prstGeom prst="rect">
            <a:avLst/>
          </a:prstGeom>
          <a:noFill/>
          <a:ln>
            <a:noFill/>
          </a:ln>
        </p:spPr>
      </p:pic>
      <p:pic>
        <p:nvPicPr>
          <p:cNvPr id="117" name="Google Shape;117;p11" title="Screenshot 2025-12-18 at 15.19.20.png"/>
          <p:cNvPicPr preferRelativeResize="0"/>
          <p:nvPr/>
        </p:nvPicPr>
        <p:blipFill>
          <a:blip r:embed="rId6">
            <a:alphaModFix/>
          </a:blip>
          <a:stretch>
            <a:fillRect/>
          </a:stretch>
        </p:blipFill>
        <p:spPr>
          <a:xfrm>
            <a:off x="1641007" y="7797447"/>
            <a:ext cx="3576250" cy="1133925"/>
          </a:xfrm>
          <a:prstGeom prst="rect">
            <a:avLst/>
          </a:prstGeom>
          <a:noFill/>
          <a:ln>
            <a:noFill/>
          </a:ln>
        </p:spPr>
      </p:pic>
      <p:sp>
        <p:nvSpPr>
          <p:cNvPr id="118" name="Google Shape;118;p11"/>
          <p:cNvSpPr txBox="1"/>
          <p:nvPr/>
        </p:nvSpPr>
        <p:spPr>
          <a:xfrm>
            <a:off x="125" y="5233650"/>
            <a:ext cx="6858000" cy="2457600"/>
          </a:xfrm>
          <a:prstGeom prst="rect">
            <a:avLst/>
          </a:prstGeom>
          <a:noFill/>
          <a:ln>
            <a:noFill/>
          </a:ln>
        </p:spPr>
        <p:txBody>
          <a:bodyPr anchorCtr="0" anchor="t" bIns="18650" lIns="18650" spcFirstLastPara="1" rIns="18650" wrap="square" tIns="18650">
            <a:noAutofit/>
          </a:bodyPr>
          <a:lstStyle/>
          <a:p>
            <a:pPr indent="0" lvl="0" marL="190500" rtl="0" algn="l">
              <a:lnSpc>
                <a:spcPct val="115000"/>
              </a:lnSpc>
              <a:spcBef>
                <a:spcPts val="0"/>
              </a:spcBef>
              <a:spcAft>
                <a:spcPts val="0"/>
              </a:spcAft>
              <a:buNone/>
            </a:pPr>
            <a:r>
              <a:rPr lang="en-US" sz="700">
                <a:solidFill>
                  <a:schemeClr val="dk1"/>
                </a:solidFill>
              </a:rPr>
              <a:t>       </a:t>
            </a:r>
            <a:r>
              <a:rPr lang="en-US" sz="1600" u="sng">
                <a:solidFill>
                  <a:schemeClr val="dk1"/>
                </a:solidFill>
                <a:highlight>
                  <a:srgbClr val="BAFF19"/>
                </a:highlight>
                <a:hlinkClick r:id="rId7">
                  <a:extLst>
                    <a:ext uri="{A12FA001-AC4F-418D-AE19-62706E023703}">
                      <ahyp:hlinkClr val="tx"/>
                    </a:ext>
                  </a:extLst>
                </a:hlinkClick>
              </a:rPr>
              <a:t>ACESSAR AGORA</a:t>
            </a:r>
            <a:r>
              <a:rPr lang="en-US" sz="1600">
                <a:solidFill>
                  <a:schemeClr val="dk1"/>
                </a:solidFill>
              </a:rPr>
              <a:t>		</a:t>
            </a:r>
            <a:r>
              <a:rPr lang="en-US" sz="1600" u="sng">
                <a:solidFill>
                  <a:schemeClr val="dk1"/>
                </a:solidFill>
                <a:highlight>
                  <a:srgbClr val="BAFF19"/>
                </a:highlight>
                <a:hlinkClick r:id="rId8">
                  <a:extLst>
                    <a:ext uri="{A12FA001-AC4F-418D-AE19-62706E023703}">
                      <ahyp:hlinkClr val="tx"/>
                    </a:ext>
                  </a:extLst>
                </a:hlinkClick>
              </a:rPr>
              <a:t>BAIXAR APP</a:t>
            </a:r>
            <a:r>
              <a:rPr lang="en-US" sz="1600">
                <a:solidFill>
                  <a:schemeClr val="dk1"/>
                </a:solidFill>
              </a:rPr>
              <a:t>		 </a:t>
            </a:r>
            <a:r>
              <a:rPr lang="en-US" sz="1600" u="sng">
                <a:solidFill>
                  <a:schemeClr val="dk1"/>
                </a:solidFill>
                <a:highlight>
                  <a:srgbClr val="BAFF19"/>
                </a:highlight>
                <a:hlinkClick r:id="rId9">
                  <a:extLst>
                    <a:ext uri="{A12FA001-AC4F-418D-AE19-62706E023703}">
                      <ahyp:hlinkClr val="tx"/>
                    </a:ext>
                  </a:extLst>
                </a:hlinkClick>
              </a:rPr>
              <a:t>ASSINAR GRÁTIS</a:t>
            </a:r>
            <a:endParaRPr sz="1600">
              <a:solidFill>
                <a:schemeClr val="dk1"/>
              </a:solidFill>
              <a:highlight>
                <a:srgbClr val="BAFF19"/>
              </a:highlight>
            </a:endParaRPr>
          </a:p>
          <a:p>
            <a:pPr indent="0" lvl="0" marL="0" rtl="0" algn="l">
              <a:lnSpc>
                <a:spcPct val="115000"/>
              </a:lnSpc>
              <a:spcBef>
                <a:spcPts val="0"/>
              </a:spcBef>
              <a:spcAft>
                <a:spcPts val="0"/>
              </a:spcAft>
              <a:buNone/>
            </a:pPr>
            <a:r>
              <a:t/>
            </a:r>
            <a:endParaRPr sz="1600">
              <a:solidFill>
                <a:schemeClr val="dk1"/>
              </a:solidFill>
            </a:endParaRPr>
          </a:p>
          <a:p>
            <a:pPr indent="0" lvl="0" marL="0" rtl="0" algn="ctr">
              <a:lnSpc>
                <a:spcPct val="144000"/>
              </a:lnSpc>
              <a:spcBef>
                <a:spcPts val="0"/>
              </a:spcBef>
              <a:spcAft>
                <a:spcPts val="0"/>
              </a:spcAft>
              <a:buNone/>
            </a:pPr>
            <a:r>
              <a:t/>
            </a:r>
            <a:endParaRPr sz="1600">
              <a:solidFill>
                <a:schemeClr val="dk1"/>
              </a:solidFill>
              <a:highlight>
                <a:srgbClr val="FFFFFF"/>
              </a:highlight>
            </a:endParaRPr>
          </a:p>
          <a:p>
            <a:pPr indent="0" lvl="0" marL="0" rtl="0" algn="ctr">
              <a:lnSpc>
                <a:spcPct val="144000"/>
              </a:lnSpc>
              <a:spcBef>
                <a:spcPts val="0"/>
              </a:spcBef>
              <a:spcAft>
                <a:spcPts val="0"/>
              </a:spcAft>
              <a:buNone/>
            </a:pPr>
            <a:r>
              <a:rPr lang="en-US" sz="1600">
                <a:solidFill>
                  <a:schemeClr val="dk1"/>
                </a:solidFill>
                <a:highlight>
                  <a:srgbClr val="FFFFFF"/>
                </a:highlight>
              </a:rPr>
              <a:t>Queremos saber sua opinião sobre nossos </a:t>
            </a:r>
            <a:endParaRPr sz="1600">
              <a:solidFill>
                <a:schemeClr val="dk1"/>
              </a:solidFill>
              <a:highlight>
                <a:srgbClr val="FFFFFF"/>
              </a:highlight>
            </a:endParaRPr>
          </a:p>
          <a:p>
            <a:pPr indent="0" lvl="0" marL="0" rtl="0" algn="ctr">
              <a:lnSpc>
                <a:spcPct val="144000"/>
              </a:lnSpc>
              <a:spcBef>
                <a:spcPts val="0"/>
              </a:spcBef>
              <a:spcAft>
                <a:spcPts val="0"/>
              </a:spcAft>
              <a:buNone/>
            </a:pPr>
            <a:r>
              <a:rPr lang="en-US" sz="1600">
                <a:solidFill>
                  <a:schemeClr val="dk1"/>
                </a:solidFill>
                <a:highlight>
                  <a:srgbClr val="FFFFFF"/>
                </a:highlight>
              </a:rPr>
              <a:t>Modelos de Ebook!</a:t>
            </a:r>
            <a:endParaRPr sz="1600">
              <a:solidFill>
                <a:schemeClr val="dk1"/>
              </a:solidFill>
              <a:highlight>
                <a:srgbClr val="FFFFFF"/>
              </a:highlight>
            </a:endParaRPr>
          </a:p>
          <a:p>
            <a:pPr indent="0" lvl="0" marL="0" rtl="0" algn="ctr">
              <a:lnSpc>
                <a:spcPct val="144000"/>
              </a:lnSpc>
              <a:spcBef>
                <a:spcPts val="0"/>
              </a:spcBef>
              <a:spcAft>
                <a:spcPts val="0"/>
              </a:spcAft>
              <a:buNone/>
            </a:pPr>
            <a:r>
              <a:t/>
            </a:r>
            <a:endParaRPr sz="1600">
              <a:solidFill>
                <a:schemeClr val="dk1"/>
              </a:solidFill>
              <a:highlight>
                <a:srgbClr val="FFFFFF"/>
              </a:highlight>
            </a:endParaRPr>
          </a:p>
          <a:p>
            <a:pPr indent="0" lvl="0" marL="0" rtl="0" algn="ctr">
              <a:lnSpc>
                <a:spcPct val="144000"/>
              </a:lnSpc>
              <a:spcBef>
                <a:spcPts val="0"/>
              </a:spcBef>
              <a:spcAft>
                <a:spcPts val="0"/>
              </a:spcAft>
              <a:buNone/>
            </a:pPr>
            <a:r>
              <a:rPr lang="en-US" sz="1600" u="sng">
                <a:solidFill>
                  <a:srgbClr val="1155CC"/>
                </a:solidFill>
                <a:highlight>
                  <a:srgbClr val="FFFFFF"/>
                </a:highlight>
                <a:hlinkClick r:id="rId10">
                  <a:extLst>
                    <a:ext uri="{A12FA001-AC4F-418D-AE19-62706E023703}">
                      <ahyp:hlinkClr val="tx"/>
                    </a:ext>
                  </a:extLst>
                </a:hlinkClick>
              </a:rPr>
              <a:t>Clique aqui para avaliar</a:t>
            </a:r>
            <a:endParaRPr sz="16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