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8" d="100"/>
          <a:sy n="178" d="100"/>
        </p:scale>
        <p:origin x="-6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8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2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8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8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1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6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9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D01B1-C660-5B49-9181-77450EC0AFFE}" type="datetimeFigureOut">
              <a:rPr lang="en-US" smtClean="0"/>
              <a:t>18-02-23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73A2-0C24-1D42-9379-7C2E4C4A2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4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1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7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9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3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07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80051_TonarsParloren_PPT_2018_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56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Frilans 4</dc:creator>
  <cp:lastModifiedBy>Frilans 4</cp:lastModifiedBy>
  <cp:revision>1</cp:revision>
  <dcterms:created xsi:type="dcterms:W3CDTF">2018-02-09T09:59:20Z</dcterms:created>
  <dcterms:modified xsi:type="dcterms:W3CDTF">2018-02-23T14:09:17Z</dcterms:modified>
</cp:coreProperties>
</file>