
<file path=[Content_Types].xml><?xml version="1.0" encoding="utf-8"?>
<Types xmlns="http://schemas.openxmlformats.org/package/2006/content-types">
  <Default Extension="emf" ContentType="image/x-emf"/>
  <Default Extension="gif" ContentType="image/gif"/>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2"/>
  </p:notesMasterIdLst>
  <p:handoutMasterIdLst>
    <p:handoutMasterId r:id="rId23"/>
  </p:handoutMasterIdLst>
  <p:sldIdLst>
    <p:sldId id="897" r:id="rId2"/>
    <p:sldId id="260" r:id="rId3"/>
    <p:sldId id="1301" r:id="rId4"/>
    <p:sldId id="1911" r:id="rId5"/>
    <p:sldId id="1891" r:id="rId6"/>
    <p:sldId id="1892" r:id="rId7"/>
    <p:sldId id="1912" r:id="rId8"/>
    <p:sldId id="1906" r:id="rId9"/>
    <p:sldId id="1907" r:id="rId10"/>
    <p:sldId id="258" r:id="rId11"/>
    <p:sldId id="1297" r:id="rId12"/>
    <p:sldId id="1889" r:id="rId13"/>
    <p:sldId id="259" r:id="rId14"/>
    <p:sldId id="1901" r:id="rId15"/>
    <p:sldId id="1902" r:id="rId16"/>
    <p:sldId id="262" r:id="rId17"/>
    <p:sldId id="1888" r:id="rId18"/>
    <p:sldId id="1908" r:id="rId19"/>
    <p:sldId id="1909" r:id="rId20"/>
    <p:sldId id="1910" r:id="rId21"/>
  </p:sldIdLst>
  <p:sldSz cx="12192000" cy="6858000"/>
  <p:notesSz cx="9934575" cy="6802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8" userDrawn="1">
          <p15:clr>
            <a:srgbClr val="A4A3A4"/>
          </p15:clr>
        </p15:guide>
        <p15:guide id="2" pos="118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osuke Uemura" initials="KU" lastIdx="2" clrIdx="0">
    <p:extLst>
      <p:ext uri="{19B8F6BF-5375-455C-9EA6-DF929625EA0E}">
        <p15:presenceInfo xmlns:p15="http://schemas.microsoft.com/office/powerpoint/2012/main" userId="Kyosuke Uemu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9CBE"/>
    <a:srgbClr val="EFD5E4"/>
    <a:srgbClr val="EB67E8"/>
    <a:srgbClr val="8B0041"/>
    <a:srgbClr val="F3FAFF"/>
    <a:srgbClr val="E5F5FF"/>
    <a:srgbClr val="FFFFFF"/>
    <a:srgbClr val="E60000"/>
    <a:srgbClr val="F8FAF4"/>
    <a:srgbClr val="EBF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2" autoAdjust="0"/>
    <p:restoredTop sz="93775" autoAdjust="0"/>
  </p:normalViewPr>
  <p:slideViewPr>
    <p:cSldViewPr snapToGrid="0" showGuides="1">
      <p:cViewPr varScale="1">
        <p:scale>
          <a:sx n="137" d="100"/>
          <a:sy n="137" d="100"/>
        </p:scale>
        <p:origin x="200" y="632"/>
      </p:cViewPr>
      <p:guideLst>
        <p:guide orient="horz" pos="368"/>
        <p:guide pos="1186"/>
      </p:guideLst>
    </p:cSldViewPr>
  </p:slideViewPr>
  <p:notesTextViewPr>
    <p:cViewPr>
      <p:scale>
        <a:sx n="100" d="100"/>
        <a:sy n="100" d="100"/>
      </p:scale>
      <p:origin x="0" y="0"/>
    </p:cViewPr>
  </p:notesTextViewPr>
  <p:sorterViewPr>
    <p:cViewPr>
      <p:scale>
        <a:sx n="100" d="100"/>
        <a:sy n="100" d="100"/>
      </p:scale>
      <p:origin x="0" y="-137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5300" cy="341325"/>
          </a:xfrm>
          <a:prstGeom prst="rect">
            <a:avLst/>
          </a:prstGeom>
        </p:spPr>
        <p:txBody>
          <a:bodyPr vert="horz" lIns="62984" tIns="31492" rIns="62984" bIns="31492" rtlCol="0"/>
          <a:lstStyle>
            <a:lvl1pPr algn="l">
              <a:defRPr sz="800"/>
            </a:lvl1pPr>
          </a:lstStyle>
          <a:p>
            <a:endParaRPr kumimoji="1" lang="ja-JP" altLang="en-US" dirty="0">
              <a:latin typeface="Arial" panose="020B0604020202020204" pitchFamily="34" charset="0"/>
            </a:endParaRPr>
          </a:p>
        </p:txBody>
      </p:sp>
      <p:sp>
        <p:nvSpPr>
          <p:cNvPr id="3" name="日付プレースホルダー 2"/>
          <p:cNvSpPr>
            <a:spLocks noGrp="1"/>
          </p:cNvSpPr>
          <p:nvPr>
            <p:ph type="dt" sz="quarter" idx="1"/>
          </p:nvPr>
        </p:nvSpPr>
        <p:spPr>
          <a:xfrm>
            <a:off x="5627688" y="0"/>
            <a:ext cx="4305300" cy="341325"/>
          </a:xfrm>
          <a:prstGeom prst="rect">
            <a:avLst/>
          </a:prstGeom>
        </p:spPr>
        <p:txBody>
          <a:bodyPr vert="horz" lIns="62984" tIns="31492" rIns="62984" bIns="31492" rtlCol="0"/>
          <a:lstStyle>
            <a:lvl1pPr algn="r">
              <a:defRPr sz="800"/>
            </a:lvl1pPr>
          </a:lstStyle>
          <a:p>
            <a:fld id="{CA799A1D-8030-4305-8432-EA569687212C}" type="datetimeFigureOut">
              <a:rPr kumimoji="1" lang="ja-JP" altLang="en-US" smtClean="0">
                <a:latin typeface="Arial" panose="020B0604020202020204" pitchFamily="34" charset="0"/>
              </a:rPr>
              <a:t>2020/5/14</a:t>
            </a:fld>
            <a:endParaRPr kumimoji="1" lang="ja-JP" altLang="en-US" dirty="0">
              <a:latin typeface="Arial" panose="020B0604020202020204" pitchFamily="34" charset="0"/>
            </a:endParaRPr>
          </a:p>
        </p:txBody>
      </p:sp>
      <p:sp>
        <p:nvSpPr>
          <p:cNvPr id="4" name="フッター プレースホルダー 3"/>
          <p:cNvSpPr>
            <a:spLocks noGrp="1"/>
          </p:cNvSpPr>
          <p:nvPr>
            <p:ph type="ftr" sz="quarter" idx="2"/>
          </p:nvPr>
        </p:nvSpPr>
        <p:spPr>
          <a:xfrm>
            <a:off x="0" y="6461114"/>
            <a:ext cx="4305300" cy="341325"/>
          </a:xfrm>
          <a:prstGeom prst="rect">
            <a:avLst/>
          </a:prstGeom>
        </p:spPr>
        <p:txBody>
          <a:bodyPr vert="horz" lIns="62984" tIns="31492" rIns="62984" bIns="31492" rtlCol="0" anchor="b"/>
          <a:lstStyle>
            <a:lvl1pPr algn="l">
              <a:defRPr sz="800"/>
            </a:lvl1pPr>
          </a:lstStyle>
          <a:p>
            <a:endParaRPr kumimoji="1" lang="ja-JP" altLang="en-US" dirty="0">
              <a:latin typeface="Arial" panose="020B0604020202020204" pitchFamily="34" charset="0"/>
            </a:endParaRPr>
          </a:p>
        </p:txBody>
      </p:sp>
      <p:sp>
        <p:nvSpPr>
          <p:cNvPr id="5" name="スライド番号プレースホルダー 4"/>
          <p:cNvSpPr>
            <a:spLocks noGrp="1"/>
          </p:cNvSpPr>
          <p:nvPr>
            <p:ph type="sldNum" sz="quarter" idx="3"/>
          </p:nvPr>
        </p:nvSpPr>
        <p:spPr>
          <a:xfrm>
            <a:off x="5627688" y="6461114"/>
            <a:ext cx="4305300" cy="341325"/>
          </a:xfrm>
          <a:prstGeom prst="rect">
            <a:avLst/>
          </a:prstGeom>
        </p:spPr>
        <p:txBody>
          <a:bodyPr vert="horz" lIns="62984" tIns="31492" rIns="62984" bIns="31492" rtlCol="0" anchor="b"/>
          <a:lstStyle>
            <a:lvl1pPr algn="r">
              <a:defRPr sz="800"/>
            </a:lvl1pPr>
          </a:lstStyle>
          <a:p>
            <a:fld id="{1FD7A55F-96DA-437B-8EFA-E1FEFD66B874}" type="slidenum">
              <a:rPr kumimoji="1" lang="ja-JP" altLang="en-US" smtClean="0">
                <a:latin typeface="Arial" panose="020B0604020202020204" pitchFamily="34" charset="0"/>
              </a:rPr>
              <a:t>‹#›</a:t>
            </a:fld>
            <a:endParaRPr kumimoji="1" lang="ja-JP" altLang="en-US" dirty="0">
              <a:latin typeface="Arial" panose="020B0604020202020204" pitchFamily="34" charset="0"/>
            </a:endParaRPr>
          </a:p>
        </p:txBody>
      </p:sp>
    </p:spTree>
    <p:extLst>
      <p:ext uri="{BB962C8B-B14F-4D97-AF65-F5344CB8AC3E}">
        <p14:creationId xmlns:p14="http://schemas.microsoft.com/office/powerpoint/2010/main" val="960772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4304982" cy="340121"/>
          </a:xfrm>
          <a:prstGeom prst="rect">
            <a:avLst/>
          </a:prstGeom>
        </p:spPr>
        <p:txBody>
          <a:bodyPr vert="horz" lIns="95617" tIns="47808" rIns="95617" bIns="47808" rtlCol="0"/>
          <a:lstStyle>
            <a:lvl1pPr algn="l">
              <a:defRPr sz="1300">
                <a:latin typeface="Arial" panose="020B0604020202020204" pitchFamily="34" charset="0"/>
              </a:defRPr>
            </a:lvl1pPr>
          </a:lstStyle>
          <a:p>
            <a:endParaRPr lang="ja-JP" altLang="en-US" dirty="0"/>
          </a:p>
        </p:txBody>
      </p:sp>
      <p:sp>
        <p:nvSpPr>
          <p:cNvPr id="3" name="日付プレースホルダ 2"/>
          <p:cNvSpPr>
            <a:spLocks noGrp="1"/>
          </p:cNvSpPr>
          <p:nvPr>
            <p:ph type="dt" idx="1"/>
          </p:nvPr>
        </p:nvSpPr>
        <p:spPr>
          <a:xfrm>
            <a:off x="5627294" y="2"/>
            <a:ext cx="4304982" cy="340121"/>
          </a:xfrm>
          <a:prstGeom prst="rect">
            <a:avLst/>
          </a:prstGeom>
        </p:spPr>
        <p:txBody>
          <a:bodyPr vert="horz" lIns="95617" tIns="47808" rIns="95617" bIns="47808" rtlCol="0"/>
          <a:lstStyle>
            <a:lvl1pPr algn="r">
              <a:defRPr sz="1300">
                <a:latin typeface="Arial" panose="020B0604020202020204" pitchFamily="34" charset="0"/>
              </a:defRPr>
            </a:lvl1pPr>
          </a:lstStyle>
          <a:p>
            <a:fld id="{EF3CC244-B5D2-4230-8518-080B781FFE1F}" type="datetimeFigureOut">
              <a:rPr lang="ja-JP" altLang="en-US" smtClean="0"/>
              <a:pPr/>
              <a:t>2020/5/14</a:t>
            </a:fld>
            <a:endParaRPr lang="ja-JP" altLang="en-US" dirty="0"/>
          </a:p>
        </p:txBody>
      </p:sp>
      <p:sp>
        <p:nvSpPr>
          <p:cNvPr id="4" name="スライド イメージ プレースホルダ 3"/>
          <p:cNvSpPr>
            <a:spLocks noGrp="1" noRot="1" noChangeAspect="1"/>
          </p:cNvSpPr>
          <p:nvPr>
            <p:ph type="sldImg" idx="2"/>
          </p:nvPr>
        </p:nvSpPr>
        <p:spPr>
          <a:xfrm>
            <a:off x="2703513" y="511175"/>
            <a:ext cx="4527550" cy="2547938"/>
          </a:xfrm>
          <a:prstGeom prst="rect">
            <a:avLst/>
          </a:prstGeom>
          <a:noFill/>
          <a:ln w="12700">
            <a:solidFill>
              <a:prstClr val="black"/>
            </a:solidFill>
          </a:ln>
        </p:spPr>
        <p:txBody>
          <a:bodyPr vert="horz" lIns="95617" tIns="47808" rIns="95617" bIns="47808" rtlCol="0" anchor="ctr"/>
          <a:lstStyle/>
          <a:p>
            <a:endParaRPr lang="ja-JP" altLang="en-US" dirty="0"/>
          </a:p>
        </p:txBody>
      </p:sp>
      <p:sp>
        <p:nvSpPr>
          <p:cNvPr id="5" name="ノート プレースホルダ 4"/>
          <p:cNvSpPr>
            <a:spLocks noGrp="1"/>
          </p:cNvSpPr>
          <p:nvPr>
            <p:ph type="body" sz="quarter" idx="3"/>
          </p:nvPr>
        </p:nvSpPr>
        <p:spPr>
          <a:xfrm>
            <a:off x="993460" y="3231159"/>
            <a:ext cx="7947659" cy="3061097"/>
          </a:xfrm>
          <a:prstGeom prst="rect">
            <a:avLst/>
          </a:prstGeom>
        </p:spPr>
        <p:txBody>
          <a:bodyPr vert="horz" lIns="95617" tIns="47808" rIns="95617" bIns="47808"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 5"/>
          <p:cNvSpPr>
            <a:spLocks noGrp="1"/>
          </p:cNvSpPr>
          <p:nvPr>
            <p:ph type="ftr" sz="quarter" idx="4"/>
          </p:nvPr>
        </p:nvSpPr>
        <p:spPr>
          <a:xfrm>
            <a:off x="2" y="6461137"/>
            <a:ext cx="4304982" cy="340121"/>
          </a:xfrm>
          <a:prstGeom prst="rect">
            <a:avLst/>
          </a:prstGeom>
        </p:spPr>
        <p:txBody>
          <a:bodyPr vert="horz" lIns="95617" tIns="47808" rIns="95617" bIns="47808" rtlCol="0" anchor="b"/>
          <a:lstStyle>
            <a:lvl1pPr algn="l">
              <a:defRPr sz="1300">
                <a:latin typeface="Arial" panose="020B0604020202020204" pitchFamily="34" charset="0"/>
              </a:defRPr>
            </a:lvl1pPr>
          </a:lstStyle>
          <a:p>
            <a:endParaRPr lang="ja-JP" altLang="en-US" dirty="0"/>
          </a:p>
        </p:txBody>
      </p:sp>
      <p:sp>
        <p:nvSpPr>
          <p:cNvPr id="7" name="スライド番号プレースホルダ 6"/>
          <p:cNvSpPr>
            <a:spLocks noGrp="1"/>
          </p:cNvSpPr>
          <p:nvPr>
            <p:ph type="sldNum" sz="quarter" idx="5"/>
          </p:nvPr>
        </p:nvSpPr>
        <p:spPr>
          <a:xfrm>
            <a:off x="5627294" y="6461137"/>
            <a:ext cx="4304982" cy="340121"/>
          </a:xfrm>
          <a:prstGeom prst="rect">
            <a:avLst/>
          </a:prstGeom>
        </p:spPr>
        <p:txBody>
          <a:bodyPr vert="horz" lIns="95617" tIns="47808" rIns="95617" bIns="47808" rtlCol="0" anchor="b"/>
          <a:lstStyle>
            <a:lvl1pPr algn="r">
              <a:defRPr sz="1300">
                <a:latin typeface="Arial" panose="020B0604020202020204" pitchFamily="34" charset="0"/>
              </a:defRPr>
            </a:lvl1pPr>
          </a:lstStyle>
          <a:p>
            <a:fld id="{DE635707-5465-47BD-B5E1-AFD15D4D9F47}" type="slidenum">
              <a:rPr lang="ja-JP" altLang="en-US" smtClean="0"/>
              <a:pPr/>
              <a:t>‹#›</a:t>
            </a:fld>
            <a:endParaRPr lang="ja-JP" altLang="en-US" dirty="0"/>
          </a:p>
        </p:txBody>
      </p:sp>
    </p:spTree>
    <p:extLst>
      <p:ext uri="{BB962C8B-B14F-4D97-AF65-F5344CB8AC3E}">
        <p14:creationId xmlns:p14="http://schemas.microsoft.com/office/powerpoint/2010/main" val="35188191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5:notes"/>
          <p:cNvSpPr txBox="1">
            <a:spLocks noGrp="1"/>
          </p:cNvSpPr>
          <p:nvPr>
            <p:ph type="body" idx="1"/>
          </p:nvPr>
        </p:nvSpPr>
        <p:spPr>
          <a:xfrm>
            <a:off x="993460" y="3231159"/>
            <a:ext cx="7947659" cy="3061097"/>
          </a:xfrm>
          <a:prstGeom prst="rect">
            <a:avLst/>
          </a:prstGeom>
        </p:spPr>
        <p:txBody>
          <a:bodyPr spcFirstLastPara="1" wrap="square" lIns="95600" tIns="47800" rIns="95600" bIns="47800" anchor="t" anchorCtr="0">
            <a:noAutofit/>
          </a:bodyPr>
          <a:lstStyle/>
          <a:p>
            <a:pPr marL="0" lvl="0" indent="0" algn="l" rtl="0">
              <a:spcBef>
                <a:spcPts val="0"/>
              </a:spcBef>
              <a:spcAft>
                <a:spcPts val="0"/>
              </a:spcAft>
              <a:buNone/>
            </a:pPr>
            <a:endParaRPr/>
          </a:p>
        </p:txBody>
      </p:sp>
      <p:sp>
        <p:nvSpPr>
          <p:cNvPr id="82" name="Google Shape;82;p5:notes"/>
          <p:cNvSpPr>
            <a:spLocks noGrp="1" noRot="1" noChangeAspect="1"/>
          </p:cNvSpPr>
          <p:nvPr>
            <p:ph type="sldImg" idx="2"/>
          </p:nvPr>
        </p:nvSpPr>
        <p:spPr>
          <a:xfrm>
            <a:off x="2703513" y="511175"/>
            <a:ext cx="4527550"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481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txBox="1">
            <a:spLocks noGrp="1"/>
          </p:cNvSpPr>
          <p:nvPr>
            <p:ph type="body" idx="1"/>
          </p:nvPr>
        </p:nvSpPr>
        <p:spPr>
          <a:xfrm>
            <a:off x="993460" y="3231159"/>
            <a:ext cx="7947659" cy="3061097"/>
          </a:xfrm>
          <a:prstGeom prst="rect">
            <a:avLst/>
          </a:prstGeom>
        </p:spPr>
        <p:txBody>
          <a:bodyPr spcFirstLastPara="1" wrap="square" lIns="95600" tIns="47800" rIns="95600" bIns="47800" anchor="t" anchorCtr="0">
            <a:noAutofit/>
          </a:bodyPr>
          <a:lstStyle/>
          <a:p>
            <a:pPr marL="0" lvl="0" indent="0" algn="l" rtl="0">
              <a:spcBef>
                <a:spcPts val="0"/>
              </a:spcBef>
              <a:spcAft>
                <a:spcPts val="0"/>
              </a:spcAft>
              <a:buNone/>
            </a:pPr>
            <a:endParaRPr/>
          </a:p>
        </p:txBody>
      </p:sp>
      <p:sp>
        <p:nvSpPr>
          <p:cNvPr id="88" name="Google Shape;88;p6:notes"/>
          <p:cNvSpPr>
            <a:spLocks noGrp="1" noRot="1" noChangeAspect="1"/>
          </p:cNvSpPr>
          <p:nvPr>
            <p:ph type="sldImg" idx="2"/>
          </p:nvPr>
        </p:nvSpPr>
        <p:spPr>
          <a:xfrm>
            <a:off x="2703513" y="511175"/>
            <a:ext cx="4527550"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1302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txBox="1">
            <a:spLocks noGrp="1"/>
          </p:cNvSpPr>
          <p:nvPr>
            <p:ph type="body" idx="1"/>
          </p:nvPr>
        </p:nvSpPr>
        <p:spPr>
          <a:xfrm>
            <a:off x="993460" y="3231159"/>
            <a:ext cx="7947659" cy="3061097"/>
          </a:xfrm>
          <a:prstGeom prst="rect">
            <a:avLst/>
          </a:prstGeom>
        </p:spPr>
        <p:txBody>
          <a:bodyPr spcFirstLastPara="1" wrap="square" lIns="95600" tIns="47800" rIns="95600" bIns="47800" anchor="t" anchorCtr="0">
            <a:noAutofit/>
          </a:bodyPr>
          <a:lstStyle/>
          <a:p>
            <a:pPr marL="0" lvl="0" indent="0" algn="l" rtl="0">
              <a:spcBef>
                <a:spcPts val="0"/>
              </a:spcBef>
              <a:spcAft>
                <a:spcPts val="0"/>
              </a:spcAft>
              <a:buNone/>
            </a:pPr>
            <a:endParaRPr/>
          </a:p>
        </p:txBody>
      </p:sp>
      <p:sp>
        <p:nvSpPr>
          <p:cNvPr id="88" name="Google Shape;88;p6:notes"/>
          <p:cNvSpPr>
            <a:spLocks noGrp="1" noRot="1" noChangeAspect="1"/>
          </p:cNvSpPr>
          <p:nvPr>
            <p:ph type="sldImg" idx="2"/>
          </p:nvPr>
        </p:nvSpPr>
        <p:spPr>
          <a:xfrm>
            <a:off x="2703513" y="511175"/>
            <a:ext cx="4527550"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6431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txBox="1">
            <a:spLocks noGrp="1"/>
          </p:cNvSpPr>
          <p:nvPr>
            <p:ph type="body" idx="1"/>
          </p:nvPr>
        </p:nvSpPr>
        <p:spPr>
          <a:xfrm>
            <a:off x="993460" y="3231159"/>
            <a:ext cx="7947659" cy="3061097"/>
          </a:xfrm>
          <a:prstGeom prst="rect">
            <a:avLst/>
          </a:prstGeom>
        </p:spPr>
        <p:txBody>
          <a:bodyPr spcFirstLastPara="1" wrap="square" lIns="95600" tIns="47800" rIns="95600" bIns="47800" anchor="t" anchorCtr="0">
            <a:noAutofit/>
          </a:bodyPr>
          <a:lstStyle/>
          <a:p>
            <a:pPr marL="0" lvl="0" indent="0" algn="l" rtl="0">
              <a:spcBef>
                <a:spcPts val="0"/>
              </a:spcBef>
              <a:spcAft>
                <a:spcPts val="0"/>
              </a:spcAft>
              <a:buNone/>
            </a:pPr>
            <a:endParaRPr/>
          </a:p>
        </p:txBody>
      </p:sp>
      <p:sp>
        <p:nvSpPr>
          <p:cNvPr id="88" name="Google Shape;88;p6:notes"/>
          <p:cNvSpPr>
            <a:spLocks noGrp="1" noRot="1" noChangeAspect="1"/>
          </p:cNvSpPr>
          <p:nvPr>
            <p:ph type="sldImg" idx="2"/>
          </p:nvPr>
        </p:nvSpPr>
        <p:spPr>
          <a:xfrm>
            <a:off x="2703513" y="511175"/>
            <a:ext cx="4527550"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0343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タイトル スライド">
    <p:bg>
      <p:bgRef idx="1001">
        <a:schemeClr val="bg1"/>
      </p:bgRef>
    </p:bg>
    <p:spTree>
      <p:nvGrpSpPr>
        <p:cNvPr id="1" name=""/>
        <p:cNvGrpSpPr/>
        <p:nvPr/>
      </p:nvGrpSpPr>
      <p:grpSpPr>
        <a:xfrm>
          <a:off x="0" y="0"/>
          <a:ext cx="0" cy="0"/>
          <a:chOff x="0" y="0"/>
          <a:chExt cx="0" cy="0"/>
        </a:xfrm>
      </p:grpSpPr>
      <p:sp>
        <p:nvSpPr>
          <p:cNvPr id="12" name="テキスト プレースホルダー 2">
            <a:extLst>
              <a:ext uri="{FF2B5EF4-FFF2-40B4-BE49-F238E27FC236}">
                <a16:creationId xmlns:a16="http://schemas.microsoft.com/office/drawing/2014/main" id="{83A87F5A-F3DD-40DF-BA36-947E343DAF7F}"/>
              </a:ext>
            </a:extLst>
          </p:cNvPr>
          <p:cNvSpPr>
            <a:spLocks noGrp="1"/>
          </p:cNvSpPr>
          <p:nvPr>
            <p:ph type="body" sz="quarter" idx="10"/>
          </p:nvPr>
        </p:nvSpPr>
        <p:spPr>
          <a:xfrm>
            <a:off x="889846" y="3487281"/>
            <a:ext cx="10412308" cy="360000"/>
          </a:xfrm>
          <a:prstGeom prst="rect">
            <a:avLst/>
          </a:prstGeom>
        </p:spPr>
        <p:txBody>
          <a:bodyPr wrap="square" lIns="36000" tIns="36000" rIns="36000" bIns="36000" anchor="ctr">
            <a:noAutofit/>
          </a:bodyPr>
          <a:lstStyle>
            <a:lvl1pPr marL="0" indent="0" algn="l">
              <a:buNone/>
              <a:defRPr sz="1200">
                <a:latin typeface="游ゴシック" panose="020B0400000000000000" pitchFamily="50" charset="-128"/>
                <a:ea typeface="游ゴシック" panose="020B04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16" name="テキスト プレースホルダー 2">
            <a:extLst>
              <a:ext uri="{FF2B5EF4-FFF2-40B4-BE49-F238E27FC236}">
                <a16:creationId xmlns:a16="http://schemas.microsoft.com/office/drawing/2014/main" id="{10D95B90-7D8C-49AE-A12F-6710B45EE9E9}"/>
              </a:ext>
            </a:extLst>
          </p:cNvPr>
          <p:cNvSpPr>
            <a:spLocks noGrp="1"/>
          </p:cNvSpPr>
          <p:nvPr>
            <p:ph type="body" sz="quarter" idx="11"/>
          </p:nvPr>
        </p:nvSpPr>
        <p:spPr>
          <a:xfrm>
            <a:off x="889846" y="2926020"/>
            <a:ext cx="10412308" cy="432000"/>
          </a:xfrm>
          <a:prstGeom prst="rect">
            <a:avLst/>
          </a:prstGeom>
        </p:spPr>
        <p:txBody>
          <a:bodyPr wrap="square" lIns="36000" tIns="36000" rIns="36000" bIns="36000" anchor="ctr">
            <a:noAutofit/>
          </a:bodyPr>
          <a:lstStyle>
            <a:lvl1pPr marL="0" indent="0" algn="l">
              <a:buNone/>
              <a:defRPr sz="2400">
                <a:latin typeface="游ゴシック Medium" panose="020B0500000000000000" pitchFamily="50" charset="-128"/>
                <a:ea typeface="游ゴシック Medium" panose="020B05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8" name="スライド番号プレースホルダ 4">
            <a:extLst>
              <a:ext uri="{FF2B5EF4-FFF2-40B4-BE49-F238E27FC236}">
                <a16:creationId xmlns:a16="http://schemas.microsoft.com/office/drawing/2014/main" id="{83150778-FA11-4959-93EC-505ECCFEF689}"/>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cxnSp>
        <p:nvCxnSpPr>
          <p:cNvPr id="3" name="直線コネクタ 2">
            <a:extLst>
              <a:ext uri="{FF2B5EF4-FFF2-40B4-BE49-F238E27FC236}">
                <a16:creationId xmlns:a16="http://schemas.microsoft.com/office/drawing/2014/main" id="{8D2C5AFE-9BC3-4043-9265-641C3A0EDCD7}"/>
              </a:ext>
            </a:extLst>
          </p:cNvPr>
          <p:cNvCxnSpPr>
            <a:cxnSpLocks/>
          </p:cNvCxnSpPr>
          <p:nvPr userDrawn="1"/>
        </p:nvCxnSpPr>
        <p:spPr>
          <a:xfrm>
            <a:off x="889846" y="3416300"/>
            <a:ext cx="10412308" cy="0"/>
          </a:xfrm>
          <a:prstGeom prst="line">
            <a:avLst/>
          </a:prstGeom>
        </p:spPr>
        <p:style>
          <a:lnRef idx="1">
            <a:schemeClr val="dk1"/>
          </a:lnRef>
          <a:fillRef idx="0">
            <a:schemeClr val="dk1"/>
          </a:fillRef>
          <a:effectRef idx="0">
            <a:schemeClr val="dk1"/>
          </a:effectRef>
          <a:fontRef idx="minor">
            <a:schemeClr val="tx1"/>
          </a:fontRef>
        </p:style>
      </p:cxnSp>
      <p:sp>
        <p:nvSpPr>
          <p:cNvPr id="10" name="テキスト プレースホルダー 2">
            <a:extLst>
              <a:ext uri="{FF2B5EF4-FFF2-40B4-BE49-F238E27FC236}">
                <a16:creationId xmlns:a16="http://schemas.microsoft.com/office/drawing/2014/main" id="{63246250-BCC0-4D39-A9CC-EE1CE841B510}"/>
              </a:ext>
            </a:extLst>
          </p:cNvPr>
          <p:cNvSpPr>
            <a:spLocks noGrp="1"/>
          </p:cNvSpPr>
          <p:nvPr>
            <p:ph type="body" sz="quarter" idx="12"/>
          </p:nvPr>
        </p:nvSpPr>
        <p:spPr>
          <a:xfrm>
            <a:off x="889846" y="2549758"/>
            <a:ext cx="10412308" cy="360000"/>
          </a:xfrm>
          <a:prstGeom prst="rect">
            <a:avLst/>
          </a:prstGeom>
        </p:spPr>
        <p:txBody>
          <a:bodyPr wrap="square" lIns="36000" tIns="36000" rIns="36000" bIns="36000" anchor="ctr">
            <a:noAutofit/>
          </a:bodyPr>
          <a:lstStyle>
            <a:lvl1pPr marL="0" indent="0" algn="l">
              <a:buNone/>
              <a:defRPr sz="1600">
                <a:latin typeface="游ゴシック" panose="020B0400000000000000" pitchFamily="50" charset="-128"/>
                <a:ea typeface="游ゴシック" panose="020B04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7" name="正方形/長方形 2">
            <a:extLst>
              <a:ext uri="{FF2B5EF4-FFF2-40B4-BE49-F238E27FC236}">
                <a16:creationId xmlns:a16="http://schemas.microsoft.com/office/drawing/2014/main" id="{89709885-D507-4086-82D3-61174D685FFB}"/>
              </a:ext>
            </a:extLst>
          </p:cNvPr>
          <p:cNvSpPr/>
          <p:nvPr userDrawn="1"/>
        </p:nvSpPr>
        <p:spPr>
          <a:xfrm>
            <a:off x="2802461" y="6318001"/>
            <a:ext cx="6587079" cy="360000"/>
          </a:xfrm>
          <a:prstGeom prst="rect">
            <a:avLst/>
          </a:prstGeom>
          <a:solidFill>
            <a:srgbClr val="FFFFFF"/>
          </a:solid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latin typeface="游ゴシック" panose="020B0400000000000000" pitchFamily="50" charset="-128"/>
                <a:ea typeface="游ゴシック" panose="020B0400000000000000" pitchFamily="50" charset="-128"/>
              </a:rPr>
              <a:t>Copyright 2020 KAKUSIN, </a:t>
            </a:r>
            <a:r>
              <a:rPr lang="en-US" sz="700" dirty="0" err="1">
                <a:latin typeface="游ゴシック" panose="020B0400000000000000" pitchFamily="50" charset="-128"/>
                <a:ea typeface="游ゴシック" panose="020B0400000000000000" pitchFamily="50" charset="-128"/>
              </a:rPr>
              <a:t>inc.</a:t>
            </a:r>
            <a:r>
              <a:rPr lang="en-US" sz="700" dirty="0">
                <a:latin typeface="游ゴシック" panose="020B0400000000000000" pitchFamily="50" charset="-128"/>
                <a:ea typeface="游ゴシック" panose="020B0400000000000000" pitchFamily="50" charset="-128"/>
              </a:rPr>
              <a:t> All rights reserved.　　※ URL</a:t>
            </a:r>
            <a:r>
              <a:rPr lang="ja-JP" altLang="en-US" sz="700" dirty="0">
                <a:latin typeface="游ゴシック" panose="020B0400000000000000" pitchFamily="50" charset="-128"/>
                <a:ea typeface="游ゴシック" panose="020B0400000000000000" pitchFamily="50" charset="-128"/>
              </a:rPr>
              <a:t>および画像の転載・シェアはご遠慮ください。　</a:t>
            </a:r>
          </a:p>
        </p:txBody>
      </p:sp>
    </p:spTree>
    <p:extLst>
      <p:ext uri="{BB962C8B-B14F-4D97-AF65-F5344CB8AC3E}">
        <p14:creationId xmlns:p14="http://schemas.microsoft.com/office/powerpoint/2010/main" val="39483892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1A62AB-BBF5-804E-86F2-A08E7E1F795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34258A-5922-B842-9570-B38AA1AD3D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FBA3F4-1AE2-C643-9FAF-08D0EF973B16}"/>
              </a:ext>
            </a:extLst>
          </p:cNvPr>
          <p:cNvSpPr>
            <a:spLocks noGrp="1"/>
          </p:cNvSpPr>
          <p:nvPr>
            <p:ph type="dt" sz="half" idx="10"/>
          </p:nvPr>
        </p:nvSpPr>
        <p:spPr/>
        <p:txBody>
          <a:bodyPr/>
          <a:lstStyle/>
          <a:p>
            <a:fld id="{C22F3896-A172-624D-A169-C3FD9FD73C33}" type="datetimeFigureOut">
              <a:rPr kumimoji="1" lang="ja-JP" altLang="en-US" smtClean="0"/>
              <a:t>2020/5/14</a:t>
            </a:fld>
            <a:endParaRPr kumimoji="1" lang="ja-JP" altLang="en-US"/>
          </a:p>
        </p:txBody>
      </p:sp>
      <p:sp>
        <p:nvSpPr>
          <p:cNvPr id="5" name="フッター プレースホルダー 4">
            <a:extLst>
              <a:ext uri="{FF2B5EF4-FFF2-40B4-BE49-F238E27FC236}">
                <a16:creationId xmlns:a16="http://schemas.microsoft.com/office/drawing/2014/main" id="{5D801924-4F79-1544-88EA-698F11FC8F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9416B2-9BD1-E940-B2F5-DEB20A4F0E21}"/>
              </a:ext>
            </a:extLst>
          </p:cNvPr>
          <p:cNvSpPr>
            <a:spLocks noGrp="1"/>
          </p:cNvSpPr>
          <p:nvPr>
            <p:ph type="sldNum" sz="quarter" idx="12"/>
          </p:nvPr>
        </p:nvSpPr>
        <p:spPr/>
        <p:txBody>
          <a:bodyPr/>
          <a:lstStyle/>
          <a:p>
            <a:fld id="{AC9FA6A0-30FB-6B4F-A43F-59957C8D4CDC}" type="slidenum">
              <a:rPr kumimoji="1" lang="ja-JP" altLang="en-US" smtClean="0"/>
              <a:t>‹#›</a:t>
            </a:fld>
            <a:endParaRPr kumimoji="1" lang="ja-JP" altLang="en-US"/>
          </a:p>
        </p:txBody>
      </p:sp>
    </p:spTree>
    <p:extLst>
      <p:ext uri="{BB962C8B-B14F-4D97-AF65-F5344CB8AC3E}">
        <p14:creationId xmlns:p14="http://schemas.microsoft.com/office/powerpoint/2010/main" val="239945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タイトル スライド">
    <p:bg>
      <p:bgRef idx="1001">
        <a:schemeClr val="bg1"/>
      </p:bgRef>
    </p:bg>
    <p:spTree>
      <p:nvGrpSpPr>
        <p:cNvPr id="1" name=""/>
        <p:cNvGrpSpPr/>
        <p:nvPr/>
      </p:nvGrpSpPr>
      <p:grpSpPr>
        <a:xfrm>
          <a:off x="0" y="0"/>
          <a:ext cx="0" cy="0"/>
          <a:chOff x="0" y="0"/>
          <a:chExt cx="0" cy="0"/>
        </a:xfrm>
      </p:grpSpPr>
      <p:sp>
        <p:nvSpPr>
          <p:cNvPr id="16" name="テキスト プレースホルダー 2">
            <a:extLst>
              <a:ext uri="{FF2B5EF4-FFF2-40B4-BE49-F238E27FC236}">
                <a16:creationId xmlns:a16="http://schemas.microsoft.com/office/drawing/2014/main" id="{10D95B90-7D8C-49AE-A12F-6710B45EE9E9}"/>
              </a:ext>
            </a:extLst>
          </p:cNvPr>
          <p:cNvSpPr>
            <a:spLocks noGrp="1"/>
          </p:cNvSpPr>
          <p:nvPr>
            <p:ph type="body" sz="quarter" idx="11"/>
          </p:nvPr>
        </p:nvSpPr>
        <p:spPr>
          <a:xfrm>
            <a:off x="889846" y="2926020"/>
            <a:ext cx="10412308" cy="432000"/>
          </a:xfrm>
          <a:prstGeom prst="rect">
            <a:avLst/>
          </a:prstGeom>
        </p:spPr>
        <p:txBody>
          <a:bodyPr wrap="square" lIns="36000" tIns="36000" rIns="36000" bIns="36000" anchor="ctr">
            <a:noAutofit/>
          </a:bodyPr>
          <a:lstStyle>
            <a:lvl1pPr marL="0" indent="0" algn="l">
              <a:buNone/>
              <a:defRPr sz="1800">
                <a:latin typeface="游ゴシック Medium" panose="020B0500000000000000" pitchFamily="50" charset="-128"/>
                <a:ea typeface="游ゴシック Medium" panose="020B05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8" name="スライド番号プレースホルダ 4">
            <a:extLst>
              <a:ext uri="{FF2B5EF4-FFF2-40B4-BE49-F238E27FC236}">
                <a16:creationId xmlns:a16="http://schemas.microsoft.com/office/drawing/2014/main" id="{83150778-FA11-4959-93EC-505ECCFEF689}"/>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cxnSp>
        <p:nvCxnSpPr>
          <p:cNvPr id="3" name="直線コネクタ 2">
            <a:extLst>
              <a:ext uri="{FF2B5EF4-FFF2-40B4-BE49-F238E27FC236}">
                <a16:creationId xmlns:a16="http://schemas.microsoft.com/office/drawing/2014/main" id="{8D2C5AFE-9BC3-4043-9265-641C3A0EDCD7}"/>
              </a:ext>
            </a:extLst>
          </p:cNvPr>
          <p:cNvCxnSpPr>
            <a:cxnSpLocks/>
          </p:cNvCxnSpPr>
          <p:nvPr userDrawn="1"/>
        </p:nvCxnSpPr>
        <p:spPr>
          <a:xfrm>
            <a:off x="889846" y="3416300"/>
            <a:ext cx="10412308" cy="0"/>
          </a:xfrm>
          <a:prstGeom prst="line">
            <a:avLst/>
          </a:prstGeom>
        </p:spPr>
        <p:style>
          <a:lnRef idx="1">
            <a:schemeClr val="dk1"/>
          </a:lnRef>
          <a:fillRef idx="0">
            <a:schemeClr val="dk1"/>
          </a:fillRef>
          <a:effectRef idx="0">
            <a:schemeClr val="dk1"/>
          </a:effectRef>
          <a:fontRef idx="minor">
            <a:schemeClr val="tx1"/>
          </a:fontRef>
        </p:style>
      </p:cxnSp>
      <p:sp>
        <p:nvSpPr>
          <p:cNvPr id="5" name="正方形/長方形 2">
            <a:extLst>
              <a:ext uri="{FF2B5EF4-FFF2-40B4-BE49-F238E27FC236}">
                <a16:creationId xmlns:a16="http://schemas.microsoft.com/office/drawing/2014/main" id="{AB0B6D75-EFFF-4D06-854B-21A755B46BF4}"/>
              </a:ext>
            </a:extLst>
          </p:cNvPr>
          <p:cNvSpPr/>
          <p:nvPr userDrawn="1"/>
        </p:nvSpPr>
        <p:spPr>
          <a:xfrm>
            <a:off x="2802461" y="6318001"/>
            <a:ext cx="6587079" cy="360000"/>
          </a:xfrm>
          <a:prstGeom prst="rect">
            <a:avLst/>
          </a:prstGeom>
          <a:solidFill>
            <a:srgbClr val="FFFFFF"/>
          </a:solid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latin typeface="游ゴシック" panose="020B0400000000000000" pitchFamily="50" charset="-128"/>
                <a:ea typeface="游ゴシック" panose="020B0400000000000000" pitchFamily="50" charset="-128"/>
              </a:rPr>
              <a:t>Copyright 2020 KAKUSIN, </a:t>
            </a:r>
            <a:r>
              <a:rPr lang="en-US" sz="700" dirty="0" err="1">
                <a:latin typeface="游ゴシック" panose="020B0400000000000000" pitchFamily="50" charset="-128"/>
                <a:ea typeface="游ゴシック" panose="020B0400000000000000" pitchFamily="50" charset="-128"/>
              </a:rPr>
              <a:t>inc.</a:t>
            </a:r>
            <a:r>
              <a:rPr lang="en-US" sz="700" dirty="0">
                <a:latin typeface="游ゴシック" panose="020B0400000000000000" pitchFamily="50" charset="-128"/>
                <a:ea typeface="游ゴシック" panose="020B0400000000000000" pitchFamily="50" charset="-128"/>
              </a:rPr>
              <a:t> All rights reserved.　　※ URL</a:t>
            </a:r>
            <a:r>
              <a:rPr lang="ja-JP" altLang="en-US" sz="700" dirty="0">
                <a:latin typeface="游ゴシック" panose="020B0400000000000000" pitchFamily="50" charset="-128"/>
                <a:ea typeface="游ゴシック" panose="020B0400000000000000" pitchFamily="50" charset="-128"/>
              </a:rPr>
              <a:t>および画像の転載・シェアはご遠慮ください。　</a:t>
            </a:r>
          </a:p>
        </p:txBody>
      </p:sp>
      <p:sp>
        <p:nvSpPr>
          <p:cNvPr id="6" name="テキスト プレースホルダー 2">
            <a:extLst>
              <a:ext uri="{FF2B5EF4-FFF2-40B4-BE49-F238E27FC236}">
                <a16:creationId xmlns:a16="http://schemas.microsoft.com/office/drawing/2014/main" id="{C587E43D-16A1-4CAB-80D6-1E8578CBB17A}"/>
              </a:ext>
            </a:extLst>
          </p:cNvPr>
          <p:cNvSpPr>
            <a:spLocks noGrp="1"/>
          </p:cNvSpPr>
          <p:nvPr>
            <p:ph idx="1" hasCustomPrompt="1"/>
          </p:nvPr>
        </p:nvSpPr>
        <p:spPr>
          <a:xfrm>
            <a:off x="1424762" y="3500607"/>
            <a:ext cx="9877391" cy="936000"/>
          </a:xfrm>
          <a:prstGeom prst="rect">
            <a:avLst/>
          </a:prstGeom>
        </p:spPr>
        <p:txBody>
          <a:bodyPr vert="horz" lIns="36000" tIns="36000" rIns="36000" bIns="36000" rtlCol="0">
            <a:noAutofit/>
          </a:bodyPr>
          <a:lstStyle>
            <a:lvl1pPr marL="342900" indent="-342900">
              <a:lnSpc>
                <a:spcPct val="125000"/>
              </a:lnSpc>
              <a:buFont typeface="+mj-lt"/>
              <a:buAutoNum type="arabicPeriod"/>
              <a:defRPr sz="1600">
                <a:latin typeface="游ゴシック" panose="020B0400000000000000" pitchFamily="50" charset="-128"/>
                <a:ea typeface="游ゴシック" panose="020B0400000000000000" pitchFamily="50" charset="-128"/>
              </a:defRPr>
            </a:lvl1pPr>
            <a:lvl2pPr marL="800100" indent="-342900">
              <a:lnSpc>
                <a:spcPct val="125000"/>
              </a:lnSpc>
              <a:buFont typeface="+mj-lt"/>
              <a:buAutoNum type="arabicPeriod"/>
              <a:defRPr sz="1600">
                <a:latin typeface="游ゴシック" panose="020B0400000000000000" pitchFamily="50" charset="-128"/>
                <a:ea typeface="游ゴシック" panose="020B0400000000000000" pitchFamily="50" charset="-128"/>
              </a:defRPr>
            </a:lvl2pPr>
            <a:lvl3pPr marL="1257300" indent="-342900">
              <a:lnSpc>
                <a:spcPct val="125000"/>
              </a:lnSpc>
              <a:buFont typeface="+mj-lt"/>
              <a:buAutoNum type="arabicPeriod"/>
              <a:defRPr sz="1600">
                <a:latin typeface="游ゴシック" panose="020B0400000000000000" pitchFamily="50" charset="-128"/>
                <a:ea typeface="游ゴシック" panose="020B0400000000000000" pitchFamily="50" charset="-128"/>
              </a:defRPr>
            </a:lvl3pPr>
            <a:lvl4pPr marL="1714500" indent="-342900">
              <a:lnSpc>
                <a:spcPct val="125000"/>
              </a:lnSpc>
              <a:buFont typeface="+mj-lt"/>
              <a:buAutoNum type="arabicPeriod"/>
              <a:defRPr sz="1600">
                <a:latin typeface="游ゴシック" panose="020B0400000000000000" pitchFamily="50" charset="-128"/>
                <a:ea typeface="游ゴシック" panose="020B0400000000000000" pitchFamily="50" charset="-128"/>
              </a:defRPr>
            </a:lvl4pPr>
            <a:lvl5pPr marL="2171700" indent="-342900">
              <a:lnSpc>
                <a:spcPct val="125000"/>
              </a:lnSpc>
              <a:buFont typeface="+mj-lt"/>
              <a:buAutoNum type="arabicPeriod"/>
              <a:defRPr sz="160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9091264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bg>
      <p:bgPr>
        <a:solidFill>
          <a:schemeClr val="tx1"/>
        </a:solidFill>
        <a:effectLst/>
      </p:bgPr>
    </p:bg>
    <p:spTree>
      <p:nvGrpSpPr>
        <p:cNvPr id="1" name=""/>
        <p:cNvGrpSpPr/>
        <p:nvPr/>
      </p:nvGrpSpPr>
      <p:grpSpPr>
        <a:xfrm>
          <a:off x="0" y="0"/>
          <a:ext cx="0" cy="0"/>
          <a:chOff x="0" y="0"/>
          <a:chExt cx="0" cy="0"/>
        </a:xfrm>
      </p:grpSpPr>
      <p:pic>
        <p:nvPicPr>
          <p:cNvPr id="8" name="図 7"/>
          <p:cNvPicPr>
            <a:picLocks/>
          </p:cNvPicPr>
          <p:nvPr userDrawn="1"/>
        </p:nvPicPr>
        <p:blipFill rotWithShape="1">
          <a:blip r:embed="rId2" cstate="email">
            <a:extLst>
              <a:ext uri="{28A0092B-C50C-407E-A947-70E740481C1C}">
                <a14:useLocalDpi xmlns:a14="http://schemas.microsoft.com/office/drawing/2010/main"/>
              </a:ext>
            </a:extLst>
          </a:blip>
          <a:srcRect b="14269"/>
          <a:stretch/>
        </p:blipFill>
        <p:spPr>
          <a:xfrm>
            <a:off x="225686" y="6242218"/>
            <a:ext cx="1190791" cy="432852"/>
          </a:xfrm>
          <a:prstGeom prst="rect">
            <a:avLst/>
          </a:prstGeom>
        </p:spPr>
      </p:pic>
      <p:sp>
        <p:nvSpPr>
          <p:cNvPr id="11" name="タイトル プレースホルダ 1">
            <a:extLst>
              <a:ext uri="{FF2B5EF4-FFF2-40B4-BE49-F238E27FC236}">
                <a16:creationId xmlns:a16="http://schemas.microsoft.com/office/drawing/2014/main" id="{E9F745BB-770A-4208-9DF0-6FA6948633AC}"/>
              </a:ext>
            </a:extLst>
          </p:cNvPr>
          <p:cNvSpPr>
            <a:spLocks noGrp="1"/>
          </p:cNvSpPr>
          <p:nvPr>
            <p:ph type="title"/>
          </p:nvPr>
        </p:nvSpPr>
        <p:spPr>
          <a:xfrm>
            <a:off x="336000" y="2709000"/>
            <a:ext cx="11520000" cy="1440000"/>
          </a:xfrm>
          <a:prstGeom prst="rect">
            <a:avLst/>
          </a:prstGeom>
          <a:noFill/>
        </p:spPr>
        <p:txBody>
          <a:bodyPr vert="horz" wrap="none" lIns="36000" tIns="36000" rIns="36000" bIns="36000" rtlCol="0" anchor="ctr">
            <a:noAutofit/>
          </a:bodyPr>
          <a:lstStyle>
            <a:lvl1pPr>
              <a:defRPr>
                <a:solidFill>
                  <a:schemeClr val="bg1"/>
                </a:solidFill>
                <a:latin typeface="游ゴシック Medium" panose="020B0500000000000000" pitchFamily="50" charset="-128"/>
                <a:ea typeface="游ゴシック Medium" panose="020B0500000000000000" pitchFamily="50" charset="-128"/>
              </a:defRPr>
            </a:lvl1pPr>
          </a:lstStyle>
          <a:p>
            <a:r>
              <a:rPr kumimoji="1" lang="ja-JP" altLang="en-US" dirty="0"/>
              <a:t>マスタ タイトルの書式設定</a:t>
            </a:r>
          </a:p>
        </p:txBody>
      </p:sp>
      <p:sp>
        <p:nvSpPr>
          <p:cNvPr id="9" name="スライド番号プレースホルダ 4">
            <a:extLst>
              <a:ext uri="{FF2B5EF4-FFF2-40B4-BE49-F238E27FC236}">
                <a16:creationId xmlns:a16="http://schemas.microsoft.com/office/drawing/2014/main" id="{4C146A1B-D1DC-4BB4-BC7F-2C3AEB32EC02}"/>
              </a:ext>
            </a:extLst>
          </p:cNvPr>
          <p:cNvSpPr>
            <a:spLocks noGrp="1"/>
          </p:cNvSpPr>
          <p:nvPr>
            <p:ph type="sldNum" sz="quarter" idx="4"/>
          </p:nvPr>
        </p:nvSpPr>
        <p:spPr>
          <a:xfrm>
            <a:off x="9011200" y="6315439"/>
            <a:ext cx="2844800" cy="365125"/>
          </a:xfrm>
          <a:prstGeom prst="rect">
            <a:avLst/>
          </a:prstGeom>
          <a:noFill/>
        </p:spPr>
        <p:txBody>
          <a:bodyPr wrap="square" lIns="36000" tIns="36000" rIns="36000" bIns="36000" anchor="ctr">
            <a:noAutofit/>
          </a:bodyPr>
          <a:lstStyle>
            <a:lvl1pPr algn="r">
              <a:defRPr sz="1400" b="0">
                <a:solidFill>
                  <a:schemeClr val="bg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
        <p:nvSpPr>
          <p:cNvPr id="10" name="正方形/長方形 2">
            <a:extLst>
              <a:ext uri="{FF2B5EF4-FFF2-40B4-BE49-F238E27FC236}">
                <a16:creationId xmlns:a16="http://schemas.microsoft.com/office/drawing/2014/main" id="{AA12E054-7E91-45F1-A763-6012FCC0F1C7}"/>
              </a:ext>
            </a:extLst>
          </p:cNvPr>
          <p:cNvSpPr/>
          <p:nvPr userDrawn="1"/>
        </p:nvSpPr>
        <p:spPr>
          <a:xfrm>
            <a:off x="2802461" y="6318001"/>
            <a:ext cx="6587079" cy="360000"/>
          </a:xfrm>
          <a:prstGeom prst="rect">
            <a:avLst/>
          </a:prstGeom>
          <a:no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solidFill>
                  <a:schemeClr val="bg1"/>
                </a:solidFill>
                <a:latin typeface="游ゴシック" panose="020B0400000000000000" pitchFamily="50" charset="-128"/>
                <a:ea typeface="游ゴシック" panose="020B0400000000000000" pitchFamily="50" charset="-128"/>
              </a:rPr>
              <a:t>Copyright 2020 KAKUSIN, </a:t>
            </a:r>
            <a:r>
              <a:rPr lang="en-US" sz="700" dirty="0" err="1">
                <a:solidFill>
                  <a:schemeClr val="bg1"/>
                </a:solidFill>
                <a:latin typeface="游ゴシック" panose="020B0400000000000000" pitchFamily="50" charset="-128"/>
                <a:ea typeface="游ゴシック" panose="020B0400000000000000" pitchFamily="50" charset="-128"/>
              </a:rPr>
              <a:t>inc.</a:t>
            </a:r>
            <a:r>
              <a:rPr lang="en-US" sz="700" dirty="0">
                <a:solidFill>
                  <a:schemeClr val="bg1"/>
                </a:solidFill>
                <a:latin typeface="游ゴシック" panose="020B0400000000000000" pitchFamily="50" charset="-128"/>
                <a:ea typeface="游ゴシック" panose="020B0400000000000000" pitchFamily="50" charset="-128"/>
              </a:rPr>
              <a:t> All rights reserved.　　※ URL</a:t>
            </a:r>
            <a:r>
              <a:rPr lang="ja-JP" altLang="en-US" sz="700" dirty="0">
                <a:solidFill>
                  <a:schemeClr val="bg1"/>
                </a:solidFill>
                <a:latin typeface="游ゴシック" panose="020B0400000000000000" pitchFamily="50" charset="-128"/>
                <a:ea typeface="游ゴシック" panose="020B0400000000000000" pitchFamily="50" charset="-128"/>
              </a:rPr>
              <a:t>および画像の転載・シェアはご遠慮ください。　</a:t>
            </a:r>
          </a:p>
        </p:txBody>
      </p:sp>
    </p:spTree>
    <p:extLst>
      <p:ext uri="{BB962C8B-B14F-4D97-AF65-F5344CB8AC3E}">
        <p14:creationId xmlns:p14="http://schemas.microsoft.com/office/powerpoint/2010/main" val="340996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のみ">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1" name="タイトル プレースホルダ 1">
            <a:extLst>
              <a:ext uri="{FF2B5EF4-FFF2-40B4-BE49-F238E27FC236}">
                <a16:creationId xmlns:a16="http://schemas.microsoft.com/office/drawing/2014/main" id="{E9F745BB-770A-4208-9DF0-6FA6948633AC}"/>
              </a:ext>
            </a:extLst>
          </p:cNvPr>
          <p:cNvSpPr>
            <a:spLocks noGrp="1"/>
          </p:cNvSpPr>
          <p:nvPr>
            <p:ph type="title"/>
          </p:nvPr>
        </p:nvSpPr>
        <p:spPr>
          <a:xfrm>
            <a:off x="336000" y="2709000"/>
            <a:ext cx="11520000" cy="1440000"/>
          </a:xfrm>
          <a:prstGeom prst="rect">
            <a:avLst/>
          </a:prstGeom>
          <a:noFill/>
        </p:spPr>
        <p:txBody>
          <a:bodyPr vert="horz" wrap="none" lIns="36000" tIns="36000" rIns="36000" bIns="36000" rtlCol="0" anchor="ctr">
            <a:noAutofit/>
          </a:bodyPr>
          <a:lstStyle>
            <a:lvl1pPr>
              <a:defRPr>
                <a:solidFill>
                  <a:sysClr val="windowText" lastClr="000000"/>
                </a:solidFill>
                <a:latin typeface="游ゴシック Medium" panose="020B0500000000000000" pitchFamily="50" charset="-128"/>
                <a:ea typeface="游ゴシック Medium" panose="020B0500000000000000" pitchFamily="50" charset="-128"/>
              </a:defRPr>
            </a:lvl1pPr>
          </a:lstStyle>
          <a:p>
            <a:r>
              <a:rPr kumimoji="1" lang="ja-JP" altLang="en-US" dirty="0"/>
              <a:t>マスタ タイトルの書式設定</a:t>
            </a:r>
          </a:p>
        </p:txBody>
      </p:sp>
      <p:sp>
        <p:nvSpPr>
          <p:cNvPr id="9" name="スライド番号プレースホルダ 4">
            <a:extLst>
              <a:ext uri="{FF2B5EF4-FFF2-40B4-BE49-F238E27FC236}">
                <a16:creationId xmlns:a16="http://schemas.microsoft.com/office/drawing/2014/main" id="{4C146A1B-D1DC-4BB4-BC7F-2C3AEB32EC02}"/>
              </a:ext>
            </a:extLst>
          </p:cNvPr>
          <p:cNvSpPr>
            <a:spLocks noGrp="1"/>
          </p:cNvSpPr>
          <p:nvPr>
            <p:ph type="sldNum" sz="quarter" idx="4"/>
          </p:nvPr>
        </p:nvSpPr>
        <p:spPr>
          <a:xfrm>
            <a:off x="9011200" y="6315439"/>
            <a:ext cx="2844800" cy="365125"/>
          </a:xfrm>
          <a:prstGeom prst="rect">
            <a:avLst/>
          </a:prstGeom>
          <a:noFill/>
        </p:spPr>
        <p:txBody>
          <a:bodyPr wrap="square" lIns="36000" tIns="36000" rIns="36000" bIns="36000" anchor="ctr">
            <a:noAutofit/>
          </a:bodyPr>
          <a:lstStyle>
            <a:lvl1pPr algn="r">
              <a:defRPr sz="1400" b="0">
                <a:solidFill>
                  <a:sysClr val="windowText" lastClr="000000"/>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
        <p:nvSpPr>
          <p:cNvPr id="10" name="正方形/長方形 2">
            <a:extLst>
              <a:ext uri="{FF2B5EF4-FFF2-40B4-BE49-F238E27FC236}">
                <a16:creationId xmlns:a16="http://schemas.microsoft.com/office/drawing/2014/main" id="{AA12E054-7E91-45F1-A763-6012FCC0F1C7}"/>
              </a:ext>
            </a:extLst>
          </p:cNvPr>
          <p:cNvSpPr/>
          <p:nvPr userDrawn="1"/>
        </p:nvSpPr>
        <p:spPr>
          <a:xfrm>
            <a:off x="2802461" y="6318001"/>
            <a:ext cx="6587079" cy="360000"/>
          </a:xfrm>
          <a:prstGeom prst="rect">
            <a:avLst/>
          </a:prstGeom>
          <a:no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solidFill>
                  <a:sysClr val="windowText" lastClr="000000"/>
                </a:solidFill>
                <a:latin typeface="游ゴシック" panose="020B0400000000000000" pitchFamily="50" charset="-128"/>
                <a:ea typeface="游ゴシック" panose="020B0400000000000000" pitchFamily="50" charset="-128"/>
              </a:rPr>
              <a:t>Copyright 2020 KAKUSIN, </a:t>
            </a:r>
            <a:r>
              <a:rPr lang="en-US" sz="700" dirty="0" err="1">
                <a:solidFill>
                  <a:sysClr val="windowText" lastClr="000000"/>
                </a:solidFill>
                <a:latin typeface="游ゴシック" panose="020B0400000000000000" pitchFamily="50" charset="-128"/>
                <a:ea typeface="游ゴシック" panose="020B0400000000000000" pitchFamily="50" charset="-128"/>
              </a:rPr>
              <a:t>inc.</a:t>
            </a:r>
            <a:r>
              <a:rPr lang="en-US" sz="700" dirty="0">
                <a:solidFill>
                  <a:sysClr val="windowText" lastClr="000000"/>
                </a:solidFill>
                <a:latin typeface="游ゴシック" panose="020B0400000000000000" pitchFamily="50" charset="-128"/>
                <a:ea typeface="游ゴシック" panose="020B0400000000000000" pitchFamily="50" charset="-128"/>
              </a:rPr>
              <a:t> All rights reserved.　　※ URL</a:t>
            </a:r>
            <a:r>
              <a:rPr lang="ja-JP" altLang="en-US" sz="700" dirty="0">
                <a:solidFill>
                  <a:sysClr val="windowText" lastClr="000000"/>
                </a:solidFill>
                <a:latin typeface="游ゴシック" panose="020B0400000000000000" pitchFamily="50" charset="-128"/>
                <a:ea typeface="游ゴシック" panose="020B0400000000000000" pitchFamily="50" charset="-128"/>
              </a:rPr>
              <a:t>および画像の転載・シェアはご遠慮ください。　</a:t>
            </a:r>
          </a:p>
        </p:txBody>
      </p:sp>
    </p:spTree>
    <p:extLst>
      <p:ext uri="{BB962C8B-B14F-4D97-AF65-F5344CB8AC3E}">
        <p14:creationId xmlns:p14="http://schemas.microsoft.com/office/powerpoint/2010/main" val="3102815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Ref idx="1001">
        <a:schemeClr val="bg1"/>
      </p:bgRef>
    </p:bg>
    <p:spTree>
      <p:nvGrpSpPr>
        <p:cNvPr id="1" name=""/>
        <p:cNvGrpSpPr/>
        <p:nvPr/>
      </p:nvGrpSpPr>
      <p:grpSpPr>
        <a:xfrm>
          <a:off x="0" y="0"/>
          <a:ext cx="0" cy="0"/>
          <a:chOff x="0" y="0"/>
          <a:chExt cx="0" cy="0"/>
        </a:xfrm>
      </p:grpSpPr>
      <p:sp>
        <p:nvSpPr>
          <p:cNvPr id="13" name="タイトル プレースホルダ 1">
            <a:extLst>
              <a:ext uri="{FF2B5EF4-FFF2-40B4-BE49-F238E27FC236}">
                <a16:creationId xmlns:a16="http://schemas.microsoft.com/office/drawing/2014/main" id="{2AF1D216-C8CA-417C-B2B8-B1B6DB47CAA8}"/>
              </a:ext>
            </a:extLst>
          </p:cNvPr>
          <p:cNvSpPr txBox="1">
            <a:spLocks/>
          </p:cNvSpPr>
          <p:nvPr userDrawn="1"/>
        </p:nvSpPr>
        <p:spPr>
          <a:xfrm flipV="1">
            <a:off x="0" y="720000"/>
            <a:ext cx="12192000" cy="5418000"/>
          </a:xfrm>
          <a:prstGeom prst="rect">
            <a:avLst/>
          </a:prstGeom>
          <a:solidFill>
            <a:schemeClr val="tx1"/>
          </a:solidFill>
        </p:spPr>
        <p:txBody>
          <a:bodyPr vert="horz" wrap="none" lIns="36000" tIns="36000" rIns="36000" bIns="36000" rtlCol="0" anchor="ctr">
            <a:noAutofit/>
          </a:bodyPr>
          <a:lstStyle>
            <a:lvl1pPr algn="ctr" defTabSz="914400" rtl="0" eaLnBrk="1" latinLnBrk="0" hangingPunct="1">
              <a:spcBef>
                <a:spcPct val="0"/>
              </a:spcBef>
              <a:buNone/>
              <a:defRPr kumimoji="1" sz="3200" b="0" kern="1200">
                <a:solidFill>
                  <a:schemeClr val="tx1"/>
                </a:solidFill>
                <a:latin typeface="ヒラギノ角ゴ Std W7" panose="020B0700000000000000" pitchFamily="34" charset="-128"/>
                <a:ea typeface="ヒラギノ角ゴ Std W7" panose="020B0700000000000000" pitchFamily="34" charset="-128"/>
                <a:cs typeface="+mj-cs"/>
              </a:defRPr>
            </a:lvl1pPr>
          </a:lstStyle>
          <a:p>
            <a:endParaRPr lang="ja-JP" altLang="en-US" sz="3200" dirty="0">
              <a:latin typeface="游ゴシック Light" panose="020B0300000000000000" pitchFamily="50" charset="-128"/>
              <a:ea typeface="游ゴシック Light" panose="020B0300000000000000" pitchFamily="50" charset="-128"/>
            </a:endParaRPr>
          </a:p>
        </p:txBody>
      </p:sp>
      <p:sp>
        <p:nvSpPr>
          <p:cNvPr id="4" name="タイトル プレースホルダ 1">
            <a:extLst>
              <a:ext uri="{FF2B5EF4-FFF2-40B4-BE49-F238E27FC236}">
                <a16:creationId xmlns:a16="http://schemas.microsoft.com/office/drawing/2014/main" id="{E6DBCBC8-F1F1-4C4B-ADE1-2F5229BBDD12}"/>
              </a:ext>
            </a:extLst>
          </p:cNvPr>
          <p:cNvSpPr>
            <a:spLocks noGrp="1"/>
          </p:cNvSpPr>
          <p:nvPr>
            <p:ph type="title"/>
          </p:nvPr>
        </p:nvSpPr>
        <p:spPr>
          <a:xfrm>
            <a:off x="336000" y="2709000"/>
            <a:ext cx="11520000" cy="1440000"/>
          </a:xfrm>
          <a:prstGeom prst="rect">
            <a:avLst/>
          </a:prstGeom>
        </p:spPr>
        <p:txBody>
          <a:bodyPr vert="horz" wrap="none" lIns="36000" tIns="36000" rIns="36000" bIns="36000" rtlCol="0" anchor="ctr">
            <a:noAutofit/>
          </a:bodyPr>
          <a:lstStyle>
            <a:lvl1pPr>
              <a:defRPr>
                <a:solidFill>
                  <a:schemeClr val="bg1"/>
                </a:solidFill>
                <a:latin typeface="游ゴシック Medium" panose="020B0500000000000000" pitchFamily="50" charset="-128"/>
                <a:ea typeface="游ゴシック Medium" panose="020B0500000000000000" pitchFamily="50" charset="-128"/>
              </a:defRPr>
            </a:lvl1pPr>
          </a:lstStyle>
          <a:p>
            <a:r>
              <a:rPr kumimoji="1" lang="ja-JP" altLang="en-US" dirty="0"/>
              <a:t>マスタ タイトルの書式設定</a:t>
            </a:r>
          </a:p>
        </p:txBody>
      </p:sp>
      <p:sp>
        <p:nvSpPr>
          <p:cNvPr id="11" name="スライド番号プレースホルダ 4">
            <a:extLst>
              <a:ext uri="{FF2B5EF4-FFF2-40B4-BE49-F238E27FC236}">
                <a16:creationId xmlns:a16="http://schemas.microsoft.com/office/drawing/2014/main" id="{A5B594FD-EB9E-471F-8CDB-4539398D5F75}"/>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
        <p:nvSpPr>
          <p:cNvPr id="5" name="正方形/長方形 2">
            <a:extLst>
              <a:ext uri="{FF2B5EF4-FFF2-40B4-BE49-F238E27FC236}">
                <a16:creationId xmlns:a16="http://schemas.microsoft.com/office/drawing/2014/main" id="{A6DF4F6F-024D-47E0-821D-D6D343A1EE58}"/>
              </a:ext>
            </a:extLst>
          </p:cNvPr>
          <p:cNvSpPr/>
          <p:nvPr userDrawn="1"/>
        </p:nvSpPr>
        <p:spPr>
          <a:xfrm>
            <a:off x="2802461" y="6319304"/>
            <a:ext cx="6587079" cy="360000"/>
          </a:xfrm>
          <a:prstGeom prst="rect">
            <a:avLst/>
          </a:prstGeom>
          <a:solidFill>
            <a:srgbClr val="FFFFFF"/>
          </a:solid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latin typeface="游ゴシック" panose="020B0400000000000000" pitchFamily="50" charset="-128"/>
                <a:ea typeface="游ゴシック" panose="020B0400000000000000" pitchFamily="50" charset="-128"/>
              </a:rPr>
              <a:t>Copyright 2020 KAKUSIN, </a:t>
            </a:r>
            <a:r>
              <a:rPr lang="en-US" sz="700" dirty="0" err="1">
                <a:latin typeface="游ゴシック" panose="020B0400000000000000" pitchFamily="50" charset="-128"/>
                <a:ea typeface="游ゴシック" panose="020B0400000000000000" pitchFamily="50" charset="-128"/>
              </a:rPr>
              <a:t>inc.</a:t>
            </a:r>
            <a:r>
              <a:rPr lang="en-US" sz="700" dirty="0">
                <a:latin typeface="游ゴシック" panose="020B0400000000000000" pitchFamily="50" charset="-128"/>
                <a:ea typeface="游ゴシック" panose="020B0400000000000000" pitchFamily="50" charset="-128"/>
              </a:rPr>
              <a:t> All rights reserved.　　※ URL</a:t>
            </a:r>
            <a:r>
              <a:rPr lang="ja-JP" altLang="en-US" sz="700" dirty="0">
                <a:latin typeface="游ゴシック" panose="020B0400000000000000" pitchFamily="50" charset="-128"/>
                <a:ea typeface="游ゴシック" panose="020B0400000000000000" pitchFamily="50" charset="-128"/>
              </a:rPr>
              <a:t>および画像の転載・シェアはご遠慮ください。　</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bg>
      <p:bgRef idx="1001">
        <a:schemeClr val="bg1"/>
      </p:bgRef>
    </p:bg>
    <p:spTree>
      <p:nvGrpSpPr>
        <p:cNvPr id="1" name=""/>
        <p:cNvGrpSpPr/>
        <p:nvPr/>
      </p:nvGrpSpPr>
      <p:grpSpPr>
        <a:xfrm>
          <a:off x="0" y="0"/>
          <a:ext cx="0" cy="0"/>
          <a:chOff x="0" y="0"/>
          <a:chExt cx="0" cy="0"/>
        </a:xfrm>
      </p:grpSpPr>
      <p:sp>
        <p:nvSpPr>
          <p:cNvPr id="4" name="タイトル プレースホルダ 1">
            <a:extLst>
              <a:ext uri="{FF2B5EF4-FFF2-40B4-BE49-F238E27FC236}">
                <a16:creationId xmlns:a16="http://schemas.microsoft.com/office/drawing/2014/main" id="{E6DBCBC8-F1F1-4C4B-ADE1-2F5229BBDD12}"/>
              </a:ext>
            </a:extLst>
          </p:cNvPr>
          <p:cNvSpPr>
            <a:spLocks noGrp="1"/>
          </p:cNvSpPr>
          <p:nvPr>
            <p:ph type="title" hasCustomPrompt="1"/>
          </p:nvPr>
        </p:nvSpPr>
        <p:spPr>
          <a:xfrm>
            <a:off x="336000" y="162000"/>
            <a:ext cx="11520000" cy="396000"/>
          </a:xfrm>
          <a:prstGeom prst="rect">
            <a:avLst/>
          </a:prstGeom>
        </p:spPr>
        <p:txBody>
          <a:bodyPr vert="horz" wrap="square" lIns="36000" tIns="36000" rIns="36000" bIns="36000" rtlCol="0" anchor="ctr">
            <a:noAutofit/>
          </a:bodyPr>
          <a:lstStyle>
            <a:lvl1pPr algn="l">
              <a:defRPr sz="1400">
                <a:latin typeface="游ゴシック" panose="020B0400000000000000" pitchFamily="50" charset="-128"/>
                <a:ea typeface="游ゴシック" panose="020B0400000000000000" pitchFamily="50" charset="-128"/>
              </a:defRPr>
            </a:lvl1pPr>
          </a:lstStyle>
          <a:p>
            <a:r>
              <a:rPr kumimoji="1" lang="ja-JP" altLang="en-US" dirty="0"/>
              <a:t>マスタ タイトルの書式設定</a:t>
            </a:r>
          </a:p>
        </p:txBody>
      </p:sp>
      <p:sp>
        <p:nvSpPr>
          <p:cNvPr id="3" name="テキスト プレースホルダー 2">
            <a:extLst>
              <a:ext uri="{FF2B5EF4-FFF2-40B4-BE49-F238E27FC236}">
                <a16:creationId xmlns:a16="http://schemas.microsoft.com/office/drawing/2014/main" id="{906FE1B1-2BB1-48DC-965B-AB0B95B1774E}"/>
              </a:ext>
            </a:extLst>
          </p:cNvPr>
          <p:cNvSpPr>
            <a:spLocks noGrp="1"/>
          </p:cNvSpPr>
          <p:nvPr>
            <p:ph type="body" sz="quarter" idx="10"/>
          </p:nvPr>
        </p:nvSpPr>
        <p:spPr>
          <a:xfrm>
            <a:off x="336000" y="745050"/>
            <a:ext cx="11520000" cy="540000"/>
          </a:xfrm>
          <a:prstGeom prst="rect">
            <a:avLst/>
          </a:prstGeom>
        </p:spPr>
        <p:txBody>
          <a:bodyPr wrap="square" lIns="36000" tIns="36000" rIns="36000" bIns="36000">
            <a:noAutofit/>
          </a:bodyPr>
          <a:lstStyle>
            <a:lvl1pPr marL="0" indent="0">
              <a:buNone/>
              <a:defRPr sz="2000">
                <a:latin typeface="游ゴシック Medium" panose="020B0500000000000000" pitchFamily="50" charset="-128"/>
                <a:ea typeface="游ゴシック Medium" panose="020B05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18" name="テキスト プレースホルダー 2">
            <a:extLst>
              <a:ext uri="{FF2B5EF4-FFF2-40B4-BE49-F238E27FC236}">
                <a16:creationId xmlns:a16="http://schemas.microsoft.com/office/drawing/2014/main" id="{D1EF8E98-581F-4025-B190-7603B0FE06D8}"/>
              </a:ext>
            </a:extLst>
          </p:cNvPr>
          <p:cNvSpPr>
            <a:spLocks noGrp="1"/>
          </p:cNvSpPr>
          <p:nvPr>
            <p:ph type="body" sz="quarter" idx="12"/>
          </p:nvPr>
        </p:nvSpPr>
        <p:spPr>
          <a:xfrm>
            <a:off x="336000" y="4609974"/>
            <a:ext cx="11520000" cy="468000"/>
          </a:xfrm>
          <a:prstGeom prst="rect">
            <a:avLst/>
          </a:prstGeom>
        </p:spPr>
        <p:txBody>
          <a:bodyPr wrap="square" lIns="36000" tIns="36000" rIns="36000" bIns="36000" anchor="ctr">
            <a:noAutofit/>
          </a:bodyPr>
          <a:lstStyle>
            <a:lvl1pPr marL="0" indent="0">
              <a:buNone/>
              <a:defRPr sz="2000">
                <a:latin typeface="游ゴシック Medium" panose="020B0500000000000000" pitchFamily="50" charset="-128"/>
                <a:ea typeface="游ゴシック Medium" panose="020B05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11" name="スライド番号プレースホルダ 4">
            <a:extLst>
              <a:ext uri="{FF2B5EF4-FFF2-40B4-BE49-F238E27FC236}">
                <a16:creationId xmlns:a16="http://schemas.microsoft.com/office/drawing/2014/main" id="{A1743064-041F-4BB2-9BBA-13613A458CAB}"/>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
        <p:nvSpPr>
          <p:cNvPr id="7" name="正方形/長方形 2">
            <a:extLst>
              <a:ext uri="{FF2B5EF4-FFF2-40B4-BE49-F238E27FC236}">
                <a16:creationId xmlns:a16="http://schemas.microsoft.com/office/drawing/2014/main" id="{2141EABA-1CE5-407C-BD28-31A73FFF900D}"/>
              </a:ext>
            </a:extLst>
          </p:cNvPr>
          <p:cNvSpPr/>
          <p:nvPr userDrawn="1"/>
        </p:nvSpPr>
        <p:spPr>
          <a:xfrm>
            <a:off x="2802461" y="6319304"/>
            <a:ext cx="6587079" cy="360000"/>
          </a:xfrm>
          <a:prstGeom prst="rect">
            <a:avLst/>
          </a:prstGeom>
          <a:solidFill>
            <a:srgbClr val="FFFFFF"/>
          </a:solid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latin typeface="游ゴシック" panose="020B0400000000000000" pitchFamily="50" charset="-128"/>
                <a:ea typeface="游ゴシック" panose="020B0400000000000000" pitchFamily="50" charset="-128"/>
              </a:rPr>
              <a:t>Copyright 2020 KAKUSIN, </a:t>
            </a:r>
            <a:r>
              <a:rPr lang="en-US" sz="700" dirty="0" err="1">
                <a:latin typeface="游ゴシック" panose="020B0400000000000000" pitchFamily="50" charset="-128"/>
                <a:ea typeface="游ゴシック" panose="020B0400000000000000" pitchFamily="50" charset="-128"/>
              </a:rPr>
              <a:t>inc.</a:t>
            </a:r>
            <a:r>
              <a:rPr lang="en-US" sz="700" dirty="0">
                <a:latin typeface="游ゴシック" panose="020B0400000000000000" pitchFamily="50" charset="-128"/>
                <a:ea typeface="游ゴシック" panose="020B0400000000000000" pitchFamily="50" charset="-128"/>
              </a:rPr>
              <a:t> All rights reserved.　　※ URL</a:t>
            </a:r>
            <a:r>
              <a:rPr lang="ja-JP" altLang="en-US" sz="700" dirty="0">
                <a:latin typeface="游ゴシック" panose="020B0400000000000000" pitchFamily="50" charset="-128"/>
                <a:ea typeface="游ゴシック" panose="020B0400000000000000" pitchFamily="50" charset="-128"/>
              </a:rPr>
              <a:t>および画像の転載・シェアはご遠慮ください。　</a:t>
            </a:r>
          </a:p>
        </p:txBody>
      </p:sp>
      <p:sp>
        <p:nvSpPr>
          <p:cNvPr id="10" name="テキスト プレースホルダー 2">
            <a:extLst>
              <a:ext uri="{FF2B5EF4-FFF2-40B4-BE49-F238E27FC236}">
                <a16:creationId xmlns:a16="http://schemas.microsoft.com/office/drawing/2014/main" id="{DD33D89F-DC6B-4B2D-9BA6-256A4B2E20B6}"/>
              </a:ext>
            </a:extLst>
          </p:cNvPr>
          <p:cNvSpPr>
            <a:spLocks noGrp="1"/>
          </p:cNvSpPr>
          <p:nvPr>
            <p:ph idx="1" hasCustomPrompt="1"/>
          </p:nvPr>
        </p:nvSpPr>
        <p:spPr>
          <a:xfrm>
            <a:off x="330791" y="5221212"/>
            <a:ext cx="11520000" cy="936000"/>
          </a:xfrm>
          <a:prstGeom prst="rect">
            <a:avLst/>
          </a:prstGeom>
        </p:spPr>
        <p:txBody>
          <a:bodyPr vert="horz" lIns="36000" tIns="36000" rIns="36000" bIns="36000" rtlCol="0">
            <a:noAutofit/>
          </a:bodyPr>
          <a:lstStyle>
            <a:lvl1pPr>
              <a:defRPr sz="1600">
                <a:latin typeface="游ゴシック" panose="020B0400000000000000" pitchFamily="50" charset="-128"/>
                <a:ea typeface="游ゴシック" panose="020B0400000000000000" pitchFamily="50" charset="-128"/>
              </a:defRPr>
            </a:lvl1pPr>
            <a:lvl2pPr>
              <a:defRPr sz="1600">
                <a:latin typeface="游ゴシック" panose="020B0400000000000000" pitchFamily="50" charset="-128"/>
                <a:ea typeface="游ゴシック" panose="020B0400000000000000" pitchFamily="50" charset="-128"/>
              </a:defRPr>
            </a:lvl2pPr>
            <a:lvl3pPr>
              <a:defRPr sz="1600">
                <a:latin typeface="游ゴシック" panose="020B0400000000000000" pitchFamily="50" charset="-128"/>
                <a:ea typeface="游ゴシック" panose="020B0400000000000000" pitchFamily="50" charset="-128"/>
              </a:defRPr>
            </a:lvl3pPr>
            <a:lvl4pPr>
              <a:defRPr sz="1600">
                <a:latin typeface="游ゴシック" panose="020B0400000000000000" pitchFamily="50" charset="-128"/>
                <a:ea typeface="游ゴシック" panose="020B0400000000000000" pitchFamily="50" charset="-128"/>
              </a:defRPr>
            </a:lvl4pPr>
            <a:lvl5pPr>
              <a:defRPr sz="160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69461435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タイトル スライド">
    <p:bg>
      <p:bgRef idx="1001">
        <a:schemeClr val="bg1"/>
      </p:bgRef>
    </p:bg>
    <p:spTree>
      <p:nvGrpSpPr>
        <p:cNvPr id="1" name=""/>
        <p:cNvGrpSpPr/>
        <p:nvPr/>
      </p:nvGrpSpPr>
      <p:grpSpPr>
        <a:xfrm>
          <a:off x="0" y="0"/>
          <a:ext cx="0" cy="0"/>
          <a:chOff x="0" y="0"/>
          <a:chExt cx="0" cy="0"/>
        </a:xfrm>
      </p:grpSpPr>
      <p:sp>
        <p:nvSpPr>
          <p:cNvPr id="4" name="タイトル プレースホルダ 1">
            <a:extLst>
              <a:ext uri="{FF2B5EF4-FFF2-40B4-BE49-F238E27FC236}">
                <a16:creationId xmlns:a16="http://schemas.microsoft.com/office/drawing/2014/main" id="{E6DBCBC8-F1F1-4C4B-ADE1-2F5229BBDD12}"/>
              </a:ext>
            </a:extLst>
          </p:cNvPr>
          <p:cNvSpPr>
            <a:spLocks noGrp="1"/>
          </p:cNvSpPr>
          <p:nvPr>
            <p:ph type="title" hasCustomPrompt="1"/>
          </p:nvPr>
        </p:nvSpPr>
        <p:spPr>
          <a:xfrm>
            <a:off x="336000" y="162000"/>
            <a:ext cx="11520000" cy="396000"/>
          </a:xfrm>
          <a:prstGeom prst="rect">
            <a:avLst/>
          </a:prstGeom>
        </p:spPr>
        <p:txBody>
          <a:bodyPr vert="horz" wrap="square" lIns="36000" tIns="36000" rIns="36000" bIns="36000" rtlCol="0" anchor="ctr">
            <a:noAutofit/>
          </a:bodyPr>
          <a:lstStyle>
            <a:lvl1pPr algn="l">
              <a:defRPr sz="1400">
                <a:latin typeface="游ゴシック" panose="020B0400000000000000" pitchFamily="50" charset="-128"/>
                <a:ea typeface="游ゴシック" panose="020B0400000000000000" pitchFamily="50" charset="-128"/>
              </a:defRPr>
            </a:lvl1pPr>
          </a:lstStyle>
          <a:p>
            <a:r>
              <a:rPr kumimoji="1" lang="ja-JP" altLang="en-US" dirty="0"/>
              <a:t>マスタ タイトルの書式設定</a:t>
            </a:r>
          </a:p>
        </p:txBody>
      </p:sp>
      <p:sp>
        <p:nvSpPr>
          <p:cNvPr id="3" name="テキスト プレースホルダー 2">
            <a:extLst>
              <a:ext uri="{FF2B5EF4-FFF2-40B4-BE49-F238E27FC236}">
                <a16:creationId xmlns:a16="http://schemas.microsoft.com/office/drawing/2014/main" id="{906FE1B1-2BB1-48DC-965B-AB0B95B1774E}"/>
              </a:ext>
            </a:extLst>
          </p:cNvPr>
          <p:cNvSpPr>
            <a:spLocks noGrp="1"/>
          </p:cNvSpPr>
          <p:nvPr>
            <p:ph type="body" sz="quarter" idx="10"/>
          </p:nvPr>
        </p:nvSpPr>
        <p:spPr>
          <a:xfrm>
            <a:off x="336000" y="745050"/>
            <a:ext cx="11520000" cy="540000"/>
          </a:xfrm>
          <a:prstGeom prst="rect">
            <a:avLst/>
          </a:prstGeom>
        </p:spPr>
        <p:txBody>
          <a:bodyPr wrap="square" lIns="36000" tIns="36000" rIns="36000" bIns="36000">
            <a:noAutofit/>
          </a:bodyPr>
          <a:lstStyle>
            <a:lvl1pPr marL="0" indent="0">
              <a:buNone/>
              <a:defRPr sz="2000">
                <a:latin typeface="游ゴシック Medium" panose="020B0500000000000000" pitchFamily="50" charset="-128"/>
                <a:ea typeface="游ゴシック Medium" panose="020B0500000000000000" pitchFamily="50" charset="-128"/>
              </a:defRPr>
            </a:lvl1pPr>
            <a:lvl2pPr>
              <a:defRPr>
                <a:latin typeface="ヒラギノ角ゴ Std W3" panose="020B0300000000000000" pitchFamily="34" charset="-128"/>
                <a:ea typeface="ヒラギノ角ゴ Std W3" panose="020B0300000000000000" pitchFamily="34" charset="-128"/>
              </a:defRPr>
            </a:lvl2pPr>
            <a:lvl3pPr>
              <a:defRPr>
                <a:latin typeface="ヒラギノ角ゴ Std W3" panose="020B0300000000000000" pitchFamily="34" charset="-128"/>
                <a:ea typeface="ヒラギノ角ゴ Std W3" panose="020B0300000000000000" pitchFamily="34" charset="-128"/>
              </a:defRPr>
            </a:lvl3pPr>
            <a:lvl4pPr>
              <a:defRPr>
                <a:latin typeface="ヒラギノ角ゴ Std W3" panose="020B0300000000000000" pitchFamily="34" charset="-128"/>
                <a:ea typeface="ヒラギノ角ゴ Std W3" panose="020B0300000000000000" pitchFamily="34" charset="-128"/>
              </a:defRPr>
            </a:lvl4pPr>
            <a:lvl5pPr>
              <a:defRPr>
                <a:latin typeface="ヒラギノ角ゴ Std W3" panose="020B0300000000000000" pitchFamily="34" charset="-128"/>
                <a:ea typeface="ヒラギノ角ゴ Std W3" panose="020B0300000000000000" pitchFamily="34" charset="-128"/>
              </a:defRPr>
            </a:lvl5pPr>
          </a:lstStyle>
          <a:p>
            <a:pPr lvl="0"/>
            <a:r>
              <a:rPr kumimoji="1" lang="ja-JP" altLang="en-US" dirty="0"/>
              <a:t>マスター テキストの書式設定</a:t>
            </a:r>
          </a:p>
        </p:txBody>
      </p:sp>
      <p:sp>
        <p:nvSpPr>
          <p:cNvPr id="11" name="スライド番号プレースホルダ 4">
            <a:extLst>
              <a:ext uri="{FF2B5EF4-FFF2-40B4-BE49-F238E27FC236}">
                <a16:creationId xmlns:a16="http://schemas.microsoft.com/office/drawing/2014/main" id="{A1743064-041F-4BB2-9BBA-13613A458CAB}"/>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
        <p:nvSpPr>
          <p:cNvPr id="7" name="正方形/長方形 2">
            <a:extLst>
              <a:ext uri="{FF2B5EF4-FFF2-40B4-BE49-F238E27FC236}">
                <a16:creationId xmlns:a16="http://schemas.microsoft.com/office/drawing/2014/main" id="{2141EABA-1CE5-407C-BD28-31A73FFF900D}"/>
              </a:ext>
            </a:extLst>
          </p:cNvPr>
          <p:cNvSpPr/>
          <p:nvPr userDrawn="1"/>
        </p:nvSpPr>
        <p:spPr>
          <a:xfrm>
            <a:off x="2802461" y="6319304"/>
            <a:ext cx="6587079" cy="360000"/>
          </a:xfrm>
          <a:prstGeom prst="rect">
            <a:avLst/>
          </a:prstGeom>
          <a:solidFill>
            <a:srgbClr val="FFFFFF"/>
          </a:solidFill>
          <a:ln w="12700">
            <a:miter lim="400000"/>
          </a:ln>
          <a:extLst>
            <a:ext uri="{C572A759-6A51-4108-AA02-DFA0A04FC94B}">
              <ma14:wrappingTextBoxFlag xmlns="" xmlns:ma14="http://schemas.microsoft.com/office/mac/drawingml/2011/main" val="1"/>
            </a:ext>
          </a:extLst>
        </p:spPr>
        <p:txBody>
          <a:bodyPr wrap="none" lIns="72000" tIns="36000" rIns="72000" bIns="36000" anchor="ctr">
            <a:noAutofit/>
          </a:bodyPr>
          <a:lstStyle>
            <a:lvl1pPr>
              <a:defRPr sz="3000">
                <a:solidFill>
                  <a:srgbClr val="262626"/>
                </a:solidFill>
                <a:latin typeface="ヒラギノ角ゴ StdN W4"/>
                <a:ea typeface="ヒラギノ角ゴ StdN W4"/>
                <a:cs typeface="ヒラギノ角ゴ StdN W4"/>
                <a:sym typeface="ヒラギノ角ゴ StdN W4"/>
              </a:defRPr>
            </a:lvl1pPr>
          </a:lstStyle>
          <a:p>
            <a:pPr algn="ctr"/>
            <a:r>
              <a:rPr lang="en-US" sz="700" dirty="0">
                <a:latin typeface="游ゴシック" panose="020B0400000000000000" pitchFamily="50" charset="-128"/>
                <a:ea typeface="游ゴシック" panose="020B0400000000000000" pitchFamily="50" charset="-128"/>
              </a:rPr>
              <a:t>Copyright 2020 KAKUSIN, </a:t>
            </a:r>
            <a:r>
              <a:rPr lang="en-US" sz="700" dirty="0" err="1">
                <a:latin typeface="游ゴシック" panose="020B0400000000000000" pitchFamily="50" charset="-128"/>
                <a:ea typeface="游ゴシック" panose="020B0400000000000000" pitchFamily="50" charset="-128"/>
              </a:rPr>
              <a:t>inc.</a:t>
            </a:r>
            <a:r>
              <a:rPr lang="en-US" sz="700" dirty="0">
                <a:latin typeface="游ゴシック" panose="020B0400000000000000" pitchFamily="50" charset="-128"/>
                <a:ea typeface="游ゴシック" panose="020B0400000000000000" pitchFamily="50" charset="-128"/>
              </a:rPr>
              <a:t> All rights reserved.　　※ URL</a:t>
            </a:r>
            <a:r>
              <a:rPr lang="ja-JP" altLang="en-US" sz="700" dirty="0">
                <a:latin typeface="游ゴシック" panose="020B0400000000000000" pitchFamily="50" charset="-128"/>
                <a:ea typeface="游ゴシック" panose="020B0400000000000000" pitchFamily="50" charset="-128"/>
              </a:rPr>
              <a:t>および画像の転載・シェアはご遠慮ください。　</a:t>
            </a:r>
          </a:p>
        </p:txBody>
      </p:sp>
      <p:sp>
        <p:nvSpPr>
          <p:cNvPr id="10" name="テキスト プレースホルダー 2">
            <a:extLst>
              <a:ext uri="{FF2B5EF4-FFF2-40B4-BE49-F238E27FC236}">
                <a16:creationId xmlns:a16="http://schemas.microsoft.com/office/drawing/2014/main" id="{DD33D89F-DC6B-4B2D-9BA6-256A4B2E20B6}"/>
              </a:ext>
            </a:extLst>
          </p:cNvPr>
          <p:cNvSpPr>
            <a:spLocks noGrp="1"/>
          </p:cNvSpPr>
          <p:nvPr>
            <p:ph idx="1" hasCustomPrompt="1"/>
          </p:nvPr>
        </p:nvSpPr>
        <p:spPr>
          <a:xfrm>
            <a:off x="330791" y="1415143"/>
            <a:ext cx="11520000" cy="4899036"/>
          </a:xfrm>
          <a:prstGeom prst="rect">
            <a:avLst/>
          </a:prstGeom>
        </p:spPr>
        <p:txBody>
          <a:bodyPr vert="horz" lIns="36000" tIns="36000" rIns="36000" bIns="36000" rtlCol="0">
            <a:noAutofit/>
          </a:bodyPr>
          <a:lstStyle>
            <a:lvl1pPr marL="285750" indent="-285750">
              <a:lnSpc>
                <a:spcPct val="125000"/>
              </a:lnSpc>
              <a:buFont typeface="Wingdings" panose="05000000000000000000" pitchFamily="2" charset="2"/>
              <a:buChar char="n"/>
              <a:defRPr sz="1600">
                <a:latin typeface="游ゴシック" panose="020B0400000000000000" pitchFamily="50" charset="-128"/>
                <a:ea typeface="游ゴシック" panose="020B0400000000000000" pitchFamily="50" charset="-128"/>
              </a:defRPr>
            </a:lvl1pPr>
            <a:lvl2pPr marL="742950" indent="-285750">
              <a:lnSpc>
                <a:spcPct val="125000"/>
              </a:lnSpc>
              <a:buFont typeface="游ゴシック" panose="020B0400000000000000" pitchFamily="50" charset="-128"/>
              <a:buChar char="•"/>
              <a:defRPr sz="1600">
                <a:latin typeface="游ゴシック" panose="020B0400000000000000" pitchFamily="50" charset="-128"/>
                <a:ea typeface="游ゴシック" panose="020B0400000000000000" pitchFamily="50" charset="-128"/>
              </a:defRPr>
            </a:lvl2pPr>
            <a:lvl3pPr marL="1200150" indent="-285750">
              <a:lnSpc>
                <a:spcPct val="125000"/>
              </a:lnSpc>
              <a:buFont typeface="游ゴシック" panose="020B0400000000000000" pitchFamily="50" charset="-128"/>
              <a:buChar char="‐"/>
              <a:defRPr sz="1600">
                <a:latin typeface="游ゴシック" panose="020B0400000000000000" pitchFamily="50" charset="-128"/>
                <a:ea typeface="游ゴシック" panose="020B0400000000000000" pitchFamily="50" charset="-128"/>
              </a:defRPr>
            </a:lvl3pPr>
            <a:lvl4pPr marL="1657350" indent="-285750">
              <a:lnSpc>
                <a:spcPct val="125000"/>
              </a:lnSpc>
              <a:buFont typeface="游ゴシック" panose="020B0400000000000000" pitchFamily="50" charset="-128"/>
              <a:buChar char="›"/>
              <a:defRPr sz="1600">
                <a:latin typeface="游ゴシック" panose="020B0400000000000000" pitchFamily="50" charset="-128"/>
                <a:ea typeface="游ゴシック" panose="020B0400000000000000" pitchFamily="50" charset="-128"/>
              </a:defRPr>
            </a:lvl4pPr>
            <a:lvl5pPr marL="2114550" indent="-285750">
              <a:lnSpc>
                <a:spcPct val="125000"/>
              </a:lnSpc>
              <a:buFont typeface="Arial" panose="020B0604020202020204" pitchFamily="34" charset="0"/>
              <a:buChar char="•"/>
              <a:defRPr sz="160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endParaRPr kumimoji="1" lang="en-US" altLang="ja-JP" dirty="0"/>
          </a:p>
        </p:txBody>
      </p:sp>
    </p:spTree>
    <p:extLst>
      <p:ext uri="{BB962C8B-B14F-4D97-AF65-F5344CB8AC3E}">
        <p14:creationId xmlns:p14="http://schemas.microsoft.com/office/powerpoint/2010/main" val="2586368208"/>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タイトル スライド">
  <p:cSld name="5_タイトル スライド">
    <p:bg>
      <p:bgPr>
        <a:solidFill>
          <a:schemeClr val="lt1"/>
        </a:solidFill>
        <a:effectLst/>
      </p:bgPr>
    </p:bg>
    <p:spTree>
      <p:nvGrpSpPr>
        <p:cNvPr id="1" name="Shape 20"/>
        <p:cNvGrpSpPr/>
        <p:nvPr/>
      </p:nvGrpSpPr>
      <p:grpSpPr>
        <a:xfrm>
          <a:off x="0" y="0"/>
          <a:ext cx="0" cy="0"/>
          <a:chOff x="0" y="0"/>
          <a:chExt cx="0" cy="0"/>
        </a:xfrm>
      </p:grpSpPr>
      <p:sp>
        <p:nvSpPr>
          <p:cNvPr id="21" name="Google Shape;21;p14"/>
          <p:cNvSpPr txBox="1">
            <a:spLocks noGrp="1"/>
          </p:cNvSpPr>
          <p:nvPr>
            <p:ph type="body" idx="1"/>
          </p:nvPr>
        </p:nvSpPr>
        <p:spPr>
          <a:xfrm>
            <a:off x="889846" y="2926020"/>
            <a:ext cx="10412308" cy="432000"/>
          </a:xfrm>
          <a:prstGeom prst="rect">
            <a:avLst/>
          </a:prstGeom>
          <a:noFill/>
          <a:ln>
            <a:noFill/>
          </a:ln>
        </p:spPr>
        <p:txBody>
          <a:bodyPr spcFirstLastPara="1" wrap="square" lIns="36000" tIns="36000" rIns="36000" bIns="36000" anchor="ctr" anchorCtr="0">
            <a:no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 name="Google Shape;22;p14"/>
          <p:cNvSpPr txBox="1">
            <a:spLocks noGrp="1"/>
          </p:cNvSpPr>
          <p:nvPr>
            <p:ph type="sldNum" idx="12"/>
          </p:nvPr>
        </p:nvSpPr>
        <p:spPr>
          <a:xfrm>
            <a:off x="9011200" y="6315439"/>
            <a:ext cx="2844800" cy="365125"/>
          </a:xfrm>
          <a:prstGeom prst="rect">
            <a:avLst/>
          </a:prstGeom>
          <a:solidFill>
            <a:schemeClr val="lt1"/>
          </a:solidFill>
          <a:ln>
            <a:noFill/>
          </a:ln>
        </p:spPr>
        <p:txBody>
          <a:bodyPr spcFirstLastPara="1" wrap="square" lIns="36000" tIns="36000" rIns="36000" bIns="36000" anchor="ctr"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cxnSp>
        <p:nvCxnSpPr>
          <p:cNvPr id="23" name="Google Shape;23;p14"/>
          <p:cNvCxnSpPr/>
          <p:nvPr/>
        </p:nvCxnSpPr>
        <p:spPr>
          <a:xfrm>
            <a:off x="889846" y="3416300"/>
            <a:ext cx="10412308" cy="0"/>
          </a:xfrm>
          <a:prstGeom prst="straightConnector1">
            <a:avLst/>
          </a:prstGeom>
          <a:noFill/>
          <a:ln w="9525" cap="flat" cmpd="sng">
            <a:solidFill>
              <a:schemeClr val="dk1"/>
            </a:solidFill>
            <a:prstDash val="solid"/>
            <a:round/>
            <a:headEnd type="none" w="sm" len="sm"/>
            <a:tailEnd type="none" w="sm" len="sm"/>
          </a:ln>
        </p:spPr>
      </p:cxnSp>
      <p:sp>
        <p:nvSpPr>
          <p:cNvPr id="24" name="Google Shape;24;p14"/>
          <p:cNvSpPr/>
          <p:nvPr/>
        </p:nvSpPr>
        <p:spPr>
          <a:xfrm>
            <a:off x="2802461" y="6318001"/>
            <a:ext cx="6587079" cy="360000"/>
          </a:xfrm>
          <a:prstGeom prst="rect">
            <a:avLst/>
          </a:prstGeom>
          <a:solidFill>
            <a:srgbClr val="FFFFFF"/>
          </a:solidFill>
          <a:ln>
            <a:noFill/>
          </a:ln>
        </p:spPr>
        <p:txBody>
          <a:bodyPr spcFirstLastPara="1" wrap="square" lIns="72000" tIns="36000" rIns="72000" bIns="36000" anchor="ctr" anchorCtr="0">
            <a:noAutofit/>
          </a:bodyPr>
          <a:lstStyle/>
          <a:p>
            <a:pPr marL="0" marR="0" lvl="0" indent="0" algn="ctr" rtl="0">
              <a:spcBef>
                <a:spcPts val="0"/>
              </a:spcBef>
              <a:spcAft>
                <a:spcPts val="0"/>
              </a:spcAft>
              <a:buNone/>
            </a:pPr>
            <a:r>
              <a:rPr lang="ja-JP" sz="700" b="0" i="0" u="none" strike="noStrike" cap="none">
                <a:solidFill>
                  <a:srgbClr val="262626"/>
                </a:solidFill>
                <a:latin typeface="Arial"/>
                <a:ea typeface="Arial"/>
                <a:cs typeface="Arial"/>
                <a:sym typeface="Arial"/>
              </a:rPr>
              <a:t>Copyright 2020 KAKUSIN, inc. All rights reserved.　　※ URLおよび画像の転載・シェアはご遠慮ください。　</a:t>
            </a:r>
            <a:endParaRPr/>
          </a:p>
        </p:txBody>
      </p:sp>
      <p:sp>
        <p:nvSpPr>
          <p:cNvPr id="25" name="Google Shape;25;p14"/>
          <p:cNvSpPr txBox="1">
            <a:spLocks noGrp="1"/>
          </p:cNvSpPr>
          <p:nvPr>
            <p:ph type="body" idx="2"/>
          </p:nvPr>
        </p:nvSpPr>
        <p:spPr>
          <a:xfrm>
            <a:off x="1424762" y="3500607"/>
            <a:ext cx="9877391" cy="936000"/>
          </a:xfrm>
          <a:prstGeom prst="rect">
            <a:avLst/>
          </a:prstGeom>
          <a:noFill/>
          <a:ln>
            <a:noFill/>
          </a:ln>
        </p:spPr>
        <p:txBody>
          <a:bodyPr spcFirstLastPara="1" wrap="square" lIns="36000" tIns="36000" rIns="36000" bIns="36000" anchor="t" anchorCtr="0">
            <a:noAutofit/>
          </a:bodyPr>
          <a:lstStyle>
            <a:lvl1pPr marL="457200" marR="0" lvl="0" indent="-330200" algn="l" rtl="0">
              <a:lnSpc>
                <a:spcPct val="125000"/>
              </a:lnSpc>
              <a:spcBef>
                <a:spcPts val="320"/>
              </a:spcBef>
              <a:spcAft>
                <a:spcPts val="0"/>
              </a:spcAft>
              <a:buClr>
                <a:schemeClr val="dk1"/>
              </a:buClr>
              <a:buSzPts val="1600"/>
              <a:buFont typeface="Calibri"/>
              <a:buAutoNum type="arabicPeriod"/>
              <a:defRPr sz="1600" b="0" i="0" u="none" strike="noStrike" cap="none">
                <a:solidFill>
                  <a:schemeClr val="dk1"/>
                </a:solidFill>
                <a:latin typeface="Arial"/>
                <a:ea typeface="Arial"/>
                <a:cs typeface="Arial"/>
                <a:sym typeface="Arial"/>
              </a:defRPr>
            </a:lvl1pPr>
            <a:lvl2pPr marL="914400" marR="0" lvl="1" indent="-330200" algn="l" rtl="0">
              <a:lnSpc>
                <a:spcPct val="125000"/>
              </a:lnSpc>
              <a:spcBef>
                <a:spcPts val="320"/>
              </a:spcBef>
              <a:spcAft>
                <a:spcPts val="0"/>
              </a:spcAft>
              <a:buClr>
                <a:schemeClr val="dk1"/>
              </a:buClr>
              <a:buSzPts val="1600"/>
              <a:buFont typeface="Calibri"/>
              <a:buAutoNum type="arabicPeriod"/>
              <a:defRPr sz="1600" b="0" i="0" u="none" strike="noStrike" cap="none">
                <a:solidFill>
                  <a:schemeClr val="dk1"/>
                </a:solidFill>
                <a:latin typeface="Arial"/>
                <a:ea typeface="Arial"/>
                <a:cs typeface="Arial"/>
                <a:sym typeface="Arial"/>
              </a:defRPr>
            </a:lvl2pPr>
            <a:lvl3pPr marL="1371600" marR="0" lvl="2" indent="-330200" algn="l" rtl="0">
              <a:lnSpc>
                <a:spcPct val="125000"/>
              </a:lnSpc>
              <a:spcBef>
                <a:spcPts val="320"/>
              </a:spcBef>
              <a:spcAft>
                <a:spcPts val="0"/>
              </a:spcAft>
              <a:buClr>
                <a:schemeClr val="dk1"/>
              </a:buClr>
              <a:buSzPts val="1600"/>
              <a:buFont typeface="Calibri"/>
              <a:buAutoNum type="arabicPeriod"/>
              <a:defRPr sz="1600" b="0" i="0" u="none" strike="noStrike" cap="none">
                <a:solidFill>
                  <a:schemeClr val="dk1"/>
                </a:solidFill>
                <a:latin typeface="Arial"/>
                <a:ea typeface="Arial"/>
                <a:cs typeface="Arial"/>
                <a:sym typeface="Arial"/>
              </a:defRPr>
            </a:lvl3pPr>
            <a:lvl4pPr marL="1828800" marR="0" lvl="3" indent="-330200" algn="l" rtl="0">
              <a:lnSpc>
                <a:spcPct val="125000"/>
              </a:lnSpc>
              <a:spcBef>
                <a:spcPts val="320"/>
              </a:spcBef>
              <a:spcAft>
                <a:spcPts val="0"/>
              </a:spcAft>
              <a:buClr>
                <a:schemeClr val="dk1"/>
              </a:buClr>
              <a:buSzPts val="1600"/>
              <a:buFont typeface="Calibri"/>
              <a:buAutoNum type="arabicPeriod"/>
              <a:defRPr sz="1600" b="0" i="0" u="none" strike="noStrike" cap="none">
                <a:solidFill>
                  <a:schemeClr val="dk1"/>
                </a:solidFill>
                <a:latin typeface="Arial"/>
                <a:ea typeface="Arial"/>
                <a:cs typeface="Arial"/>
                <a:sym typeface="Arial"/>
              </a:defRPr>
            </a:lvl4pPr>
            <a:lvl5pPr marL="2286000" marR="0" lvl="4" indent="-330200" algn="l" rtl="0">
              <a:lnSpc>
                <a:spcPct val="125000"/>
              </a:lnSpc>
              <a:spcBef>
                <a:spcPts val="320"/>
              </a:spcBef>
              <a:spcAft>
                <a:spcPts val="0"/>
              </a:spcAft>
              <a:buClr>
                <a:schemeClr val="dk1"/>
              </a:buClr>
              <a:buSzPts val="1600"/>
              <a:buFont typeface="Calibri"/>
              <a:buAutoNum type="arabicPeriod"/>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914397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5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B775B2-E484-6240-90C8-9F27E2BB76A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76A565E-D1EA-324F-A772-149FC5CBE4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B09F4B5-4328-914C-B10B-725EAF239775}"/>
              </a:ext>
            </a:extLst>
          </p:cNvPr>
          <p:cNvSpPr>
            <a:spLocks noGrp="1"/>
          </p:cNvSpPr>
          <p:nvPr>
            <p:ph type="dt" sz="half" idx="10"/>
          </p:nvPr>
        </p:nvSpPr>
        <p:spPr/>
        <p:txBody>
          <a:bodyPr/>
          <a:lstStyle/>
          <a:p>
            <a:fld id="{C22F3896-A172-624D-A169-C3FD9FD73C33}" type="datetimeFigureOut">
              <a:rPr kumimoji="1" lang="ja-JP" altLang="en-US" smtClean="0"/>
              <a:t>2020/5/14</a:t>
            </a:fld>
            <a:endParaRPr kumimoji="1" lang="ja-JP" altLang="en-US"/>
          </a:p>
        </p:txBody>
      </p:sp>
      <p:sp>
        <p:nvSpPr>
          <p:cNvPr id="5" name="フッター プレースホルダー 4">
            <a:extLst>
              <a:ext uri="{FF2B5EF4-FFF2-40B4-BE49-F238E27FC236}">
                <a16:creationId xmlns:a16="http://schemas.microsoft.com/office/drawing/2014/main" id="{A630AF79-48AD-CF42-804F-4FC7CA37B9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68F4EF5-49CD-7640-94E1-99ABF78742EE}"/>
              </a:ext>
            </a:extLst>
          </p:cNvPr>
          <p:cNvSpPr>
            <a:spLocks noGrp="1"/>
          </p:cNvSpPr>
          <p:nvPr>
            <p:ph type="sldNum" sz="quarter" idx="12"/>
          </p:nvPr>
        </p:nvSpPr>
        <p:spPr/>
        <p:txBody>
          <a:bodyPr/>
          <a:lstStyle/>
          <a:p>
            <a:fld id="{AC9FA6A0-30FB-6B4F-A43F-59957C8D4CDC}" type="slidenum">
              <a:rPr kumimoji="1" lang="ja-JP" altLang="en-US" smtClean="0"/>
              <a:t>‹#›</a:t>
            </a:fld>
            <a:endParaRPr kumimoji="1" lang="ja-JP" altLang="en-US"/>
          </a:p>
        </p:txBody>
      </p:sp>
    </p:spTree>
    <p:extLst>
      <p:ext uri="{BB962C8B-B14F-4D97-AF65-F5344CB8AC3E}">
        <p14:creationId xmlns:p14="http://schemas.microsoft.com/office/powerpoint/2010/main" val="264470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5C01F5F-05EC-47E6-9F83-1B19AAA71AD0}"/>
              </a:ext>
            </a:extLst>
          </p:cNvPr>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336002" y="6336001"/>
            <a:ext cx="947166" cy="289179"/>
          </a:xfrm>
          <a:prstGeom prst="rect">
            <a:avLst/>
          </a:prstGeom>
        </p:spPr>
      </p:pic>
      <p:sp>
        <p:nvSpPr>
          <p:cNvPr id="3" name="正方形/長方形 2">
            <a:extLst>
              <a:ext uri="{FF2B5EF4-FFF2-40B4-BE49-F238E27FC236}">
                <a16:creationId xmlns:a16="http://schemas.microsoft.com/office/drawing/2014/main" id="{91C5665B-D573-42E5-8596-DB9D63279A77}"/>
              </a:ext>
            </a:extLst>
          </p:cNvPr>
          <p:cNvSpPr/>
          <p:nvPr userDrawn="1"/>
        </p:nvSpPr>
        <p:spPr>
          <a:xfrm>
            <a:off x="10362929" y="221502"/>
            <a:ext cx="1616223" cy="276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kumimoji="1" lang="en-US" altLang="ja-JP" sz="1050" dirty="0">
                <a:solidFill>
                  <a:schemeClr val="bg1"/>
                </a:solidFill>
                <a:latin typeface="Montserrat Medium" panose="00000600000000000000" pitchFamily="2" charset="0"/>
                <a:ea typeface="游ゴシック" panose="020B0400000000000000" pitchFamily="50" charset="-128"/>
              </a:rPr>
              <a:t>CONFIDENTIAL</a:t>
            </a:r>
            <a:endParaRPr kumimoji="1" lang="ja-JP" altLang="en-US" sz="1050" dirty="0">
              <a:solidFill>
                <a:schemeClr val="bg1"/>
              </a:solidFill>
              <a:latin typeface="Montserrat Medium" panose="00000600000000000000" pitchFamily="2" charset="0"/>
              <a:ea typeface="游ゴシック" panose="020B0400000000000000" pitchFamily="50" charset="-128"/>
            </a:endParaRPr>
          </a:p>
        </p:txBody>
      </p:sp>
      <p:sp>
        <p:nvSpPr>
          <p:cNvPr id="4" name="スライド番号プレースホルダ 4">
            <a:extLst>
              <a:ext uri="{FF2B5EF4-FFF2-40B4-BE49-F238E27FC236}">
                <a16:creationId xmlns:a16="http://schemas.microsoft.com/office/drawing/2014/main" id="{9C243A17-78FD-49B6-ADCE-A6C09D37F0F8}"/>
              </a:ext>
            </a:extLst>
          </p:cNvPr>
          <p:cNvSpPr>
            <a:spLocks noGrp="1"/>
          </p:cNvSpPr>
          <p:nvPr>
            <p:ph type="sldNum" sz="quarter" idx="4"/>
          </p:nvPr>
        </p:nvSpPr>
        <p:spPr>
          <a:xfrm>
            <a:off x="9011200" y="6315439"/>
            <a:ext cx="2844800" cy="365125"/>
          </a:xfrm>
          <a:prstGeom prst="rect">
            <a:avLst/>
          </a:prstGeom>
          <a:solidFill>
            <a:schemeClr val="bg1"/>
          </a:solidFill>
        </p:spPr>
        <p:txBody>
          <a:bodyPr wrap="square" lIns="36000" tIns="36000" rIns="36000" bIns="36000" anchor="ctr">
            <a:noAutofit/>
          </a:bodyPr>
          <a:lstStyle>
            <a:lvl1pPr algn="r">
              <a:defRPr sz="1400" b="0">
                <a:solidFill>
                  <a:schemeClr val="tx1"/>
                </a:solidFill>
                <a:latin typeface="游ゴシック" panose="020B0400000000000000" pitchFamily="50" charset="-128"/>
                <a:ea typeface="游ゴシック" panose="020B0400000000000000" pitchFamily="50" charset="-128"/>
                <a:cs typeface="Arial" pitchFamily="34" charset="0"/>
              </a:defRPr>
            </a:lvl1pPr>
          </a:lstStyle>
          <a:p>
            <a:fld id="{4CB1E83F-99FA-45C8-B9BE-C6A88F7F0EED}"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5" r:id="rId3"/>
    <p:sldLayoutId id="2147483657" r:id="rId4"/>
    <p:sldLayoutId id="2147483649" r:id="rId5"/>
    <p:sldLayoutId id="2147483650" r:id="rId6"/>
    <p:sldLayoutId id="2147483656" r:id="rId7"/>
    <p:sldLayoutId id="2147483658" r:id="rId8"/>
    <p:sldLayoutId id="2147483659" r:id="rId9"/>
    <p:sldLayoutId id="2147483660" r:id="rId10"/>
  </p:sldLayoutIdLst>
  <p:hf hdr="0" ftr="0" dt="0"/>
  <p:txStyles>
    <p:titleStyle>
      <a:lvl1pPr algn="ctr" defTabSz="914400" rtl="0" eaLnBrk="1" latinLnBrk="0" hangingPunct="1">
        <a:spcBef>
          <a:spcPct val="0"/>
        </a:spcBef>
        <a:buNone/>
        <a:defRPr kumimoji="1" sz="3200" b="0" kern="1200">
          <a:solidFill>
            <a:schemeClr val="tx1"/>
          </a:solidFill>
          <a:latin typeface="ヒラギノ角ゴ Std W7" panose="020B0700000000000000" pitchFamily="34" charset="-128"/>
          <a:ea typeface="ヒラギノ角ゴ Std W7" panose="020B0700000000000000" pitchFamily="34"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emf"/><Relationship Id="rId1" Type="http://schemas.openxmlformats.org/officeDocument/2006/relationships/slideLayout" Target="../slideLayouts/slideLayout9.xml"/><Relationship Id="rId5" Type="http://schemas.openxmlformats.org/officeDocument/2006/relationships/image" Target="../media/image10.emf"/><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9.emf"/><Relationship Id="rId7" Type="http://schemas.openxmlformats.org/officeDocument/2006/relationships/image" Target="../media/image6.emf"/><Relationship Id="rId2" Type="http://schemas.openxmlformats.org/officeDocument/2006/relationships/image" Target="../media/image12.emf"/><Relationship Id="rId1" Type="http://schemas.openxmlformats.org/officeDocument/2006/relationships/slideLayout" Target="../slideLayouts/slideLayout10.xml"/><Relationship Id="rId6" Type="http://schemas.openxmlformats.org/officeDocument/2006/relationships/image" Target="../media/image10.emf"/><Relationship Id="rId5" Type="http://schemas.openxmlformats.org/officeDocument/2006/relationships/image" Target="../media/image8.emf"/><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9.emf"/><Relationship Id="rId7" Type="http://schemas.openxmlformats.org/officeDocument/2006/relationships/image" Target="../media/image6.emf"/><Relationship Id="rId2" Type="http://schemas.openxmlformats.org/officeDocument/2006/relationships/image" Target="../media/image14.emf"/><Relationship Id="rId1" Type="http://schemas.openxmlformats.org/officeDocument/2006/relationships/slideLayout" Target="../slideLayouts/slideLayout10.xml"/><Relationship Id="rId6" Type="http://schemas.openxmlformats.org/officeDocument/2006/relationships/image" Target="../media/image10.emf"/><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15.emf"/><Relationship Id="rId1" Type="http://schemas.openxmlformats.org/officeDocument/2006/relationships/slideLayout" Target="../slideLayouts/slideLayout10.xml"/><Relationship Id="rId6" Type="http://schemas.openxmlformats.org/officeDocument/2006/relationships/image" Target="../media/image10.emf"/><Relationship Id="rId5" Type="http://schemas.openxmlformats.org/officeDocument/2006/relationships/image" Target="../media/image8.emf"/><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emf"/><Relationship Id="rId1" Type="http://schemas.openxmlformats.org/officeDocument/2006/relationships/slideLayout" Target="../slideLayouts/slideLayout10.xml"/><Relationship Id="rId6" Type="http://schemas.openxmlformats.org/officeDocument/2006/relationships/image" Target="../media/image6.emf"/><Relationship Id="rId5" Type="http://schemas.openxmlformats.org/officeDocument/2006/relationships/image" Target="../media/image10.emf"/><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9.emf"/><Relationship Id="rId7" Type="http://schemas.openxmlformats.org/officeDocument/2006/relationships/image" Target="../media/image8.emf"/><Relationship Id="rId2" Type="http://schemas.openxmlformats.org/officeDocument/2006/relationships/image" Target="../media/image12.emf"/><Relationship Id="rId1" Type="http://schemas.openxmlformats.org/officeDocument/2006/relationships/slideLayout" Target="../slideLayouts/slideLayout10.xml"/><Relationship Id="rId6" Type="http://schemas.openxmlformats.org/officeDocument/2006/relationships/image" Target="../media/image6.emf"/><Relationship Id="rId5" Type="http://schemas.openxmlformats.org/officeDocument/2006/relationships/image" Target="../media/image10.emf"/><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9.emf"/><Relationship Id="rId7" Type="http://schemas.openxmlformats.org/officeDocument/2006/relationships/image" Target="../media/image6.emf"/><Relationship Id="rId2" Type="http://schemas.openxmlformats.org/officeDocument/2006/relationships/image" Target="../media/image14.emf"/><Relationship Id="rId1" Type="http://schemas.openxmlformats.org/officeDocument/2006/relationships/slideLayout" Target="../slideLayouts/slideLayout10.xml"/><Relationship Id="rId6" Type="http://schemas.openxmlformats.org/officeDocument/2006/relationships/image" Target="../media/image10.emf"/><Relationship Id="rId5" Type="http://schemas.openxmlformats.org/officeDocument/2006/relationships/image" Target="../media/image8.emf"/><Relationship Id="rId4" Type="http://schemas.openxmlformats.org/officeDocument/2006/relationships/image" Target="../media/image7.emf"/><Relationship Id="rId9" Type="http://schemas.openxmlformats.org/officeDocument/2006/relationships/hyperlink" Target="https://www.nikka.com/products/blended/blacknikka/blc1000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15.emf"/><Relationship Id="rId1" Type="http://schemas.openxmlformats.org/officeDocument/2006/relationships/slideLayout" Target="../slideLayouts/slideLayout10.xml"/><Relationship Id="rId6" Type="http://schemas.openxmlformats.org/officeDocument/2006/relationships/image" Target="../media/image10.emf"/><Relationship Id="rId5" Type="http://schemas.openxmlformats.org/officeDocument/2006/relationships/image" Target="../media/image8.emf"/><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slideLayout" Target="../slideLayouts/slideLayout9.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9.xml"/><Relationship Id="rId6" Type="http://schemas.openxmlformats.org/officeDocument/2006/relationships/image" Target="../media/image8.emf"/><Relationship Id="rId5" Type="http://schemas.openxmlformats.org/officeDocument/2006/relationships/image" Target="../media/image10.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DEF137EE-DF9B-40D7-ACD9-3604DA3AB967}"/>
              </a:ext>
            </a:extLst>
          </p:cNvPr>
          <p:cNvSpPr>
            <a:spLocks noGrp="1"/>
          </p:cNvSpPr>
          <p:nvPr>
            <p:ph type="body" sz="quarter" idx="10"/>
          </p:nvPr>
        </p:nvSpPr>
        <p:spPr/>
        <p:txBody>
          <a:bodyPr/>
          <a:lstStyle/>
          <a:p>
            <a:r>
              <a:rPr kumimoji="1" lang="en-US" altLang="ja-JP" dirty="0"/>
              <a:t>Ver.3.0</a:t>
            </a:r>
            <a:r>
              <a:rPr kumimoji="1" lang="ja-JP" altLang="en-US"/>
              <a:t>（</a:t>
            </a:r>
            <a:r>
              <a:rPr kumimoji="1" lang="en-US" altLang="ja-JP" dirty="0"/>
              <a:t>5/12</a:t>
            </a:r>
            <a:r>
              <a:rPr kumimoji="1" lang="ja-JP" altLang="en-US"/>
              <a:t>版）</a:t>
            </a:r>
            <a:endParaRPr kumimoji="1" lang="ja-JP" altLang="en-US" dirty="0"/>
          </a:p>
        </p:txBody>
      </p:sp>
      <p:sp>
        <p:nvSpPr>
          <p:cNvPr id="5" name="テキスト プレースホルダー 4">
            <a:extLst>
              <a:ext uri="{FF2B5EF4-FFF2-40B4-BE49-F238E27FC236}">
                <a16:creationId xmlns:a16="http://schemas.microsoft.com/office/drawing/2014/main" id="{B7D72317-7C10-4CE3-9A17-42D7F6912069}"/>
              </a:ext>
            </a:extLst>
          </p:cNvPr>
          <p:cNvSpPr>
            <a:spLocks noGrp="1"/>
          </p:cNvSpPr>
          <p:nvPr>
            <p:ph type="body" sz="quarter" idx="11"/>
          </p:nvPr>
        </p:nvSpPr>
        <p:spPr>
          <a:xfrm>
            <a:off x="723592" y="2926020"/>
            <a:ext cx="10412308" cy="432000"/>
          </a:xfrm>
        </p:spPr>
        <p:txBody>
          <a:bodyPr lIns="0" rIns="0" anchor="b"/>
          <a:lstStyle/>
          <a:p>
            <a:r>
              <a:rPr lang="en-US" altLang="ja-JP" dirty="0"/>
              <a:t>【</a:t>
            </a:r>
            <a:r>
              <a:rPr lang="ja-JP" altLang="en-US"/>
              <a:t>新型コロナ</a:t>
            </a:r>
            <a:r>
              <a:rPr lang="en-US" altLang="ja-JP" dirty="0"/>
              <a:t>】</a:t>
            </a:r>
          </a:p>
          <a:p>
            <a:r>
              <a:rPr lang="en-US" altLang="ja-JP" dirty="0"/>
              <a:t>  </a:t>
            </a:r>
            <a:r>
              <a:rPr lang="ja-JP" altLang="en-US"/>
              <a:t>事業再開に向けた経済回復予測モデルと対応方針検討ワーク資料</a:t>
            </a:r>
            <a:endParaRPr lang="ja-JP" altLang="en-US" dirty="0"/>
          </a:p>
        </p:txBody>
      </p:sp>
      <p:sp>
        <p:nvSpPr>
          <p:cNvPr id="3" name="スライド番号プレースホルダー 2">
            <a:extLst>
              <a:ext uri="{FF2B5EF4-FFF2-40B4-BE49-F238E27FC236}">
                <a16:creationId xmlns:a16="http://schemas.microsoft.com/office/drawing/2014/main" id="{97397703-C741-4077-80BD-D3E574BDA8C0}"/>
              </a:ext>
            </a:extLst>
          </p:cNvPr>
          <p:cNvSpPr>
            <a:spLocks noGrp="1"/>
          </p:cNvSpPr>
          <p:nvPr>
            <p:ph type="sldNum" sz="quarter" idx="4"/>
          </p:nvPr>
        </p:nvSpPr>
        <p:spPr/>
        <p:txBody>
          <a:bodyPr/>
          <a:lstStyle/>
          <a:p>
            <a:fld id="{4CB1E83F-99FA-45C8-B9BE-C6A88F7F0EED}" type="slidenum">
              <a:rPr lang="ja-JP" altLang="en-US" smtClean="0"/>
              <a:pPr/>
              <a:t>0</a:t>
            </a:fld>
            <a:endParaRPr lang="ja-JP" altLang="en-US" dirty="0"/>
          </a:p>
        </p:txBody>
      </p:sp>
      <p:sp>
        <p:nvSpPr>
          <p:cNvPr id="6" name="テキスト プレースホルダー 5">
            <a:extLst>
              <a:ext uri="{FF2B5EF4-FFF2-40B4-BE49-F238E27FC236}">
                <a16:creationId xmlns:a16="http://schemas.microsoft.com/office/drawing/2014/main" id="{38F2842F-A082-4BB0-A9DA-9127F71DB5A4}"/>
              </a:ext>
            </a:extLst>
          </p:cNvPr>
          <p:cNvSpPr>
            <a:spLocks noGrp="1"/>
          </p:cNvSpPr>
          <p:nvPr>
            <p:ph type="body" sz="quarter" idx="12"/>
          </p:nvPr>
        </p:nvSpPr>
        <p:spPr>
          <a:xfrm>
            <a:off x="889846" y="2161340"/>
            <a:ext cx="10412308" cy="360000"/>
          </a:xfrm>
        </p:spPr>
        <p:txBody>
          <a:bodyPr/>
          <a:lstStyle/>
          <a:p>
            <a:r>
              <a:rPr kumimoji="1" lang="en-US" altLang="ja-JP" dirty="0"/>
              <a:t>XXXXX </a:t>
            </a:r>
            <a:r>
              <a:rPr kumimoji="1" lang="ja-JP" altLang="en-US" dirty="0"/>
              <a:t>御中</a:t>
            </a:r>
          </a:p>
        </p:txBody>
      </p:sp>
    </p:spTree>
    <p:extLst>
      <p:ext uri="{BB962C8B-B14F-4D97-AF65-F5344CB8AC3E}">
        <p14:creationId xmlns:p14="http://schemas.microsoft.com/office/powerpoint/2010/main" val="39533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グループ化 127">
            <a:extLst>
              <a:ext uri="{FF2B5EF4-FFF2-40B4-BE49-F238E27FC236}">
                <a16:creationId xmlns:a16="http://schemas.microsoft.com/office/drawing/2014/main" id="{32A386E0-C5FC-4F49-AA84-088A4371D8BC}"/>
              </a:ext>
            </a:extLst>
          </p:cNvPr>
          <p:cNvGrpSpPr/>
          <p:nvPr/>
        </p:nvGrpSpPr>
        <p:grpSpPr>
          <a:xfrm>
            <a:off x="2010541" y="1526400"/>
            <a:ext cx="9144748" cy="4676794"/>
            <a:chOff x="2003725" y="988745"/>
            <a:chExt cx="9144748" cy="5216235"/>
          </a:xfrm>
        </p:grpSpPr>
        <p:sp>
          <p:nvSpPr>
            <p:cNvPr id="94" name="正方形/長方形 93">
              <a:extLst>
                <a:ext uri="{FF2B5EF4-FFF2-40B4-BE49-F238E27FC236}">
                  <a16:creationId xmlns:a16="http://schemas.microsoft.com/office/drawing/2014/main" id="{8DA36FDD-5C75-7540-B45D-3556DF475096}"/>
                </a:ext>
              </a:extLst>
            </p:cNvPr>
            <p:cNvSpPr/>
            <p:nvPr/>
          </p:nvSpPr>
          <p:spPr>
            <a:xfrm>
              <a:off x="2003725" y="4897412"/>
              <a:ext cx="9144747" cy="1239022"/>
            </a:xfrm>
            <a:prstGeom prst="rect">
              <a:avLst/>
            </a:prstGeom>
            <a:solidFill>
              <a:srgbClr val="CBD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1" name="グループ化 120">
              <a:extLst>
                <a:ext uri="{FF2B5EF4-FFF2-40B4-BE49-F238E27FC236}">
                  <a16:creationId xmlns:a16="http://schemas.microsoft.com/office/drawing/2014/main" id="{C697F632-C5D7-8342-A743-EAFBA907D6A8}"/>
                </a:ext>
              </a:extLst>
            </p:cNvPr>
            <p:cNvGrpSpPr/>
            <p:nvPr/>
          </p:nvGrpSpPr>
          <p:grpSpPr>
            <a:xfrm>
              <a:off x="2003726" y="988745"/>
              <a:ext cx="9144747" cy="5216235"/>
              <a:chOff x="2003726" y="988745"/>
              <a:chExt cx="9144747" cy="5216235"/>
            </a:xfrm>
          </p:grpSpPr>
          <p:sp>
            <p:nvSpPr>
              <p:cNvPr id="89" name="正方形/長方形 88">
                <a:extLst>
                  <a:ext uri="{FF2B5EF4-FFF2-40B4-BE49-F238E27FC236}">
                    <a16:creationId xmlns:a16="http://schemas.microsoft.com/office/drawing/2014/main" id="{7A041FEA-D446-4046-A169-A0C654AB2E1A}"/>
                  </a:ext>
                </a:extLst>
              </p:cNvPr>
              <p:cNvSpPr/>
              <p:nvPr/>
            </p:nvSpPr>
            <p:spPr>
              <a:xfrm>
                <a:off x="2003726" y="1105231"/>
                <a:ext cx="9144747" cy="937891"/>
              </a:xfrm>
              <a:prstGeom prst="rect">
                <a:avLst/>
              </a:prstGeom>
              <a:solidFill>
                <a:srgbClr val="E7E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37521B33-CCCB-A74D-9BF2-C2000A53B4FF}"/>
                  </a:ext>
                </a:extLst>
              </p:cNvPr>
              <p:cNvGrpSpPr/>
              <p:nvPr/>
            </p:nvGrpSpPr>
            <p:grpSpPr>
              <a:xfrm>
                <a:off x="2003726" y="988745"/>
                <a:ext cx="9144747" cy="5216235"/>
                <a:chOff x="2003726" y="988745"/>
                <a:chExt cx="9144747" cy="5216235"/>
              </a:xfrm>
            </p:grpSpPr>
            <p:sp>
              <p:nvSpPr>
                <p:cNvPr id="93" name="正方形/長方形 92">
                  <a:extLst>
                    <a:ext uri="{FF2B5EF4-FFF2-40B4-BE49-F238E27FC236}">
                      <a16:creationId xmlns:a16="http://schemas.microsoft.com/office/drawing/2014/main" id="{1AF4403A-074A-144E-9CA5-0B2269471392}"/>
                    </a:ext>
                  </a:extLst>
                </p:cNvPr>
                <p:cNvSpPr/>
                <p:nvPr/>
              </p:nvSpPr>
              <p:spPr>
                <a:xfrm>
                  <a:off x="2003726" y="3948008"/>
                  <a:ext cx="9144747" cy="931495"/>
                </a:xfrm>
                <a:prstGeom prst="rect">
                  <a:avLst/>
                </a:prstGeom>
                <a:solidFill>
                  <a:srgbClr val="D7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C792432B-1651-9244-8B0D-3CBC1AA2FF40}"/>
                    </a:ext>
                  </a:extLst>
                </p:cNvPr>
                <p:cNvSpPr/>
                <p:nvPr/>
              </p:nvSpPr>
              <p:spPr>
                <a:xfrm>
                  <a:off x="2003726" y="3001227"/>
                  <a:ext cx="9144747" cy="932917"/>
                </a:xfrm>
                <a:prstGeom prst="rect">
                  <a:avLst/>
                </a:prstGeom>
                <a:solidFill>
                  <a:srgbClr val="CAE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2A814431-2343-FE42-8589-14DA714CF8EF}"/>
                    </a:ext>
                  </a:extLst>
                </p:cNvPr>
                <p:cNvSpPr/>
                <p:nvPr/>
              </p:nvSpPr>
              <p:spPr>
                <a:xfrm>
                  <a:off x="2003726" y="2058393"/>
                  <a:ext cx="9144747" cy="933478"/>
                </a:xfrm>
                <a:prstGeom prst="rect">
                  <a:avLst/>
                </a:prstGeom>
                <a:solidFill>
                  <a:srgbClr val="DEEF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a:extLst>
                    <a:ext uri="{FF2B5EF4-FFF2-40B4-BE49-F238E27FC236}">
                      <a16:creationId xmlns:a16="http://schemas.microsoft.com/office/drawing/2014/main" id="{0187C11B-960B-874D-9B34-699C82D3230F}"/>
                    </a:ext>
                  </a:extLst>
                </p:cNvPr>
                <p:cNvSpPr/>
                <p:nvPr/>
              </p:nvSpPr>
              <p:spPr>
                <a:xfrm>
                  <a:off x="4196468"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a:extLst>
                    <a:ext uri="{FF2B5EF4-FFF2-40B4-BE49-F238E27FC236}">
                      <a16:creationId xmlns:a16="http://schemas.microsoft.com/office/drawing/2014/main" id="{AA9A4705-AEE9-6845-8185-C8EFF28C1AB3}"/>
                    </a:ext>
                  </a:extLst>
                </p:cNvPr>
                <p:cNvSpPr/>
                <p:nvPr/>
              </p:nvSpPr>
              <p:spPr>
                <a:xfrm>
                  <a:off x="6503250"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a:extLst>
                    <a:ext uri="{FF2B5EF4-FFF2-40B4-BE49-F238E27FC236}">
                      <a16:creationId xmlns:a16="http://schemas.microsoft.com/office/drawing/2014/main" id="{88A0E705-37E0-BE45-9DC7-20B65181A11E}"/>
                    </a:ext>
                  </a:extLst>
                </p:cNvPr>
                <p:cNvSpPr/>
                <p:nvPr/>
              </p:nvSpPr>
              <p:spPr>
                <a:xfrm>
                  <a:off x="9537395"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59" name="フリーフォーム 158">
            <a:extLst>
              <a:ext uri="{FF2B5EF4-FFF2-40B4-BE49-F238E27FC236}">
                <a16:creationId xmlns:a16="http://schemas.microsoft.com/office/drawing/2014/main" id="{4C44F2BE-945E-8845-B928-3A62DEF64DDF}"/>
              </a:ext>
            </a:extLst>
          </p:cNvPr>
          <p:cNvSpPr/>
          <p:nvPr/>
        </p:nvSpPr>
        <p:spPr>
          <a:xfrm>
            <a:off x="2355096" y="1897878"/>
            <a:ext cx="8799364" cy="3359104"/>
          </a:xfrm>
          <a:custGeom>
            <a:avLst/>
            <a:gdLst>
              <a:gd name="connsiteX0" fmla="*/ 0 w 10924248"/>
              <a:gd name="connsiteY0" fmla="*/ 284498 h 1844318"/>
              <a:gd name="connsiteX1" fmla="*/ 890124 w 10924248"/>
              <a:gd name="connsiteY1" fmla="*/ 284498 h 1844318"/>
              <a:gd name="connsiteX2" fmla="*/ 1788340 w 10924248"/>
              <a:gd name="connsiteY2" fmla="*/ 1652052 h 1844318"/>
              <a:gd name="connsiteX3" fmla="*/ 3358195 w 10924248"/>
              <a:gd name="connsiteY3" fmla="*/ 1813893 h 1844318"/>
              <a:gd name="connsiteX4" fmla="*/ 4329239 w 10924248"/>
              <a:gd name="connsiteY4" fmla="*/ 1457843 h 1844318"/>
              <a:gd name="connsiteX5" fmla="*/ 5073706 w 10924248"/>
              <a:gd name="connsiteY5" fmla="*/ 438247 h 1844318"/>
              <a:gd name="connsiteX6" fmla="*/ 6408892 w 10924248"/>
              <a:gd name="connsiteY6" fmla="*/ 41737 h 1844318"/>
              <a:gd name="connsiteX7" fmla="*/ 10924248 w 10924248"/>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38770"/>
              <a:gd name="connsiteX1" fmla="*/ 824144 w 10754587"/>
              <a:gd name="connsiteY1" fmla="*/ 406580 h 1838770"/>
              <a:gd name="connsiteX2" fmla="*/ 1618679 w 10754587"/>
              <a:gd name="connsiteY2" fmla="*/ 1652052 h 1838770"/>
              <a:gd name="connsiteX3" fmla="*/ 3188534 w 10754587"/>
              <a:gd name="connsiteY3" fmla="*/ 1813893 h 1838770"/>
              <a:gd name="connsiteX4" fmla="*/ 4159578 w 10754587"/>
              <a:gd name="connsiteY4" fmla="*/ 1457843 h 1838770"/>
              <a:gd name="connsiteX5" fmla="*/ 4904045 w 10754587"/>
              <a:gd name="connsiteY5" fmla="*/ 438247 h 1838770"/>
              <a:gd name="connsiteX6" fmla="*/ 6239231 w 10754587"/>
              <a:gd name="connsiteY6" fmla="*/ 41737 h 1838770"/>
              <a:gd name="connsiteX7" fmla="*/ 10754587 w 10754587"/>
              <a:gd name="connsiteY7" fmla="*/ 25553 h 1838770"/>
              <a:gd name="connsiteX0" fmla="*/ 0 w 11112760"/>
              <a:gd name="connsiteY0" fmla="*/ 218762 h 1838770"/>
              <a:gd name="connsiteX1" fmla="*/ 1182317 w 11112760"/>
              <a:gd name="connsiteY1" fmla="*/ 406580 h 1838770"/>
              <a:gd name="connsiteX2" fmla="*/ 1976852 w 11112760"/>
              <a:gd name="connsiteY2" fmla="*/ 1652052 h 1838770"/>
              <a:gd name="connsiteX3" fmla="*/ 3546707 w 11112760"/>
              <a:gd name="connsiteY3" fmla="*/ 1813893 h 1838770"/>
              <a:gd name="connsiteX4" fmla="*/ 4517751 w 11112760"/>
              <a:gd name="connsiteY4" fmla="*/ 1457843 h 1838770"/>
              <a:gd name="connsiteX5" fmla="*/ 5262218 w 11112760"/>
              <a:gd name="connsiteY5" fmla="*/ 438247 h 1838770"/>
              <a:gd name="connsiteX6" fmla="*/ 6597404 w 11112760"/>
              <a:gd name="connsiteY6" fmla="*/ 41737 h 1838770"/>
              <a:gd name="connsiteX7" fmla="*/ 11112760 w 11112760"/>
              <a:gd name="connsiteY7" fmla="*/ 25553 h 1838770"/>
              <a:gd name="connsiteX0" fmla="*/ 0 w 11112760"/>
              <a:gd name="connsiteY0" fmla="*/ 218762 h 1864876"/>
              <a:gd name="connsiteX1" fmla="*/ 1182317 w 11112760"/>
              <a:gd name="connsiteY1" fmla="*/ 406580 h 1864876"/>
              <a:gd name="connsiteX2" fmla="*/ 2080533 w 11112760"/>
              <a:gd name="connsiteY2" fmla="*/ 1708399 h 1864876"/>
              <a:gd name="connsiteX3" fmla="*/ 3546707 w 11112760"/>
              <a:gd name="connsiteY3" fmla="*/ 1813893 h 1864876"/>
              <a:gd name="connsiteX4" fmla="*/ 4517751 w 11112760"/>
              <a:gd name="connsiteY4" fmla="*/ 1457843 h 1864876"/>
              <a:gd name="connsiteX5" fmla="*/ 5262218 w 11112760"/>
              <a:gd name="connsiteY5" fmla="*/ 438247 h 1864876"/>
              <a:gd name="connsiteX6" fmla="*/ 6597404 w 11112760"/>
              <a:gd name="connsiteY6" fmla="*/ 41737 h 1864876"/>
              <a:gd name="connsiteX7" fmla="*/ 11112760 w 11112760"/>
              <a:gd name="connsiteY7" fmla="*/ 25553 h 1864876"/>
              <a:gd name="connsiteX0" fmla="*/ 0 w 11112760"/>
              <a:gd name="connsiteY0" fmla="*/ 218762 h 1846455"/>
              <a:gd name="connsiteX1" fmla="*/ 1182317 w 11112760"/>
              <a:gd name="connsiteY1" fmla="*/ 406580 h 1846455"/>
              <a:gd name="connsiteX2" fmla="*/ 1948575 w 11112760"/>
              <a:gd name="connsiteY2" fmla="*/ 1670834 h 1846455"/>
              <a:gd name="connsiteX3" fmla="*/ 3546707 w 11112760"/>
              <a:gd name="connsiteY3" fmla="*/ 1813893 h 1846455"/>
              <a:gd name="connsiteX4" fmla="*/ 4517751 w 11112760"/>
              <a:gd name="connsiteY4" fmla="*/ 1457843 h 1846455"/>
              <a:gd name="connsiteX5" fmla="*/ 5262218 w 11112760"/>
              <a:gd name="connsiteY5" fmla="*/ 438247 h 1846455"/>
              <a:gd name="connsiteX6" fmla="*/ 6597404 w 11112760"/>
              <a:gd name="connsiteY6" fmla="*/ 41737 h 1846455"/>
              <a:gd name="connsiteX7" fmla="*/ 11112760 w 11112760"/>
              <a:gd name="connsiteY7" fmla="*/ 25553 h 1846455"/>
              <a:gd name="connsiteX0" fmla="*/ 0 w 11112760"/>
              <a:gd name="connsiteY0" fmla="*/ 218762 h 1859741"/>
              <a:gd name="connsiteX1" fmla="*/ 1182317 w 11112760"/>
              <a:gd name="connsiteY1" fmla="*/ 406580 h 1859741"/>
              <a:gd name="connsiteX2" fmla="*/ 1948575 w 11112760"/>
              <a:gd name="connsiteY2" fmla="*/ 1670834 h 1859741"/>
              <a:gd name="connsiteX3" fmla="*/ 3725793 w 11112760"/>
              <a:gd name="connsiteY3" fmla="*/ 1832675 h 1859741"/>
              <a:gd name="connsiteX4" fmla="*/ 4517751 w 11112760"/>
              <a:gd name="connsiteY4" fmla="*/ 1457843 h 1859741"/>
              <a:gd name="connsiteX5" fmla="*/ 5262218 w 11112760"/>
              <a:gd name="connsiteY5" fmla="*/ 438247 h 1859741"/>
              <a:gd name="connsiteX6" fmla="*/ 6597404 w 11112760"/>
              <a:gd name="connsiteY6" fmla="*/ 41737 h 1859741"/>
              <a:gd name="connsiteX7" fmla="*/ 11112760 w 11112760"/>
              <a:gd name="connsiteY7" fmla="*/ 25553 h 1859741"/>
              <a:gd name="connsiteX0" fmla="*/ 0 w 11112760"/>
              <a:gd name="connsiteY0" fmla="*/ 218762 h 1873920"/>
              <a:gd name="connsiteX1" fmla="*/ 1182317 w 11112760"/>
              <a:gd name="connsiteY1" fmla="*/ 406580 h 1873920"/>
              <a:gd name="connsiteX2" fmla="*/ 1948575 w 11112760"/>
              <a:gd name="connsiteY2" fmla="*/ 1670834 h 1873920"/>
              <a:gd name="connsiteX3" fmla="*/ 3245089 w 11112760"/>
              <a:gd name="connsiteY3" fmla="*/ 1851457 h 1873920"/>
              <a:gd name="connsiteX4" fmla="*/ 4517751 w 11112760"/>
              <a:gd name="connsiteY4" fmla="*/ 1457843 h 1873920"/>
              <a:gd name="connsiteX5" fmla="*/ 5262218 w 11112760"/>
              <a:gd name="connsiteY5" fmla="*/ 438247 h 1873920"/>
              <a:gd name="connsiteX6" fmla="*/ 6597404 w 11112760"/>
              <a:gd name="connsiteY6" fmla="*/ 41737 h 1873920"/>
              <a:gd name="connsiteX7" fmla="*/ 11112760 w 11112760"/>
              <a:gd name="connsiteY7" fmla="*/ 25553 h 1873920"/>
              <a:gd name="connsiteX0" fmla="*/ 0 w 11112760"/>
              <a:gd name="connsiteY0" fmla="*/ 218762 h 1875311"/>
              <a:gd name="connsiteX1" fmla="*/ 1182317 w 11112760"/>
              <a:gd name="connsiteY1" fmla="*/ 406580 h 1875311"/>
              <a:gd name="connsiteX2" fmla="*/ 1948575 w 11112760"/>
              <a:gd name="connsiteY2" fmla="*/ 1670834 h 1875311"/>
              <a:gd name="connsiteX3" fmla="*/ 3245089 w 11112760"/>
              <a:gd name="connsiteY3" fmla="*/ 1851457 h 1875311"/>
              <a:gd name="connsiteX4" fmla="*/ 4169005 w 11112760"/>
              <a:gd name="connsiteY4" fmla="*/ 1439061 h 1875311"/>
              <a:gd name="connsiteX5" fmla="*/ 5262218 w 11112760"/>
              <a:gd name="connsiteY5" fmla="*/ 438247 h 1875311"/>
              <a:gd name="connsiteX6" fmla="*/ 6597404 w 11112760"/>
              <a:gd name="connsiteY6" fmla="*/ 41737 h 1875311"/>
              <a:gd name="connsiteX7" fmla="*/ 11112760 w 11112760"/>
              <a:gd name="connsiteY7" fmla="*/ 25553 h 1875311"/>
              <a:gd name="connsiteX0" fmla="*/ 0 w 11499209"/>
              <a:gd name="connsiteY0" fmla="*/ 223779 h 1880328"/>
              <a:gd name="connsiteX1" fmla="*/ 1182317 w 11499209"/>
              <a:gd name="connsiteY1" fmla="*/ 411597 h 1880328"/>
              <a:gd name="connsiteX2" fmla="*/ 1948575 w 11499209"/>
              <a:gd name="connsiteY2" fmla="*/ 1675851 h 1880328"/>
              <a:gd name="connsiteX3" fmla="*/ 3245089 w 11499209"/>
              <a:gd name="connsiteY3" fmla="*/ 1856474 h 1880328"/>
              <a:gd name="connsiteX4" fmla="*/ 4169005 w 11499209"/>
              <a:gd name="connsiteY4" fmla="*/ 1444078 h 1880328"/>
              <a:gd name="connsiteX5" fmla="*/ 5262218 w 11499209"/>
              <a:gd name="connsiteY5" fmla="*/ 443264 h 1880328"/>
              <a:gd name="connsiteX6" fmla="*/ 6597404 w 11499209"/>
              <a:gd name="connsiteY6" fmla="*/ 46754 h 1880328"/>
              <a:gd name="connsiteX7" fmla="*/ 11499209 w 11499209"/>
              <a:gd name="connsiteY7" fmla="*/ 21179 h 1880328"/>
              <a:gd name="connsiteX0" fmla="*/ 0 w 11499209"/>
              <a:gd name="connsiteY0" fmla="*/ 209058 h 1865607"/>
              <a:gd name="connsiteX1" fmla="*/ 1182317 w 11499209"/>
              <a:gd name="connsiteY1" fmla="*/ 396876 h 1865607"/>
              <a:gd name="connsiteX2" fmla="*/ 1948575 w 11499209"/>
              <a:gd name="connsiteY2" fmla="*/ 1661130 h 1865607"/>
              <a:gd name="connsiteX3" fmla="*/ 3245089 w 11499209"/>
              <a:gd name="connsiteY3" fmla="*/ 1841753 h 1865607"/>
              <a:gd name="connsiteX4" fmla="*/ 4169005 w 11499209"/>
              <a:gd name="connsiteY4" fmla="*/ 1429357 h 1865607"/>
              <a:gd name="connsiteX5" fmla="*/ 5262218 w 11499209"/>
              <a:gd name="connsiteY5" fmla="*/ 428543 h 1865607"/>
              <a:gd name="connsiteX6" fmla="*/ 6597404 w 11499209"/>
              <a:gd name="connsiteY6" fmla="*/ 32033 h 1865607"/>
              <a:gd name="connsiteX7" fmla="*/ 11499209 w 11499209"/>
              <a:gd name="connsiteY7" fmla="*/ 6458 h 1865607"/>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10280 h 1866829"/>
              <a:gd name="connsiteX1" fmla="*/ 1182317 w 11508635"/>
              <a:gd name="connsiteY1" fmla="*/ 398098 h 1866829"/>
              <a:gd name="connsiteX2" fmla="*/ 1948575 w 11508635"/>
              <a:gd name="connsiteY2" fmla="*/ 1662352 h 1866829"/>
              <a:gd name="connsiteX3" fmla="*/ 3245089 w 11508635"/>
              <a:gd name="connsiteY3" fmla="*/ 1842975 h 1866829"/>
              <a:gd name="connsiteX4" fmla="*/ 4169005 w 11508635"/>
              <a:gd name="connsiteY4" fmla="*/ 1430579 h 1866829"/>
              <a:gd name="connsiteX5" fmla="*/ 5262218 w 11508635"/>
              <a:gd name="connsiteY5" fmla="*/ 429765 h 1866829"/>
              <a:gd name="connsiteX6" fmla="*/ 6597404 w 11508635"/>
              <a:gd name="connsiteY6" fmla="*/ 33255 h 1866829"/>
              <a:gd name="connsiteX7" fmla="*/ 11508635 w 11508635"/>
              <a:gd name="connsiteY7" fmla="*/ 17072 h 1866829"/>
              <a:gd name="connsiteX0" fmla="*/ 0 w 11489784"/>
              <a:gd name="connsiteY0" fmla="*/ 12233 h 1866829"/>
              <a:gd name="connsiteX1" fmla="*/ 1163466 w 11489784"/>
              <a:gd name="connsiteY1" fmla="*/ 398098 h 1866829"/>
              <a:gd name="connsiteX2" fmla="*/ 1929724 w 11489784"/>
              <a:gd name="connsiteY2" fmla="*/ 1662352 h 1866829"/>
              <a:gd name="connsiteX3" fmla="*/ 3226238 w 11489784"/>
              <a:gd name="connsiteY3" fmla="*/ 1842975 h 1866829"/>
              <a:gd name="connsiteX4" fmla="*/ 4150154 w 11489784"/>
              <a:gd name="connsiteY4" fmla="*/ 1430579 h 1866829"/>
              <a:gd name="connsiteX5" fmla="*/ 5243367 w 11489784"/>
              <a:gd name="connsiteY5" fmla="*/ 429765 h 1866829"/>
              <a:gd name="connsiteX6" fmla="*/ 6578553 w 11489784"/>
              <a:gd name="connsiteY6" fmla="*/ 33255 h 1866829"/>
              <a:gd name="connsiteX7" fmla="*/ 11489784 w 11489784"/>
              <a:gd name="connsiteY7" fmla="*/ 17072 h 1866829"/>
              <a:gd name="connsiteX0" fmla="*/ 0 w 11489784"/>
              <a:gd name="connsiteY0" fmla="*/ 12233 h 1869818"/>
              <a:gd name="connsiteX1" fmla="*/ 1154040 w 11489784"/>
              <a:gd name="connsiteY1" fmla="*/ 321080 h 1869818"/>
              <a:gd name="connsiteX2" fmla="*/ 1929724 w 11489784"/>
              <a:gd name="connsiteY2" fmla="*/ 1662352 h 1869818"/>
              <a:gd name="connsiteX3" fmla="*/ 3226238 w 11489784"/>
              <a:gd name="connsiteY3" fmla="*/ 1842975 h 1869818"/>
              <a:gd name="connsiteX4" fmla="*/ 4150154 w 11489784"/>
              <a:gd name="connsiteY4" fmla="*/ 1430579 h 1869818"/>
              <a:gd name="connsiteX5" fmla="*/ 5243367 w 11489784"/>
              <a:gd name="connsiteY5" fmla="*/ 429765 h 1869818"/>
              <a:gd name="connsiteX6" fmla="*/ 6578553 w 11489784"/>
              <a:gd name="connsiteY6" fmla="*/ 33255 h 1869818"/>
              <a:gd name="connsiteX7" fmla="*/ 11489784 w 11489784"/>
              <a:gd name="connsiteY7" fmla="*/ 17072 h 1869818"/>
              <a:gd name="connsiteX0" fmla="*/ 0 w 11489784"/>
              <a:gd name="connsiteY0" fmla="*/ 12233 h 1899600"/>
              <a:gd name="connsiteX1" fmla="*/ 1154040 w 11489784"/>
              <a:gd name="connsiteY1" fmla="*/ 321080 h 1899600"/>
              <a:gd name="connsiteX2" fmla="*/ 2042831 w 11489784"/>
              <a:gd name="connsiteY2" fmla="*/ 1728367 h 1899600"/>
              <a:gd name="connsiteX3" fmla="*/ 3226238 w 11489784"/>
              <a:gd name="connsiteY3" fmla="*/ 1842975 h 1899600"/>
              <a:gd name="connsiteX4" fmla="*/ 4150154 w 11489784"/>
              <a:gd name="connsiteY4" fmla="*/ 1430579 h 1899600"/>
              <a:gd name="connsiteX5" fmla="*/ 5243367 w 11489784"/>
              <a:gd name="connsiteY5" fmla="*/ 429765 h 1899600"/>
              <a:gd name="connsiteX6" fmla="*/ 6578553 w 11489784"/>
              <a:gd name="connsiteY6" fmla="*/ 33255 h 1899600"/>
              <a:gd name="connsiteX7" fmla="*/ 11489784 w 11489784"/>
              <a:gd name="connsiteY7" fmla="*/ 17072 h 1899600"/>
              <a:gd name="connsiteX0" fmla="*/ 0 w 11489784"/>
              <a:gd name="connsiteY0" fmla="*/ 12233 h 1878118"/>
              <a:gd name="connsiteX1" fmla="*/ 1154040 w 11489784"/>
              <a:gd name="connsiteY1" fmla="*/ 321080 h 1878118"/>
              <a:gd name="connsiteX2" fmla="*/ 2042831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8118"/>
              <a:gd name="connsiteX1" fmla="*/ 1154040 w 11489784"/>
              <a:gd name="connsiteY1" fmla="*/ 321080 h 1878118"/>
              <a:gd name="connsiteX2" fmla="*/ 2118235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7323"/>
              <a:gd name="connsiteX1" fmla="*/ 1154040 w 11489784"/>
              <a:gd name="connsiteY1" fmla="*/ 321080 h 1877323"/>
              <a:gd name="connsiteX2" fmla="*/ 2118235 w 11489784"/>
              <a:gd name="connsiteY2" fmla="*/ 1728367 h 1877323"/>
              <a:gd name="connsiteX3" fmla="*/ 3226238 w 11489784"/>
              <a:gd name="connsiteY3" fmla="*/ 1842975 h 1877323"/>
              <a:gd name="connsiteX4" fmla="*/ 3905089 w 11489784"/>
              <a:gd name="connsiteY4" fmla="*/ 1441581 h 1877323"/>
              <a:gd name="connsiteX5" fmla="*/ 5243367 w 11489784"/>
              <a:gd name="connsiteY5" fmla="*/ 429765 h 1877323"/>
              <a:gd name="connsiteX6" fmla="*/ 6578553 w 11489784"/>
              <a:gd name="connsiteY6" fmla="*/ 33255 h 1877323"/>
              <a:gd name="connsiteX7" fmla="*/ 11489784 w 11489784"/>
              <a:gd name="connsiteY7" fmla="*/ 17072 h 1877323"/>
              <a:gd name="connsiteX0" fmla="*/ 0 w 11489784"/>
              <a:gd name="connsiteY0" fmla="*/ 4195 h 1869285"/>
              <a:gd name="connsiteX1" fmla="*/ 1154040 w 11489784"/>
              <a:gd name="connsiteY1" fmla="*/ 313042 h 1869285"/>
              <a:gd name="connsiteX2" fmla="*/ 2118235 w 11489784"/>
              <a:gd name="connsiteY2" fmla="*/ 1720329 h 1869285"/>
              <a:gd name="connsiteX3" fmla="*/ 3226238 w 11489784"/>
              <a:gd name="connsiteY3" fmla="*/ 1834937 h 1869285"/>
              <a:gd name="connsiteX4" fmla="*/ 3905089 w 11489784"/>
              <a:gd name="connsiteY4" fmla="*/ 1433543 h 1869285"/>
              <a:gd name="connsiteX5" fmla="*/ 5017153 w 11489784"/>
              <a:gd name="connsiteY5" fmla="*/ 311701 h 1869285"/>
              <a:gd name="connsiteX6" fmla="*/ 6578553 w 11489784"/>
              <a:gd name="connsiteY6" fmla="*/ 25217 h 1869285"/>
              <a:gd name="connsiteX7" fmla="*/ 11489784 w 11489784"/>
              <a:gd name="connsiteY7" fmla="*/ 9034 h 1869285"/>
              <a:gd name="connsiteX0" fmla="*/ 0 w 11489784"/>
              <a:gd name="connsiteY0" fmla="*/ 4194 h 1886939"/>
              <a:gd name="connsiteX1" fmla="*/ 1154040 w 11489784"/>
              <a:gd name="connsiteY1" fmla="*/ 313041 h 1886939"/>
              <a:gd name="connsiteX2" fmla="*/ 2118235 w 11489784"/>
              <a:gd name="connsiteY2" fmla="*/ 1720328 h 1886939"/>
              <a:gd name="connsiteX3" fmla="*/ 3226238 w 11489784"/>
              <a:gd name="connsiteY3" fmla="*/ 1834936 h 1886939"/>
              <a:gd name="connsiteX4" fmla="*/ 3905089 w 11489784"/>
              <a:gd name="connsiteY4" fmla="*/ 1433542 h 1886939"/>
              <a:gd name="connsiteX5" fmla="*/ 5017153 w 11489784"/>
              <a:gd name="connsiteY5" fmla="*/ 311700 h 1886939"/>
              <a:gd name="connsiteX6" fmla="*/ 6578553 w 11489784"/>
              <a:gd name="connsiteY6" fmla="*/ 25216 h 1886939"/>
              <a:gd name="connsiteX7" fmla="*/ 11489784 w 11489784"/>
              <a:gd name="connsiteY7" fmla="*/ 9033 h 1886939"/>
              <a:gd name="connsiteX0" fmla="*/ 0 w 11489784"/>
              <a:gd name="connsiteY0" fmla="*/ 4194 h 1854856"/>
              <a:gd name="connsiteX1" fmla="*/ 1154040 w 11489784"/>
              <a:gd name="connsiteY1" fmla="*/ 313041 h 1854856"/>
              <a:gd name="connsiteX2" fmla="*/ 2127661 w 11489784"/>
              <a:gd name="connsiteY2" fmla="*/ 1643309 h 1854856"/>
              <a:gd name="connsiteX3" fmla="*/ 3226238 w 11489784"/>
              <a:gd name="connsiteY3" fmla="*/ 1834936 h 1854856"/>
              <a:gd name="connsiteX4" fmla="*/ 3905089 w 11489784"/>
              <a:gd name="connsiteY4" fmla="*/ 1433542 h 1854856"/>
              <a:gd name="connsiteX5" fmla="*/ 5017153 w 11489784"/>
              <a:gd name="connsiteY5" fmla="*/ 311700 h 1854856"/>
              <a:gd name="connsiteX6" fmla="*/ 6578553 w 11489784"/>
              <a:gd name="connsiteY6" fmla="*/ 25216 h 1854856"/>
              <a:gd name="connsiteX7" fmla="*/ 11489784 w 11489784"/>
              <a:gd name="connsiteY7" fmla="*/ 9033 h 1854856"/>
              <a:gd name="connsiteX0" fmla="*/ 0 w 11489784"/>
              <a:gd name="connsiteY0" fmla="*/ 4194 h 1860544"/>
              <a:gd name="connsiteX1" fmla="*/ 1154040 w 11489784"/>
              <a:gd name="connsiteY1" fmla="*/ 313041 h 1860544"/>
              <a:gd name="connsiteX2" fmla="*/ 2127661 w 11489784"/>
              <a:gd name="connsiteY2" fmla="*/ 1643309 h 1860544"/>
              <a:gd name="connsiteX3" fmla="*/ 3226238 w 11489784"/>
              <a:gd name="connsiteY3" fmla="*/ 1834936 h 1860544"/>
              <a:gd name="connsiteX4" fmla="*/ 4338666 w 11489784"/>
              <a:gd name="connsiteY4" fmla="*/ 1356525 h 1860544"/>
              <a:gd name="connsiteX5" fmla="*/ 5017153 w 11489784"/>
              <a:gd name="connsiteY5" fmla="*/ 311700 h 1860544"/>
              <a:gd name="connsiteX6" fmla="*/ 6578553 w 11489784"/>
              <a:gd name="connsiteY6" fmla="*/ 25216 h 1860544"/>
              <a:gd name="connsiteX7" fmla="*/ 11489784 w 11489784"/>
              <a:gd name="connsiteY7" fmla="*/ 9033 h 1860544"/>
              <a:gd name="connsiteX0" fmla="*/ 0 w 11489784"/>
              <a:gd name="connsiteY0" fmla="*/ 4194 h 1809279"/>
              <a:gd name="connsiteX1" fmla="*/ 1154040 w 11489784"/>
              <a:gd name="connsiteY1" fmla="*/ 313041 h 1809279"/>
              <a:gd name="connsiteX2" fmla="*/ 2127661 w 11489784"/>
              <a:gd name="connsiteY2" fmla="*/ 1643309 h 1809279"/>
              <a:gd name="connsiteX3" fmla="*/ 3820049 w 11489784"/>
              <a:gd name="connsiteY3" fmla="*/ 1757918 h 1809279"/>
              <a:gd name="connsiteX4" fmla="*/ 4338666 w 11489784"/>
              <a:gd name="connsiteY4" fmla="*/ 1356525 h 1809279"/>
              <a:gd name="connsiteX5" fmla="*/ 5017153 w 11489784"/>
              <a:gd name="connsiteY5" fmla="*/ 311700 h 1809279"/>
              <a:gd name="connsiteX6" fmla="*/ 6578553 w 11489784"/>
              <a:gd name="connsiteY6" fmla="*/ 25216 h 1809279"/>
              <a:gd name="connsiteX7" fmla="*/ 11489784 w 11489784"/>
              <a:gd name="connsiteY7" fmla="*/ 9033 h 1809279"/>
              <a:gd name="connsiteX0" fmla="*/ 0 w 11489784"/>
              <a:gd name="connsiteY0" fmla="*/ 4194 h 1927600"/>
              <a:gd name="connsiteX1" fmla="*/ 1154040 w 11489784"/>
              <a:gd name="connsiteY1" fmla="*/ 313041 h 1927600"/>
              <a:gd name="connsiteX2" fmla="*/ 3202177 w 11489784"/>
              <a:gd name="connsiteY2" fmla="*/ 1819349 h 1927600"/>
              <a:gd name="connsiteX3" fmla="*/ 3820049 w 11489784"/>
              <a:gd name="connsiteY3" fmla="*/ 1757918 h 1927600"/>
              <a:gd name="connsiteX4" fmla="*/ 4338666 w 11489784"/>
              <a:gd name="connsiteY4" fmla="*/ 1356525 h 1927600"/>
              <a:gd name="connsiteX5" fmla="*/ 5017153 w 11489784"/>
              <a:gd name="connsiteY5" fmla="*/ 311700 h 1927600"/>
              <a:gd name="connsiteX6" fmla="*/ 6578553 w 11489784"/>
              <a:gd name="connsiteY6" fmla="*/ 25216 h 1927600"/>
              <a:gd name="connsiteX7" fmla="*/ 11489784 w 11489784"/>
              <a:gd name="connsiteY7" fmla="*/ 9033 h 1927600"/>
              <a:gd name="connsiteX0" fmla="*/ 0 w 11489784"/>
              <a:gd name="connsiteY0" fmla="*/ 4194 h 1763891"/>
              <a:gd name="connsiteX1" fmla="*/ 1154040 w 11489784"/>
              <a:gd name="connsiteY1" fmla="*/ 313041 h 1763891"/>
              <a:gd name="connsiteX2" fmla="*/ 2466982 w 11489784"/>
              <a:gd name="connsiteY2" fmla="*/ 1500275 h 1763891"/>
              <a:gd name="connsiteX3" fmla="*/ 3820049 w 11489784"/>
              <a:gd name="connsiteY3" fmla="*/ 1757918 h 1763891"/>
              <a:gd name="connsiteX4" fmla="*/ 4338666 w 11489784"/>
              <a:gd name="connsiteY4" fmla="*/ 1356525 h 1763891"/>
              <a:gd name="connsiteX5" fmla="*/ 5017153 w 11489784"/>
              <a:gd name="connsiteY5" fmla="*/ 311700 h 1763891"/>
              <a:gd name="connsiteX6" fmla="*/ 6578553 w 11489784"/>
              <a:gd name="connsiteY6" fmla="*/ 25216 h 1763891"/>
              <a:gd name="connsiteX7" fmla="*/ 11489784 w 11489784"/>
              <a:gd name="connsiteY7" fmla="*/ 9033 h 1763891"/>
              <a:gd name="connsiteX0" fmla="*/ 0 w 11489784"/>
              <a:gd name="connsiteY0" fmla="*/ 4194 h 1795418"/>
              <a:gd name="connsiteX1" fmla="*/ 1154040 w 11489784"/>
              <a:gd name="connsiteY1" fmla="*/ 313041 h 1795418"/>
              <a:gd name="connsiteX2" fmla="*/ 2466982 w 11489784"/>
              <a:gd name="connsiteY2" fmla="*/ 1500275 h 1795418"/>
              <a:gd name="connsiteX3" fmla="*/ 3424174 w 11489784"/>
              <a:gd name="connsiteY3" fmla="*/ 1790925 h 1795418"/>
              <a:gd name="connsiteX4" fmla="*/ 4338666 w 11489784"/>
              <a:gd name="connsiteY4" fmla="*/ 1356525 h 1795418"/>
              <a:gd name="connsiteX5" fmla="*/ 5017153 w 11489784"/>
              <a:gd name="connsiteY5" fmla="*/ 311700 h 1795418"/>
              <a:gd name="connsiteX6" fmla="*/ 6578553 w 11489784"/>
              <a:gd name="connsiteY6" fmla="*/ 25216 h 1795418"/>
              <a:gd name="connsiteX7" fmla="*/ 11489784 w 11489784"/>
              <a:gd name="connsiteY7" fmla="*/ 9033 h 1795418"/>
              <a:gd name="connsiteX0" fmla="*/ 0 w 11489784"/>
              <a:gd name="connsiteY0" fmla="*/ 4194 h 1790983"/>
              <a:gd name="connsiteX1" fmla="*/ 1154040 w 11489784"/>
              <a:gd name="connsiteY1" fmla="*/ 313041 h 1790983"/>
              <a:gd name="connsiteX2" fmla="*/ 2466982 w 11489784"/>
              <a:gd name="connsiteY2" fmla="*/ 1500275 h 1790983"/>
              <a:gd name="connsiteX3" fmla="*/ 3424174 w 11489784"/>
              <a:gd name="connsiteY3" fmla="*/ 1790925 h 1790983"/>
              <a:gd name="connsiteX4" fmla="*/ 4338666 w 11489784"/>
              <a:gd name="connsiteY4" fmla="*/ 1356525 h 1790983"/>
              <a:gd name="connsiteX5" fmla="*/ 5017153 w 11489784"/>
              <a:gd name="connsiteY5" fmla="*/ 311700 h 1790983"/>
              <a:gd name="connsiteX6" fmla="*/ 6578553 w 11489784"/>
              <a:gd name="connsiteY6" fmla="*/ 25216 h 1790983"/>
              <a:gd name="connsiteX7" fmla="*/ 11489784 w 11489784"/>
              <a:gd name="connsiteY7" fmla="*/ 9033 h 1790983"/>
              <a:gd name="connsiteX0" fmla="*/ 0 w 11489784"/>
              <a:gd name="connsiteY0" fmla="*/ 110530 h 1897640"/>
              <a:gd name="connsiteX1" fmla="*/ 885419 w 11489784"/>
              <a:gd name="connsiteY1" fmla="*/ 111306 h 1897640"/>
              <a:gd name="connsiteX2" fmla="*/ 2466982 w 11489784"/>
              <a:gd name="connsiteY2" fmla="*/ 1606611 h 1897640"/>
              <a:gd name="connsiteX3" fmla="*/ 3424174 w 11489784"/>
              <a:gd name="connsiteY3" fmla="*/ 1897261 h 1897640"/>
              <a:gd name="connsiteX4" fmla="*/ 4338666 w 11489784"/>
              <a:gd name="connsiteY4" fmla="*/ 1462861 h 1897640"/>
              <a:gd name="connsiteX5" fmla="*/ 5017153 w 11489784"/>
              <a:gd name="connsiteY5" fmla="*/ 418036 h 1897640"/>
              <a:gd name="connsiteX6" fmla="*/ 6578553 w 11489784"/>
              <a:gd name="connsiteY6" fmla="*/ 131552 h 1897640"/>
              <a:gd name="connsiteX7" fmla="*/ 11489784 w 11489784"/>
              <a:gd name="connsiteY7" fmla="*/ 115369 h 1897640"/>
              <a:gd name="connsiteX0" fmla="*/ 0 w 11479452"/>
              <a:gd name="connsiteY0" fmla="*/ 35836 h 1954978"/>
              <a:gd name="connsiteX1" fmla="*/ 875087 w 11479452"/>
              <a:gd name="connsiteY1" fmla="*/ 168644 h 1954978"/>
              <a:gd name="connsiteX2" fmla="*/ 2456650 w 11479452"/>
              <a:gd name="connsiteY2" fmla="*/ 1663949 h 1954978"/>
              <a:gd name="connsiteX3" fmla="*/ 3413842 w 11479452"/>
              <a:gd name="connsiteY3" fmla="*/ 1954599 h 1954978"/>
              <a:gd name="connsiteX4" fmla="*/ 4328334 w 11479452"/>
              <a:gd name="connsiteY4" fmla="*/ 1520199 h 1954978"/>
              <a:gd name="connsiteX5" fmla="*/ 5006821 w 11479452"/>
              <a:gd name="connsiteY5" fmla="*/ 475374 h 1954978"/>
              <a:gd name="connsiteX6" fmla="*/ 6568221 w 11479452"/>
              <a:gd name="connsiteY6" fmla="*/ 188890 h 1954978"/>
              <a:gd name="connsiteX7" fmla="*/ 11479452 w 11479452"/>
              <a:gd name="connsiteY7" fmla="*/ 172707 h 1954978"/>
              <a:gd name="connsiteX0" fmla="*/ 0 w 11479452"/>
              <a:gd name="connsiteY0" fmla="*/ 27830 h 1946972"/>
              <a:gd name="connsiteX1" fmla="*/ 875087 w 11479452"/>
              <a:gd name="connsiteY1" fmla="*/ 160638 h 1946972"/>
              <a:gd name="connsiteX2" fmla="*/ 2456650 w 11479452"/>
              <a:gd name="connsiteY2" fmla="*/ 1655943 h 1946972"/>
              <a:gd name="connsiteX3" fmla="*/ 3413842 w 11479452"/>
              <a:gd name="connsiteY3" fmla="*/ 1946593 h 1946972"/>
              <a:gd name="connsiteX4" fmla="*/ 4328334 w 11479452"/>
              <a:gd name="connsiteY4" fmla="*/ 1512193 h 1946972"/>
              <a:gd name="connsiteX5" fmla="*/ 5006821 w 11479452"/>
              <a:gd name="connsiteY5" fmla="*/ 467368 h 1946972"/>
              <a:gd name="connsiteX6" fmla="*/ 6568221 w 11479452"/>
              <a:gd name="connsiteY6" fmla="*/ 180884 h 1946972"/>
              <a:gd name="connsiteX7" fmla="*/ 11479452 w 11479452"/>
              <a:gd name="connsiteY7" fmla="*/ 164701 h 1946972"/>
              <a:gd name="connsiteX0" fmla="*/ 0 w 11479452"/>
              <a:gd name="connsiteY0" fmla="*/ 7144 h 1926157"/>
              <a:gd name="connsiteX1" fmla="*/ 885419 w 11479452"/>
              <a:gd name="connsiteY1" fmla="*/ 183962 h 1926157"/>
              <a:gd name="connsiteX2" fmla="*/ 2456650 w 11479452"/>
              <a:gd name="connsiteY2" fmla="*/ 1635257 h 1926157"/>
              <a:gd name="connsiteX3" fmla="*/ 3413842 w 11479452"/>
              <a:gd name="connsiteY3" fmla="*/ 1925907 h 1926157"/>
              <a:gd name="connsiteX4" fmla="*/ 4328334 w 11479452"/>
              <a:gd name="connsiteY4" fmla="*/ 1491507 h 1926157"/>
              <a:gd name="connsiteX5" fmla="*/ 5006821 w 11479452"/>
              <a:gd name="connsiteY5" fmla="*/ 446682 h 1926157"/>
              <a:gd name="connsiteX6" fmla="*/ 6568221 w 11479452"/>
              <a:gd name="connsiteY6" fmla="*/ 160198 h 1926157"/>
              <a:gd name="connsiteX7" fmla="*/ 11479452 w 11479452"/>
              <a:gd name="connsiteY7" fmla="*/ 144015 h 1926157"/>
              <a:gd name="connsiteX0" fmla="*/ 0 w 11479452"/>
              <a:gd name="connsiteY0" fmla="*/ 0 h 1919013"/>
              <a:gd name="connsiteX1" fmla="*/ 885419 w 11479452"/>
              <a:gd name="connsiteY1" fmla="*/ 176818 h 1919013"/>
              <a:gd name="connsiteX2" fmla="*/ 2456650 w 11479452"/>
              <a:gd name="connsiteY2" fmla="*/ 1628113 h 1919013"/>
              <a:gd name="connsiteX3" fmla="*/ 3413842 w 11479452"/>
              <a:gd name="connsiteY3" fmla="*/ 1918763 h 1919013"/>
              <a:gd name="connsiteX4" fmla="*/ 4328334 w 11479452"/>
              <a:gd name="connsiteY4" fmla="*/ 1484363 h 1919013"/>
              <a:gd name="connsiteX5" fmla="*/ 5006821 w 11479452"/>
              <a:gd name="connsiteY5" fmla="*/ 439538 h 1919013"/>
              <a:gd name="connsiteX6" fmla="*/ 6568221 w 11479452"/>
              <a:gd name="connsiteY6" fmla="*/ 153054 h 1919013"/>
              <a:gd name="connsiteX7" fmla="*/ 11479452 w 11479452"/>
              <a:gd name="connsiteY7" fmla="*/ 136871 h 1919013"/>
              <a:gd name="connsiteX0" fmla="*/ 0 w 11479452"/>
              <a:gd name="connsiteY0" fmla="*/ 4229 h 1923580"/>
              <a:gd name="connsiteX1" fmla="*/ 844093 w 11479452"/>
              <a:gd name="connsiteY1" fmla="*/ 93027 h 1923580"/>
              <a:gd name="connsiteX2" fmla="*/ 2456650 w 11479452"/>
              <a:gd name="connsiteY2" fmla="*/ 1632342 h 1923580"/>
              <a:gd name="connsiteX3" fmla="*/ 3413842 w 11479452"/>
              <a:gd name="connsiteY3" fmla="*/ 1922992 h 1923580"/>
              <a:gd name="connsiteX4" fmla="*/ 4328334 w 11479452"/>
              <a:gd name="connsiteY4" fmla="*/ 1488592 h 1923580"/>
              <a:gd name="connsiteX5" fmla="*/ 5006821 w 11479452"/>
              <a:gd name="connsiteY5" fmla="*/ 443767 h 1923580"/>
              <a:gd name="connsiteX6" fmla="*/ 6568221 w 11479452"/>
              <a:gd name="connsiteY6" fmla="*/ 157283 h 1923580"/>
              <a:gd name="connsiteX7" fmla="*/ 11479452 w 11479452"/>
              <a:gd name="connsiteY7" fmla="*/ 141100 h 1923580"/>
              <a:gd name="connsiteX0" fmla="*/ 0 w 11479452"/>
              <a:gd name="connsiteY0" fmla="*/ 208885 h 3995814"/>
              <a:gd name="connsiteX1" fmla="*/ 844093 w 11479452"/>
              <a:gd name="connsiteY1" fmla="*/ 297683 h 3995814"/>
              <a:gd name="connsiteX2" fmla="*/ 1991729 w 11479452"/>
              <a:gd name="connsiteY2" fmla="*/ 3960493 h 3995814"/>
              <a:gd name="connsiteX3" fmla="*/ 3413842 w 11479452"/>
              <a:gd name="connsiteY3" fmla="*/ 2127648 h 3995814"/>
              <a:gd name="connsiteX4" fmla="*/ 4328334 w 11479452"/>
              <a:gd name="connsiteY4" fmla="*/ 1693248 h 3995814"/>
              <a:gd name="connsiteX5" fmla="*/ 5006821 w 11479452"/>
              <a:gd name="connsiteY5" fmla="*/ 648423 h 3995814"/>
              <a:gd name="connsiteX6" fmla="*/ 6568221 w 11479452"/>
              <a:gd name="connsiteY6" fmla="*/ 361939 h 3995814"/>
              <a:gd name="connsiteX7" fmla="*/ 11479452 w 11479452"/>
              <a:gd name="connsiteY7" fmla="*/ 345756 h 3995814"/>
              <a:gd name="connsiteX0" fmla="*/ 0 w 11479452"/>
              <a:gd name="connsiteY0" fmla="*/ 208885 h 4371822"/>
              <a:gd name="connsiteX1" fmla="*/ 844093 w 11479452"/>
              <a:gd name="connsiteY1" fmla="*/ 297683 h 4371822"/>
              <a:gd name="connsiteX2" fmla="*/ 1991729 w 11479452"/>
              <a:gd name="connsiteY2" fmla="*/ 3960493 h 4371822"/>
              <a:gd name="connsiteX3" fmla="*/ 3093564 w 11479452"/>
              <a:gd name="connsiteY3" fmla="*/ 4031094 h 4371822"/>
              <a:gd name="connsiteX4" fmla="*/ 4328334 w 11479452"/>
              <a:gd name="connsiteY4" fmla="*/ 1693248 h 4371822"/>
              <a:gd name="connsiteX5" fmla="*/ 5006821 w 11479452"/>
              <a:gd name="connsiteY5" fmla="*/ 648423 h 4371822"/>
              <a:gd name="connsiteX6" fmla="*/ 6568221 w 11479452"/>
              <a:gd name="connsiteY6" fmla="*/ 361939 h 4371822"/>
              <a:gd name="connsiteX7" fmla="*/ 11479452 w 11479452"/>
              <a:gd name="connsiteY7" fmla="*/ 345756 h 4371822"/>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5006821 w 11479452"/>
              <a:gd name="connsiteY5" fmla="*/ 648423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41046 h 4156183"/>
              <a:gd name="connsiteX1" fmla="*/ 988735 w 11479452"/>
              <a:gd name="connsiteY1" fmla="*/ 415909 h 4156183"/>
              <a:gd name="connsiteX2" fmla="*/ 1991729 w 11479452"/>
              <a:gd name="connsiteY2" fmla="*/ 3792654 h 4156183"/>
              <a:gd name="connsiteX3" fmla="*/ 3093564 w 11479452"/>
              <a:gd name="connsiteY3" fmla="*/ 3863255 h 4156183"/>
              <a:gd name="connsiteX4" fmla="*/ 4245682 w 11479452"/>
              <a:gd name="connsiteY4" fmla="*/ 2020525 h 4156183"/>
              <a:gd name="connsiteX5" fmla="*/ 4841515 w 11479452"/>
              <a:gd name="connsiteY5" fmla="*/ 1085725 h 4156183"/>
              <a:gd name="connsiteX6" fmla="*/ 6568221 w 11479452"/>
              <a:gd name="connsiteY6" fmla="*/ 194100 h 4156183"/>
              <a:gd name="connsiteX7" fmla="*/ 11479452 w 11479452"/>
              <a:gd name="connsiteY7" fmla="*/ 177917 h 4156183"/>
              <a:gd name="connsiteX0" fmla="*/ 0 w 11479452"/>
              <a:gd name="connsiteY0" fmla="*/ 0 h 4093999"/>
              <a:gd name="connsiteX1" fmla="*/ 1081719 w 11479452"/>
              <a:gd name="connsiteY1" fmla="*/ 693938 h 4093999"/>
              <a:gd name="connsiteX2" fmla="*/ 1991729 w 11479452"/>
              <a:gd name="connsiteY2" fmla="*/ 3751608 h 4093999"/>
              <a:gd name="connsiteX3" fmla="*/ 3093564 w 11479452"/>
              <a:gd name="connsiteY3" fmla="*/ 3822209 h 4093999"/>
              <a:gd name="connsiteX4" fmla="*/ 4245682 w 11479452"/>
              <a:gd name="connsiteY4" fmla="*/ 1979479 h 4093999"/>
              <a:gd name="connsiteX5" fmla="*/ 4841515 w 11479452"/>
              <a:gd name="connsiteY5" fmla="*/ 1044679 h 4093999"/>
              <a:gd name="connsiteX6" fmla="*/ 6568221 w 11479452"/>
              <a:gd name="connsiteY6" fmla="*/ 153054 h 4093999"/>
              <a:gd name="connsiteX7" fmla="*/ 11479452 w 11479452"/>
              <a:gd name="connsiteY7" fmla="*/ 136871 h 4093999"/>
              <a:gd name="connsiteX0" fmla="*/ 0 w 11479452"/>
              <a:gd name="connsiteY0" fmla="*/ 29045 h 4123046"/>
              <a:gd name="connsiteX1" fmla="*/ 1081719 w 11479452"/>
              <a:gd name="connsiteY1" fmla="*/ 722983 h 4123046"/>
              <a:gd name="connsiteX2" fmla="*/ 1991729 w 11479452"/>
              <a:gd name="connsiteY2" fmla="*/ 3780653 h 4123046"/>
              <a:gd name="connsiteX3" fmla="*/ 3093564 w 11479452"/>
              <a:gd name="connsiteY3" fmla="*/ 3851254 h 4123046"/>
              <a:gd name="connsiteX4" fmla="*/ 4245682 w 11479452"/>
              <a:gd name="connsiteY4" fmla="*/ 2008524 h 4123046"/>
              <a:gd name="connsiteX5" fmla="*/ 4841515 w 11479452"/>
              <a:gd name="connsiteY5" fmla="*/ 1073724 h 4123046"/>
              <a:gd name="connsiteX6" fmla="*/ 6568221 w 11479452"/>
              <a:gd name="connsiteY6" fmla="*/ 182099 h 4123046"/>
              <a:gd name="connsiteX7" fmla="*/ 11479452 w 11479452"/>
              <a:gd name="connsiteY7" fmla="*/ 165916 h 4123046"/>
              <a:gd name="connsiteX0" fmla="*/ 0 w 11479452"/>
              <a:gd name="connsiteY0" fmla="*/ 69782 h 4171020"/>
              <a:gd name="connsiteX1" fmla="*/ 1061056 w 11479452"/>
              <a:gd name="connsiteY1" fmla="*/ 653695 h 4171020"/>
              <a:gd name="connsiteX2" fmla="*/ 1991729 w 11479452"/>
              <a:gd name="connsiteY2" fmla="*/ 3821390 h 4171020"/>
              <a:gd name="connsiteX3" fmla="*/ 3093564 w 11479452"/>
              <a:gd name="connsiteY3" fmla="*/ 3891991 h 4171020"/>
              <a:gd name="connsiteX4" fmla="*/ 4245682 w 11479452"/>
              <a:gd name="connsiteY4" fmla="*/ 2049261 h 4171020"/>
              <a:gd name="connsiteX5" fmla="*/ 4841515 w 11479452"/>
              <a:gd name="connsiteY5" fmla="*/ 1114461 h 4171020"/>
              <a:gd name="connsiteX6" fmla="*/ 6568221 w 11479452"/>
              <a:gd name="connsiteY6" fmla="*/ 222836 h 4171020"/>
              <a:gd name="connsiteX7" fmla="*/ 11479452 w 11479452"/>
              <a:gd name="connsiteY7" fmla="*/ 206653 h 4171020"/>
              <a:gd name="connsiteX0" fmla="*/ 0 w 11479452"/>
              <a:gd name="connsiteY0" fmla="*/ 41756 h 4142993"/>
              <a:gd name="connsiteX1" fmla="*/ 1061056 w 11479452"/>
              <a:gd name="connsiteY1" fmla="*/ 625669 h 4142993"/>
              <a:gd name="connsiteX2" fmla="*/ 1991729 w 11479452"/>
              <a:gd name="connsiteY2" fmla="*/ 3793364 h 4142993"/>
              <a:gd name="connsiteX3" fmla="*/ 3093564 w 11479452"/>
              <a:gd name="connsiteY3" fmla="*/ 3863965 h 4142993"/>
              <a:gd name="connsiteX4" fmla="*/ 4245682 w 11479452"/>
              <a:gd name="connsiteY4" fmla="*/ 2021235 h 4142993"/>
              <a:gd name="connsiteX5" fmla="*/ 4841515 w 11479452"/>
              <a:gd name="connsiteY5" fmla="*/ 1086435 h 4142993"/>
              <a:gd name="connsiteX6" fmla="*/ 6568221 w 11479452"/>
              <a:gd name="connsiteY6" fmla="*/ 194810 h 4142993"/>
              <a:gd name="connsiteX7" fmla="*/ 11479452 w 11479452"/>
              <a:gd name="connsiteY7" fmla="*/ 178627 h 4142993"/>
              <a:gd name="connsiteX0" fmla="*/ 0 w 11479452"/>
              <a:gd name="connsiteY0" fmla="*/ 46463 h 4147700"/>
              <a:gd name="connsiteX1" fmla="*/ 1061056 w 11479452"/>
              <a:gd name="connsiteY1" fmla="*/ 630376 h 4147700"/>
              <a:gd name="connsiteX2" fmla="*/ 1991729 w 11479452"/>
              <a:gd name="connsiteY2" fmla="*/ 3798071 h 4147700"/>
              <a:gd name="connsiteX3" fmla="*/ 3093564 w 11479452"/>
              <a:gd name="connsiteY3" fmla="*/ 3868672 h 4147700"/>
              <a:gd name="connsiteX4" fmla="*/ 4245682 w 11479452"/>
              <a:gd name="connsiteY4" fmla="*/ 2025942 h 4147700"/>
              <a:gd name="connsiteX5" fmla="*/ 4841515 w 11479452"/>
              <a:gd name="connsiteY5" fmla="*/ 1091142 h 4147700"/>
              <a:gd name="connsiteX6" fmla="*/ 6568221 w 11479452"/>
              <a:gd name="connsiteY6" fmla="*/ 199517 h 4147700"/>
              <a:gd name="connsiteX7" fmla="*/ 11479452 w 11479452"/>
              <a:gd name="connsiteY7" fmla="*/ 183334 h 4147700"/>
              <a:gd name="connsiteX0" fmla="*/ 0 w 11479452"/>
              <a:gd name="connsiteY0" fmla="*/ 6726 h 4107963"/>
              <a:gd name="connsiteX1" fmla="*/ 1061056 w 11479452"/>
              <a:gd name="connsiteY1" fmla="*/ 590639 h 4107963"/>
              <a:gd name="connsiteX2" fmla="*/ 1991729 w 11479452"/>
              <a:gd name="connsiteY2" fmla="*/ 3758334 h 4107963"/>
              <a:gd name="connsiteX3" fmla="*/ 3093564 w 11479452"/>
              <a:gd name="connsiteY3" fmla="*/ 3828935 h 4107963"/>
              <a:gd name="connsiteX4" fmla="*/ 4245682 w 11479452"/>
              <a:gd name="connsiteY4" fmla="*/ 1986205 h 4107963"/>
              <a:gd name="connsiteX5" fmla="*/ 4841515 w 11479452"/>
              <a:gd name="connsiteY5" fmla="*/ 1051405 h 4107963"/>
              <a:gd name="connsiteX6" fmla="*/ 6568221 w 11479452"/>
              <a:gd name="connsiteY6" fmla="*/ 159780 h 4107963"/>
              <a:gd name="connsiteX7" fmla="*/ 11479452 w 11479452"/>
              <a:gd name="connsiteY7" fmla="*/ 143597 h 4107963"/>
              <a:gd name="connsiteX0" fmla="*/ 0 w 11479452"/>
              <a:gd name="connsiteY0" fmla="*/ 0 h 4171676"/>
              <a:gd name="connsiteX1" fmla="*/ 1061056 w 11479452"/>
              <a:gd name="connsiteY1" fmla="*/ 583913 h 4171676"/>
              <a:gd name="connsiteX2" fmla="*/ 2022724 w 11479452"/>
              <a:gd name="connsiteY2" fmla="*/ 3861634 h 4171676"/>
              <a:gd name="connsiteX3" fmla="*/ 3093564 w 11479452"/>
              <a:gd name="connsiteY3" fmla="*/ 3822209 h 4171676"/>
              <a:gd name="connsiteX4" fmla="*/ 4245682 w 11479452"/>
              <a:gd name="connsiteY4" fmla="*/ 1979479 h 4171676"/>
              <a:gd name="connsiteX5" fmla="*/ 4841515 w 11479452"/>
              <a:gd name="connsiteY5" fmla="*/ 1044679 h 4171676"/>
              <a:gd name="connsiteX6" fmla="*/ 6568221 w 11479452"/>
              <a:gd name="connsiteY6" fmla="*/ 153054 h 4171676"/>
              <a:gd name="connsiteX7" fmla="*/ 11479452 w 11479452"/>
              <a:gd name="connsiteY7" fmla="*/ 136871 h 4171676"/>
              <a:gd name="connsiteX0" fmla="*/ 0 w 11479452"/>
              <a:gd name="connsiteY0" fmla="*/ 0 h 4197287"/>
              <a:gd name="connsiteX1" fmla="*/ 1061056 w 11479452"/>
              <a:gd name="connsiteY1" fmla="*/ 583913 h 4197287"/>
              <a:gd name="connsiteX2" fmla="*/ 2022724 w 11479452"/>
              <a:gd name="connsiteY2" fmla="*/ 3861634 h 4197287"/>
              <a:gd name="connsiteX3" fmla="*/ 3062569 w 11479452"/>
              <a:gd name="connsiteY3" fmla="*/ 3877221 h 4197287"/>
              <a:gd name="connsiteX4" fmla="*/ 4245682 w 11479452"/>
              <a:gd name="connsiteY4" fmla="*/ 1979479 h 4197287"/>
              <a:gd name="connsiteX5" fmla="*/ 4841515 w 11479452"/>
              <a:gd name="connsiteY5" fmla="*/ 1044679 h 4197287"/>
              <a:gd name="connsiteX6" fmla="*/ 6568221 w 11479452"/>
              <a:gd name="connsiteY6" fmla="*/ 153054 h 4197287"/>
              <a:gd name="connsiteX7" fmla="*/ 11479452 w 11479452"/>
              <a:gd name="connsiteY7" fmla="*/ 136871 h 4197287"/>
              <a:gd name="connsiteX0" fmla="*/ 0 w 11479452"/>
              <a:gd name="connsiteY0" fmla="*/ 0 h 4208273"/>
              <a:gd name="connsiteX1" fmla="*/ 1061056 w 11479452"/>
              <a:gd name="connsiteY1" fmla="*/ 583913 h 4208273"/>
              <a:gd name="connsiteX2" fmla="*/ 2022724 w 11479452"/>
              <a:gd name="connsiteY2" fmla="*/ 3861634 h 4208273"/>
              <a:gd name="connsiteX3" fmla="*/ 3062569 w 11479452"/>
              <a:gd name="connsiteY3" fmla="*/ 3877221 h 4208273"/>
              <a:gd name="connsiteX4" fmla="*/ 4245682 w 11479452"/>
              <a:gd name="connsiteY4" fmla="*/ 1979479 h 4208273"/>
              <a:gd name="connsiteX5" fmla="*/ 4841515 w 11479452"/>
              <a:gd name="connsiteY5" fmla="*/ 1044679 h 4208273"/>
              <a:gd name="connsiteX6" fmla="*/ 6568221 w 11479452"/>
              <a:gd name="connsiteY6" fmla="*/ 153054 h 4208273"/>
              <a:gd name="connsiteX7" fmla="*/ 11479452 w 11479452"/>
              <a:gd name="connsiteY7" fmla="*/ 136871 h 4208273"/>
              <a:gd name="connsiteX0" fmla="*/ 0 w 11479452"/>
              <a:gd name="connsiteY0" fmla="*/ 0 h 4203966"/>
              <a:gd name="connsiteX1" fmla="*/ 1061056 w 11479452"/>
              <a:gd name="connsiteY1" fmla="*/ 583913 h 4203966"/>
              <a:gd name="connsiteX2" fmla="*/ 2022724 w 11479452"/>
              <a:gd name="connsiteY2" fmla="*/ 3861634 h 4203966"/>
              <a:gd name="connsiteX3" fmla="*/ 3062569 w 11479452"/>
              <a:gd name="connsiteY3" fmla="*/ 3877221 h 4203966"/>
              <a:gd name="connsiteX4" fmla="*/ 4018387 w 11479452"/>
              <a:gd name="connsiteY4" fmla="*/ 1858450 h 4203966"/>
              <a:gd name="connsiteX5" fmla="*/ 4841515 w 11479452"/>
              <a:gd name="connsiteY5" fmla="*/ 1044679 h 4203966"/>
              <a:gd name="connsiteX6" fmla="*/ 6568221 w 11479452"/>
              <a:gd name="connsiteY6" fmla="*/ 153054 h 4203966"/>
              <a:gd name="connsiteX7" fmla="*/ 11479452 w 11479452"/>
              <a:gd name="connsiteY7" fmla="*/ 136871 h 4203966"/>
              <a:gd name="connsiteX0" fmla="*/ 0 w 11479452"/>
              <a:gd name="connsiteY0" fmla="*/ 0 h 4203965"/>
              <a:gd name="connsiteX1" fmla="*/ 1061056 w 11479452"/>
              <a:gd name="connsiteY1" fmla="*/ 583913 h 4203965"/>
              <a:gd name="connsiteX2" fmla="*/ 2022724 w 11479452"/>
              <a:gd name="connsiteY2" fmla="*/ 3861634 h 4203965"/>
              <a:gd name="connsiteX3" fmla="*/ 3062569 w 11479452"/>
              <a:gd name="connsiteY3" fmla="*/ 3877221 h 4203965"/>
              <a:gd name="connsiteX4" fmla="*/ 4018387 w 11479452"/>
              <a:gd name="connsiteY4" fmla="*/ 1858450 h 4203965"/>
              <a:gd name="connsiteX5" fmla="*/ 4820852 w 11479452"/>
              <a:gd name="connsiteY5" fmla="*/ 406530 h 4203965"/>
              <a:gd name="connsiteX6" fmla="*/ 6568221 w 11479452"/>
              <a:gd name="connsiteY6" fmla="*/ 153054 h 4203965"/>
              <a:gd name="connsiteX7" fmla="*/ 11479452 w 11479452"/>
              <a:gd name="connsiteY7" fmla="*/ 136871 h 4203965"/>
              <a:gd name="connsiteX0" fmla="*/ 0 w 11479452"/>
              <a:gd name="connsiteY0" fmla="*/ 0 h 4275078"/>
              <a:gd name="connsiteX1" fmla="*/ 1061056 w 11479452"/>
              <a:gd name="connsiteY1" fmla="*/ 583913 h 4275078"/>
              <a:gd name="connsiteX2" fmla="*/ 2022724 w 11479452"/>
              <a:gd name="connsiteY2" fmla="*/ 3861634 h 4275078"/>
              <a:gd name="connsiteX3" fmla="*/ 3372516 w 11479452"/>
              <a:gd name="connsiteY3" fmla="*/ 4009252 h 4275078"/>
              <a:gd name="connsiteX4" fmla="*/ 4018387 w 11479452"/>
              <a:gd name="connsiteY4" fmla="*/ 1858450 h 4275078"/>
              <a:gd name="connsiteX5" fmla="*/ 4820852 w 11479452"/>
              <a:gd name="connsiteY5" fmla="*/ 406530 h 4275078"/>
              <a:gd name="connsiteX6" fmla="*/ 6568221 w 11479452"/>
              <a:gd name="connsiteY6" fmla="*/ 153054 h 4275078"/>
              <a:gd name="connsiteX7" fmla="*/ 11479452 w 11479452"/>
              <a:gd name="connsiteY7" fmla="*/ 136871 h 4275078"/>
              <a:gd name="connsiteX0" fmla="*/ 0 w 11479452"/>
              <a:gd name="connsiteY0" fmla="*/ 0 h 4274370"/>
              <a:gd name="connsiteX1" fmla="*/ 1061056 w 11479452"/>
              <a:gd name="connsiteY1" fmla="*/ 583913 h 4274370"/>
              <a:gd name="connsiteX2" fmla="*/ 2022724 w 11479452"/>
              <a:gd name="connsiteY2" fmla="*/ 3861634 h 4274370"/>
              <a:gd name="connsiteX3" fmla="*/ 3372516 w 11479452"/>
              <a:gd name="connsiteY3" fmla="*/ 4009252 h 4274370"/>
              <a:gd name="connsiteX4" fmla="*/ 4090708 w 11479452"/>
              <a:gd name="connsiteY4" fmla="*/ 1869453 h 4274370"/>
              <a:gd name="connsiteX5" fmla="*/ 4820852 w 11479452"/>
              <a:gd name="connsiteY5" fmla="*/ 406530 h 4274370"/>
              <a:gd name="connsiteX6" fmla="*/ 6568221 w 11479452"/>
              <a:gd name="connsiteY6" fmla="*/ 153054 h 4274370"/>
              <a:gd name="connsiteX7" fmla="*/ 11479452 w 11479452"/>
              <a:gd name="connsiteY7" fmla="*/ 136871 h 4274370"/>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789858 w 11479452"/>
              <a:gd name="connsiteY5" fmla="*/ 472546 h 4274369"/>
              <a:gd name="connsiteX6" fmla="*/ 6568221 w 11479452"/>
              <a:gd name="connsiteY6" fmla="*/ 153054 h 4274369"/>
              <a:gd name="connsiteX7" fmla="*/ 11479452 w 11479452"/>
              <a:gd name="connsiteY7" fmla="*/ 136871 h 4274369"/>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810521 w 11479452"/>
              <a:gd name="connsiteY5" fmla="*/ 439538 h 4274369"/>
              <a:gd name="connsiteX6" fmla="*/ 6568221 w 11479452"/>
              <a:gd name="connsiteY6" fmla="*/ 153054 h 4274369"/>
              <a:gd name="connsiteX7" fmla="*/ 11479452 w 11479452"/>
              <a:gd name="connsiteY7" fmla="*/ 136871 h 4274369"/>
              <a:gd name="connsiteX0" fmla="*/ 0 w 11479452"/>
              <a:gd name="connsiteY0" fmla="*/ 0 h 4324662"/>
              <a:gd name="connsiteX1" fmla="*/ 1061056 w 11479452"/>
              <a:gd name="connsiteY1" fmla="*/ 583913 h 4324662"/>
              <a:gd name="connsiteX2" fmla="*/ 2115708 w 11479452"/>
              <a:gd name="connsiteY2" fmla="*/ 3949654 h 4324662"/>
              <a:gd name="connsiteX3" fmla="*/ 3372516 w 11479452"/>
              <a:gd name="connsiteY3" fmla="*/ 4009252 h 4324662"/>
              <a:gd name="connsiteX4" fmla="*/ 4090708 w 11479452"/>
              <a:gd name="connsiteY4" fmla="*/ 1869453 h 4324662"/>
              <a:gd name="connsiteX5" fmla="*/ 4810521 w 11479452"/>
              <a:gd name="connsiteY5" fmla="*/ 439538 h 4324662"/>
              <a:gd name="connsiteX6" fmla="*/ 6568221 w 11479452"/>
              <a:gd name="connsiteY6" fmla="*/ 153054 h 4324662"/>
              <a:gd name="connsiteX7" fmla="*/ 11479452 w 11479452"/>
              <a:gd name="connsiteY7" fmla="*/ 136871 h 4324662"/>
              <a:gd name="connsiteX0" fmla="*/ 0 w 11479452"/>
              <a:gd name="connsiteY0" fmla="*/ 0 h 4242604"/>
              <a:gd name="connsiteX1" fmla="*/ 1061056 w 11479452"/>
              <a:gd name="connsiteY1" fmla="*/ 583913 h 4242604"/>
              <a:gd name="connsiteX2" fmla="*/ 2115708 w 11479452"/>
              <a:gd name="connsiteY2" fmla="*/ 3949654 h 4242604"/>
              <a:gd name="connsiteX3" fmla="*/ 3455168 w 11479452"/>
              <a:gd name="connsiteY3" fmla="*/ 3833210 h 4242604"/>
              <a:gd name="connsiteX4" fmla="*/ 4090708 w 11479452"/>
              <a:gd name="connsiteY4" fmla="*/ 1869453 h 4242604"/>
              <a:gd name="connsiteX5" fmla="*/ 4810521 w 11479452"/>
              <a:gd name="connsiteY5" fmla="*/ 439538 h 4242604"/>
              <a:gd name="connsiteX6" fmla="*/ 6568221 w 11479452"/>
              <a:gd name="connsiteY6" fmla="*/ 153054 h 4242604"/>
              <a:gd name="connsiteX7" fmla="*/ 11479452 w 11479452"/>
              <a:gd name="connsiteY7" fmla="*/ 136871 h 4242604"/>
              <a:gd name="connsiteX0" fmla="*/ 0 w 11479452"/>
              <a:gd name="connsiteY0" fmla="*/ 0 h 4189644"/>
              <a:gd name="connsiteX1" fmla="*/ 1061056 w 11479452"/>
              <a:gd name="connsiteY1" fmla="*/ 583913 h 4189644"/>
              <a:gd name="connsiteX2" fmla="*/ 2064049 w 11479452"/>
              <a:gd name="connsiteY2" fmla="*/ 3872637 h 4189644"/>
              <a:gd name="connsiteX3" fmla="*/ 3455168 w 11479452"/>
              <a:gd name="connsiteY3" fmla="*/ 3833210 h 4189644"/>
              <a:gd name="connsiteX4" fmla="*/ 4090708 w 11479452"/>
              <a:gd name="connsiteY4" fmla="*/ 1869453 h 4189644"/>
              <a:gd name="connsiteX5" fmla="*/ 4810521 w 11479452"/>
              <a:gd name="connsiteY5" fmla="*/ 439538 h 4189644"/>
              <a:gd name="connsiteX6" fmla="*/ 6568221 w 11479452"/>
              <a:gd name="connsiteY6" fmla="*/ 153054 h 4189644"/>
              <a:gd name="connsiteX7" fmla="*/ 11479452 w 11479452"/>
              <a:gd name="connsiteY7" fmla="*/ 136871 h 4189644"/>
              <a:gd name="connsiteX0" fmla="*/ 0 w 11479452"/>
              <a:gd name="connsiteY0" fmla="*/ 0 h 4270768"/>
              <a:gd name="connsiteX1" fmla="*/ 1061056 w 11479452"/>
              <a:gd name="connsiteY1" fmla="*/ 583913 h 4270768"/>
              <a:gd name="connsiteX2" fmla="*/ 2064049 w 11479452"/>
              <a:gd name="connsiteY2" fmla="*/ 3872637 h 4270768"/>
              <a:gd name="connsiteX3" fmla="*/ 3455168 w 11479452"/>
              <a:gd name="connsiteY3" fmla="*/ 3833210 h 4270768"/>
              <a:gd name="connsiteX4" fmla="*/ 4810521 w 11479452"/>
              <a:gd name="connsiteY4" fmla="*/ 439538 h 4270768"/>
              <a:gd name="connsiteX5" fmla="*/ 6568221 w 11479452"/>
              <a:gd name="connsiteY5" fmla="*/ 153054 h 4270768"/>
              <a:gd name="connsiteX6" fmla="*/ 11479452 w 11479452"/>
              <a:gd name="connsiteY6" fmla="*/ 136871 h 4270768"/>
              <a:gd name="connsiteX0" fmla="*/ 0 w 11221163"/>
              <a:gd name="connsiteY0" fmla="*/ 0 h 4270768"/>
              <a:gd name="connsiteX1" fmla="*/ 1061056 w 11221163"/>
              <a:gd name="connsiteY1" fmla="*/ 583913 h 4270768"/>
              <a:gd name="connsiteX2" fmla="*/ 2064049 w 11221163"/>
              <a:gd name="connsiteY2" fmla="*/ 3872637 h 4270768"/>
              <a:gd name="connsiteX3" fmla="*/ 3455168 w 11221163"/>
              <a:gd name="connsiteY3" fmla="*/ 3833210 h 4270768"/>
              <a:gd name="connsiteX4" fmla="*/ 4810521 w 11221163"/>
              <a:gd name="connsiteY4" fmla="*/ 439538 h 4270768"/>
              <a:gd name="connsiteX5" fmla="*/ 6568221 w 11221163"/>
              <a:gd name="connsiteY5" fmla="*/ 153054 h 4270768"/>
              <a:gd name="connsiteX6" fmla="*/ 11221163 w 11221163"/>
              <a:gd name="connsiteY6" fmla="*/ 147873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14866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50875"/>
              <a:gd name="connsiteX1" fmla="*/ 1061056 w 11210831"/>
              <a:gd name="connsiteY1" fmla="*/ 583913 h 4250875"/>
              <a:gd name="connsiteX2" fmla="*/ 2064049 w 11210831"/>
              <a:gd name="connsiteY2" fmla="*/ 3872637 h 4250875"/>
              <a:gd name="connsiteX3" fmla="*/ 3455168 w 11210831"/>
              <a:gd name="connsiteY3" fmla="*/ 3833210 h 4250875"/>
              <a:gd name="connsiteX4" fmla="*/ 4634185 w 11210831"/>
              <a:gd name="connsiteY4" fmla="*/ 769788 h 4250875"/>
              <a:gd name="connsiteX5" fmla="*/ 5783829 w 11210831"/>
              <a:gd name="connsiteY5" fmla="*/ 178956 h 4250875"/>
              <a:gd name="connsiteX6" fmla="*/ 11210831 w 11210831"/>
              <a:gd name="connsiteY6" fmla="*/ 101915 h 4250875"/>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40970"/>
              <a:gd name="connsiteX1" fmla="*/ 1061056 w 11210831"/>
              <a:gd name="connsiteY1" fmla="*/ 583913 h 4240970"/>
              <a:gd name="connsiteX2" fmla="*/ 2064049 w 11210831"/>
              <a:gd name="connsiteY2" fmla="*/ 3872637 h 4240970"/>
              <a:gd name="connsiteX3" fmla="*/ 3455168 w 11210831"/>
              <a:gd name="connsiteY3" fmla="*/ 3833210 h 4240970"/>
              <a:gd name="connsiteX4" fmla="*/ 4567300 w 11210831"/>
              <a:gd name="connsiteY4" fmla="*/ 938150 h 4240970"/>
              <a:gd name="connsiteX5" fmla="*/ 5783829 w 11210831"/>
              <a:gd name="connsiteY5" fmla="*/ 178956 h 4240970"/>
              <a:gd name="connsiteX6" fmla="*/ 11210831 w 11210831"/>
              <a:gd name="connsiteY6" fmla="*/ 101915 h 4240970"/>
              <a:gd name="connsiteX0" fmla="*/ 0 w 11210831"/>
              <a:gd name="connsiteY0" fmla="*/ 0 h 4247741"/>
              <a:gd name="connsiteX1" fmla="*/ 1061056 w 11210831"/>
              <a:gd name="connsiteY1" fmla="*/ 583913 h 4247741"/>
              <a:gd name="connsiteX2" fmla="*/ 2064049 w 11210831"/>
              <a:gd name="connsiteY2" fmla="*/ 3872637 h 4247741"/>
              <a:gd name="connsiteX3" fmla="*/ 3546377 w 11210831"/>
              <a:gd name="connsiteY3" fmla="*/ 3846161 h 4247741"/>
              <a:gd name="connsiteX4" fmla="*/ 4567300 w 11210831"/>
              <a:gd name="connsiteY4" fmla="*/ 938150 h 4247741"/>
              <a:gd name="connsiteX5" fmla="*/ 5783829 w 11210831"/>
              <a:gd name="connsiteY5" fmla="*/ 178956 h 4247741"/>
              <a:gd name="connsiteX6" fmla="*/ 11210831 w 11210831"/>
              <a:gd name="connsiteY6" fmla="*/ 101915 h 4247741"/>
              <a:gd name="connsiteX0" fmla="*/ 0 w 11210831"/>
              <a:gd name="connsiteY0" fmla="*/ 0 h 4251626"/>
              <a:gd name="connsiteX1" fmla="*/ 1061056 w 11210831"/>
              <a:gd name="connsiteY1" fmla="*/ 583913 h 4251626"/>
              <a:gd name="connsiteX2" fmla="*/ 2106612 w 11210831"/>
              <a:gd name="connsiteY2" fmla="*/ 3879113 h 4251626"/>
              <a:gd name="connsiteX3" fmla="*/ 3546377 w 11210831"/>
              <a:gd name="connsiteY3" fmla="*/ 3846161 h 4251626"/>
              <a:gd name="connsiteX4" fmla="*/ 4567300 w 11210831"/>
              <a:gd name="connsiteY4" fmla="*/ 938150 h 4251626"/>
              <a:gd name="connsiteX5" fmla="*/ 5783829 w 11210831"/>
              <a:gd name="connsiteY5" fmla="*/ 178956 h 4251626"/>
              <a:gd name="connsiteX6" fmla="*/ 11210831 w 11210831"/>
              <a:gd name="connsiteY6" fmla="*/ 101915 h 4251626"/>
              <a:gd name="connsiteX0" fmla="*/ 0 w 11210831"/>
              <a:gd name="connsiteY0" fmla="*/ 0 h 4212176"/>
              <a:gd name="connsiteX1" fmla="*/ 1061056 w 11210831"/>
              <a:gd name="connsiteY1" fmla="*/ 583913 h 4212176"/>
              <a:gd name="connsiteX2" fmla="*/ 2106612 w 11210831"/>
              <a:gd name="connsiteY2" fmla="*/ 3879113 h 4212176"/>
              <a:gd name="connsiteX3" fmla="*/ 3546377 w 11210831"/>
              <a:gd name="connsiteY3" fmla="*/ 3846161 h 4212176"/>
              <a:gd name="connsiteX4" fmla="*/ 4567300 w 11210831"/>
              <a:gd name="connsiteY4" fmla="*/ 938150 h 4212176"/>
              <a:gd name="connsiteX5" fmla="*/ 5783829 w 11210831"/>
              <a:gd name="connsiteY5" fmla="*/ 178956 h 4212176"/>
              <a:gd name="connsiteX6" fmla="*/ 11210831 w 11210831"/>
              <a:gd name="connsiteY6" fmla="*/ 101915 h 4212176"/>
              <a:gd name="connsiteX0" fmla="*/ 0 w 11210831"/>
              <a:gd name="connsiteY0" fmla="*/ 0 h 4240336"/>
              <a:gd name="connsiteX1" fmla="*/ 1061056 w 11210831"/>
              <a:gd name="connsiteY1" fmla="*/ 583913 h 4240336"/>
              <a:gd name="connsiteX2" fmla="*/ 2106612 w 11210831"/>
              <a:gd name="connsiteY2" fmla="*/ 3879113 h 4240336"/>
              <a:gd name="connsiteX3" fmla="*/ 3546377 w 11210831"/>
              <a:gd name="connsiteY3" fmla="*/ 3846161 h 4240336"/>
              <a:gd name="connsiteX4" fmla="*/ 4567300 w 11210831"/>
              <a:gd name="connsiteY4" fmla="*/ 938150 h 4240336"/>
              <a:gd name="connsiteX5" fmla="*/ 5783829 w 11210831"/>
              <a:gd name="connsiteY5" fmla="*/ 178956 h 4240336"/>
              <a:gd name="connsiteX6" fmla="*/ 11210831 w 11210831"/>
              <a:gd name="connsiteY6" fmla="*/ 101915 h 4240336"/>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3529"/>
              <a:gd name="connsiteX1" fmla="*/ 1061056 w 11210831"/>
              <a:gd name="connsiteY1" fmla="*/ 583913 h 4253529"/>
              <a:gd name="connsiteX2" fmla="*/ 2106612 w 11210831"/>
              <a:gd name="connsiteY2" fmla="*/ 3879113 h 4253529"/>
              <a:gd name="connsiteX3" fmla="*/ 3546377 w 11210831"/>
              <a:gd name="connsiteY3" fmla="*/ 3846161 h 4253529"/>
              <a:gd name="connsiteX4" fmla="*/ 4615945 w 11210831"/>
              <a:gd name="connsiteY4" fmla="*/ 905772 h 4253529"/>
              <a:gd name="connsiteX5" fmla="*/ 5783829 w 11210831"/>
              <a:gd name="connsiteY5" fmla="*/ 178956 h 4253529"/>
              <a:gd name="connsiteX6" fmla="*/ 11210831 w 11210831"/>
              <a:gd name="connsiteY6" fmla="*/ 101915 h 4253529"/>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412914 w 11210831"/>
              <a:gd name="connsiteY5" fmla="*/ 198381 h 4253530"/>
              <a:gd name="connsiteX6" fmla="*/ 11210831 w 11210831"/>
              <a:gd name="connsiteY6" fmla="*/ 101915 h 4253530"/>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195231"/>
              <a:gd name="connsiteX1" fmla="*/ 1061056 w 11210831"/>
              <a:gd name="connsiteY1" fmla="*/ 583913 h 4195231"/>
              <a:gd name="connsiteX2" fmla="*/ 2106612 w 11210831"/>
              <a:gd name="connsiteY2" fmla="*/ 3879113 h 4195231"/>
              <a:gd name="connsiteX3" fmla="*/ 5321404 w 11210831"/>
              <a:gd name="connsiteY3" fmla="*/ 3731981 h 4195231"/>
              <a:gd name="connsiteX4" fmla="*/ 4536899 w 11210831"/>
              <a:gd name="connsiteY4" fmla="*/ 951100 h 4195231"/>
              <a:gd name="connsiteX5" fmla="*/ 5412914 w 11210831"/>
              <a:gd name="connsiteY5" fmla="*/ 198381 h 4195231"/>
              <a:gd name="connsiteX6" fmla="*/ 11210831 w 11210831"/>
              <a:gd name="connsiteY6" fmla="*/ 101915 h 4195231"/>
              <a:gd name="connsiteX0" fmla="*/ 0 w 11210831"/>
              <a:gd name="connsiteY0" fmla="*/ 0 h 4195230"/>
              <a:gd name="connsiteX1" fmla="*/ 1061056 w 11210831"/>
              <a:gd name="connsiteY1" fmla="*/ 583913 h 4195230"/>
              <a:gd name="connsiteX2" fmla="*/ 2106612 w 11210831"/>
              <a:gd name="connsiteY2" fmla="*/ 3879113 h 4195230"/>
              <a:gd name="connsiteX3" fmla="*/ 5321404 w 11210831"/>
              <a:gd name="connsiteY3" fmla="*/ 3731981 h 4195230"/>
              <a:gd name="connsiteX4" fmla="*/ 4536899 w 11210831"/>
              <a:gd name="connsiteY4" fmla="*/ 951100 h 4195230"/>
              <a:gd name="connsiteX5" fmla="*/ 9689657 w 11210831"/>
              <a:gd name="connsiteY5" fmla="*/ 122261 h 4195230"/>
              <a:gd name="connsiteX6" fmla="*/ 11210831 w 11210831"/>
              <a:gd name="connsiteY6" fmla="*/ 101915 h 4195230"/>
              <a:gd name="connsiteX0" fmla="*/ 0 w 11210831"/>
              <a:gd name="connsiteY0" fmla="*/ 0 h 4203123"/>
              <a:gd name="connsiteX1" fmla="*/ 1061056 w 11210831"/>
              <a:gd name="connsiteY1" fmla="*/ 583913 h 4203123"/>
              <a:gd name="connsiteX2" fmla="*/ 2106612 w 11210831"/>
              <a:gd name="connsiteY2" fmla="*/ 3879113 h 4203123"/>
              <a:gd name="connsiteX3" fmla="*/ 5321404 w 11210831"/>
              <a:gd name="connsiteY3" fmla="*/ 3731981 h 4203123"/>
              <a:gd name="connsiteX4" fmla="*/ 7324525 w 11210831"/>
              <a:gd name="connsiteY4" fmla="*/ 798859 h 4203123"/>
              <a:gd name="connsiteX5" fmla="*/ 9689657 w 11210831"/>
              <a:gd name="connsiteY5" fmla="*/ 122261 h 4203123"/>
              <a:gd name="connsiteX6" fmla="*/ 11210831 w 11210831"/>
              <a:gd name="connsiteY6" fmla="*/ 101915 h 4203123"/>
              <a:gd name="connsiteX0" fmla="*/ 0 w 11210831"/>
              <a:gd name="connsiteY0" fmla="*/ 0 h 4220028"/>
              <a:gd name="connsiteX1" fmla="*/ 1061056 w 11210831"/>
              <a:gd name="connsiteY1" fmla="*/ 583913 h 4220028"/>
              <a:gd name="connsiteX2" fmla="*/ 3107299 w 11210831"/>
              <a:gd name="connsiteY2" fmla="*/ 3904486 h 4220028"/>
              <a:gd name="connsiteX3" fmla="*/ 5321404 w 11210831"/>
              <a:gd name="connsiteY3" fmla="*/ 3731981 h 4220028"/>
              <a:gd name="connsiteX4" fmla="*/ 7324525 w 11210831"/>
              <a:gd name="connsiteY4" fmla="*/ 798859 h 4220028"/>
              <a:gd name="connsiteX5" fmla="*/ 9689657 w 11210831"/>
              <a:gd name="connsiteY5" fmla="*/ 122261 h 4220028"/>
              <a:gd name="connsiteX6" fmla="*/ 11210831 w 11210831"/>
              <a:gd name="connsiteY6" fmla="*/ 101915 h 4220028"/>
              <a:gd name="connsiteX0" fmla="*/ 0 w 11210831"/>
              <a:gd name="connsiteY0" fmla="*/ 35969 h 4267694"/>
              <a:gd name="connsiteX1" fmla="*/ 1168272 w 11210831"/>
              <a:gd name="connsiteY1" fmla="*/ 454956 h 4267694"/>
              <a:gd name="connsiteX2" fmla="*/ 3107299 w 11210831"/>
              <a:gd name="connsiteY2" fmla="*/ 3940455 h 4267694"/>
              <a:gd name="connsiteX3" fmla="*/ 5321404 w 11210831"/>
              <a:gd name="connsiteY3" fmla="*/ 3767950 h 4267694"/>
              <a:gd name="connsiteX4" fmla="*/ 7324525 w 11210831"/>
              <a:gd name="connsiteY4" fmla="*/ 834828 h 4267694"/>
              <a:gd name="connsiteX5" fmla="*/ 9689657 w 11210831"/>
              <a:gd name="connsiteY5" fmla="*/ 158230 h 4267694"/>
              <a:gd name="connsiteX6" fmla="*/ 11210831 w 11210831"/>
              <a:gd name="connsiteY6" fmla="*/ 137884 h 4267694"/>
              <a:gd name="connsiteX0" fmla="*/ 0 w 11210831"/>
              <a:gd name="connsiteY0" fmla="*/ 11973 h 4238295"/>
              <a:gd name="connsiteX1" fmla="*/ 1192099 w 11210831"/>
              <a:gd name="connsiteY1" fmla="*/ 507078 h 4238295"/>
              <a:gd name="connsiteX2" fmla="*/ 3107299 w 11210831"/>
              <a:gd name="connsiteY2" fmla="*/ 3916459 h 4238295"/>
              <a:gd name="connsiteX3" fmla="*/ 5321404 w 11210831"/>
              <a:gd name="connsiteY3" fmla="*/ 3743954 h 4238295"/>
              <a:gd name="connsiteX4" fmla="*/ 7324525 w 11210831"/>
              <a:gd name="connsiteY4" fmla="*/ 810832 h 4238295"/>
              <a:gd name="connsiteX5" fmla="*/ 9689657 w 11210831"/>
              <a:gd name="connsiteY5" fmla="*/ 134234 h 4238295"/>
              <a:gd name="connsiteX6" fmla="*/ 11210831 w 11210831"/>
              <a:gd name="connsiteY6" fmla="*/ 113888 h 4238295"/>
              <a:gd name="connsiteX0" fmla="*/ 0 w 11210831"/>
              <a:gd name="connsiteY0" fmla="*/ 12423 h 4247352"/>
              <a:gd name="connsiteX1" fmla="*/ 1192099 w 11210831"/>
              <a:gd name="connsiteY1" fmla="*/ 507528 h 4247352"/>
              <a:gd name="connsiteX2" fmla="*/ 2880953 w 11210831"/>
              <a:gd name="connsiteY2" fmla="*/ 3929595 h 4247352"/>
              <a:gd name="connsiteX3" fmla="*/ 5321404 w 11210831"/>
              <a:gd name="connsiteY3" fmla="*/ 3744404 h 4247352"/>
              <a:gd name="connsiteX4" fmla="*/ 7324525 w 11210831"/>
              <a:gd name="connsiteY4" fmla="*/ 811282 h 4247352"/>
              <a:gd name="connsiteX5" fmla="*/ 9689657 w 11210831"/>
              <a:gd name="connsiteY5" fmla="*/ 134684 h 4247352"/>
              <a:gd name="connsiteX6" fmla="*/ 11210831 w 11210831"/>
              <a:gd name="connsiteY6" fmla="*/ 114338 h 4247352"/>
              <a:gd name="connsiteX0" fmla="*/ 0 w 11210831"/>
              <a:gd name="connsiteY0" fmla="*/ 12423 h 4255012"/>
              <a:gd name="connsiteX1" fmla="*/ 1192099 w 11210831"/>
              <a:gd name="connsiteY1" fmla="*/ 507528 h 4255012"/>
              <a:gd name="connsiteX2" fmla="*/ 2880953 w 11210831"/>
              <a:gd name="connsiteY2" fmla="*/ 3929595 h 4255012"/>
              <a:gd name="connsiteX3" fmla="*/ 5321404 w 11210831"/>
              <a:gd name="connsiteY3" fmla="*/ 3744404 h 4255012"/>
              <a:gd name="connsiteX4" fmla="*/ 7586610 w 11210831"/>
              <a:gd name="connsiteY4" fmla="*/ 659042 h 4255012"/>
              <a:gd name="connsiteX5" fmla="*/ 9689657 w 11210831"/>
              <a:gd name="connsiteY5" fmla="*/ 134684 h 4255012"/>
              <a:gd name="connsiteX6" fmla="*/ 11210831 w 11210831"/>
              <a:gd name="connsiteY6" fmla="*/ 114338 h 4255012"/>
              <a:gd name="connsiteX0" fmla="*/ 0 w 11210831"/>
              <a:gd name="connsiteY0" fmla="*/ 12423 h 4255013"/>
              <a:gd name="connsiteX1" fmla="*/ 1192099 w 11210831"/>
              <a:gd name="connsiteY1" fmla="*/ 507528 h 4255013"/>
              <a:gd name="connsiteX2" fmla="*/ 2880953 w 11210831"/>
              <a:gd name="connsiteY2" fmla="*/ 3929595 h 4255013"/>
              <a:gd name="connsiteX3" fmla="*/ 5321404 w 11210831"/>
              <a:gd name="connsiteY3" fmla="*/ 3744404 h 4255013"/>
              <a:gd name="connsiteX4" fmla="*/ 7586610 w 11210831"/>
              <a:gd name="connsiteY4" fmla="*/ 659042 h 4255013"/>
              <a:gd name="connsiteX5" fmla="*/ 9189314 w 11210831"/>
              <a:gd name="connsiteY5" fmla="*/ 147370 h 4255013"/>
              <a:gd name="connsiteX6" fmla="*/ 11210831 w 11210831"/>
              <a:gd name="connsiteY6" fmla="*/ 114338 h 4255013"/>
              <a:gd name="connsiteX0" fmla="*/ 0 w 11210831"/>
              <a:gd name="connsiteY0" fmla="*/ 12423 h 4255013"/>
              <a:gd name="connsiteX1" fmla="*/ 1192099 w 11210831"/>
              <a:gd name="connsiteY1" fmla="*/ 507528 h 4255013"/>
              <a:gd name="connsiteX2" fmla="*/ 2880953 w 11210831"/>
              <a:gd name="connsiteY2" fmla="*/ 3929595 h 4255013"/>
              <a:gd name="connsiteX3" fmla="*/ 5321404 w 11210831"/>
              <a:gd name="connsiteY3" fmla="*/ 3744404 h 4255013"/>
              <a:gd name="connsiteX4" fmla="*/ 7586610 w 11210831"/>
              <a:gd name="connsiteY4" fmla="*/ 659042 h 4255013"/>
              <a:gd name="connsiteX5" fmla="*/ 9189314 w 11210831"/>
              <a:gd name="connsiteY5" fmla="*/ 147370 h 4255013"/>
              <a:gd name="connsiteX6" fmla="*/ 11210831 w 11210831"/>
              <a:gd name="connsiteY6" fmla="*/ 114338 h 4255013"/>
              <a:gd name="connsiteX0" fmla="*/ 0 w 11210831"/>
              <a:gd name="connsiteY0" fmla="*/ 13339 h 4273152"/>
              <a:gd name="connsiteX1" fmla="*/ 1192099 w 11210831"/>
              <a:gd name="connsiteY1" fmla="*/ 508444 h 4273152"/>
              <a:gd name="connsiteX2" fmla="*/ 2916692 w 11210831"/>
              <a:gd name="connsiteY2" fmla="*/ 3955884 h 4273152"/>
              <a:gd name="connsiteX3" fmla="*/ 5321404 w 11210831"/>
              <a:gd name="connsiteY3" fmla="*/ 3745320 h 4273152"/>
              <a:gd name="connsiteX4" fmla="*/ 7586610 w 11210831"/>
              <a:gd name="connsiteY4" fmla="*/ 659958 h 4273152"/>
              <a:gd name="connsiteX5" fmla="*/ 9189314 w 11210831"/>
              <a:gd name="connsiteY5" fmla="*/ 148286 h 4273152"/>
              <a:gd name="connsiteX6" fmla="*/ 11210831 w 11210831"/>
              <a:gd name="connsiteY6" fmla="*/ 115254 h 4273152"/>
              <a:gd name="connsiteX0" fmla="*/ 0 w 11210831"/>
              <a:gd name="connsiteY0" fmla="*/ 13339 h 4261466"/>
              <a:gd name="connsiteX1" fmla="*/ 1192099 w 11210831"/>
              <a:gd name="connsiteY1" fmla="*/ 508444 h 4261466"/>
              <a:gd name="connsiteX2" fmla="*/ 2916692 w 11210831"/>
              <a:gd name="connsiteY2" fmla="*/ 3955884 h 4261466"/>
              <a:gd name="connsiteX3" fmla="*/ 5321404 w 11210831"/>
              <a:gd name="connsiteY3" fmla="*/ 3745320 h 4261466"/>
              <a:gd name="connsiteX4" fmla="*/ 7515133 w 11210831"/>
              <a:gd name="connsiteY4" fmla="*/ 901005 h 4261466"/>
              <a:gd name="connsiteX5" fmla="*/ 9189314 w 11210831"/>
              <a:gd name="connsiteY5" fmla="*/ 148286 h 4261466"/>
              <a:gd name="connsiteX6" fmla="*/ 11210831 w 11210831"/>
              <a:gd name="connsiteY6" fmla="*/ 115254 h 4261466"/>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9010620 w 11210831"/>
              <a:gd name="connsiteY5" fmla="*/ 199033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939143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939143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831926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677058 w 11210831"/>
              <a:gd name="connsiteY5" fmla="*/ 224407 h 4261465"/>
              <a:gd name="connsiteX6" fmla="*/ 11210831 w 11210831"/>
              <a:gd name="connsiteY6" fmla="*/ 115254 h 4261465"/>
              <a:gd name="connsiteX0" fmla="*/ 0 w 11210831"/>
              <a:gd name="connsiteY0" fmla="*/ 13339 h 4307039"/>
              <a:gd name="connsiteX1" fmla="*/ 1192099 w 11210831"/>
              <a:gd name="connsiteY1" fmla="*/ 508444 h 4307039"/>
              <a:gd name="connsiteX2" fmla="*/ 2916692 w 11210831"/>
              <a:gd name="connsiteY2" fmla="*/ 3955884 h 4307039"/>
              <a:gd name="connsiteX3" fmla="*/ 5404794 w 11210831"/>
              <a:gd name="connsiteY3" fmla="*/ 3846813 h 4307039"/>
              <a:gd name="connsiteX4" fmla="*/ 7515133 w 11210831"/>
              <a:gd name="connsiteY4" fmla="*/ 901005 h 4307039"/>
              <a:gd name="connsiteX5" fmla="*/ 8677058 w 11210831"/>
              <a:gd name="connsiteY5" fmla="*/ 224407 h 4307039"/>
              <a:gd name="connsiteX6" fmla="*/ 11210831 w 11210831"/>
              <a:gd name="connsiteY6" fmla="*/ 115254 h 4307039"/>
              <a:gd name="connsiteX0" fmla="*/ 0 w 11210831"/>
              <a:gd name="connsiteY0" fmla="*/ 13339 h 4345115"/>
              <a:gd name="connsiteX1" fmla="*/ 1192099 w 11210831"/>
              <a:gd name="connsiteY1" fmla="*/ 508444 h 4345115"/>
              <a:gd name="connsiteX2" fmla="*/ 2916692 w 11210831"/>
              <a:gd name="connsiteY2" fmla="*/ 3955884 h 4345115"/>
              <a:gd name="connsiteX3" fmla="*/ 5309490 w 11210831"/>
              <a:gd name="connsiteY3" fmla="*/ 3922934 h 4345115"/>
              <a:gd name="connsiteX4" fmla="*/ 7515133 w 11210831"/>
              <a:gd name="connsiteY4" fmla="*/ 901005 h 4345115"/>
              <a:gd name="connsiteX5" fmla="*/ 8677058 w 11210831"/>
              <a:gd name="connsiteY5" fmla="*/ 224407 h 4345115"/>
              <a:gd name="connsiteX6" fmla="*/ 11210831 w 11210831"/>
              <a:gd name="connsiteY6" fmla="*/ 115254 h 4345115"/>
              <a:gd name="connsiteX0" fmla="*/ 0 w 11210831"/>
              <a:gd name="connsiteY0" fmla="*/ 13339 h 4282419"/>
              <a:gd name="connsiteX1" fmla="*/ 1192099 w 11210831"/>
              <a:gd name="connsiteY1" fmla="*/ 508444 h 4282419"/>
              <a:gd name="connsiteX2" fmla="*/ 2916692 w 11210831"/>
              <a:gd name="connsiteY2" fmla="*/ 3955884 h 4282419"/>
              <a:gd name="connsiteX3" fmla="*/ 5309490 w 11210831"/>
              <a:gd name="connsiteY3" fmla="*/ 3922934 h 4282419"/>
              <a:gd name="connsiteX4" fmla="*/ 7515133 w 11210831"/>
              <a:gd name="connsiteY4" fmla="*/ 901005 h 4282419"/>
              <a:gd name="connsiteX5" fmla="*/ 8677058 w 11210831"/>
              <a:gd name="connsiteY5" fmla="*/ 224407 h 4282419"/>
              <a:gd name="connsiteX6" fmla="*/ 11210831 w 11210831"/>
              <a:gd name="connsiteY6" fmla="*/ 115254 h 4282419"/>
              <a:gd name="connsiteX0" fmla="*/ 0 w 11210831"/>
              <a:gd name="connsiteY0" fmla="*/ 13339 h 4271043"/>
              <a:gd name="connsiteX1" fmla="*/ 1192099 w 11210831"/>
              <a:gd name="connsiteY1" fmla="*/ 508444 h 4271043"/>
              <a:gd name="connsiteX2" fmla="*/ 2916692 w 11210831"/>
              <a:gd name="connsiteY2" fmla="*/ 3955884 h 4271043"/>
              <a:gd name="connsiteX3" fmla="*/ 5309490 w 11210831"/>
              <a:gd name="connsiteY3" fmla="*/ 3922934 h 4271043"/>
              <a:gd name="connsiteX4" fmla="*/ 7515133 w 11210831"/>
              <a:gd name="connsiteY4" fmla="*/ 901005 h 4271043"/>
              <a:gd name="connsiteX5" fmla="*/ 8677058 w 11210831"/>
              <a:gd name="connsiteY5" fmla="*/ 224407 h 4271043"/>
              <a:gd name="connsiteX6" fmla="*/ 11210831 w 11210831"/>
              <a:gd name="connsiteY6" fmla="*/ 115254 h 4271043"/>
              <a:gd name="connsiteX0" fmla="*/ 0 w 11210831"/>
              <a:gd name="connsiteY0" fmla="*/ 13339 h 4271043"/>
              <a:gd name="connsiteX1" fmla="*/ 1192099 w 11210831"/>
              <a:gd name="connsiteY1" fmla="*/ 508444 h 4271043"/>
              <a:gd name="connsiteX2" fmla="*/ 2916692 w 11210831"/>
              <a:gd name="connsiteY2" fmla="*/ 3955884 h 4271043"/>
              <a:gd name="connsiteX3" fmla="*/ 5309490 w 11210831"/>
              <a:gd name="connsiteY3" fmla="*/ 3922934 h 4271043"/>
              <a:gd name="connsiteX4" fmla="*/ 7515133 w 11210831"/>
              <a:gd name="connsiteY4" fmla="*/ 901005 h 4271043"/>
              <a:gd name="connsiteX5" fmla="*/ 8677058 w 11210831"/>
              <a:gd name="connsiteY5" fmla="*/ 224407 h 4271043"/>
              <a:gd name="connsiteX6" fmla="*/ 11210831 w 11210831"/>
              <a:gd name="connsiteY6" fmla="*/ 115254 h 4271043"/>
              <a:gd name="connsiteX0" fmla="*/ 0 w 11210831"/>
              <a:gd name="connsiteY0" fmla="*/ 13339 h 4282419"/>
              <a:gd name="connsiteX1" fmla="*/ 1192099 w 11210831"/>
              <a:gd name="connsiteY1" fmla="*/ 508444 h 4282419"/>
              <a:gd name="connsiteX2" fmla="*/ 2916692 w 11210831"/>
              <a:gd name="connsiteY2" fmla="*/ 3955884 h 4282419"/>
              <a:gd name="connsiteX3" fmla="*/ 5309490 w 11210831"/>
              <a:gd name="connsiteY3" fmla="*/ 3922934 h 4282419"/>
              <a:gd name="connsiteX4" fmla="*/ 7515133 w 11210831"/>
              <a:gd name="connsiteY4" fmla="*/ 901005 h 4282419"/>
              <a:gd name="connsiteX5" fmla="*/ 8677058 w 11210831"/>
              <a:gd name="connsiteY5" fmla="*/ 224407 h 4282419"/>
              <a:gd name="connsiteX6" fmla="*/ 11210831 w 11210831"/>
              <a:gd name="connsiteY6" fmla="*/ 115254 h 4282419"/>
              <a:gd name="connsiteX0" fmla="*/ 0 w 11210831"/>
              <a:gd name="connsiteY0" fmla="*/ 1 h 4269081"/>
              <a:gd name="connsiteX1" fmla="*/ 1192099 w 11210831"/>
              <a:gd name="connsiteY1" fmla="*/ 495106 h 4269081"/>
              <a:gd name="connsiteX2" fmla="*/ 2916692 w 11210831"/>
              <a:gd name="connsiteY2" fmla="*/ 3942546 h 4269081"/>
              <a:gd name="connsiteX3" fmla="*/ 5309490 w 11210831"/>
              <a:gd name="connsiteY3" fmla="*/ 3909596 h 4269081"/>
              <a:gd name="connsiteX4" fmla="*/ 7515133 w 11210831"/>
              <a:gd name="connsiteY4" fmla="*/ 887667 h 4269081"/>
              <a:gd name="connsiteX5" fmla="*/ 8677058 w 11210831"/>
              <a:gd name="connsiteY5" fmla="*/ 211069 h 4269081"/>
              <a:gd name="connsiteX6" fmla="*/ 11210831 w 11210831"/>
              <a:gd name="connsiteY6" fmla="*/ 101916 h 4269081"/>
              <a:gd name="connsiteX0" fmla="*/ 0 w 11210831"/>
              <a:gd name="connsiteY0" fmla="*/ 0 h 4269080"/>
              <a:gd name="connsiteX1" fmla="*/ 1192099 w 11210831"/>
              <a:gd name="connsiteY1" fmla="*/ 495105 h 4269080"/>
              <a:gd name="connsiteX2" fmla="*/ 2916692 w 11210831"/>
              <a:gd name="connsiteY2" fmla="*/ 3942545 h 4269080"/>
              <a:gd name="connsiteX3" fmla="*/ 5309490 w 11210831"/>
              <a:gd name="connsiteY3" fmla="*/ 3909595 h 4269080"/>
              <a:gd name="connsiteX4" fmla="*/ 7515133 w 11210831"/>
              <a:gd name="connsiteY4" fmla="*/ 887666 h 4269080"/>
              <a:gd name="connsiteX5" fmla="*/ 8677058 w 11210831"/>
              <a:gd name="connsiteY5" fmla="*/ 211068 h 4269080"/>
              <a:gd name="connsiteX6" fmla="*/ 11210831 w 11210831"/>
              <a:gd name="connsiteY6" fmla="*/ 101915 h 4269080"/>
              <a:gd name="connsiteX0" fmla="*/ 0 w 11210831"/>
              <a:gd name="connsiteY0" fmla="*/ 0 h 4692734"/>
              <a:gd name="connsiteX1" fmla="*/ 1192099 w 11210831"/>
              <a:gd name="connsiteY1" fmla="*/ 495105 h 4692734"/>
              <a:gd name="connsiteX2" fmla="*/ 2916692 w 11210831"/>
              <a:gd name="connsiteY2" fmla="*/ 3942545 h 4692734"/>
              <a:gd name="connsiteX3" fmla="*/ 8811892 w 11210831"/>
              <a:gd name="connsiteY3" fmla="*/ 4556614 h 4692734"/>
              <a:gd name="connsiteX4" fmla="*/ 7515133 w 11210831"/>
              <a:gd name="connsiteY4" fmla="*/ 887666 h 4692734"/>
              <a:gd name="connsiteX5" fmla="*/ 8677058 w 11210831"/>
              <a:gd name="connsiteY5" fmla="*/ 211068 h 4692734"/>
              <a:gd name="connsiteX6" fmla="*/ 11210831 w 11210831"/>
              <a:gd name="connsiteY6" fmla="*/ 101915 h 4692734"/>
              <a:gd name="connsiteX0" fmla="*/ 0 w 11210831"/>
              <a:gd name="connsiteY0" fmla="*/ 42024 h 5101469"/>
              <a:gd name="connsiteX1" fmla="*/ 1192099 w 11210831"/>
              <a:gd name="connsiteY1" fmla="*/ 537129 h 5101469"/>
              <a:gd name="connsiteX2" fmla="*/ 4489199 w 11210831"/>
              <a:gd name="connsiteY2" fmla="*/ 4631588 h 5101469"/>
              <a:gd name="connsiteX3" fmla="*/ 8811892 w 11210831"/>
              <a:gd name="connsiteY3" fmla="*/ 4598638 h 5101469"/>
              <a:gd name="connsiteX4" fmla="*/ 7515133 w 11210831"/>
              <a:gd name="connsiteY4" fmla="*/ 929690 h 5101469"/>
              <a:gd name="connsiteX5" fmla="*/ 8677058 w 11210831"/>
              <a:gd name="connsiteY5" fmla="*/ 253092 h 5101469"/>
              <a:gd name="connsiteX6" fmla="*/ 11210831 w 11210831"/>
              <a:gd name="connsiteY6" fmla="*/ 143939 h 5101469"/>
              <a:gd name="connsiteX0" fmla="*/ 0 w 11210831"/>
              <a:gd name="connsiteY0" fmla="*/ 42024 h 4873958"/>
              <a:gd name="connsiteX1" fmla="*/ 1192099 w 11210831"/>
              <a:gd name="connsiteY1" fmla="*/ 537129 h 4873958"/>
              <a:gd name="connsiteX2" fmla="*/ 4489199 w 11210831"/>
              <a:gd name="connsiteY2" fmla="*/ 4631588 h 4873958"/>
              <a:gd name="connsiteX3" fmla="*/ 8811892 w 11210831"/>
              <a:gd name="connsiteY3" fmla="*/ 4598638 h 4873958"/>
              <a:gd name="connsiteX4" fmla="*/ 7515133 w 11210831"/>
              <a:gd name="connsiteY4" fmla="*/ 929690 h 4873958"/>
              <a:gd name="connsiteX5" fmla="*/ 8677058 w 11210831"/>
              <a:gd name="connsiteY5" fmla="*/ 253092 h 4873958"/>
              <a:gd name="connsiteX6" fmla="*/ 11210831 w 11210831"/>
              <a:gd name="connsiteY6" fmla="*/ 143939 h 4873958"/>
              <a:gd name="connsiteX0" fmla="*/ 0 w 11210831"/>
              <a:gd name="connsiteY0" fmla="*/ 42024 h 4781870"/>
              <a:gd name="connsiteX1" fmla="*/ 1192099 w 11210831"/>
              <a:gd name="connsiteY1" fmla="*/ 537129 h 4781870"/>
              <a:gd name="connsiteX2" fmla="*/ 4489199 w 11210831"/>
              <a:gd name="connsiteY2" fmla="*/ 4631588 h 4781870"/>
              <a:gd name="connsiteX3" fmla="*/ 8811892 w 11210831"/>
              <a:gd name="connsiteY3" fmla="*/ 4598638 h 4781870"/>
              <a:gd name="connsiteX4" fmla="*/ 11136665 w 11210831"/>
              <a:gd name="connsiteY4" fmla="*/ 2172982 h 4781870"/>
              <a:gd name="connsiteX5" fmla="*/ 8677058 w 11210831"/>
              <a:gd name="connsiteY5" fmla="*/ 253092 h 4781870"/>
              <a:gd name="connsiteX6" fmla="*/ 11210831 w 11210831"/>
              <a:gd name="connsiteY6" fmla="*/ 143939 h 4781870"/>
              <a:gd name="connsiteX0" fmla="*/ 0 w 12175779"/>
              <a:gd name="connsiteY0" fmla="*/ 42024 h 4781870"/>
              <a:gd name="connsiteX1" fmla="*/ 1192099 w 12175779"/>
              <a:gd name="connsiteY1" fmla="*/ 537129 h 4781870"/>
              <a:gd name="connsiteX2" fmla="*/ 4489199 w 12175779"/>
              <a:gd name="connsiteY2" fmla="*/ 4631588 h 4781870"/>
              <a:gd name="connsiteX3" fmla="*/ 8811892 w 12175779"/>
              <a:gd name="connsiteY3" fmla="*/ 4598638 h 4781870"/>
              <a:gd name="connsiteX4" fmla="*/ 11136665 w 12175779"/>
              <a:gd name="connsiteY4" fmla="*/ 2172982 h 4781870"/>
              <a:gd name="connsiteX5" fmla="*/ 8677058 w 12175779"/>
              <a:gd name="connsiteY5" fmla="*/ 253092 h 4781870"/>
              <a:gd name="connsiteX6" fmla="*/ 12175779 w 12175779"/>
              <a:gd name="connsiteY6" fmla="*/ 892450 h 4781870"/>
              <a:gd name="connsiteX0" fmla="*/ 0 w 12175779"/>
              <a:gd name="connsiteY0" fmla="*/ 42024 h 4781870"/>
              <a:gd name="connsiteX1" fmla="*/ 1192099 w 12175779"/>
              <a:gd name="connsiteY1" fmla="*/ 537129 h 4781870"/>
              <a:gd name="connsiteX2" fmla="*/ 4489199 w 12175779"/>
              <a:gd name="connsiteY2" fmla="*/ 4631588 h 4781870"/>
              <a:gd name="connsiteX3" fmla="*/ 8811892 w 12175779"/>
              <a:gd name="connsiteY3" fmla="*/ 4598638 h 4781870"/>
              <a:gd name="connsiteX4" fmla="*/ 11136665 w 12175779"/>
              <a:gd name="connsiteY4" fmla="*/ 2172982 h 4781870"/>
              <a:gd name="connsiteX5" fmla="*/ 11691030 w 12175779"/>
              <a:gd name="connsiteY5" fmla="*/ 1483698 h 4781870"/>
              <a:gd name="connsiteX6" fmla="*/ 12175779 w 12175779"/>
              <a:gd name="connsiteY6" fmla="*/ 892450 h 4781870"/>
              <a:gd name="connsiteX0" fmla="*/ 0 w 12175779"/>
              <a:gd name="connsiteY0" fmla="*/ 42024 h 5037737"/>
              <a:gd name="connsiteX1" fmla="*/ 1192099 w 12175779"/>
              <a:gd name="connsiteY1" fmla="*/ 537129 h 5037737"/>
              <a:gd name="connsiteX2" fmla="*/ 4489199 w 12175779"/>
              <a:gd name="connsiteY2" fmla="*/ 4631588 h 5037737"/>
              <a:gd name="connsiteX3" fmla="*/ 8478331 w 12175779"/>
              <a:gd name="connsiteY3" fmla="*/ 4611325 h 5037737"/>
              <a:gd name="connsiteX4" fmla="*/ 11136665 w 12175779"/>
              <a:gd name="connsiteY4" fmla="*/ 2172982 h 5037737"/>
              <a:gd name="connsiteX5" fmla="*/ 11691030 w 12175779"/>
              <a:gd name="connsiteY5" fmla="*/ 1483698 h 5037737"/>
              <a:gd name="connsiteX6" fmla="*/ 12175779 w 12175779"/>
              <a:gd name="connsiteY6" fmla="*/ 892450 h 5037737"/>
              <a:gd name="connsiteX0" fmla="*/ 0 w 12175779"/>
              <a:gd name="connsiteY0" fmla="*/ 15714 h 4729619"/>
              <a:gd name="connsiteX1" fmla="*/ 1192099 w 12175779"/>
              <a:gd name="connsiteY1" fmla="*/ 510819 h 4729619"/>
              <a:gd name="connsiteX2" fmla="*/ 3393210 w 12175779"/>
              <a:gd name="connsiteY2" fmla="*/ 4021693 h 4729619"/>
              <a:gd name="connsiteX3" fmla="*/ 8478331 w 12175779"/>
              <a:gd name="connsiteY3" fmla="*/ 4585015 h 4729619"/>
              <a:gd name="connsiteX4" fmla="*/ 11136665 w 12175779"/>
              <a:gd name="connsiteY4" fmla="*/ 2146672 h 4729619"/>
              <a:gd name="connsiteX5" fmla="*/ 11691030 w 12175779"/>
              <a:gd name="connsiteY5" fmla="*/ 1457388 h 4729619"/>
              <a:gd name="connsiteX6" fmla="*/ 12175779 w 12175779"/>
              <a:gd name="connsiteY6" fmla="*/ 866140 h 4729619"/>
              <a:gd name="connsiteX0" fmla="*/ 0 w 12175779"/>
              <a:gd name="connsiteY0" fmla="*/ 15714 h 4719438"/>
              <a:gd name="connsiteX1" fmla="*/ 1192099 w 12175779"/>
              <a:gd name="connsiteY1" fmla="*/ 510819 h 4719438"/>
              <a:gd name="connsiteX2" fmla="*/ 3393210 w 12175779"/>
              <a:gd name="connsiteY2" fmla="*/ 4021693 h 4719438"/>
              <a:gd name="connsiteX3" fmla="*/ 4797236 w 12175779"/>
              <a:gd name="connsiteY3" fmla="*/ 4572329 h 4719438"/>
              <a:gd name="connsiteX4" fmla="*/ 11136665 w 12175779"/>
              <a:gd name="connsiteY4" fmla="*/ 2146672 h 4719438"/>
              <a:gd name="connsiteX5" fmla="*/ 11691030 w 12175779"/>
              <a:gd name="connsiteY5" fmla="*/ 1457388 h 4719438"/>
              <a:gd name="connsiteX6" fmla="*/ 12175779 w 12175779"/>
              <a:gd name="connsiteY6" fmla="*/ 866140 h 4719438"/>
              <a:gd name="connsiteX0" fmla="*/ 0 w 12175779"/>
              <a:gd name="connsiteY0" fmla="*/ 15714 h 4804388"/>
              <a:gd name="connsiteX1" fmla="*/ 1192099 w 12175779"/>
              <a:gd name="connsiteY1" fmla="*/ 510819 h 4804388"/>
              <a:gd name="connsiteX2" fmla="*/ 3393210 w 12175779"/>
              <a:gd name="connsiteY2" fmla="*/ 4021693 h 4804388"/>
              <a:gd name="connsiteX3" fmla="*/ 4797236 w 12175779"/>
              <a:gd name="connsiteY3" fmla="*/ 4572329 h 4804388"/>
              <a:gd name="connsiteX4" fmla="*/ 8873209 w 12175779"/>
              <a:gd name="connsiteY4" fmla="*/ 4544447 h 4804388"/>
              <a:gd name="connsiteX5" fmla="*/ 11691030 w 12175779"/>
              <a:gd name="connsiteY5" fmla="*/ 1457388 h 4804388"/>
              <a:gd name="connsiteX6" fmla="*/ 12175779 w 12175779"/>
              <a:gd name="connsiteY6" fmla="*/ 866140 h 4804388"/>
              <a:gd name="connsiteX0" fmla="*/ 0 w 12175779"/>
              <a:gd name="connsiteY0" fmla="*/ 15714 h 4639152"/>
              <a:gd name="connsiteX1" fmla="*/ 1192099 w 12175779"/>
              <a:gd name="connsiteY1" fmla="*/ 510819 h 4639152"/>
              <a:gd name="connsiteX2" fmla="*/ 3393210 w 12175779"/>
              <a:gd name="connsiteY2" fmla="*/ 4021693 h 4639152"/>
              <a:gd name="connsiteX3" fmla="*/ 4797236 w 12175779"/>
              <a:gd name="connsiteY3" fmla="*/ 4572329 h 4639152"/>
              <a:gd name="connsiteX4" fmla="*/ 8873209 w 12175779"/>
              <a:gd name="connsiteY4" fmla="*/ 4544447 h 4639152"/>
              <a:gd name="connsiteX5" fmla="*/ 9773049 w 12175779"/>
              <a:gd name="connsiteY5" fmla="*/ 3804417 h 4639152"/>
              <a:gd name="connsiteX6" fmla="*/ 12175779 w 12175779"/>
              <a:gd name="connsiteY6" fmla="*/ 866140 h 4639152"/>
              <a:gd name="connsiteX0" fmla="*/ 0 w 11163180"/>
              <a:gd name="connsiteY0" fmla="*/ 15714 h 4639151"/>
              <a:gd name="connsiteX1" fmla="*/ 1192099 w 11163180"/>
              <a:gd name="connsiteY1" fmla="*/ 510819 h 4639151"/>
              <a:gd name="connsiteX2" fmla="*/ 3393210 w 11163180"/>
              <a:gd name="connsiteY2" fmla="*/ 4021693 h 4639151"/>
              <a:gd name="connsiteX3" fmla="*/ 4797236 w 11163180"/>
              <a:gd name="connsiteY3" fmla="*/ 4572329 h 4639151"/>
              <a:gd name="connsiteX4" fmla="*/ 8873209 w 11163180"/>
              <a:gd name="connsiteY4" fmla="*/ 4544447 h 4639151"/>
              <a:gd name="connsiteX5" fmla="*/ 9773049 w 11163180"/>
              <a:gd name="connsiteY5" fmla="*/ 3804417 h 4639151"/>
              <a:gd name="connsiteX6" fmla="*/ 11163180 w 11163180"/>
              <a:gd name="connsiteY6" fmla="*/ 2223613 h 4639151"/>
              <a:gd name="connsiteX0" fmla="*/ 0 w 11163180"/>
              <a:gd name="connsiteY0" fmla="*/ 15714 h 4639151"/>
              <a:gd name="connsiteX1" fmla="*/ 1192099 w 11163180"/>
              <a:gd name="connsiteY1" fmla="*/ 510819 h 4639151"/>
              <a:gd name="connsiteX2" fmla="*/ 3393210 w 11163180"/>
              <a:gd name="connsiteY2" fmla="*/ 4021693 h 4639151"/>
              <a:gd name="connsiteX3" fmla="*/ 4797236 w 11163180"/>
              <a:gd name="connsiteY3" fmla="*/ 4572329 h 4639151"/>
              <a:gd name="connsiteX4" fmla="*/ 8873209 w 11163180"/>
              <a:gd name="connsiteY4" fmla="*/ 4544447 h 4639151"/>
              <a:gd name="connsiteX5" fmla="*/ 9773049 w 11163180"/>
              <a:gd name="connsiteY5" fmla="*/ 3804417 h 4639151"/>
              <a:gd name="connsiteX6" fmla="*/ 11163180 w 11163180"/>
              <a:gd name="connsiteY6" fmla="*/ 2223613 h 4639151"/>
              <a:gd name="connsiteX0" fmla="*/ 0 w 11163180"/>
              <a:gd name="connsiteY0" fmla="*/ 15714 h 4639151"/>
              <a:gd name="connsiteX1" fmla="*/ 1192099 w 11163180"/>
              <a:gd name="connsiteY1" fmla="*/ 510819 h 4639151"/>
              <a:gd name="connsiteX2" fmla="*/ 3393210 w 11163180"/>
              <a:gd name="connsiteY2" fmla="*/ 4021693 h 4639151"/>
              <a:gd name="connsiteX3" fmla="*/ 4797236 w 11163180"/>
              <a:gd name="connsiteY3" fmla="*/ 4572329 h 4639151"/>
              <a:gd name="connsiteX4" fmla="*/ 8873209 w 11163180"/>
              <a:gd name="connsiteY4" fmla="*/ 4544447 h 4639151"/>
              <a:gd name="connsiteX5" fmla="*/ 9773049 w 11163180"/>
              <a:gd name="connsiteY5" fmla="*/ 3804417 h 4639151"/>
              <a:gd name="connsiteX6" fmla="*/ 11163180 w 11163180"/>
              <a:gd name="connsiteY6" fmla="*/ 2223613 h 4639151"/>
              <a:gd name="connsiteX0" fmla="*/ 0 w 11163180"/>
              <a:gd name="connsiteY0" fmla="*/ 15714 h 4653749"/>
              <a:gd name="connsiteX1" fmla="*/ 1192099 w 11163180"/>
              <a:gd name="connsiteY1" fmla="*/ 510819 h 4653749"/>
              <a:gd name="connsiteX2" fmla="*/ 3393210 w 11163180"/>
              <a:gd name="connsiteY2" fmla="*/ 4021693 h 4653749"/>
              <a:gd name="connsiteX3" fmla="*/ 4797236 w 11163180"/>
              <a:gd name="connsiteY3" fmla="*/ 4572329 h 4653749"/>
              <a:gd name="connsiteX4" fmla="*/ 8623037 w 11163180"/>
              <a:gd name="connsiteY4" fmla="*/ 4569820 h 4653749"/>
              <a:gd name="connsiteX5" fmla="*/ 9773049 w 11163180"/>
              <a:gd name="connsiteY5" fmla="*/ 3804417 h 4653749"/>
              <a:gd name="connsiteX6" fmla="*/ 11163180 w 11163180"/>
              <a:gd name="connsiteY6" fmla="*/ 2223613 h 4653749"/>
              <a:gd name="connsiteX0" fmla="*/ 0 w 11163180"/>
              <a:gd name="connsiteY0" fmla="*/ 15714 h 4630137"/>
              <a:gd name="connsiteX1" fmla="*/ 1192099 w 11163180"/>
              <a:gd name="connsiteY1" fmla="*/ 510819 h 4630137"/>
              <a:gd name="connsiteX2" fmla="*/ 3393210 w 11163180"/>
              <a:gd name="connsiteY2" fmla="*/ 4021693 h 4630137"/>
              <a:gd name="connsiteX3" fmla="*/ 4797236 w 11163180"/>
              <a:gd name="connsiteY3" fmla="*/ 4572329 h 4630137"/>
              <a:gd name="connsiteX4" fmla="*/ 8623037 w 11163180"/>
              <a:gd name="connsiteY4" fmla="*/ 4569820 h 4630137"/>
              <a:gd name="connsiteX5" fmla="*/ 9773049 w 11163180"/>
              <a:gd name="connsiteY5" fmla="*/ 3804417 h 4630137"/>
              <a:gd name="connsiteX6" fmla="*/ 11163180 w 11163180"/>
              <a:gd name="connsiteY6" fmla="*/ 2223613 h 4630137"/>
              <a:gd name="connsiteX0" fmla="*/ 0 w 11163180"/>
              <a:gd name="connsiteY0" fmla="*/ 15714 h 4651226"/>
              <a:gd name="connsiteX1" fmla="*/ 1192099 w 11163180"/>
              <a:gd name="connsiteY1" fmla="*/ 510819 h 4651226"/>
              <a:gd name="connsiteX2" fmla="*/ 3393210 w 11163180"/>
              <a:gd name="connsiteY2" fmla="*/ 4021693 h 4651226"/>
              <a:gd name="connsiteX3" fmla="*/ 4797236 w 11163180"/>
              <a:gd name="connsiteY3" fmla="*/ 4572329 h 4651226"/>
              <a:gd name="connsiteX4" fmla="*/ 8623037 w 11163180"/>
              <a:gd name="connsiteY4" fmla="*/ 4569820 h 4651226"/>
              <a:gd name="connsiteX5" fmla="*/ 9844527 w 11163180"/>
              <a:gd name="connsiteY5" fmla="*/ 3842476 h 4651226"/>
              <a:gd name="connsiteX6" fmla="*/ 11163180 w 11163180"/>
              <a:gd name="connsiteY6" fmla="*/ 2223613 h 4651226"/>
              <a:gd name="connsiteX0" fmla="*/ 0 w 11163180"/>
              <a:gd name="connsiteY0" fmla="*/ 15714 h 4651226"/>
              <a:gd name="connsiteX1" fmla="*/ 1192099 w 11163180"/>
              <a:gd name="connsiteY1" fmla="*/ 510819 h 4651226"/>
              <a:gd name="connsiteX2" fmla="*/ 3393210 w 11163180"/>
              <a:gd name="connsiteY2" fmla="*/ 4021693 h 4651226"/>
              <a:gd name="connsiteX3" fmla="*/ 4797236 w 11163180"/>
              <a:gd name="connsiteY3" fmla="*/ 4572329 h 4651226"/>
              <a:gd name="connsiteX4" fmla="*/ 8623037 w 11163180"/>
              <a:gd name="connsiteY4" fmla="*/ 4569820 h 4651226"/>
              <a:gd name="connsiteX5" fmla="*/ 9844527 w 11163180"/>
              <a:gd name="connsiteY5" fmla="*/ 3842476 h 4651226"/>
              <a:gd name="connsiteX6" fmla="*/ 11163180 w 11163180"/>
              <a:gd name="connsiteY6" fmla="*/ 2223613 h 4651226"/>
              <a:gd name="connsiteX0" fmla="*/ 0 w 11163180"/>
              <a:gd name="connsiteY0" fmla="*/ 15714 h 4632288"/>
              <a:gd name="connsiteX1" fmla="*/ 1192099 w 11163180"/>
              <a:gd name="connsiteY1" fmla="*/ 510819 h 4632288"/>
              <a:gd name="connsiteX2" fmla="*/ 3393210 w 11163180"/>
              <a:gd name="connsiteY2" fmla="*/ 4021693 h 4632288"/>
              <a:gd name="connsiteX3" fmla="*/ 4797236 w 11163180"/>
              <a:gd name="connsiteY3" fmla="*/ 4572329 h 4632288"/>
              <a:gd name="connsiteX4" fmla="*/ 8623037 w 11163180"/>
              <a:gd name="connsiteY4" fmla="*/ 4569820 h 4632288"/>
              <a:gd name="connsiteX5" fmla="*/ 9844527 w 11163180"/>
              <a:gd name="connsiteY5" fmla="*/ 3842476 h 4632288"/>
              <a:gd name="connsiteX6" fmla="*/ 11163180 w 11163180"/>
              <a:gd name="connsiteY6" fmla="*/ 2223613 h 4632288"/>
              <a:gd name="connsiteX0" fmla="*/ 0 w 11163180"/>
              <a:gd name="connsiteY0" fmla="*/ 15714 h 4602587"/>
              <a:gd name="connsiteX1" fmla="*/ 1192099 w 11163180"/>
              <a:gd name="connsiteY1" fmla="*/ 510819 h 4602587"/>
              <a:gd name="connsiteX2" fmla="*/ 3393210 w 11163180"/>
              <a:gd name="connsiteY2" fmla="*/ 4021693 h 4602587"/>
              <a:gd name="connsiteX3" fmla="*/ 4797236 w 11163180"/>
              <a:gd name="connsiteY3" fmla="*/ 4572329 h 4602587"/>
              <a:gd name="connsiteX4" fmla="*/ 8623037 w 11163180"/>
              <a:gd name="connsiteY4" fmla="*/ 4569820 h 4602587"/>
              <a:gd name="connsiteX5" fmla="*/ 9844527 w 11163180"/>
              <a:gd name="connsiteY5" fmla="*/ 3842476 h 4602587"/>
              <a:gd name="connsiteX6" fmla="*/ 11163180 w 11163180"/>
              <a:gd name="connsiteY6" fmla="*/ 2223613 h 4602587"/>
              <a:gd name="connsiteX0" fmla="*/ 0 w 11163180"/>
              <a:gd name="connsiteY0" fmla="*/ 15714 h 4602587"/>
              <a:gd name="connsiteX1" fmla="*/ 1192099 w 11163180"/>
              <a:gd name="connsiteY1" fmla="*/ 510819 h 4602587"/>
              <a:gd name="connsiteX2" fmla="*/ 3393210 w 11163180"/>
              <a:gd name="connsiteY2" fmla="*/ 4021693 h 4602587"/>
              <a:gd name="connsiteX3" fmla="*/ 4797236 w 11163180"/>
              <a:gd name="connsiteY3" fmla="*/ 4572329 h 4602587"/>
              <a:gd name="connsiteX4" fmla="*/ 8623037 w 11163180"/>
              <a:gd name="connsiteY4" fmla="*/ 4569820 h 4602587"/>
              <a:gd name="connsiteX5" fmla="*/ 9844527 w 11163180"/>
              <a:gd name="connsiteY5" fmla="*/ 3842476 h 4602587"/>
              <a:gd name="connsiteX6" fmla="*/ 11163180 w 11163180"/>
              <a:gd name="connsiteY6" fmla="*/ 2223613 h 4602587"/>
              <a:gd name="connsiteX0" fmla="*/ 0 w 11163180"/>
              <a:gd name="connsiteY0" fmla="*/ 0 h 4586873"/>
              <a:gd name="connsiteX1" fmla="*/ 1263575 w 11163180"/>
              <a:gd name="connsiteY1" fmla="*/ 596599 h 4586873"/>
              <a:gd name="connsiteX2" fmla="*/ 3393210 w 11163180"/>
              <a:gd name="connsiteY2" fmla="*/ 4005979 h 4586873"/>
              <a:gd name="connsiteX3" fmla="*/ 4797236 w 11163180"/>
              <a:gd name="connsiteY3" fmla="*/ 4556615 h 4586873"/>
              <a:gd name="connsiteX4" fmla="*/ 8623037 w 11163180"/>
              <a:gd name="connsiteY4" fmla="*/ 4554106 h 4586873"/>
              <a:gd name="connsiteX5" fmla="*/ 9844527 w 11163180"/>
              <a:gd name="connsiteY5" fmla="*/ 3826762 h 4586873"/>
              <a:gd name="connsiteX6" fmla="*/ 11163180 w 11163180"/>
              <a:gd name="connsiteY6" fmla="*/ 2207899 h 4586873"/>
              <a:gd name="connsiteX0" fmla="*/ 0 w 11163180"/>
              <a:gd name="connsiteY0" fmla="*/ 0 h 4586873"/>
              <a:gd name="connsiteX1" fmla="*/ 1263575 w 11163180"/>
              <a:gd name="connsiteY1" fmla="*/ 596599 h 4586873"/>
              <a:gd name="connsiteX2" fmla="*/ 3393210 w 11163180"/>
              <a:gd name="connsiteY2" fmla="*/ 4005979 h 4586873"/>
              <a:gd name="connsiteX3" fmla="*/ 4797236 w 11163180"/>
              <a:gd name="connsiteY3" fmla="*/ 4556615 h 4586873"/>
              <a:gd name="connsiteX4" fmla="*/ 8623037 w 11163180"/>
              <a:gd name="connsiteY4" fmla="*/ 4554106 h 4586873"/>
              <a:gd name="connsiteX5" fmla="*/ 9844527 w 11163180"/>
              <a:gd name="connsiteY5" fmla="*/ 3826762 h 4586873"/>
              <a:gd name="connsiteX6" fmla="*/ 11163180 w 11163180"/>
              <a:gd name="connsiteY6" fmla="*/ 2207899 h 4586873"/>
              <a:gd name="connsiteX0" fmla="*/ 0 w 11163180"/>
              <a:gd name="connsiteY0" fmla="*/ 0 h 4562319"/>
              <a:gd name="connsiteX1" fmla="*/ 1263575 w 11163180"/>
              <a:gd name="connsiteY1" fmla="*/ 596599 h 4562319"/>
              <a:gd name="connsiteX2" fmla="*/ 3393210 w 11163180"/>
              <a:gd name="connsiteY2" fmla="*/ 4005979 h 4562319"/>
              <a:gd name="connsiteX3" fmla="*/ 4797236 w 11163180"/>
              <a:gd name="connsiteY3" fmla="*/ 4556615 h 4562319"/>
              <a:gd name="connsiteX4" fmla="*/ 8623037 w 11163180"/>
              <a:gd name="connsiteY4" fmla="*/ 4554106 h 4562319"/>
              <a:gd name="connsiteX5" fmla="*/ 9844527 w 11163180"/>
              <a:gd name="connsiteY5" fmla="*/ 3826762 h 4562319"/>
              <a:gd name="connsiteX6" fmla="*/ 11163180 w 11163180"/>
              <a:gd name="connsiteY6" fmla="*/ 2207899 h 4562319"/>
              <a:gd name="connsiteX0" fmla="*/ 0 w 11163180"/>
              <a:gd name="connsiteY0" fmla="*/ 0 h 4605414"/>
              <a:gd name="connsiteX1" fmla="*/ 1263575 w 11163180"/>
              <a:gd name="connsiteY1" fmla="*/ 596599 h 4605414"/>
              <a:gd name="connsiteX2" fmla="*/ 3393210 w 11163180"/>
              <a:gd name="connsiteY2" fmla="*/ 4005979 h 4605414"/>
              <a:gd name="connsiteX3" fmla="*/ 4916365 w 11163180"/>
              <a:gd name="connsiteY3" fmla="*/ 4543928 h 4605414"/>
              <a:gd name="connsiteX4" fmla="*/ 8623037 w 11163180"/>
              <a:gd name="connsiteY4" fmla="*/ 4554106 h 4605414"/>
              <a:gd name="connsiteX5" fmla="*/ 9844527 w 11163180"/>
              <a:gd name="connsiteY5" fmla="*/ 3826762 h 4605414"/>
              <a:gd name="connsiteX6" fmla="*/ 11163180 w 11163180"/>
              <a:gd name="connsiteY6" fmla="*/ 2207899 h 4605414"/>
              <a:gd name="connsiteX0" fmla="*/ 0 w 11163180"/>
              <a:gd name="connsiteY0" fmla="*/ 0 h 4619277"/>
              <a:gd name="connsiteX1" fmla="*/ 1263575 w 11163180"/>
              <a:gd name="connsiteY1" fmla="*/ 596599 h 4619277"/>
              <a:gd name="connsiteX2" fmla="*/ 3393210 w 11163180"/>
              <a:gd name="connsiteY2" fmla="*/ 4005979 h 4619277"/>
              <a:gd name="connsiteX3" fmla="*/ 4916365 w 11163180"/>
              <a:gd name="connsiteY3" fmla="*/ 4581988 h 4619277"/>
              <a:gd name="connsiteX4" fmla="*/ 8623037 w 11163180"/>
              <a:gd name="connsiteY4" fmla="*/ 4554106 h 4619277"/>
              <a:gd name="connsiteX5" fmla="*/ 9844527 w 11163180"/>
              <a:gd name="connsiteY5" fmla="*/ 3826762 h 4619277"/>
              <a:gd name="connsiteX6" fmla="*/ 11163180 w 11163180"/>
              <a:gd name="connsiteY6" fmla="*/ 2207899 h 4619277"/>
              <a:gd name="connsiteX0" fmla="*/ 0 w 11163180"/>
              <a:gd name="connsiteY0" fmla="*/ 0 h 4612495"/>
              <a:gd name="connsiteX1" fmla="*/ 1263575 w 11163180"/>
              <a:gd name="connsiteY1" fmla="*/ 596599 h 4612495"/>
              <a:gd name="connsiteX2" fmla="*/ 3393210 w 11163180"/>
              <a:gd name="connsiteY2" fmla="*/ 4005979 h 4612495"/>
              <a:gd name="connsiteX3" fmla="*/ 4924473 w 11163180"/>
              <a:gd name="connsiteY3" fmla="*/ 4564720 h 4612495"/>
              <a:gd name="connsiteX4" fmla="*/ 8623037 w 11163180"/>
              <a:gd name="connsiteY4" fmla="*/ 4554106 h 4612495"/>
              <a:gd name="connsiteX5" fmla="*/ 9844527 w 11163180"/>
              <a:gd name="connsiteY5" fmla="*/ 3826762 h 4612495"/>
              <a:gd name="connsiteX6" fmla="*/ 11163180 w 11163180"/>
              <a:gd name="connsiteY6" fmla="*/ 2207899 h 4612495"/>
              <a:gd name="connsiteX0" fmla="*/ 0 w 11163180"/>
              <a:gd name="connsiteY0" fmla="*/ 0 h 4608438"/>
              <a:gd name="connsiteX1" fmla="*/ 1263575 w 11163180"/>
              <a:gd name="connsiteY1" fmla="*/ 596599 h 4608438"/>
              <a:gd name="connsiteX2" fmla="*/ 3393210 w 11163180"/>
              <a:gd name="connsiteY2" fmla="*/ 4005979 h 4608438"/>
              <a:gd name="connsiteX3" fmla="*/ 4924473 w 11163180"/>
              <a:gd name="connsiteY3" fmla="*/ 4564720 h 4608438"/>
              <a:gd name="connsiteX4" fmla="*/ 8623037 w 11163180"/>
              <a:gd name="connsiteY4" fmla="*/ 4554106 h 4608438"/>
              <a:gd name="connsiteX5" fmla="*/ 9844527 w 11163180"/>
              <a:gd name="connsiteY5" fmla="*/ 3826762 h 4608438"/>
              <a:gd name="connsiteX6" fmla="*/ 11163180 w 11163180"/>
              <a:gd name="connsiteY6" fmla="*/ 2207899 h 4608438"/>
              <a:gd name="connsiteX0" fmla="*/ 0 w 11163180"/>
              <a:gd name="connsiteY0" fmla="*/ 0 h 4613578"/>
              <a:gd name="connsiteX1" fmla="*/ 1263575 w 11163180"/>
              <a:gd name="connsiteY1" fmla="*/ 596599 h 4613578"/>
              <a:gd name="connsiteX2" fmla="*/ 3393210 w 11163180"/>
              <a:gd name="connsiteY2" fmla="*/ 4005979 h 4613578"/>
              <a:gd name="connsiteX3" fmla="*/ 4924473 w 11163180"/>
              <a:gd name="connsiteY3" fmla="*/ 4564720 h 4613578"/>
              <a:gd name="connsiteX4" fmla="*/ 8623037 w 11163180"/>
              <a:gd name="connsiteY4" fmla="*/ 4554106 h 4613578"/>
              <a:gd name="connsiteX5" fmla="*/ 9844527 w 11163180"/>
              <a:gd name="connsiteY5" fmla="*/ 3826762 h 4613578"/>
              <a:gd name="connsiteX6" fmla="*/ 11163180 w 11163180"/>
              <a:gd name="connsiteY6" fmla="*/ 2207899 h 4613578"/>
              <a:gd name="connsiteX0" fmla="*/ 0 w 11163180"/>
              <a:gd name="connsiteY0" fmla="*/ 0 h 4567308"/>
              <a:gd name="connsiteX1" fmla="*/ 1263575 w 11163180"/>
              <a:gd name="connsiteY1" fmla="*/ 596599 h 4567308"/>
              <a:gd name="connsiteX2" fmla="*/ 3393210 w 11163180"/>
              <a:gd name="connsiteY2" fmla="*/ 4005979 h 4567308"/>
              <a:gd name="connsiteX3" fmla="*/ 4924473 w 11163180"/>
              <a:gd name="connsiteY3" fmla="*/ 4564720 h 4567308"/>
              <a:gd name="connsiteX4" fmla="*/ 8623037 w 11163180"/>
              <a:gd name="connsiteY4" fmla="*/ 4554106 h 4567308"/>
              <a:gd name="connsiteX5" fmla="*/ 9844527 w 11163180"/>
              <a:gd name="connsiteY5" fmla="*/ 3826762 h 4567308"/>
              <a:gd name="connsiteX6" fmla="*/ 11163180 w 11163180"/>
              <a:gd name="connsiteY6" fmla="*/ 2207899 h 4567308"/>
              <a:gd name="connsiteX0" fmla="*/ 0 w 11163180"/>
              <a:gd name="connsiteY0" fmla="*/ 0 h 4567308"/>
              <a:gd name="connsiteX1" fmla="*/ 1263575 w 11163180"/>
              <a:gd name="connsiteY1" fmla="*/ 596599 h 4567308"/>
              <a:gd name="connsiteX2" fmla="*/ 3393210 w 11163180"/>
              <a:gd name="connsiteY2" fmla="*/ 4005979 h 4567308"/>
              <a:gd name="connsiteX3" fmla="*/ 4924473 w 11163180"/>
              <a:gd name="connsiteY3" fmla="*/ 4564720 h 4567308"/>
              <a:gd name="connsiteX4" fmla="*/ 8623037 w 11163180"/>
              <a:gd name="connsiteY4" fmla="*/ 4554106 h 4567308"/>
              <a:gd name="connsiteX5" fmla="*/ 9844527 w 11163180"/>
              <a:gd name="connsiteY5" fmla="*/ 3826762 h 4567308"/>
              <a:gd name="connsiteX6" fmla="*/ 11163180 w 11163180"/>
              <a:gd name="connsiteY6" fmla="*/ 2207899 h 4567308"/>
              <a:gd name="connsiteX0" fmla="*/ 0 w 11163180"/>
              <a:gd name="connsiteY0" fmla="*/ 0 h 4612092"/>
              <a:gd name="connsiteX1" fmla="*/ 1263575 w 11163180"/>
              <a:gd name="connsiteY1" fmla="*/ 596599 h 4612092"/>
              <a:gd name="connsiteX2" fmla="*/ 3393210 w 11163180"/>
              <a:gd name="connsiteY2" fmla="*/ 4005979 h 4612092"/>
              <a:gd name="connsiteX3" fmla="*/ 4924473 w 11163180"/>
              <a:gd name="connsiteY3" fmla="*/ 4564720 h 4612092"/>
              <a:gd name="connsiteX4" fmla="*/ 8623037 w 11163180"/>
              <a:gd name="connsiteY4" fmla="*/ 4554106 h 4612092"/>
              <a:gd name="connsiteX5" fmla="*/ 9840474 w 11163180"/>
              <a:gd name="connsiteY5" fmla="*/ 3809494 h 4612092"/>
              <a:gd name="connsiteX6" fmla="*/ 11163180 w 11163180"/>
              <a:gd name="connsiteY6" fmla="*/ 2207899 h 4612092"/>
              <a:gd name="connsiteX0" fmla="*/ 0 w 11163180"/>
              <a:gd name="connsiteY0" fmla="*/ 0 h 4567308"/>
              <a:gd name="connsiteX1" fmla="*/ 1263575 w 11163180"/>
              <a:gd name="connsiteY1" fmla="*/ 596599 h 4567308"/>
              <a:gd name="connsiteX2" fmla="*/ 3393210 w 11163180"/>
              <a:gd name="connsiteY2" fmla="*/ 4005979 h 4567308"/>
              <a:gd name="connsiteX3" fmla="*/ 4924473 w 11163180"/>
              <a:gd name="connsiteY3" fmla="*/ 4564720 h 4567308"/>
              <a:gd name="connsiteX4" fmla="*/ 8623037 w 11163180"/>
              <a:gd name="connsiteY4" fmla="*/ 4554106 h 4567308"/>
              <a:gd name="connsiteX5" fmla="*/ 9840474 w 11163180"/>
              <a:gd name="connsiteY5" fmla="*/ 3809494 h 4567308"/>
              <a:gd name="connsiteX6" fmla="*/ 11163180 w 11163180"/>
              <a:gd name="connsiteY6" fmla="*/ 2207899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9840474 w 11234657"/>
              <a:gd name="connsiteY5" fmla="*/ 3809494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04274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04274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76839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76839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76839 h 4567308"/>
              <a:gd name="connsiteX6" fmla="*/ 11234657 w 11234657"/>
              <a:gd name="connsiteY6" fmla="*/ 3349698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62124 w 11234657"/>
              <a:gd name="connsiteY5" fmla="*/ 4376839 h 4567308"/>
              <a:gd name="connsiteX6" fmla="*/ 11234657 w 11234657"/>
              <a:gd name="connsiteY6" fmla="*/ 3451290 h 4567308"/>
              <a:gd name="connsiteX0" fmla="*/ 0 w 11234657"/>
              <a:gd name="connsiteY0" fmla="*/ 0 h 4567308"/>
              <a:gd name="connsiteX1" fmla="*/ 1263575 w 11234657"/>
              <a:gd name="connsiteY1" fmla="*/ 596599 h 4567308"/>
              <a:gd name="connsiteX2" fmla="*/ 3393210 w 11234657"/>
              <a:gd name="connsiteY2" fmla="*/ 4005979 h 4567308"/>
              <a:gd name="connsiteX3" fmla="*/ 4924473 w 11234657"/>
              <a:gd name="connsiteY3" fmla="*/ 4564720 h 4567308"/>
              <a:gd name="connsiteX4" fmla="*/ 8623037 w 11234657"/>
              <a:gd name="connsiteY4" fmla="*/ 4554106 h 4567308"/>
              <a:gd name="connsiteX5" fmla="*/ 10189380 w 11234657"/>
              <a:gd name="connsiteY5" fmla="*/ 4386514 h 4567308"/>
              <a:gd name="connsiteX6" fmla="*/ 11234657 w 11234657"/>
              <a:gd name="connsiteY6" fmla="*/ 3451290 h 456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57" h="4567308">
                <a:moveTo>
                  <a:pt x="0" y="0"/>
                </a:moveTo>
                <a:cubicBezTo>
                  <a:pt x="314884" y="9731"/>
                  <a:pt x="840995" y="-7631"/>
                  <a:pt x="1263575" y="596599"/>
                </a:cubicBezTo>
                <a:cubicBezTo>
                  <a:pt x="1686155" y="1200829"/>
                  <a:pt x="2783060" y="3344626"/>
                  <a:pt x="3393210" y="4005979"/>
                </a:cubicBezTo>
                <a:cubicBezTo>
                  <a:pt x="4003360" y="4667333"/>
                  <a:pt x="4268595" y="4557009"/>
                  <a:pt x="4924473" y="4564720"/>
                </a:cubicBezTo>
                <a:lnTo>
                  <a:pt x="8623037" y="4554106"/>
                </a:lnTo>
                <a:cubicBezTo>
                  <a:pt x="9500522" y="4524405"/>
                  <a:pt x="9754110" y="4570317"/>
                  <a:pt x="10189380" y="4386514"/>
                </a:cubicBezTo>
                <a:cubicBezTo>
                  <a:pt x="10624650" y="4202711"/>
                  <a:pt x="11028570" y="3677043"/>
                  <a:pt x="11234657" y="3451290"/>
                </a:cubicBezTo>
              </a:path>
            </a:pathLst>
          </a:custGeom>
          <a:ln w="349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132" name="グループ化 131">
            <a:extLst>
              <a:ext uri="{FF2B5EF4-FFF2-40B4-BE49-F238E27FC236}">
                <a16:creationId xmlns:a16="http://schemas.microsoft.com/office/drawing/2014/main" id="{9637514E-F704-EB41-B476-EC79D267EEED}"/>
              </a:ext>
            </a:extLst>
          </p:cNvPr>
          <p:cNvGrpSpPr/>
          <p:nvPr/>
        </p:nvGrpSpPr>
        <p:grpSpPr>
          <a:xfrm>
            <a:off x="3893757" y="5441793"/>
            <a:ext cx="716108" cy="540758"/>
            <a:chOff x="3838414" y="5260824"/>
            <a:chExt cx="716108" cy="540758"/>
          </a:xfrm>
        </p:grpSpPr>
        <p:pic>
          <p:nvPicPr>
            <p:cNvPr id="35" name="図 34">
              <a:extLst>
                <a:ext uri="{FF2B5EF4-FFF2-40B4-BE49-F238E27FC236}">
                  <a16:creationId xmlns:a16="http://schemas.microsoft.com/office/drawing/2014/main" id="{E115C85E-24FA-1142-9DDA-A94588DBFA9E}"/>
                </a:ext>
              </a:extLst>
            </p:cNvPr>
            <p:cNvPicPr>
              <a:picLocks noChangeAspect="1"/>
            </p:cNvPicPr>
            <p:nvPr/>
          </p:nvPicPr>
          <p:blipFill>
            <a:blip r:embed="rId2"/>
            <a:stretch>
              <a:fillRect/>
            </a:stretch>
          </p:blipFill>
          <p:spPr>
            <a:xfrm>
              <a:off x="3927859" y="5522182"/>
              <a:ext cx="279400" cy="279400"/>
            </a:xfrm>
            <a:prstGeom prst="rect">
              <a:avLst/>
            </a:prstGeom>
          </p:spPr>
        </p:pic>
        <p:pic>
          <p:nvPicPr>
            <p:cNvPr id="36" name="図 35">
              <a:extLst>
                <a:ext uri="{FF2B5EF4-FFF2-40B4-BE49-F238E27FC236}">
                  <a16:creationId xmlns:a16="http://schemas.microsoft.com/office/drawing/2014/main" id="{3BE387D9-2598-AB41-96D4-4FFBCD2BACEA}"/>
                </a:ext>
              </a:extLst>
            </p:cNvPr>
            <p:cNvPicPr>
              <a:picLocks noChangeAspect="1"/>
            </p:cNvPicPr>
            <p:nvPr/>
          </p:nvPicPr>
          <p:blipFill>
            <a:blip r:embed="rId3"/>
            <a:stretch>
              <a:fillRect/>
            </a:stretch>
          </p:blipFill>
          <p:spPr>
            <a:xfrm>
              <a:off x="3838414" y="5260824"/>
              <a:ext cx="716108" cy="238702"/>
            </a:xfrm>
            <a:prstGeom prst="rect">
              <a:avLst/>
            </a:prstGeom>
          </p:spPr>
        </p:pic>
        <p:sp>
          <p:nvSpPr>
            <p:cNvPr id="37" name="テキスト ボックス 36">
              <a:extLst>
                <a:ext uri="{FF2B5EF4-FFF2-40B4-BE49-F238E27FC236}">
                  <a16:creationId xmlns:a16="http://schemas.microsoft.com/office/drawing/2014/main" id="{E76C9F0A-536D-FA42-9F23-E030D405CF73}"/>
                </a:ext>
              </a:extLst>
            </p:cNvPr>
            <p:cNvSpPr txBox="1"/>
            <p:nvPr/>
          </p:nvSpPr>
          <p:spPr>
            <a:xfrm>
              <a:off x="3884880" y="5265051"/>
              <a:ext cx="633507" cy="169277"/>
            </a:xfrm>
            <a:prstGeom prst="rect">
              <a:avLst/>
            </a:prstGeom>
            <a:noFill/>
          </p:spPr>
          <p:txBody>
            <a:bodyPr wrap="non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133" name="グループ化 132">
            <a:extLst>
              <a:ext uri="{FF2B5EF4-FFF2-40B4-BE49-F238E27FC236}">
                <a16:creationId xmlns:a16="http://schemas.microsoft.com/office/drawing/2014/main" id="{0F1F381E-301D-8A47-8EE5-E15B7AA180E3}"/>
              </a:ext>
            </a:extLst>
          </p:cNvPr>
          <p:cNvGrpSpPr/>
          <p:nvPr/>
        </p:nvGrpSpPr>
        <p:grpSpPr>
          <a:xfrm>
            <a:off x="3115159" y="5441793"/>
            <a:ext cx="716108" cy="540758"/>
            <a:chOff x="3115159" y="5260824"/>
            <a:chExt cx="716108" cy="540758"/>
          </a:xfrm>
        </p:grpSpPr>
        <p:pic>
          <p:nvPicPr>
            <p:cNvPr id="32" name="図 31">
              <a:extLst>
                <a:ext uri="{FF2B5EF4-FFF2-40B4-BE49-F238E27FC236}">
                  <a16:creationId xmlns:a16="http://schemas.microsoft.com/office/drawing/2014/main" id="{223BEA5F-DE0A-524A-A537-8E119C17F00D}"/>
                </a:ext>
              </a:extLst>
            </p:cNvPr>
            <p:cNvPicPr>
              <a:picLocks noChangeAspect="1"/>
            </p:cNvPicPr>
            <p:nvPr/>
          </p:nvPicPr>
          <p:blipFill>
            <a:blip r:embed="rId2"/>
            <a:stretch>
              <a:fillRect/>
            </a:stretch>
          </p:blipFill>
          <p:spPr>
            <a:xfrm>
              <a:off x="3240768" y="5522182"/>
              <a:ext cx="279400" cy="279400"/>
            </a:xfrm>
            <a:prstGeom prst="rect">
              <a:avLst/>
            </a:prstGeom>
          </p:spPr>
        </p:pic>
        <p:pic>
          <p:nvPicPr>
            <p:cNvPr id="33" name="図 32">
              <a:extLst>
                <a:ext uri="{FF2B5EF4-FFF2-40B4-BE49-F238E27FC236}">
                  <a16:creationId xmlns:a16="http://schemas.microsoft.com/office/drawing/2014/main" id="{1C7ED8CE-56A7-0544-BD59-E02E2FA88121}"/>
                </a:ext>
              </a:extLst>
            </p:cNvPr>
            <p:cNvPicPr>
              <a:picLocks noChangeAspect="1"/>
            </p:cNvPicPr>
            <p:nvPr/>
          </p:nvPicPr>
          <p:blipFill>
            <a:blip r:embed="rId3"/>
            <a:stretch>
              <a:fillRect/>
            </a:stretch>
          </p:blipFill>
          <p:spPr>
            <a:xfrm>
              <a:off x="3115159" y="5260824"/>
              <a:ext cx="716108" cy="238702"/>
            </a:xfrm>
            <a:prstGeom prst="rect">
              <a:avLst/>
            </a:prstGeom>
          </p:spPr>
        </p:pic>
        <p:sp>
          <p:nvSpPr>
            <p:cNvPr id="34" name="テキスト ボックス 33">
              <a:extLst>
                <a:ext uri="{FF2B5EF4-FFF2-40B4-BE49-F238E27FC236}">
                  <a16:creationId xmlns:a16="http://schemas.microsoft.com/office/drawing/2014/main" id="{85224A98-DE74-7746-9E17-31BAF053B83A}"/>
                </a:ext>
              </a:extLst>
            </p:cNvPr>
            <p:cNvSpPr txBox="1"/>
            <p:nvPr/>
          </p:nvSpPr>
          <p:spPr>
            <a:xfrm>
              <a:off x="3130657" y="5265051"/>
              <a:ext cx="697627" cy="169277"/>
            </a:xfrm>
            <a:prstGeom prst="rect">
              <a:avLst/>
            </a:prstGeom>
            <a:noFill/>
          </p:spPr>
          <p:txBody>
            <a:bodyPr wrap="non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 name="グループ化 1">
            <a:extLst>
              <a:ext uri="{FF2B5EF4-FFF2-40B4-BE49-F238E27FC236}">
                <a16:creationId xmlns:a16="http://schemas.microsoft.com/office/drawing/2014/main" id="{263737A9-2815-0244-834F-39F4DFEAADA0}"/>
              </a:ext>
            </a:extLst>
          </p:cNvPr>
          <p:cNvGrpSpPr/>
          <p:nvPr/>
        </p:nvGrpSpPr>
        <p:grpSpPr>
          <a:xfrm>
            <a:off x="2215806" y="6199182"/>
            <a:ext cx="8993903" cy="420160"/>
            <a:chOff x="2215806" y="6199182"/>
            <a:chExt cx="8993903" cy="420160"/>
          </a:xfrm>
        </p:grpSpPr>
        <p:sp>
          <p:nvSpPr>
            <p:cNvPr id="57" name="テキスト ボックス 56">
              <a:extLst>
                <a:ext uri="{FF2B5EF4-FFF2-40B4-BE49-F238E27FC236}">
                  <a16:creationId xmlns:a16="http://schemas.microsoft.com/office/drawing/2014/main" id="{933B9A47-1064-A441-BF2C-22C28CE97A78}"/>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58" name="テキスト ボックス 57">
              <a:extLst>
                <a:ext uri="{FF2B5EF4-FFF2-40B4-BE49-F238E27FC236}">
                  <a16:creationId xmlns:a16="http://schemas.microsoft.com/office/drawing/2014/main" id="{DDB9DAAF-4376-3C49-9C18-1EF1796A6FF1}"/>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59" name="テキスト ボックス 58">
              <a:extLst>
                <a:ext uri="{FF2B5EF4-FFF2-40B4-BE49-F238E27FC236}">
                  <a16:creationId xmlns:a16="http://schemas.microsoft.com/office/drawing/2014/main" id="{9A603A54-176F-A94B-B4EC-51E7B17AB3E9}"/>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60" name="テキスト ボックス 59">
              <a:extLst>
                <a:ext uri="{FF2B5EF4-FFF2-40B4-BE49-F238E27FC236}">
                  <a16:creationId xmlns:a16="http://schemas.microsoft.com/office/drawing/2014/main" id="{834EC8B4-974C-574D-9E05-543EC73BCEAC}"/>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61" name="テキスト ボックス 60">
              <a:extLst>
                <a:ext uri="{FF2B5EF4-FFF2-40B4-BE49-F238E27FC236}">
                  <a16:creationId xmlns:a16="http://schemas.microsoft.com/office/drawing/2014/main" id="{4E458383-3169-4E4B-8BF3-C2E632CFAB5F}"/>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62" name="テキスト ボックス 61">
              <a:extLst>
                <a:ext uri="{FF2B5EF4-FFF2-40B4-BE49-F238E27FC236}">
                  <a16:creationId xmlns:a16="http://schemas.microsoft.com/office/drawing/2014/main" id="{11395D38-5791-AF42-960D-9344EF8B6055}"/>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63" name="テキスト ボックス 62">
              <a:extLst>
                <a:ext uri="{FF2B5EF4-FFF2-40B4-BE49-F238E27FC236}">
                  <a16:creationId xmlns:a16="http://schemas.microsoft.com/office/drawing/2014/main" id="{C2F0556A-70C2-6649-AD3C-7982C50B868A}"/>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64" name="テキスト ボックス 63">
              <a:extLst>
                <a:ext uri="{FF2B5EF4-FFF2-40B4-BE49-F238E27FC236}">
                  <a16:creationId xmlns:a16="http://schemas.microsoft.com/office/drawing/2014/main" id="{19F32FE4-F2DC-BD40-BB33-973475C822B1}"/>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65" name="テキスト ボックス 64">
              <a:extLst>
                <a:ext uri="{FF2B5EF4-FFF2-40B4-BE49-F238E27FC236}">
                  <a16:creationId xmlns:a16="http://schemas.microsoft.com/office/drawing/2014/main" id="{DF70120F-7CD0-714E-8EC0-D034CC2E38FA}"/>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66" name="テキスト ボックス 65">
              <a:extLst>
                <a:ext uri="{FF2B5EF4-FFF2-40B4-BE49-F238E27FC236}">
                  <a16:creationId xmlns:a16="http://schemas.microsoft.com/office/drawing/2014/main" id="{D9C7DEE9-721A-954E-839F-46E8F39F6404}"/>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67" name="テキスト ボックス 66">
              <a:extLst>
                <a:ext uri="{FF2B5EF4-FFF2-40B4-BE49-F238E27FC236}">
                  <a16:creationId xmlns:a16="http://schemas.microsoft.com/office/drawing/2014/main" id="{2CC7D1BB-1A4F-0941-A014-912A5C2D51D8}"/>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68" name="テキスト ボックス 67">
              <a:extLst>
                <a:ext uri="{FF2B5EF4-FFF2-40B4-BE49-F238E27FC236}">
                  <a16:creationId xmlns:a16="http://schemas.microsoft.com/office/drawing/2014/main" id="{41DE688D-757B-524B-B47E-6285F42732AD}"/>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69" name="テキスト ボックス 68">
              <a:extLst>
                <a:ext uri="{FF2B5EF4-FFF2-40B4-BE49-F238E27FC236}">
                  <a16:creationId xmlns:a16="http://schemas.microsoft.com/office/drawing/2014/main" id="{137431C5-754C-344A-89B3-6D92DEC0C15C}"/>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70" name="テキスト ボックス 69">
              <a:extLst>
                <a:ext uri="{FF2B5EF4-FFF2-40B4-BE49-F238E27FC236}">
                  <a16:creationId xmlns:a16="http://schemas.microsoft.com/office/drawing/2014/main" id="{EC1A743F-E1E7-EE44-9DBE-6CD6816A8339}"/>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10D66FCE-816B-094E-A508-B09C689F720E}"/>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5" name="テキスト ボックス 134">
              <a:extLst>
                <a:ext uri="{FF2B5EF4-FFF2-40B4-BE49-F238E27FC236}">
                  <a16:creationId xmlns:a16="http://schemas.microsoft.com/office/drawing/2014/main" id="{27939869-A7F2-B74E-AAAD-139FA54ACEA8}"/>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6" name="テキスト ボックス 135">
              <a:extLst>
                <a:ext uri="{FF2B5EF4-FFF2-40B4-BE49-F238E27FC236}">
                  <a16:creationId xmlns:a16="http://schemas.microsoft.com/office/drawing/2014/main" id="{C615081E-D71C-2A4E-88FC-26FD00858735}"/>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sp>
        <p:nvSpPr>
          <p:cNvPr id="6" name="正方形/長方形 5">
            <a:extLst>
              <a:ext uri="{FF2B5EF4-FFF2-40B4-BE49-F238E27FC236}">
                <a16:creationId xmlns:a16="http://schemas.microsoft.com/office/drawing/2014/main" id="{16A50AA9-F718-B54B-BF1A-106665F93D84}"/>
              </a:ext>
            </a:extLst>
          </p:cNvPr>
          <p:cNvSpPr/>
          <p:nvPr/>
        </p:nvSpPr>
        <p:spPr>
          <a:xfrm>
            <a:off x="1009816" y="1630840"/>
            <a:ext cx="993913" cy="834095"/>
          </a:xfrm>
          <a:prstGeom prst="rect">
            <a:avLst/>
          </a:prstGeom>
          <a:solidFill>
            <a:srgbClr val="2BB5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t>国の対応　</a:t>
            </a:r>
            <a:endParaRPr kumimoji="1" lang="en-US" altLang="ja-JP" b="1" dirty="0"/>
          </a:p>
        </p:txBody>
      </p:sp>
      <p:sp>
        <p:nvSpPr>
          <p:cNvPr id="25" name="正方形/長方形 24">
            <a:extLst>
              <a:ext uri="{FF2B5EF4-FFF2-40B4-BE49-F238E27FC236}">
                <a16:creationId xmlns:a16="http://schemas.microsoft.com/office/drawing/2014/main" id="{249E7B5F-F9DB-144F-9CEB-5D10387ACB57}"/>
              </a:ext>
            </a:extLst>
          </p:cNvPr>
          <p:cNvSpPr/>
          <p:nvPr/>
        </p:nvSpPr>
        <p:spPr>
          <a:xfrm>
            <a:off x="1009815" y="2484486"/>
            <a:ext cx="993913" cy="834095"/>
          </a:xfrm>
          <a:prstGeom prst="rect">
            <a:avLst/>
          </a:prstGeom>
          <a:solidFill>
            <a:srgbClr val="2B9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抗体検査</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54" name="正方形/長方形 53">
            <a:extLst>
              <a:ext uri="{FF2B5EF4-FFF2-40B4-BE49-F238E27FC236}">
                <a16:creationId xmlns:a16="http://schemas.microsoft.com/office/drawing/2014/main" id="{EA41284A-12D8-7641-9973-8764CA177E93}"/>
              </a:ext>
            </a:extLst>
          </p:cNvPr>
          <p:cNvSpPr/>
          <p:nvPr/>
        </p:nvSpPr>
        <p:spPr>
          <a:xfrm>
            <a:off x="1009814" y="3335088"/>
            <a:ext cx="993913" cy="834095"/>
          </a:xfrm>
          <a:prstGeom prst="rect">
            <a:avLst/>
          </a:prstGeom>
          <a:solidFill>
            <a:srgbClr val="38A8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治療薬普及</a:t>
            </a:r>
          </a:p>
          <a:p>
            <a:pPr algn="ctr"/>
            <a:r>
              <a:rPr lang="ja-JP" altLang="en-US" sz="1000" b="1">
                <a:solidFill>
                  <a:srgbClr val="FEFDFF"/>
                </a:solidFill>
                <a:latin typeface="Yu Gothic UI" panose="020B0500000000000000" pitchFamily="34" charset="-128"/>
                <a:ea typeface="Yu Gothic UI" panose="020B0500000000000000" pitchFamily="34" charset="-128"/>
              </a:rPr>
              <a:t>（アビガン等）</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55" name="正方形/長方形 54">
            <a:extLst>
              <a:ext uri="{FF2B5EF4-FFF2-40B4-BE49-F238E27FC236}">
                <a16:creationId xmlns:a16="http://schemas.microsoft.com/office/drawing/2014/main" id="{7062BB8A-8216-EB47-A3A6-78CD32444EF7}"/>
              </a:ext>
            </a:extLst>
          </p:cNvPr>
          <p:cNvSpPr/>
          <p:nvPr/>
        </p:nvSpPr>
        <p:spPr>
          <a:xfrm>
            <a:off x="1009813" y="4179891"/>
            <a:ext cx="993913" cy="834095"/>
          </a:xfrm>
          <a:prstGeom prst="rect">
            <a:avLst/>
          </a:prstGeom>
          <a:solidFill>
            <a:srgbClr val="497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ワクチン普及</a:t>
            </a:r>
          </a:p>
        </p:txBody>
      </p:sp>
      <p:sp>
        <p:nvSpPr>
          <p:cNvPr id="56" name="正方形/長方形 55">
            <a:extLst>
              <a:ext uri="{FF2B5EF4-FFF2-40B4-BE49-F238E27FC236}">
                <a16:creationId xmlns:a16="http://schemas.microsoft.com/office/drawing/2014/main" id="{CFF2FE80-3381-4148-9840-36DFF6438D4C}"/>
              </a:ext>
            </a:extLst>
          </p:cNvPr>
          <p:cNvSpPr/>
          <p:nvPr/>
        </p:nvSpPr>
        <p:spPr>
          <a:xfrm>
            <a:off x="1009813" y="5034054"/>
            <a:ext cx="993913" cy="1104478"/>
          </a:xfrm>
          <a:prstGeom prst="rect">
            <a:avLst/>
          </a:prstGeom>
          <a:solidFill>
            <a:srgbClr val="4C6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消費者心理</a:t>
            </a:r>
          </a:p>
        </p:txBody>
      </p:sp>
      <p:cxnSp>
        <p:nvCxnSpPr>
          <p:cNvPr id="85" name="直線コネクタ 84">
            <a:extLst>
              <a:ext uri="{FF2B5EF4-FFF2-40B4-BE49-F238E27FC236}">
                <a16:creationId xmlns:a16="http://schemas.microsoft.com/office/drawing/2014/main" id="{A5EBAAF5-A20F-D941-9942-CFE8B03D56CE}"/>
              </a:ext>
            </a:extLst>
          </p:cNvPr>
          <p:cNvCxnSpPr/>
          <p:nvPr/>
        </p:nvCxnSpPr>
        <p:spPr>
          <a:xfrm>
            <a:off x="11022266" y="1529605"/>
            <a:ext cx="0" cy="4676795"/>
          </a:xfrm>
          <a:prstGeom prst="line">
            <a:avLst/>
          </a:prstGeom>
          <a:ln cap="sq">
            <a:solidFill>
              <a:srgbClr val="BDBDC6">
                <a:alpha val="0"/>
              </a:srgbClr>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B8F9BAC5-5253-2745-86B0-51C8AB61EC39}"/>
              </a:ext>
            </a:extLst>
          </p:cNvPr>
          <p:cNvGrpSpPr/>
          <p:nvPr/>
        </p:nvGrpSpPr>
        <p:grpSpPr>
          <a:xfrm>
            <a:off x="1009813" y="1529605"/>
            <a:ext cx="10199896" cy="4676795"/>
            <a:chOff x="1009813" y="992320"/>
            <a:chExt cx="10199896" cy="5216236"/>
          </a:xfrm>
        </p:grpSpPr>
        <p:cxnSp>
          <p:nvCxnSpPr>
            <p:cNvPr id="87" name="直線コネクタ 86">
              <a:extLst>
                <a:ext uri="{FF2B5EF4-FFF2-40B4-BE49-F238E27FC236}">
                  <a16:creationId xmlns:a16="http://schemas.microsoft.com/office/drawing/2014/main" id="{35285559-3380-F04B-A064-9772B1E66FD8}"/>
                </a:ext>
              </a:extLst>
            </p:cNvPr>
            <p:cNvCxnSpPr/>
            <p:nvPr/>
          </p:nvCxnSpPr>
          <p:spPr>
            <a:xfrm flipV="1">
              <a:off x="1009813" y="1036054"/>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4" name="グループ化 3">
              <a:extLst>
                <a:ext uri="{FF2B5EF4-FFF2-40B4-BE49-F238E27FC236}">
                  <a16:creationId xmlns:a16="http://schemas.microsoft.com/office/drawing/2014/main" id="{3836822B-92EB-6948-86FB-28F98A845C57}"/>
                </a:ext>
              </a:extLst>
            </p:cNvPr>
            <p:cNvGrpSpPr/>
            <p:nvPr/>
          </p:nvGrpSpPr>
          <p:grpSpPr>
            <a:xfrm>
              <a:off x="1009813" y="992320"/>
              <a:ext cx="10199896" cy="5216236"/>
              <a:chOff x="1009813" y="992320"/>
              <a:chExt cx="10199896" cy="5216236"/>
            </a:xfrm>
          </p:grpSpPr>
          <p:cxnSp>
            <p:nvCxnSpPr>
              <p:cNvPr id="81" name="直線コネクタ 80">
                <a:extLst>
                  <a:ext uri="{FF2B5EF4-FFF2-40B4-BE49-F238E27FC236}">
                    <a16:creationId xmlns:a16="http://schemas.microsoft.com/office/drawing/2014/main" id="{363F1159-203C-ED4F-B54F-8EABA8046DCE}"/>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A35ABA60-B824-FF4F-85D8-734FBD9BEB63}"/>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7C0DE687-C578-D346-89C8-6928F1523677}"/>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8FFB390E-6FD0-2C4B-AF54-5A63D2645C2E}"/>
                  </a:ext>
                </a:extLst>
              </p:cNvPr>
              <p:cNvGrpSpPr/>
              <p:nvPr/>
            </p:nvGrpSpPr>
            <p:grpSpPr>
              <a:xfrm>
                <a:off x="1009813" y="992320"/>
                <a:ext cx="10199896" cy="5216236"/>
                <a:chOff x="1009813" y="992320"/>
                <a:chExt cx="10199896" cy="5216236"/>
              </a:xfrm>
            </p:grpSpPr>
            <p:cxnSp>
              <p:nvCxnSpPr>
                <p:cNvPr id="72" name="直線コネクタ 71">
                  <a:extLst>
                    <a:ext uri="{FF2B5EF4-FFF2-40B4-BE49-F238E27FC236}">
                      <a16:creationId xmlns:a16="http://schemas.microsoft.com/office/drawing/2014/main" id="{EE999B22-DF7D-7C45-870D-5DCF730C2D85}"/>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8247E725-CAA6-CC4D-AF04-0222553335B3}"/>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E83897D-BCD5-B747-9098-818922ADE035}"/>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0B2B7F9B-56E8-A449-93B5-11CA4372F50B}"/>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53BB16C3-A851-774F-9AC2-9B2A0AACCEE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DA9A7C3C-A0AB-EC47-B004-46F100E02835}"/>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ABB36906-B4F3-224B-B1C2-906B034C5B4B}"/>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D8D8D7D8-7CF3-F043-8DB9-0172339FE341}"/>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84F0F85E-3A64-EB47-8F2C-9B6021A463F5}"/>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F9DB2295-5251-B047-9DFF-4A4EF594A830}"/>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26" name="直線コネクタ 125">
                <a:extLst>
                  <a:ext uri="{FF2B5EF4-FFF2-40B4-BE49-F238E27FC236}">
                    <a16:creationId xmlns:a16="http://schemas.microsoft.com/office/drawing/2014/main" id="{A5CC72FD-9AE0-6443-B973-72972D039290}"/>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2868DCBD-F307-0348-A0C7-543D576543BC}"/>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grpSp>
      <p:sp>
        <p:nvSpPr>
          <p:cNvPr id="26" name="ホームベース 25">
            <a:extLst>
              <a:ext uri="{FF2B5EF4-FFF2-40B4-BE49-F238E27FC236}">
                <a16:creationId xmlns:a16="http://schemas.microsoft.com/office/drawing/2014/main" id="{4DA2A46A-CFD9-C64A-A76B-FA11ECA59A5A}"/>
              </a:ext>
            </a:extLst>
          </p:cNvPr>
          <p:cNvSpPr/>
          <p:nvPr/>
        </p:nvSpPr>
        <p:spPr>
          <a:xfrm>
            <a:off x="4046973" y="4400991"/>
            <a:ext cx="1405052"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米・中・英・独：</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7" name="ホームベース 26">
            <a:extLst>
              <a:ext uri="{FF2B5EF4-FFF2-40B4-BE49-F238E27FC236}">
                <a16:creationId xmlns:a16="http://schemas.microsoft.com/office/drawing/2014/main" id="{45E980BF-99A4-3340-A26A-C0784AE633D2}"/>
              </a:ext>
            </a:extLst>
          </p:cNvPr>
          <p:cNvSpPr/>
          <p:nvPr/>
        </p:nvSpPr>
        <p:spPr>
          <a:xfrm>
            <a:off x="5703893" y="4400991"/>
            <a:ext cx="1405052"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9" name="ホームベース 28">
            <a:extLst>
              <a:ext uri="{FF2B5EF4-FFF2-40B4-BE49-F238E27FC236}">
                <a16:creationId xmlns:a16="http://schemas.microsoft.com/office/drawing/2014/main" id="{827F7134-BAB2-6748-A0AD-3B358045A79C}"/>
              </a:ext>
            </a:extLst>
          </p:cNvPr>
          <p:cNvSpPr/>
          <p:nvPr/>
        </p:nvSpPr>
        <p:spPr>
          <a:xfrm>
            <a:off x="9047747" y="4599762"/>
            <a:ext cx="2055681"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700">
                <a:solidFill>
                  <a:srgbClr val="283756"/>
                </a:solidFill>
                <a:latin typeface="Yu Gothic UI" panose="020B0500000000000000" pitchFamily="34" charset="-128"/>
                <a:ea typeface="Yu Gothic UI" panose="020B0500000000000000" pitchFamily="34" charset="-128"/>
              </a:rPr>
              <a:t>ファイザー：年末までに数百万回分供給</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8" name="ホームベース 27">
            <a:extLst>
              <a:ext uri="{FF2B5EF4-FFF2-40B4-BE49-F238E27FC236}">
                <a16:creationId xmlns:a16="http://schemas.microsoft.com/office/drawing/2014/main" id="{92711466-3DF6-6341-8FB3-CE23F06402B9}"/>
              </a:ext>
            </a:extLst>
          </p:cNvPr>
          <p:cNvSpPr/>
          <p:nvPr/>
        </p:nvSpPr>
        <p:spPr>
          <a:xfrm>
            <a:off x="4046972" y="4599762"/>
            <a:ext cx="5365159"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ファイザー：</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月中臨床試験開始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31" name="ホームベース 30">
            <a:extLst>
              <a:ext uri="{FF2B5EF4-FFF2-40B4-BE49-F238E27FC236}">
                <a16:creationId xmlns:a16="http://schemas.microsoft.com/office/drawing/2014/main" id="{6DBF7303-54D5-D643-A364-14803860454C}"/>
              </a:ext>
            </a:extLst>
          </p:cNvPr>
          <p:cNvSpPr/>
          <p:nvPr/>
        </p:nvSpPr>
        <p:spPr>
          <a:xfrm>
            <a:off x="9322755" y="4798534"/>
            <a:ext cx="1791326"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700" dirty="0">
                <a:solidFill>
                  <a:srgbClr val="283756"/>
                </a:solidFill>
                <a:latin typeface="Yu Gothic UI" panose="020B0500000000000000" pitchFamily="34" charset="-128"/>
                <a:ea typeface="Yu Gothic UI" panose="020B0500000000000000" pitchFamily="34" charset="-128"/>
              </a:rPr>
              <a:t>J&amp;J</a:t>
            </a:r>
            <a:r>
              <a:rPr lang="ja-JP" altLang="en-US" sz="700">
                <a:solidFill>
                  <a:srgbClr val="283756"/>
                </a:solidFill>
                <a:latin typeface="Yu Gothic UI" panose="020B0500000000000000" pitchFamily="34" charset="-128"/>
                <a:ea typeface="Yu Gothic UI" panose="020B0500000000000000" pitchFamily="34" charset="-128"/>
              </a:rPr>
              <a:t>：来年初めには使用開始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30" name="ホームベース 29">
            <a:extLst>
              <a:ext uri="{FF2B5EF4-FFF2-40B4-BE49-F238E27FC236}">
                <a16:creationId xmlns:a16="http://schemas.microsoft.com/office/drawing/2014/main" id="{4251261E-5C05-AA42-9759-3F06D9D94E46}"/>
              </a:ext>
            </a:extLst>
          </p:cNvPr>
          <p:cNvSpPr/>
          <p:nvPr/>
        </p:nvSpPr>
        <p:spPr>
          <a:xfrm>
            <a:off x="6778935" y="4798534"/>
            <a:ext cx="2898232"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ジョンソンエンドジョンソン：</a:t>
            </a:r>
            <a:r>
              <a:rPr lang="en-US" altLang="ja-JP" sz="700" dirty="0">
                <a:solidFill>
                  <a:srgbClr val="283756"/>
                </a:solidFill>
                <a:latin typeface="Yu Gothic UI" panose="020B0500000000000000" pitchFamily="34" charset="-128"/>
                <a:ea typeface="Yu Gothic UI" panose="020B0500000000000000" pitchFamily="34" charset="-128"/>
              </a:rPr>
              <a:t>9</a:t>
            </a:r>
            <a:r>
              <a:rPr lang="ja-JP" altLang="en-US" sz="700">
                <a:solidFill>
                  <a:srgbClr val="283756"/>
                </a:solidFill>
                <a:latin typeface="Yu Gothic UI" panose="020B0500000000000000" pitchFamily="34" charset="-128"/>
                <a:ea typeface="Yu Gothic UI" panose="020B0500000000000000" pitchFamily="34" charset="-128"/>
              </a:rPr>
              <a:t>月までに臨床試験を開始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123" name="ホームベース 122">
            <a:extLst>
              <a:ext uri="{FF2B5EF4-FFF2-40B4-BE49-F238E27FC236}">
                <a16:creationId xmlns:a16="http://schemas.microsoft.com/office/drawing/2014/main" id="{66A31B0F-9CE3-544A-9772-C710953D07A3}"/>
              </a:ext>
            </a:extLst>
          </p:cNvPr>
          <p:cNvSpPr/>
          <p:nvPr/>
        </p:nvSpPr>
        <p:spPr>
          <a:xfrm>
            <a:off x="4046972" y="4208088"/>
            <a:ext cx="7101499" cy="170231"/>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latin typeface="Yu Gothic UI" panose="020B0500000000000000" pitchFamily="34" charset="-128"/>
                <a:ea typeface="Yu Gothic UI" panose="020B0500000000000000" pitchFamily="34" charset="-128"/>
              </a:rPr>
              <a:t>ワクチン開発（６ヶ月</a:t>
            </a:r>
            <a:r>
              <a:rPr lang="en-US" altLang="ja-JP" sz="900" dirty="0">
                <a:solidFill>
                  <a:schemeClr val="bg1"/>
                </a:solidFill>
                <a:latin typeface="Yu Gothic UI" panose="020B0500000000000000" pitchFamily="34" charset="-128"/>
                <a:ea typeface="Yu Gothic UI" panose="020B0500000000000000" pitchFamily="34" charset="-128"/>
              </a:rPr>
              <a:t>〜</a:t>
            </a:r>
            <a:r>
              <a:rPr lang="ja-JP" altLang="en-US" sz="900">
                <a:solidFill>
                  <a:schemeClr val="bg1"/>
                </a:solidFill>
                <a:latin typeface="Yu Gothic UI" panose="020B0500000000000000" pitchFamily="34" charset="-128"/>
                <a:ea typeface="Yu Gothic UI" panose="020B0500000000000000" pitchFamily="34" charset="-128"/>
              </a:rPr>
              <a:t>２年）</a:t>
            </a:r>
            <a:endParaRPr lang="en-US" altLang="ja-JP" sz="900" dirty="0">
              <a:solidFill>
                <a:schemeClr val="bg1"/>
              </a:solidFill>
              <a:latin typeface="Yu Gothic UI" panose="020B0500000000000000" pitchFamily="34" charset="-128"/>
              <a:ea typeface="Yu Gothic UI" panose="020B0500000000000000" pitchFamily="34" charset="-128"/>
            </a:endParaRPr>
          </a:p>
        </p:txBody>
      </p:sp>
      <p:sp>
        <p:nvSpPr>
          <p:cNvPr id="17" name="ホームベース 16">
            <a:extLst>
              <a:ext uri="{FF2B5EF4-FFF2-40B4-BE49-F238E27FC236}">
                <a16:creationId xmlns:a16="http://schemas.microsoft.com/office/drawing/2014/main" id="{BE4DB161-BCD6-9045-AE16-3821484EF611}"/>
              </a:ext>
            </a:extLst>
          </p:cNvPr>
          <p:cNvSpPr/>
          <p:nvPr/>
        </p:nvSpPr>
        <p:spPr>
          <a:xfrm>
            <a:off x="2388289" y="3431958"/>
            <a:ext cx="1612841" cy="60506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200</a:t>
            </a:r>
            <a:r>
              <a:rPr lang="ja-JP" altLang="en-US" sz="700">
                <a:solidFill>
                  <a:srgbClr val="283756"/>
                </a:solidFill>
                <a:latin typeface="Yu Gothic UI" panose="020B0500000000000000" pitchFamily="34" charset="-128"/>
                <a:ea typeface="Yu Gothic UI" panose="020B0500000000000000" pitchFamily="34" charset="-128"/>
              </a:rPr>
              <a:t>万人分備蓄</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9" name="ホームベース 18">
            <a:extLst>
              <a:ext uri="{FF2B5EF4-FFF2-40B4-BE49-F238E27FC236}">
                <a16:creationId xmlns:a16="http://schemas.microsoft.com/office/drawing/2014/main" id="{D7E77B22-EA79-014C-A162-3F829DED5B01}"/>
              </a:ext>
            </a:extLst>
          </p:cNvPr>
          <p:cNvSpPr/>
          <p:nvPr/>
        </p:nvSpPr>
        <p:spPr>
          <a:xfrm>
            <a:off x="5643383" y="3439759"/>
            <a:ext cx="2702411"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一般処方（</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月以降）</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18" name="ホームベース 17">
            <a:extLst>
              <a:ext uri="{FF2B5EF4-FFF2-40B4-BE49-F238E27FC236}">
                <a16:creationId xmlns:a16="http://schemas.microsoft.com/office/drawing/2014/main" id="{0472D548-A22D-7248-829D-79EDB123A069}"/>
              </a:ext>
            </a:extLst>
          </p:cNvPr>
          <p:cNvSpPr/>
          <p:nvPr/>
        </p:nvSpPr>
        <p:spPr>
          <a:xfrm>
            <a:off x="4046972" y="3439759"/>
            <a:ext cx="1687347"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治験（</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a:t>
            </a:r>
            <a:r>
              <a:rPr lang="en-US" altLang="ja-JP" sz="700" dirty="0">
                <a:solidFill>
                  <a:srgbClr val="283756"/>
                </a:solidFill>
                <a:latin typeface="Yu Gothic UI" panose="020B0500000000000000" pitchFamily="34" charset="-128"/>
                <a:ea typeface="Yu Gothic UI" panose="020B0500000000000000" pitchFamily="34" charset="-128"/>
              </a:rPr>
              <a:t>〜6</a:t>
            </a:r>
            <a:r>
              <a:rPr lang="ja-JP" altLang="en-US" sz="700">
                <a:solidFill>
                  <a:srgbClr val="283756"/>
                </a:solidFill>
                <a:latin typeface="Yu Gothic UI" panose="020B0500000000000000" pitchFamily="34" charset="-128"/>
                <a:ea typeface="Yu Gothic UI" panose="020B0500000000000000" pitchFamily="34" charset="-128"/>
              </a:rPr>
              <a:t>末）</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 name="ホームベース 19">
            <a:extLst>
              <a:ext uri="{FF2B5EF4-FFF2-40B4-BE49-F238E27FC236}">
                <a16:creationId xmlns:a16="http://schemas.microsoft.com/office/drawing/2014/main" id="{E40FC651-2886-0742-A583-92B17C7EC42A}"/>
              </a:ext>
            </a:extLst>
          </p:cNvPr>
          <p:cNvSpPr/>
          <p:nvPr/>
        </p:nvSpPr>
        <p:spPr>
          <a:xfrm>
            <a:off x="4046972" y="3644845"/>
            <a:ext cx="550288" cy="39217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富士</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フィルム：増産出荷</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23" name="ホームベース 22">
            <a:extLst>
              <a:ext uri="{FF2B5EF4-FFF2-40B4-BE49-F238E27FC236}">
                <a16:creationId xmlns:a16="http://schemas.microsoft.com/office/drawing/2014/main" id="{C58F246D-57BB-5F48-A571-5550D84EBAE0}"/>
              </a:ext>
            </a:extLst>
          </p:cNvPr>
          <p:cNvSpPr/>
          <p:nvPr/>
        </p:nvSpPr>
        <p:spPr>
          <a:xfrm>
            <a:off x="4648152" y="3644845"/>
            <a:ext cx="550288" cy="39217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デンカ：原料生産開始</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24" name="ホームベース 23">
            <a:extLst>
              <a:ext uri="{FF2B5EF4-FFF2-40B4-BE49-F238E27FC236}">
                <a16:creationId xmlns:a16="http://schemas.microsoft.com/office/drawing/2014/main" id="{D7FE0BEF-C0F4-3847-8FE3-4ED31D09F9DE}"/>
              </a:ext>
            </a:extLst>
          </p:cNvPr>
          <p:cNvSpPr/>
          <p:nvPr/>
        </p:nvSpPr>
        <p:spPr>
          <a:xfrm>
            <a:off x="5709057" y="3644845"/>
            <a:ext cx="680361" cy="39217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宇部興産：</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中間体製造</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供給</a:t>
            </a:r>
            <a:endParaRPr lang="en-US" altLang="ja-JP" sz="500" dirty="0">
              <a:solidFill>
                <a:srgbClr val="283756"/>
              </a:solidFill>
              <a:latin typeface="Yu Gothic UI" panose="020B0500000000000000" pitchFamily="34" charset="-128"/>
              <a:ea typeface="Yu Gothic UI" panose="020B0500000000000000" pitchFamily="34" charset="-128"/>
            </a:endParaRPr>
          </a:p>
        </p:txBody>
      </p:sp>
      <p:sp>
        <p:nvSpPr>
          <p:cNvPr id="114" name="ホームベース 113">
            <a:extLst>
              <a:ext uri="{FF2B5EF4-FFF2-40B4-BE49-F238E27FC236}">
                <a16:creationId xmlns:a16="http://schemas.microsoft.com/office/drawing/2014/main" id="{EC2034AC-634F-2744-9723-AA5F84A6D872}"/>
              </a:ext>
            </a:extLst>
          </p:cNvPr>
          <p:cNvSpPr/>
          <p:nvPr/>
        </p:nvSpPr>
        <p:spPr>
          <a:xfrm>
            <a:off x="8366589" y="1792245"/>
            <a:ext cx="2775372"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自粛要請継続（長期化）</a:t>
            </a:r>
          </a:p>
        </p:txBody>
      </p:sp>
      <p:grpSp>
        <p:nvGrpSpPr>
          <p:cNvPr id="22" name="グループ化 21">
            <a:extLst>
              <a:ext uri="{FF2B5EF4-FFF2-40B4-BE49-F238E27FC236}">
                <a16:creationId xmlns:a16="http://schemas.microsoft.com/office/drawing/2014/main" id="{0D62E7DB-FFD9-184E-90DE-ED3CEBE6861C}"/>
              </a:ext>
            </a:extLst>
          </p:cNvPr>
          <p:cNvGrpSpPr/>
          <p:nvPr/>
        </p:nvGrpSpPr>
        <p:grpSpPr>
          <a:xfrm>
            <a:off x="3380468" y="2707242"/>
            <a:ext cx="3364398" cy="428412"/>
            <a:chOff x="3380468" y="2305790"/>
            <a:chExt cx="3364398" cy="477827"/>
          </a:xfrm>
        </p:grpSpPr>
        <p:sp>
          <p:nvSpPr>
            <p:cNvPr id="13" name="ホームベース 12">
              <a:extLst>
                <a:ext uri="{FF2B5EF4-FFF2-40B4-BE49-F238E27FC236}">
                  <a16:creationId xmlns:a16="http://schemas.microsoft.com/office/drawing/2014/main" id="{DE893504-FD30-DD46-BC43-A1F0B4104430}"/>
                </a:ext>
              </a:extLst>
            </p:cNvPr>
            <p:cNvSpPr/>
            <p:nvPr/>
          </p:nvSpPr>
          <p:spPr>
            <a:xfrm>
              <a:off x="3380468" y="2305790"/>
              <a:ext cx="691764" cy="46912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独</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米</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伊</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印</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英</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4" name="ホームベース 13">
              <a:extLst>
                <a:ext uri="{FF2B5EF4-FFF2-40B4-BE49-F238E27FC236}">
                  <a16:creationId xmlns:a16="http://schemas.microsoft.com/office/drawing/2014/main" id="{513DC875-AA8B-874D-B572-DBC81B2E93A8}"/>
                </a:ext>
              </a:extLst>
            </p:cNvPr>
            <p:cNvSpPr/>
            <p:nvPr/>
          </p:nvSpPr>
          <p:spPr>
            <a:xfrm>
              <a:off x="4097843" y="2305790"/>
              <a:ext cx="691764" cy="46912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5" name="ホームベース 14">
              <a:extLst>
                <a:ext uri="{FF2B5EF4-FFF2-40B4-BE49-F238E27FC236}">
                  <a16:creationId xmlns:a16="http://schemas.microsoft.com/office/drawing/2014/main" id="{9DB33C0E-AC64-BA45-9E37-C0CBDB2798FF}"/>
                </a:ext>
              </a:extLst>
            </p:cNvPr>
            <p:cNvSpPr/>
            <p:nvPr/>
          </p:nvSpPr>
          <p:spPr>
            <a:xfrm>
              <a:off x="4853282" y="2320946"/>
              <a:ext cx="85477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a:solidFill>
                    <a:srgbClr val="283756"/>
                  </a:solidFill>
                  <a:latin typeface="Yu Gothic UI" panose="020B0500000000000000" pitchFamily="34" charset="-128"/>
                  <a:ea typeface="Yu Gothic UI" panose="020B0500000000000000" pitchFamily="34" charset="-128"/>
                </a:rPr>
                <a:t>抗体検査の見直し</a:t>
              </a:r>
              <a:endParaRPr lang="ja-JP" altLang="en-US" sz="600" dirty="0">
                <a:solidFill>
                  <a:srgbClr val="283756"/>
                </a:solidFill>
                <a:latin typeface="Yu Gothic UI" panose="020B0500000000000000" pitchFamily="34" charset="-128"/>
                <a:ea typeface="Yu Gothic UI" panose="020B0500000000000000" pitchFamily="34" charset="-128"/>
              </a:endParaRPr>
            </a:p>
          </p:txBody>
        </p:sp>
        <p:sp>
          <p:nvSpPr>
            <p:cNvPr id="16" name="ホームベース 15">
              <a:extLst>
                <a:ext uri="{FF2B5EF4-FFF2-40B4-BE49-F238E27FC236}">
                  <a16:creationId xmlns:a16="http://schemas.microsoft.com/office/drawing/2014/main" id="{0EE45AFB-71A5-CF4B-9A19-C23BD727F5D0}"/>
                </a:ext>
              </a:extLst>
            </p:cNvPr>
            <p:cNvSpPr/>
            <p:nvPr/>
          </p:nvSpPr>
          <p:spPr>
            <a:xfrm>
              <a:off x="4849675" y="2593751"/>
              <a:ext cx="1895191" cy="189866"/>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bg1"/>
                  </a:solidFill>
                  <a:latin typeface="Yu Gothic UI" panose="020B0500000000000000" pitchFamily="34" charset="-128"/>
                  <a:ea typeface="Yu Gothic UI" panose="020B0500000000000000" pitchFamily="34" charset="-128"/>
                </a:rPr>
                <a:t>医療崩壊（３ヶ月程度）</a:t>
              </a:r>
            </a:p>
          </p:txBody>
        </p:sp>
      </p:grpSp>
      <p:grpSp>
        <p:nvGrpSpPr>
          <p:cNvPr id="137" name="グループ化 136">
            <a:extLst>
              <a:ext uri="{FF2B5EF4-FFF2-40B4-BE49-F238E27FC236}">
                <a16:creationId xmlns:a16="http://schemas.microsoft.com/office/drawing/2014/main" id="{E7D8F026-0D80-854E-99CF-DBBA0DFC53A2}"/>
              </a:ext>
            </a:extLst>
          </p:cNvPr>
          <p:cNvGrpSpPr/>
          <p:nvPr/>
        </p:nvGrpSpPr>
        <p:grpSpPr>
          <a:xfrm>
            <a:off x="5427775" y="5423639"/>
            <a:ext cx="716108" cy="558912"/>
            <a:chOff x="4580647" y="5260824"/>
            <a:chExt cx="716108" cy="558912"/>
          </a:xfrm>
        </p:grpSpPr>
        <p:pic>
          <p:nvPicPr>
            <p:cNvPr id="138" name="図 137">
              <a:extLst>
                <a:ext uri="{FF2B5EF4-FFF2-40B4-BE49-F238E27FC236}">
                  <a16:creationId xmlns:a16="http://schemas.microsoft.com/office/drawing/2014/main" id="{61F15A2B-56FB-F04B-BCFA-4B7A7B58C5DE}"/>
                </a:ext>
              </a:extLst>
            </p:cNvPr>
            <p:cNvPicPr>
              <a:picLocks noChangeAspect="1"/>
            </p:cNvPicPr>
            <p:nvPr/>
          </p:nvPicPr>
          <p:blipFill>
            <a:blip r:embed="rId4"/>
            <a:stretch>
              <a:fillRect/>
            </a:stretch>
          </p:blipFill>
          <p:spPr>
            <a:xfrm>
              <a:off x="4664960" y="5540336"/>
              <a:ext cx="279400" cy="279400"/>
            </a:xfrm>
            <a:prstGeom prst="rect">
              <a:avLst/>
            </a:prstGeom>
          </p:spPr>
        </p:pic>
        <p:pic>
          <p:nvPicPr>
            <p:cNvPr id="139" name="図 138">
              <a:extLst>
                <a:ext uri="{FF2B5EF4-FFF2-40B4-BE49-F238E27FC236}">
                  <a16:creationId xmlns:a16="http://schemas.microsoft.com/office/drawing/2014/main" id="{BC91CAA7-942C-8246-AA3C-B55863AA0D72}"/>
                </a:ext>
              </a:extLst>
            </p:cNvPr>
            <p:cNvPicPr>
              <a:picLocks noChangeAspect="1"/>
            </p:cNvPicPr>
            <p:nvPr/>
          </p:nvPicPr>
          <p:blipFill>
            <a:blip r:embed="rId3"/>
            <a:stretch>
              <a:fillRect/>
            </a:stretch>
          </p:blipFill>
          <p:spPr>
            <a:xfrm>
              <a:off x="4580647" y="5260824"/>
              <a:ext cx="716108" cy="238702"/>
            </a:xfrm>
            <a:prstGeom prst="rect">
              <a:avLst/>
            </a:prstGeom>
          </p:spPr>
        </p:pic>
        <p:sp>
          <p:nvSpPr>
            <p:cNvPr id="140" name="テキスト ボックス 139">
              <a:extLst>
                <a:ext uri="{FF2B5EF4-FFF2-40B4-BE49-F238E27FC236}">
                  <a16:creationId xmlns:a16="http://schemas.microsoft.com/office/drawing/2014/main" id="{830BFF4D-BD6D-A74B-BEE9-29191419A8F4}"/>
                </a:ext>
              </a:extLst>
            </p:cNvPr>
            <p:cNvSpPr txBox="1"/>
            <p:nvPr/>
          </p:nvSpPr>
          <p:spPr>
            <a:xfrm>
              <a:off x="4612460" y="5273070"/>
              <a:ext cx="633507" cy="169277"/>
            </a:xfrm>
            <a:prstGeom prst="rect">
              <a:avLst/>
            </a:prstGeom>
            <a:noFill/>
          </p:spPr>
          <p:txBody>
            <a:bodyPr wrap="none" rtlCol="0">
              <a:spAutoFit/>
            </a:bodyPr>
            <a:lstStyle/>
            <a:p>
              <a:r>
                <a:rPr lang="ja-JP" altLang="en-US" sz="500">
                  <a:solidFill>
                    <a:srgbClr val="FEFDFF"/>
                  </a:solidFill>
                </a:rPr>
                <a:t>倒産が増えてる</a:t>
              </a:r>
              <a:endParaRPr kumimoji="1" lang="ja-JP" altLang="en-US" sz="500">
                <a:solidFill>
                  <a:srgbClr val="FEFDFF"/>
                </a:solidFill>
              </a:endParaRPr>
            </a:p>
          </p:txBody>
        </p:sp>
      </p:grpSp>
      <p:grpSp>
        <p:nvGrpSpPr>
          <p:cNvPr id="124" name="グループ化 123">
            <a:extLst>
              <a:ext uri="{FF2B5EF4-FFF2-40B4-BE49-F238E27FC236}">
                <a16:creationId xmlns:a16="http://schemas.microsoft.com/office/drawing/2014/main" id="{650F17D5-7951-5246-883B-2108428AEB93}"/>
              </a:ext>
            </a:extLst>
          </p:cNvPr>
          <p:cNvGrpSpPr/>
          <p:nvPr/>
        </p:nvGrpSpPr>
        <p:grpSpPr>
          <a:xfrm>
            <a:off x="4659665" y="5441793"/>
            <a:ext cx="716108" cy="540758"/>
            <a:chOff x="3838414" y="5260824"/>
            <a:chExt cx="716108" cy="540758"/>
          </a:xfrm>
        </p:grpSpPr>
        <p:pic>
          <p:nvPicPr>
            <p:cNvPr id="141" name="図 140">
              <a:extLst>
                <a:ext uri="{FF2B5EF4-FFF2-40B4-BE49-F238E27FC236}">
                  <a16:creationId xmlns:a16="http://schemas.microsoft.com/office/drawing/2014/main" id="{32554374-7C6F-944F-9CBD-9B50F7BE944B}"/>
                </a:ext>
              </a:extLst>
            </p:cNvPr>
            <p:cNvPicPr>
              <a:picLocks noChangeAspect="1"/>
            </p:cNvPicPr>
            <p:nvPr/>
          </p:nvPicPr>
          <p:blipFill>
            <a:blip r:embed="rId2"/>
            <a:stretch>
              <a:fillRect/>
            </a:stretch>
          </p:blipFill>
          <p:spPr>
            <a:xfrm>
              <a:off x="3927859" y="5522182"/>
              <a:ext cx="279400" cy="279400"/>
            </a:xfrm>
            <a:prstGeom prst="rect">
              <a:avLst/>
            </a:prstGeom>
          </p:spPr>
        </p:pic>
        <p:pic>
          <p:nvPicPr>
            <p:cNvPr id="143" name="図 142">
              <a:extLst>
                <a:ext uri="{FF2B5EF4-FFF2-40B4-BE49-F238E27FC236}">
                  <a16:creationId xmlns:a16="http://schemas.microsoft.com/office/drawing/2014/main" id="{3AF9FF8C-148E-D445-B52A-C4B643066E21}"/>
                </a:ext>
              </a:extLst>
            </p:cNvPr>
            <p:cNvPicPr>
              <a:picLocks noChangeAspect="1"/>
            </p:cNvPicPr>
            <p:nvPr/>
          </p:nvPicPr>
          <p:blipFill>
            <a:blip r:embed="rId3"/>
            <a:stretch>
              <a:fillRect/>
            </a:stretch>
          </p:blipFill>
          <p:spPr>
            <a:xfrm>
              <a:off x="3838414" y="5260824"/>
              <a:ext cx="716108" cy="238702"/>
            </a:xfrm>
            <a:prstGeom prst="rect">
              <a:avLst/>
            </a:prstGeom>
          </p:spPr>
        </p:pic>
        <p:sp>
          <p:nvSpPr>
            <p:cNvPr id="144" name="テキスト ボックス 143">
              <a:extLst>
                <a:ext uri="{FF2B5EF4-FFF2-40B4-BE49-F238E27FC236}">
                  <a16:creationId xmlns:a16="http://schemas.microsoft.com/office/drawing/2014/main" id="{A0C49604-9137-7645-AB60-793D1DE0F01B}"/>
                </a:ext>
              </a:extLst>
            </p:cNvPr>
            <p:cNvSpPr txBox="1"/>
            <p:nvPr/>
          </p:nvSpPr>
          <p:spPr>
            <a:xfrm>
              <a:off x="3993075" y="5265051"/>
              <a:ext cx="377026" cy="169277"/>
            </a:xfrm>
            <a:prstGeom prst="rect">
              <a:avLst/>
            </a:prstGeom>
            <a:noFill/>
          </p:spPr>
          <p:txBody>
            <a:bodyPr wrap="none" rtlCol="0">
              <a:spAutoFit/>
            </a:bodyPr>
            <a:lstStyle/>
            <a:p>
              <a:r>
                <a:rPr lang="ja-JP" altLang="en-US" sz="500">
                  <a:solidFill>
                    <a:srgbClr val="FEFDFF"/>
                  </a:solidFill>
                </a:rPr>
                <a:t>やばい</a:t>
              </a:r>
              <a:endParaRPr kumimoji="1" lang="ja-JP" altLang="en-US" sz="500">
                <a:solidFill>
                  <a:srgbClr val="FEFDFF"/>
                </a:solidFill>
              </a:endParaRPr>
            </a:p>
          </p:txBody>
        </p:sp>
      </p:grpSp>
      <p:grpSp>
        <p:nvGrpSpPr>
          <p:cNvPr id="145" name="グループ化 144">
            <a:extLst>
              <a:ext uri="{FF2B5EF4-FFF2-40B4-BE49-F238E27FC236}">
                <a16:creationId xmlns:a16="http://schemas.microsoft.com/office/drawing/2014/main" id="{EE6CB32D-A66C-684B-9743-33A0F2D23A53}"/>
              </a:ext>
            </a:extLst>
          </p:cNvPr>
          <p:cNvGrpSpPr/>
          <p:nvPr/>
        </p:nvGrpSpPr>
        <p:grpSpPr>
          <a:xfrm>
            <a:off x="7095032" y="5423639"/>
            <a:ext cx="761747" cy="558912"/>
            <a:chOff x="4551965" y="5260824"/>
            <a:chExt cx="761747" cy="558912"/>
          </a:xfrm>
        </p:grpSpPr>
        <p:pic>
          <p:nvPicPr>
            <p:cNvPr id="146" name="図 145">
              <a:extLst>
                <a:ext uri="{FF2B5EF4-FFF2-40B4-BE49-F238E27FC236}">
                  <a16:creationId xmlns:a16="http://schemas.microsoft.com/office/drawing/2014/main" id="{F5F50A6C-F15A-504B-B3FF-F1306F5072B9}"/>
                </a:ext>
              </a:extLst>
            </p:cNvPr>
            <p:cNvPicPr>
              <a:picLocks noChangeAspect="1"/>
            </p:cNvPicPr>
            <p:nvPr/>
          </p:nvPicPr>
          <p:blipFill>
            <a:blip r:embed="rId4"/>
            <a:stretch>
              <a:fillRect/>
            </a:stretch>
          </p:blipFill>
          <p:spPr>
            <a:xfrm>
              <a:off x="4664960" y="5540336"/>
              <a:ext cx="279400" cy="279400"/>
            </a:xfrm>
            <a:prstGeom prst="rect">
              <a:avLst/>
            </a:prstGeom>
          </p:spPr>
        </p:pic>
        <p:pic>
          <p:nvPicPr>
            <p:cNvPr id="147" name="図 146">
              <a:extLst>
                <a:ext uri="{FF2B5EF4-FFF2-40B4-BE49-F238E27FC236}">
                  <a16:creationId xmlns:a16="http://schemas.microsoft.com/office/drawing/2014/main" id="{CA4D347C-1165-C046-8A20-35F9E3DB6FD2}"/>
                </a:ext>
              </a:extLst>
            </p:cNvPr>
            <p:cNvPicPr>
              <a:picLocks noChangeAspect="1"/>
            </p:cNvPicPr>
            <p:nvPr/>
          </p:nvPicPr>
          <p:blipFill>
            <a:blip r:embed="rId3"/>
            <a:stretch>
              <a:fillRect/>
            </a:stretch>
          </p:blipFill>
          <p:spPr>
            <a:xfrm>
              <a:off x="4580647" y="5260824"/>
              <a:ext cx="716108" cy="238702"/>
            </a:xfrm>
            <a:prstGeom prst="rect">
              <a:avLst/>
            </a:prstGeom>
          </p:spPr>
        </p:pic>
        <p:sp>
          <p:nvSpPr>
            <p:cNvPr id="148" name="テキスト ボックス 147">
              <a:extLst>
                <a:ext uri="{FF2B5EF4-FFF2-40B4-BE49-F238E27FC236}">
                  <a16:creationId xmlns:a16="http://schemas.microsoft.com/office/drawing/2014/main" id="{5D946538-D08C-A046-A7CD-16BFF479AF0F}"/>
                </a:ext>
              </a:extLst>
            </p:cNvPr>
            <p:cNvSpPr txBox="1"/>
            <p:nvPr/>
          </p:nvSpPr>
          <p:spPr>
            <a:xfrm>
              <a:off x="4551965" y="5273070"/>
              <a:ext cx="761747" cy="169277"/>
            </a:xfrm>
            <a:prstGeom prst="rect">
              <a:avLst/>
            </a:prstGeom>
            <a:noFill/>
          </p:spPr>
          <p:txBody>
            <a:bodyPr wrap="none" rtlCol="0">
              <a:spAutoFit/>
            </a:bodyPr>
            <a:lstStyle/>
            <a:p>
              <a:r>
                <a:rPr lang="ja-JP" altLang="en-US" sz="500">
                  <a:solidFill>
                    <a:srgbClr val="FEFDFF"/>
                  </a:solidFill>
                </a:rPr>
                <a:t>いつ収束するんだ！</a:t>
              </a:r>
              <a:endParaRPr kumimoji="1" lang="ja-JP" altLang="en-US" sz="500">
                <a:solidFill>
                  <a:srgbClr val="FEFDFF"/>
                </a:solidFill>
              </a:endParaRPr>
            </a:p>
          </p:txBody>
        </p:sp>
      </p:grpSp>
      <p:grpSp>
        <p:nvGrpSpPr>
          <p:cNvPr id="149" name="グループ化 148">
            <a:extLst>
              <a:ext uri="{FF2B5EF4-FFF2-40B4-BE49-F238E27FC236}">
                <a16:creationId xmlns:a16="http://schemas.microsoft.com/office/drawing/2014/main" id="{19718A65-1465-0945-ACC6-000BF66345D3}"/>
              </a:ext>
            </a:extLst>
          </p:cNvPr>
          <p:cNvGrpSpPr/>
          <p:nvPr/>
        </p:nvGrpSpPr>
        <p:grpSpPr>
          <a:xfrm>
            <a:off x="8207850" y="5441793"/>
            <a:ext cx="716108" cy="540758"/>
            <a:chOff x="3838414" y="5260824"/>
            <a:chExt cx="716108" cy="540758"/>
          </a:xfrm>
        </p:grpSpPr>
        <p:pic>
          <p:nvPicPr>
            <p:cNvPr id="150" name="図 149">
              <a:extLst>
                <a:ext uri="{FF2B5EF4-FFF2-40B4-BE49-F238E27FC236}">
                  <a16:creationId xmlns:a16="http://schemas.microsoft.com/office/drawing/2014/main" id="{CE222327-81AB-C34F-818A-0EEA2639125B}"/>
                </a:ext>
              </a:extLst>
            </p:cNvPr>
            <p:cNvPicPr>
              <a:picLocks noChangeAspect="1"/>
            </p:cNvPicPr>
            <p:nvPr/>
          </p:nvPicPr>
          <p:blipFill>
            <a:blip r:embed="rId2"/>
            <a:stretch>
              <a:fillRect/>
            </a:stretch>
          </p:blipFill>
          <p:spPr>
            <a:xfrm>
              <a:off x="3927859" y="5522182"/>
              <a:ext cx="279400" cy="279400"/>
            </a:xfrm>
            <a:prstGeom prst="rect">
              <a:avLst/>
            </a:prstGeom>
          </p:spPr>
        </p:pic>
        <p:pic>
          <p:nvPicPr>
            <p:cNvPr id="151" name="図 150">
              <a:extLst>
                <a:ext uri="{FF2B5EF4-FFF2-40B4-BE49-F238E27FC236}">
                  <a16:creationId xmlns:a16="http://schemas.microsoft.com/office/drawing/2014/main" id="{88846825-B2F9-0748-A4BA-78AEA2E7F627}"/>
                </a:ext>
              </a:extLst>
            </p:cNvPr>
            <p:cNvPicPr>
              <a:picLocks noChangeAspect="1"/>
            </p:cNvPicPr>
            <p:nvPr/>
          </p:nvPicPr>
          <p:blipFill>
            <a:blip r:embed="rId3"/>
            <a:stretch>
              <a:fillRect/>
            </a:stretch>
          </p:blipFill>
          <p:spPr>
            <a:xfrm>
              <a:off x="3838414" y="5260824"/>
              <a:ext cx="716108" cy="238702"/>
            </a:xfrm>
            <a:prstGeom prst="rect">
              <a:avLst/>
            </a:prstGeom>
          </p:spPr>
        </p:pic>
        <p:sp>
          <p:nvSpPr>
            <p:cNvPr id="152" name="テキスト ボックス 151">
              <a:extLst>
                <a:ext uri="{FF2B5EF4-FFF2-40B4-BE49-F238E27FC236}">
                  <a16:creationId xmlns:a16="http://schemas.microsoft.com/office/drawing/2014/main" id="{D9A39E40-B0D0-524E-A312-3AD45C178387}"/>
                </a:ext>
              </a:extLst>
            </p:cNvPr>
            <p:cNvSpPr txBox="1"/>
            <p:nvPr/>
          </p:nvSpPr>
          <p:spPr>
            <a:xfrm>
              <a:off x="3977919" y="5265051"/>
              <a:ext cx="441146" cy="169277"/>
            </a:xfrm>
            <a:prstGeom prst="rect">
              <a:avLst/>
            </a:prstGeom>
            <a:noFill/>
          </p:spPr>
          <p:txBody>
            <a:bodyPr wrap="none" rtlCol="0">
              <a:spAutoFit/>
            </a:bodyPr>
            <a:lstStyle/>
            <a:p>
              <a:r>
                <a:rPr lang="ja-JP" altLang="en-US" sz="500">
                  <a:solidFill>
                    <a:srgbClr val="FEFDFF"/>
                  </a:solidFill>
                </a:rPr>
                <a:t>もう無理</a:t>
              </a:r>
              <a:endParaRPr kumimoji="1" lang="ja-JP" altLang="en-US" sz="500">
                <a:solidFill>
                  <a:srgbClr val="FEFDFF"/>
                </a:solidFill>
              </a:endParaRPr>
            </a:p>
          </p:txBody>
        </p:sp>
      </p:grpSp>
      <p:sp>
        <p:nvSpPr>
          <p:cNvPr id="129" name="テキスト ボックス 128">
            <a:extLst>
              <a:ext uri="{FF2B5EF4-FFF2-40B4-BE49-F238E27FC236}">
                <a16:creationId xmlns:a16="http://schemas.microsoft.com/office/drawing/2014/main" id="{B7710D4A-F2EC-DC4B-B833-E573556D160C}"/>
              </a:ext>
            </a:extLst>
          </p:cNvPr>
          <p:cNvSpPr txBox="1"/>
          <p:nvPr/>
        </p:nvSpPr>
        <p:spPr>
          <a:xfrm>
            <a:off x="937077" y="570652"/>
            <a:ext cx="1545616" cy="369332"/>
          </a:xfrm>
          <a:prstGeom prst="rect">
            <a:avLst/>
          </a:prstGeom>
          <a:noFill/>
        </p:spPr>
        <p:txBody>
          <a:bodyPr wrap="none" rtlCol="0">
            <a:spAutoFit/>
          </a:bodyPr>
          <a:lstStyle/>
          <a:p>
            <a:r>
              <a:rPr lang="ja-JP" altLang="en-US" b="1">
                <a:solidFill>
                  <a:srgbClr val="283756"/>
                </a:solidFill>
              </a:rPr>
              <a:t>長期化モデル</a:t>
            </a:r>
          </a:p>
        </p:txBody>
      </p:sp>
      <p:sp>
        <p:nvSpPr>
          <p:cNvPr id="131" name="テキスト ボックス 130">
            <a:extLst>
              <a:ext uri="{FF2B5EF4-FFF2-40B4-BE49-F238E27FC236}">
                <a16:creationId xmlns:a16="http://schemas.microsoft.com/office/drawing/2014/main" id="{1AA4E7BE-A816-6E40-9E50-915F2BED3353}"/>
              </a:ext>
            </a:extLst>
          </p:cNvPr>
          <p:cNvSpPr txBox="1"/>
          <p:nvPr/>
        </p:nvSpPr>
        <p:spPr>
          <a:xfrm>
            <a:off x="947555" y="860442"/>
            <a:ext cx="6417141" cy="507831"/>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医療崩壊による死者数の増加により、致死率よりも致死数に視線が集まることによるパニックの発生</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終息のポイント</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治療薬がの有効性が早期に認められなかった場合に、ワクチンの普及を待つことになり、長期化する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回復の仕方</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日本の産業全体が大きく毀損し、人の移動が戻っても経済の流れがすぐには戻らず長い不況へと突入</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42" name="タイトル 1">
            <a:extLst>
              <a:ext uri="{FF2B5EF4-FFF2-40B4-BE49-F238E27FC236}">
                <a16:creationId xmlns:a16="http://schemas.microsoft.com/office/drawing/2014/main" id="{F19AA2F2-4568-3147-B7C1-1285710249AB}"/>
              </a:ext>
            </a:extLst>
          </p:cNvPr>
          <p:cNvSpPr txBox="1">
            <a:spLocks/>
          </p:cNvSpPr>
          <p:nvPr/>
        </p:nvSpPr>
        <p:spPr>
          <a:xfrm>
            <a:off x="336000" y="162000"/>
            <a:ext cx="11520000" cy="396000"/>
          </a:xfrm>
        </p:spPr>
        <p:txBody>
          <a:bodyPr anchor="b"/>
          <a:lstStyle>
            <a:lvl1pPr algn="ctr" defTabSz="914400" rtl="0" eaLnBrk="1" latinLnBrk="0" hangingPunct="1">
              <a:spcBef>
                <a:spcPct val="0"/>
              </a:spcBef>
              <a:buNone/>
              <a:defRPr kumimoji="1" sz="6000" b="0" kern="1200">
                <a:solidFill>
                  <a:schemeClr val="tx1"/>
                </a:solidFill>
                <a:latin typeface="ヒラギノ角ゴ Std W7" panose="020B0700000000000000" pitchFamily="34" charset="-128"/>
                <a:ea typeface="ヒラギノ角ゴ Std W7" panose="020B0700000000000000" pitchFamily="34" charset="-128"/>
                <a:cs typeface="+mj-cs"/>
              </a:defRPr>
            </a:lvl1pPr>
          </a:lstStyle>
          <a:p>
            <a:pPr algn="l"/>
            <a:r>
              <a:rPr lang="ja-JP" altLang="en-US" sz="1400">
                <a:solidFill>
                  <a:prstClr val="black"/>
                </a:solidFill>
                <a:latin typeface="游ゴシック" panose="020B0400000000000000" pitchFamily="50" charset="-128"/>
                <a:ea typeface="游ゴシック" panose="020B0400000000000000" pitchFamily="50" charset="-128"/>
              </a:rPr>
              <a:t>経済回復予測モデル</a:t>
            </a:r>
            <a:endParaRPr lang="ja-JP" altLang="en-US" sz="1400"/>
          </a:p>
        </p:txBody>
      </p:sp>
      <p:sp>
        <p:nvSpPr>
          <p:cNvPr id="44" name="テキスト ボックス 43">
            <a:extLst>
              <a:ext uri="{FF2B5EF4-FFF2-40B4-BE49-F238E27FC236}">
                <a16:creationId xmlns:a16="http://schemas.microsoft.com/office/drawing/2014/main" id="{6F5812D6-2C36-434E-8FC0-849D354E0457}"/>
              </a:ext>
            </a:extLst>
          </p:cNvPr>
          <p:cNvSpPr txBox="1"/>
          <p:nvPr/>
        </p:nvSpPr>
        <p:spPr>
          <a:xfrm>
            <a:off x="11728580" y="2435290"/>
            <a:ext cx="0" cy="0"/>
          </a:xfrm>
          <a:prstGeom prst="rect">
            <a:avLst/>
          </a:prstGeom>
        </p:spPr>
        <p:txBody>
          <a:bodyPr wrap="none" lIns="36000" tIns="36000" rIns="36000" bIns="36000" rtlCol="0" anchor="ctr">
            <a:noAutofit/>
          </a:bodyPr>
          <a:lstStyle/>
          <a:p>
            <a:pPr algn="ctr"/>
            <a:endParaRPr kumimoji="1" lang="ja-JP" altLang="en-US" sz="1800" dirty="0">
              <a:latin typeface="ヒラギノ角ゴ Std W7"/>
            </a:endParaRPr>
          </a:p>
        </p:txBody>
      </p:sp>
      <p:grpSp>
        <p:nvGrpSpPr>
          <p:cNvPr id="160" name="グループ化 159">
            <a:extLst>
              <a:ext uri="{FF2B5EF4-FFF2-40B4-BE49-F238E27FC236}">
                <a16:creationId xmlns:a16="http://schemas.microsoft.com/office/drawing/2014/main" id="{8D112DED-C3DA-8C42-891F-91B08CA39400}"/>
              </a:ext>
            </a:extLst>
          </p:cNvPr>
          <p:cNvGrpSpPr/>
          <p:nvPr/>
        </p:nvGrpSpPr>
        <p:grpSpPr>
          <a:xfrm>
            <a:off x="8305378" y="1493515"/>
            <a:ext cx="1441193" cy="297128"/>
            <a:chOff x="4299319" y="1033063"/>
            <a:chExt cx="1441193" cy="331330"/>
          </a:xfrm>
        </p:grpSpPr>
        <p:sp>
          <p:nvSpPr>
            <p:cNvPr id="161" name="線吹き出し 2 (枠付き) 160">
              <a:extLst>
                <a:ext uri="{FF2B5EF4-FFF2-40B4-BE49-F238E27FC236}">
                  <a16:creationId xmlns:a16="http://schemas.microsoft.com/office/drawing/2014/main" id="{834F6884-3137-804A-84A9-73D4081AF9CF}"/>
                </a:ext>
              </a:extLst>
            </p:cNvPr>
            <p:cNvSpPr/>
            <p:nvPr/>
          </p:nvSpPr>
          <p:spPr>
            <a:xfrm>
              <a:off x="4738172"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rPr>
                <a:t>緊急事態宣言解除</a:t>
              </a:r>
              <a:endParaRPr kumimoji="1" lang="ja-JP" altLang="en-US" sz="900">
                <a:solidFill>
                  <a:schemeClr val="bg1"/>
                </a:solidFill>
              </a:endParaRPr>
            </a:p>
          </p:txBody>
        </p:sp>
        <p:sp>
          <p:nvSpPr>
            <p:cNvPr id="162" name="円/楕円 161">
              <a:extLst>
                <a:ext uri="{FF2B5EF4-FFF2-40B4-BE49-F238E27FC236}">
                  <a16:creationId xmlns:a16="http://schemas.microsoft.com/office/drawing/2014/main" id="{0DBD99C5-AAEF-E546-8E08-BC5B3D7804C8}"/>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5" name="ホームベース 124">
            <a:extLst>
              <a:ext uri="{FF2B5EF4-FFF2-40B4-BE49-F238E27FC236}">
                <a16:creationId xmlns:a16="http://schemas.microsoft.com/office/drawing/2014/main" id="{A687E33F-79A4-2040-80EC-613C938EB157}"/>
              </a:ext>
            </a:extLst>
          </p:cNvPr>
          <p:cNvSpPr/>
          <p:nvPr/>
        </p:nvSpPr>
        <p:spPr>
          <a:xfrm>
            <a:off x="4489192" y="2192631"/>
            <a:ext cx="1219863"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10</a:t>
            </a:r>
            <a:r>
              <a:rPr lang="ja-JP" altLang="en-US" sz="700">
                <a:solidFill>
                  <a:srgbClr val="283756"/>
                </a:solidFill>
                <a:latin typeface="Yu Gothic UI" panose="020B0500000000000000" pitchFamily="34" charset="-128"/>
                <a:ea typeface="Yu Gothic UI" panose="020B0500000000000000" pitchFamily="34" charset="-128"/>
              </a:rPr>
              <a:t>万円給付遅れ</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53" name="ホームベース 152">
            <a:extLst>
              <a:ext uri="{FF2B5EF4-FFF2-40B4-BE49-F238E27FC236}">
                <a16:creationId xmlns:a16="http://schemas.microsoft.com/office/drawing/2014/main" id="{F7D3B426-4CCF-5044-AEF8-6E4C4516099D}"/>
              </a:ext>
            </a:extLst>
          </p:cNvPr>
          <p:cNvSpPr/>
          <p:nvPr/>
        </p:nvSpPr>
        <p:spPr>
          <a:xfrm>
            <a:off x="3049742" y="1792246"/>
            <a:ext cx="691764" cy="432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a:solidFill>
                  <a:srgbClr val="283756"/>
                </a:solidFill>
              </a:rPr>
              <a:t>自粛要請</a:t>
            </a:r>
          </a:p>
        </p:txBody>
      </p:sp>
      <p:grpSp>
        <p:nvGrpSpPr>
          <p:cNvPr id="97" name="グループ化 96">
            <a:extLst>
              <a:ext uri="{FF2B5EF4-FFF2-40B4-BE49-F238E27FC236}">
                <a16:creationId xmlns:a16="http://schemas.microsoft.com/office/drawing/2014/main" id="{E9700ECE-E72C-DD4C-AE83-2E1B66DFA6DC}"/>
              </a:ext>
            </a:extLst>
          </p:cNvPr>
          <p:cNvGrpSpPr/>
          <p:nvPr/>
        </p:nvGrpSpPr>
        <p:grpSpPr>
          <a:xfrm>
            <a:off x="4931095" y="1463741"/>
            <a:ext cx="1441193" cy="297065"/>
            <a:chOff x="4571517" y="1033063"/>
            <a:chExt cx="1441193" cy="331330"/>
          </a:xfrm>
        </p:grpSpPr>
        <p:sp>
          <p:nvSpPr>
            <p:cNvPr id="95" name="線吹き出し 2 (枠付き) 94">
              <a:extLst>
                <a:ext uri="{FF2B5EF4-FFF2-40B4-BE49-F238E27FC236}">
                  <a16:creationId xmlns:a16="http://schemas.microsoft.com/office/drawing/2014/main" id="{2E774C55-83FC-FF4A-9688-FFA2A64985E8}"/>
                </a:ext>
              </a:extLst>
            </p:cNvPr>
            <p:cNvSpPr/>
            <p:nvPr/>
          </p:nvSpPr>
          <p:spPr>
            <a:xfrm>
              <a:off x="5010370"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rPr>
                <a:t>感染爆発</a:t>
              </a:r>
              <a:endParaRPr kumimoji="1" lang="ja-JP" altLang="en-US" sz="900">
                <a:solidFill>
                  <a:schemeClr val="bg1"/>
                </a:solidFill>
              </a:endParaRPr>
            </a:p>
          </p:txBody>
        </p:sp>
        <p:sp>
          <p:nvSpPr>
            <p:cNvPr id="96" name="円/楕円 95">
              <a:extLst>
                <a:ext uri="{FF2B5EF4-FFF2-40B4-BE49-F238E27FC236}">
                  <a16:creationId xmlns:a16="http://schemas.microsoft.com/office/drawing/2014/main" id="{3BF4AE28-01CE-BA49-8044-1851247978AD}"/>
                </a:ext>
              </a:extLst>
            </p:cNvPr>
            <p:cNvSpPr/>
            <p:nvPr/>
          </p:nvSpPr>
          <p:spPr>
            <a:xfrm>
              <a:off x="4571517" y="1257462"/>
              <a:ext cx="106932" cy="10693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ホームベース 10">
            <a:extLst>
              <a:ext uri="{FF2B5EF4-FFF2-40B4-BE49-F238E27FC236}">
                <a16:creationId xmlns:a16="http://schemas.microsoft.com/office/drawing/2014/main" id="{71065387-7CD0-F04F-B1B7-C78BF794A584}"/>
              </a:ext>
            </a:extLst>
          </p:cNvPr>
          <p:cNvSpPr/>
          <p:nvPr/>
        </p:nvSpPr>
        <p:spPr>
          <a:xfrm>
            <a:off x="6769161" y="1792245"/>
            <a:ext cx="1695853"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緊急事態宣言の一部解除</a:t>
            </a:r>
          </a:p>
        </p:txBody>
      </p:sp>
      <p:sp>
        <p:nvSpPr>
          <p:cNvPr id="157" name="ホームベース 156">
            <a:extLst>
              <a:ext uri="{FF2B5EF4-FFF2-40B4-BE49-F238E27FC236}">
                <a16:creationId xmlns:a16="http://schemas.microsoft.com/office/drawing/2014/main" id="{31BF1363-9756-E946-8F79-8271CBFA3494}"/>
              </a:ext>
            </a:extLst>
          </p:cNvPr>
          <p:cNvSpPr/>
          <p:nvPr/>
        </p:nvSpPr>
        <p:spPr>
          <a:xfrm>
            <a:off x="5011717" y="1792245"/>
            <a:ext cx="1846614" cy="216000"/>
          </a:xfrm>
          <a:prstGeom prst="homePlate">
            <a:avLst>
              <a:gd name="adj" fmla="val 45905"/>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FF0000"/>
                </a:solidFill>
                <a:latin typeface="Yu Gothic UI" panose="020B0500000000000000" pitchFamily="34" charset="-128"/>
                <a:ea typeface="Yu Gothic UI" panose="020B0500000000000000" pitchFamily="34" charset="-128"/>
              </a:rPr>
              <a:t>緊急事態宣言強化</a:t>
            </a:r>
          </a:p>
        </p:txBody>
      </p:sp>
      <p:sp>
        <p:nvSpPr>
          <p:cNvPr id="158" name="ホームベース 157">
            <a:extLst>
              <a:ext uri="{FF2B5EF4-FFF2-40B4-BE49-F238E27FC236}">
                <a16:creationId xmlns:a16="http://schemas.microsoft.com/office/drawing/2014/main" id="{63414E50-5CE1-F149-B488-877238AD8354}"/>
              </a:ext>
            </a:extLst>
          </p:cNvPr>
          <p:cNvSpPr/>
          <p:nvPr/>
        </p:nvSpPr>
        <p:spPr>
          <a:xfrm>
            <a:off x="4432169" y="1792245"/>
            <a:ext cx="662455" cy="216000"/>
          </a:xfrm>
          <a:prstGeom prst="homePlate">
            <a:avLst>
              <a:gd name="adj" fmla="val 45905"/>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lumMod val="85000"/>
                    <a:lumOff val="15000"/>
                  </a:schemeClr>
                </a:solidFill>
                <a:latin typeface="Yu Gothic UI" panose="020B0500000000000000" pitchFamily="34" charset="-128"/>
                <a:ea typeface="Yu Gothic UI" panose="020B0500000000000000" pitchFamily="34" charset="-128"/>
              </a:rPr>
              <a:t>【</a:t>
            </a:r>
            <a:r>
              <a:rPr lang="ja-JP" altLang="en-US" sz="700">
                <a:solidFill>
                  <a:schemeClr val="tx1">
                    <a:lumMod val="85000"/>
                    <a:lumOff val="15000"/>
                  </a:schemeClr>
                </a:solidFill>
                <a:latin typeface="Yu Gothic UI" panose="020B0500000000000000" pitchFamily="34" charset="-128"/>
                <a:ea typeface="Yu Gothic UI" panose="020B0500000000000000" pitchFamily="34" charset="-128"/>
              </a:rPr>
              <a:t>延長</a:t>
            </a:r>
            <a:r>
              <a:rPr lang="en-US" altLang="ja-JP" sz="700" dirty="0">
                <a:solidFill>
                  <a:schemeClr val="tx1">
                    <a:lumMod val="85000"/>
                    <a:lumOff val="15000"/>
                  </a:schemeClr>
                </a:solidFill>
                <a:latin typeface="Yu Gothic UI" panose="020B0500000000000000" pitchFamily="34" charset="-128"/>
                <a:ea typeface="Yu Gothic UI" panose="020B0500000000000000" pitchFamily="34" charset="-128"/>
              </a:rPr>
              <a:t>】</a:t>
            </a:r>
            <a:endParaRPr lang="ja-JP" altLang="en-US" sz="700" dirty="0">
              <a:solidFill>
                <a:schemeClr val="tx1">
                  <a:lumMod val="85000"/>
                  <a:lumOff val="15000"/>
                </a:schemeClr>
              </a:solidFill>
              <a:latin typeface="Yu Gothic UI" panose="020B0500000000000000" pitchFamily="34" charset="-128"/>
              <a:ea typeface="Yu Gothic UI" panose="020B0500000000000000" pitchFamily="34" charset="-128"/>
            </a:endParaRPr>
          </a:p>
        </p:txBody>
      </p:sp>
      <p:sp>
        <p:nvSpPr>
          <p:cNvPr id="163" name="ホームベース 162">
            <a:extLst>
              <a:ext uri="{FF2B5EF4-FFF2-40B4-BE49-F238E27FC236}">
                <a16:creationId xmlns:a16="http://schemas.microsoft.com/office/drawing/2014/main" id="{F6EA80C1-8422-D94C-8ABF-933A3D51CC12}"/>
              </a:ext>
            </a:extLst>
          </p:cNvPr>
          <p:cNvSpPr/>
          <p:nvPr/>
        </p:nvSpPr>
        <p:spPr>
          <a:xfrm>
            <a:off x="3741506" y="1792246"/>
            <a:ext cx="811248" cy="432000"/>
          </a:xfrm>
          <a:prstGeom prst="homePlate">
            <a:avLst>
              <a:gd name="adj" fmla="val 26878"/>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緊急事態宣言</a:t>
            </a:r>
            <a:endParaRPr lang="ja-JP" altLang="en-US" sz="700" dirty="0">
              <a:solidFill>
                <a:srgbClr val="283756"/>
              </a:solidFill>
              <a:latin typeface="Yu Gothic UI" panose="020B0500000000000000" pitchFamily="34" charset="-128"/>
              <a:ea typeface="Yu Gothic UI" panose="020B0500000000000000" pitchFamily="34" charset="-128"/>
            </a:endParaRPr>
          </a:p>
        </p:txBody>
      </p:sp>
      <p:grpSp>
        <p:nvGrpSpPr>
          <p:cNvPr id="164" name="グループ化 163">
            <a:extLst>
              <a:ext uri="{FF2B5EF4-FFF2-40B4-BE49-F238E27FC236}">
                <a16:creationId xmlns:a16="http://schemas.microsoft.com/office/drawing/2014/main" id="{79EAD418-6932-B64D-86D5-37117FBCBB93}"/>
              </a:ext>
            </a:extLst>
          </p:cNvPr>
          <p:cNvGrpSpPr/>
          <p:nvPr/>
        </p:nvGrpSpPr>
        <p:grpSpPr>
          <a:xfrm>
            <a:off x="5417511" y="5966552"/>
            <a:ext cx="1959104" cy="343959"/>
            <a:chOff x="4677706" y="875054"/>
            <a:chExt cx="1959104" cy="383552"/>
          </a:xfrm>
        </p:grpSpPr>
        <p:sp>
          <p:nvSpPr>
            <p:cNvPr id="165" name="線吹き出し 2 (枠付き) 164">
              <a:extLst>
                <a:ext uri="{FF2B5EF4-FFF2-40B4-BE49-F238E27FC236}">
                  <a16:creationId xmlns:a16="http://schemas.microsoft.com/office/drawing/2014/main" id="{7586A592-601A-D84E-AAFD-85A80EE9131C}"/>
                </a:ext>
              </a:extLst>
            </p:cNvPr>
            <p:cNvSpPr/>
            <p:nvPr/>
          </p:nvSpPr>
          <p:spPr>
            <a:xfrm>
              <a:off x="5077278" y="1051601"/>
              <a:ext cx="1559532" cy="207005"/>
            </a:xfrm>
            <a:prstGeom prst="borderCallout2">
              <a:avLst>
                <a:gd name="adj1" fmla="val 50359"/>
                <a:gd name="adj2" fmla="val 2629"/>
                <a:gd name="adj3" fmla="val 50359"/>
                <a:gd name="adj4" fmla="val -16898"/>
                <a:gd name="adj5" fmla="val -52589"/>
                <a:gd name="adj6" fmla="val -22080"/>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自粛疲れ</a:t>
              </a:r>
              <a:r>
                <a:rPr lang="en-US" altLang="ja-JP" sz="900" dirty="0">
                  <a:solidFill>
                    <a:schemeClr val="bg1"/>
                  </a:solidFill>
                  <a:ea typeface="Yu Gothic UI" panose="020B0500000000000000" pitchFamily="34" charset="-128"/>
                </a:rPr>
                <a:t> / </a:t>
              </a:r>
              <a:r>
                <a:rPr lang="ja-JP" altLang="en-US" sz="900">
                  <a:solidFill>
                    <a:schemeClr val="bg1"/>
                  </a:solidFill>
                  <a:ea typeface="Yu Gothic UI" panose="020B0500000000000000" pitchFamily="34" charset="-128"/>
                </a:rPr>
                <a:t>経済再開圧力</a:t>
              </a:r>
              <a:endParaRPr lang="ja-JP" altLang="en-US" sz="900" dirty="0">
                <a:solidFill>
                  <a:schemeClr val="bg1"/>
                </a:solidFill>
                <a:ea typeface="Yu Gothic UI" panose="020B0500000000000000" pitchFamily="34" charset="-128"/>
              </a:endParaRPr>
            </a:p>
          </p:txBody>
        </p:sp>
        <p:sp>
          <p:nvSpPr>
            <p:cNvPr id="166" name="円/楕円 165">
              <a:extLst>
                <a:ext uri="{FF2B5EF4-FFF2-40B4-BE49-F238E27FC236}">
                  <a16:creationId xmlns:a16="http://schemas.microsoft.com/office/drawing/2014/main" id="{D13264C7-EABB-5248-B472-9F2F1DE21974}"/>
                </a:ext>
              </a:extLst>
            </p:cNvPr>
            <p:cNvSpPr/>
            <p:nvPr/>
          </p:nvSpPr>
          <p:spPr>
            <a:xfrm>
              <a:off x="4677706" y="875054"/>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7" name="グループ化 166">
            <a:extLst>
              <a:ext uri="{FF2B5EF4-FFF2-40B4-BE49-F238E27FC236}">
                <a16:creationId xmlns:a16="http://schemas.microsoft.com/office/drawing/2014/main" id="{9BD2FE00-5F30-124F-9EB7-E2A5F9766486}"/>
              </a:ext>
            </a:extLst>
          </p:cNvPr>
          <p:cNvGrpSpPr/>
          <p:nvPr/>
        </p:nvGrpSpPr>
        <p:grpSpPr>
          <a:xfrm>
            <a:off x="7754311" y="5966552"/>
            <a:ext cx="1959104" cy="343959"/>
            <a:chOff x="4677706" y="875054"/>
            <a:chExt cx="1959104" cy="383552"/>
          </a:xfrm>
        </p:grpSpPr>
        <p:sp>
          <p:nvSpPr>
            <p:cNvPr id="168" name="線吹き出し 2 (枠付き) 167">
              <a:extLst>
                <a:ext uri="{FF2B5EF4-FFF2-40B4-BE49-F238E27FC236}">
                  <a16:creationId xmlns:a16="http://schemas.microsoft.com/office/drawing/2014/main" id="{F83FB6DF-1406-BA45-A71A-45EA8FF6216D}"/>
                </a:ext>
              </a:extLst>
            </p:cNvPr>
            <p:cNvSpPr/>
            <p:nvPr/>
          </p:nvSpPr>
          <p:spPr>
            <a:xfrm>
              <a:off x="5077278" y="1051601"/>
              <a:ext cx="1559532" cy="207005"/>
            </a:xfrm>
            <a:prstGeom prst="borderCallout2">
              <a:avLst>
                <a:gd name="adj1" fmla="val 50359"/>
                <a:gd name="adj2" fmla="val 2629"/>
                <a:gd name="adj3" fmla="val 50359"/>
                <a:gd name="adj4" fmla="val -16898"/>
                <a:gd name="adj5" fmla="val -52589"/>
                <a:gd name="adj6" fmla="val -22080"/>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市況のさらなる悪化</a:t>
              </a:r>
              <a:endParaRPr lang="ja-JP" altLang="en-US" sz="900" dirty="0">
                <a:solidFill>
                  <a:schemeClr val="bg1"/>
                </a:solidFill>
                <a:ea typeface="Yu Gothic UI" panose="020B0500000000000000" pitchFamily="34" charset="-128"/>
              </a:endParaRPr>
            </a:p>
          </p:txBody>
        </p:sp>
        <p:sp>
          <p:nvSpPr>
            <p:cNvPr id="169" name="円/楕円 168">
              <a:extLst>
                <a:ext uri="{FF2B5EF4-FFF2-40B4-BE49-F238E27FC236}">
                  <a16:creationId xmlns:a16="http://schemas.microsoft.com/office/drawing/2014/main" id="{1CAAE919-2469-6143-8012-87F9B2BDC0F6}"/>
                </a:ext>
              </a:extLst>
            </p:cNvPr>
            <p:cNvSpPr/>
            <p:nvPr/>
          </p:nvSpPr>
          <p:spPr>
            <a:xfrm>
              <a:off x="4677706" y="875054"/>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0" name="グループ化 129">
            <a:extLst>
              <a:ext uri="{FF2B5EF4-FFF2-40B4-BE49-F238E27FC236}">
                <a16:creationId xmlns:a16="http://schemas.microsoft.com/office/drawing/2014/main" id="{3D7EAC28-418C-7547-A402-A1D982DAE550}"/>
              </a:ext>
            </a:extLst>
          </p:cNvPr>
          <p:cNvGrpSpPr/>
          <p:nvPr/>
        </p:nvGrpSpPr>
        <p:grpSpPr>
          <a:xfrm>
            <a:off x="9637015" y="5414371"/>
            <a:ext cx="889987" cy="568180"/>
            <a:chOff x="5284490" y="5335975"/>
            <a:chExt cx="889987" cy="568180"/>
          </a:xfrm>
        </p:grpSpPr>
        <p:pic>
          <p:nvPicPr>
            <p:cNvPr id="38" name="図 37">
              <a:extLst>
                <a:ext uri="{FF2B5EF4-FFF2-40B4-BE49-F238E27FC236}">
                  <a16:creationId xmlns:a16="http://schemas.microsoft.com/office/drawing/2014/main" id="{936D381F-B717-BA4C-9164-01827A53188E}"/>
                </a:ext>
              </a:extLst>
            </p:cNvPr>
            <p:cNvPicPr>
              <a:picLocks noChangeAspect="1"/>
            </p:cNvPicPr>
            <p:nvPr/>
          </p:nvPicPr>
          <p:blipFill>
            <a:blip r:embed="rId3"/>
            <a:stretch>
              <a:fillRect/>
            </a:stretch>
          </p:blipFill>
          <p:spPr>
            <a:xfrm>
              <a:off x="5326757" y="5335975"/>
              <a:ext cx="794141" cy="238702"/>
            </a:xfrm>
            <a:prstGeom prst="rect">
              <a:avLst/>
            </a:prstGeom>
          </p:spPr>
        </p:pic>
        <p:sp>
          <p:nvSpPr>
            <p:cNvPr id="39" name="テキスト ボックス 38">
              <a:extLst>
                <a:ext uri="{FF2B5EF4-FFF2-40B4-BE49-F238E27FC236}">
                  <a16:creationId xmlns:a16="http://schemas.microsoft.com/office/drawing/2014/main" id="{12575D1B-A16E-6D40-98FF-44992DC62ED5}"/>
                </a:ext>
              </a:extLst>
            </p:cNvPr>
            <p:cNvSpPr txBox="1"/>
            <p:nvPr/>
          </p:nvSpPr>
          <p:spPr>
            <a:xfrm>
              <a:off x="5284490" y="5344638"/>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41" name="図 40">
              <a:extLst>
                <a:ext uri="{FF2B5EF4-FFF2-40B4-BE49-F238E27FC236}">
                  <a16:creationId xmlns:a16="http://schemas.microsoft.com/office/drawing/2014/main" id="{1819B294-FED2-6A4D-879D-799C787E0B70}"/>
                </a:ext>
              </a:extLst>
            </p:cNvPr>
            <p:cNvPicPr>
              <a:picLocks noChangeAspect="1"/>
            </p:cNvPicPr>
            <p:nvPr/>
          </p:nvPicPr>
          <p:blipFill>
            <a:blip r:embed="rId5"/>
            <a:stretch>
              <a:fillRect/>
            </a:stretch>
          </p:blipFill>
          <p:spPr>
            <a:xfrm>
              <a:off x="5404347" y="5624755"/>
              <a:ext cx="279400" cy="279400"/>
            </a:xfrm>
            <a:prstGeom prst="rect">
              <a:avLst/>
            </a:prstGeom>
          </p:spPr>
        </p:pic>
      </p:grpSp>
      <p:grpSp>
        <p:nvGrpSpPr>
          <p:cNvPr id="46" name="グループ化 45">
            <a:extLst>
              <a:ext uri="{FF2B5EF4-FFF2-40B4-BE49-F238E27FC236}">
                <a16:creationId xmlns:a16="http://schemas.microsoft.com/office/drawing/2014/main" id="{DD55BAE9-F957-E044-9ACE-3701D6BB8D22}"/>
              </a:ext>
            </a:extLst>
          </p:cNvPr>
          <p:cNvGrpSpPr/>
          <p:nvPr/>
        </p:nvGrpSpPr>
        <p:grpSpPr>
          <a:xfrm>
            <a:off x="10469961" y="5423131"/>
            <a:ext cx="889987" cy="559420"/>
            <a:chOff x="10469961" y="5423131"/>
            <a:chExt cx="889987" cy="559420"/>
          </a:xfrm>
        </p:grpSpPr>
        <p:pic>
          <p:nvPicPr>
            <p:cNvPr id="154" name="図 153">
              <a:extLst>
                <a:ext uri="{FF2B5EF4-FFF2-40B4-BE49-F238E27FC236}">
                  <a16:creationId xmlns:a16="http://schemas.microsoft.com/office/drawing/2014/main" id="{D48B9576-3A2B-EB44-ABD2-883DFFA8E969}"/>
                </a:ext>
              </a:extLst>
            </p:cNvPr>
            <p:cNvPicPr>
              <a:picLocks noChangeAspect="1"/>
            </p:cNvPicPr>
            <p:nvPr/>
          </p:nvPicPr>
          <p:blipFill>
            <a:blip r:embed="rId2"/>
            <a:stretch>
              <a:fillRect/>
            </a:stretch>
          </p:blipFill>
          <p:spPr>
            <a:xfrm>
              <a:off x="10647558" y="5703151"/>
              <a:ext cx="279400" cy="279400"/>
            </a:xfrm>
            <a:prstGeom prst="rect">
              <a:avLst/>
            </a:prstGeom>
          </p:spPr>
        </p:pic>
        <p:pic>
          <p:nvPicPr>
            <p:cNvPr id="155" name="図 154">
              <a:extLst>
                <a:ext uri="{FF2B5EF4-FFF2-40B4-BE49-F238E27FC236}">
                  <a16:creationId xmlns:a16="http://schemas.microsoft.com/office/drawing/2014/main" id="{87CF6B3D-28B5-A648-9342-E21DDA5E5481}"/>
                </a:ext>
              </a:extLst>
            </p:cNvPr>
            <p:cNvPicPr>
              <a:picLocks noChangeAspect="1"/>
            </p:cNvPicPr>
            <p:nvPr/>
          </p:nvPicPr>
          <p:blipFill>
            <a:blip r:embed="rId3"/>
            <a:stretch>
              <a:fillRect/>
            </a:stretch>
          </p:blipFill>
          <p:spPr>
            <a:xfrm>
              <a:off x="10517551" y="5423131"/>
              <a:ext cx="756670" cy="238702"/>
            </a:xfrm>
            <a:prstGeom prst="rect">
              <a:avLst/>
            </a:prstGeom>
          </p:spPr>
        </p:pic>
        <p:sp>
          <p:nvSpPr>
            <p:cNvPr id="156" name="テキスト ボックス 155">
              <a:extLst>
                <a:ext uri="{FF2B5EF4-FFF2-40B4-BE49-F238E27FC236}">
                  <a16:creationId xmlns:a16="http://schemas.microsoft.com/office/drawing/2014/main" id="{BA2F1A8D-6880-F94C-A18A-4A9C3FE529AC}"/>
                </a:ext>
              </a:extLst>
            </p:cNvPr>
            <p:cNvSpPr txBox="1"/>
            <p:nvPr/>
          </p:nvSpPr>
          <p:spPr>
            <a:xfrm>
              <a:off x="10469961" y="5424986"/>
              <a:ext cx="889987" cy="169277"/>
            </a:xfrm>
            <a:prstGeom prst="rect">
              <a:avLst/>
            </a:prstGeom>
            <a:noFill/>
          </p:spPr>
          <p:txBody>
            <a:bodyPr wrap="none" rtlCol="0">
              <a:spAutoFit/>
            </a:bodyPr>
            <a:lstStyle/>
            <a:p>
              <a:r>
                <a:rPr lang="ja-JP" altLang="en-US" sz="500">
                  <a:solidFill>
                    <a:srgbClr val="FEFDFF"/>
                  </a:solidFill>
                </a:rPr>
                <a:t>でも行けるところがない</a:t>
              </a:r>
            </a:p>
          </p:txBody>
        </p:sp>
      </p:grpSp>
    </p:spTree>
    <p:extLst>
      <p:ext uri="{BB962C8B-B14F-4D97-AF65-F5344CB8AC3E}">
        <p14:creationId xmlns:p14="http://schemas.microsoft.com/office/powerpoint/2010/main" val="388027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180301-259D-6F40-B4A4-3A37E4457941}"/>
              </a:ext>
            </a:extLst>
          </p:cNvPr>
          <p:cNvSpPr>
            <a:spLocks noGrp="1"/>
          </p:cNvSpPr>
          <p:nvPr>
            <p:ph type="title"/>
          </p:nvPr>
        </p:nvSpPr>
        <p:spPr/>
        <p:txBody>
          <a:bodyPr/>
          <a:lstStyle/>
          <a:p>
            <a:r>
              <a:rPr lang="ja-JP" altLang="en-US">
                <a:solidFill>
                  <a:prstClr val="black"/>
                </a:solidFill>
              </a:rPr>
              <a:t>経済回復予測モデル</a:t>
            </a:r>
            <a:endParaRPr lang="ja-JP" altLang="en-US"/>
          </a:p>
        </p:txBody>
      </p:sp>
      <p:sp>
        <p:nvSpPr>
          <p:cNvPr id="4" name="スライド番号プレースホルダー 3">
            <a:extLst>
              <a:ext uri="{FF2B5EF4-FFF2-40B4-BE49-F238E27FC236}">
                <a16:creationId xmlns:a16="http://schemas.microsoft.com/office/drawing/2014/main" id="{38474F39-ED99-F749-BB6D-8F3C79E1B315}"/>
              </a:ext>
            </a:extLst>
          </p:cNvPr>
          <p:cNvSpPr>
            <a:spLocks noGrp="1"/>
          </p:cNvSpPr>
          <p:nvPr>
            <p:ph type="sldNum" sz="quarter" idx="4"/>
          </p:nvPr>
        </p:nvSpPr>
        <p:spPr/>
        <p:txBody>
          <a:bodyPr/>
          <a:lstStyle/>
          <a:p>
            <a:fld id="{4CB1E83F-99FA-45C8-B9BE-C6A88F7F0EED}" type="slidenum">
              <a:rPr lang="ja-JP" altLang="en-US" smtClean="0"/>
              <a:pPr/>
              <a:t>10</a:t>
            </a:fld>
            <a:endParaRPr lang="ja-JP" altLang="en-US" dirty="0"/>
          </a:p>
        </p:txBody>
      </p:sp>
      <p:sp>
        <p:nvSpPr>
          <p:cNvPr id="8" name="正方形/長方形 7">
            <a:extLst>
              <a:ext uri="{FF2B5EF4-FFF2-40B4-BE49-F238E27FC236}">
                <a16:creationId xmlns:a16="http://schemas.microsoft.com/office/drawing/2014/main" id="{0FE646E5-B6E5-3048-8CAA-B51BB2EE3A72}"/>
              </a:ext>
            </a:extLst>
          </p:cNvPr>
          <p:cNvSpPr/>
          <p:nvPr/>
        </p:nvSpPr>
        <p:spPr>
          <a:xfrm>
            <a:off x="541484" y="950275"/>
            <a:ext cx="4044271" cy="369332"/>
          </a:xfrm>
          <a:prstGeom prst="rect">
            <a:avLst/>
          </a:prstGeom>
        </p:spPr>
        <p:txBody>
          <a:bodyPr wrap="square">
            <a:spAutoFit/>
          </a:bodyPr>
          <a:lstStyle/>
          <a:p>
            <a:r>
              <a:rPr lang="ja-JP" altLang="en-US"/>
              <a:t>■</a:t>
            </a:r>
            <a:r>
              <a:rPr lang="en-US" altLang="ja-JP" dirty="0"/>
              <a:t>3</a:t>
            </a:r>
            <a:r>
              <a:rPr lang="ja-JP" altLang="en-US"/>
              <a:t>モデル比較と対応方針</a:t>
            </a:r>
          </a:p>
        </p:txBody>
      </p:sp>
      <p:graphicFrame>
        <p:nvGraphicFramePr>
          <p:cNvPr id="9" name="表 8">
            <a:extLst>
              <a:ext uri="{FF2B5EF4-FFF2-40B4-BE49-F238E27FC236}">
                <a16:creationId xmlns:a16="http://schemas.microsoft.com/office/drawing/2014/main" id="{107B1E44-D222-2A4A-B5EE-C5E4DA5B8084}"/>
              </a:ext>
            </a:extLst>
          </p:cNvPr>
          <p:cNvGraphicFramePr>
            <a:graphicFrameLocks noGrp="1"/>
          </p:cNvGraphicFramePr>
          <p:nvPr>
            <p:extLst>
              <p:ext uri="{D42A27DB-BD31-4B8C-83A1-F6EECF244321}">
                <p14:modId xmlns:p14="http://schemas.microsoft.com/office/powerpoint/2010/main" val="2764464516"/>
              </p:ext>
            </p:extLst>
          </p:nvPr>
        </p:nvGraphicFramePr>
        <p:xfrm>
          <a:off x="655262" y="1711882"/>
          <a:ext cx="10594941" cy="4027554"/>
        </p:xfrm>
        <a:graphic>
          <a:graphicData uri="http://schemas.openxmlformats.org/drawingml/2006/table">
            <a:tbl>
              <a:tblPr firstRow="1" bandRow="1">
                <a:tableStyleId>{5C22544A-7EE6-4342-B048-85BDC9FD1C3A}</a:tableStyleId>
              </a:tblPr>
              <a:tblGrid>
                <a:gridCol w="1064916">
                  <a:extLst>
                    <a:ext uri="{9D8B030D-6E8A-4147-A177-3AD203B41FA5}">
                      <a16:colId xmlns:a16="http://schemas.microsoft.com/office/drawing/2014/main" val="734475869"/>
                    </a:ext>
                  </a:extLst>
                </a:gridCol>
                <a:gridCol w="3176675">
                  <a:extLst>
                    <a:ext uri="{9D8B030D-6E8A-4147-A177-3AD203B41FA5}">
                      <a16:colId xmlns:a16="http://schemas.microsoft.com/office/drawing/2014/main" val="985811789"/>
                    </a:ext>
                  </a:extLst>
                </a:gridCol>
                <a:gridCol w="3176675">
                  <a:extLst>
                    <a:ext uri="{9D8B030D-6E8A-4147-A177-3AD203B41FA5}">
                      <a16:colId xmlns:a16="http://schemas.microsoft.com/office/drawing/2014/main" val="4043229173"/>
                    </a:ext>
                  </a:extLst>
                </a:gridCol>
                <a:gridCol w="3176675">
                  <a:extLst>
                    <a:ext uri="{9D8B030D-6E8A-4147-A177-3AD203B41FA5}">
                      <a16:colId xmlns:a16="http://schemas.microsoft.com/office/drawing/2014/main" val="2268679862"/>
                    </a:ext>
                  </a:extLst>
                </a:gridCol>
              </a:tblGrid>
              <a:tr h="500853">
                <a:tc>
                  <a:txBody>
                    <a:bodyPr/>
                    <a:lstStyle/>
                    <a:p>
                      <a:pPr algn="ct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回復時期</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回復の仕方</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対応方針</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104044143"/>
                  </a:ext>
                </a:extLst>
              </a:tr>
              <a:tr h="1272597">
                <a:tc>
                  <a:txBody>
                    <a:bodyPr/>
                    <a:lstStyle/>
                    <a:p>
                      <a:pPr algn="ctr"/>
                      <a:r>
                        <a:rPr kumimoji="1" lang="ja-JP" altLang="en-US" sz="1200">
                          <a:latin typeface="Yu Gothic UI" panose="020B0500000000000000" pitchFamily="34" charset="-128"/>
                          <a:ea typeface="Yu Gothic UI" panose="020B0500000000000000" pitchFamily="34" charset="-128"/>
                        </a:rPr>
                        <a:t>早期回復</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en-US" altLang="ja-JP" sz="1200" dirty="0">
                          <a:latin typeface="Yu Gothic UI" panose="020B0500000000000000" pitchFamily="34" charset="-128"/>
                          <a:ea typeface="Yu Gothic UI" panose="020B0500000000000000" pitchFamily="34" charset="-128"/>
                        </a:rPr>
                        <a:t>5</a:t>
                      </a:r>
                      <a:r>
                        <a:rPr kumimoji="1" lang="ja-JP" altLang="en-US" sz="1200">
                          <a:latin typeface="Yu Gothic UI" panose="020B0500000000000000" pitchFamily="34" charset="-128"/>
                          <a:ea typeface="Yu Gothic UI" panose="020B0500000000000000" pitchFamily="34" charset="-128"/>
                        </a:rPr>
                        <a:t>末</a:t>
                      </a:r>
                      <a:r>
                        <a:rPr kumimoji="1" lang="en-US" altLang="ja-JP" sz="1200" dirty="0">
                          <a:latin typeface="Yu Gothic UI" panose="020B0500000000000000" pitchFamily="34" charset="-128"/>
                          <a:ea typeface="Yu Gothic UI" panose="020B0500000000000000" pitchFamily="34" charset="-128"/>
                        </a:rPr>
                        <a:t>〜6</a:t>
                      </a:r>
                      <a:r>
                        <a:rPr kumimoji="1" lang="ja-JP" altLang="en-US" sz="1200">
                          <a:latin typeface="Yu Gothic UI" panose="020B0500000000000000" pitchFamily="34" charset="-128"/>
                          <a:ea typeface="Yu Gothic UI" panose="020B0500000000000000" pitchFamily="34" charset="-128"/>
                        </a:rPr>
                        <a:t>月頃に回復基調に。夏休みは縮小されるも、旅行や消費のタイミングが集中する。ただし、海外にはまだいけないこと、ホテルや店舗などのキャパシティに限界があることなどから、</a:t>
                      </a:r>
                      <a:r>
                        <a:rPr kumimoji="1" lang="en-US" altLang="ja-JP" sz="1200" dirty="0">
                          <a:latin typeface="Yu Gothic UI" panose="020B0500000000000000" pitchFamily="34" charset="-128"/>
                          <a:ea typeface="Yu Gothic UI" panose="020B0500000000000000" pitchFamily="34" charset="-128"/>
                        </a:rPr>
                        <a:t>9</a:t>
                      </a:r>
                      <a:r>
                        <a:rPr kumimoji="1" lang="ja-JP" altLang="en-US" sz="1200">
                          <a:latin typeface="Yu Gothic UI" panose="020B0500000000000000" pitchFamily="34" charset="-128"/>
                          <a:ea typeface="Yu Gothic UI" panose="020B0500000000000000" pitchFamily="34" charset="-128"/>
                        </a:rPr>
                        <a:t>月</a:t>
                      </a:r>
                      <a:r>
                        <a:rPr kumimoji="1" lang="en-US" altLang="ja-JP" sz="1200" dirty="0">
                          <a:latin typeface="Yu Gothic UI" panose="020B0500000000000000" pitchFamily="34" charset="-128"/>
                          <a:ea typeface="Yu Gothic UI" panose="020B0500000000000000" pitchFamily="34" charset="-128"/>
                        </a:rPr>
                        <a:t>10</a:t>
                      </a:r>
                      <a:r>
                        <a:rPr kumimoji="1" lang="ja-JP" altLang="en-US" sz="1200">
                          <a:latin typeface="Yu Gothic UI" panose="020B0500000000000000" pitchFamily="34" charset="-128"/>
                          <a:ea typeface="Yu Gothic UI" panose="020B0500000000000000" pitchFamily="34" charset="-128"/>
                        </a:rPr>
                        <a:t>月にも波及。</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latin typeface="Yu Gothic UI" panose="020B0500000000000000" pitchFamily="34" charset="-128"/>
                          <a:ea typeface="Yu Gothic UI" panose="020B0500000000000000" pitchFamily="34" charset="-128"/>
                        </a:rPr>
                        <a:t>経済への影響が少なく、制限されていた人の移動が解除されることで、想定外に劇的な回復をする。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latin typeface="Yu Gothic UI" panose="020B0500000000000000" pitchFamily="34" charset="-128"/>
                          <a:ea typeface="Yu Gothic UI" panose="020B0500000000000000" pitchFamily="34" charset="-128"/>
                        </a:rPr>
                        <a:t>想定外の回復に対応が間に合わない可能性があるため、回復した時に実施できる施策を選定。準備を進めておく必要がある。</a:t>
                      </a:r>
                      <a:endParaRPr kumimoji="1" lang="en-US" altLang="ja-JP" sz="1200" dirty="0">
                        <a:latin typeface="Yu Gothic UI" panose="020B0500000000000000" pitchFamily="34" charset="-128"/>
                        <a:ea typeface="Yu Gothic UI" panose="020B0500000000000000" pitchFamily="34" charset="-128"/>
                      </a:endParaRPr>
                    </a:p>
                    <a:p>
                      <a:pPr algn="l"/>
                      <a:r>
                        <a:rPr kumimoji="1" lang="ja-JP" altLang="en-US" sz="1200">
                          <a:latin typeface="Yu Gothic UI" panose="020B0500000000000000" pitchFamily="34" charset="-128"/>
                          <a:ea typeface="Yu Gothic UI" panose="020B0500000000000000" pitchFamily="34" charset="-128"/>
                        </a:rPr>
                        <a:t>また、夏休み需要への対応が求められる。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76010745"/>
                  </a:ext>
                </a:extLst>
              </a:tr>
              <a:tr h="1127052">
                <a:tc>
                  <a:txBody>
                    <a:bodyPr/>
                    <a:lstStyle/>
                    <a:p>
                      <a:pPr algn="ctr"/>
                      <a:r>
                        <a:rPr kumimoji="1" lang="ja-JP" altLang="en-US" sz="1200">
                          <a:latin typeface="Yu Gothic UI" panose="020B0500000000000000" pitchFamily="34" charset="-128"/>
                          <a:ea typeface="Yu Gothic UI" panose="020B0500000000000000" pitchFamily="34" charset="-128"/>
                        </a:rPr>
                        <a:t>標準</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kumimoji="1" lang="ja-JP" altLang="en-US" sz="1200">
                          <a:latin typeface="Yu Gothic UI" panose="020B0500000000000000" pitchFamily="34" charset="-128"/>
                          <a:ea typeface="Yu Gothic UI" panose="020B0500000000000000" pitchFamily="34" charset="-128"/>
                        </a:rPr>
                        <a:t>緊急事態宣言は</a:t>
                      </a:r>
                      <a:r>
                        <a:rPr kumimoji="1" lang="en-US" altLang="ja-JP" sz="1200" dirty="0">
                          <a:latin typeface="Yu Gothic UI" panose="020B0500000000000000" pitchFamily="34" charset="-128"/>
                          <a:ea typeface="Yu Gothic UI" panose="020B0500000000000000" pitchFamily="34" charset="-128"/>
                        </a:rPr>
                        <a:t>GW</a:t>
                      </a:r>
                      <a:r>
                        <a:rPr kumimoji="1" lang="ja-JP" altLang="en-US" sz="1200">
                          <a:latin typeface="Yu Gothic UI" panose="020B0500000000000000" pitchFamily="34" charset="-128"/>
                          <a:ea typeface="Yu Gothic UI" panose="020B0500000000000000" pitchFamily="34" charset="-128"/>
                        </a:rPr>
                        <a:t>明けまで、その後の自粛要請は夏休み明けまでを想定。</a:t>
                      </a:r>
                      <a:r>
                        <a:rPr kumimoji="1" lang="en-US" altLang="ja-JP" sz="1200" dirty="0">
                          <a:latin typeface="Yu Gothic UI" panose="020B0500000000000000" pitchFamily="34" charset="-128"/>
                          <a:ea typeface="Yu Gothic UI" panose="020B0500000000000000" pitchFamily="34" charset="-128"/>
                        </a:rPr>
                        <a:t>8</a:t>
                      </a:r>
                      <a:r>
                        <a:rPr kumimoji="1" lang="ja-JP" altLang="en-US" sz="1200">
                          <a:latin typeface="Yu Gothic UI" panose="020B0500000000000000" pitchFamily="34" charset="-128"/>
                          <a:ea typeface="Yu Gothic UI" panose="020B0500000000000000" pitchFamily="34" charset="-128"/>
                        </a:rPr>
                        <a:t>月後半から徐々に回復し、秋には終息宣言。秋から冬にかけて回復していく。</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kumimoji="1" lang="ja-JP" altLang="en-US" sz="1200">
                          <a:latin typeface="Yu Gothic UI" panose="020B0500000000000000" pitchFamily="34" charset="-128"/>
                          <a:ea typeface="Yu Gothic UI" panose="020B0500000000000000" pitchFamily="34" charset="-128"/>
                        </a:rPr>
                        <a:t>シルバーウィーク（</a:t>
                      </a:r>
                      <a:r>
                        <a:rPr kumimoji="1" lang="en-US" altLang="ja-JP" sz="1200" dirty="0">
                          <a:latin typeface="Yu Gothic UI" panose="020B0500000000000000" pitchFamily="34" charset="-128"/>
                          <a:ea typeface="Yu Gothic UI" panose="020B0500000000000000" pitchFamily="34" charset="-128"/>
                        </a:rPr>
                        <a:t>9/19〜9/22</a:t>
                      </a:r>
                      <a:r>
                        <a:rPr kumimoji="1" lang="ja-JP" altLang="en-US" sz="1200">
                          <a:latin typeface="Yu Gothic UI" panose="020B0500000000000000" pitchFamily="34" charset="-128"/>
                          <a:ea typeface="Yu Gothic UI" panose="020B0500000000000000" pitchFamily="34" charset="-128"/>
                        </a:rPr>
                        <a:t>）ごろから消費が緩やかに以前の様子を取り戻し、年末年始の休みで大きく回復する。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kumimoji="1" lang="ja-JP" altLang="en-US" sz="1200">
                          <a:latin typeface="Yu Gothic UI" panose="020B0500000000000000" pitchFamily="34" charset="-128"/>
                          <a:ea typeface="Yu Gothic UI" panose="020B0500000000000000" pitchFamily="34" charset="-128"/>
                        </a:rPr>
                        <a:t>回復までに一定の時間があるため、現況下でできるアクションの検討（デジタルコミュニケーションなど ）と、早期実施が必要となる。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522401809"/>
                  </a:ext>
                </a:extLst>
              </a:tr>
              <a:tr h="1127052">
                <a:tc>
                  <a:txBody>
                    <a:bodyPr/>
                    <a:lstStyle/>
                    <a:p>
                      <a:pPr algn="ctr"/>
                      <a:r>
                        <a:rPr kumimoji="1" lang="ja-JP" altLang="en-US" sz="1200">
                          <a:latin typeface="Yu Gothic UI" panose="020B0500000000000000" pitchFamily="34" charset="-128"/>
                          <a:ea typeface="Yu Gothic UI" panose="020B0500000000000000" pitchFamily="34" charset="-128"/>
                        </a:rPr>
                        <a:t>長期化</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latin typeface="Yu Gothic UI" panose="020B0500000000000000" pitchFamily="34" charset="-128"/>
                          <a:ea typeface="Yu Gothic UI" panose="020B0500000000000000" pitchFamily="34" charset="-128"/>
                        </a:rPr>
                        <a:t>回復時期は、</a:t>
                      </a:r>
                      <a:r>
                        <a:rPr kumimoji="1" lang="en-US" altLang="ja-JP" sz="1200" dirty="0">
                          <a:latin typeface="Yu Gothic UI" panose="020B0500000000000000" pitchFamily="34" charset="-128"/>
                          <a:ea typeface="Yu Gothic UI" panose="020B0500000000000000" pitchFamily="34" charset="-128"/>
                        </a:rPr>
                        <a:t>1</a:t>
                      </a:r>
                      <a:r>
                        <a:rPr kumimoji="1" lang="ja-JP" altLang="en-US" sz="1200">
                          <a:latin typeface="Yu Gothic UI" panose="020B0500000000000000" pitchFamily="34" charset="-128"/>
                          <a:ea typeface="Yu Gothic UI" panose="020B0500000000000000" pitchFamily="34" charset="-128"/>
                        </a:rPr>
                        <a:t>年半</a:t>
                      </a:r>
                      <a:r>
                        <a:rPr kumimoji="1" lang="en-US" altLang="ja-JP" sz="1200" dirty="0">
                          <a:latin typeface="Yu Gothic UI" panose="020B0500000000000000" pitchFamily="34" charset="-128"/>
                          <a:ea typeface="Yu Gothic UI" panose="020B0500000000000000" pitchFamily="34" charset="-128"/>
                        </a:rPr>
                        <a:t>〜2</a:t>
                      </a:r>
                      <a:r>
                        <a:rPr kumimoji="1" lang="ja-JP" altLang="en-US" sz="1200">
                          <a:latin typeface="Yu Gothic UI" panose="020B0500000000000000" pitchFamily="34" charset="-128"/>
                          <a:ea typeface="Yu Gothic UI" panose="020B0500000000000000" pitchFamily="34" charset="-128"/>
                        </a:rPr>
                        <a:t>年後以降。ワクチンの開発タイミングによって大きく変動する。</a:t>
                      </a:r>
                      <a:r>
                        <a:rPr kumimoji="1" lang="en-US" altLang="ja-JP" sz="1200" dirty="0">
                          <a:latin typeface="Yu Gothic UI" panose="020B0500000000000000" pitchFamily="34" charset="-128"/>
                          <a:ea typeface="Yu Gothic UI" panose="020B0500000000000000" pitchFamily="34" charset="-128"/>
                        </a:rPr>
                        <a:t>※</a:t>
                      </a:r>
                      <a:r>
                        <a:rPr kumimoji="1" lang="ja-JP" altLang="en-US" sz="1200">
                          <a:latin typeface="Yu Gothic UI" panose="020B0500000000000000" pitchFamily="34" charset="-128"/>
                          <a:ea typeface="Yu Gothic UI" panose="020B0500000000000000" pitchFamily="34" charset="-128"/>
                        </a:rPr>
                        <a:t>最短で半年ほどでワクチンが開発できるという主張もあり、もう少し早くなる可能性も。</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solidFill>
                            <a:sysClr val="windowText" lastClr="000000"/>
                          </a:solidFill>
                          <a:latin typeface="Yu Gothic UI" panose="020B0500000000000000" pitchFamily="34" charset="-128"/>
                          <a:ea typeface="Yu Gothic UI" panose="020B0500000000000000" pitchFamily="34" charset="-128"/>
                        </a:rPr>
                        <a:t>長期化するほど、</a:t>
                      </a:r>
                      <a:r>
                        <a:rPr lang="ja-JP" altLang="en-US" sz="1200">
                          <a:solidFill>
                            <a:sysClr val="windowText" lastClr="000000"/>
                          </a:solidFill>
                          <a:latin typeface="Yu Gothic UI" panose="020B0500000000000000" pitchFamily="34" charset="-128"/>
                          <a:ea typeface="Yu Gothic UI" panose="020B0500000000000000" pitchFamily="34" charset="-128"/>
                        </a:rPr>
                        <a:t>倒産の増加など、社会への影響が大きく回復曲線はゆっくりになる。</a:t>
                      </a:r>
                      <a:endParaRPr kumimoji="1" lang="en-US" altLang="ja-JP" sz="1200" dirty="0">
                        <a:solidFill>
                          <a:sysClr val="windowText" lastClr="000000"/>
                        </a:solidFill>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latin typeface="Yu Gothic UI" panose="020B0500000000000000" pitchFamily="34" charset="-128"/>
                          <a:ea typeface="Yu Gothic UI" panose="020B0500000000000000" pitchFamily="34" charset="-128"/>
                        </a:rPr>
                        <a:t>社会全体の働き方が変わり、不況が長引くため「</a:t>
                      </a:r>
                      <a:r>
                        <a:rPr kumimoji="1" lang="en-US" altLang="ja-JP" sz="1200" dirty="0">
                          <a:latin typeface="Yu Gothic UI" panose="020B0500000000000000" pitchFamily="34" charset="-128"/>
                          <a:ea typeface="Yu Gothic UI" panose="020B0500000000000000" pitchFamily="34" charset="-128"/>
                        </a:rPr>
                        <a:t>Nice to Have</a:t>
                      </a:r>
                      <a:r>
                        <a:rPr kumimoji="1" lang="ja-JP" altLang="en-US" sz="1200">
                          <a:latin typeface="Yu Gothic UI" panose="020B0500000000000000" pitchFamily="34" charset="-128"/>
                          <a:ea typeface="Yu Gothic UI" panose="020B0500000000000000" pitchFamily="34" charset="-128"/>
                        </a:rPr>
                        <a:t>」から「</a:t>
                      </a:r>
                      <a:r>
                        <a:rPr kumimoji="1" lang="en-US" altLang="ja-JP" sz="1200" dirty="0">
                          <a:latin typeface="Yu Gothic UI" panose="020B0500000000000000" pitchFamily="34" charset="-128"/>
                          <a:ea typeface="Yu Gothic UI" panose="020B0500000000000000" pitchFamily="34" charset="-128"/>
                        </a:rPr>
                        <a:t>Must Have</a:t>
                      </a:r>
                      <a:r>
                        <a:rPr kumimoji="1" lang="ja-JP" altLang="en-US" sz="1200">
                          <a:latin typeface="Yu Gothic UI" panose="020B0500000000000000" pitchFamily="34" charset="-128"/>
                          <a:ea typeface="Yu Gothic UI" panose="020B0500000000000000" pitchFamily="34" charset="-128"/>
                        </a:rPr>
                        <a:t>」への転換、デジタルトランスフォーメーションを含めたサービス・製品開発が求められる。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44088641"/>
                  </a:ext>
                </a:extLst>
              </a:tr>
            </a:tbl>
          </a:graphicData>
        </a:graphic>
      </p:graphicFrame>
    </p:spTree>
    <p:extLst>
      <p:ext uri="{BB962C8B-B14F-4D97-AF65-F5344CB8AC3E}">
        <p14:creationId xmlns:p14="http://schemas.microsoft.com/office/powerpoint/2010/main" val="346307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6"/>
          <p:cNvSpPr txBox="1">
            <a:spLocks noGrp="1"/>
          </p:cNvSpPr>
          <p:nvPr>
            <p:ph type="body" idx="1"/>
          </p:nvPr>
        </p:nvSpPr>
        <p:spPr>
          <a:xfrm>
            <a:off x="889846" y="2926020"/>
            <a:ext cx="10412308" cy="432000"/>
          </a:xfrm>
          <a:prstGeom prst="rect">
            <a:avLst/>
          </a:prstGeom>
          <a:noFill/>
          <a:ln>
            <a:noFill/>
          </a:ln>
        </p:spPr>
        <p:txBody>
          <a:bodyPr spcFirstLastPara="1" wrap="square" lIns="36000" tIns="36000" rIns="36000" bIns="36000" anchor="ctr" anchorCtr="0">
            <a:noAutofit/>
          </a:bodyPr>
          <a:lstStyle/>
          <a:p>
            <a:pPr marL="0" lvl="0" indent="0">
              <a:spcBef>
                <a:spcPts val="0"/>
              </a:spcBef>
            </a:pPr>
            <a:r>
              <a:rPr lang="ja-JP" altLang="en-US">
                <a:latin typeface="Yu Gothic UI" panose="020B0500000000000000" pitchFamily="34" charset="-128"/>
                <a:ea typeface="Yu Gothic UI" panose="020B0500000000000000" pitchFamily="34" charset="-128"/>
              </a:rPr>
              <a:t>対応方針検討ワーク資料</a:t>
            </a:r>
            <a:r>
              <a:rPr lang="en-US" altLang="ja-JP" dirty="0">
                <a:latin typeface="Yu Gothic UI" panose="020B0500000000000000" pitchFamily="34" charset="-128"/>
                <a:ea typeface="Yu Gothic UI" panose="020B0500000000000000" pitchFamily="34" charset="-128"/>
              </a:rPr>
              <a:t>/</a:t>
            </a:r>
            <a:r>
              <a:rPr lang="ja-JP" altLang="en-US">
                <a:latin typeface="Yu Gothic UI" panose="020B0500000000000000" pitchFamily="34" charset="-128"/>
                <a:ea typeface="Yu Gothic UI" panose="020B0500000000000000" pitchFamily="34" charset="-128"/>
              </a:rPr>
              <a:t>サンプル</a:t>
            </a:r>
            <a:endParaRPr dirty="0">
              <a:latin typeface="Yu Gothic UI" panose="020B0500000000000000" pitchFamily="34" charset="-128"/>
              <a:ea typeface="Yu Gothic UI" panose="020B0500000000000000" pitchFamily="34" charset="-128"/>
            </a:endParaRPr>
          </a:p>
        </p:txBody>
      </p:sp>
      <p:sp>
        <p:nvSpPr>
          <p:cNvPr id="91" name="Google Shape;91;p6"/>
          <p:cNvSpPr txBox="1">
            <a:spLocks noGrp="1"/>
          </p:cNvSpPr>
          <p:nvPr>
            <p:ph type="sldNum" idx="12"/>
          </p:nvPr>
        </p:nvSpPr>
        <p:spPr>
          <a:xfrm>
            <a:off x="9011200" y="6315439"/>
            <a:ext cx="2844800" cy="365125"/>
          </a:xfrm>
          <a:prstGeom prst="rect">
            <a:avLst/>
          </a:prstGeom>
          <a:solidFill>
            <a:schemeClr val="lt1"/>
          </a:solidFill>
          <a:ln>
            <a:noFill/>
          </a:ln>
        </p:spPr>
        <p:txBody>
          <a:bodyPr spcFirstLastPara="1" wrap="square" lIns="36000" tIns="36000" rIns="36000" bIns="36000" anchor="ctr" anchorCtr="0">
            <a:noAutofit/>
          </a:bodyPr>
          <a:lstStyle/>
          <a:p>
            <a:pPr marL="0" lvl="0" indent="0" algn="r" rtl="0">
              <a:spcBef>
                <a:spcPts val="0"/>
              </a:spcBef>
              <a:spcAft>
                <a:spcPts val="0"/>
              </a:spcAft>
              <a:buNone/>
            </a:pPr>
            <a:fld id="{00000000-1234-1234-1234-123412341234}" type="slidenum">
              <a:rPr lang="en-US" altLang="ja-JP"/>
              <a:t>11</a:t>
            </a:fld>
            <a:endParaRPr/>
          </a:p>
        </p:txBody>
      </p:sp>
      <p:sp>
        <p:nvSpPr>
          <p:cNvPr id="92" name="Google Shape;92;p6"/>
          <p:cNvSpPr txBox="1">
            <a:spLocks noGrp="1"/>
          </p:cNvSpPr>
          <p:nvPr>
            <p:ph type="body" idx="2"/>
          </p:nvPr>
        </p:nvSpPr>
        <p:spPr>
          <a:xfrm>
            <a:off x="1424762" y="3500607"/>
            <a:ext cx="9877391" cy="936000"/>
          </a:xfrm>
          <a:prstGeom prst="rect">
            <a:avLst/>
          </a:prstGeom>
          <a:noFill/>
          <a:ln>
            <a:noFill/>
          </a:ln>
        </p:spPr>
        <p:txBody>
          <a:bodyPr spcFirstLastPara="1" wrap="square" lIns="36000" tIns="36000" rIns="36000" bIns="36000" anchor="t" anchorCtr="0">
            <a:noAutofit/>
          </a:bodyPr>
          <a:lstStyle/>
          <a:p>
            <a:pPr marL="342900" indent="-241300">
              <a:spcBef>
                <a:spcPts val="0"/>
              </a:spcBef>
              <a:buNone/>
            </a:pPr>
            <a:endParaRPr lang="ja-JP" altLang="en-US">
              <a:latin typeface="Yu Gothic UI" panose="020B0500000000000000" pitchFamily="34" charset="-128"/>
              <a:ea typeface="Yu Gothic UI" panose="020B0500000000000000" pitchFamily="34" charset="-128"/>
            </a:endParaRPr>
          </a:p>
        </p:txBody>
      </p:sp>
      <p:sp>
        <p:nvSpPr>
          <p:cNvPr id="5" name="正方形/長方形 4">
            <a:extLst>
              <a:ext uri="{FF2B5EF4-FFF2-40B4-BE49-F238E27FC236}">
                <a16:creationId xmlns:a16="http://schemas.microsoft.com/office/drawing/2014/main" id="{91D0CAFE-03D5-AF48-8994-1C8FE9EAAFA6}"/>
              </a:ext>
            </a:extLst>
          </p:cNvPr>
          <p:cNvSpPr/>
          <p:nvPr/>
        </p:nvSpPr>
        <p:spPr>
          <a:xfrm>
            <a:off x="787939" y="5480941"/>
            <a:ext cx="5992240" cy="400110"/>
          </a:xfrm>
          <a:prstGeom prst="rect">
            <a:avLst/>
          </a:prstGeom>
        </p:spPr>
        <p:txBody>
          <a:bodyPr wrap="square">
            <a:spAutoFit/>
          </a:bodyPr>
          <a:lstStyle/>
          <a:p>
            <a:r>
              <a:rPr lang="en-US" altLang="ja-JP" sz="1000" dirty="0">
                <a:latin typeface="Meiryo UI" panose="020B0604030504040204" pitchFamily="34" charset="-128"/>
                <a:ea typeface="Meiryo UI" panose="020B0604030504040204" pitchFamily="34" charset="-128"/>
              </a:rPr>
              <a:t>※</a:t>
            </a:r>
            <a:r>
              <a:rPr lang="ja-JP" altLang="en-US" sz="1000">
                <a:latin typeface="Meiryo UI" panose="020B0604030504040204" pitchFamily="34" charset="-128"/>
                <a:ea typeface="Meiryo UI" panose="020B0604030504040204" pitchFamily="34" charset="-128"/>
              </a:rPr>
              <a:t>本資料は、戦略とアクション方針をまでを明らかにするまでのものとなります。</a:t>
            </a:r>
            <a:endParaRPr lang="en-US" altLang="ja-JP" sz="1000" dirty="0">
              <a:latin typeface="Meiryo UI" panose="020B0604030504040204" pitchFamily="34" charset="-128"/>
              <a:ea typeface="Meiryo UI" panose="020B0604030504040204" pitchFamily="34" charset="-128"/>
            </a:endParaRPr>
          </a:p>
          <a:p>
            <a:r>
              <a:rPr lang="ja-JP" altLang="en-US" sz="1000">
                <a:latin typeface="Meiryo UI" panose="020B0604030504040204" pitchFamily="34" charset="-128"/>
                <a:ea typeface="Meiryo UI" panose="020B0604030504040204" pitchFamily="34" charset="-128"/>
              </a:rPr>
              <a:t>　</a:t>
            </a:r>
            <a:r>
              <a:rPr lang="en-US" altLang="ja-JP" sz="1000" dirty="0">
                <a:latin typeface="Meiryo UI" panose="020B0604030504040204" pitchFamily="34" charset="-128"/>
                <a:ea typeface="Meiryo UI" panose="020B0604030504040204" pitchFamily="34" charset="-128"/>
              </a:rPr>
              <a:t> </a:t>
            </a:r>
            <a:r>
              <a:rPr lang="ja-JP" altLang="en-US" sz="1000">
                <a:latin typeface="Meiryo UI" panose="020B0604030504040204" pitchFamily="34" charset="-128"/>
                <a:ea typeface="Meiryo UI" panose="020B0604030504040204" pitchFamily="34" charset="-128"/>
              </a:rPr>
              <a:t>追って、財務・人事・マーケティング・営業などの詳細プランへ落とし込む必要があります。</a:t>
            </a:r>
            <a:endParaRPr lang="en-US" altLang="ja-JP" sz="1000"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10512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a:extLst>
              <a:ext uri="{FF2B5EF4-FFF2-40B4-BE49-F238E27FC236}">
                <a16:creationId xmlns:a16="http://schemas.microsoft.com/office/drawing/2014/main" id="{C1A0044E-1C49-6B40-9477-4A37CE5ED48A}"/>
              </a:ext>
            </a:extLst>
          </p:cNvPr>
          <p:cNvSpPr/>
          <p:nvPr/>
        </p:nvSpPr>
        <p:spPr>
          <a:xfrm>
            <a:off x="1458882" y="1674700"/>
            <a:ext cx="9688940" cy="1514928"/>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2544"/>
            <a:ext cx="9688940" cy="1395996"/>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8098"/>
            <a:ext cx="9688940" cy="1420280"/>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5" name="グループ化 144">
            <a:extLst>
              <a:ext uri="{FF2B5EF4-FFF2-40B4-BE49-F238E27FC236}">
                <a16:creationId xmlns:a16="http://schemas.microsoft.com/office/drawing/2014/main" id="{E44A1BBD-47B0-084B-A6A9-B65C0B2433E0}"/>
              </a:ext>
            </a:extLst>
          </p:cNvPr>
          <p:cNvGrpSpPr/>
          <p:nvPr/>
        </p:nvGrpSpPr>
        <p:grpSpPr>
          <a:xfrm>
            <a:off x="4257704" y="1529519"/>
            <a:ext cx="5509049" cy="4679037"/>
            <a:chOff x="4257704" y="988745"/>
            <a:chExt cx="5509049" cy="5219811"/>
          </a:xfrm>
        </p:grpSpPr>
        <p:sp>
          <p:nvSpPr>
            <p:cNvPr id="140" name="正方形/長方形 139">
              <a:extLst>
                <a:ext uri="{FF2B5EF4-FFF2-40B4-BE49-F238E27FC236}">
                  <a16:creationId xmlns:a16="http://schemas.microsoft.com/office/drawing/2014/main" id="{C1D4E53A-3606-ED4B-9873-01C24428E425}"/>
                </a:ext>
              </a:extLst>
            </p:cNvPr>
            <p:cNvSpPr/>
            <p:nvPr/>
          </p:nvSpPr>
          <p:spPr>
            <a:xfrm>
              <a:off x="4257704"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69366E07-D552-7249-9455-4C2DE78D0CCC}"/>
                </a:ext>
              </a:extLst>
            </p:cNvPr>
            <p:cNvSpPr/>
            <p:nvPr/>
          </p:nvSpPr>
          <p:spPr>
            <a:xfrm>
              <a:off x="6564486"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正方形/長方形 143">
              <a:extLst>
                <a:ext uri="{FF2B5EF4-FFF2-40B4-BE49-F238E27FC236}">
                  <a16:creationId xmlns:a16="http://schemas.microsoft.com/office/drawing/2014/main" id="{280935A2-4474-964F-99EE-39BE0FD70FE7}"/>
                </a:ext>
              </a:extLst>
            </p:cNvPr>
            <p:cNvSpPr/>
            <p:nvPr/>
          </p:nvSpPr>
          <p:spPr>
            <a:xfrm>
              <a:off x="9519496" y="992321"/>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21" name="図 120">
            <a:extLst>
              <a:ext uri="{FF2B5EF4-FFF2-40B4-BE49-F238E27FC236}">
                <a16:creationId xmlns:a16="http://schemas.microsoft.com/office/drawing/2014/main" id="{353EC385-46E3-D343-8A66-0E5911E84B61}"/>
              </a:ext>
            </a:extLst>
          </p:cNvPr>
          <p:cNvPicPr>
            <a:picLocks noChangeAspect="1"/>
          </p:cNvPicPr>
          <p:nvPr/>
        </p:nvPicPr>
        <p:blipFill>
          <a:blip r:embed="rId2"/>
          <a:stretch>
            <a:fillRect/>
          </a:stretch>
        </p:blipFill>
        <p:spPr>
          <a:xfrm>
            <a:off x="2576255" y="1932826"/>
            <a:ext cx="8571565" cy="1117142"/>
          </a:xfrm>
          <a:prstGeom prst="rect">
            <a:avLst/>
          </a:prstGeom>
        </p:spPr>
      </p:pic>
      <p:grpSp>
        <p:nvGrpSpPr>
          <p:cNvPr id="102" name="グループ化 101">
            <a:extLst>
              <a:ext uri="{FF2B5EF4-FFF2-40B4-BE49-F238E27FC236}">
                <a16:creationId xmlns:a16="http://schemas.microsoft.com/office/drawing/2014/main" id="{EB98C972-B7FB-1947-B042-7C20BA25D170}"/>
              </a:ext>
            </a:extLst>
          </p:cNvPr>
          <p:cNvGrpSpPr/>
          <p:nvPr/>
        </p:nvGrpSpPr>
        <p:grpSpPr>
          <a:xfrm>
            <a:off x="1009813" y="1532724"/>
            <a:ext cx="10199896" cy="4675832"/>
            <a:chOff x="1009813" y="992320"/>
            <a:chExt cx="10199896" cy="5216236"/>
          </a:xfrm>
        </p:grpSpPr>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066198"/>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104" name="グループ化 103">
              <a:extLst>
                <a:ext uri="{FF2B5EF4-FFF2-40B4-BE49-F238E27FC236}">
                  <a16:creationId xmlns:a16="http://schemas.microsoft.com/office/drawing/2014/main" id="{3281E972-FBFB-1949-BFE7-6ED6D9B157F9}"/>
                </a:ext>
              </a:extLst>
            </p:cNvPr>
            <p:cNvGrpSpPr/>
            <p:nvPr/>
          </p:nvGrpSpPr>
          <p:grpSpPr>
            <a:xfrm>
              <a:off x="1009813" y="992320"/>
              <a:ext cx="10199896" cy="5216236"/>
              <a:chOff x="1009813" y="992320"/>
              <a:chExt cx="10199896" cy="5216236"/>
            </a:xfrm>
          </p:grpSpPr>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992320"/>
                <a:ext cx="10199896" cy="5216236"/>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grpSp>
      <p:sp>
        <p:nvSpPr>
          <p:cNvPr id="9" name="正方形/長方形 8">
            <a:extLst>
              <a:ext uri="{FF2B5EF4-FFF2-40B4-BE49-F238E27FC236}">
                <a16:creationId xmlns:a16="http://schemas.microsoft.com/office/drawing/2014/main" id="{264A1EB8-4425-0B4C-BD63-E0C937F3D163}"/>
              </a:ext>
            </a:extLst>
          </p:cNvPr>
          <p:cNvSpPr/>
          <p:nvPr/>
        </p:nvSpPr>
        <p:spPr>
          <a:xfrm>
            <a:off x="1012004" y="1674700"/>
            <a:ext cx="446926" cy="1512537"/>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4701"/>
            <a:ext cx="323165" cy="1494630"/>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4701"/>
            <a:ext cx="1066168" cy="563629"/>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339"/>
            <a:ext cx="1066168" cy="43874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8494"/>
            <a:ext cx="1066168" cy="43874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grpSp>
        <p:nvGrpSpPr>
          <p:cNvPr id="49" name="グループ化 48">
            <a:extLst>
              <a:ext uri="{FF2B5EF4-FFF2-40B4-BE49-F238E27FC236}">
                <a16:creationId xmlns:a16="http://schemas.microsoft.com/office/drawing/2014/main" id="{5950EC03-50B5-1D46-83DF-21D18F028887}"/>
              </a:ext>
            </a:extLst>
          </p:cNvPr>
          <p:cNvGrpSpPr/>
          <p:nvPr/>
        </p:nvGrpSpPr>
        <p:grpSpPr>
          <a:xfrm>
            <a:off x="3145019" y="2297667"/>
            <a:ext cx="3903481" cy="729923"/>
            <a:chOff x="3145019" y="1845671"/>
            <a:chExt cx="3903481" cy="814283"/>
          </a:xfrm>
        </p:grpSpPr>
        <p:sp>
          <p:nvSpPr>
            <p:cNvPr id="43" name="ホームベース 42">
              <a:extLst>
                <a:ext uri="{FF2B5EF4-FFF2-40B4-BE49-F238E27FC236}">
                  <a16:creationId xmlns:a16="http://schemas.microsoft.com/office/drawing/2014/main" id="{E1284AEC-0428-5D44-A324-DF3E2C61F143}"/>
                </a:ext>
              </a:extLst>
            </p:cNvPr>
            <p:cNvSpPr/>
            <p:nvPr/>
          </p:nvSpPr>
          <p:spPr>
            <a:xfrm>
              <a:off x="3145019" y="1845671"/>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062141"/>
              <a:ext cx="1172123"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5" name="ホームベース 44">
              <a:extLst>
                <a:ext uri="{FF2B5EF4-FFF2-40B4-BE49-F238E27FC236}">
                  <a16:creationId xmlns:a16="http://schemas.microsoft.com/office/drawing/2014/main" id="{13940137-F26A-6F4A-BD17-0ADFC4636FC2}"/>
                </a:ext>
              </a:extLst>
            </p:cNvPr>
            <p:cNvSpPr/>
            <p:nvPr/>
          </p:nvSpPr>
          <p:spPr>
            <a:xfrm>
              <a:off x="5484994" y="1845671"/>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夏休み検討</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5212138" y="2064746"/>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5050212" y="2470088"/>
              <a:ext cx="1318837"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需要回復</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8" name="ホームベース 47">
              <a:extLst>
                <a:ext uri="{FF2B5EF4-FFF2-40B4-BE49-F238E27FC236}">
                  <a16:creationId xmlns:a16="http://schemas.microsoft.com/office/drawing/2014/main" id="{F5479DDC-7582-5741-A351-9483E45C61B6}"/>
                </a:ext>
              </a:extLst>
            </p:cNvPr>
            <p:cNvSpPr/>
            <p:nvPr/>
          </p:nvSpPr>
          <p:spPr>
            <a:xfrm>
              <a:off x="6374187" y="2470088"/>
              <a:ext cx="674313"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お出掛けのピーク</a:t>
              </a:r>
              <a:endParaRPr lang="ja-JP" altLang="en-US" sz="700" dirty="0">
                <a:solidFill>
                  <a:srgbClr val="283756"/>
                </a:solidFill>
                <a:latin typeface="Yu Gothic UI" panose="020B0500000000000000" pitchFamily="34" charset="-128"/>
                <a:ea typeface="Yu Gothic UI" panose="020B0500000000000000" pitchFamily="34" charset="-128"/>
              </a:endParaRPr>
            </a:p>
          </p:txBody>
        </p:sp>
      </p:grpSp>
      <p:sp>
        <p:nvSpPr>
          <p:cNvPr id="54" name="正方形/長方形 53">
            <a:extLst>
              <a:ext uri="{FF2B5EF4-FFF2-40B4-BE49-F238E27FC236}">
                <a16:creationId xmlns:a16="http://schemas.microsoft.com/office/drawing/2014/main" id="{496378AB-3385-EC40-8762-AFCAC1418EEF}"/>
              </a:ext>
            </a:extLst>
          </p:cNvPr>
          <p:cNvSpPr/>
          <p:nvPr/>
        </p:nvSpPr>
        <p:spPr>
          <a:xfrm>
            <a:off x="1012004" y="3252998"/>
            <a:ext cx="446926" cy="1395996"/>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1927"/>
            <a:ext cx="323165" cy="1494630"/>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65" name="ホームベース 64">
            <a:extLst>
              <a:ext uri="{FF2B5EF4-FFF2-40B4-BE49-F238E27FC236}">
                <a16:creationId xmlns:a16="http://schemas.microsoft.com/office/drawing/2014/main" id="{ED0A0DDA-BFA8-C34A-8EBA-C474B981ED58}"/>
              </a:ext>
            </a:extLst>
          </p:cNvPr>
          <p:cNvSpPr/>
          <p:nvPr/>
        </p:nvSpPr>
        <p:spPr>
          <a:xfrm>
            <a:off x="4444921" y="4723792"/>
            <a:ext cx="565342" cy="42052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再開</a:t>
            </a:r>
            <a:r>
              <a:rPr lang="en-US" altLang="ja-JP" sz="800" dirty="0">
                <a:solidFill>
                  <a:srgbClr val="283756"/>
                </a:solidFill>
                <a:latin typeface="Yu Gothic UI" panose="020B0500000000000000" pitchFamily="34" charset="-128"/>
                <a:ea typeface="Yu Gothic UI" panose="020B0500000000000000" pitchFamily="34" charset="-128"/>
              </a:rPr>
              <a:t>/</a:t>
            </a:r>
          </a:p>
          <a:p>
            <a:pPr algn="ctr"/>
            <a:r>
              <a:rPr lang="ja-JP" altLang="en-US" sz="800">
                <a:solidFill>
                  <a:srgbClr val="283756"/>
                </a:solidFill>
                <a:latin typeface="Yu Gothic UI" panose="020B0500000000000000" pitchFamily="34" charset="-128"/>
                <a:ea typeface="Yu Gothic UI" panose="020B0500000000000000" pitchFamily="34" charset="-128"/>
              </a:rPr>
              <a:t>受け入れ準備</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68" name="ホームベース 67">
            <a:extLst>
              <a:ext uri="{FF2B5EF4-FFF2-40B4-BE49-F238E27FC236}">
                <a16:creationId xmlns:a16="http://schemas.microsoft.com/office/drawing/2014/main" id="{A214D3B4-80FC-E14D-8B51-D016555F2870}"/>
              </a:ext>
            </a:extLst>
          </p:cNvPr>
          <p:cNvSpPr/>
          <p:nvPr/>
        </p:nvSpPr>
        <p:spPr>
          <a:xfrm>
            <a:off x="5462122" y="4723792"/>
            <a:ext cx="1203799" cy="42052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順次受け入れ拡大</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69" name="ホームベース 68">
            <a:extLst>
              <a:ext uri="{FF2B5EF4-FFF2-40B4-BE49-F238E27FC236}">
                <a16:creationId xmlns:a16="http://schemas.microsoft.com/office/drawing/2014/main" id="{EC15D0A5-B827-324B-A1ED-D29F9CE8BB23}"/>
              </a:ext>
            </a:extLst>
          </p:cNvPr>
          <p:cNvSpPr/>
          <p:nvPr/>
        </p:nvSpPr>
        <p:spPr>
          <a:xfrm>
            <a:off x="4444920" y="5203953"/>
            <a:ext cx="605291" cy="93442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 altLang="ja-JP" sz="800" dirty="0">
                <a:solidFill>
                  <a:srgbClr val="283756"/>
                </a:solidFill>
                <a:latin typeface="Yu Gothic UI" panose="020B0500000000000000" pitchFamily="34" charset="-128"/>
                <a:ea typeface="Yu Gothic UI" panose="020B0500000000000000" pitchFamily="34" charset="-128"/>
              </a:rPr>
              <a:t>PJT</a:t>
            </a:r>
            <a:r>
              <a:rPr lang="ja-JP" altLang="en-US" sz="800">
                <a:solidFill>
                  <a:srgbClr val="283756"/>
                </a:solidFill>
                <a:latin typeface="Yu Gothic UI" panose="020B0500000000000000" pitchFamily="34" charset="-128"/>
                <a:ea typeface="Yu Gothic UI" panose="020B0500000000000000" pitchFamily="34" charset="-128"/>
              </a:rPr>
              <a:t>計画見直し</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70" name="ホームベース 69">
            <a:extLst>
              <a:ext uri="{FF2B5EF4-FFF2-40B4-BE49-F238E27FC236}">
                <a16:creationId xmlns:a16="http://schemas.microsoft.com/office/drawing/2014/main" id="{79E0C9CF-5AB6-C243-9467-BF3F90E6FC5F}"/>
              </a:ext>
            </a:extLst>
          </p:cNvPr>
          <p:cNvSpPr/>
          <p:nvPr/>
        </p:nvSpPr>
        <p:spPr>
          <a:xfrm>
            <a:off x="5050211" y="5442120"/>
            <a:ext cx="1318837"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イベント準備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75" name="ホームベース 74">
            <a:extLst>
              <a:ext uri="{FF2B5EF4-FFF2-40B4-BE49-F238E27FC236}">
                <a16:creationId xmlns:a16="http://schemas.microsoft.com/office/drawing/2014/main" id="{E4924DD6-0506-CA46-93AD-29E6048D16DA}"/>
              </a:ext>
            </a:extLst>
          </p:cNvPr>
          <p:cNvSpPr/>
          <p:nvPr/>
        </p:nvSpPr>
        <p:spPr>
          <a:xfrm>
            <a:off x="7312147" y="5442120"/>
            <a:ext cx="1723569"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イベント準備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79" name="ホームベース 78">
            <a:extLst>
              <a:ext uri="{FF2B5EF4-FFF2-40B4-BE49-F238E27FC236}">
                <a16:creationId xmlns:a16="http://schemas.microsoft.com/office/drawing/2014/main" id="{3D2087DE-7EA7-0D48-91C3-4B50995714CB}"/>
              </a:ext>
            </a:extLst>
          </p:cNvPr>
          <p:cNvSpPr/>
          <p:nvPr/>
        </p:nvSpPr>
        <p:spPr>
          <a:xfrm>
            <a:off x="6035752" y="5959121"/>
            <a:ext cx="2286090"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イベント準備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2999"/>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8839"/>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7526"/>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18998"/>
            <a:ext cx="446926" cy="1423886"/>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0772"/>
            <a:ext cx="323165" cy="1548545"/>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sp>
        <p:nvSpPr>
          <p:cNvPr id="89" name="正方形/長方形 88">
            <a:extLst>
              <a:ext uri="{FF2B5EF4-FFF2-40B4-BE49-F238E27FC236}">
                <a16:creationId xmlns:a16="http://schemas.microsoft.com/office/drawing/2014/main" id="{B0558790-96C8-0149-9787-2F23857D9812}"/>
              </a:ext>
            </a:extLst>
          </p:cNvPr>
          <p:cNvSpPr/>
          <p:nvPr/>
        </p:nvSpPr>
        <p:spPr>
          <a:xfrm>
            <a:off x="1510088" y="4722277"/>
            <a:ext cx="1066168" cy="43874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90" name="正方形/長方形 89">
            <a:extLst>
              <a:ext uri="{FF2B5EF4-FFF2-40B4-BE49-F238E27FC236}">
                <a16:creationId xmlns:a16="http://schemas.microsoft.com/office/drawing/2014/main" id="{980E6634-8F58-CE4F-9AC2-220E6B8B4C90}"/>
              </a:ext>
            </a:extLst>
          </p:cNvPr>
          <p:cNvSpPr/>
          <p:nvPr/>
        </p:nvSpPr>
        <p:spPr>
          <a:xfrm>
            <a:off x="1510088" y="5220635"/>
            <a:ext cx="1066168" cy="917743"/>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イベントなど</a:t>
            </a:r>
          </a:p>
        </p:txBody>
      </p:sp>
      <p:sp>
        <p:nvSpPr>
          <p:cNvPr id="7" name="テキスト ボックス 6">
            <a:extLst>
              <a:ext uri="{FF2B5EF4-FFF2-40B4-BE49-F238E27FC236}">
                <a16:creationId xmlns:a16="http://schemas.microsoft.com/office/drawing/2014/main" id="{AC94D22E-4740-A445-ADE9-561686F2D460}"/>
              </a:ext>
            </a:extLst>
          </p:cNvPr>
          <p:cNvSpPr txBox="1"/>
          <p:nvPr/>
        </p:nvSpPr>
        <p:spPr>
          <a:xfrm>
            <a:off x="2576255" y="613115"/>
            <a:ext cx="1107996" cy="276999"/>
          </a:xfrm>
          <a:prstGeom prst="rect">
            <a:avLst/>
          </a:prstGeom>
          <a:noFill/>
        </p:spPr>
        <p:txBody>
          <a:bodyPr wrap="none" rtlCol="0">
            <a:spAutoFit/>
          </a:bodyPr>
          <a:lstStyle/>
          <a:p>
            <a:r>
              <a:rPr kumimoji="1" lang="ja-JP" altLang="en-US" sz="1200">
                <a:solidFill>
                  <a:srgbClr val="283756"/>
                </a:solidFill>
              </a:rPr>
              <a:t>（サンプル）</a:t>
            </a:r>
          </a:p>
        </p:txBody>
      </p:sp>
      <p:grpSp>
        <p:nvGrpSpPr>
          <p:cNvPr id="71" name="グループ化 70">
            <a:extLst>
              <a:ext uri="{FF2B5EF4-FFF2-40B4-BE49-F238E27FC236}">
                <a16:creationId xmlns:a16="http://schemas.microsoft.com/office/drawing/2014/main" id="{ADEF88CC-A7CA-0D41-9293-D679203FB6CF}"/>
              </a:ext>
            </a:extLst>
          </p:cNvPr>
          <p:cNvGrpSpPr/>
          <p:nvPr/>
        </p:nvGrpSpPr>
        <p:grpSpPr>
          <a:xfrm>
            <a:off x="5002804" y="4748116"/>
            <a:ext cx="461938" cy="400388"/>
            <a:chOff x="5002804" y="4617487"/>
            <a:chExt cx="461938" cy="400388"/>
          </a:xfrm>
        </p:grpSpPr>
        <p:sp>
          <p:nvSpPr>
            <p:cNvPr id="66" name="円/楕円 65">
              <a:extLst>
                <a:ext uri="{FF2B5EF4-FFF2-40B4-BE49-F238E27FC236}">
                  <a16:creationId xmlns:a16="http://schemas.microsoft.com/office/drawing/2014/main" id="{05A5741F-D043-964C-96E7-1F0A481376A9}"/>
                </a:ext>
              </a:extLst>
            </p:cNvPr>
            <p:cNvSpPr/>
            <p:nvPr/>
          </p:nvSpPr>
          <p:spPr>
            <a:xfrm>
              <a:off x="5028467" y="4617487"/>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F87CC450-1D42-6E40-953B-29049552ACD6}"/>
                </a:ext>
              </a:extLst>
            </p:cNvPr>
            <p:cNvSpPr txBox="1"/>
            <p:nvPr/>
          </p:nvSpPr>
          <p:spPr>
            <a:xfrm>
              <a:off x="5002804" y="4674442"/>
              <a:ext cx="461938" cy="307777"/>
            </a:xfrm>
            <a:prstGeom prst="rect">
              <a:avLst/>
            </a:prstGeom>
            <a:noFill/>
          </p:spPr>
          <p:txBody>
            <a:bodyPr wrap="square" rtlCol="0">
              <a:spAutoFit/>
            </a:bodyPr>
            <a:lstStyle/>
            <a:p>
              <a:r>
                <a:rPr lang="ja-JP" altLang="en-US" sz="700"/>
                <a:t>受け入</a:t>
              </a:r>
              <a:endParaRPr lang="en-US" altLang="ja-JP" sz="700" dirty="0"/>
            </a:p>
            <a:p>
              <a:r>
                <a:rPr lang="ja-JP" altLang="en-US" sz="700"/>
                <a:t>れ再開</a:t>
              </a:r>
              <a:endParaRPr kumimoji="1" lang="ja-JP" altLang="en-US" sz="700"/>
            </a:p>
          </p:txBody>
        </p:sp>
      </p:grpSp>
      <p:grpSp>
        <p:nvGrpSpPr>
          <p:cNvPr id="72" name="グループ化 71">
            <a:extLst>
              <a:ext uri="{FF2B5EF4-FFF2-40B4-BE49-F238E27FC236}">
                <a16:creationId xmlns:a16="http://schemas.microsoft.com/office/drawing/2014/main" id="{E6C95A77-7FB7-C546-8906-4D18ABB087EA}"/>
              </a:ext>
            </a:extLst>
          </p:cNvPr>
          <p:cNvGrpSpPr/>
          <p:nvPr/>
        </p:nvGrpSpPr>
        <p:grpSpPr>
          <a:xfrm>
            <a:off x="6356958" y="5230683"/>
            <a:ext cx="572756" cy="462322"/>
            <a:chOff x="4960791" y="4599891"/>
            <a:chExt cx="572756" cy="462322"/>
          </a:xfrm>
        </p:grpSpPr>
        <p:sp>
          <p:nvSpPr>
            <p:cNvPr id="73" name="円/楕円 72">
              <a:extLst>
                <a:ext uri="{FF2B5EF4-FFF2-40B4-BE49-F238E27FC236}">
                  <a16:creationId xmlns:a16="http://schemas.microsoft.com/office/drawing/2014/main" id="{529AD033-CBE1-BA47-9C7B-3E1166C04737}"/>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544F589D-D6B7-C942-ABD4-90B3290FF3CA}"/>
                </a:ext>
              </a:extLst>
            </p:cNvPr>
            <p:cNvSpPr txBox="1"/>
            <p:nvPr/>
          </p:nvSpPr>
          <p:spPr>
            <a:xfrm>
              <a:off x="4960791" y="4670488"/>
              <a:ext cx="572756" cy="307777"/>
            </a:xfrm>
            <a:prstGeom prst="rect">
              <a:avLst/>
            </a:prstGeom>
            <a:noFill/>
          </p:spPr>
          <p:txBody>
            <a:bodyPr wrap="square" rtlCol="0">
              <a:spAutoFit/>
            </a:bodyPr>
            <a:lstStyle/>
            <a:p>
              <a:pPr algn="ctr"/>
              <a:r>
                <a:rPr lang="ja-JP" altLang="en-US" sz="700"/>
                <a:t>夏休み</a:t>
              </a:r>
            </a:p>
            <a:p>
              <a:pPr algn="ctr"/>
              <a:r>
                <a:rPr lang="ja-JP" altLang="en-US" sz="700"/>
                <a:t>イベント</a:t>
              </a:r>
              <a:endParaRPr kumimoji="1" lang="ja-JP" altLang="en-US" sz="700"/>
            </a:p>
          </p:txBody>
        </p:sp>
      </p:grpSp>
      <p:grpSp>
        <p:nvGrpSpPr>
          <p:cNvPr id="76" name="グループ化 75">
            <a:extLst>
              <a:ext uri="{FF2B5EF4-FFF2-40B4-BE49-F238E27FC236}">
                <a16:creationId xmlns:a16="http://schemas.microsoft.com/office/drawing/2014/main" id="{B6675E0D-A4CB-B54C-B572-C202710640B7}"/>
              </a:ext>
            </a:extLst>
          </p:cNvPr>
          <p:cNvGrpSpPr/>
          <p:nvPr/>
        </p:nvGrpSpPr>
        <p:grpSpPr>
          <a:xfrm>
            <a:off x="8988853" y="5230683"/>
            <a:ext cx="572756" cy="462322"/>
            <a:chOff x="4921675" y="4599891"/>
            <a:chExt cx="572756" cy="462322"/>
          </a:xfrm>
        </p:grpSpPr>
        <p:sp>
          <p:nvSpPr>
            <p:cNvPr id="77" name="円/楕円 76">
              <a:extLst>
                <a:ext uri="{FF2B5EF4-FFF2-40B4-BE49-F238E27FC236}">
                  <a16:creationId xmlns:a16="http://schemas.microsoft.com/office/drawing/2014/main" id="{BAB31D71-9E52-BD4F-8D33-D8306972BB2F}"/>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482A3C27-0DF3-784F-B330-5CF253A01D29}"/>
                </a:ext>
              </a:extLst>
            </p:cNvPr>
            <p:cNvSpPr txBox="1"/>
            <p:nvPr/>
          </p:nvSpPr>
          <p:spPr>
            <a:xfrm>
              <a:off x="4921675" y="4677163"/>
              <a:ext cx="572756" cy="307777"/>
            </a:xfrm>
            <a:prstGeom prst="rect">
              <a:avLst/>
            </a:prstGeom>
            <a:noFill/>
          </p:spPr>
          <p:txBody>
            <a:bodyPr wrap="square" rtlCol="0">
              <a:spAutoFit/>
            </a:bodyPr>
            <a:lstStyle/>
            <a:p>
              <a:pPr algn="ctr"/>
              <a:r>
                <a:rPr lang="ja-JP" altLang="en-US" sz="700"/>
                <a:t>年末年始</a:t>
              </a:r>
            </a:p>
            <a:p>
              <a:pPr algn="ctr"/>
              <a:r>
                <a:rPr lang="ja-JP" altLang="en-US" sz="700"/>
                <a:t>イベント</a:t>
              </a:r>
              <a:endParaRPr kumimoji="1" lang="ja-JP" altLang="en-US" sz="700"/>
            </a:p>
          </p:txBody>
        </p:sp>
      </p:grpSp>
      <p:grpSp>
        <p:nvGrpSpPr>
          <p:cNvPr id="81" name="グループ化 80">
            <a:extLst>
              <a:ext uri="{FF2B5EF4-FFF2-40B4-BE49-F238E27FC236}">
                <a16:creationId xmlns:a16="http://schemas.microsoft.com/office/drawing/2014/main" id="{01D9AD10-9783-B24A-A1F7-243C3D2C251D}"/>
              </a:ext>
            </a:extLst>
          </p:cNvPr>
          <p:cNvGrpSpPr/>
          <p:nvPr/>
        </p:nvGrpSpPr>
        <p:grpSpPr>
          <a:xfrm>
            <a:off x="8294846" y="5784136"/>
            <a:ext cx="572756" cy="462322"/>
            <a:chOff x="4933521" y="4599891"/>
            <a:chExt cx="572756" cy="462322"/>
          </a:xfrm>
        </p:grpSpPr>
        <p:sp>
          <p:nvSpPr>
            <p:cNvPr id="82" name="円/楕円 81">
              <a:extLst>
                <a:ext uri="{FF2B5EF4-FFF2-40B4-BE49-F238E27FC236}">
                  <a16:creationId xmlns:a16="http://schemas.microsoft.com/office/drawing/2014/main" id="{CD3F8699-3C7E-9F4D-8133-B0D894AA1B19}"/>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CF5912DC-5549-2142-8861-2B3F3054E887}"/>
                </a:ext>
              </a:extLst>
            </p:cNvPr>
            <p:cNvSpPr txBox="1"/>
            <p:nvPr/>
          </p:nvSpPr>
          <p:spPr>
            <a:xfrm>
              <a:off x="4933521" y="4654250"/>
              <a:ext cx="572756" cy="307777"/>
            </a:xfrm>
            <a:prstGeom prst="rect">
              <a:avLst/>
            </a:prstGeom>
            <a:noFill/>
          </p:spPr>
          <p:txBody>
            <a:bodyPr wrap="square" rtlCol="0">
              <a:spAutoFit/>
            </a:bodyPr>
            <a:lstStyle/>
            <a:p>
              <a:pPr algn="ctr"/>
              <a:r>
                <a:rPr lang="en" altLang="ja-JP" sz="700" dirty="0"/>
                <a:t>SW</a:t>
              </a:r>
            </a:p>
            <a:p>
              <a:pPr algn="ctr"/>
              <a:r>
                <a:rPr lang="ja-JP" altLang="en-US" sz="700"/>
                <a:t>イベント</a:t>
              </a:r>
              <a:endParaRPr kumimoji="1" lang="ja-JP" altLang="en-US" sz="700"/>
            </a:p>
          </p:txBody>
        </p:sp>
      </p:grpSp>
      <p:sp>
        <p:nvSpPr>
          <p:cNvPr id="91" name="ホームベース 90">
            <a:extLst>
              <a:ext uri="{FF2B5EF4-FFF2-40B4-BE49-F238E27FC236}">
                <a16:creationId xmlns:a16="http://schemas.microsoft.com/office/drawing/2014/main" id="{AE78E16D-8DF9-AE4B-894F-1CDEF6364EFB}"/>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2" name="ホームベース 91">
            <a:extLst>
              <a:ext uri="{FF2B5EF4-FFF2-40B4-BE49-F238E27FC236}">
                <a16:creationId xmlns:a16="http://schemas.microsoft.com/office/drawing/2014/main" id="{F8255805-B677-4C4F-9149-B2E0AB8857C2}"/>
              </a:ext>
            </a:extLst>
          </p:cNvPr>
          <p:cNvSpPr/>
          <p:nvPr/>
        </p:nvSpPr>
        <p:spPr>
          <a:xfrm>
            <a:off x="4356006" y="1315718"/>
            <a:ext cx="667051"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3" name="ホームベース 92">
            <a:extLst>
              <a:ext uri="{FF2B5EF4-FFF2-40B4-BE49-F238E27FC236}">
                <a16:creationId xmlns:a16="http://schemas.microsoft.com/office/drawing/2014/main" id="{A54C4352-89D6-9246-8506-38693462293C}"/>
              </a:ext>
            </a:extLst>
          </p:cNvPr>
          <p:cNvSpPr/>
          <p:nvPr/>
        </p:nvSpPr>
        <p:spPr>
          <a:xfrm>
            <a:off x="5041232" y="1315718"/>
            <a:ext cx="1315725"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4" name="ホームベース 93">
            <a:extLst>
              <a:ext uri="{FF2B5EF4-FFF2-40B4-BE49-F238E27FC236}">
                <a16:creationId xmlns:a16="http://schemas.microsoft.com/office/drawing/2014/main" id="{33C9428B-A6F2-6F41-A8E9-2E18A444F729}"/>
              </a:ext>
            </a:extLst>
          </p:cNvPr>
          <p:cNvSpPr/>
          <p:nvPr/>
        </p:nvSpPr>
        <p:spPr>
          <a:xfrm>
            <a:off x="6382352" y="1315718"/>
            <a:ext cx="4793648" cy="283147"/>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grpSp>
        <p:nvGrpSpPr>
          <p:cNvPr id="50" name="グループ化 49">
            <a:extLst>
              <a:ext uri="{FF2B5EF4-FFF2-40B4-BE49-F238E27FC236}">
                <a16:creationId xmlns:a16="http://schemas.microsoft.com/office/drawing/2014/main" id="{467BF093-62D3-5B41-8AFC-29AD93470FE6}"/>
              </a:ext>
            </a:extLst>
          </p:cNvPr>
          <p:cNvGrpSpPr/>
          <p:nvPr/>
        </p:nvGrpSpPr>
        <p:grpSpPr>
          <a:xfrm>
            <a:off x="3143040" y="1730179"/>
            <a:ext cx="3738122" cy="475117"/>
            <a:chOff x="3143040" y="1237617"/>
            <a:chExt cx="3738122" cy="475117"/>
          </a:xfrm>
        </p:grpSpPr>
        <p:grpSp>
          <p:nvGrpSpPr>
            <p:cNvPr id="15" name="グループ化 14">
              <a:extLst>
                <a:ext uri="{FF2B5EF4-FFF2-40B4-BE49-F238E27FC236}">
                  <a16:creationId xmlns:a16="http://schemas.microsoft.com/office/drawing/2014/main" id="{B8EE4F48-D85A-7A4A-A592-B2670655A291}"/>
                </a:ext>
              </a:extLst>
            </p:cNvPr>
            <p:cNvGrpSpPr/>
            <p:nvPr/>
          </p:nvGrpSpPr>
          <p:grpSpPr>
            <a:xfrm>
              <a:off x="3143040" y="1237617"/>
              <a:ext cx="697627" cy="444959"/>
              <a:chOff x="3146940" y="5260824"/>
              <a:chExt cx="697627" cy="444959"/>
            </a:xfrm>
          </p:grpSpPr>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3" name="グループ化 22">
              <a:extLst>
                <a:ext uri="{FF2B5EF4-FFF2-40B4-BE49-F238E27FC236}">
                  <a16:creationId xmlns:a16="http://schemas.microsoft.com/office/drawing/2014/main" id="{641A7AEE-DCBB-AB44-8987-DE3953F0231A}"/>
                </a:ext>
              </a:extLst>
            </p:cNvPr>
            <p:cNvGrpSpPr/>
            <p:nvPr/>
          </p:nvGrpSpPr>
          <p:grpSpPr>
            <a:xfrm>
              <a:off x="3891010" y="1237617"/>
              <a:ext cx="724485" cy="444959"/>
              <a:chOff x="3168203" y="5260824"/>
              <a:chExt cx="724485" cy="444959"/>
            </a:xfrm>
          </p:grpSpPr>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168203" y="5260824"/>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27" name="グループ化 26">
              <a:extLst>
                <a:ext uri="{FF2B5EF4-FFF2-40B4-BE49-F238E27FC236}">
                  <a16:creationId xmlns:a16="http://schemas.microsoft.com/office/drawing/2014/main" id="{BC548ACD-3F23-E545-9051-D4E290E5E260}"/>
                </a:ext>
              </a:extLst>
            </p:cNvPr>
            <p:cNvGrpSpPr/>
            <p:nvPr/>
          </p:nvGrpSpPr>
          <p:grpSpPr>
            <a:xfrm>
              <a:off x="4580714" y="1237617"/>
              <a:ext cx="716108" cy="463889"/>
              <a:chOff x="5006120" y="5331736"/>
              <a:chExt cx="716108" cy="463889"/>
            </a:xfrm>
          </p:grpSpPr>
          <p:pic>
            <p:nvPicPr>
              <p:cNvPr id="28" name="図 27">
                <a:extLst>
                  <a:ext uri="{FF2B5EF4-FFF2-40B4-BE49-F238E27FC236}">
                    <a16:creationId xmlns:a16="http://schemas.microsoft.com/office/drawing/2014/main" id="{3FB7FAF4-25AD-7B4E-9046-E4FAE28E4480}"/>
                  </a:ext>
                </a:extLst>
              </p:cNvPr>
              <p:cNvPicPr>
                <a:picLocks noChangeAspect="1"/>
              </p:cNvPicPr>
              <p:nvPr/>
            </p:nvPicPr>
            <p:blipFill>
              <a:blip r:embed="rId5"/>
              <a:stretch>
                <a:fillRect/>
              </a:stretch>
            </p:blipFill>
            <p:spPr>
              <a:xfrm>
                <a:off x="5127759" y="5559210"/>
                <a:ext cx="236415" cy="236415"/>
              </a:xfrm>
              <a:prstGeom prst="rect">
                <a:avLst/>
              </a:prstGeom>
            </p:spPr>
          </p:pic>
          <p:pic>
            <p:nvPicPr>
              <p:cNvPr id="29" name="図 28">
                <a:extLst>
                  <a:ext uri="{FF2B5EF4-FFF2-40B4-BE49-F238E27FC236}">
                    <a16:creationId xmlns:a16="http://schemas.microsoft.com/office/drawing/2014/main" id="{D624EBA5-1195-8943-8499-852CE1B2A432}"/>
                  </a:ext>
                </a:extLst>
              </p:cNvPr>
              <p:cNvPicPr>
                <a:picLocks noChangeAspect="1"/>
              </p:cNvPicPr>
              <p:nvPr/>
            </p:nvPicPr>
            <p:blipFill>
              <a:blip r:embed="rId4"/>
              <a:stretch>
                <a:fillRect/>
              </a:stretch>
            </p:blipFill>
            <p:spPr>
              <a:xfrm>
                <a:off x="5006120" y="5331736"/>
                <a:ext cx="716108" cy="238702"/>
              </a:xfrm>
              <a:prstGeom prst="rect">
                <a:avLst/>
              </a:prstGeom>
            </p:spPr>
          </p:pic>
          <p:sp>
            <p:nvSpPr>
              <p:cNvPr id="30" name="テキスト ボックス 29">
                <a:extLst>
                  <a:ext uri="{FF2B5EF4-FFF2-40B4-BE49-F238E27FC236}">
                    <a16:creationId xmlns:a16="http://schemas.microsoft.com/office/drawing/2014/main" id="{DAA96807-992B-184C-8C36-29792564A038}"/>
                  </a:ext>
                </a:extLst>
              </p:cNvPr>
              <p:cNvSpPr txBox="1"/>
              <p:nvPr/>
            </p:nvSpPr>
            <p:spPr>
              <a:xfrm>
                <a:off x="5060269" y="5336733"/>
                <a:ext cx="633507" cy="169277"/>
              </a:xfrm>
              <a:prstGeom prst="rect">
                <a:avLst/>
              </a:prstGeom>
              <a:noFill/>
            </p:spPr>
            <p:txBody>
              <a:bodyPr wrap="none" rtlCol="0">
                <a:spAutoFit/>
              </a:bodyPr>
              <a:lstStyle/>
              <a:p>
                <a:r>
                  <a:rPr lang="ja-JP" altLang="en-US" sz="500">
                    <a:solidFill>
                      <a:srgbClr val="FEFDFF"/>
                    </a:solidFill>
                  </a:rPr>
                  <a:t>倒産が増えてる</a:t>
                </a:r>
                <a:endParaRPr kumimoji="1" lang="ja-JP" altLang="en-US" sz="500">
                  <a:solidFill>
                    <a:srgbClr val="FEFDFF"/>
                  </a:solidFill>
                </a:endParaRPr>
              </a:p>
            </p:txBody>
          </p:sp>
        </p:grpSp>
        <p:grpSp>
          <p:nvGrpSpPr>
            <p:cNvPr id="35" name="グループ化 34">
              <a:extLst>
                <a:ext uri="{FF2B5EF4-FFF2-40B4-BE49-F238E27FC236}">
                  <a16:creationId xmlns:a16="http://schemas.microsoft.com/office/drawing/2014/main" id="{FA39270A-D514-C94F-947A-6CACEF51896A}"/>
                </a:ext>
              </a:extLst>
            </p:cNvPr>
            <p:cNvGrpSpPr/>
            <p:nvPr/>
          </p:nvGrpSpPr>
          <p:grpSpPr>
            <a:xfrm>
              <a:off x="5277350" y="1237617"/>
              <a:ext cx="889987" cy="475117"/>
              <a:chOff x="5262289" y="5362296"/>
              <a:chExt cx="889987" cy="475117"/>
            </a:xfrm>
          </p:grpSpPr>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5310213" y="5362296"/>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6"/>
              <a:stretch>
                <a:fillRect/>
              </a:stretch>
            </p:blipFill>
            <p:spPr>
              <a:xfrm>
                <a:off x="5413999" y="5600998"/>
                <a:ext cx="236415" cy="236415"/>
              </a:xfrm>
              <a:prstGeom prst="rect">
                <a:avLst/>
              </a:prstGeom>
            </p:spPr>
          </p:pic>
        </p:grpSp>
        <p:grpSp>
          <p:nvGrpSpPr>
            <p:cNvPr id="39" name="グループ化 38">
              <a:extLst>
                <a:ext uri="{FF2B5EF4-FFF2-40B4-BE49-F238E27FC236}">
                  <a16:creationId xmlns:a16="http://schemas.microsoft.com/office/drawing/2014/main" id="{E6855A29-2800-7C41-9FF9-8A598EEC01E1}"/>
                </a:ext>
              </a:extLst>
            </p:cNvPr>
            <p:cNvGrpSpPr/>
            <p:nvPr/>
          </p:nvGrpSpPr>
          <p:grpSpPr>
            <a:xfrm>
              <a:off x="6119415" y="1237617"/>
              <a:ext cx="761747" cy="475117"/>
              <a:chOff x="6023973" y="5296033"/>
              <a:chExt cx="761747" cy="475117"/>
            </a:xfrm>
          </p:grpSpPr>
          <p:pic>
            <p:nvPicPr>
              <p:cNvPr id="40" name="図 39">
                <a:extLst>
                  <a:ext uri="{FF2B5EF4-FFF2-40B4-BE49-F238E27FC236}">
                    <a16:creationId xmlns:a16="http://schemas.microsoft.com/office/drawing/2014/main" id="{E232456C-29A8-0244-B70D-45C44F9A6897}"/>
                  </a:ext>
                </a:extLst>
              </p:cNvPr>
              <p:cNvPicPr>
                <a:picLocks noChangeAspect="1"/>
              </p:cNvPicPr>
              <p:nvPr/>
            </p:nvPicPr>
            <p:blipFill>
              <a:blip r:embed="rId7"/>
              <a:stretch>
                <a:fillRect/>
              </a:stretch>
            </p:blipFill>
            <p:spPr>
              <a:xfrm>
                <a:off x="6071895" y="5534735"/>
                <a:ext cx="236415" cy="236415"/>
              </a:xfrm>
              <a:prstGeom prst="rect">
                <a:avLst/>
              </a:prstGeom>
            </p:spPr>
          </p:pic>
          <p:pic>
            <p:nvPicPr>
              <p:cNvPr id="41" name="図 40">
                <a:extLst>
                  <a:ext uri="{FF2B5EF4-FFF2-40B4-BE49-F238E27FC236}">
                    <a16:creationId xmlns:a16="http://schemas.microsoft.com/office/drawing/2014/main" id="{517C4A60-7B01-2946-B413-8F744190C070}"/>
                  </a:ext>
                </a:extLst>
              </p:cNvPr>
              <p:cNvPicPr>
                <a:picLocks noChangeAspect="1"/>
              </p:cNvPicPr>
              <p:nvPr/>
            </p:nvPicPr>
            <p:blipFill>
              <a:blip r:embed="rId4"/>
              <a:stretch>
                <a:fillRect/>
              </a:stretch>
            </p:blipFill>
            <p:spPr>
              <a:xfrm>
                <a:off x="6035678" y="5296033"/>
                <a:ext cx="716108" cy="238702"/>
              </a:xfrm>
              <a:prstGeom prst="rect">
                <a:avLst/>
              </a:prstGeom>
            </p:spPr>
          </p:pic>
          <p:sp>
            <p:nvSpPr>
              <p:cNvPr id="42" name="テキスト ボックス 41">
                <a:extLst>
                  <a:ext uri="{FF2B5EF4-FFF2-40B4-BE49-F238E27FC236}">
                    <a16:creationId xmlns:a16="http://schemas.microsoft.com/office/drawing/2014/main" id="{BDAA06D7-B157-CE4A-AE38-738BF2BBD9D3}"/>
                  </a:ext>
                </a:extLst>
              </p:cNvPr>
              <p:cNvSpPr txBox="1"/>
              <p:nvPr/>
            </p:nvSpPr>
            <p:spPr>
              <a:xfrm>
                <a:off x="6023973" y="5300259"/>
                <a:ext cx="761747" cy="169277"/>
              </a:xfrm>
              <a:prstGeom prst="rect">
                <a:avLst/>
              </a:prstGeom>
              <a:noFill/>
            </p:spPr>
            <p:txBody>
              <a:bodyPr wrap="none" rtlCol="0">
                <a:spAutoFit/>
              </a:bodyPr>
              <a:lstStyle/>
              <a:p>
                <a:r>
                  <a:rPr lang="ja-JP" altLang="en-US" sz="500">
                    <a:solidFill>
                      <a:srgbClr val="FEFDFF"/>
                    </a:solidFill>
                  </a:rPr>
                  <a:t>夏休みどこ行こう？</a:t>
                </a:r>
                <a:endParaRPr kumimoji="1" lang="ja-JP" altLang="en-US" sz="500">
                  <a:solidFill>
                    <a:srgbClr val="FEFDFF"/>
                  </a:solidFill>
                </a:endParaRPr>
              </a:p>
            </p:txBody>
          </p:sp>
        </p:grpSp>
      </p:grpSp>
      <p:sp>
        <p:nvSpPr>
          <p:cNvPr id="142" name="テキスト ボックス 141">
            <a:extLst>
              <a:ext uri="{FF2B5EF4-FFF2-40B4-BE49-F238E27FC236}">
                <a16:creationId xmlns:a16="http://schemas.microsoft.com/office/drawing/2014/main" id="{E2D52F7C-3F34-3D45-A54D-4A43B9D8E773}"/>
              </a:ext>
            </a:extLst>
          </p:cNvPr>
          <p:cNvSpPr txBox="1"/>
          <p:nvPr/>
        </p:nvSpPr>
        <p:spPr>
          <a:xfrm>
            <a:off x="937077" y="570652"/>
            <a:ext cx="1778051" cy="369332"/>
          </a:xfrm>
          <a:prstGeom prst="rect">
            <a:avLst/>
          </a:prstGeom>
          <a:noFill/>
        </p:spPr>
        <p:txBody>
          <a:bodyPr wrap="none" rtlCol="0">
            <a:spAutoFit/>
          </a:bodyPr>
          <a:lstStyle/>
          <a:p>
            <a:r>
              <a:rPr lang="ja-JP" altLang="en-US" b="1">
                <a:solidFill>
                  <a:srgbClr val="283756"/>
                </a:solidFill>
              </a:rPr>
              <a:t>早期回復モデル</a:t>
            </a:r>
          </a:p>
        </p:txBody>
      </p:sp>
      <p:sp>
        <p:nvSpPr>
          <p:cNvPr id="143" name="テキスト ボックス 142">
            <a:extLst>
              <a:ext uri="{FF2B5EF4-FFF2-40B4-BE49-F238E27FC236}">
                <a16:creationId xmlns:a16="http://schemas.microsoft.com/office/drawing/2014/main" id="{C4BB2777-8F9E-1444-9F08-DA9B188AC812}"/>
              </a:ext>
            </a:extLst>
          </p:cNvPr>
          <p:cNvSpPr txBox="1"/>
          <p:nvPr/>
        </p:nvSpPr>
        <p:spPr>
          <a:xfrm>
            <a:off x="947555" y="860442"/>
            <a:ext cx="6070893"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早期回復した場合、受け入れ開始が想定外に早くなる場合がある。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そのための、早期受け入れ対応の準備と、夏休み商戦に向けた準備を行う必要がある（ミニマム対応も要想定）。</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46" name="タイトル 1">
            <a:extLst>
              <a:ext uri="{FF2B5EF4-FFF2-40B4-BE49-F238E27FC236}">
                <a16:creationId xmlns:a16="http://schemas.microsoft.com/office/drawing/2014/main" id="{A8154570-E25C-AF4A-AB00-8ECFC3CC0FE8}"/>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r>
              <a:rPr lang="en-US" altLang="ja-JP" sz="1400" dirty="0">
                <a:solidFill>
                  <a:prstClr val="black"/>
                </a:solidFill>
                <a:latin typeface="Yu Gothic UI" panose="020B0500000000000000" pitchFamily="34" charset="-128"/>
                <a:ea typeface="Yu Gothic UI" panose="020B0500000000000000" pitchFamily="34" charset="-128"/>
              </a:rPr>
              <a:t>/</a:t>
            </a:r>
            <a:r>
              <a:rPr lang="ja-JP" altLang="en-US" sz="1400">
                <a:solidFill>
                  <a:prstClr val="black"/>
                </a:solidFill>
                <a:latin typeface="Yu Gothic UI" panose="020B0500000000000000" pitchFamily="34" charset="-128"/>
                <a:ea typeface="Yu Gothic UI" panose="020B0500000000000000" pitchFamily="34" charset="-128"/>
              </a:rPr>
              <a:t>サンプル</a:t>
            </a:r>
          </a:p>
        </p:txBody>
      </p:sp>
      <p:sp>
        <p:nvSpPr>
          <p:cNvPr id="163" name="ホームベース 162">
            <a:extLst>
              <a:ext uri="{FF2B5EF4-FFF2-40B4-BE49-F238E27FC236}">
                <a16:creationId xmlns:a16="http://schemas.microsoft.com/office/drawing/2014/main" id="{FC66BBAE-0CC9-654D-B8E7-AF4E0A5D4501}"/>
              </a:ext>
            </a:extLst>
          </p:cNvPr>
          <p:cNvSpPr/>
          <p:nvPr/>
        </p:nvSpPr>
        <p:spPr>
          <a:xfrm>
            <a:off x="4559767" y="3304806"/>
            <a:ext cx="2246040"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消費者の選択肢が少ない中、</a:t>
            </a:r>
          </a:p>
          <a:p>
            <a:pPr algn="ctr"/>
            <a:r>
              <a:rPr lang="ja-JP" altLang="en-US" sz="900" b="1">
                <a:solidFill>
                  <a:srgbClr val="283756"/>
                </a:solidFill>
                <a:latin typeface="Yu Gothic UI" panose="020B0500000000000000" pitchFamily="34" charset="-128"/>
                <a:ea typeface="Yu Gothic UI" panose="020B0500000000000000" pitchFamily="34" charset="-128"/>
              </a:rPr>
              <a:t>「初めてくる」顧客を掴む</a:t>
            </a:r>
            <a:endParaRPr lang="ja-JP" altLang="en-US" sz="900" b="1" dirty="0">
              <a:solidFill>
                <a:srgbClr val="283756"/>
              </a:solidFill>
              <a:latin typeface="Yu Gothic UI" panose="020B0500000000000000" pitchFamily="34" charset="-128"/>
              <a:ea typeface="Yu Gothic UI" panose="020B0500000000000000" pitchFamily="34" charset="-128"/>
            </a:endParaRPr>
          </a:p>
        </p:txBody>
      </p:sp>
      <p:sp>
        <p:nvSpPr>
          <p:cNvPr id="164" name="ホームベース 163">
            <a:extLst>
              <a:ext uri="{FF2B5EF4-FFF2-40B4-BE49-F238E27FC236}">
                <a16:creationId xmlns:a16="http://schemas.microsoft.com/office/drawing/2014/main" id="{B809F0A5-80C4-2E42-8FBC-8249E3B86845}"/>
              </a:ext>
            </a:extLst>
          </p:cNvPr>
          <p:cNvSpPr/>
          <p:nvPr/>
        </p:nvSpPr>
        <p:spPr>
          <a:xfrm>
            <a:off x="6811743" y="3304806"/>
            <a:ext cx="2044158"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a:t>
            </a:r>
            <a:r>
              <a:rPr lang="en-US" altLang="ja-JP" sz="900" b="1" dirty="0">
                <a:solidFill>
                  <a:srgbClr val="283756"/>
                </a:solidFill>
                <a:latin typeface="Yu Gothic UI" panose="020B0500000000000000" pitchFamily="34" charset="-128"/>
                <a:ea typeface="Yu Gothic UI" panose="020B0500000000000000" pitchFamily="34" charset="-128"/>
              </a:rPr>
              <a:t>2</a:t>
            </a:r>
            <a:r>
              <a:rPr lang="ja-JP" altLang="en-US" sz="900" b="1">
                <a:solidFill>
                  <a:srgbClr val="283756"/>
                </a:solidFill>
                <a:latin typeface="Yu Gothic UI" panose="020B0500000000000000" pitchFamily="34" charset="-128"/>
                <a:ea typeface="Yu Gothic UI" panose="020B0500000000000000" pitchFamily="34" charset="-128"/>
              </a:rPr>
              <a:t>回目」を作ることで顧客の定着化を促す</a:t>
            </a:r>
          </a:p>
        </p:txBody>
      </p:sp>
      <p:sp>
        <p:nvSpPr>
          <p:cNvPr id="165" name="ホームベース 164">
            <a:extLst>
              <a:ext uri="{FF2B5EF4-FFF2-40B4-BE49-F238E27FC236}">
                <a16:creationId xmlns:a16="http://schemas.microsoft.com/office/drawing/2014/main" id="{1FD1C505-9FF1-FE4E-89E1-1A60E058BDD4}"/>
              </a:ext>
            </a:extLst>
          </p:cNvPr>
          <p:cNvSpPr/>
          <p:nvPr/>
        </p:nvSpPr>
        <p:spPr>
          <a:xfrm>
            <a:off x="8867602" y="3304806"/>
            <a:ext cx="2130250"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収益の最大化を目指す</a:t>
            </a:r>
            <a:endParaRPr lang="en-US" altLang="ja-JP" sz="900" b="1" dirty="0">
              <a:solidFill>
                <a:srgbClr val="283756"/>
              </a:solidFill>
              <a:latin typeface="Yu Gothic UI" panose="020B0500000000000000" pitchFamily="34" charset="-128"/>
              <a:ea typeface="Yu Gothic UI" panose="020B0500000000000000" pitchFamily="34" charset="-128"/>
            </a:endParaRPr>
          </a:p>
          <a:p>
            <a:pPr algn="ctr"/>
            <a:r>
              <a:rPr lang="ja-JP" altLang="en-US" sz="900" b="1">
                <a:solidFill>
                  <a:srgbClr val="283756"/>
                </a:solidFill>
                <a:latin typeface="Yu Gothic UI" panose="020B0500000000000000" pitchFamily="34" charset="-128"/>
                <a:ea typeface="Yu Gothic UI" panose="020B0500000000000000" pitchFamily="34" charset="-128"/>
              </a:rPr>
              <a:t>（イベント利用から日常利用へ）</a:t>
            </a:r>
          </a:p>
        </p:txBody>
      </p:sp>
      <p:pic>
        <p:nvPicPr>
          <p:cNvPr id="166" name="図 165">
            <a:extLst>
              <a:ext uri="{FF2B5EF4-FFF2-40B4-BE49-F238E27FC236}">
                <a16:creationId xmlns:a16="http://schemas.microsoft.com/office/drawing/2014/main" id="{9747D3B4-7892-B241-AE6D-0436851C7351}"/>
              </a:ext>
            </a:extLst>
          </p:cNvPr>
          <p:cNvPicPr>
            <a:picLocks noChangeAspect="1"/>
          </p:cNvPicPr>
          <p:nvPr/>
        </p:nvPicPr>
        <p:blipFill>
          <a:blip r:embed="rId8"/>
          <a:stretch>
            <a:fillRect/>
          </a:stretch>
        </p:blipFill>
        <p:spPr>
          <a:xfrm>
            <a:off x="4469544" y="3867628"/>
            <a:ext cx="2286568" cy="315783"/>
          </a:xfrm>
          <a:prstGeom prst="rect">
            <a:avLst/>
          </a:prstGeom>
        </p:spPr>
      </p:pic>
      <p:sp>
        <p:nvSpPr>
          <p:cNvPr id="167" name="テキスト ボックス 166">
            <a:extLst>
              <a:ext uri="{FF2B5EF4-FFF2-40B4-BE49-F238E27FC236}">
                <a16:creationId xmlns:a16="http://schemas.microsoft.com/office/drawing/2014/main" id="{DB82C777-B074-1C44-850A-3CFF8B99A640}"/>
              </a:ext>
            </a:extLst>
          </p:cNvPr>
          <p:cNvSpPr txBox="1"/>
          <p:nvPr/>
        </p:nvSpPr>
        <p:spPr>
          <a:xfrm>
            <a:off x="4620150" y="3868642"/>
            <a:ext cx="2000446" cy="338554"/>
          </a:xfrm>
          <a:prstGeom prst="rect">
            <a:avLst/>
          </a:prstGeom>
          <a:noFill/>
        </p:spPr>
        <p:txBody>
          <a:bodyPr wrap="square" rtlCol="0">
            <a:spAutoFit/>
          </a:bodyPr>
          <a:lstStyle/>
          <a:p>
            <a:r>
              <a:rPr lang="ja-JP" altLang="en-US" sz="800">
                <a:solidFill>
                  <a:srgbClr val="283756"/>
                </a:solidFill>
              </a:rPr>
              <a:t>予想外の需要回復への準備不足による競合劣後と市場の喪失</a:t>
            </a:r>
            <a:endParaRPr kumimoji="1" lang="ja-JP" altLang="en-US" sz="800">
              <a:solidFill>
                <a:srgbClr val="283756"/>
              </a:solidFill>
            </a:endParaRPr>
          </a:p>
        </p:txBody>
      </p:sp>
      <p:pic>
        <p:nvPicPr>
          <p:cNvPr id="168" name="図 167">
            <a:extLst>
              <a:ext uri="{FF2B5EF4-FFF2-40B4-BE49-F238E27FC236}">
                <a16:creationId xmlns:a16="http://schemas.microsoft.com/office/drawing/2014/main" id="{62684707-939A-A541-9D03-732DEF78CD2B}"/>
              </a:ext>
            </a:extLst>
          </p:cNvPr>
          <p:cNvPicPr>
            <a:picLocks noChangeAspect="1"/>
          </p:cNvPicPr>
          <p:nvPr/>
        </p:nvPicPr>
        <p:blipFill>
          <a:blip r:embed="rId8"/>
          <a:stretch>
            <a:fillRect/>
          </a:stretch>
        </p:blipFill>
        <p:spPr>
          <a:xfrm>
            <a:off x="4469544" y="4239686"/>
            <a:ext cx="2286568" cy="315783"/>
          </a:xfrm>
          <a:prstGeom prst="rect">
            <a:avLst/>
          </a:prstGeom>
        </p:spPr>
      </p:pic>
      <p:sp>
        <p:nvSpPr>
          <p:cNvPr id="169" name="テキスト ボックス 168">
            <a:extLst>
              <a:ext uri="{FF2B5EF4-FFF2-40B4-BE49-F238E27FC236}">
                <a16:creationId xmlns:a16="http://schemas.microsoft.com/office/drawing/2014/main" id="{87C07EA6-A4A7-2242-9A00-381F3428AE92}"/>
              </a:ext>
            </a:extLst>
          </p:cNvPr>
          <p:cNvSpPr txBox="1"/>
          <p:nvPr/>
        </p:nvSpPr>
        <p:spPr>
          <a:xfrm>
            <a:off x="4637251" y="4188762"/>
            <a:ext cx="2000446" cy="461665"/>
          </a:xfrm>
          <a:prstGeom prst="rect">
            <a:avLst/>
          </a:prstGeom>
          <a:noFill/>
        </p:spPr>
        <p:txBody>
          <a:bodyPr wrap="square" rtlCol="0">
            <a:spAutoFit/>
          </a:bodyPr>
          <a:lstStyle/>
          <a:p>
            <a:r>
              <a:rPr lang="ja-JP" altLang="en-US" sz="800">
                <a:solidFill>
                  <a:srgbClr val="283756"/>
                </a:solidFill>
              </a:rPr>
              <a:t>他社に先駆けて再開できた場合、消費者の選択肢が少ない中で、自社サービスを使ってもらうきっかけとなる</a:t>
            </a:r>
            <a:endParaRPr kumimoji="1" lang="ja-JP" altLang="en-US" sz="800">
              <a:solidFill>
                <a:srgbClr val="283756"/>
              </a:solidFill>
            </a:endParaRPr>
          </a:p>
        </p:txBody>
      </p:sp>
      <p:pic>
        <p:nvPicPr>
          <p:cNvPr id="170" name="図 169">
            <a:extLst>
              <a:ext uri="{FF2B5EF4-FFF2-40B4-BE49-F238E27FC236}">
                <a16:creationId xmlns:a16="http://schemas.microsoft.com/office/drawing/2014/main" id="{EBD4C199-B567-A847-8CD9-89BB26C4074B}"/>
              </a:ext>
            </a:extLst>
          </p:cNvPr>
          <p:cNvPicPr>
            <a:picLocks noChangeAspect="1"/>
          </p:cNvPicPr>
          <p:nvPr/>
        </p:nvPicPr>
        <p:blipFill>
          <a:blip r:embed="rId8"/>
          <a:stretch>
            <a:fillRect/>
          </a:stretch>
        </p:blipFill>
        <p:spPr>
          <a:xfrm>
            <a:off x="6799468" y="3867631"/>
            <a:ext cx="2050895" cy="315783"/>
          </a:xfrm>
          <a:prstGeom prst="rect">
            <a:avLst/>
          </a:prstGeom>
        </p:spPr>
      </p:pic>
      <p:sp>
        <p:nvSpPr>
          <p:cNvPr id="171" name="テキスト ボックス 170">
            <a:extLst>
              <a:ext uri="{FF2B5EF4-FFF2-40B4-BE49-F238E27FC236}">
                <a16:creationId xmlns:a16="http://schemas.microsoft.com/office/drawing/2014/main" id="{D324C167-CED0-6C48-B8EC-2DA7F2C71DF4}"/>
              </a:ext>
            </a:extLst>
          </p:cNvPr>
          <p:cNvSpPr txBox="1"/>
          <p:nvPr/>
        </p:nvSpPr>
        <p:spPr>
          <a:xfrm>
            <a:off x="6934552" y="3876698"/>
            <a:ext cx="1794263" cy="338554"/>
          </a:xfrm>
          <a:prstGeom prst="rect">
            <a:avLst/>
          </a:prstGeom>
          <a:noFill/>
        </p:spPr>
        <p:txBody>
          <a:bodyPr wrap="square" rtlCol="0">
            <a:spAutoFit/>
          </a:bodyPr>
          <a:lstStyle/>
          <a:p>
            <a:r>
              <a:rPr lang="ja-JP" altLang="en-US" sz="800">
                <a:solidFill>
                  <a:srgbClr val="283756"/>
                </a:solidFill>
              </a:rPr>
              <a:t>競合や他業種の回復による、消費者の選択肢の増加</a:t>
            </a:r>
            <a:endParaRPr kumimoji="1" lang="ja-JP" altLang="en-US" sz="800">
              <a:solidFill>
                <a:srgbClr val="283756"/>
              </a:solidFill>
            </a:endParaRPr>
          </a:p>
        </p:txBody>
      </p:sp>
      <p:pic>
        <p:nvPicPr>
          <p:cNvPr id="172" name="図 171">
            <a:extLst>
              <a:ext uri="{FF2B5EF4-FFF2-40B4-BE49-F238E27FC236}">
                <a16:creationId xmlns:a16="http://schemas.microsoft.com/office/drawing/2014/main" id="{474932E3-7595-884F-BD0C-50C0A7DEF54F}"/>
              </a:ext>
            </a:extLst>
          </p:cNvPr>
          <p:cNvPicPr>
            <a:picLocks noChangeAspect="1"/>
          </p:cNvPicPr>
          <p:nvPr/>
        </p:nvPicPr>
        <p:blipFill>
          <a:blip r:embed="rId8"/>
          <a:stretch>
            <a:fillRect/>
          </a:stretch>
        </p:blipFill>
        <p:spPr>
          <a:xfrm>
            <a:off x="6799468" y="4239691"/>
            <a:ext cx="2050895" cy="315783"/>
          </a:xfrm>
          <a:prstGeom prst="rect">
            <a:avLst/>
          </a:prstGeom>
        </p:spPr>
      </p:pic>
      <p:sp>
        <p:nvSpPr>
          <p:cNvPr id="173" name="テキスト ボックス 172">
            <a:extLst>
              <a:ext uri="{FF2B5EF4-FFF2-40B4-BE49-F238E27FC236}">
                <a16:creationId xmlns:a16="http://schemas.microsoft.com/office/drawing/2014/main" id="{75B12AB1-BD61-D34A-A9C6-BAC40D161075}"/>
              </a:ext>
            </a:extLst>
          </p:cNvPr>
          <p:cNvSpPr txBox="1"/>
          <p:nvPr/>
        </p:nvSpPr>
        <p:spPr>
          <a:xfrm>
            <a:off x="6949890" y="4213043"/>
            <a:ext cx="1794263" cy="461665"/>
          </a:xfrm>
          <a:prstGeom prst="rect">
            <a:avLst/>
          </a:prstGeom>
          <a:noFill/>
        </p:spPr>
        <p:txBody>
          <a:bodyPr wrap="square" rtlCol="0">
            <a:spAutoFit/>
          </a:bodyPr>
          <a:lstStyle/>
          <a:p>
            <a:r>
              <a:rPr lang="en-US" altLang="ja-JP" sz="800" dirty="0">
                <a:solidFill>
                  <a:srgbClr val="283756"/>
                </a:solidFill>
              </a:rPr>
              <a:t>1</a:t>
            </a:r>
            <a:r>
              <a:rPr lang="ja-JP" altLang="en-US" sz="800">
                <a:solidFill>
                  <a:srgbClr val="283756"/>
                </a:solidFill>
              </a:rPr>
              <a:t>回目が作れていれば、そこで再訪させるための施策（クーポンなど）を実施できる</a:t>
            </a:r>
            <a:endParaRPr lang="en-US" altLang="ja-JP" sz="800" dirty="0">
              <a:solidFill>
                <a:srgbClr val="283756"/>
              </a:solidFill>
            </a:endParaRPr>
          </a:p>
        </p:txBody>
      </p:sp>
      <p:pic>
        <p:nvPicPr>
          <p:cNvPr id="174" name="図 173">
            <a:extLst>
              <a:ext uri="{FF2B5EF4-FFF2-40B4-BE49-F238E27FC236}">
                <a16:creationId xmlns:a16="http://schemas.microsoft.com/office/drawing/2014/main" id="{1AB42310-51EC-0344-9B68-4F1CE48013AF}"/>
              </a:ext>
            </a:extLst>
          </p:cNvPr>
          <p:cNvPicPr>
            <a:picLocks noChangeAspect="1"/>
          </p:cNvPicPr>
          <p:nvPr/>
        </p:nvPicPr>
        <p:blipFill>
          <a:blip r:embed="rId8"/>
          <a:stretch>
            <a:fillRect/>
          </a:stretch>
        </p:blipFill>
        <p:spPr>
          <a:xfrm>
            <a:off x="8834643" y="3867631"/>
            <a:ext cx="2050895" cy="315783"/>
          </a:xfrm>
          <a:prstGeom prst="rect">
            <a:avLst/>
          </a:prstGeom>
        </p:spPr>
      </p:pic>
      <p:sp>
        <p:nvSpPr>
          <p:cNvPr id="175" name="テキスト ボックス 174">
            <a:extLst>
              <a:ext uri="{FF2B5EF4-FFF2-40B4-BE49-F238E27FC236}">
                <a16:creationId xmlns:a16="http://schemas.microsoft.com/office/drawing/2014/main" id="{EFD0C76D-721E-D24E-8EDE-E0BC6041DB14}"/>
              </a:ext>
            </a:extLst>
          </p:cNvPr>
          <p:cNvSpPr txBox="1"/>
          <p:nvPr/>
        </p:nvSpPr>
        <p:spPr>
          <a:xfrm>
            <a:off x="8969727" y="3876698"/>
            <a:ext cx="1794263" cy="338554"/>
          </a:xfrm>
          <a:prstGeom prst="rect">
            <a:avLst/>
          </a:prstGeom>
          <a:noFill/>
        </p:spPr>
        <p:txBody>
          <a:bodyPr wrap="square" rtlCol="0">
            <a:spAutoFit/>
          </a:bodyPr>
          <a:lstStyle/>
          <a:p>
            <a:r>
              <a:rPr lang="ja-JP" altLang="en-US" sz="800">
                <a:solidFill>
                  <a:srgbClr val="283756"/>
                </a:solidFill>
              </a:rPr>
              <a:t>競合や他業種の回復による、消費者の選択肢の増加</a:t>
            </a:r>
            <a:endParaRPr kumimoji="1" lang="ja-JP" altLang="en-US" sz="800">
              <a:solidFill>
                <a:srgbClr val="283756"/>
              </a:solidFill>
            </a:endParaRPr>
          </a:p>
        </p:txBody>
      </p:sp>
      <p:pic>
        <p:nvPicPr>
          <p:cNvPr id="176" name="図 175">
            <a:extLst>
              <a:ext uri="{FF2B5EF4-FFF2-40B4-BE49-F238E27FC236}">
                <a16:creationId xmlns:a16="http://schemas.microsoft.com/office/drawing/2014/main" id="{3A34828C-D1C5-4644-A5A5-F12530606362}"/>
              </a:ext>
            </a:extLst>
          </p:cNvPr>
          <p:cNvPicPr>
            <a:picLocks noChangeAspect="1"/>
          </p:cNvPicPr>
          <p:nvPr/>
        </p:nvPicPr>
        <p:blipFill>
          <a:blip r:embed="rId8"/>
          <a:stretch>
            <a:fillRect/>
          </a:stretch>
        </p:blipFill>
        <p:spPr>
          <a:xfrm>
            <a:off x="8834643" y="4239691"/>
            <a:ext cx="2050895" cy="315783"/>
          </a:xfrm>
          <a:prstGeom prst="rect">
            <a:avLst/>
          </a:prstGeom>
        </p:spPr>
      </p:pic>
      <p:sp>
        <p:nvSpPr>
          <p:cNvPr id="177" name="テキスト ボックス 176">
            <a:extLst>
              <a:ext uri="{FF2B5EF4-FFF2-40B4-BE49-F238E27FC236}">
                <a16:creationId xmlns:a16="http://schemas.microsoft.com/office/drawing/2014/main" id="{3270AEF6-E367-5E49-A9A6-D3CAABAA5742}"/>
              </a:ext>
            </a:extLst>
          </p:cNvPr>
          <p:cNvSpPr txBox="1"/>
          <p:nvPr/>
        </p:nvSpPr>
        <p:spPr>
          <a:xfrm>
            <a:off x="8985065" y="4213043"/>
            <a:ext cx="1794263" cy="338554"/>
          </a:xfrm>
          <a:prstGeom prst="rect">
            <a:avLst/>
          </a:prstGeom>
          <a:noFill/>
        </p:spPr>
        <p:txBody>
          <a:bodyPr wrap="square" rtlCol="0">
            <a:spAutoFit/>
          </a:bodyPr>
          <a:lstStyle/>
          <a:p>
            <a:r>
              <a:rPr lang="ja-JP" altLang="en-US" sz="800">
                <a:solidFill>
                  <a:srgbClr val="283756"/>
                </a:solidFill>
              </a:rPr>
              <a:t>戻ってきた日常の中で、身近に使ってもらえる施設としての関係値を活かす</a:t>
            </a:r>
            <a:endParaRPr lang="en-US" altLang="ja-JP" sz="800" dirty="0">
              <a:solidFill>
                <a:srgbClr val="283756"/>
              </a:solidFill>
            </a:endParaRPr>
          </a:p>
        </p:txBody>
      </p:sp>
    </p:spTree>
    <p:extLst>
      <p:ext uri="{BB962C8B-B14F-4D97-AF65-F5344CB8AC3E}">
        <p14:creationId xmlns:p14="http://schemas.microsoft.com/office/powerpoint/2010/main" val="1098339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a:extLst>
              <a:ext uri="{FF2B5EF4-FFF2-40B4-BE49-F238E27FC236}">
                <a16:creationId xmlns:a16="http://schemas.microsoft.com/office/drawing/2014/main" id="{C1A0044E-1C49-6B40-9477-4A37CE5ED48A}"/>
              </a:ext>
            </a:extLst>
          </p:cNvPr>
          <p:cNvSpPr/>
          <p:nvPr/>
        </p:nvSpPr>
        <p:spPr>
          <a:xfrm>
            <a:off x="1458882" y="1675211"/>
            <a:ext cx="9688940" cy="1515240"/>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3379"/>
            <a:ext cx="9688940" cy="1396283"/>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9235"/>
            <a:ext cx="9688940" cy="1420572"/>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a:extLst>
              <a:ext uri="{FF2B5EF4-FFF2-40B4-BE49-F238E27FC236}">
                <a16:creationId xmlns:a16="http://schemas.microsoft.com/office/drawing/2014/main" id="{7FF6D8BB-9F34-A44A-B488-C091151C0640}"/>
              </a:ext>
            </a:extLst>
          </p:cNvPr>
          <p:cNvSpPr/>
          <p:nvPr/>
        </p:nvSpPr>
        <p:spPr>
          <a:xfrm>
            <a:off x="4257704" y="1530000"/>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2B83534B-7D78-EB4F-8712-E03777C68CBC}"/>
              </a:ext>
            </a:extLst>
          </p:cNvPr>
          <p:cNvSpPr/>
          <p:nvPr/>
        </p:nvSpPr>
        <p:spPr>
          <a:xfrm>
            <a:off x="6564486" y="1530000"/>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3DB08737-105B-4E4F-84C0-994306FEE355}"/>
              </a:ext>
            </a:extLst>
          </p:cNvPr>
          <p:cNvSpPr/>
          <p:nvPr/>
        </p:nvSpPr>
        <p:spPr>
          <a:xfrm>
            <a:off x="9519496" y="1533206"/>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599443"/>
            <a:ext cx="10199896" cy="1969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1533205"/>
            <a:ext cx="10199896" cy="4676795"/>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pic>
        <p:nvPicPr>
          <p:cNvPr id="152" name="図 151">
            <a:extLst>
              <a:ext uri="{FF2B5EF4-FFF2-40B4-BE49-F238E27FC236}">
                <a16:creationId xmlns:a16="http://schemas.microsoft.com/office/drawing/2014/main" id="{7044032C-E342-6F45-AFB2-D8891589FC2D}"/>
              </a:ext>
            </a:extLst>
          </p:cNvPr>
          <p:cNvPicPr>
            <a:picLocks noChangeAspect="1"/>
          </p:cNvPicPr>
          <p:nvPr/>
        </p:nvPicPr>
        <p:blipFill>
          <a:blip r:embed="rId2"/>
          <a:stretch>
            <a:fillRect/>
          </a:stretch>
        </p:blipFill>
        <p:spPr>
          <a:xfrm>
            <a:off x="2560772" y="1921564"/>
            <a:ext cx="8587048" cy="1170660"/>
          </a:xfrm>
          <a:prstGeom prst="rect">
            <a:avLst/>
          </a:prstGeom>
        </p:spPr>
      </p:pic>
      <p:sp>
        <p:nvSpPr>
          <p:cNvPr id="9" name="正方形/長方形 8">
            <a:extLst>
              <a:ext uri="{FF2B5EF4-FFF2-40B4-BE49-F238E27FC236}">
                <a16:creationId xmlns:a16="http://schemas.microsoft.com/office/drawing/2014/main" id="{264A1EB8-4425-0B4C-BD63-E0C937F3D163}"/>
              </a:ext>
            </a:extLst>
          </p:cNvPr>
          <p:cNvSpPr/>
          <p:nvPr/>
        </p:nvSpPr>
        <p:spPr>
          <a:xfrm>
            <a:off x="1012004" y="1675211"/>
            <a:ext cx="446926" cy="1512849"/>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5212"/>
            <a:ext cx="323165" cy="1494938"/>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5212"/>
            <a:ext cx="1066168" cy="563745"/>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973"/>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9226"/>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sp>
        <p:nvSpPr>
          <p:cNvPr id="43" name="ホームベース 42">
            <a:extLst>
              <a:ext uri="{FF2B5EF4-FFF2-40B4-BE49-F238E27FC236}">
                <a16:creationId xmlns:a16="http://schemas.microsoft.com/office/drawing/2014/main" id="{E1284AEC-0428-5D44-A324-DF3E2C61F143}"/>
              </a:ext>
            </a:extLst>
          </p:cNvPr>
          <p:cNvSpPr/>
          <p:nvPr/>
        </p:nvSpPr>
        <p:spPr>
          <a:xfrm>
            <a:off x="3145019" y="2298306"/>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492390"/>
            <a:ext cx="1161073"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7027283" y="2494725"/>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6906781" y="2858149"/>
            <a:ext cx="234562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需要回復</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8" name="ホームベース 47">
            <a:extLst>
              <a:ext uri="{FF2B5EF4-FFF2-40B4-BE49-F238E27FC236}">
                <a16:creationId xmlns:a16="http://schemas.microsoft.com/office/drawing/2014/main" id="{F5479DDC-7582-5741-A351-9483E45C61B6}"/>
              </a:ext>
            </a:extLst>
          </p:cNvPr>
          <p:cNvSpPr/>
          <p:nvPr/>
        </p:nvSpPr>
        <p:spPr>
          <a:xfrm>
            <a:off x="9252405" y="2858149"/>
            <a:ext cx="674313" cy="170231"/>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お出掛けのピーク</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43" name="ホームベース 142">
            <a:extLst>
              <a:ext uri="{FF2B5EF4-FFF2-40B4-BE49-F238E27FC236}">
                <a16:creationId xmlns:a16="http://schemas.microsoft.com/office/drawing/2014/main" id="{C8344FA0-0900-E347-83D5-FF3076601D08}"/>
              </a:ext>
            </a:extLst>
          </p:cNvPr>
          <p:cNvSpPr/>
          <p:nvPr/>
        </p:nvSpPr>
        <p:spPr>
          <a:xfrm>
            <a:off x="4596212" y="2492390"/>
            <a:ext cx="1966994"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デジタル消費の増加</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4" name="ホームベース 143">
            <a:extLst>
              <a:ext uri="{FF2B5EF4-FFF2-40B4-BE49-F238E27FC236}">
                <a16:creationId xmlns:a16="http://schemas.microsoft.com/office/drawing/2014/main" id="{3ACE4D5E-E636-8142-949C-9CC91FEF88A8}"/>
              </a:ext>
            </a:extLst>
          </p:cNvPr>
          <p:cNvSpPr/>
          <p:nvPr/>
        </p:nvSpPr>
        <p:spPr>
          <a:xfrm>
            <a:off x="8039008" y="2298306"/>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年末年始検討</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54" name="正方形/長方形 53">
            <a:extLst>
              <a:ext uri="{FF2B5EF4-FFF2-40B4-BE49-F238E27FC236}">
                <a16:creationId xmlns:a16="http://schemas.microsoft.com/office/drawing/2014/main" id="{496378AB-3385-EC40-8762-AFCAC1418EEF}"/>
              </a:ext>
            </a:extLst>
          </p:cNvPr>
          <p:cNvSpPr/>
          <p:nvPr/>
        </p:nvSpPr>
        <p:spPr>
          <a:xfrm>
            <a:off x="1012004" y="3253834"/>
            <a:ext cx="446926" cy="1396283"/>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2734"/>
            <a:ext cx="323165" cy="1494938"/>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149" name="ホームベース 148">
            <a:extLst>
              <a:ext uri="{FF2B5EF4-FFF2-40B4-BE49-F238E27FC236}">
                <a16:creationId xmlns:a16="http://schemas.microsoft.com/office/drawing/2014/main" id="{4D7278D1-14EC-AC49-87D6-7E4E8409C016}"/>
              </a:ext>
            </a:extLst>
          </p:cNvPr>
          <p:cNvSpPr/>
          <p:nvPr/>
        </p:nvSpPr>
        <p:spPr>
          <a:xfrm>
            <a:off x="6053131" y="4969098"/>
            <a:ext cx="226870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イベント準備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65" name="ホームベース 64">
            <a:extLst>
              <a:ext uri="{FF2B5EF4-FFF2-40B4-BE49-F238E27FC236}">
                <a16:creationId xmlns:a16="http://schemas.microsoft.com/office/drawing/2014/main" id="{ED0A0DDA-BFA8-C34A-8EBA-C474B981ED58}"/>
              </a:ext>
            </a:extLst>
          </p:cNvPr>
          <p:cNvSpPr/>
          <p:nvPr/>
        </p:nvSpPr>
        <p:spPr>
          <a:xfrm>
            <a:off x="4505868" y="4724930"/>
            <a:ext cx="565342" cy="63696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 altLang="ja-JP" sz="800" dirty="0">
                <a:solidFill>
                  <a:srgbClr val="283756"/>
                </a:solidFill>
                <a:latin typeface="Yu Gothic UI" panose="020B0500000000000000" pitchFamily="34" charset="-128"/>
                <a:ea typeface="Yu Gothic UI" panose="020B0500000000000000" pitchFamily="34" charset="-128"/>
              </a:rPr>
              <a:t>PJT</a:t>
            </a:r>
            <a:r>
              <a:rPr lang="ja-JP" altLang="en-US" sz="800">
                <a:solidFill>
                  <a:srgbClr val="283756"/>
                </a:solidFill>
                <a:latin typeface="Yu Gothic UI" panose="020B0500000000000000" pitchFamily="34" charset="-128"/>
                <a:ea typeface="Yu Gothic UI" panose="020B0500000000000000" pitchFamily="34" charset="-128"/>
              </a:rPr>
              <a:t>計画</a:t>
            </a:r>
          </a:p>
          <a:p>
            <a:pPr algn="ctr"/>
            <a:r>
              <a:rPr lang="ja-JP" altLang="en-US" sz="800">
                <a:solidFill>
                  <a:srgbClr val="283756"/>
                </a:solidFill>
                <a:latin typeface="Yu Gothic UI" panose="020B0500000000000000" pitchFamily="34" charset="-128"/>
                <a:ea typeface="Yu Gothic UI" panose="020B0500000000000000" pitchFamily="34" charset="-128"/>
              </a:rPr>
              <a:t>見直し</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69" name="ホームベース 68">
            <a:extLst>
              <a:ext uri="{FF2B5EF4-FFF2-40B4-BE49-F238E27FC236}">
                <a16:creationId xmlns:a16="http://schemas.microsoft.com/office/drawing/2014/main" id="{EC15D0A5-B827-324B-A1ED-D29F9CE8BB23}"/>
              </a:ext>
            </a:extLst>
          </p:cNvPr>
          <p:cNvSpPr/>
          <p:nvPr/>
        </p:nvSpPr>
        <p:spPr>
          <a:xfrm>
            <a:off x="4501209" y="5559356"/>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デジタルコミュニ</a:t>
            </a:r>
          </a:p>
          <a:p>
            <a:pPr algn="ctr"/>
            <a:r>
              <a:rPr lang="ja-JP" altLang="en-US" sz="800">
                <a:solidFill>
                  <a:srgbClr val="283756"/>
                </a:solidFill>
                <a:latin typeface="Yu Gothic UI" panose="020B0500000000000000" pitchFamily="34" charset="-128"/>
                <a:ea typeface="Yu Gothic UI" panose="020B0500000000000000" pitchFamily="34" charset="-128"/>
              </a:rPr>
              <a:t>ケーションの</a:t>
            </a:r>
          </a:p>
          <a:p>
            <a:pPr algn="ctr"/>
            <a:r>
              <a:rPr lang="ja-JP" altLang="en-US" sz="800">
                <a:solidFill>
                  <a:srgbClr val="283756"/>
                </a:solidFill>
                <a:latin typeface="Yu Gothic UI" panose="020B0500000000000000" pitchFamily="34" charset="-128"/>
                <a:ea typeface="Yu Gothic UI" panose="020B0500000000000000" pitchFamily="34" charset="-128"/>
              </a:rPr>
              <a:t>検討・構築</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75" name="ホームベース 74">
            <a:extLst>
              <a:ext uri="{FF2B5EF4-FFF2-40B4-BE49-F238E27FC236}">
                <a16:creationId xmlns:a16="http://schemas.microsoft.com/office/drawing/2014/main" id="{E4924DD6-0506-CA46-93AD-29E6048D16DA}"/>
              </a:ext>
            </a:extLst>
          </p:cNvPr>
          <p:cNvSpPr/>
          <p:nvPr/>
        </p:nvSpPr>
        <p:spPr>
          <a:xfrm>
            <a:off x="7312147" y="5182669"/>
            <a:ext cx="172356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イベント準備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7" name="ホームベース 146">
            <a:extLst>
              <a:ext uri="{FF2B5EF4-FFF2-40B4-BE49-F238E27FC236}">
                <a16:creationId xmlns:a16="http://schemas.microsoft.com/office/drawing/2014/main" id="{10B3D976-A88A-4B4D-9787-D2F71877EA3A}"/>
              </a:ext>
            </a:extLst>
          </p:cNvPr>
          <p:cNvSpPr/>
          <p:nvPr/>
        </p:nvSpPr>
        <p:spPr>
          <a:xfrm>
            <a:off x="5072117" y="4750392"/>
            <a:ext cx="173125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再開</a:t>
            </a:r>
            <a:r>
              <a:rPr lang="en-US" altLang="ja-JP" sz="900" dirty="0">
                <a:solidFill>
                  <a:srgbClr val="283756"/>
                </a:solidFill>
                <a:latin typeface="Yu Gothic UI" panose="020B0500000000000000" pitchFamily="34" charset="-128"/>
                <a:ea typeface="Yu Gothic UI" panose="020B0500000000000000" pitchFamily="34" charset="-128"/>
              </a:rPr>
              <a:t>/</a:t>
            </a:r>
            <a:r>
              <a:rPr lang="ja-JP" altLang="en-US" sz="900">
                <a:solidFill>
                  <a:srgbClr val="283756"/>
                </a:solidFill>
                <a:latin typeface="Yu Gothic UI" panose="020B0500000000000000" pitchFamily="34" charset="-128"/>
                <a:ea typeface="Yu Gothic UI" panose="020B0500000000000000" pitchFamily="34" charset="-128"/>
              </a:rPr>
              <a:t>受け入れ準備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8" name="ホームベース 147">
            <a:extLst>
              <a:ext uri="{FF2B5EF4-FFF2-40B4-BE49-F238E27FC236}">
                <a16:creationId xmlns:a16="http://schemas.microsoft.com/office/drawing/2014/main" id="{ABAC629B-498E-E343-8AB4-4172CBA9ACA4}"/>
              </a:ext>
            </a:extLst>
          </p:cNvPr>
          <p:cNvSpPr/>
          <p:nvPr/>
        </p:nvSpPr>
        <p:spPr>
          <a:xfrm>
            <a:off x="7248805" y="4750392"/>
            <a:ext cx="1753165"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順次受け入れ拡大</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50" name="ホームベース 149">
            <a:extLst>
              <a:ext uri="{FF2B5EF4-FFF2-40B4-BE49-F238E27FC236}">
                <a16:creationId xmlns:a16="http://schemas.microsoft.com/office/drawing/2014/main" id="{856EBADE-E135-FA46-97F9-1F31338A2FD3}"/>
              </a:ext>
            </a:extLst>
          </p:cNvPr>
          <p:cNvSpPr/>
          <p:nvPr/>
        </p:nvSpPr>
        <p:spPr>
          <a:xfrm>
            <a:off x="5894154" y="5559356"/>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デジタルでの発信</a:t>
            </a:r>
          </a:p>
          <a:p>
            <a:pPr algn="ctr"/>
            <a:r>
              <a:rPr lang="ja-JP" altLang="en-US" sz="800">
                <a:solidFill>
                  <a:srgbClr val="283756"/>
                </a:solidFill>
                <a:latin typeface="Yu Gothic UI" panose="020B0500000000000000" pitchFamily="34" charset="-128"/>
                <a:ea typeface="Yu Gothic UI" panose="020B0500000000000000" pitchFamily="34" charset="-128"/>
              </a:rPr>
              <a:t>の強化</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3835"/>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9773"/>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8558"/>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20135"/>
            <a:ext cx="446926" cy="142417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1881"/>
            <a:ext cx="323165" cy="1548864"/>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sp>
        <p:nvSpPr>
          <p:cNvPr id="89" name="正方形/長方形 88">
            <a:extLst>
              <a:ext uri="{FF2B5EF4-FFF2-40B4-BE49-F238E27FC236}">
                <a16:creationId xmlns:a16="http://schemas.microsoft.com/office/drawing/2014/main" id="{B0558790-96C8-0149-9787-2F23857D9812}"/>
              </a:ext>
            </a:extLst>
          </p:cNvPr>
          <p:cNvSpPr/>
          <p:nvPr/>
        </p:nvSpPr>
        <p:spPr>
          <a:xfrm>
            <a:off x="1510088" y="4723415"/>
            <a:ext cx="1066168" cy="43883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90" name="正方形/長方形 89">
            <a:extLst>
              <a:ext uri="{FF2B5EF4-FFF2-40B4-BE49-F238E27FC236}">
                <a16:creationId xmlns:a16="http://schemas.microsoft.com/office/drawing/2014/main" id="{980E6634-8F58-CE4F-9AC2-220E6B8B4C90}"/>
              </a:ext>
            </a:extLst>
          </p:cNvPr>
          <p:cNvSpPr/>
          <p:nvPr/>
        </p:nvSpPr>
        <p:spPr>
          <a:xfrm>
            <a:off x="1510088" y="5221875"/>
            <a:ext cx="1066168" cy="917932"/>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デジタルコンテンツ</a:t>
            </a:r>
          </a:p>
        </p:txBody>
      </p:sp>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grpSp>
        <p:nvGrpSpPr>
          <p:cNvPr id="81" name="グループ化 80">
            <a:extLst>
              <a:ext uri="{FF2B5EF4-FFF2-40B4-BE49-F238E27FC236}">
                <a16:creationId xmlns:a16="http://schemas.microsoft.com/office/drawing/2014/main" id="{01D9AD10-9783-B24A-A1F7-243C3D2C251D}"/>
              </a:ext>
            </a:extLst>
          </p:cNvPr>
          <p:cNvGrpSpPr/>
          <p:nvPr/>
        </p:nvGrpSpPr>
        <p:grpSpPr>
          <a:xfrm>
            <a:off x="8192593" y="4823052"/>
            <a:ext cx="572756" cy="462322"/>
            <a:chOff x="4900422" y="3499734"/>
            <a:chExt cx="572756" cy="462322"/>
          </a:xfrm>
        </p:grpSpPr>
        <p:sp>
          <p:nvSpPr>
            <p:cNvPr id="82" name="円/楕円 81">
              <a:extLst>
                <a:ext uri="{FF2B5EF4-FFF2-40B4-BE49-F238E27FC236}">
                  <a16:creationId xmlns:a16="http://schemas.microsoft.com/office/drawing/2014/main" id="{CD3F8699-3C7E-9F4D-8133-B0D894AA1B19}"/>
                </a:ext>
              </a:extLst>
            </p:cNvPr>
            <p:cNvSpPr/>
            <p:nvPr/>
          </p:nvSpPr>
          <p:spPr>
            <a:xfrm>
              <a:off x="4963004" y="3499734"/>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CF5912DC-5549-2142-8861-2B3F3054E887}"/>
                </a:ext>
              </a:extLst>
            </p:cNvPr>
            <p:cNvSpPr txBox="1"/>
            <p:nvPr/>
          </p:nvSpPr>
          <p:spPr>
            <a:xfrm>
              <a:off x="4900422" y="3568639"/>
              <a:ext cx="572756" cy="307777"/>
            </a:xfrm>
            <a:prstGeom prst="rect">
              <a:avLst/>
            </a:prstGeom>
            <a:noFill/>
          </p:spPr>
          <p:txBody>
            <a:bodyPr wrap="square" rtlCol="0">
              <a:spAutoFit/>
            </a:bodyPr>
            <a:lstStyle/>
            <a:p>
              <a:pPr algn="ctr"/>
              <a:r>
                <a:rPr lang="en" altLang="ja-JP" sz="700" dirty="0"/>
                <a:t>SW</a:t>
              </a:r>
            </a:p>
            <a:p>
              <a:pPr algn="ctr"/>
              <a:r>
                <a:rPr lang="ja-JP" altLang="en-US" sz="700"/>
                <a:t>イベント</a:t>
              </a:r>
              <a:endParaRPr kumimoji="1" lang="ja-JP" altLang="en-US" sz="700"/>
            </a:p>
          </p:txBody>
        </p:sp>
      </p:grpSp>
      <p:grpSp>
        <p:nvGrpSpPr>
          <p:cNvPr id="71" name="グループ化 70">
            <a:extLst>
              <a:ext uri="{FF2B5EF4-FFF2-40B4-BE49-F238E27FC236}">
                <a16:creationId xmlns:a16="http://schemas.microsoft.com/office/drawing/2014/main" id="{ADEF88CC-A7CA-0D41-9293-D679203FB6CF}"/>
              </a:ext>
            </a:extLst>
          </p:cNvPr>
          <p:cNvGrpSpPr/>
          <p:nvPr/>
        </p:nvGrpSpPr>
        <p:grpSpPr>
          <a:xfrm>
            <a:off x="6790771" y="4594098"/>
            <a:ext cx="461938" cy="400388"/>
            <a:chOff x="6790771" y="4490193"/>
            <a:chExt cx="461938" cy="400388"/>
          </a:xfrm>
        </p:grpSpPr>
        <p:sp>
          <p:nvSpPr>
            <p:cNvPr id="66" name="円/楕円 65">
              <a:extLst>
                <a:ext uri="{FF2B5EF4-FFF2-40B4-BE49-F238E27FC236}">
                  <a16:creationId xmlns:a16="http://schemas.microsoft.com/office/drawing/2014/main" id="{05A5741F-D043-964C-96E7-1F0A481376A9}"/>
                </a:ext>
              </a:extLst>
            </p:cNvPr>
            <p:cNvSpPr/>
            <p:nvPr/>
          </p:nvSpPr>
          <p:spPr>
            <a:xfrm>
              <a:off x="6816298" y="4490193"/>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F87CC450-1D42-6E40-953B-29049552ACD6}"/>
                </a:ext>
              </a:extLst>
            </p:cNvPr>
            <p:cNvSpPr txBox="1"/>
            <p:nvPr/>
          </p:nvSpPr>
          <p:spPr>
            <a:xfrm>
              <a:off x="6790771" y="4547352"/>
              <a:ext cx="461938" cy="307777"/>
            </a:xfrm>
            <a:prstGeom prst="rect">
              <a:avLst/>
            </a:prstGeom>
            <a:noFill/>
          </p:spPr>
          <p:txBody>
            <a:bodyPr wrap="square" rtlCol="0">
              <a:spAutoFit/>
            </a:bodyPr>
            <a:lstStyle/>
            <a:p>
              <a:r>
                <a:rPr lang="ja-JP" altLang="en-US" sz="700"/>
                <a:t>受け入</a:t>
              </a:r>
              <a:endParaRPr lang="en-US" altLang="ja-JP" sz="700" dirty="0"/>
            </a:p>
            <a:p>
              <a:r>
                <a:rPr lang="ja-JP" altLang="en-US" sz="700"/>
                <a:t>れ再開</a:t>
              </a:r>
              <a:endParaRPr kumimoji="1" lang="ja-JP" altLang="en-US" sz="700"/>
            </a:p>
          </p:txBody>
        </p:sp>
      </p:grpSp>
      <p:grpSp>
        <p:nvGrpSpPr>
          <p:cNvPr id="76" name="グループ化 75">
            <a:extLst>
              <a:ext uri="{FF2B5EF4-FFF2-40B4-BE49-F238E27FC236}">
                <a16:creationId xmlns:a16="http://schemas.microsoft.com/office/drawing/2014/main" id="{B6675E0D-A4CB-B54C-B572-C202710640B7}"/>
              </a:ext>
            </a:extLst>
          </p:cNvPr>
          <p:cNvGrpSpPr/>
          <p:nvPr/>
        </p:nvGrpSpPr>
        <p:grpSpPr>
          <a:xfrm>
            <a:off x="9000797" y="5054213"/>
            <a:ext cx="572756" cy="462322"/>
            <a:chOff x="4933619" y="4309079"/>
            <a:chExt cx="572756" cy="462322"/>
          </a:xfrm>
        </p:grpSpPr>
        <p:sp>
          <p:nvSpPr>
            <p:cNvPr id="77" name="円/楕円 76">
              <a:extLst>
                <a:ext uri="{FF2B5EF4-FFF2-40B4-BE49-F238E27FC236}">
                  <a16:creationId xmlns:a16="http://schemas.microsoft.com/office/drawing/2014/main" id="{BAB31D71-9E52-BD4F-8D33-D8306972BB2F}"/>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482A3C27-0DF3-784F-B330-5CF253A01D29}"/>
                </a:ext>
              </a:extLst>
            </p:cNvPr>
            <p:cNvSpPr txBox="1"/>
            <p:nvPr/>
          </p:nvSpPr>
          <p:spPr>
            <a:xfrm>
              <a:off x="4933619" y="4398266"/>
              <a:ext cx="572756" cy="307777"/>
            </a:xfrm>
            <a:prstGeom prst="rect">
              <a:avLst/>
            </a:prstGeom>
            <a:noFill/>
          </p:spPr>
          <p:txBody>
            <a:bodyPr wrap="square" rtlCol="0">
              <a:spAutoFit/>
            </a:bodyPr>
            <a:lstStyle/>
            <a:p>
              <a:r>
                <a:rPr lang="ja-JP" altLang="en-US" sz="700"/>
                <a:t>年末年始</a:t>
              </a:r>
            </a:p>
            <a:p>
              <a:r>
                <a:rPr lang="ja-JP" altLang="en-US" sz="700"/>
                <a:t>イベント</a:t>
              </a:r>
              <a:endParaRPr kumimoji="1" lang="ja-JP" altLang="en-US" sz="700"/>
            </a:p>
          </p:txBody>
        </p:sp>
      </p:grpSp>
      <p:grpSp>
        <p:nvGrpSpPr>
          <p:cNvPr id="5" name="グループ化 4">
            <a:extLst>
              <a:ext uri="{FF2B5EF4-FFF2-40B4-BE49-F238E27FC236}">
                <a16:creationId xmlns:a16="http://schemas.microsoft.com/office/drawing/2014/main" id="{CA95E901-34B7-5844-BE70-C58B9A7E8C0B}"/>
              </a:ext>
            </a:extLst>
          </p:cNvPr>
          <p:cNvGrpSpPr/>
          <p:nvPr/>
        </p:nvGrpSpPr>
        <p:grpSpPr>
          <a:xfrm>
            <a:off x="3143040" y="1722730"/>
            <a:ext cx="5443229" cy="475117"/>
            <a:chOff x="3143040" y="1237617"/>
            <a:chExt cx="5443229" cy="475117"/>
          </a:xfrm>
        </p:grpSpPr>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3056" y="1446161"/>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4303" y="1237617"/>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3040" y="1241843"/>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989763" y="1446161"/>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891010" y="1237617"/>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917868" y="1241843"/>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pic>
          <p:nvPicPr>
            <p:cNvPr id="28" name="図 27">
              <a:extLst>
                <a:ext uri="{FF2B5EF4-FFF2-40B4-BE49-F238E27FC236}">
                  <a16:creationId xmlns:a16="http://schemas.microsoft.com/office/drawing/2014/main" id="{3FB7FAF4-25AD-7B4E-9046-E4FAE28E4480}"/>
                </a:ext>
              </a:extLst>
            </p:cNvPr>
            <p:cNvPicPr>
              <a:picLocks noChangeAspect="1"/>
            </p:cNvPicPr>
            <p:nvPr/>
          </p:nvPicPr>
          <p:blipFill>
            <a:blip r:embed="rId5"/>
            <a:stretch>
              <a:fillRect/>
            </a:stretch>
          </p:blipFill>
          <p:spPr>
            <a:xfrm>
              <a:off x="4702353" y="1471147"/>
              <a:ext cx="236415" cy="236415"/>
            </a:xfrm>
            <a:prstGeom prst="rect">
              <a:avLst/>
            </a:prstGeom>
          </p:spPr>
        </p:pic>
        <p:pic>
          <p:nvPicPr>
            <p:cNvPr id="29" name="図 28">
              <a:extLst>
                <a:ext uri="{FF2B5EF4-FFF2-40B4-BE49-F238E27FC236}">
                  <a16:creationId xmlns:a16="http://schemas.microsoft.com/office/drawing/2014/main" id="{D624EBA5-1195-8943-8499-852CE1B2A432}"/>
                </a:ext>
              </a:extLst>
            </p:cNvPr>
            <p:cNvPicPr>
              <a:picLocks noChangeAspect="1"/>
            </p:cNvPicPr>
            <p:nvPr/>
          </p:nvPicPr>
          <p:blipFill>
            <a:blip r:embed="rId4"/>
            <a:stretch>
              <a:fillRect/>
            </a:stretch>
          </p:blipFill>
          <p:spPr>
            <a:xfrm>
              <a:off x="4580714" y="1243673"/>
              <a:ext cx="716108" cy="238702"/>
            </a:xfrm>
            <a:prstGeom prst="rect">
              <a:avLst/>
            </a:prstGeom>
          </p:spPr>
        </p:pic>
        <p:sp>
          <p:nvSpPr>
            <p:cNvPr id="30" name="テキスト ボックス 29">
              <a:extLst>
                <a:ext uri="{FF2B5EF4-FFF2-40B4-BE49-F238E27FC236}">
                  <a16:creationId xmlns:a16="http://schemas.microsoft.com/office/drawing/2014/main" id="{DAA96807-992B-184C-8C36-29792564A038}"/>
                </a:ext>
              </a:extLst>
            </p:cNvPr>
            <p:cNvSpPr txBox="1"/>
            <p:nvPr/>
          </p:nvSpPr>
          <p:spPr>
            <a:xfrm>
              <a:off x="4651955" y="1248670"/>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6930145" y="1237617"/>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6882221" y="1241843"/>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6"/>
            <a:stretch>
              <a:fillRect/>
            </a:stretch>
          </p:blipFill>
          <p:spPr>
            <a:xfrm>
              <a:off x="7033931" y="1476319"/>
              <a:ext cx="236415" cy="236415"/>
            </a:xfrm>
            <a:prstGeom prst="rect">
              <a:avLst/>
            </a:prstGeom>
          </p:spPr>
        </p:pic>
        <p:pic>
          <p:nvPicPr>
            <p:cNvPr id="40" name="図 39">
              <a:extLst>
                <a:ext uri="{FF2B5EF4-FFF2-40B4-BE49-F238E27FC236}">
                  <a16:creationId xmlns:a16="http://schemas.microsoft.com/office/drawing/2014/main" id="{E232456C-29A8-0244-B70D-45C44F9A6897}"/>
                </a:ext>
              </a:extLst>
            </p:cNvPr>
            <p:cNvPicPr>
              <a:picLocks noChangeAspect="1"/>
            </p:cNvPicPr>
            <p:nvPr/>
          </p:nvPicPr>
          <p:blipFill>
            <a:blip r:embed="rId7"/>
            <a:stretch>
              <a:fillRect/>
            </a:stretch>
          </p:blipFill>
          <p:spPr>
            <a:xfrm>
              <a:off x="7828058" y="1476319"/>
              <a:ext cx="236415" cy="236415"/>
            </a:xfrm>
            <a:prstGeom prst="rect">
              <a:avLst/>
            </a:prstGeom>
          </p:spPr>
        </p:pic>
        <p:pic>
          <p:nvPicPr>
            <p:cNvPr id="41" name="図 40">
              <a:extLst>
                <a:ext uri="{FF2B5EF4-FFF2-40B4-BE49-F238E27FC236}">
                  <a16:creationId xmlns:a16="http://schemas.microsoft.com/office/drawing/2014/main" id="{517C4A60-7B01-2946-B413-8F744190C070}"/>
                </a:ext>
              </a:extLst>
            </p:cNvPr>
            <p:cNvPicPr>
              <a:picLocks noChangeAspect="1"/>
            </p:cNvPicPr>
            <p:nvPr/>
          </p:nvPicPr>
          <p:blipFill>
            <a:blip r:embed="rId4"/>
            <a:stretch>
              <a:fillRect/>
            </a:stretch>
          </p:blipFill>
          <p:spPr>
            <a:xfrm>
              <a:off x="7791841" y="1237617"/>
              <a:ext cx="716108" cy="238702"/>
            </a:xfrm>
            <a:prstGeom prst="rect">
              <a:avLst/>
            </a:prstGeom>
          </p:spPr>
        </p:pic>
        <p:sp>
          <p:nvSpPr>
            <p:cNvPr id="42" name="テキスト ボックス 41">
              <a:extLst>
                <a:ext uri="{FF2B5EF4-FFF2-40B4-BE49-F238E27FC236}">
                  <a16:creationId xmlns:a16="http://schemas.microsoft.com/office/drawing/2014/main" id="{BDAA06D7-B157-CE4A-AE38-738BF2BBD9D3}"/>
                </a:ext>
              </a:extLst>
            </p:cNvPr>
            <p:cNvSpPr txBox="1"/>
            <p:nvPr/>
          </p:nvSpPr>
          <p:spPr>
            <a:xfrm>
              <a:off x="7760402" y="1252859"/>
              <a:ext cx="825867" cy="169277"/>
            </a:xfrm>
            <a:prstGeom prst="rect">
              <a:avLst/>
            </a:prstGeom>
            <a:noFill/>
          </p:spPr>
          <p:txBody>
            <a:bodyPr wrap="none" rtlCol="0">
              <a:spAutoFit/>
            </a:bodyPr>
            <a:lstStyle/>
            <a:p>
              <a:r>
                <a:rPr lang="ja-JP" altLang="en-US" sz="500">
                  <a:solidFill>
                    <a:srgbClr val="FEFDFF"/>
                  </a:solidFill>
                </a:rPr>
                <a:t>年末年始どこ行こう？</a:t>
              </a:r>
              <a:endParaRPr kumimoji="1" lang="ja-JP" altLang="en-US" sz="500">
                <a:solidFill>
                  <a:srgbClr val="FEFDFF"/>
                </a:solidFill>
              </a:endParaRPr>
            </a:p>
          </p:txBody>
        </p:sp>
      </p:grpSp>
      <p:sp>
        <p:nvSpPr>
          <p:cNvPr id="157" name="テキスト ボックス 156">
            <a:extLst>
              <a:ext uri="{FF2B5EF4-FFF2-40B4-BE49-F238E27FC236}">
                <a16:creationId xmlns:a16="http://schemas.microsoft.com/office/drawing/2014/main" id="{9A315E8D-523F-D946-96BF-75A114D2F2D2}"/>
              </a:ext>
            </a:extLst>
          </p:cNvPr>
          <p:cNvSpPr txBox="1"/>
          <p:nvPr/>
        </p:nvSpPr>
        <p:spPr>
          <a:xfrm>
            <a:off x="937077" y="570652"/>
            <a:ext cx="1313180" cy="369332"/>
          </a:xfrm>
          <a:prstGeom prst="rect">
            <a:avLst/>
          </a:prstGeom>
          <a:noFill/>
        </p:spPr>
        <p:txBody>
          <a:bodyPr wrap="none" rtlCol="0">
            <a:spAutoFit/>
          </a:bodyPr>
          <a:lstStyle/>
          <a:p>
            <a:r>
              <a:rPr lang="ja-JP" altLang="en-US" b="1">
                <a:solidFill>
                  <a:srgbClr val="283756"/>
                </a:solidFill>
              </a:rPr>
              <a:t>標準モデル</a:t>
            </a:r>
          </a:p>
        </p:txBody>
      </p:sp>
      <p:sp>
        <p:nvSpPr>
          <p:cNvPr id="158" name="テキスト ボックス 157">
            <a:extLst>
              <a:ext uri="{FF2B5EF4-FFF2-40B4-BE49-F238E27FC236}">
                <a16:creationId xmlns:a16="http://schemas.microsoft.com/office/drawing/2014/main" id="{766655DB-3CB1-B24A-B349-6C446C8727A4}"/>
              </a:ext>
            </a:extLst>
          </p:cNvPr>
          <p:cNvSpPr txBox="1"/>
          <p:nvPr/>
        </p:nvSpPr>
        <p:spPr>
          <a:xfrm>
            <a:off x="947555" y="860442"/>
            <a:ext cx="5147563"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自粛が長期化した際には、デジタルでのコミュニケーションをどのように作るかが要点となる。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通常業務は</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3</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ヶ月</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半年単位で見極めつつ、早期のデジタルコンテンツ開発が必要となる。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grpSp>
        <p:nvGrpSpPr>
          <p:cNvPr id="160" name="グループ化 159">
            <a:extLst>
              <a:ext uri="{FF2B5EF4-FFF2-40B4-BE49-F238E27FC236}">
                <a16:creationId xmlns:a16="http://schemas.microsoft.com/office/drawing/2014/main" id="{BB03F253-EB4B-664B-8D76-2552262E0DC2}"/>
              </a:ext>
            </a:extLst>
          </p:cNvPr>
          <p:cNvGrpSpPr/>
          <p:nvPr/>
        </p:nvGrpSpPr>
        <p:grpSpPr>
          <a:xfrm>
            <a:off x="5375153" y="5510643"/>
            <a:ext cx="572756" cy="462322"/>
            <a:chOff x="4933619" y="4309079"/>
            <a:chExt cx="572756" cy="462322"/>
          </a:xfrm>
        </p:grpSpPr>
        <p:sp>
          <p:nvSpPr>
            <p:cNvPr id="161" name="円/楕円 160">
              <a:extLst>
                <a:ext uri="{FF2B5EF4-FFF2-40B4-BE49-F238E27FC236}">
                  <a16:creationId xmlns:a16="http://schemas.microsoft.com/office/drawing/2014/main" id="{034AE072-0121-F34E-B86C-259C16C68721}"/>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テキスト ボックス 161">
              <a:extLst>
                <a:ext uri="{FF2B5EF4-FFF2-40B4-BE49-F238E27FC236}">
                  <a16:creationId xmlns:a16="http://schemas.microsoft.com/office/drawing/2014/main" id="{7E0793F7-D4AB-4A42-BFFB-89215D276212}"/>
                </a:ext>
              </a:extLst>
            </p:cNvPr>
            <p:cNvSpPr txBox="1"/>
            <p:nvPr/>
          </p:nvSpPr>
          <p:spPr>
            <a:xfrm>
              <a:off x="4933619" y="4462182"/>
              <a:ext cx="572756" cy="200055"/>
            </a:xfrm>
            <a:prstGeom prst="rect">
              <a:avLst/>
            </a:prstGeom>
            <a:noFill/>
          </p:spPr>
          <p:txBody>
            <a:bodyPr wrap="square" rtlCol="0">
              <a:spAutoFit/>
            </a:bodyPr>
            <a:lstStyle/>
            <a:p>
              <a:r>
                <a:rPr kumimoji="1" lang="ja-JP" altLang="en-US" sz="700"/>
                <a:t>発信開始</a:t>
              </a:r>
            </a:p>
          </p:txBody>
        </p:sp>
      </p:grpSp>
      <p:sp>
        <p:nvSpPr>
          <p:cNvPr id="163" name="テキスト ボックス 162">
            <a:extLst>
              <a:ext uri="{FF2B5EF4-FFF2-40B4-BE49-F238E27FC236}">
                <a16:creationId xmlns:a16="http://schemas.microsoft.com/office/drawing/2014/main" id="{49AD4A00-848B-C745-9A55-FAB9AFAB0075}"/>
              </a:ext>
            </a:extLst>
          </p:cNvPr>
          <p:cNvSpPr txBox="1"/>
          <p:nvPr/>
        </p:nvSpPr>
        <p:spPr>
          <a:xfrm>
            <a:off x="2155060" y="613115"/>
            <a:ext cx="1107996" cy="276999"/>
          </a:xfrm>
          <a:prstGeom prst="rect">
            <a:avLst/>
          </a:prstGeom>
          <a:noFill/>
        </p:spPr>
        <p:txBody>
          <a:bodyPr wrap="none" rtlCol="0">
            <a:spAutoFit/>
          </a:bodyPr>
          <a:lstStyle/>
          <a:p>
            <a:r>
              <a:rPr kumimoji="1" lang="ja-JP" altLang="en-US" sz="1200">
                <a:solidFill>
                  <a:srgbClr val="283756"/>
                </a:solidFill>
              </a:rPr>
              <a:t>（サンプル）</a:t>
            </a:r>
          </a:p>
        </p:txBody>
      </p:sp>
      <p:sp>
        <p:nvSpPr>
          <p:cNvPr id="164" name="タイトル 1">
            <a:extLst>
              <a:ext uri="{FF2B5EF4-FFF2-40B4-BE49-F238E27FC236}">
                <a16:creationId xmlns:a16="http://schemas.microsoft.com/office/drawing/2014/main" id="{4B99528A-CB4D-204A-8798-120EA29A07FA}"/>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r>
              <a:rPr lang="en-US" altLang="ja-JP" sz="1400" dirty="0">
                <a:solidFill>
                  <a:prstClr val="black"/>
                </a:solidFill>
                <a:latin typeface="Yu Gothic UI" panose="020B0500000000000000" pitchFamily="34" charset="-128"/>
                <a:ea typeface="Yu Gothic UI" panose="020B0500000000000000" pitchFamily="34" charset="-128"/>
              </a:rPr>
              <a:t>/</a:t>
            </a:r>
            <a:r>
              <a:rPr lang="ja-JP" altLang="en-US" sz="1400">
                <a:solidFill>
                  <a:prstClr val="black"/>
                </a:solidFill>
                <a:latin typeface="Yu Gothic UI" panose="020B0500000000000000" pitchFamily="34" charset="-128"/>
                <a:ea typeface="Yu Gothic UI" panose="020B0500000000000000" pitchFamily="34" charset="-128"/>
              </a:rPr>
              <a:t>サンプル</a:t>
            </a:r>
            <a:endParaRPr kumimoji="1" lang="ja-JP" altLang="en-US" sz="1400">
              <a:latin typeface="Yu Gothic UI" panose="020B0500000000000000" pitchFamily="34" charset="-128"/>
              <a:ea typeface="Yu Gothic UI" panose="020B0500000000000000" pitchFamily="34" charset="-128"/>
            </a:endParaRPr>
          </a:p>
        </p:txBody>
      </p:sp>
      <p:sp>
        <p:nvSpPr>
          <p:cNvPr id="173" name="ホームベース 172">
            <a:extLst>
              <a:ext uri="{FF2B5EF4-FFF2-40B4-BE49-F238E27FC236}">
                <a16:creationId xmlns:a16="http://schemas.microsoft.com/office/drawing/2014/main" id="{D59A8A06-E9AD-954A-BDB1-CF56729C3DB0}"/>
              </a:ext>
            </a:extLst>
          </p:cNvPr>
          <p:cNvSpPr/>
          <p:nvPr/>
        </p:nvSpPr>
        <p:spPr>
          <a:xfrm>
            <a:off x="4576749" y="3337012"/>
            <a:ext cx="192353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デジタルを通じた、顧客との</a:t>
            </a:r>
          </a:p>
          <a:p>
            <a:pPr algn="ctr"/>
            <a:r>
              <a:rPr lang="ja-JP" altLang="en-US" sz="900" b="1">
                <a:solidFill>
                  <a:srgbClr val="283756"/>
                </a:solidFill>
                <a:latin typeface="Yu Gothic UI" panose="020B0500000000000000" pitchFamily="34" charset="-128"/>
                <a:ea typeface="Yu Gothic UI" panose="020B0500000000000000" pitchFamily="34" charset="-128"/>
              </a:rPr>
              <a:t>関係値の構築と維持</a:t>
            </a:r>
            <a:endParaRPr lang="ja-JP" altLang="en-US" sz="900" b="1" dirty="0">
              <a:solidFill>
                <a:srgbClr val="283756"/>
              </a:solidFill>
              <a:latin typeface="Yu Gothic UI" panose="020B0500000000000000" pitchFamily="34" charset="-128"/>
              <a:ea typeface="Yu Gothic UI" panose="020B0500000000000000" pitchFamily="34" charset="-128"/>
            </a:endParaRPr>
          </a:p>
        </p:txBody>
      </p:sp>
      <p:sp>
        <p:nvSpPr>
          <p:cNvPr id="174" name="ホームベース 173">
            <a:extLst>
              <a:ext uri="{FF2B5EF4-FFF2-40B4-BE49-F238E27FC236}">
                <a16:creationId xmlns:a16="http://schemas.microsoft.com/office/drawing/2014/main" id="{6B24F372-964B-394B-9383-628892EC9A27}"/>
              </a:ext>
            </a:extLst>
          </p:cNvPr>
          <p:cNvSpPr/>
          <p:nvPr/>
        </p:nvSpPr>
        <p:spPr>
          <a:xfrm>
            <a:off x="6952405" y="3337012"/>
            <a:ext cx="2252770"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消費者の選択肢が少ない中、</a:t>
            </a:r>
          </a:p>
          <a:p>
            <a:pPr algn="ctr"/>
            <a:r>
              <a:rPr lang="ja-JP" altLang="en-US" sz="900" b="1">
                <a:solidFill>
                  <a:srgbClr val="283756"/>
                </a:solidFill>
                <a:latin typeface="Yu Gothic UI" panose="020B0500000000000000" pitchFamily="34" charset="-128"/>
                <a:ea typeface="Yu Gothic UI" panose="020B0500000000000000" pitchFamily="34" charset="-128"/>
              </a:rPr>
              <a:t>「初めてくる」顧客を掴む</a:t>
            </a:r>
          </a:p>
        </p:txBody>
      </p:sp>
      <p:sp>
        <p:nvSpPr>
          <p:cNvPr id="175" name="ホームベース 174">
            <a:extLst>
              <a:ext uri="{FF2B5EF4-FFF2-40B4-BE49-F238E27FC236}">
                <a16:creationId xmlns:a16="http://schemas.microsoft.com/office/drawing/2014/main" id="{E17B3811-A3A7-974B-BAD1-793C3C3F776D}"/>
              </a:ext>
            </a:extLst>
          </p:cNvPr>
          <p:cNvSpPr/>
          <p:nvPr/>
        </p:nvSpPr>
        <p:spPr>
          <a:xfrm>
            <a:off x="9221092" y="3337012"/>
            <a:ext cx="177675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a:t>
            </a:r>
            <a:r>
              <a:rPr lang="en-US" altLang="ja-JP" sz="900" b="1" dirty="0">
                <a:solidFill>
                  <a:srgbClr val="283756"/>
                </a:solidFill>
                <a:latin typeface="Yu Gothic UI" panose="020B0500000000000000" pitchFamily="34" charset="-128"/>
                <a:ea typeface="Yu Gothic UI" panose="020B0500000000000000" pitchFamily="34" charset="-128"/>
              </a:rPr>
              <a:t>2</a:t>
            </a:r>
            <a:r>
              <a:rPr lang="ja-JP" altLang="en-US" sz="900" b="1">
                <a:solidFill>
                  <a:srgbClr val="283756"/>
                </a:solidFill>
                <a:latin typeface="Yu Gothic UI" panose="020B0500000000000000" pitchFamily="34" charset="-128"/>
                <a:ea typeface="Yu Gothic UI" panose="020B0500000000000000" pitchFamily="34" charset="-128"/>
              </a:rPr>
              <a:t>回目」を作ることで</a:t>
            </a:r>
          </a:p>
          <a:p>
            <a:pPr algn="ctr"/>
            <a:r>
              <a:rPr lang="ja-JP" altLang="en-US" sz="900" b="1">
                <a:solidFill>
                  <a:srgbClr val="283756"/>
                </a:solidFill>
                <a:latin typeface="Yu Gothic UI" panose="020B0500000000000000" pitchFamily="34" charset="-128"/>
                <a:ea typeface="Yu Gothic UI" panose="020B0500000000000000" pitchFamily="34" charset="-128"/>
              </a:rPr>
              <a:t>顧客の定着化を促す</a:t>
            </a:r>
          </a:p>
        </p:txBody>
      </p:sp>
      <p:pic>
        <p:nvPicPr>
          <p:cNvPr id="176" name="図 175">
            <a:extLst>
              <a:ext uri="{FF2B5EF4-FFF2-40B4-BE49-F238E27FC236}">
                <a16:creationId xmlns:a16="http://schemas.microsoft.com/office/drawing/2014/main" id="{4FB5E7D6-E252-B845-B126-1C75020673BD}"/>
              </a:ext>
            </a:extLst>
          </p:cNvPr>
          <p:cNvPicPr>
            <a:picLocks noChangeAspect="1"/>
          </p:cNvPicPr>
          <p:nvPr/>
        </p:nvPicPr>
        <p:blipFill>
          <a:blip r:embed="rId8"/>
          <a:stretch>
            <a:fillRect/>
          </a:stretch>
        </p:blipFill>
        <p:spPr>
          <a:xfrm>
            <a:off x="4481441" y="3880494"/>
            <a:ext cx="2106123" cy="315848"/>
          </a:xfrm>
          <a:prstGeom prst="rect">
            <a:avLst/>
          </a:prstGeom>
        </p:spPr>
      </p:pic>
      <p:sp>
        <p:nvSpPr>
          <p:cNvPr id="177" name="テキスト ボックス 176">
            <a:extLst>
              <a:ext uri="{FF2B5EF4-FFF2-40B4-BE49-F238E27FC236}">
                <a16:creationId xmlns:a16="http://schemas.microsoft.com/office/drawing/2014/main" id="{B07695BC-8D9C-3146-BBE0-D62E5678748D}"/>
              </a:ext>
            </a:extLst>
          </p:cNvPr>
          <p:cNvSpPr txBox="1"/>
          <p:nvPr/>
        </p:nvSpPr>
        <p:spPr>
          <a:xfrm>
            <a:off x="4388757" y="3950272"/>
            <a:ext cx="2265668" cy="215444"/>
          </a:xfrm>
          <a:prstGeom prst="rect">
            <a:avLst/>
          </a:prstGeom>
          <a:noFill/>
        </p:spPr>
        <p:txBody>
          <a:bodyPr wrap="square" rtlCol="0">
            <a:spAutoFit/>
          </a:bodyPr>
          <a:lstStyle/>
          <a:p>
            <a:pPr algn="ctr"/>
            <a:r>
              <a:rPr lang="ja-JP" altLang="en-US" sz="800">
                <a:solidFill>
                  <a:srgbClr val="283756"/>
                </a:solidFill>
              </a:rPr>
              <a:t>リアルでの消費低迷が続く</a:t>
            </a:r>
            <a:endParaRPr kumimoji="1" lang="ja-JP" altLang="en-US" sz="800">
              <a:solidFill>
                <a:srgbClr val="283756"/>
              </a:solidFill>
            </a:endParaRPr>
          </a:p>
        </p:txBody>
      </p:sp>
      <p:pic>
        <p:nvPicPr>
          <p:cNvPr id="178" name="図 177">
            <a:extLst>
              <a:ext uri="{FF2B5EF4-FFF2-40B4-BE49-F238E27FC236}">
                <a16:creationId xmlns:a16="http://schemas.microsoft.com/office/drawing/2014/main" id="{4F1375FB-571F-2B42-9F47-2337A4A04B39}"/>
              </a:ext>
            </a:extLst>
          </p:cNvPr>
          <p:cNvPicPr>
            <a:picLocks noChangeAspect="1"/>
          </p:cNvPicPr>
          <p:nvPr/>
        </p:nvPicPr>
        <p:blipFill>
          <a:blip r:embed="rId8"/>
          <a:stretch>
            <a:fillRect/>
          </a:stretch>
        </p:blipFill>
        <p:spPr>
          <a:xfrm>
            <a:off x="4481441" y="4266427"/>
            <a:ext cx="2106123" cy="315848"/>
          </a:xfrm>
          <a:prstGeom prst="rect">
            <a:avLst/>
          </a:prstGeom>
        </p:spPr>
      </p:pic>
      <p:sp>
        <p:nvSpPr>
          <p:cNvPr id="179" name="テキスト ボックス 178">
            <a:extLst>
              <a:ext uri="{FF2B5EF4-FFF2-40B4-BE49-F238E27FC236}">
                <a16:creationId xmlns:a16="http://schemas.microsoft.com/office/drawing/2014/main" id="{D34812DF-5C41-BE4C-86B6-BB3921177997}"/>
              </a:ext>
            </a:extLst>
          </p:cNvPr>
          <p:cNvSpPr txBox="1"/>
          <p:nvPr/>
        </p:nvSpPr>
        <p:spPr>
          <a:xfrm>
            <a:off x="4388757" y="4336205"/>
            <a:ext cx="2265668" cy="215444"/>
          </a:xfrm>
          <a:prstGeom prst="rect">
            <a:avLst/>
          </a:prstGeom>
          <a:noFill/>
        </p:spPr>
        <p:txBody>
          <a:bodyPr wrap="square" rtlCol="0">
            <a:spAutoFit/>
          </a:bodyPr>
          <a:lstStyle/>
          <a:p>
            <a:pPr algn="ctr"/>
            <a:r>
              <a:rPr lang="ja-JP" altLang="en-US" sz="800">
                <a:solidFill>
                  <a:srgbClr val="283756"/>
                </a:solidFill>
              </a:rPr>
              <a:t>デジタルでのコンタクトポイントの増加</a:t>
            </a:r>
          </a:p>
        </p:txBody>
      </p:sp>
      <p:pic>
        <p:nvPicPr>
          <p:cNvPr id="180" name="図 179">
            <a:extLst>
              <a:ext uri="{FF2B5EF4-FFF2-40B4-BE49-F238E27FC236}">
                <a16:creationId xmlns:a16="http://schemas.microsoft.com/office/drawing/2014/main" id="{CF235F60-9676-224D-835B-048EC73778D2}"/>
              </a:ext>
            </a:extLst>
          </p:cNvPr>
          <p:cNvPicPr>
            <a:picLocks noChangeAspect="1"/>
          </p:cNvPicPr>
          <p:nvPr/>
        </p:nvPicPr>
        <p:blipFill>
          <a:blip r:embed="rId8"/>
          <a:stretch>
            <a:fillRect/>
          </a:stretch>
        </p:blipFill>
        <p:spPr>
          <a:xfrm>
            <a:off x="6940438" y="3883746"/>
            <a:ext cx="2286568" cy="315783"/>
          </a:xfrm>
          <a:prstGeom prst="rect">
            <a:avLst/>
          </a:prstGeom>
        </p:spPr>
      </p:pic>
      <p:sp>
        <p:nvSpPr>
          <p:cNvPr id="181" name="テキスト ボックス 180">
            <a:extLst>
              <a:ext uri="{FF2B5EF4-FFF2-40B4-BE49-F238E27FC236}">
                <a16:creationId xmlns:a16="http://schemas.microsoft.com/office/drawing/2014/main" id="{09FE0416-F55F-FD4C-86EA-A66E363F2903}"/>
              </a:ext>
            </a:extLst>
          </p:cNvPr>
          <p:cNvSpPr txBox="1"/>
          <p:nvPr/>
        </p:nvSpPr>
        <p:spPr>
          <a:xfrm>
            <a:off x="7091044" y="3861562"/>
            <a:ext cx="2000446" cy="338554"/>
          </a:xfrm>
          <a:prstGeom prst="rect">
            <a:avLst/>
          </a:prstGeom>
          <a:noFill/>
        </p:spPr>
        <p:txBody>
          <a:bodyPr wrap="square" rtlCol="0">
            <a:spAutoFit/>
          </a:bodyPr>
          <a:lstStyle/>
          <a:p>
            <a:r>
              <a:rPr lang="ja-JP" altLang="en-US" sz="800">
                <a:solidFill>
                  <a:srgbClr val="283756"/>
                </a:solidFill>
              </a:rPr>
              <a:t>予想外の需要回復への準備不足による競合劣後と市場の喪失</a:t>
            </a:r>
            <a:endParaRPr kumimoji="1" lang="ja-JP" altLang="en-US" sz="800">
              <a:solidFill>
                <a:srgbClr val="283756"/>
              </a:solidFill>
            </a:endParaRPr>
          </a:p>
        </p:txBody>
      </p:sp>
      <p:pic>
        <p:nvPicPr>
          <p:cNvPr id="182" name="図 181">
            <a:extLst>
              <a:ext uri="{FF2B5EF4-FFF2-40B4-BE49-F238E27FC236}">
                <a16:creationId xmlns:a16="http://schemas.microsoft.com/office/drawing/2014/main" id="{C6CF52AB-7916-3443-B3C2-22AA6B5E40B9}"/>
              </a:ext>
            </a:extLst>
          </p:cNvPr>
          <p:cNvPicPr>
            <a:picLocks noChangeAspect="1"/>
          </p:cNvPicPr>
          <p:nvPr/>
        </p:nvPicPr>
        <p:blipFill>
          <a:blip r:embed="rId8"/>
          <a:stretch>
            <a:fillRect/>
          </a:stretch>
        </p:blipFill>
        <p:spPr>
          <a:xfrm>
            <a:off x="6940438" y="4255804"/>
            <a:ext cx="2286568" cy="315783"/>
          </a:xfrm>
          <a:prstGeom prst="rect">
            <a:avLst/>
          </a:prstGeom>
        </p:spPr>
      </p:pic>
      <p:sp>
        <p:nvSpPr>
          <p:cNvPr id="183" name="テキスト ボックス 182">
            <a:extLst>
              <a:ext uri="{FF2B5EF4-FFF2-40B4-BE49-F238E27FC236}">
                <a16:creationId xmlns:a16="http://schemas.microsoft.com/office/drawing/2014/main" id="{6871A142-74F3-2641-89F0-5A58A697AFFB}"/>
              </a:ext>
            </a:extLst>
          </p:cNvPr>
          <p:cNvSpPr txBox="1"/>
          <p:nvPr/>
        </p:nvSpPr>
        <p:spPr>
          <a:xfrm>
            <a:off x="7108145" y="4204880"/>
            <a:ext cx="2000446" cy="461665"/>
          </a:xfrm>
          <a:prstGeom prst="rect">
            <a:avLst/>
          </a:prstGeom>
          <a:noFill/>
        </p:spPr>
        <p:txBody>
          <a:bodyPr wrap="square" rtlCol="0">
            <a:spAutoFit/>
          </a:bodyPr>
          <a:lstStyle/>
          <a:p>
            <a:r>
              <a:rPr lang="ja-JP" altLang="en-US" sz="800">
                <a:solidFill>
                  <a:srgbClr val="283756"/>
                </a:solidFill>
              </a:rPr>
              <a:t>他社に先駆けて再開できた場合、消費者の選択肢が少ない中で、自社サービスを使ってもらうきっかけとなる</a:t>
            </a:r>
            <a:endParaRPr kumimoji="1" lang="ja-JP" altLang="en-US" sz="800">
              <a:solidFill>
                <a:srgbClr val="283756"/>
              </a:solidFill>
            </a:endParaRPr>
          </a:p>
        </p:txBody>
      </p:sp>
      <p:sp>
        <p:nvSpPr>
          <p:cNvPr id="121" name="ホームベース 120">
            <a:extLst>
              <a:ext uri="{FF2B5EF4-FFF2-40B4-BE49-F238E27FC236}">
                <a16:creationId xmlns:a16="http://schemas.microsoft.com/office/drawing/2014/main" id="{2A18EAC2-1DAC-1348-AC52-EFF9A143203D}"/>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45" name="ホームベース 144">
            <a:extLst>
              <a:ext uri="{FF2B5EF4-FFF2-40B4-BE49-F238E27FC236}">
                <a16:creationId xmlns:a16="http://schemas.microsoft.com/office/drawing/2014/main" id="{016CA415-DE3A-2246-9C9D-742D9D9FFD56}"/>
              </a:ext>
            </a:extLst>
          </p:cNvPr>
          <p:cNvSpPr/>
          <p:nvPr/>
        </p:nvSpPr>
        <p:spPr>
          <a:xfrm>
            <a:off x="4356006" y="1315718"/>
            <a:ext cx="2457017"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46" name="ホームベース 145">
            <a:extLst>
              <a:ext uri="{FF2B5EF4-FFF2-40B4-BE49-F238E27FC236}">
                <a16:creationId xmlns:a16="http://schemas.microsoft.com/office/drawing/2014/main" id="{DF6CDFAE-4818-B246-8891-006B1A5B6688}"/>
              </a:ext>
            </a:extLst>
          </p:cNvPr>
          <p:cNvSpPr/>
          <p:nvPr/>
        </p:nvSpPr>
        <p:spPr>
          <a:xfrm>
            <a:off x="6811744" y="1315718"/>
            <a:ext cx="1533836"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1" name="ホームベース 150">
            <a:extLst>
              <a:ext uri="{FF2B5EF4-FFF2-40B4-BE49-F238E27FC236}">
                <a16:creationId xmlns:a16="http://schemas.microsoft.com/office/drawing/2014/main" id="{ED1FC23A-A61E-584A-A353-50D032286559}"/>
              </a:ext>
            </a:extLst>
          </p:cNvPr>
          <p:cNvSpPr/>
          <p:nvPr/>
        </p:nvSpPr>
        <p:spPr>
          <a:xfrm>
            <a:off x="8358090" y="1315718"/>
            <a:ext cx="2817910" cy="283147"/>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2469026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sp>
        <p:nvSpPr>
          <p:cNvPr id="99" name="正方形/長方形 98">
            <a:extLst>
              <a:ext uri="{FF2B5EF4-FFF2-40B4-BE49-F238E27FC236}">
                <a16:creationId xmlns:a16="http://schemas.microsoft.com/office/drawing/2014/main" id="{C1A0044E-1C49-6B40-9477-4A37CE5ED48A}"/>
              </a:ext>
            </a:extLst>
          </p:cNvPr>
          <p:cNvSpPr/>
          <p:nvPr/>
        </p:nvSpPr>
        <p:spPr>
          <a:xfrm>
            <a:off x="1458882" y="1675211"/>
            <a:ext cx="9688940" cy="1515240"/>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3379"/>
            <a:ext cx="9688940" cy="1396283"/>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9235"/>
            <a:ext cx="9688940" cy="1420572"/>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a:extLst>
              <a:ext uri="{FF2B5EF4-FFF2-40B4-BE49-F238E27FC236}">
                <a16:creationId xmlns:a16="http://schemas.microsoft.com/office/drawing/2014/main" id="{E12B5BCD-18FA-9D47-91A6-0D207001AB5B}"/>
              </a:ext>
            </a:extLst>
          </p:cNvPr>
          <p:cNvGrpSpPr/>
          <p:nvPr/>
        </p:nvGrpSpPr>
        <p:grpSpPr>
          <a:xfrm>
            <a:off x="4257704" y="1530000"/>
            <a:ext cx="5509049" cy="4680000"/>
            <a:chOff x="4257704" y="988745"/>
            <a:chExt cx="5509049" cy="5219811"/>
          </a:xfrm>
        </p:grpSpPr>
        <p:sp>
          <p:nvSpPr>
            <p:cNvPr id="140" name="正方形/長方形 139">
              <a:extLst>
                <a:ext uri="{FF2B5EF4-FFF2-40B4-BE49-F238E27FC236}">
                  <a16:creationId xmlns:a16="http://schemas.microsoft.com/office/drawing/2014/main" id="{7FF6D8BB-9F34-A44A-B488-C091151C0640}"/>
                </a:ext>
              </a:extLst>
            </p:cNvPr>
            <p:cNvSpPr/>
            <p:nvPr/>
          </p:nvSpPr>
          <p:spPr>
            <a:xfrm>
              <a:off x="4257704"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2B83534B-7D78-EB4F-8712-E03777C68CBC}"/>
                </a:ext>
              </a:extLst>
            </p:cNvPr>
            <p:cNvSpPr/>
            <p:nvPr/>
          </p:nvSpPr>
          <p:spPr>
            <a:xfrm>
              <a:off x="6564486"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3DB08737-105B-4E4F-84C0-994306FEE355}"/>
                </a:ext>
              </a:extLst>
            </p:cNvPr>
            <p:cNvSpPr/>
            <p:nvPr/>
          </p:nvSpPr>
          <p:spPr>
            <a:xfrm>
              <a:off x="9519496" y="992321"/>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80" name="図 179">
            <a:extLst>
              <a:ext uri="{FF2B5EF4-FFF2-40B4-BE49-F238E27FC236}">
                <a16:creationId xmlns:a16="http://schemas.microsoft.com/office/drawing/2014/main" id="{A2DB1C33-78B9-A74C-AA0F-0CF81538573A}"/>
              </a:ext>
            </a:extLst>
          </p:cNvPr>
          <p:cNvPicPr>
            <a:picLocks noChangeAspect="1"/>
          </p:cNvPicPr>
          <p:nvPr/>
        </p:nvPicPr>
        <p:blipFill>
          <a:blip r:embed="rId2"/>
          <a:stretch>
            <a:fillRect/>
          </a:stretch>
        </p:blipFill>
        <p:spPr>
          <a:xfrm>
            <a:off x="2556314" y="1947358"/>
            <a:ext cx="8584363" cy="1170293"/>
          </a:xfrm>
          <a:prstGeom prst="rect">
            <a:avLst/>
          </a:prstGeom>
        </p:spPr>
      </p:pic>
      <p:grpSp>
        <p:nvGrpSpPr>
          <p:cNvPr id="102" name="グループ化 101">
            <a:extLst>
              <a:ext uri="{FF2B5EF4-FFF2-40B4-BE49-F238E27FC236}">
                <a16:creationId xmlns:a16="http://schemas.microsoft.com/office/drawing/2014/main" id="{EB98C972-B7FB-1947-B042-7C20BA25D170}"/>
              </a:ext>
            </a:extLst>
          </p:cNvPr>
          <p:cNvGrpSpPr/>
          <p:nvPr/>
        </p:nvGrpSpPr>
        <p:grpSpPr>
          <a:xfrm>
            <a:off x="1009813" y="1533205"/>
            <a:ext cx="10199896" cy="4676795"/>
            <a:chOff x="1009813" y="992320"/>
            <a:chExt cx="10199896" cy="5216236"/>
          </a:xfrm>
        </p:grpSpPr>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066198"/>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104" name="グループ化 103">
              <a:extLst>
                <a:ext uri="{FF2B5EF4-FFF2-40B4-BE49-F238E27FC236}">
                  <a16:creationId xmlns:a16="http://schemas.microsoft.com/office/drawing/2014/main" id="{3281E972-FBFB-1949-BFE7-6ED6D9B157F9}"/>
                </a:ext>
              </a:extLst>
            </p:cNvPr>
            <p:cNvGrpSpPr/>
            <p:nvPr/>
          </p:nvGrpSpPr>
          <p:grpSpPr>
            <a:xfrm>
              <a:off x="1009813" y="992320"/>
              <a:ext cx="10199896" cy="5216236"/>
              <a:chOff x="1009813" y="992320"/>
              <a:chExt cx="10199896" cy="5216236"/>
            </a:xfrm>
          </p:grpSpPr>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992320"/>
                <a:ext cx="10199896" cy="5216236"/>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grpSp>
      <p:sp>
        <p:nvSpPr>
          <p:cNvPr id="9" name="正方形/長方形 8">
            <a:extLst>
              <a:ext uri="{FF2B5EF4-FFF2-40B4-BE49-F238E27FC236}">
                <a16:creationId xmlns:a16="http://schemas.microsoft.com/office/drawing/2014/main" id="{264A1EB8-4425-0B4C-BD63-E0C937F3D163}"/>
              </a:ext>
            </a:extLst>
          </p:cNvPr>
          <p:cNvSpPr/>
          <p:nvPr/>
        </p:nvSpPr>
        <p:spPr>
          <a:xfrm>
            <a:off x="1012004" y="1675211"/>
            <a:ext cx="446926" cy="1512849"/>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5212"/>
            <a:ext cx="323165" cy="1494938"/>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5212"/>
            <a:ext cx="1066168" cy="563745"/>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973"/>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9226"/>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grpSp>
        <p:nvGrpSpPr>
          <p:cNvPr id="49" name="グループ化 48">
            <a:extLst>
              <a:ext uri="{FF2B5EF4-FFF2-40B4-BE49-F238E27FC236}">
                <a16:creationId xmlns:a16="http://schemas.microsoft.com/office/drawing/2014/main" id="{5950EC03-50B5-1D46-83DF-21D18F028887}"/>
              </a:ext>
            </a:extLst>
          </p:cNvPr>
          <p:cNvGrpSpPr/>
          <p:nvPr/>
        </p:nvGrpSpPr>
        <p:grpSpPr>
          <a:xfrm>
            <a:off x="3145019" y="2298306"/>
            <a:ext cx="7924377" cy="730073"/>
            <a:chOff x="3145019" y="1845671"/>
            <a:chExt cx="7924377" cy="814283"/>
          </a:xfrm>
        </p:grpSpPr>
        <p:sp>
          <p:nvSpPr>
            <p:cNvPr id="43" name="ホームベース 42">
              <a:extLst>
                <a:ext uri="{FF2B5EF4-FFF2-40B4-BE49-F238E27FC236}">
                  <a16:creationId xmlns:a16="http://schemas.microsoft.com/office/drawing/2014/main" id="{E1284AEC-0428-5D44-A324-DF3E2C61F143}"/>
                </a:ext>
              </a:extLst>
            </p:cNvPr>
            <p:cNvSpPr/>
            <p:nvPr/>
          </p:nvSpPr>
          <p:spPr>
            <a:xfrm>
              <a:off x="3145019" y="1845671"/>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062141"/>
              <a:ext cx="1161073"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9771561" y="2064746"/>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9771561" y="2470088"/>
              <a:ext cx="129783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需要回復</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3" name="ホームベース 142">
              <a:extLst>
                <a:ext uri="{FF2B5EF4-FFF2-40B4-BE49-F238E27FC236}">
                  <a16:creationId xmlns:a16="http://schemas.microsoft.com/office/drawing/2014/main" id="{C8344FA0-0900-E347-83D5-FF3076601D08}"/>
                </a:ext>
              </a:extLst>
            </p:cNvPr>
            <p:cNvSpPr/>
            <p:nvPr/>
          </p:nvSpPr>
          <p:spPr>
            <a:xfrm>
              <a:off x="4596212" y="2062141"/>
              <a:ext cx="1966994"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デジタル消費の増加</a:t>
              </a:r>
              <a:endParaRPr lang="ja-JP" altLang="en-US" sz="900" dirty="0">
                <a:solidFill>
                  <a:srgbClr val="283756"/>
                </a:solidFill>
                <a:latin typeface="Yu Gothic UI" panose="020B0500000000000000" pitchFamily="34" charset="-128"/>
                <a:ea typeface="Yu Gothic UI" panose="020B0500000000000000" pitchFamily="34" charset="-128"/>
              </a:endParaRPr>
            </a:p>
          </p:txBody>
        </p:sp>
      </p:grpSp>
      <p:sp>
        <p:nvSpPr>
          <p:cNvPr id="54" name="正方形/長方形 53">
            <a:extLst>
              <a:ext uri="{FF2B5EF4-FFF2-40B4-BE49-F238E27FC236}">
                <a16:creationId xmlns:a16="http://schemas.microsoft.com/office/drawing/2014/main" id="{496378AB-3385-EC40-8762-AFCAC1418EEF}"/>
              </a:ext>
            </a:extLst>
          </p:cNvPr>
          <p:cNvSpPr/>
          <p:nvPr/>
        </p:nvSpPr>
        <p:spPr>
          <a:xfrm>
            <a:off x="1012004" y="3253834"/>
            <a:ext cx="446926" cy="1396283"/>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2734"/>
            <a:ext cx="323165" cy="1494938"/>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69" name="ホームベース 68">
            <a:extLst>
              <a:ext uri="{FF2B5EF4-FFF2-40B4-BE49-F238E27FC236}">
                <a16:creationId xmlns:a16="http://schemas.microsoft.com/office/drawing/2014/main" id="{EC15D0A5-B827-324B-A1ED-D29F9CE8BB23}"/>
              </a:ext>
            </a:extLst>
          </p:cNvPr>
          <p:cNvSpPr/>
          <p:nvPr/>
        </p:nvSpPr>
        <p:spPr>
          <a:xfrm>
            <a:off x="4501209" y="5260154"/>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デジタルコミュニ</a:t>
            </a:r>
          </a:p>
          <a:p>
            <a:pPr algn="ctr"/>
            <a:r>
              <a:rPr lang="ja-JP" altLang="en-US" sz="800">
                <a:solidFill>
                  <a:srgbClr val="283756"/>
                </a:solidFill>
                <a:latin typeface="Yu Gothic UI" panose="020B0500000000000000" pitchFamily="34" charset="-128"/>
                <a:ea typeface="Yu Gothic UI" panose="020B0500000000000000" pitchFamily="34" charset="-128"/>
              </a:rPr>
              <a:t>ケーションの</a:t>
            </a:r>
          </a:p>
          <a:p>
            <a:pPr algn="ctr"/>
            <a:r>
              <a:rPr lang="ja-JP" altLang="en-US" sz="800">
                <a:solidFill>
                  <a:srgbClr val="283756"/>
                </a:solidFill>
                <a:latin typeface="Yu Gothic UI" panose="020B0500000000000000" pitchFamily="34" charset="-128"/>
                <a:ea typeface="Yu Gothic UI" panose="020B0500000000000000" pitchFamily="34" charset="-128"/>
              </a:rPr>
              <a:t>検討・構築</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47" name="ホームベース 146">
            <a:extLst>
              <a:ext uri="{FF2B5EF4-FFF2-40B4-BE49-F238E27FC236}">
                <a16:creationId xmlns:a16="http://schemas.microsoft.com/office/drawing/2014/main" id="{10B3D976-A88A-4B4D-9787-D2F71877EA3A}"/>
              </a:ext>
            </a:extLst>
          </p:cNvPr>
          <p:cNvSpPr/>
          <p:nvPr/>
        </p:nvSpPr>
        <p:spPr>
          <a:xfrm>
            <a:off x="7692046" y="4848363"/>
            <a:ext cx="1649877"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再開</a:t>
            </a:r>
            <a:r>
              <a:rPr lang="en-US" altLang="ja-JP" sz="900" dirty="0">
                <a:solidFill>
                  <a:srgbClr val="283756"/>
                </a:solidFill>
                <a:latin typeface="Yu Gothic UI" panose="020B0500000000000000" pitchFamily="34" charset="-128"/>
                <a:ea typeface="Yu Gothic UI" panose="020B0500000000000000" pitchFamily="34" charset="-128"/>
              </a:rPr>
              <a:t>/</a:t>
            </a:r>
            <a:r>
              <a:rPr lang="ja-JP" altLang="en-US" sz="900">
                <a:solidFill>
                  <a:srgbClr val="283756"/>
                </a:solidFill>
                <a:latin typeface="Yu Gothic UI" panose="020B0500000000000000" pitchFamily="34" charset="-128"/>
                <a:ea typeface="Yu Gothic UI" panose="020B0500000000000000" pitchFamily="34" charset="-128"/>
              </a:rPr>
              <a:t>受け入れ準備</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8" name="ホームベース 147">
            <a:extLst>
              <a:ext uri="{FF2B5EF4-FFF2-40B4-BE49-F238E27FC236}">
                <a16:creationId xmlns:a16="http://schemas.microsoft.com/office/drawing/2014/main" id="{ABAC629B-498E-E343-8AB4-4172CBA9ACA4}"/>
              </a:ext>
            </a:extLst>
          </p:cNvPr>
          <p:cNvSpPr/>
          <p:nvPr/>
        </p:nvSpPr>
        <p:spPr>
          <a:xfrm>
            <a:off x="9783868" y="4848363"/>
            <a:ext cx="1356811"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順次受け入れ拡大</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50" name="ホームベース 149">
            <a:extLst>
              <a:ext uri="{FF2B5EF4-FFF2-40B4-BE49-F238E27FC236}">
                <a16:creationId xmlns:a16="http://schemas.microsoft.com/office/drawing/2014/main" id="{856EBADE-E135-FA46-97F9-1F31338A2FD3}"/>
              </a:ext>
            </a:extLst>
          </p:cNvPr>
          <p:cNvSpPr/>
          <p:nvPr/>
        </p:nvSpPr>
        <p:spPr>
          <a:xfrm>
            <a:off x="5969099" y="5260154"/>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デジタルでの発信</a:t>
            </a:r>
          </a:p>
          <a:p>
            <a:pPr algn="ctr"/>
            <a:r>
              <a:rPr lang="ja-JP" altLang="en-US" sz="800">
                <a:solidFill>
                  <a:srgbClr val="283756"/>
                </a:solidFill>
                <a:latin typeface="Yu Gothic UI" panose="020B0500000000000000" pitchFamily="34" charset="-128"/>
                <a:ea typeface="Yu Gothic UI" panose="020B0500000000000000" pitchFamily="34" charset="-128"/>
              </a:rPr>
              <a:t>の強化</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3835"/>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9773"/>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8558"/>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20135"/>
            <a:ext cx="446926" cy="142417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1881"/>
            <a:ext cx="323165" cy="1548864"/>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sp>
        <p:nvSpPr>
          <p:cNvPr id="89" name="正方形/長方形 88">
            <a:extLst>
              <a:ext uri="{FF2B5EF4-FFF2-40B4-BE49-F238E27FC236}">
                <a16:creationId xmlns:a16="http://schemas.microsoft.com/office/drawing/2014/main" id="{B0558790-96C8-0149-9787-2F23857D9812}"/>
              </a:ext>
            </a:extLst>
          </p:cNvPr>
          <p:cNvSpPr/>
          <p:nvPr/>
        </p:nvSpPr>
        <p:spPr>
          <a:xfrm>
            <a:off x="1510088" y="4723415"/>
            <a:ext cx="1066168" cy="43883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90" name="正方形/長方形 89">
            <a:extLst>
              <a:ext uri="{FF2B5EF4-FFF2-40B4-BE49-F238E27FC236}">
                <a16:creationId xmlns:a16="http://schemas.microsoft.com/office/drawing/2014/main" id="{980E6634-8F58-CE4F-9AC2-220E6B8B4C90}"/>
              </a:ext>
            </a:extLst>
          </p:cNvPr>
          <p:cNvSpPr/>
          <p:nvPr/>
        </p:nvSpPr>
        <p:spPr>
          <a:xfrm>
            <a:off x="1510088" y="5260433"/>
            <a:ext cx="1066168" cy="395237"/>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デジタルコンテンツ</a:t>
            </a:r>
          </a:p>
        </p:txBody>
      </p:sp>
      <p:sp>
        <p:nvSpPr>
          <p:cNvPr id="172" name="ホームベース 171">
            <a:extLst>
              <a:ext uri="{FF2B5EF4-FFF2-40B4-BE49-F238E27FC236}">
                <a16:creationId xmlns:a16="http://schemas.microsoft.com/office/drawing/2014/main" id="{C067778D-B28C-8044-808A-32E710223FF7}"/>
              </a:ext>
            </a:extLst>
          </p:cNvPr>
          <p:cNvSpPr/>
          <p:nvPr/>
        </p:nvSpPr>
        <p:spPr>
          <a:xfrm>
            <a:off x="4501209" y="5713527"/>
            <a:ext cx="2061082"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 altLang="ja-JP" sz="800" dirty="0">
                <a:solidFill>
                  <a:srgbClr val="283756"/>
                </a:solidFill>
                <a:latin typeface="Yu Gothic UI" panose="020B0500000000000000" pitchFamily="34" charset="-128"/>
                <a:ea typeface="Yu Gothic UI" panose="020B0500000000000000" pitchFamily="34" charset="-128"/>
              </a:rPr>
              <a:t>Nice to Have</a:t>
            </a:r>
            <a:r>
              <a:rPr lang="ja-JP" altLang="en-US" sz="800">
                <a:solidFill>
                  <a:srgbClr val="283756"/>
                </a:solidFill>
                <a:latin typeface="Yu Gothic UI" panose="020B0500000000000000" pitchFamily="34" charset="-128"/>
                <a:ea typeface="Yu Gothic UI" panose="020B0500000000000000" pitchFamily="34" charset="-128"/>
              </a:rPr>
              <a:t>から、</a:t>
            </a:r>
            <a:r>
              <a:rPr lang="en" altLang="ja-JP" sz="800" dirty="0">
                <a:solidFill>
                  <a:srgbClr val="283756"/>
                </a:solidFill>
                <a:latin typeface="Yu Gothic UI" panose="020B0500000000000000" pitchFamily="34" charset="-128"/>
                <a:ea typeface="Yu Gothic UI" panose="020B0500000000000000" pitchFamily="34" charset="-128"/>
              </a:rPr>
              <a:t>Must Have</a:t>
            </a:r>
            <a:r>
              <a:rPr lang="ja-JP" altLang="en-US" sz="800">
                <a:solidFill>
                  <a:srgbClr val="283756"/>
                </a:solidFill>
                <a:latin typeface="Yu Gothic UI" panose="020B0500000000000000" pitchFamily="34" charset="-128"/>
                <a:ea typeface="Yu Gothic UI" panose="020B0500000000000000" pitchFamily="34" charset="-128"/>
              </a:rPr>
              <a:t>への</a:t>
            </a:r>
          </a:p>
          <a:p>
            <a:pPr algn="ctr"/>
            <a:r>
              <a:rPr lang="ja-JP" altLang="en-US" sz="800">
                <a:solidFill>
                  <a:srgbClr val="283756"/>
                </a:solidFill>
                <a:latin typeface="Yu Gothic UI" panose="020B0500000000000000" pitchFamily="34" charset="-128"/>
                <a:ea typeface="Yu Gothic UI" panose="020B0500000000000000" pitchFamily="34" charset="-128"/>
              </a:rPr>
              <a:t>商品・サービスの開発</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4" name="ホームベース 173">
            <a:extLst>
              <a:ext uri="{FF2B5EF4-FFF2-40B4-BE49-F238E27FC236}">
                <a16:creationId xmlns:a16="http://schemas.microsoft.com/office/drawing/2014/main" id="{DC201863-32C3-D64D-82A8-C263E0EF1107}"/>
              </a:ext>
            </a:extLst>
          </p:cNvPr>
          <p:cNvSpPr/>
          <p:nvPr/>
        </p:nvSpPr>
        <p:spPr>
          <a:xfrm>
            <a:off x="6815984" y="5713527"/>
            <a:ext cx="881708"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新商品・</a:t>
            </a:r>
          </a:p>
          <a:p>
            <a:pPr algn="ctr"/>
            <a:r>
              <a:rPr lang="ja-JP" altLang="en-US" sz="800">
                <a:solidFill>
                  <a:srgbClr val="283756"/>
                </a:solidFill>
                <a:latin typeface="Yu Gothic UI" panose="020B0500000000000000" pitchFamily="34" charset="-128"/>
                <a:ea typeface="Yu Gothic UI" panose="020B0500000000000000" pitchFamily="34" charset="-128"/>
              </a:rPr>
              <a:t>サービスの</a:t>
            </a:r>
            <a:r>
              <a:rPr lang="en" altLang="ja-JP" sz="800" dirty="0" err="1">
                <a:solidFill>
                  <a:srgbClr val="283756"/>
                </a:solidFill>
                <a:latin typeface="Yu Gothic UI" panose="020B0500000000000000" pitchFamily="34" charset="-128"/>
                <a:ea typeface="Yu Gothic UI" panose="020B0500000000000000" pitchFamily="34" charset="-128"/>
              </a:rPr>
              <a:t>PoC</a:t>
            </a:r>
            <a:endParaRPr lang="en" altLang="ja-JP" sz="800" dirty="0">
              <a:solidFill>
                <a:srgbClr val="283756"/>
              </a:solidFill>
              <a:latin typeface="Yu Gothic UI" panose="020B0500000000000000" pitchFamily="34" charset="-128"/>
              <a:ea typeface="Yu Gothic UI" panose="020B0500000000000000" pitchFamily="34" charset="-128"/>
            </a:endParaRPr>
          </a:p>
        </p:txBody>
      </p:sp>
      <p:sp>
        <p:nvSpPr>
          <p:cNvPr id="179" name="ホームベース 178">
            <a:extLst>
              <a:ext uri="{FF2B5EF4-FFF2-40B4-BE49-F238E27FC236}">
                <a16:creationId xmlns:a16="http://schemas.microsoft.com/office/drawing/2014/main" id="{5185CD7E-74FE-B640-B1FC-384594627859}"/>
              </a:ext>
            </a:extLst>
          </p:cNvPr>
          <p:cNvSpPr/>
          <p:nvPr/>
        </p:nvSpPr>
        <p:spPr>
          <a:xfrm>
            <a:off x="8248738" y="5713527"/>
            <a:ext cx="1265950"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a:solidFill>
                  <a:srgbClr val="283756"/>
                </a:solidFill>
                <a:latin typeface="Yu Gothic UI" panose="020B0500000000000000" pitchFamily="34" charset="-128"/>
                <a:ea typeface="Yu Gothic UI" panose="020B0500000000000000" pitchFamily="34" charset="-128"/>
              </a:rPr>
              <a:t>新商品・サービスの提供</a:t>
            </a:r>
          </a:p>
        </p:txBody>
      </p:sp>
      <p:sp>
        <p:nvSpPr>
          <p:cNvPr id="182" name="正方形/長方形 181">
            <a:extLst>
              <a:ext uri="{FF2B5EF4-FFF2-40B4-BE49-F238E27FC236}">
                <a16:creationId xmlns:a16="http://schemas.microsoft.com/office/drawing/2014/main" id="{15848B97-9A66-3F4F-A455-FD7D30913CB1}"/>
              </a:ext>
            </a:extLst>
          </p:cNvPr>
          <p:cNvSpPr/>
          <p:nvPr/>
        </p:nvSpPr>
        <p:spPr>
          <a:xfrm>
            <a:off x="1510088" y="5753853"/>
            <a:ext cx="1066168" cy="395237"/>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新商品開発</a:t>
            </a:r>
          </a:p>
        </p:txBody>
      </p:sp>
      <p:grpSp>
        <p:nvGrpSpPr>
          <p:cNvPr id="5" name="グループ化 4">
            <a:extLst>
              <a:ext uri="{FF2B5EF4-FFF2-40B4-BE49-F238E27FC236}">
                <a16:creationId xmlns:a16="http://schemas.microsoft.com/office/drawing/2014/main" id="{271B7CAA-D6A2-1640-B701-B39E1272A62B}"/>
              </a:ext>
            </a:extLst>
          </p:cNvPr>
          <p:cNvGrpSpPr/>
          <p:nvPr/>
        </p:nvGrpSpPr>
        <p:grpSpPr>
          <a:xfrm>
            <a:off x="3143040" y="1720945"/>
            <a:ext cx="8392116" cy="486345"/>
            <a:chOff x="3143040" y="1226389"/>
            <a:chExt cx="8392116" cy="486345"/>
          </a:xfrm>
        </p:grpSpPr>
        <p:grpSp>
          <p:nvGrpSpPr>
            <p:cNvPr id="15" name="グループ化 14">
              <a:extLst>
                <a:ext uri="{FF2B5EF4-FFF2-40B4-BE49-F238E27FC236}">
                  <a16:creationId xmlns:a16="http://schemas.microsoft.com/office/drawing/2014/main" id="{B8EE4F48-D85A-7A4A-A592-B2670655A291}"/>
                </a:ext>
              </a:extLst>
            </p:cNvPr>
            <p:cNvGrpSpPr/>
            <p:nvPr/>
          </p:nvGrpSpPr>
          <p:grpSpPr>
            <a:xfrm>
              <a:off x="3143040" y="1237617"/>
              <a:ext cx="697627" cy="444959"/>
              <a:chOff x="3146940" y="5260824"/>
              <a:chExt cx="697627" cy="444959"/>
            </a:xfrm>
          </p:grpSpPr>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3" name="グループ化 22">
              <a:extLst>
                <a:ext uri="{FF2B5EF4-FFF2-40B4-BE49-F238E27FC236}">
                  <a16:creationId xmlns:a16="http://schemas.microsoft.com/office/drawing/2014/main" id="{641A7AEE-DCBB-AB44-8987-DE3953F0231A}"/>
                </a:ext>
              </a:extLst>
            </p:cNvPr>
            <p:cNvGrpSpPr/>
            <p:nvPr/>
          </p:nvGrpSpPr>
          <p:grpSpPr>
            <a:xfrm>
              <a:off x="3891010" y="1237617"/>
              <a:ext cx="724485" cy="444959"/>
              <a:chOff x="3168203" y="5260824"/>
              <a:chExt cx="724485" cy="444959"/>
            </a:xfrm>
          </p:grpSpPr>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168203" y="5260824"/>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27" name="グループ化 26">
              <a:extLst>
                <a:ext uri="{FF2B5EF4-FFF2-40B4-BE49-F238E27FC236}">
                  <a16:creationId xmlns:a16="http://schemas.microsoft.com/office/drawing/2014/main" id="{BC548ACD-3F23-E545-9051-D4E290E5E260}"/>
                </a:ext>
              </a:extLst>
            </p:cNvPr>
            <p:cNvGrpSpPr/>
            <p:nvPr/>
          </p:nvGrpSpPr>
          <p:grpSpPr>
            <a:xfrm>
              <a:off x="6548823" y="1237617"/>
              <a:ext cx="770964" cy="463889"/>
              <a:chOff x="5006120" y="5331736"/>
              <a:chExt cx="770964" cy="463889"/>
            </a:xfrm>
          </p:grpSpPr>
          <p:pic>
            <p:nvPicPr>
              <p:cNvPr id="28" name="図 27">
                <a:extLst>
                  <a:ext uri="{FF2B5EF4-FFF2-40B4-BE49-F238E27FC236}">
                    <a16:creationId xmlns:a16="http://schemas.microsoft.com/office/drawing/2014/main" id="{3FB7FAF4-25AD-7B4E-9046-E4FAE28E4480}"/>
                  </a:ext>
                </a:extLst>
              </p:cNvPr>
              <p:cNvPicPr>
                <a:picLocks noChangeAspect="1"/>
              </p:cNvPicPr>
              <p:nvPr/>
            </p:nvPicPr>
            <p:blipFill>
              <a:blip r:embed="rId5"/>
              <a:stretch>
                <a:fillRect/>
              </a:stretch>
            </p:blipFill>
            <p:spPr>
              <a:xfrm>
                <a:off x="5127759" y="5559210"/>
                <a:ext cx="236415" cy="236415"/>
              </a:xfrm>
              <a:prstGeom prst="rect">
                <a:avLst/>
              </a:prstGeom>
            </p:spPr>
          </p:pic>
          <p:pic>
            <p:nvPicPr>
              <p:cNvPr id="29" name="図 28">
                <a:extLst>
                  <a:ext uri="{FF2B5EF4-FFF2-40B4-BE49-F238E27FC236}">
                    <a16:creationId xmlns:a16="http://schemas.microsoft.com/office/drawing/2014/main" id="{D624EBA5-1195-8943-8499-852CE1B2A432}"/>
                  </a:ext>
                </a:extLst>
              </p:cNvPr>
              <p:cNvPicPr>
                <a:picLocks noChangeAspect="1"/>
              </p:cNvPicPr>
              <p:nvPr/>
            </p:nvPicPr>
            <p:blipFill>
              <a:blip r:embed="rId4"/>
              <a:stretch>
                <a:fillRect/>
              </a:stretch>
            </p:blipFill>
            <p:spPr>
              <a:xfrm>
                <a:off x="5006120" y="5331736"/>
                <a:ext cx="716108" cy="238702"/>
              </a:xfrm>
              <a:prstGeom prst="rect">
                <a:avLst/>
              </a:prstGeom>
            </p:spPr>
          </p:pic>
          <p:sp>
            <p:nvSpPr>
              <p:cNvPr id="30" name="テキスト ボックス 29">
                <a:extLst>
                  <a:ext uri="{FF2B5EF4-FFF2-40B4-BE49-F238E27FC236}">
                    <a16:creationId xmlns:a16="http://schemas.microsoft.com/office/drawing/2014/main" id="{DAA96807-992B-184C-8C36-29792564A038}"/>
                  </a:ext>
                </a:extLst>
              </p:cNvPr>
              <p:cNvSpPr txBox="1"/>
              <p:nvPr/>
            </p:nvSpPr>
            <p:spPr>
              <a:xfrm>
                <a:off x="5015337" y="5336733"/>
                <a:ext cx="761747" cy="169277"/>
              </a:xfrm>
              <a:prstGeom prst="rect">
                <a:avLst/>
              </a:prstGeom>
              <a:noFill/>
            </p:spPr>
            <p:txBody>
              <a:bodyPr wrap="none" rtlCol="0">
                <a:spAutoFit/>
              </a:bodyPr>
              <a:lstStyle/>
              <a:p>
                <a:r>
                  <a:rPr lang="ja-JP" altLang="en-US" sz="500">
                    <a:solidFill>
                      <a:srgbClr val="FEFDFF"/>
                    </a:solidFill>
                  </a:rPr>
                  <a:t>いつ収束するんだ！</a:t>
                </a:r>
                <a:endParaRPr kumimoji="1" lang="ja-JP" altLang="en-US" sz="500">
                  <a:solidFill>
                    <a:srgbClr val="FEFDFF"/>
                  </a:solidFill>
                </a:endParaRPr>
              </a:p>
            </p:txBody>
          </p:sp>
        </p:grpSp>
        <p:grpSp>
          <p:nvGrpSpPr>
            <p:cNvPr id="35" name="グループ化 34">
              <a:extLst>
                <a:ext uri="{FF2B5EF4-FFF2-40B4-BE49-F238E27FC236}">
                  <a16:creationId xmlns:a16="http://schemas.microsoft.com/office/drawing/2014/main" id="{FA39270A-D514-C94F-947A-6CACEF51896A}"/>
                </a:ext>
              </a:extLst>
            </p:cNvPr>
            <p:cNvGrpSpPr/>
            <p:nvPr/>
          </p:nvGrpSpPr>
          <p:grpSpPr>
            <a:xfrm>
              <a:off x="9764456" y="1237617"/>
              <a:ext cx="889987" cy="475117"/>
              <a:chOff x="5262289" y="5362296"/>
              <a:chExt cx="889987" cy="475117"/>
            </a:xfrm>
          </p:grpSpPr>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5310213" y="5362296"/>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6"/>
              <a:stretch>
                <a:fillRect/>
              </a:stretch>
            </p:blipFill>
            <p:spPr>
              <a:xfrm>
                <a:off x="5413999" y="5600998"/>
                <a:ext cx="236415" cy="236415"/>
              </a:xfrm>
              <a:prstGeom prst="rect">
                <a:avLst/>
              </a:prstGeom>
            </p:spPr>
          </p:pic>
        </p:grpSp>
        <p:grpSp>
          <p:nvGrpSpPr>
            <p:cNvPr id="152" name="グループ化 151">
              <a:extLst>
                <a:ext uri="{FF2B5EF4-FFF2-40B4-BE49-F238E27FC236}">
                  <a16:creationId xmlns:a16="http://schemas.microsoft.com/office/drawing/2014/main" id="{AB79B6EC-A869-B54C-B3E0-3F68D0BD9183}"/>
                </a:ext>
              </a:extLst>
            </p:cNvPr>
            <p:cNvGrpSpPr/>
            <p:nvPr/>
          </p:nvGrpSpPr>
          <p:grpSpPr>
            <a:xfrm>
              <a:off x="4619431" y="1237617"/>
              <a:ext cx="817228" cy="444959"/>
              <a:chOff x="3168203" y="5260824"/>
              <a:chExt cx="817228" cy="444959"/>
            </a:xfrm>
          </p:grpSpPr>
          <p:pic>
            <p:nvPicPr>
              <p:cNvPr id="153" name="図 152">
                <a:extLst>
                  <a:ext uri="{FF2B5EF4-FFF2-40B4-BE49-F238E27FC236}">
                    <a16:creationId xmlns:a16="http://schemas.microsoft.com/office/drawing/2014/main" id="{EA287264-F352-E340-A853-C20377ABAB3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54" name="図 153">
                <a:extLst>
                  <a:ext uri="{FF2B5EF4-FFF2-40B4-BE49-F238E27FC236}">
                    <a16:creationId xmlns:a16="http://schemas.microsoft.com/office/drawing/2014/main" id="{EFA8B5FE-D18A-3044-9EA3-EF1D471E5231}"/>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55" name="テキスト ボックス 154">
                <a:extLst>
                  <a:ext uri="{FF2B5EF4-FFF2-40B4-BE49-F238E27FC236}">
                    <a16:creationId xmlns:a16="http://schemas.microsoft.com/office/drawing/2014/main" id="{D5731632-A766-8D4F-A7D6-310EB0F03618}"/>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やばい</a:t>
                </a:r>
                <a:endParaRPr kumimoji="1" lang="ja-JP" altLang="en-US" sz="500">
                  <a:solidFill>
                    <a:srgbClr val="FEFDFF"/>
                  </a:solidFill>
                </a:endParaRPr>
              </a:p>
            </p:txBody>
          </p:sp>
        </p:grpSp>
        <p:grpSp>
          <p:nvGrpSpPr>
            <p:cNvPr id="157" name="グループ化 156">
              <a:extLst>
                <a:ext uri="{FF2B5EF4-FFF2-40B4-BE49-F238E27FC236}">
                  <a16:creationId xmlns:a16="http://schemas.microsoft.com/office/drawing/2014/main" id="{13E4F6A4-7FB3-B640-A2EA-C221A4F6C100}"/>
                </a:ext>
              </a:extLst>
            </p:cNvPr>
            <p:cNvGrpSpPr/>
            <p:nvPr/>
          </p:nvGrpSpPr>
          <p:grpSpPr>
            <a:xfrm>
              <a:off x="7323886" y="1237617"/>
              <a:ext cx="817228" cy="444959"/>
              <a:chOff x="3168203" y="5260824"/>
              <a:chExt cx="817228" cy="444959"/>
            </a:xfrm>
          </p:grpSpPr>
          <p:pic>
            <p:nvPicPr>
              <p:cNvPr id="158" name="図 157">
                <a:extLst>
                  <a:ext uri="{FF2B5EF4-FFF2-40B4-BE49-F238E27FC236}">
                    <a16:creationId xmlns:a16="http://schemas.microsoft.com/office/drawing/2014/main" id="{66009B49-A923-A744-A65B-D4C181EA6A64}"/>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59" name="図 158">
                <a:extLst>
                  <a:ext uri="{FF2B5EF4-FFF2-40B4-BE49-F238E27FC236}">
                    <a16:creationId xmlns:a16="http://schemas.microsoft.com/office/drawing/2014/main" id="{EB902304-BF44-DF40-BCB2-CCDD97B50D25}"/>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60" name="テキスト ボックス 159">
                <a:extLst>
                  <a:ext uri="{FF2B5EF4-FFF2-40B4-BE49-F238E27FC236}">
                    <a16:creationId xmlns:a16="http://schemas.microsoft.com/office/drawing/2014/main" id="{363ABFE4-4801-6C44-A3AB-A5C6A43B5F47}"/>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もう無理</a:t>
                </a:r>
                <a:endParaRPr kumimoji="1" lang="ja-JP" altLang="en-US" sz="500">
                  <a:solidFill>
                    <a:srgbClr val="FEFDFF"/>
                  </a:solidFill>
                </a:endParaRPr>
              </a:p>
            </p:txBody>
          </p:sp>
        </p:grpSp>
        <p:grpSp>
          <p:nvGrpSpPr>
            <p:cNvPr id="161" name="グループ化 160">
              <a:extLst>
                <a:ext uri="{FF2B5EF4-FFF2-40B4-BE49-F238E27FC236}">
                  <a16:creationId xmlns:a16="http://schemas.microsoft.com/office/drawing/2014/main" id="{81FD4D30-DF72-9946-A94E-E761386FD170}"/>
                </a:ext>
              </a:extLst>
            </p:cNvPr>
            <p:cNvGrpSpPr/>
            <p:nvPr/>
          </p:nvGrpSpPr>
          <p:grpSpPr>
            <a:xfrm>
              <a:off x="10629695" y="1226389"/>
              <a:ext cx="905461" cy="477397"/>
              <a:chOff x="3118597" y="5228386"/>
              <a:chExt cx="905461" cy="477397"/>
            </a:xfrm>
          </p:grpSpPr>
          <p:pic>
            <p:nvPicPr>
              <p:cNvPr id="162" name="図 161">
                <a:extLst>
                  <a:ext uri="{FF2B5EF4-FFF2-40B4-BE49-F238E27FC236}">
                    <a16:creationId xmlns:a16="http://schemas.microsoft.com/office/drawing/2014/main" id="{95866CB4-ABB7-A241-B331-51C20D9E4E4F}"/>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63" name="図 162">
                <a:extLst>
                  <a:ext uri="{FF2B5EF4-FFF2-40B4-BE49-F238E27FC236}">
                    <a16:creationId xmlns:a16="http://schemas.microsoft.com/office/drawing/2014/main" id="{B31FB08E-6051-EC4F-ADEF-AEE8B7A95B1C}"/>
                  </a:ext>
                </a:extLst>
              </p:cNvPr>
              <p:cNvPicPr>
                <a:picLocks noChangeAspect="1"/>
              </p:cNvPicPr>
              <p:nvPr/>
            </p:nvPicPr>
            <p:blipFill>
              <a:blip r:embed="rId4"/>
              <a:stretch>
                <a:fillRect/>
              </a:stretch>
            </p:blipFill>
            <p:spPr>
              <a:xfrm>
                <a:off x="3168351" y="5228386"/>
                <a:ext cx="770099" cy="238702"/>
              </a:xfrm>
              <a:prstGeom prst="rect">
                <a:avLst/>
              </a:prstGeom>
            </p:spPr>
          </p:pic>
          <p:sp>
            <p:nvSpPr>
              <p:cNvPr id="164" name="テキスト ボックス 163">
                <a:extLst>
                  <a:ext uri="{FF2B5EF4-FFF2-40B4-BE49-F238E27FC236}">
                    <a16:creationId xmlns:a16="http://schemas.microsoft.com/office/drawing/2014/main" id="{F3DD7226-14CD-F945-8C4A-6A85A8F30357}"/>
                  </a:ext>
                </a:extLst>
              </p:cNvPr>
              <p:cNvSpPr txBox="1"/>
              <p:nvPr/>
            </p:nvSpPr>
            <p:spPr>
              <a:xfrm>
                <a:off x="3118597" y="5246353"/>
                <a:ext cx="905461" cy="169277"/>
              </a:xfrm>
              <a:prstGeom prst="rect">
                <a:avLst/>
              </a:prstGeom>
              <a:noFill/>
            </p:spPr>
            <p:txBody>
              <a:bodyPr wrap="square" rtlCol="0">
                <a:spAutoFit/>
              </a:bodyPr>
              <a:lstStyle/>
              <a:p>
                <a:r>
                  <a:rPr lang="ja-JP" altLang="en-US" sz="500">
                    <a:solidFill>
                      <a:srgbClr val="FEFDFF"/>
                    </a:solidFill>
                  </a:rPr>
                  <a:t>でも行けるところがない</a:t>
                </a:r>
              </a:p>
            </p:txBody>
          </p:sp>
        </p:grpSp>
      </p:grpSp>
      <p:grpSp>
        <p:nvGrpSpPr>
          <p:cNvPr id="71" name="グループ化 70">
            <a:extLst>
              <a:ext uri="{FF2B5EF4-FFF2-40B4-BE49-F238E27FC236}">
                <a16:creationId xmlns:a16="http://schemas.microsoft.com/office/drawing/2014/main" id="{ADEF88CC-A7CA-0D41-9293-D679203FB6CF}"/>
              </a:ext>
            </a:extLst>
          </p:cNvPr>
          <p:cNvGrpSpPr/>
          <p:nvPr/>
        </p:nvGrpSpPr>
        <p:grpSpPr>
          <a:xfrm>
            <a:off x="9333116" y="4745363"/>
            <a:ext cx="461938" cy="400388"/>
            <a:chOff x="6790771" y="4490193"/>
            <a:chExt cx="461938" cy="400388"/>
          </a:xfrm>
        </p:grpSpPr>
        <p:sp>
          <p:nvSpPr>
            <p:cNvPr id="66" name="円/楕円 65">
              <a:extLst>
                <a:ext uri="{FF2B5EF4-FFF2-40B4-BE49-F238E27FC236}">
                  <a16:creationId xmlns:a16="http://schemas.microsoft.com/office/drawing/2014/main" id="{05A5741F-D043-964C-96E7-1F0A481376A9}"/>
                </a:ext>
              </a:extLst>
            </p:cNvPr>
            <p:cNvSpPr/>
            <p:nvPr/>
          </p:nvSpPr>
          <p:spPr>
            <a:xfrm>
              <a:off x="6816298" y="4490193"/>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F87CC450-1D42-6E40-953B-29049552ACD6}"/>
                </a:ext>
              </a:extLst>
            </p:cNvPr>
            <p:cNvSpPr txBox="1"/>
            <p:nvPr/>
          </p:nvSpPr>
          <p:spPr>
            <a:xfrm>
              <a:off x="6790771" y="4547352"/>
              <a:ext cx="461938" cy="307777"/>
            </a:xfrm>
            <a:prstGeom prst="rect">
              <a:avLst/>
            </a:prstGeom>
            <a:noFill/>
          </p:spPr>
          <p:txBody>
            <a:bodyPr wrap="square" rtlCol="0">
              <a:spAutoFit/>
            </a:bodyPr>
            <a:lstStyle/>
            <a:p>
              <a:r>
                <a:rPr lang="ja-JP" altLang="en-US" sz="700"/>
                <a:t>受け入</a:t>
              </a:r>
              <a:endParaRPr lang="en-US" altLang="ja-JP" sz="700" dirty="0"/>
            </a:p>
            <a:p>
              <a:r>
                <a:rPr lang="ja-JP" altLang="en-US" sz="700"/>
                <a:t>れ再開</a:t>
              </a:r>
              <a:endParaRPr kumimoji="1" lang="ja-JP" altLang="en-US" sz="700"/>
            </a:p>
          </p:txBody>
        </p:sp>
      </p:grpSp>
      <p:grpSp>
        <p:nvGrpSpPr>
          <p:cNvPr id="169" name="グループ化 168">
            <a:extLst>
              <a:ext uri="{FF2B5EF4-FFF2-40B4-BE49-F238E27FC236}">
                <a16:creationId xmlns:a16="http://schemas.microsoft.com/office/drawing/2014/main" id="{50DA48AC-2164-F047-A3D5-6E6727695E74}"/>
              </a:ext>
            </a:extLst>
          </p:cNvPr>
          <p:cNvGrpSpPr/>
          <p:nvPr/>
        </p:nvGrpSpPr>
        <p:grpSpPr>
          <a:xfrm>
            <a:off x="5433431" y="5170521"/>
            <a:ext cx="572756" cy="462322"/>
            <a:chOff x="4933619" y="4309079"/>
            <a:chExt cx="572756" cy="462322"/>
          </a:xfrm>
        </p:grpSpPr>
        <p:sp>
          <p:nvSpPr>
            <p:cNvPr id="170" name="円/楕円 169">
              <a:extLst>
                <a:ext uri="{FF2B5EF4-FFF2-40B4-BE49-F238E27FC236}">
                  <a16:creationId xmlns:a16="http://schemas.microsoft.com/office/drawing/2014/main" id="{F2A3EE3C-7861-C049-8DBC-9A3CD156B727}"/>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テキスト ボックス 170">
              <a:extLst>
                <a:ext uri="{FF2B5EF4-FFF2-40B4-BE49-F238E27FC236}">
                  <a16:creationId xmlns:a16="http://schemas.microsoft.com/office/drawing/2014/main" id="{92A97410-386F-E14A-B406-E45DCE9F3B2A}"/>
                </a:ext>
              </a:extLst>
            </p:cNvPr>
            <p:cNvSpPr txBox="1"/>
            <p:nvPr/>
          </p:nvSpPr>
          <p:spPr>
            <a:xfrm>
              <a:off x="4933619" y="4462182"/>
              <a:ext cx="572756" cy="200055"/>
            </a:xfrm>
            <a:prstGeom prst="rect">
              <a:avLst/>
            </a:prstGeom>
            <a:noFill/>
          </p:spPr>
          <p:txBody>
            <a:bodyPr wrap="square" rtlCol="0">
              <a:spAutoFit/>
            </a:bodyPr>
            <a:lstStyle/>
            <a:p>
              <a:r>
                <a:rPr kumimoji="1" lang="ja-JP" altLang="en-US" sz="700"/>
                <a:t>発信開始</a:t>
              </a:r>
            </a:p>
          </p:txBody>
        </p:sp>
      </p:grpSp>
      <p:grpSp>
        <p:nvGrpSpPr>
          <p:cNvPr id="176" name="グループ化 175">
            <a:extLst>
              <a:ext uri="{FF2B5EF4-FFF2-40B4-BE49-F238E27FC236}">
                <a16:creationId xmlns:a16="http://schemas.microsoft.com/office/drawing/2014/main" id="{DC72BA8D-563C-5645-AF3A-9D650AF84CCA}"/>
              </a:ext>
            </a:extLst>
          </p:cNvPr>
          <p:cNvGrpSpPr/>
          <p:nvPr/>
        </p:nvGrpSpPr>
        <p:grpSpPr>
          <a:xfrm>
            <a:off x="7704908" y="5666193"/>
            <a:ext cx="572756" cy="462322"/>
            <a:chOff x="4933619" y="4309079"/>
            <a:chExt cx="572756" cy="462322"/>
          </a:xfrm>
        </p:grpSpPr>
        <p:sp>
          <p:nvSpPr>
            <p:cNvPr id="177" name="円/楕円 176">
              <a:extLst>
                <a:ext uri="{FF2B5EF4-FFF2-40B4-BE49-F238E27FC236}">
                  <a16:creationId xmlns:a16="http://schemas.microsoft.com/office/drawing/2014/main" id="{DDF51718-8468-FC48-8675-85B53DFF1E15}"/>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テキスト ボックス 177">
              <a:extLst>
                <a:ext uri="{FF2B5EF4-FFF2-40B4-BE49-F238E27FC236}">
                  <a16:creationId xmlns:a16="http://schemas.microsoft.com/office/drawing/2014/main" id="{231053B7-5CC4-2343-9A03-8F90EC33B5DF}"/>
                </a:ext>
              </a:extLst>
            </p:cNvPr>
            <p:cNvSpPr txBox="1"/>
            <p:nvPr/>
          </p:nvSpPr>
          <p:spPr>
            <a:xfrm>
              <a:off x="4933619" y="4452742"/>
              <a:ext cx="572756" cy="200055"/>
            </a:xfrm>
            <a:prstGeom prst="rect">
              <a:avLst/>
            </a:prstGeom>
            <a:noFill/>
          </p:spPr>
          <p:txBody>
            <a:bodyPr wrap="square" rtlCol="0">
              <a:spAutoFit/>
            </a:bodyPr>
            <a:lstStyle/>
            <a:p>
              <a:r>
                <a:rPr lang="ja-JP" altLang="en-US" sz="700"/>
                <a:t>リリース</a:t>
              </a:r>
            </a:p>
          </p:txBody>
        </p:sp>
      </p:grpSp>
      <p:sp>
        <p:nvSpPr>
          <p:cNvPr id="175" name="テキスト ボックス 174">
            <a:extLst>
              <a:ext uri="{FF2B5EF4-FFF2-40B4-BE49-F238E27FC236}">
                <a16:creationId xmlns:a16="http://schemas.microsoft.com/office/drawing/2014/main" id="{6EF2B8B2-663D-CE47-A2E2-15D36214EF27}"/>
              </a:ext>
            </a:extLst>
          </p:cNvPr>
          <p:cNvSpPr txBox="1"/>
          <p:nvPr/>
        </p:nvSpPr>
        <p:spPr>
          <a:xfrm>
            <a:off x="937077" y="570652"/>
            <a:ext cx="1545616" cy="369332"/>
          </a:xfrm>
          <a:prstGeom prst="rect">
            <a:avLst/>
          </a:prstGeom>
          <a:noFill/>
        </p:spPr>
        <p:txBody>
          <a:bodyPr wrap="none" rtlCol="0">
            <a:spAutoFit/>
          </a:bodyPr>
          <a:lstStyle/>
          <a:p>
            <a:r>
              <a:rPr lang="ja-JP" altLang="en-US" b="1">
                <a:solidFill>
                  <a:srgbClr val="283756"/>
                </a:solidFill>
              </a:rPr>
              <a:t>長期化モデル</a:t>
            </a:r>
          </a:p>
        </p:txBody>
      </p:sp>
      <p:sp>
        <p:nvSpPr>
          <p:cNvPr id="181" name="テキスト ボックス 180">
            <a:extLst>
              <a:ext uri="{FF2B5EF4-FFF2-40B4-BE49-F238E27FC236}">
                <a16:creationId xmlns:a16="http://schemas.microsoft.com/office/drawing/2014/main" id="{6C9A8B0B-CC2E-884E-A5EE-95BD72413AFD}"/>
              </a:ext>
            </a:extLst>
          </p:cNvPr>
          <p:cNvSpPr txBox="1"/>
          <p:nvPr/>
        </p:nvSpPr>
        <p:spPr>
          <a:xfrm>
            <a:off x="947555" y="860442"/>
            <a:ext cx="6787436"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経済活動停滞の長期化に対応するため、</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Nice to Have</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から</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 Must Have</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への転換や、デジタルトランスフォーメンションなど、</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パラダイムシフトへの対応を含めた、新商品・新サービスの開発が求められる。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83" name="テキスト ボックス 182">
            <a:extLst>
              <a:ext uri="{FF2B5EF4-FFF2-40B4-BE49-F238E27FC236}">
                <a16:creationId xmlns:a16="http://schemas.microsoft.com/office/drawing/2014/main" id="{11A01CC9-3151-7348-B8BC-3A16F3B5B55F}"/>
              </a:ext>
            </a:extLst>
          </p:cNvPr>
          <p:cNvSpPr txBox="1"/>
          <p:nvPr/>
        </p:nvSpPr>
        <p:spPr>
          <a:xfrm>
            <a:off x="2377779" y="613115"/>
            <a:ext cx="1107996" cy="276999"/>
          </a:xfrm>
          <a:prstGeom prst="rect">
            <a:avLst/>
          </a:prstGeom>
          <a:noFill/>
        </p:spPr>
        <p:txBody>
          <a:bodyPr wrap="none" rtlCol="0">
            <a:spAutoFit/>
          </a:bodyPr>
          <a:lstStyle/>
          <a:p>
            <a:r>
              <a:rPr kumimoji="1" lang="ja-JP" altLang="en-US" sz="1200">
                <a:solidFill>
                  <a:srgbClr val="283756"/>
                </a:solidFill>
              </a:rPr>
              <a:t>（サンプル）</a:t>
            </a:r>
          </a:p>
        </p:txBody>
      </p:sp>
      <p:sp>
        <p:nvSpPr>
          <p:cNvPr id="184" name="タイトル 1">
            <a:extLst>
              <a:ext uri="{FF2B5EF4-FFF2-40B4-BE49-F238E27FC236}">
                <a16:creationId xmlns:a16="http://schemas.microsoft.com/office/drawing/2014/main" id="{1882B013-5F5E-8244-90E2-67DB8E0BCDE8}"/>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r>
              <a:rPr lang="en-US" altLang="ja-JP" sz="1400" dirty="0">
                <a:solidFill>
                  <a:prstClr val="black"/>
                </a:solidFill>
                <a:latin typeface="Yu Gothic UI" panose="020B0500000000000000" pitchFamily="34" charset="-128"/>
                <a:ea typeface="Yu Gothic UI" panose="020B0500000000000000" pitchFamily="34" charset="-128"/>
              </a:rPr>
              <a:t>/</a:t>
            </a:r>
            <a:r>
              <a:rPr lang="ja-JP" altLang="en-US" sz="1400">
                <a:solidFill>
                  <a:prstClr val="black"/>
                </a:solidFill>
                <a:latin typeface="Yu Gothic UI" panose="020B0500000000000000" pitchFamily="34" charset="-128"/>
                <a:ea typeface="Yu Gothic UI" panose="020B0500000000000000" pitchFamily="34" charset="-128"/>
              </a:rPr>
              <a:t>サンプル</a:t>
            </a:r>
            <a:endParaRPr kumimoji="1" lang="ja-JP" altLang="en-US" sz="1400">
              <a:latin typeface="Yu Gothic UI" panose="020B0500000000000000" pitchFamily="34" charset="-128"/>
              <a:ea typeface="Yu Gothic UI" panose="020B0500000000000000" pitchFamily="34" charset="-128"/>
            </a:endParaRPr>
          </a:p>
        </p:txBody>
      </p:sp>
      <p:pic>
        <p:nvPicPr>
          <p:cNvPr id="186" name="図 185">
            <a:extLst>
              <a:ext uri="{FF2B5EF4-FFF2-40B4-BE49-F238E27FC236}">
                <a16:creationId xmlns:a16="http://schemas.microsoft.com/office/drawing/2014/main" id="{90DB858B-08C8-3047-B208-B1324BCA2758}"/>
              </a:ext>
            </a:extLst>
          </p:cNvPr>
          <p:cNvPicPr>
            <a:picLocks noChangeAspect="1"/>
          </p:cNvPicPr>
          <p:nvPr/>
        </p:nvPicPr>
        <p:blipFill>
          <a:blip r:embed="rId7"/>
          <a:stretch>
            <a:fillRect/>
          </a:stretch>
        </p:blipFill>
        <p:spPr>
          <a:xfrm>
            <a:off x="4481441" y="3846203"/>
            <a:ext cx="2106123" cy="315848"/>
          </a:xfrm>
          <a:prstGeom prst="rect">
            <a:avLst/>
          </a:prstGeom>
        </p:spPr>
      </p:pic>
      <p:sp>
        <p:nvSpPr>
          <p:cNvPr id="187" name="テキスト ボックス 186">
            <a:extLst>
              <a:ext uri="{FF2B5EF4-FFF2-40B4-BE49-F238E27FC236}">
                <a16:creationId xmlns:a16="http://schemas.microsoft.com/office/drawing/2014/main" id="{C0C23573-6E52-9D43-A6FB-41D8FCFE73BB}"/>
              </a:ext>
            </a:extLst>
          </p:cNvPr>
          <p:cNvSpPr txBox="1"/>
          <p:nvPr/>
        </p:nvSpPr>
        <p:spPr>
          <a:xfrm>
            <a:off x="4388757" y="3907889"/>
            <a:ext cx="2265668" cy="215444"/>
          </a:xfrm>
          <a:prstGeom prst="rect">
            <a:avLst/>
          </a:prstGeom>
          <a:noFill/>
        </p:spPr>
        <p:txBody>
          <a:bodyPr wrap="square" rtlCol="0">
            <a:spAutoFit/>
          </a:bodyPr>
          <a:lstStyle/>
          <a:p>
            <a:pPr algn="ctr"/>
            <a:r>
              <a:rPr lang="ja-JP" altLang="en-US" sz="800">
                <a:solidFill>
                  <a:srgbClr val="283756"/>
                </a:solidFill>
              </a:rPr>
              <a:t>リアルでの消費低迷が続く</a:t>
            </a:r>
            <a:endParaRPr kumimoji="1" lang="ja-JP" altLang="en-US" sz="800">
              <a:solidFill>
                <a:srgbClr val="283756"/>
              </a:solidFill>
            </a:endParaRPr>
          </a:p>
        </p:txBody>
      </p:sp>
      <p:pic>
        <p:nvPicPr>
          <p:cNvPr id="188" name="図 187">
            <a:extLst>
              <a:ext uri="{FF2B5EF4-FFF2-40B4-BE49-F238E27FC236}">
                <a16:creationId xmlns:a16="http://schemas.microsoft.com/office/drawing/2014/main" id="{F1CBEF48-DF08-2D44-9AB7-7313AC67611B}"/>
              </a:ext>
            </a:extLst>
          </p:cNvPr>
          <p:cNvPicPr>
            <a:picLocks noChangeAspect="1"/>
          </p:cNvPicPr>
          <p:nvPr/>
        </p:nvPicPr>
        <p:blipFill>
          <a:blip r:embed="rId7"/>
          <a:stretch>
            <a:fillRect/>
          </a:stretch>
        </p:blipFill>
        <p:spPr>
          <a:xfrm>
            <a:off x="4481441" y="4232136"/>
            <a:ext cx="2106123" cy="315848"/>
          </a:xfrm>
          <a:prstGeom prst="rect">
            <a:avLst/>
          </a:prstGeom>
        </p:spPr>
      </p:pic>
      <p:sp>
        <p:nvSpPr>
          <p:cNvPr id="189" name="テキスト ボックス 188">
            <a:extLst>
              <a:ext uri="{FF2B5EF4-FFF2-40B4-BE49-F238E27FC236}">
                <a16:creationId xmlns:a16="http://schemas.microsoft.com/office/drawing/2014/main" id="{C1ABC528-BD6A-5241-88B4-8642077A856D}"/>
              </a:ext>
            </a:extLst>
          </p:cNvPr>
          <p:cNvSpPr txBox="1"/>
          <p:nvPr/>
        </p:nvSpPr>
        <p:spPr>
          <a:xfrm>
            <a:off x="4388757" y="4293822"/>
            <a:ext cx="2265668" cy="215444"/>
          </a:xfrm>
          <a:prstGeom prst="rect">
            <a:avLst/>
          </a:prstGeom>
          <a:noFill/>
        </p:spPr>
        <p:txBody>
          <a:bodyPr wrap="square" rtlCol="0">
            <a:spAutoFit/>
          </a:bodyPr>
          <a:lstStyle/>
          <a:p>
            <a:pPr algn="ctr"/>
            <a:r>
              <a:rPr lang="ja-JP" altLang="en-US" sz="800">
                <a:solidFill>
                  <a:srgbClr val="283756"/>
                </a:solidFill>
              </a:rPr>
              <a:t>デジタルでのコンタクトポイントの増加</a:t>
            </a:r>
          </a:p>
        </p:txBody>
      </p:sp>
      <p:grpSp>
        <p:nvGrpSpPr>
          <p:cNvPr id="3" name="グループ化 2">
            <a:extLst>
              <a:ext uri="{FF2B5EF4-FFF2-40B4-BE49-F238E27FC236}">
                <a16:creationId xmlns:a16="http://schemas.microsoft.com/office/drawing/2014/main" id="{608FC3F4-3264-4E4C-AF51-7F0D440EE488}"/>
              </a:ext>
            </a:extLst>
          </p:cNvPr>
          <p:cNvGrpSpPr/>
          <p:nvPr/>
        </p:nvGrpSpPr>
        <p:grpSpPr>
          <a:xfrm>
            <a:off x="6813937" y="3325582"/>
            <a:ext cx="4304201" cy="1217477"/>
            <a:chOff x="6813938" y="3325582"/>
            <a:chExt cx="2685944" cy="1217477"/>
          </a:xfrm>
        </p:grpSpPr>
        <p:sp>
          <p:nvSpPr>
            <p:cNvPr id="144" name="ホームベース 143">
              <a:extLst>
                <a:ext uri="{FF2B5EF4-FFF2-40B4-BE49-F238E27FC236}">
                  <a16:creationId xmlns:a16="http://schemas.microsoft.com/office/drawing/2014/main" id="{01BA9539-1B6B-B84A-ADF0-A5D7CDF3F0FC}"/>
                </a:ext>
              </a:extLst>
            </p:cNvPr>
            <p:cNvSpPr/>
            <p:nvPr/>
          </p:nvSpPr>
          <p:spPr>
            <a:xfrm>
              <a:off x="6952405" y="3325582"/>
              <a:ext cx="2547476"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パラダイムシフトに合わせた</a:t>
              </a:r>
            </a:p>
            <a:p>
              <a:pPr algn="ctr"/>
              <a:r>
                <a:rPr lang="ja-JP" altLang="en-US" sz="900" b="1">
                  <a:solidFill>
                    <a:srgbClr val="283756"/>
                  </a:solidFill>
                  <a:latin typeface="Yu Gothic UI" panose="020B0500000000000000" pitchFamily="34" charset="-128"/>
                  <a:ea typeface="Yu Gothic UI" panose="020B0500000000000000" pitchFamily="34" charset="-128"/>
                </a:rPr>
                <a:t>新サービス・商品の展開</a:t>
              </a:r>
            </a:p>
          </p:txBody>
        </p:sp>
        <p:pic>
          <p:nvPicPr>
            <p:cNvPr id="190" name="図 189">
              <a:extLst>
                <a:ext uri="{FF2B5EF4-FFF2-40B4-BE49-F238E27FC236}">
                  <a16:creationId xmlns:a16="http://schemas.microsoft.com/office/drawing/2014/main" id="{6E974885-1626-664A-AC4F-CEA88AC3C7A5}"/>
                </a:ext>
              </a:extLst>
            </p:cNvPr>
            <p:cNvPicPr>
              <a:picLocks noChangeAspect="1"/>
            </p:cNvPicPr>
            <p:nvPr/>
          </p:nvPicPr>
          <p:blipFill>
            <a:blip r:embed="rId7"/>
            <a:stretch>
              <a:fillRect/>
            </a:stretch>
          </p:blipFill>
          <p:spPr>
            <a:xfrm>
              <a:off x="6813938" y="3846203"/>
              <a:ext cx="2685944" cy="315848"/>
            </a:xfrm>
            <a:prstGeom prst="rect">
              <a:avLst/>
            </a:prstGeom>
          </p:spPr>
        </p:pic>
        <p:sp>
          <p:nvSpPr>
            <p:cNvPr id="191" name="テキスト ボックス 190">
              <a:extLst>
                <a:ext uri="{FF2B5EF4-FFF2-40B4-BE49-F238E27FC236}">
                  <a16:creationId xmlns:a16="http://schemas.microsoft.com/office/drawing/2014/main" id="{7F82712C-D85A-7643-A50B-E07A839F8522}"/>
                </a:ext>
              </a:extLst>
            </p:cNvPr>
            <p:cNvSpPr txBox="1"/>
            <p:nvPr/>
          </p:nvSpPr>
          <p:spPr>
            <a:xfrm>
              <a:off x="7045617" y="3902100"/>
              <a:ext cx="2265668" cy="215444"/>
            </a:xfrm>
            <a:prstGeom prst="rect">
              <a:avLst/>
            </a:prstGeom>
            <a:noFill/>
          </p:spPr>
          <p:txBody>
            <a:bodyPr wrap="square" rtlCol="0">
              <a:spAutoFit/>
            </a:bodyPr>
            <a:lstStyle/>
            <a:p>
              <a:pPr algn="ctr"/>
              <a:r>
                <a:rPr kumimoji="1" lang="ja-JP" altLang="en-US" sz="800">
                  <a:solidFill>
                    <a:srgbClr val="283756"/>
                  </a:solidFill>
                </a:rPr>
                <a:t>対応できない場合の、自社の事業毀損リスク</a:t>
              </a:r>
            </a:p>
          </p:txBody>
        </p:sp>
        <p:pic>
          <p:nvPicPr>
            <p:cNvPr id="192" name="図 191">
              <a:extLst>
                <a:ext uri="{FF2B5EF4-FFF2-40B4-BE49-F238E27FC236}">
                  <a16:creationId xmlns:a16="http://schemas.microsoft.com/office/drawing/2014/main" id="{7767CB42-C63E-DD4A-80E4-B1161D019A4F}"/>
                </a:ext>
              </a:extLst>
            </p:cNvPr>
            <p:cNvPicPr>
              <a:picLocks noChangeAspect="1"/>
            </p:cNvPicPr>
            <p:nvPr/>
          </p:nvPicPr>
          <p:blipFill>
            <a:blip r:embed="rId7"/>
            <a:stretch>
              <a:fillRect/>
            </a:stretch>
          </p:blipFill>
          <p:spPr>
            <a:xfrm>
              <a:off x="6813938" y="4227211"/>
              <a:ext cx="2685944" cy="315848"/>
            </a:xfrm>
            <a:prstGeom prst="rect">
              <a:avLst/>
            </a:prstGeom>
          </p:spPr>
        </p:pic>
        <p:sp>
          <p:nvSpPr>
            <p:cNvPr id="193" name="テキスト ボックス 192">
              <a:extLst>
                <a:ext uri="{FF2B5EF4-FFF2-40B4-BE49-F238E27FC236}">
                  <a16:creationId xmlns:a16="http://schemas.microsoft.com/office/drawing/2014/main" id="{57D90821-1D91-3246-B898-C85E2D62D4DF}"/>
                </a:ext>
              </a:extLst>
            </p:cNvPr>
            <p:cNvSpPr txBox="1"/>
            <p:nvPr/>
          </p:nvSpPr>
          <p:spPr>
            <a:xfrm>
              <a:off x="7045617" y="4283109"/>
              <a:ext cx="2265668" cy="215444"/>
            </a:xfrm>
            <a:prstGeom prst="rect">
              <a:avLst/>
            </a:prstGeom>
            <a:noFill/>
          </p:spPr>
          <p:txBody>
            <a:bodyPr wrap="square" rtlCol="0">
              <a:spAutoFit/>
            </a:bodyPr>
            <a:lstStyle/>
            <a:p>
              <a:pPr algn="ctr"/>
              <a:r>
                <a:rPr lang="en-US" altLang="ja-JP" sz="800" dirty="0">
                  <a:solidFill>
                    <a:srgbClr val="283756"/>
                  </a:solidFill>
                </a:rPr>
                <a:t>DX</a:t>
              </a:r>
              <a:r>
                <a:rPr lang="ja-JP" altLang="en-US" sz="800">
                  <a:solidFill>
                    <a:srgbClr val="283756"/>
                  </a:solidFill>
                </a:rPr>
                <a:t>を含めた、新しい取り組みへのチャンス</a:t>
              </a:r>
            </a:p>
          </p:txBody>
        </p:sp>
      </p:grpSp>
      <p:sp>
        <p:nvSpPr>
          <p:cNvPr id="194" name="ホームベース 193">
            <a:extLst>
              <a:ext uri="{FF2B5EF4-FFF2-40B4-BE49-F238E27FC236}">
                <a16:creationId xmlns:a16="http://schemas.microsoft.com/office/drawing/2014/main" id="{FC15CF8B-EA26-804A-9149-5B883E0653D2}"/>
              </a:ext>
            </a:extLst>
          </p:cNvPr>
          <p:cNvSpPr/>
          <p:nvPr/>
        </p:nvSpPr>
        <p:spPr>
          <a:xfrm>
            <a:off x="4576749" y="3337012"/>
            <a:ext cx="192353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a:solidFill>
                  <a:srgbClr val="283756"/>
                </a:solidFill>
                <a:latin typeface="Yu Gothic UI" panose="020B0500000000000000" pitchFamily="34" charset="-128"/>
                <a:ea typeface="Yu Gothic UI" panose="020B0500000000000000" pitchFamily="34" charset="-128"/>
              </a:rPr>
              <a:t>デジタルを通じた、顧客との</a:t>
            </a:r>
          </a:p>
          <a:p>
            <a:pPr algn="ctr"/>
            <a:r>
              <a:rPr lang="ja-JP" altLang="en-US" sz="900" b="1">
                <a:solidFill>
                  <a:srgbClr val="283756"/>
                </a:solidFill>
                <a:latin typeface="Yu Gothic UI" panose="020B0500000000000000" pitchFamily="34" charset="-128"/>
                <a:ea typeface="Yu Gothic UI" panose="020B0500000000000000" pitchFamily="34" charset="-128"/>
              </a:rPr>
              <a:t>関係値の構築と維持</a:t>
            </a:r>
            <a:endParaRPr lang="ja-JP" altLang="en-US" sz="900" b="1" dirty="0">
              <a:solidFill>
                <a:srgbClr val="283756"/>
              </a:solidFill>
              <a:latin typeface="Yu Gothic UI" panose="020B0500000000000000" pitchFamily="34" charset="-128"/>
              <a:ea typeface="Yu Gothic UI" panose="020B0500000000000000" pitchFamily="34" charset="-128"/>
            </a:endParaRPr>
          </a:p>
        </p:txBody>
      </p:sp>
      <p:sp>
        <p:nvSpPr>
          <p:cNvPr id="145" name="ホームベース 144">
            <a:extLst>
              <a:ext uri="{FF2B5EF4-FFF2-40B4-BE49-F238E27FC236}">
                <a16:creationId xmlns:a16="http://schemas.microsoft.com/office/drawing/2014/main" id="{8AA76818-1FF7-1B4D-BC92-CF0E7863DA75}"/>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46" name="ホームベース 145">
            <a:extLst>
              <a:ext uri="{FF2B5EF4-FFF2-40B4-BE49-F238E27FC236}">
                <a16:creationId xmlns:a16="http://schemas.microsoft.com/office/drawing/2014/main" id="{E401FA74-A564-5D46-9C18-2C05D04A2749}"/>
              </a:ext>
            </a:extLst>
          </p:cNvPr>
          <p:cNvSpPr/>
          <p:nvPr/>
        </p:nvSpPr>
        <p:spPr>
          <a:xfrm>
            <a:off x="4356006" y="1315718"/>
            <a:ext cx="5590160"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65" name="ホームベース 164">
            <a:extLst>
              <a:ext uri="{FF2B5EF4-FFF2-40B4-BE49-F238E27FC236}">
                <a16:creationId xmlns:a16="http://schemas.microsoft.com/office/drawing/2014/main" id="{E1B2E7BF-8692-4A4F-BDD8-26F4E8E90439}"/>
              </a:ext>
            </a:extLst>
          </p:cNvPr>
          <p:cNvSpPr/>
          <p:nvPr/>
        </p:nvSpPr>
        <p:spPr>
          <a:xfrm>
            <a:off x="9932621" y="1315718"/>
            <a:ext cx="1315725"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380270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正方形/長方形 199">
            <a:extLst>
              <a:ext uri="{FF2B5EF4-FFF2-40B4-BE49-F238E27FC236}">
                <a16:creationId xmlns:a16="http://schemas.microsoft.com/office/drawing/2014/main" id="{6753980B-9D9C-EF4D-BCFB-20006F526A6D}"/>
              </a:ext>
            </a:extLst>
          </p:cNvPr>
          <p:cNvSpPr/>
          <p:nvPr/>
        </p:nvSpPr>
        <p:spPr>
          <a:xfrm>
            <a:off x="2231868" y="1376608"/>
            <a:ext cx="8910490" cy="1308839"/>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正方形/長方形 237">
            <a:extLst>
              <a:ext uri="{FF2B5EF4-FFF2-40B4-BE49-F238E27FC236}">
                <a16:creationId xmlns:a16="http://schemas.microsoft.com/office/drawing/2014/main" id="{AA2DFF55-7156-804B-A8FD-DA05E9F72A40}"/>
              </a:ext>
            </a:extLst>
          </p:cNvPr>
          <p:cNvSpPr/>
          <p:nvPr/>
        </p:nvSpPr>
        <p:spPr>
          <a:xfrm>
            <a:off x="2231868" y="3090351"/>
            <a:ext cx="8910490" cy="1308839"/>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正方形/長方形 289">
            <a:extLst>
              <a:ext uri="{FF2B5EF4-FFF2-40B4-BE49-F238E27FC236}">
                <a16:creationId xmlns:a16="http://schemas.microsoft.com/office/drawing/2014/main" id="{B82307CE-7D28-534E-BF23-4E7C511125C5}"/>
              </a:ext>
            </a:extLst>
          </p:cNvPr>
          <p:cNvSpPr/>
          <p:nvPr/>
        </p:nvSpPr>
        <p:spPr>
          <a:xfrm>
            <a:off x="2231868" y="4842990"/>
            <a:ext cx="8910490" cy="1308839"/>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a:extLst>
              <a:ext uri="{FF2B5EF4-FFF2-40B4-BE49-F238E27FC236}">
                <a16:creationId xmlns:a16="http://schemas.microsoft.com/office/drawing/2014/main" id="{3A42230B-87AC-6741-82A0-BAE5CA64CD09}"/>
              </a:ext>
            </a:extLst>
          </p:cNvPr>
          <p:cNvGrpSpPr/>
          <p:nvPr/>
        </p:nvGrpSpPr>
        <p:grpSpPr>
          <a:xfrm>
            <a:off x="4196364" y="988745"/>
            <a:ext cx="5605641" cy="5216235"/>
            <a:chOff x="4196364" y="988745"/>
            <a:chExt cx="5605641" cy="5216235"/>
          </a:xfrm>
        </p:grpSpPr>
        <p:sp>
          <p:nvSpPr>
            <p:cNvPr id="338" name="正方形/長方形 337">
              <a:extLst>
                <a:ext uri="{FF2B5EF4-FFF2-40B4-BE49-F238E27FC236}">
                  <a16:creationId xmlns:a16="http://schemas.microsoft.com/office/drawing/2014/main" id="{0F28811A-1B3C-A54F-9562-355BFB09C01D}"/>
                </a:ext>
              </a:extLst>
            </p:cNvPr>
            <p:cNvSpPr/>
            <p:nvPr/>
          </p:nvSpPr>
          <p:spPr>
            <a:xfrm>
              <a:off x="6518940"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正方形/長方形 338">
              <a:extLst>
                <a:ext uri="{FF2B5EF4-FFF2-40B4-BE49-F238E27FC236}">
                  <a16:creationId xmlns:a16="http://schemas.microsoft.com/office/drawing/2014/main" id="{0AC04588-933D-004C-A7C0-9C5474A562ED}"/>
                </a:ext>
              </a:extLst>
            </p:cNvPr>
            <p:cNvSpPr/>
            <p:nvPr/>
          </p:nvSpPr>
          <p:spPr>
            <a:xfrm>
              <a:off x="4196364"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正方形/長方形 339">
              <a:extLst>
                <a:ext uri="{FF2B5EF4-FFF2-40B4-BE49-F238E27FC236}">
                  <a16:creationId xmlns:a16="http://schemas.microsoft.com/office/drawing/2014/main" id="{B5CFD746-04A1-B34C-BDA0-D69D3DF50B2B}"/>
                </a:ext>
              </a:extLst>
            </p:cNvPr>
            <p:cNvSpPr/>
            <p:nvPr/>
          </p:nvSpPr>
          <p:spPr>
            <a:xfrm>
              <a:off x="9554748"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sp>
        <p:nvSpPr>
          <p:cNvPr id="149" name="テキスト ボックス 148">
            <a:extLst>
              <a:ext uri="{FF2B5EF4-FFF2-40B4-BE49-F238E27FC236}">
                <a16:creationId xmlns:a16="http://schemas.microsoft.com/office/drawing/2014/main" id="{4C82F7A2-619E-AE4E-A79B-A3A17E1DB1C6}"/>
              </a:ext>
            </a:extLst>
          </p:cNvPr>
          <p:cNvSpPr txBox="1"/>
          <p:nvPr/>
        </p:nvSpPr>
        <p:spPr>
          <a:xfrm>
            <a:off x="942070" y="472861"/>
            <a:ext cx="5484194" cy="369332"/>
          </a:xfrm>
          <a:prstGeom prst="rect">
            <a:avLst/>
          </a:prstGeom>
          <a:noFill/>
        </p:spPr>
        <p:txBody>
          <a:bodyPr wrap="none" rtlCol="0">
            <a:spAutoFit/>
          </a:bodyPr>
          <a:lstStyle/>
          <a:p>
            <a:r>
              <a:rPr lang="ja-JP" altLang="en-US" b="1">
                <a:solidFill>
                  <a:srgbClr val="283756"/>
                </a:solidFill>
              </a:rPr>
              <a:t>博物館・美術館など文化施設（産業分類：学習支援業）</a:t>
            </a:r>
            <a:endParaRPr kumimoji="1" lang="ja-JP" altLang="en-US" b="1">
              <a:solidFill>
                <a:srgbClr val="283756"/>
              </a:solidFill>
            </a:endParaRPr>
          </a:p>
        </p:txBody>
      </p:sp>
      <p:sp>
        <p:nvSpPr>
          <p:cNvPr id="151" name="テキスト ボックス 150">
            <a:extLst>
              <a:ext uri="{FF2B5EF4-FFF2-40B4-BE49-F238E27FC236}">
                <a16:creationId xmlns:a16="http://schemas.microsoft.com/office/drawing/2014/main" id="{D6AC642E-0026-D149-AAF9-0B5BBBA1180F}"/>
              </a:ext>
            </a:extLst>
          </p:cNvPr>
          <p:cNvSpPr txBox="1"/>
          <p:nvPr/>
        </p:nvSpPr>
        <p:spPr>
          <a:xfrm>
            <a:off x="865730" y="196842"/>
            <a:ext cx="1107996" cy="276999"/>
          </a:xfrm>
          <a:prstGeom prst="rect">
            <a:avLst/>
          </a:prstGeom>
          <a:noFill/>
        </p:spPr>
        <p:txBody>
          <a:bodyPr wrap="none" rtlCol="0">
            <a:spAutoFit/>
          </a:bodyPr>
          <a:lstStyle/>
          <a:p>
            <a:r>
              <a:rPr kumimoji="1" lang="ja-JP" altLang="en-US" sz="1200">
                <a:solidFill>
                  <a:srgbClr val="283756"/>
                </a:solidFill>
              </a:rPr>
              <a:t>（サンプル）</a:t>
            </a:r>
          </a:p>
        </p:txBody>
      </p:sp>
      <p:sp>
        <p:nvSpPr>
          <p:cNvPr id="156" name="正方形/長方形 155">
            <a:extLst>
              <a:ext uri="{FF2B5EF4-FFF2-40B4-BE49-F238E27FC236}">
                <a16:creationId xmlns:a16="http://schemas.microsoft.com/office/drawing/2014/main" id="{B7F41592-D532-4042-83DE-80A5FC690CF6}"/>
              </a:ext>
            </a:extLst>
          </p:cNvPr>
          <p:cNvSpPr/>
          <p:nvPr/>
        </p:nvSpPr>
        <p:spPr>
          <a:xfrm>
            <a:off x="1003564" y="1376609"/>
            <a:ext cx="1240872" cy="130883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263756"/>
                </a:solidFill>
              </a:rPr>
              <a:t>早期回復モデル</a:t>
            </a:r>
            <a:endParaRPr kumimoji="1" lang="en-US" altLang="ja-JP" b="1" dirty="0">
              <a:solidFill>
                <a:srgbClr val="263756"/>
              </a:solidFill>
            </a:endParaRPr>
          </a:p>
        </p:txBody>
      </p:sp>
      <p:sp>
        <p:nvSpPr>
          <p:cNvPr id="237" name="正方形/長方形 236">
            <a:extLst>
              <a:ext uri="{FF2B5EF4-FFF2-40B4-BE49-F238E27FC236}">
                <a16:creationId xmlns:a16="http://schemas.microsoft.com/office/drawing/2014/main" id="{41CBD5BF-2C16-0340-851A-AC21EEF44867}"/>
              </a:ext>
            </a:extLst>
          </p:cNvPr>
          <p:cNvSpPr/>
          <p:nvPr/>
        </p:nvSpPr>
        <p:spPr>
          <a:xfrm>
            <a:off x="1003564" y="3090352"/>
            <a:ext cx="1240872" cy="130883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283756"/>
                </a:solidFill>
              </a:rPr>
              <a:t>標準モデル</a:t>
            </a:r>
          </a:p>
        </p:txBody>
      </p:sp>
      <p:sp>
        <p:nvSpPr>
          <p:cNvPr id="244" name="ホームベース 243">
            <a:extLst>
              <a:ext uri="{FF2B5EF4-FFF2-40B4-BE49-F238E27FC236}">
                <a16:creationId xmlns:a16="http://schemas.microsoft.com/office/drawing/2014/main" id="{12C6805B-3761-7348-8EB3-D0121A80F99B}"/>
              </a:ext>
            </a:extLst>
          </p:cNvPr>
          <p:cNvSpPr/>
          <p:nvPr/>
        </p:nvSpPr>
        <p:spPr>
          <a:xfrm>
            <a:off x="9246162" y="4115197"/>
            <a:ext cx="569229"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a:t>
            </a:r>
          </a:p>
        </p:txBody>
      </p:sp>
      <p:sp>
        <p:nvSpPr>
          <p:cNvPr id="252" name="正方形/長方形 251">
            <a:extLst>
              <a:ext uri="{FF2B5EF4-FFF2-40B4-BE49-F238E27FC236}">
                <a16:creationId xmlns:a16="http://schemas.microsoft.com/office/drawing/2014/main" id="{30105405-1D2D-7F43-B12E-3FC4417E95EF}"/>
              </a:ext>
            </a:extLst>
          </p:cNvPr>
          <p:cNvSpPr/>
          <p:nvPr/>
        </p:nvSpPr>
        <p:spPr>
          <a:xfrm>
            <a:off x="1003564" y="4840429"/>
            <a:ext cx="1240872" cy="130883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283756"/>
                </a:solidFill>
              </a:rPr>
              <a:t>長期化モデル</a:t>
            </a:r>
          </a:p>
        </p:txBody>
      </p:sp>
      <p:grpSp>
        <p:nvGrpSpPr>
          <p:cNvPr id="291" name="グループ化 290">
            <a:extLst>
              <a:ext uri="{FF2B5EF4-FFF2-40B4-BE49-F238E27FC236}">
                <a16:creationId xmlns:a16="http://schemas.microsoft.com/office/drawing/2014/main" id="{840A0C00-142F-2C4A-9BC2-158BF130548B}"/>
              </a:ext>
            </a:extLst>
          </p:cNvPr>
          <p:cNvGrpSpPr/>
          <p:nvPr/>
        </p:nvGrpSpPr>
        <p:grpSpPr>
          <a:xfrm>
            <a:off x="1009813" y="992320"/>
            <a:ext cx="10199896" cy="5216236"/>
            <a:chOff x="1009813" y="992320"/>
            <a:chExt cx="10199896" cy="5216236"/>
          </a:xfrm>
        </p:grpSpPr>
        <p:cxnSp>
          <p:nvCxnSpPr>
            <p:cNvPr id="292" name="直線コネクタ 291">
              <a:extLst>
                <a:ext uri="{FF2B5EF4-FFF2-40B4-BE49-F238E27FC236}">
                  <a16:creationId xmlns:a16="http://schemas.microsoft.com/office/drawing/2014/main" id="{6425E35C-5B10-9241-B354-6F58F387CC4A}"/>
                </a:ext>
              </a:extLst>
            </p:cNvPr>
            <p:cNvCxnSpPr/>
            <p:nvPr/>
          </p:nvCxnSpPr>
          <p:spPr>
            <a:xfrm flipV="1">
              <a:off x="1009813" y="1030709"/>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293" name="グループ化 292">
              <a:extLst>
                <a:ext uri="{FF2B5EF4-FFF2-40B4-BE49-F238E27FC236}">
                  <a16:creationId xmlns:a16="http://schemas.microsoft.com/office/drawing/2014/main" id="{7F87A6CA-CF80-BD40-A234-36E4C1DD72C6}"/>
                </a:ext>
              </a:extLst>
            </p:cNvPr>
            <p:cNvGrpSpPr/>
            <p:nvPr/>
          </p:nvGrpSpPr>
          <p:grpSpPr>
            <a:xfrm>
              <a:off x="1009813" y="992320"/>
              <a:ext cx="10199896" cy="5216236"/>
              <a:chOff x="1009813" y="992320"/>
              <a:chExt cx="10199896" cy="5216236"/>
            </a:xfrm>
          </p:grpSpPr>
          <p:cxnSp>
            <p:nvCxnSpPr>
              <p:cNvPr id="294" name="直線コネクタ 293">
                <a:extLst>
                  <a:ext uri="{FF2B5EF4-FFF2-40B4-BE49-F238E27FC236}">
                    <a16:creationId xmlns:a16="http://schemas.microsoft.com/office/drawing/2014/main" id="{30B51405-2C74-AD4A-B6AA-2FA758B6EDE0}"/>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295" name="直線コネクタ 294">
                <a:extLst>
                  <a:ext uri="{FF2B5EF4-FFF2-40B4-BE49-F238E27FC236}">
                    <a16:creationId xmlns:a16="http://schemas.microsoft.com/office/drawing/2014/main" id="{C018F438-E47B-BD46-909B-64B85159DC8A}"/>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296" name="直線コネクタ 295">
                <a:extLst>
                  <a:ext uri="{FF2B5EF4-FFF2-40B4-BE49-F238E27FC236}">
                    <a16:creationId xmlns:a16="http://schemas.microsoft.com/office/drawing/2014/main" id="{61282ACA-A5B2-E24B-ABF1-78F74DE08575}"/>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297" name="グループ化 296">
                <a:extLst>
                  <a:ext uri="{FF2B5EF4-FFF2-40B4-BE49-F238E27FC236}">
                    <a16:creationId xmlns:a16="http://schemas.microsoft.com/office/drawing/2014/main" id="{5520DE54-26AC-704C-A4B9-853ADD273C41}"/>
                  </a:ext>
                </a:extLst>
              </p:cNvPr>
              <p:cNvGrpSpPr/>
              <p:nvPr/>
            </p:nvGrpSpPr>
            <p:grpSpPr>
              <a:xfrm>
                <a:off x="1009813" y="992320"/>
                <a:ext cx="10199896" cy="5216236"/>
                <a:chOff x="1009813" y="992320"/>
                <a:chExt cx="10199896" cy="5216236"/>
              </a:xfrm>
            </p:grpSpPr>
            <p:cxnSp>
              <p:nvCxnSpPr>
                <p:cNvPr id="300" name="直線コネクタ 299">
                  <a:extLst>
                    <a:ext uri="{FF2B5EF4-FFF2-40B4-BE49-F238E27FC236}">
                      <a16:creationId xmlns:a16="http://schemas.microsoft.com/office/drawing/2014/main" id="{E9BF018C-67A1-0C47-AFD0-AFA402DBAEE9}"/>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1" name="直線コネクタ 300">
                  <a:extLst>
                    <a:ext uri="{FF2B5EF4-FFF2-40B4-BE49-F238E27FC236}">
                      <a16:creationId xmlns:a16="http://schemas.microsoft.com/office/drawing/2014/main" id="{AC09E890-9041-A64C-9A9C-C728D2880E2C}"/>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2" name="直線コネクタ 301">
                  <a:extLst>
                    <a:ext uri="{FF2B5EF4-FFF2-40B4-BE49-F238E27FC236}">
                      <a16:creationId xmlns:a16="http://schemas.microsoft.com/office/drawing/2014/main" id="{AFD8DD9A-3C3D-D647-9AD4-4FBB5EE0771F}"/>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id="{3DD11901-40A3-2648-875C-1FDB702569C2}"/>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4" name="直線コネクタ 303">
                  <a:extLst>
                    <a:ext uri="{FF2B5EF4-FFF2-40B4-BE49-F238E27FC236}">
                      <a16:creationId xmlns:a16="http://schemas.microsoft.com/office/drawing/2014/main" id="{A50454D3-6242-3B45-A642-7902F9B41714}"/>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5" name="直線コネクタ 304">
                  <a:extLst>
                    <a:ext uri="{FF2B5EF4-FFF2-40B4-BE49-F238E27FC236}">
                      <a16:creationId xmlns:a16="http://schemas.microsoft.com/office/drawing/2014/main" id="{CC266E8D-1801-654D-98AB-1D8A0DB0F424}"/>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6" name="直線コネクタ 305">
                  <a:extLst>
                    <a:ext uri="{FF2B5EF4-FFF2-40B4-BE49-F238E27FC236}">
                      <a16:creationId xmlns:a16="http://schemas.microsoft.com/office/drawing/2014/main" id="{0F0220B1-60D7-7F4B-A9D2-87C273077841}"/>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7" name="直線コネクタ 306">
                  <a:extLst>
                    <a:ext uri="{FF2B5EF4-FFF2-40B4-BE49-F238E27FC236}">
                      <a16:creationId xmlns:a16="http://schemas.microsoft.com/office/drawing/2014/main" id="{597DC2B3-9467-FB4F-BE97-D18C41A49B9D}"/>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id="{31735FBA-8BD5-F245-81B2-4BCA8CAEB1E9}"/>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309" name="直線コネクタ 308">
                  <a:extLst>
                    <a:ext uri="{FF2B5EF4-FFF2-40B4-BE49-F238E27FC236}">
                      <a16:creationId xmlns:a16="http://schemas.microsoft.com/office/drawing/2014/main" id="{D221F55F-3A1D-904E-87B8-6D1940C75948}"/>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298" name="直線コネクタ 297">
                <a:extLst>
                  <a:ext uri="{FF2B5EF4-FFF2-40B4-BE49-F238E27FC236}">
                    <a16:creationId xmlns:a16="http://schemas.microsoft.com/office/drawing/2014/main" id="{F6F9DC2D-E1C8-F040-A785-56EA3DF0F5CA}"/>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4DAB0E1E-DBDB-6E44-88B1-AEA33224D880}"/>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cxnSp>
          <p:nvCxnSpPr>
            <p:cNvPr id="310" name="直線コネクタ 309">
              <a:extLst>
                <a:ext uri="{FF2B5EF4-FFF2-40B4-BE49-F238E27FC236}">
                  <a16:creationId xmlns:a16="http://schemas.microsoft.com/office/drawing/2014/main" id="{5386629C-132C-B140-A3D4-D398F7A28D99}"/>
                </a:ext>
              </a:extLst>
            </p:cNvPr>
            <p:cNvCxnSpPr/>
            <p:nvPr/>
          </p:nvCxnSpPr>
          <p:spPr>
            <a:xfrm flipV="1">
              <a:off x="1009813" y="2693254"/>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311" name="直線コネクタ 310">
              <a:extLst>
                <a:ext uri="{FF2B5EF4-FFF2-40B4-BE49-F238E27FC236}">
                  <a16:creationId xmlns:a16="http://schemas.microsoft.com/office/drawing/2014/main" id="{20DABB1E-4632-3147-8B8C-EE24CD32E050}"/>
                </a:ext>
              </a:extLst>
            </p:cNvPr>
            <p:cNvCxnSpPr/>
            <p:nvPr/>
          </p:nvCxnSpPr>
          <p:spPr>
            <a:xfrm flipV="1">
              <a:off x="1009813" y="4428099"/>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grpSp>
        <p:nvGrpSpPr>
          <p:cNvPr id="22" name="グループ化 21">
            <a:extLst>
              <a:ext uri="{FF2B5EF4-FFF2-40B4-BE49-F238E27FC236}">
                <a16:creationId xmlns:a16="http://schemas.microsoft.com/office/drawing/2014/main" id="{FE2C172A-1500-B945-A12E-D9CBB30E8DF3}"/>
              </a:ext>
            </a:extLst>
          </p:cNvPr>
          <p:cNvGrpSpPr/>
          <p:nvPr/>
        </p:nvGrpSpPr>
        <p:grpSpPr>
          <a:xfrm>
            <a:off x="2238539" y="2856918"/>
            <a:ext cx="8971168" cy="1448145"/>
            <a:chOff x="2238539" y="2856918"/>
            <a:chExt cx="8971168" cy="1448145"/>
          </a:xfrm>
        </p:grpSpPr>
        <p:grpSp>
          <p:nvGrpSpPr>
            <p:cNvPr id="10" name="グループ化 9">
              <a:extLst>
                <a:ext uri="{FF2B5EF4-FFF2-40B4-BE49-F238E27FC236}">
                  <a16:creationId xmlns:a16="http://schemas.microsoft.com/office/drawing/2014/main" id="{9CCA2DBD-7061-0444-988D-4DE2F4697E05}"/>
                </a:ext>
              </a:extLst>
            </p:cNvPr>
            <p:cNvGrpSpPr/>
            <p:nvPr/>
          </p:nvGrpSpPr>
          <p:grpSpPr>
            <a:xfrm>
              <a:off x="3104961" y="3251888"/>
              <a:ext cx="5443229" cy="475117"/>
              <a:chOff x="3104961" y="3251888"/>
              <a:chExt cx="5443229" cy="475117"/>
            </a:xfrm>
          </p:grpSpPr>
          <p:grpSp>
            <p:nvGrpSpPr>
              <p:cNvPr id="217" name="グループ化 216">
                <a:extLst>
                  <a:ext uri="{FF2B5EF4-FFF2-40B4-BE49-F238E27FC236}">
                    <a16:creationId xmlns:a16="http://schemas.microsoft.com/office/drawing/2014/main" id="{0ECEAA15-F7F2-2445-9D75-0D93945264C5}"/>
                  </a:ext>
                </a:extLst>
              </p:cNvPr>
              <p:cNvGrpSpPr/>
              <p:nvPr/>
            </p:nvGrpSpPr>
            <p:grpSpPr>
              <a:xfrm>
                <a:off x="3104961" y="3251888"/>
                <a:ext cx="697627" cy="444959"/>
                <a:chOff x="3146940" y="5260824"/>
                <a:chExt cx="697627" cy="444959"/>
              </a:xfrm>
            </p:grpSpPr>
            <p:pic>
              <p:nvPicPr>
                <p:cNvPr id="218" name="図 217">
                  <a:extLst>
                    <a:ext uri="{FF2B5EF4-FFF2-40B4-BE49-F238E27FC236}">
                      <a16:creationId xmlns:a16="http://schemas.microsoft.com/office/drawing/2014/main" id="{DDD4F57F-F161-2443-A97A-9BAA156BA127}"/>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19" name="図 218">
                  <a:extLst>
                    <a:ext uri="{FF2B5EF4-FFF2-40B4-BE49-F238E27FC236}">
                      <a16:creationId xmlns:a16="http://schemas.microsoft.com/office/drawing/2014/main" id="{598F2D05-199A-3F40-8420-137E57E77EB6}"/>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20" name="テキスト ボックス 219">
                  <a:extLst>
                    <a:ext uri="{FF2B5EF4-FFF2-40B4-BE49-F238E27FC236}">
                      <a16:creationId xmlns:a16="http://schemas.microsoft.com/office/drawing/2014/main" id="{0DF54C8B-BC2C-6845-8B8B-6FD8A908CDB9}"/>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21" name="グループ化 220">
                <a:extLst>
                  <a:ext uri="{FF2B5EF4-FFF2-40B4-BE49-F238E27FC236}">
                    <a16:creationId xmlns:a16="http://schemas.microsoft.com/office/drawing/2014/main" id="{A0FB7DF8-BB86-9A45-A499-7D6D6E010EA9}"/>
                  </a:ext>
                </a:extLst>
              </p:cNvPr>
              <p:cNvGrpSpPr/>
              <p:nvPr/>
            </p:nvGrpSpPr>
            <p:grpSpPr>
              <a:xfrm>
                <a:off x="3852931" y="3251888"/>
                <a:ext cx="724485" cy="444959"/>
                <a:chOff x="3168203" y="5260824"/>
                <a:chExt cx="724485" cy="444959"/>
              </a:xfrm>
            </p:grpSpPr>
            <p:pic>
              <p:nvPicPr>
                <p:cNvPr id="222" name="図 221">
                  <a:extLst>
                    <a:ext uri="{FF2B5EF4-FFF2-40B4-BE49-F238E27FC236}">
                      <a16:creationId xmlns:a16="http://schemas.microsoft.com/office/drawing/2014/main" id="{FEA3A6F6-F53F-DF42-8C8A-D77BA7306775}"/>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23" name="図 222">
                  <a:extLst>
                    <a:ext uri="{FF2B5EF4-FFF2-40B4-BE49-F238E27FC236}">
                      <a16:creationId xmlns:a16="http://schemas.microsoft.com/office/drawing/2014/main" id="{ED678D57-3A56-3C4C-80F4-42EBEFA23DFC}"/>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24" name="テキスト ボックス 223">
                  <a:extLst>
                    <a:ext uri="{FF2B5EF4-FFF2-40B4-BE49-F238E27FC236}">
                      <a16:creationId xmlns:a16="http://schemas.microsoft.com/office/drawing/2014/main" id="{66C09D4D-A3D5-5946-BE04-C8BE1917207F}"/>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225" name="グループ化 224">
                <a:extLst>
                  <a:ext uri="{FF2B5EF4-FFF2-40B4-BE49-F238E27FC236}">
                    <a16:creationId xmlns:a16="http://schemas.microsoft.com/office/drawing/2014/main" id="{975BBC64-0CBC-F341-ABE5-1DA17112C793}"/>
                  </a:ext>
                </a:extLst>
              </p:cNvPr>
              <p:cNvGrpSpPr/>
              <p:nvPr/>
            </p:nvGrpSpPr>
            <p:grpSpPr>
              <a:xfrm>
                <a:off x="4542635" y="3257944"/>
                <a:ext cx="716108" cy="463889"/>
                <a:chOff x="5006120" y="5337792"/>
                <a:chExt cx="716108" cy="463889"/>
              </a:xfrm>
            </p:grpSpPr>
            <p:pic>
              <p:nvPicPr>
                <p:cNvPr id="226" name="図 225">
                  <a:extLst>
                    <a:ext uri="{FF2B5EF4-FFF2-40B4-BE49-F238E27FC236}">
                      <a16:creationId xmlns:a16="http://schemas.microsoft.com/office/drawing/2014/main" id="{87FF098F-7F52-254B-9982-DC2894DECE64}"/>
                    </a:ext>
                  </a:extLst>
                </p:cNvPr>
                <p:cNvPicPr>
                  <a:picLocks noChangeAspect="1"/>
                </p:cNvPicPr>
                <p:nvPr/>
              </p:nvPicPr>
              <p:blipFill>
                <a:blip r:embed="rId4"/>
                <a:stretch>
                  <a:fillRect/>
                </a:stretch>
              </p:blipFill>
              <p:spPr>
                <a:xfrm>
                  <a:off x="5127759" y="5565266"/>
                  <a:ext cx="236415" cy="236415"/>
                </a:xfrm>
                <a:prstGeom prst="rect">
                  <a:avLst/>
                </a:prstGeom>
              </p:spPr>
            </p:pic>
            <p:pic>
              <p:nvPicPr>
                <p:cNvPr id="227" name="図 226">
                  <a:extLst>
                    <a:ext uri="{FF2B5EF4-FFF2-40B4-BE49-F238E27FC236}">
                      <a16:creationId xmlns:a16="http://schemas.microsoft.com/office/drawing/2014/main" id="{FA1D87A6-297D-234F-BBEE-13B287EE3D09}"/>
                    </a:ext>
                  </a:extLst>
                </p:cNvPr>
                <p:cNvPicPr>
                  <a:picLocks noChangeAspect="1"/>
                </p:cNvPicPr>
                <p:nvPr/>
              </p:nvPicPr>
              <p:blipFill>
                <a:blip r:embed="rId3"/>
                <a:stretch>
                  <a:fillRect/>
                </a:stretch>
              </p:blipFill>
              <p:spPr>
                <a:xfrm>
                  <a:off x="5006120" y="5337792"/>
                  <a:ext cx="716108" cy="238702"/>
                </a:xfrm>
                <a:prstGeom prst="rect">
                  <a:avLst/>
                </a:prstGeom>
              </p:spPr>
            </p:pic>
            <p:sp>
              <p:nvSpPr>
                <p:cNvPr id="228" name="テキスト ボックス 227">
                  <a:extLst>
                    <a:ext uri="{FF2B5EF4-FFF2-40B4-BE49-F238E27FC236}">
                      <a16:creationId xmlns:a16="http://schemas.microsoft.com/office/drawing/2014/main" id="{F5DCB4FD-0478-9A4A-99A1-3D0FB9954F7D}"/>
                    </a:ext>
                  </a:extLst>
                </p:cNvPr>
                <p:cNvSpPr txBox="1"/>
                <p:nvPr/>
              </p:nvSpPr>
              <p:spPr>
                <a:xfrm>
                  <a:off x="5077361" y="5342789"/>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grpSp>
          <p:grpSp>
            <p:nvGrpSpPr>
              <p:cNvPr id="229" name="グループ化 228">
                <a:extLst>
                  <a:ext uri="{FF2B5EF4-FFF2-40B4-BE49-F238E27FC236}">
                    <a16:creationId xmlns:a16="http://schemas.microsoft.com/office/drawing/2014/main" id="{7557F35F-CE77-7342-A272-40500708D64A}"/>
                  </a:ext>
                </a:extLst>
              </p:cNvPr>
              <p:cNvGrpSpPr/>
              <p:nvPr/>
            </p:nvGrpSpPr>
            <p:grpSpPr>
              <a:xfrm>
                <a:off x="6844142" y="3251888"/>
                <a:ext cx="889987" cy="475117"/>
                <a:chOff x="5262289" y="5362296"/>
                <a:chExt cx="889987" cy="475117"/>
              </a:xfrm>
            </p:grpSpPr>
            <p:pic>
              <p:nvPicPr>
                <p:cNvPr id="230" name="図 229">
                  <a:extLst>
                    <a:ext uri="{FF2B5EF4-FFF2-40B4-BE49-F238E27FC236}">
                      <a16:creationId xmlns:a16="http://schemas.microsoft.com/office/drawing/2014/main" id="{6941F075-7033-AC45-BC17-CE5DBC3D9906}"/>
                    </a:ext>
                  </a:extLst>
                </p:cNvPr>
                <p:cNvPicPr>
                  <a:picLocks noChangeAspect="1"/>
                </p:cNvPicPr>
                <p:nvPr/>
              </p:nvPicPr>
              <p:blipFill>
                <a:blip r:embed="rId3"/>
                <a:stretch>
                  <a:fillRect/>
                </a:stretch>
              </p:blipFill>
              <p:spPr>
                <a:xfrm>
                  <a:off x="5310213" y="5362296"/>
                  <a:ext cx="794141" cy="238702"/>
                </a:xfrm>
                <a:prstGeom prst="rect">
                  <a:avLst/>
                </a:prstGeom>
              </p:spPr>
            </p:pic>
            <p:sp>
              <p:nvSpPr>
                <p:cNvPr id="231" name="テキスト ボックス 230">
                  <a:extLst>
                    <a:ext uri="{FF2B5EF4-FFF2-40B4-BE49-F238E27FC236}">
                      <a16:creationId xmlns:a16="http://schemas.microsoft.com/office/drawing/2014/main" id="{4EE72CD9-029F-D540-A1D8-1710202371BA}"/>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232" name="図 231">
                  <a:extLst>
                    <a:ext uri="{FF2B5EF4-FFF2-40B4-BE49-F238E27FC236}">
                      <a16:creationId xmlns:a16="http://schemas.microsoft.com/office/drawing/2014/main" id="{508623A2-9ED4-5F4F-AE06-38D7922477BD}"/>
                    </a:ext>
                  </a:extLst>
                </p:cNvPr>
                <p:cNvPicPr>
                  <a:picLocks noChangeAspect="1"/>
                </p:cNvPicPr>
                <p:nvPr/>
              </p:nvPicPr>
              <p:blipFill>
                <a:blip r:embed="rId5"/>
                <a:stretch>
                  <a:fillRect/>
                </a:stretch>
              </p:blipFill>
              <p:spPr>
                <a:xfrm>
                  <a:off x="5413999" y="5600998"/>
                  <a:ext cx="236415" cy="236415"/>
                </a:xfrm>
                <a:prstGeom prst="rect">
                  <a:avLst/>
                </a:prstGeom>
              </p:spPr>
            </p:pic>
          </p:grpSp>
          <p:grpSp>
            <p:nvGrpSpPr>
              <p:cNvPr id="233" name="グループ化 232">
                <a:extLst>
                  <a:ext uri="{FF2B5EF4-FFF2-40B4-BE49-F238E27FC236}">
                    <a16:creationId xmlns:a16="http://schemas.microsoft.com/office/drawing/2014/main" id="{8E6BB253-7ABB-9440-87F7-936FFFE47EF1}"/>
                  </a:ext>
                </a:extLst>
              </p:cNvPr>
              <p:cNvGrpSpPr/>
              <p:nvPr/>
            </p:nvGrpSpPr>
            <p:grpSpPr>
              <a:xfrm>
                <a:off x="7722323" y="3251888"/>
                <a:ext cx="825867" cy="475117"/>
                <a:chOff x="6004239" y="5296033"/>
                <a:chExt cx="825867" cy="475117"/>
              </a:xfrm>
            </p:grpSpPr>
            <p:pic>
              <p:nvPicPr>
                <p:cNvPr id="234" name="図 233">
                  <a:extLst>
                    <a:ext uri="{FF2B5EF4-FFF2-40B4-BE49-F238E27FC236}">
                      <a16:creationId xmlns:a16="http://schemas.microsoft.com/office/drawing/2014/main" id="{E94275DB-6F76-0441-AADE-35DBDDBEA76E}"/>
                    </a:ext>
                  </a:extLst>
                </p:cNvPr>
                <p:cNvPicPr>
                  <a:picLocks noChangeAspect="1"/>
                </p:cNvPicPr>
                <p:nvPr/>
              </p:nvPicPr>
              <p:blipFill>
                <a:blip r:embed="rId6"/>
                <a:stretch>
                  <a:fillRect/>
                </a:stretch>
              </p:blipFill>
              <p:spPr>
                <a:xfrm>
                  <a:off x="6071895" y="5534735"/>
                  <a:ext cx="236415" cy="236415"/>
                </a:xfrm>
                <a:prstGeom prst="rect">
                  <a:avLst/>
                </a:prstGeom>
              </p:spPr>
            </p:pic>
            <p:pic>
              <p:nvPicPr>
                <p:cNvPr id="235" name="図 234">
                  <a:extLst>
                    <a:ext uri="{FF2B5EF4-FFF2-40B4-BE49-F238E27FC236}">
                      <a16:creationId xmlns:a16="http://schemas.microsoft.com/office/drawing/2014/main" id="{54B65FFD-EF96-0C47-8F41-1D1BFB38A493}"/>
                    </a:ext>
                  </a:extLst>
                </p:cNvPr>
                <p:cNvPicPr>
                  <a:picLocks noChangeAspect="1"/>
                </p:cNvPicPr>
                <p:nvPr/>
              </p:nvPicPr>
              <p:blipFill>
                <a:blip r:embed="rId3"/>
                <a:stretch>
                  <a:fillRect/>
                </a:stretch>
              </p:blipFill>
              <p:spPr>
                <a:xfrm>
                  <a:off x="6035678" y="5296033"/>
                  <a:ext cx="716108" cy="238702"/>
                </a:xfrm>
                <a:prstGeom prst="rect">
                  <a:avLst/>
                </a:prstGeom>
              </p:spPr>
            </p:pic>
            <p:sp>
              <p:nvSpPr>
                <p:cNvPr id="236" name="テキスト ボックス 235">
                  <a:extLst>
                    <a:ext uri="{FF2B5EF4-FFF2-40B4-BE49-F238E27FC236}">
                      <a16:creationId xmlns:a16="http://schemas.microsoft.com/office/drawing/2014/main" id="{843A5CDB-6A7A-1342-8483-E4D9E90E783D}"/>
                    </a:ext>
                  </a:extLst>
                </p:cNvPr>
                <p:cNvSpPr txBox="1"/>
                <p:nvPr/>
              </p:nvSpPr>
              <p:spPr>
                <a:xfrm>
                  <a:off x="6004239" y="5311275"/>
                  <a:ext cx="825867" cy="169277"/>
                </a:xfrm>
                <a:prstGeom prst="rect">
                  <a:avLst/>
                </a:prstGeom>
                <a:noFill/>
              </p:spPr>
              <p:txBody>
                <a:bodyPr wrap="none" rtlCol="0">
                  <a:spAutoFit/>
                </a:bodyPr>
                <a:lstStyle/>
                <a:p>
                  <a:r>
                    <a:rPr lang="ja-JP" altLang="en-US" sz="500">
                      <a:solidFill>
                        <a:srgbClr val="FEFDFF"/>
                      </a:solidFill>
                    </a:rPr>
                    <a:t>年末年始どこ行こう？</a:t>
                  </a:r>
                  <a:endParaRPr kumimoji="1" lang="ja-JP" altLang="en-US" sz="500">
                    <a:solidFill>
                      <a:srgbClr val="FEFDFF"/>
                    </a:solidFill>
                  </a:endParaRPr>
                </a:p>
              </p:txBody>
            </p:sp>
          </p:grpSp>
        </p:grpSp>
        <p:sp>
          <p:nvSpPr>
            <p:cNvPr id="239" name="ホームベース 238">
              <a:extLst>
                <a:ext uri="{FF2B5EF4-FFF2-40B4-BE49-F238E27FC236}">
                  <a16:creationId xmlns:a16="http://schemas.microsoft.com/office/drawing/2014/main" id="{2EC0CD5C-69A8-C642-87CF-B5FB93DAEBE7}"/>
                </a:ext>
              </a:extLst>
            </p:cNvPr>
            <p:cNvSpPr/>
            <p:nvPr/>
          </p:nvSpPr>
          <p:spPr>
            <a:xfrm>
              <a:off x="4437359" y="3879277"/>
              <a:ext cx="2344946"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再開</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受け入れ準備</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40" name="ホームベース 239">
              <a:extLst>
                <a:ext uri="{FF2B5EF4-FFF2-40B4-BE49-F238E27FC236}">
                  <a16:creationId xmlns:a16="http://schemas.microsoft.com/office/drawing/2014/main" id="{AEFEA9F2-36C7-8F4C-8E34-16D96D50F568}"/>
                </a:ext>
              </a:extLst>
            </p:cNvPr>
            <p:cNvSpPr/>
            <p:nvPr/>
          </p:nvSpPr>
          <p:spPr>
            <a:xfrm>
              <a:off x="4089658" y="4115197"/>
              <a:ext cx="95718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ltLang="ja-JP" sz="700" dirty="0">
                  <a:solidFill>
                    <a:srgbClr val="283756"/>
                  </a:solidFill>
                  <a:latin typeface="Yu Gothic UI" panose="020B0500000000000000" pitchFamily="34" charset="-128"/>
                  <a:ea typeface="Yu Gothic UI" panose="020B0500000000000000" pitchFamily="34" charset="-128"/>
                </a:rPr>
                <a:t>PJT</a:t>
              </a:r>
              <a:r>
                <a:rPr lang="ja-JP" altLang="en-US" sz="700">
                  <a:solidFill>
                    <a:srgbClr val="283756"/>
                  </a:solidFill>
                  <a:latin typeface="Yu Gothic UI" panose="020B0500000000000000" pitchFamily="34" charset="-128"/>
                  <a:ea typeface="Yu Gothic UI" panose="020B0500000000000000" pitchFamily="34" charset="-128"/>
                </a:rPr>
                <a:t>計画見直し</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43" name="ホームベース 242">
              <a:extLst>
                <a:ext uri="{FF2B5EF4-FFF2-40B4-BE49-F238E27FC236}">
                  <a16:creationId xmlns:a16="http://schemas.microsoft.com/office/drawing/2014/main" id="{F37C0AC3-A32D-9045-AC37-52160A2414EC}"/>
                </a:ext>
              </a:extLst>
            </p:cNvPr>
            <p:cNvSpPr/>
            <p:nvPr/>
          </p:nvSpPr>
          <p:spPr>
            <a:xfrm>
              <a:off x="7783591" y="4115197"/>
              <a:ext cx="1462571"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イベント準備</a:t>
              </a:r>
              <a:r>
                <a:rPr lang="en-US" altLang="ja-JP" sz="700" dirty="0">
                  <a:solidFill>
                    <a:srgbClr val="283756"/>
                  </a:solidFill>
                  <a:latin typeface="Yu Gothic UI" panose="020B0500000000000000" pitchFamily="34" charset="-128"/>
                  <a:ea typeface="Yu Gothic UI" panose="020B0500000000000000" pitchFamily="34" charset="-128"/>
                </a:rPr>
                <a:t>3</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42" name="ホームベース 241">
              <a:extLst>
                <a:ext uri="{FF2B5EF4-FFF2-40B4-BE49-F238E27FC236}">
                  <a16:creationId xmlns:a16="http://schemas.microsoft.com/office/drawing/2014/main" id="{1922818F-50AD-2442-8009-AF098884383F}"/>
                </a:ext>
              </a:extLst>
            </p:cNvPr>
            <p:cNvSpPr/>
            <p:nvPr/>
          </p:nvSpPr>
          <p:spPr>
            <a:xfrm>
              <a:off x="6433186" y="4115197"/>
              <a:ext cx="1462571"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イベント準備</a:t>
              </a:r>
              <a:r>
                <a:rPr lang="en-US" altLang="ja-JP" sz="700" dirty="0">
                  <a:solidFill>
                    <a:srgbClr val="283756"/>
                  </a:solidFill>
                  <a:latin typeface="Yu Gothic UI" panose="020B0500000000000000" pitchFamily="34" charset="-128"/>
                  <a:ea typeface="Yu Gothic UI" panose="020B0500000000000000" pitchFamily="34" charset="-128"/>
                </a:rPr>
                <a:t>2</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41" name="ホームベース 240">
              <a:extLst>
                <a:ext uri="{FF2B5EF4-FFF2-40B4-BE49-F238E27FC236}">
                  <a16:creationId xmlns:a16="http://schemas.microsoft.com/office/drawing/2014/main" id="{297707C6-D5BC-6F4E-900B-4F44C95ADA17}"/>
                </a:ext>
              </a:extLst>
            </p:cNvPr>
            <p:cNvSpPr/>
            <p:nvPr/>
          </p:nvSpPr>
          <p:spPr>
            <a:xfrm>
              <a:off x="5070670" y="4115197"/>
              <a:ext cx="1462571"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イベント準備</a:t>
              </a:r>
              <a:r>
                <a:rPr lang="en-US" altLang="ja-JP" sz="700" dirty="0">
                  <a:solidFill>
                    <a:srgbClr val="283756"/>
                  </a:solidFill>
                  <a:latin typeface="Yu Gothic UI" panose="020B0500000000000000" pitchFamily="34" charset="-128"/>
                  <a:ea typeface="Yu Gothic UI" panose="020B0500000000000000" pitchFamily="34" charset="-128"/>
                </a:rPr>
                <a:t>1</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47" name="ホームベース 246">
              <a:extLst>
                <a:ext uri="{FF2B5EF4-FFF2-40B4-BE49-F238E27FC236}">
                  <a16:creationId xmlns:a16="http://schemas.microsoft.com/office/drawing/2014/main" id="{B495DE33-FD78-8244-903C-A73AE2D46250}"/>
                </a:ext>
              </a:extLst>
            </p:cNvPr>
            <p:cNvSpPr/>
            <p:nvPr/>
          </p:nvSpPr>
          <p:spPr>
            <a:xfrm>
              <a:off x="2238539" y="2862974"/>
              <a:ext cx="908514"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sp>
          <p:nvSpPr>
            <p:cNvPr id="248" name="ホームベース 247">
              <a:extLst>
                <a:ext uri="{FF2B5EF4-FFF2-40B4-BE49-F238E27FC236}">
                  <a16:creationId xmlns:a16="http://schemas.microsoft.com/office/drawing/2014/main" id="{0F853D12-39E1-D143-93B8-48DEB139B7DD}"/>
                </a:ext>
              </a:extLst>
            </p:cNvPr>
            <p:cNvSpPr/>
            <p:nvPr/>
          </p:nvSpPr>
          <p:spPr>
            <a:xfrm>
              <a:off x="3147053" y="2862974"/>
              <a:ext cx="1158499" cy="189866"/>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49" name="ホームベース 248">
              <a:extLst>
                <a:ext uri="{FF2B5EF4-FFF2-40B4-BE49-F238E27FC236}">
                  <a16:creationId xmlns:a16="http://schemas.microsoft.com/office/drawing/2014/main" id="{AF75A622-6040-D745-8350-520A6421F8E0}"/>
                </a:ext>
              </a:extLst>
            </p:cNvPr>
            <p:cNvSpPr/>
            <p:nvPr/>
          </p:nvSpPr>
          <p:spPr>
            <a:xfrm>
              <a:off x="4324098" y="2856918"/>
              <a:ext cx="2337094" cy="189866"/>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50" name="ホームベース 249">
              <a:extLst>
                <a:ext uri="{FF2B5EF4-FFF2-40B4-BE49-F238E27FC236}">
                  <a16:creationId xmlns:a16="http://schemas.microsoft.com/office/drawing/2014/main" id="{51D81DFC-085B-B447-9682-3A0573ECFEC2}"/>
                </a:ext>
              </a:extLst>
            </p:cNvPr>
            <p:cNvSpPr/>
            <p:nvPr/>
          </p:nvSpPr>
          <p:spPr>
            <a:xfrm>
              <a:off x="6689493" y="2863752"/>
              <a:ext cx="2337094" cy="189866"/>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51" name="ホームベース 250">
              <a:extLst>
                <a:ext uri="{FF2B5EF4-FFF2-40B4-BE49-F238E27FC236}">
                  <a16:creationId xmlns:a16="http://schemas.microsoft.com/office/drawing/2014/main" id="{1376D8CC-7DEB-FC45-872A-7D0A9D6795F4}"/>
                </a:ext>
              </a:extLst>
            </p:cNvPr>
            <p:cNvSpPr/>
            <p:nvPr/>
          </p:nvSpPr>
          <p:spPr>
            <a:xfrm>
              <a:off x="9063232" y="2862974"/>
              <a:ext cx="2146475"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grpSp>
      <p:grpSp>
        <p:nvGrpSpPr>
          <p:cNvPr id="19" name="グループ化 18">
            <a:extLst>
              <a:ext uri="{FF2B5EF4-FFF2-40B4-BE49-F238E27FC236}">
                <a16:creationId xmlns:a16="http://schemas.microsoft.com/office/drawing/2014/main" id="{FD081088-49C1-9D44-BF28-8415679658BE}"/>
              </a:ext>
            </a:extLst>
          </p:cNvPr>
          <p:cNvGrpSpPr/>
          <p:nvPr/>
        </p:nvGrpSpPr>
        <p:grpSpPr>
          <a:xfrm>
            <a:off x="3146384" y="5037096"/>
            <a:ext cx="8392116" cy="1021676"/>
            <a:chOff x="3146384" y="5037096"/>
            <a:chExt cx="8392116" cy="1021676"/>
          </a:xfrm>
        </p:grpSpPr>
        <p:grpSp>
          <p:nvGrpSpPr>
            <p:cNvPr id="253" name="グループ化 252">
              <a:extLst>
                <a:ext uri="{FF2B5EF4-FFF2-40B4-BE49-F238E27FC236}">
                  <a16:creationId xmlns:a16="http://schemas.microsoft.com/office/drawing/2014/main" id="{C32ECEFE-EF3A-1F42-84FA-D0314AB3EA72}"/>
                </a:ext>
              </a:extLst>
            </p:cNvPr>
            <p:cNvGrpSpPr/>
            <p:nvPr/>
          </p:nvGrpSpPr>
          <p:grpSpPr>
            <a:xfrm>
              <a:off x="3146384" y="5037096"/>
              <a:ext cx="8392116" cy="486345"/>
              <a:chOff x="3143040" y="1226389"/>
              <a:chExt cx="8392116" cy="486345"/>
            </a:xfrm>
          </p:grpSpPr>
          <p:grpSp>
            <p:nvGrpSpPr>
              <p:cNvPr id="254" name="グループ化 253">
                <a:extLst>
                  <a:ext uri="{FF2B5EF4-FFF2-40B4-BE49-F238E27FC236}">
                    <a16:creationId xmlns:a16="http://schemas.microsoft.com/office/drawing/2014/main" id="{8EC7D1A0-9BC3-3D4F-89B3-65311D185AFF}"/>
                  </a:ext>
                </a:extLst>
              </p:cNvPr>
              <p:cNvGrpSpPr/>
              <p:nvPr/>
            </p:nvGrpSpPr>
            <p:grpSpPr>
              <a:xfrm>
                <a:off x="3143040" y="1237617"/>
                <a:ext cx="697627" cy="444959"/>
                <a:chOff x="3146940" y="5260824"/>
                <a:chExt cx="697627" cy="444959"/>
              </a:xfrm>
            </p:grpSpPr>
            <p:pic>
              <p:nvPicPr>
                <p:cNvPr id="279" name="図 278">
                  <a:extLst>
                    <a:ext uri="{FF2B5EF4-FFF2-40B4-BE49-F238E27FC236}">
                      <a16:creationId xmlns:a16="http://schemas.microsoft.com/office/drawing/2014/main" id="{335BEAC3-DE89-E441-B9DB-128E9402C30A}"/>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80" name="図 279">
                  <a:extLst>
                    <a:ext uri="{FF2B5EF4-FFF2-40B4-BE49-F238E27FC236}">
                      <a16:creationId xmlns:a16="http://schemas.microsoft.com/office/drawing/2014/main" id="{40168A94-2E2F-F14D-AD46-F73B9B97D2B9}"/>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81" name="テキスト ボックス 280">
                  <a:extLst>
                    <a:ext uri="{FF2B5EF4-FFF2-40B4-BE49-F238E27FC236}">
                      <a16:creationId xmlns:a16="http://schemas.microsoft.com/office/drawing/2014/main" id="{A5E945FF-C05B-BC42-AF53-2AEC7410CD26}"/>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55" name="グループ化 254">
                <a:extLst>
                  <a:ext uri="{FF2B5EF4-FFF2-40B4-BE49-F238E27FC236}">
                    <a16:creationId xmlns:a16="http://schemas.microsoft.com/office/drawing/2014/main" id="{A064A1A5-9662-FA48-8A16-95B76DA97890}"/>
                  </a:ext>
                </a:extLst>
              </p:cNvPr>
              <p:cNvGrpSpPr/>
              <p:nvPr/>
            </p:nvGrpSpPr>
            <p:grpSpPr>
              <a:xfrm>
                <a:off x="3891010" y="1237617"/>
                <a:ext cx="724485" cy="444959"/>
                <a:chOff x="3168203" y="5260824"/>
                <a:chExt cx="724485" cy="444959"/>
              </a:xfrm>
            </p:grpSpPr>
            <p:pic>
              <p:nvPicPr>
                <p:cNvPr id="276" name="図 275">
                  <a:extLst>
                    <a:ext uri="{FF2B5EF4-FFF2-40B4-BE49-F238E27FC236}">
                      <a16:creationId xmlns:a16="http://schemas.microsoft.com/office/drawing/2014/main" id="{5D9E655C-69D0-1149-AEC3-172383FB59ED}"/>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77" name="図 276">
                  <a:extLst>
                    <a:ext uri="{FF2B5EF4-FFF2-40B4-BE49-F238E27FC236}">
                      <a16:creationId xmlns:a16="http://schemas.microsoft.com/office/drawing/2014/main" id="{8C4FA432-82A6-F449-89E6-05F5C06892FD}"/>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78" name="テキスト ボックス 277">
                  <a:extLst>
                    <a:ext uri="{FF2B5EF4-FFF2-40B4-BE49-F238E27FC236}">
                      <a16:creationId xmlns:a16="http://schemas.microsoft.com/office/drawing/2014/main" id="{89307733-8B83-6B44-B86A-2DC2C8495866}"/>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256" name="グループ化 255">
                <a:extLst>
                  <a:ext uri="{FF2B5EF4-FFF2-40B4-BE49-F238E27FC236}">
                    <a16:creationId xmlns:a16="http://schemas.microsoft.com/office/drawing/2014/main" id="{068C1009-67EE-9342-BBCF-60AAD8D9AFF7}"/>
                  </a:ext>
                </a:extLst>
              </p:cNvPr>
              <p:cNvGrpSpPr/>
              <p:nvPr/>
            </p:nvGrpSpPr>
            <p:grpSpPr>
              <a:xfrm>
                <a:off x="6548823" y="1237617"/>
                <a:ext cx="770964" cy="463889"/>
                <a:chOff x="5006120" y="5331736"/>
                <a:chExt cx="770964" cy="463889"/>
              </a:xfrm>
            </p:grpSpPr>
            <p:pic>
              <p:nvPicPr>
                <p:cNvPr id="273" name="図 272">
                  <a:extLst>
                    <a:ext uri="{FF2B5EF4-FFF2-40B4-BE49-F238E27FC236}">
                      <a16:creationId xmlns:a16="http://schemas.microsoft.com/office/drawing/2014/main" id="{C7CEB1F0-18A0-F343-A355-B00809F16AB9}"/>
                    </a:ext>
                  </a:extLst>
                </p:cNvPr>
                <p:cNvPicPr>
                  <a:picLocks noChangeAspect="1"/>
                </p:cNvPicPr>
                <p:nvPr/>
              </p:nvPicPr>
              <p:blipFill>
                <a:blip r:embed="rId4"/>
                <a:stretch>
                  <a:fillRect/>
                </a:stretch>
              </p:blipFill>
              <p:spPr>
                <a:xfrm>
                  <a:off x="5127759" y="5559210"/>
                  <a:ext cx="236415" cy="236415"/>
                </a:xfrm>
                <a:prstGeom prst="rect">
                  <a:avLst/>
                </a:prstGeom>
              </p:spPr>
            </p:pic>
            <p:pic>
              <p:nvPicPr>
                <p:cNvPr id="274" name="図 273">
                  <a:extLst>
                    <a:ext uri="{FF2B5EF4-FFF2-40B4-BE49-F238E27FC236}">
                      <a16:creationId xmlns:a16="http://schemas.microsoft.com/office/drawing/2014/main" id="{8626206C-05DA-C948-BAB8-EFCFC00A2428}"/>
                    </a:ext>
                  </a:extLst>
                </p:cNvPr>
                <p:cNvPicPr>
                  <a:picLocks noChangeAspect="1"/>
                </p:cNvPicPr>
                <p:nvPr/>
              </p:nvPicPr>
              <p:blipFill>
                <a:blip r:embed="rId3"/>
                <a:stretch>
                  <a:fillRect/>
                </a:stretch>
              </p:blipFill>
              <p:spPr>
                <a:xfrm>
                  <a:off x="5006120" y="5331736"/>
                  <a:ext cx="716108" cy="238702"/>
                </a:xfrm>
                <a:prstGeom prst="rect">
                  <a:avLst/>
                </a:prstGeom>
              </p:spPr>
            </p:pic>
            <p:sp>
              <p:nvSpPr>
                <p:cNvPr id="275" name="テキスト ボックス 274">
                  <a:extLst>
                    <a:ext uri="{FF2B5EF4-FFF2-40B4-BE49-F238E27FC236}">
                      <a16:creationId xmlns:a16="http://schemas.microsoft.com/office/drawing/2014/main" id="{6412ACAB-3DCA-AE42-96BF-5ACC46784A79}"/>
                    </a:ext>
                  </a:extLst>
                </p:cNvPr>
                <p:cNvSpPr txBox="1"/>
                <p:nvPr/>
              </p:nvSpPr>
              <p:spPr>
                <a:xfrm>
                  <a:off x="5015337" y="5336733"/>
                  <a:ext cx="761747" cy="169277"/>
                </a:xfrm>
                <a:prstGeom prst="rect">
                  <a:avLst/>
                </a:prstGeom>
                <a:noFill/>
              </p:spPr>
              <p:txBody>
                <a:bodyPr wrap="none" rtlCol="0">
                  <a:spAutoFit/>
                </a:bodyPr>
                <a:lstStyle/>
                <a:p>
                  <a:r>
                    <a:rPr lang="ja-JP" altLang="en-US" sz="500">
                      <a:solidFill>
                        <a:srgbClr val="FEFDFF"/>
                      </a:solidFill>
                    </a:rPr>
                    <a:t>いつ収束するんだ！</a:t>
                  </a:r>
                  <a:endParaRPr kumimoji="1" lang="ja-JP" altLang="en-US" sz="500">
                    <a:solidFill>
                      <a:srgbClr val="FEFDFF"/>
                    </a:solidFill>
                  </a:endParaRPr>
                </a:p>
              </p:txBody>
            </p:sp>
          </p:grpSp>
          <p:grpSp>
            <p:nvGrpSpPr>
              <p:cNvPr id="257" name="グループ化 256">
                <a:extLst>
                  <a:ext uri="{FF2B5EF4-FFF2-40B4-BE49-F238E27FC236}">
                    <a16:creationId xmlns:a16="http://schemas.microsoft.com/office/drawing/2014/main" id="{D6944346-343B-BF4C-80F7-58919E1F0CC0}"/>
                  </a:ext>
                </a:extLst>
              </p:cNvPr>
              <p:cNvGrpSpPr/>
              <p:nvPr/>
            </p:nvGrpSpPr>
            <p:grpSpPr>
              <a:xfrm>
                <a:off x="9764456" y="1237617"/>
                <a:ext cx="889987" cy="475117"/>
                <a:chOff x="5262289" y="5362296"/>
                <a:chExt cx="889987" cy="475117"/>
              </a:xfrm>
            </p:grpSpPr>
            <p:pic>
              <p:nvPicPr>
                <p:cNvPr id="270" name="図 269">
                  <a:extLst>
                    <a:ext uri="{FF2B5EF4-FFF2-40B4-BE49-F238E27FC236}">
                      <a16:creationId xmlns:a16="http://schemas.microsoft.com/office/drawing/2014/main" id="{B69B27F5-8411-CF47-91AF-7E4669AD3819}"/>
                    </a:ext>
                  </a:extLst>
                </p:cNvPr>
                <p:cNvPicPr>
                  <a:picLocks noChangeAspect="1"/>
                </p:cNvPicPr>
                <p:nvPr/>
              </p:nvPicPr>
              <p:blipFill>
                <a:blip r:embed="rId3"/>
                <a:stretch>
                  <a:fillRect/>
                </a:stretch>
              </p:blipFill>
              <p:spPr>
                <a:xfrm>
                  <a:off x="5310213" y="5362296"/>
                  <a:ext cx="794141" cy="238702"/>
                </a:xfrm>
                <a:prstGeom prst="rect">
                  <a:avLst/>
                </a:prstGeom>
              </p:spPr>
            </p:pic>
            <p:sp>
              <p:nvSpPr>
                <p:cNvPr id="271" name="テキスト ボックス 270">
                  <a:extLst>
                    <a:ext uri="{FF2B5EF4-FFF2-40B4-BE49-F238E27FC236}">
                      <a16:creationId xmlns:a16="http://schemas.microsoft.com/office/drawing/2014/main" id="{37743117-A6E9-784B-9FA4-6B803193C705}"/>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272" name="図 271">
                  <a:extLst>
                    <a:ext uri="{FF2B5EF4-FFF2-40B4-BE49-F238E27FC236}">
                      <a16:creationId xmlns:a16="http://schemas.microsoft.com/office/drawing/2014/main" id="{386364CD-1678-2A4A-9BD1-B18C3DE54344}"/>
                    </a:ext>
                  </a:extLst>
                </p:cNvPr>
                <p:cNvPicPr>
                  <a:picLocks noChangeAspect="1"/>
                </p:cNvPicPr>
                <p:nvPr/>
              </p:nvPicPr>
              <p:blipFill>
                <a:blip r:embed="rId5"/>
                <a:stretch>
                  <a:fillRect/>
                </a:stretch>
              </p:blipFill>
              <p:spPr>
                <a:xfrm>
                  <a:off x="5413999" y="5600998"/>
                  <a:ext cx="236415" cy="236415"/>
                </a:xfrm>
                <a:prstGeom prst="rect">
                  <a:avLst/>
                </a:prstGeom>
              </p:spPr>
            </p:pic>
          </p:grpSp>
          <p:grpSp>
            <p:nvGrpSpPr>
              <p:cNvPr id="258" name="グループ化 257">
                <a:extLst>
                  <a:ext uri="{FF2B5EF4-FFF2-40B4-BE49-F238E27FC236}">
                    <a16:creationId xmlns:a16="http://schemas.microsoft.com/office/drawing/2014/main" id="{3D24E14C-6A8F-594C-8A14-5A482ECDED2C}"/>
                  </a:ext>
                </a:extLst>
              </p:cNvPr>
              <p:cNvGrpSpPr/>
              <p:nvPr/>
            </p:nvGrpSpPr>
            <p:grpSpPr>
              <a:xfrm>
                <a:off x="4619431" y="1237617"/>
                <a:ext cx="817228" cy="444959"/>
                <a:chOff x="3168203" y="5260824"/>
                <a:chExt cx="817228" cy="444959"/>
              </a:xfrm>
            </p:grpSpPr>
            <p:pic>
              <p:nvPicPr>
                <p:cNvPr id="267" name="図 266">
                  <a:extLst>
                    <a:ext uri="{FF2B5EF4-FFF2-40B4-BE49-F238E27FC236}">
                      <a16:creationId xmlns:a16="http://schemas.microsoft.com/office/drawing/2014/main" id="{31A5D2D5-4E20-D34B-B8EB-C5EEABEE4F3D}"/>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68" name="図 267">
                  <a:extLst>
                    <a:ext uri="{FF2B5EF4-FFF2-40B4-BE49-F238E27FC236}">
                      <a16:creationId xmlns:a16="http://schemas.microsoft.com/office/drawing/2014/main" id="{C5F70BBE-D825-2448-9AF8-3747B64EF882}"/>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69" name="テキスト ボックス 268">
                  <a:extLst>
                    <a:ext uri="{FF2B5EF4-FFF2-40B4-BE49-F238E27FC236}">
                      <a16:creationId xmlns:a16="http://schemas.microsoft.com/office/drawing/2014/main" id="{87762480-BFC2-F140-B615-997A321BABB1}"/>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やばい</a:t>
                  </a:r>
                  <a:endParaRPr kumimoji="1" lang="ja-JP" altLang="en-US" sz="500">
                    <a:solidFill>
                      <a:srgbClr val="FEFDFF"/>
                    </a:solidFill>
                  </a:endParaRPr>
                </a:p>
              </p:txBody>
            </p:sp>
          </p:grpSp>
          <p:grpSp>
            <p:nvGrpSpPr>
              <p:cNvPr id="259" name="グループ化 258">
                <a:extLst>
                  <a:ext uri="{FF2B5EF4-FFF2-40B4-BE49-F238E27FC236}">
                    <a16:creationId xmlns:a16="http://schemas.microsoft.com/office/drawing/2014/main" id="{EB354D49-AD9A-1A41-AB91-DBD6BD393EB2}"/>
                  </a:ext>
                </a:extLst>
              </p:cNvPr>
              <p:cNvGrpSpPr/>
              <p:nvPr/>
            </p:nvGrpSpPr>
            <p:grpSpPr>
              <a:xfrm>
                <a:off x="7323886" y="1237617"/>
                <a:ext cx="817228" cy="444959"/>
                <a:chOff x="3168203" y="5260824"/>
                <a:chExt cx="817228" cy="444959"/>
              </a:xfrm>
            </p:grpSpPr>
            <p:pic>
              <p:nvPicPr>
                <p:cNvPr id="264" name="図 263">
                  <a:extLst>
                    <a:ext uri="{FF2B5EF4-FFF2-40B4-BE49-F238E27FC236}">
                      <a16:creationId xmlns:a16="http://schemas.microsoft.com/office/drawing/2014/main" id="{796C200D-287F-5544-A112-05110D6C5D00}"/>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65" name="図 264">
                  <a:extLst>
                    <a:ext uri="{FF2B5EF4-FFF2-40B4-BE49-F238E27FC236}">
                      <a16:creationId xmlns:a16="http://schemas.microsoft.com/office/drawing/2014/main" id="{B903225D-DC6B-CB4A-A22C-173C9F1FD17E}"/>
                    </a:ext>
                  </a:extLst>
                </p:cNvPr>
                <p:cNvPicPr>
                  <a:picLocks noChangeAspect="1"/>
                </p:cNvPicPr>
                <p:nvPr/>
              </p:nvPicPr>
              <p:blipFill>
                <a:blip r:embed="rId3"/>
                <a:stretch>
                  <a:fillRect/>
                </a:stretch>
              </p:blipFill>
              <p:spPr>
                <a:xfrm>
                  <a:off x="3168203" y="5260824"/>
                  <a:ext cx="670336" cy="238702"/>
                </a:xfrm>
                <a:prstGeom prst="rect">
                  <a:avLst/>
                </a:prstGeom>
              </p:spPr>
            </p:pic>
            <p:sp>
              <p:nvSpPr>
                <p:cNvPr id="266" name="テキスト ボックス 265">
                  <a:extLst>
                    <a:ext uri="{FF2B5EF4-FFF2-40B4-BE49-F238E27FC236}">
                      <a16:creationId xmlns:a16="http://schemas.microsoft.com/office/drawing/2014/main" id="{5C6A78C3-2094-3446-9DA8-5E7EDC0F98AA}"/>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もう無理</a:t>
                  </a:r>
                  <a:endParaRPr kumimoji="1" lang="ja-JP" altLang="en-US" sz="500">
                    <a:solidFill>
                      <a:srgbClr val="FEFDFF"/>
                    </a:solidFill>
                  </a:endParaRPr>
                </a:p>
              </p:txBody>
            </p:sp>
          </p:grpSp>
          <p:grpSp>
            <p:nvGrpSpPr>
              <p:cNvPr id="260" name="グループ化 259">
                <a:extLst>
                  <a:ext uri="{FF2B5EF4-FFF2-40B4-BE49-F238E27FC236}">
                    <a16:creationId xmlns:a16="http://schemas.microsoft.com/office/drawing/2014/main" id="{EB78184E-D159-A74F-AB61-77A75DB9DB0E}"/>
                  </a:ext>
                </a:extLst>
              </p:cNvPr>
              <p:cNvGrpSpPr/>
              <p:nvPr/>
            </p:nvGrpSpPr>
            <p:grpSpPr>
              <a:xfrm>
                <a:off x="10629695" y="1226389"/>
                <a:ext cx="905461" cy="477397"/>
                <a:chOff x="3118597" y="5228386"/>
                <a:chExt cx="905461" cy="477397"/>
              </a:xfrm>
            </p:grpSpPr>
            <p:pic>
              <p:nvPicPr>
                <p:cNvPr id="261" name="図 260">
                  <a:extLst>
                    <a:ext uri="{FF2B5EF4-FFF2-40B4-BE49-F238E27FC236}">
                      <a16:creationId xmlns:a16="http://schemas.microsoft.com/office/drawing/2014/main" id="{8B853B2B-E0BD-F54E-B302-F8AA574920EF}"/>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262" name="図 261">
                  <a:extLst>
                    <a:ext uri="{FF2B5EF4-FFF2-40B4-BE49-F238E27FC236}">
                      <a16:creationId xmlns:a16="http://schemas.microsoft.com/office/drawing/2014/main" id="{7C971081-E6C5-624F-96F7-5C5D30610952}"/>
                    </a:ext>
                  </a:extLst>
                </p:cNvPr>
                <p:cNvPicPr>
                  <a:picLocks noChangeAspect="1"/>
                </p:cNvPicPr>
                <p:nvPr/>
              </p:nvPicPr>
              <p:blipFill>
                <a:blip r:embed="rId3"/>
                <a:stretch>
                  <a:fillRect/>
                </a:stretch>
              </p:blipFill>
              <p:spPr>
                <a:xfrm>
                  <a:off x="3168351" y="5228386"/>
                  <a:ext cx="770099" cy="238702"/>
                </a:xfrm>
                <a:prstGeom prst="rect">
                  <a:avLst/>
                </a:prstGeom>
              </p:spPr>
            </p:pic>
            <p:sp>
              <p:nvSpPr>
                <p:cNvPr id="263" name="テキスト ボックス 262">
                  <a:extLst>
                    <a:ext uri="{FF2B5EF4-FFF2-40B4-BE49-F238E27FC236}">
                      <a16:creationId xmlns:a16="http://schemas.microsoft.com/office/drawing/2014/main" id="{BB741992-2995-454B-AFB1-D0E4A26925F3}"/>
                    </a:ext>
                  </a:extLst>
                </p:cNvPr>
                <p:cNvSpPr txBox="1"/>
                <p:nvPr/>
              </p:nvSpPr>
              <p:spPr>
                <a:xfrm>
                  <a:off x="3118597" y="5246353"/>
                  <a:ext cx="905461" cy="169277"/>
                </a:xfrm>
                <a:prstGeom prst="rect">
                  <a:avLst/>
                </a:prstGeom>
                <a:noFill/>
              </p:spPr>
              <p:txBody>
                <a:bodyPr wrap="square" rtlCol="0">
                  <a:spAutoFit/>
                </a:bodyPr>
                <a:lstStyle/>
                <a:p>
                  <a:r>
                    <a:rPr lang="ja-JP" altLang="en-US" sz="500">
                      <a:solidFill>
                        <a:srgbClr val="FEFDFF"/>
                      </a:solidFill>
                    </a:rPr>
                    <a:t>でも行けるところがない</a:t>
                  </a:r>
                </a:p>
              </p:txBody>
            </p:sp>
          </p:grpSp>
        </p:grpSp>
        <p:sp>
          <p:nvSpPr>
            <p:cNvPr id="282" name="ホームベース 281">
              <a:extLst>
                <a:ext uri="{FF2B5EF4-FFF2-40B4-BE49-F238E27FC236}">
                  <a16:creationId xmlns:a16="http://schemas.microsoft.com/office/drawing/2014/main" id="{F435CA38-E10E-9745-AA1B-6F0A62CF9428}"/>
                </a:ext>
              </a:extLst>
            </p:cNvPr>
            <p:cNvSpPr/>
            <p:nvPr/>
          </p:nvSpPr>
          <p:spPr>
            <a:xfrm>
              <a:off x="3964146" y="5545041"/>
              <a:ext cx="844337" cy="5137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ltLang="ja-JP" sz="700" dirty="0">
                  <a:solidFill>
                    <a:srgbClr val="283756"/>
                  </a:solidFill>
                  <a:latin typeface="Yu Gothic UI" panose="020B0500000000000000" pitchFamily="34" charset="-128"/>
                  <a:ea typeface="Yu Gothic UI" panose="020B0500000000000000" pitchFamily="34" charset="-128"/>
                </a:rPr>
                <a:t>BRP</a:t>
              </a:r>
              <a:r>
                <a:rPr lang="ja-JP" altLang="en-US" sz="700">
                  <a:solidFill>
                    <a:srgbClr val="283756"/>
                  </a:solidFill>
                  <a:latin typeface="Yu Gothic UI" panose="020B0500000000000000" pitchFamily="34" charset="-128"/>
                  <a:ea typeface="Yu Gothic UI" panose="020B0500000000000000" pitchFamily="34" charset="-128"/>
                </a:rPr>
                <a:t>検討</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83" name="ホームベース 282">
              <a:extLst>
                <a:ext uri="{FF2B5EF4-FFF2-40B4-BE49-F238E27FC236}">
                  <a16:creationId xmlns:a16="http://schemas.microsoft.com/office/drawing/2014/main" id="{0ACE0305-1932-3449-94CE-DA8CDA009CE3}"/>
                </a:ext>
              </a:extLst>
            </p:cNvPr>
            <p:cNvSpPr/>
            <p:nvPr/>
          </p:nvSpPr>
          <p:spPr>
            <a:xfrm>
              <a:off x="4839735" y="5552467"/>
              <a:ext cx="1655657"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自粛化対応検討</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84" name="ホームベース 283">
              <a:extLst>
                <a:ext uri="{FF2B5EF4-FFF2-40B4-BE49-F238E27FC236}">
                  <a16:creationId xmlns:a16="http://schemas.microsoft.com/office/drawing/2014/main" id="{8CEC5BF5-7263-A041-BD89-9C894F339D75}"/>
                </a:ext>
              </a:extLst>
            </p:cNvPr>
            <p:cNvSpPr/>
            <p:nvPr/>
          </p:nvSpPr>
          <p:spPr>
            <a:xfrm>
              <a:off x="4839735" y="5831673"/>
              <a:ext cx="1655657"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新規サービス開発</a:t>
              </a:r>
            </a:p>
          </p:txBody>
        </p:sp>
        <p:sp>
          <p:nvSpPr>
            <p:cNvPr id="285" name="ホームベース 284">
              <a:extLst>
                <a:ext uri="{FF2B5EF4-FFF2-40B4-BE49-F238E27FC236}">
                  <a16:creationId xmlns:a16="http://schemas.microsoft.com/office/drawing/2014/main" id="{FAB518E5-6EAF-C549-B32D-7CA60DC67F22}"/>
                </a:ext>
              </a:extLst>
            </p:cNvPr>
            <p:cNvSpPr/>
            <p:nvPr/>
          </p:nvSpPr>
          <p:spPr>
            <a:xfrm>
              <a:off x="6815118" y="5552467"/>
              <a:ext cx="1655657"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自粛化対応サービス提供</a:t>
              </a:r>
            </a:p>
          </p:txBody>
        </p:sp>
        <p:sp>
          <p:nvSpPr>
            <p:cNvPr id="286" name="ホームベース 285">
              <a:extLst>
                <a:ext uri="{FF2B5EF4-FFF2-40B4-BE49-F238E27FC236}">
                  <a16:creationId xmlns:a16="http://schemas.microsoft.com/office/drawing/2014/main" id="{B8B39AB4-F398-F645-B530-4B06A08E7992}"/>
                </a:ext>
              </a:extLst>
            </p:cNvPr>
            <p:cNvSpPr/>
            <p:nvPr/>
          </p:nvSpPr>
          <p:spPr>
            <a:xfrm>
              <a:off x="6815118" y="5831673"/>
              <a:ext cx="154012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ltLang="ja-JP" sz="700" dirty="0" err="1">
                  <a:solidFill>
                    <a:srgbClr val="283756"/>
                  </a:solidFill>
                  <a:latin typeface="Yu Gothic UI" panose="020B0500000000000000" pitchFamily="34" charset="-128"/>
                  <a:ea typeface="Yu Gothic UI" panose="020B0500000000000000" pitchFamily="34" charset="-128"/>
                </a:rPr>
                <a:t>PoC</a:t>
              </a:r>
              <a:endParaRPr lang="en" altLang="ja-JP" sz="700" dirty="0">
                <a:solidFill>
                  <a:srgbClr val="283756"/>
                </a:solidFill>
                <a:latin typeface="Yu Gothic UI" panose="020B0500000000000000" pitchFamily="34" charset="-128"/>
                <a:ea typeface="Yu Gothic UI" panose="020B0500000000000000" pitchFamily="34" charset="-128"/>
              </a:endParaRPr>
            </a:p>
          </p:txBody>
        </p:sp>
        <p:sp>
          <p:nvSpPr>
            <p:cNvPr id="287" name="ホームベース 286">
              <a:extLst>
                <a:ext uri="{FF2B5EF4-FFF2-40B4-BE49-F238E27FC236}">
                  <a16:creationId xmlns:a16="http://schemas.microsoft.com/office/drawing/2014/main" id="{20BEA61B-3B0E-A14A-A856-5C581467E90A}"/>
                </a:ext>
              </a:extLst>
            </p:cNvPr>
            <p:cNvSpPr/>
            <p:nvPr/>
          </p:nvSpPr>
          <p:spPr>
            <a:xfrm>
              <a:off x="8355243" y="5831673"/>
              <a:ext cx="1444891"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導入準備</a:t>
              </a:r>
              <a:endParaRPr lang="ja-JP" altLang="en-US" sz="700" dirty="0" err="1">
                <a:solidFill>
                  <a:srgbClr val="283756"/>
                </a:solidFill>
                <a:latin typeface="Yu Gothic UI" panose="020B0500000000000000" pitchFamily="34" charset="-128"/>
                <a:ea typeface="Yu Gothic UI" panose="020B0500000000000000" pitchFamily="34" charset="-128"/>
              </a:endParaRPr>
            </a:p>
          </p:txBody>
        </p:sp>
        <p:sp>
          <p:nvSpPr>
            <p:cNvPr id="288" name="ホームベース 287">
              <a:extLst>
                <a:ext uri="{FF2B5EF4-FFF2-40B4-BE49-F238E27FC236}">
                  <a16:creationId xmlns:a16="http://schemas.microsoft.com/office/drawing/2014/main" id="{9A0EF808-F293-D949-A4E9-BB4BB339AC52}"/>
                </a:ext>
              </a:extLst>
            </p:cNvPr>
            <p:cNvSpPr/>
            <p:nvPr/>
          </p:nvSpPr>
          <p:spPr>
            <a:xfrm>
              <a:off x="9800134" y="5831673"/>
              <a:ext cx="1340189"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新サービス提供開始</a:t>
              </a:r>
              <a:endParaRPr lang="ja-JP" altLang="en-US" sz="700" dirty="0" err="1">
                <a:solidFill>
                  <a:srgbClr val="283756"/>
                </a:solidFill>
                <a:latin typeface="Yu Gothic UI" panose="020B0500000000000000" pitchFamily="34" charset="-128"/>
                <a:ea typeface="Yu Gothic UI" panose="020B0500000000000000" pitchFamily="34" charset="-128"/>
              </a:endParaRPr>
            </a:p>
          </p:txBody>
        </p:sp>
      </p:grpSp>
      <p:sp>
        <p:nvSpPr>
          <p:cNvPr id="331" name="ホームベース 330">
            <a:extLst>
              <a:ext uri="{FF2B5EF4-FFF2-40B4-BE49-F238E27FC236}">
                <a16:creationId xmlns:a16="http://schemas.microsoft.com/office/drawing/2014/main" id="{FD06A8D3-81F1-9C46-9058-49EC279B5B49}"/>
              </a:ext>
            </a:extLst>
          </p:cNvPr>
          <p:cNvSpPr/>
          <p:nvPr/>
        </p:nvSpPr>
        <p:spPr>
          <a:xfrm>
            <a:off x="9695821" y="4587260"/>
            <a:ext cx="1508281" cy="189866"/>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335" name="ホームベース 334">
            <a:extLst>
              <a:ext uri="{FF2B5EF4-FFF2-40B4-BE49-F238E27FC236}">
                <a16:creationId xmlns:a16="http://schemas.microsoft.com/office/drawing/2014/main" id="{19040289-1463-7C46-A98C-36E3B72D8C03}"/>
              </a:ext>
            </a:extLst>
          </p:cNvPr>
          <p:cNvSpPr/>
          <p:nvPr/>
        </p:nvSpPr>
        <p:spPr>
          <a:xfrm>
            <a:off x="4330493" y="4597858"/>
            <a:ext cx="5325931" cy="189866"/>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336" name="ホームベース 335">
            <a:extLst>
              <a:ext uri="{FF2B5EF4-FFF2-40B4-BE49-F238E27FC236}">
                <a16:creationId xmlns:a16="http://schemas.microsoft.com/office/drawing/2014/main" id="{A78EDD5B-7EEB-564F-A2EB-3E84C975C558}"/>
              </a:ext>
            </a:extLst>
          </p:cNvPr>
          <p:cNvSpPr/>
          <p:nvPr/>
        </p:nvSpPr>
        <p:spPr>
          <a:xfrm>
            <a:off x="2240594" y="4584455"/>
            <a:ext cx="908514"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sp>
        <p:nvSpPr>
          <p:cNvPr id="337" name="ホームベース 336">
            <a:extLst>
              <a:ext uri="{FF2B5EF4-FFF2-40B4-BE49-F238E27FC236}">
                <a16:creationId xmlns:a16="http://schemas.microsoft.com/office/drawing/2014/main" id="{C4FF1E58-BF88-174F-90CC-D67D6689514F}"/>
              </a:ext>
            </a:extLst>
          </p:cNvPr>
          <p:cNvSpPr/>
          <p:nvPr/>
        </p:nvSpPr>
        <p:spPr>
          <a:xfrm>
            <a:off x="3149108" y="4584455"/>
            <a:ext cx="1158499" cy="189866"/>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16" name="ホームベース 215">
            <a:extLst>
              <a:ext uri="{FF2B5EF4-FFF2-40B4-BE49-F238E27FC236}">
                <a16:creationId xmlns:a16="http://schemas.microsoft.com/office/drawing/2014/main" id="{03FCBA01-A116-9045-9548-52193074898D}"/>
              </a:ext>
            </a:extLst>
          </p:cNvPr>
          <p:cNvSpPr/>
          <p:nvPr/>
        </p:nvSpPr>
        <p:spPr>
          <a:xfrm>
            <a:off x="6677315" y="1143175"/>
            <a:ext cx="4532393"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grpSp>
        <p:nvGrpSpPr>
          <p:cNvPr id="20" name="グループ化 19">
            <a:extLst>
              <a:ext uri="{FF2B5EF4-FFF2-40B4-BE49-F238E27FC236}">
                <a16:creationId xmlns:a16="http://schemas.microsoft.com/office/drawing/2014/main" id="{7B2EF6D1-7FF6-4748-8E08-38506C7BD531}"/>
              </a:ext>
            </a:extLst>
          </p:cNvPr>
          <p:cNvGrpSpPr/>
          <p:nvPr/>
        </p:nvGrpSpPr>
        <p:grpSpPr>
          <a:xfrm>
            <a:off x="2238539" y="1143175"/>
            <a:ext cx="4871708" cy="1396249"/>
            <a:chOff x="2238539" y="1143175"/>
            <a:chExt cx="4871708" cy="1396249"/>
          </a:xfrm>
        </p:grpSpPr>
        <p:grpSp>
          <p:nvGrpSpPr>
            <p:cNvPr id="5" name="グループ化 4">
              <a:extLst>
                <a:ext uri="{FF2B5EF4-FFF2-40B4-BE49-F238E27FC236}">
                  <a16:creationId xmlns:a16="http://schemas.microsoft.com/office/drawing/2014/main" id="{74DEDF47-A6A0-F940-A9D9-93EB204EC6B5}"/>
                </a:ext>
              </a:extLst>
            </p:cNvPr>
            <p:cNvGrpSpPr/>
            <p:nvPr/>
          </p:nvGrpSpPr>
          <p:grpSpPr>
            <a:xfrm>
              <a:off x="3147053" y="1512535"/>
              <a:ext cx="3963194" cy="1026889"/>
              <a:chOff x="3147053" y="1512535"/>
              <a:chExt cx="3963194" cy="1026889"/>
            </a:xfrm>
          </p:grpSpPr>
          <p:grpSp>
            <p:nvGrpSpPr>
              <p:cNvPr id="173" name="グループ化 172">
                <a:extLst>
                  <a:ext uri="{FF2B5EF4-FFF2-40B4-BE49-F238E27FC236}">
                    <a16:creationId xmlns:a16="http://schemas.microsoft.com/office/drawing/2014/main" id="{FA4C6EDC-3B80-EE4E-AE1C-701E0E07E9E7}"/>
                  </a:ext>
                </a:extLst>
              </p:cNvPr>
              <p:cNvGrpSpPr/>
              <p:nvPr/>
            </p:nvGrpSpPr>
            <p:grpSpPr>
              <a:xfrm>
                <a:off x="3147053" y="1512535"/>
                <a:ext cx="3738122" cy="475117"/>
                <a:chOff x="3143040" y="1237617"/>
                <a:chExt cx="3738122" cy="475117"/>
              </a:xfrm>
            </p:grpSpPr>
            <p:grpSp>
              <p:nvGrpSpPr>
                <p:cNvPr id="175" name="グループ化 174">
                  <a:extLst>
                    <a:ext uri="{FF2B5EF4-FFF2-40B4-BE49-F238E27FC236}">
                      <a16:creationId xmlns:a16="http://schemas.microsoft.com/office/drawing/2014/main" id="{7CCDF145-5994-EC47-9B6F-4E575299D38A}"/>
                    </a:ext>
                  </a:extLst>
                </p:cNvPr>
                <p:cNvGrpSpPr/>
                <p:nvPr/>
              </p:nvGrpSpPr>
              <p:grpSpPr>
                <a:xfrm>
                  <a:off x="3143040" y="1237617"/>
                  <a:ext cx="697627" cy="444959"/>
                  <a:chOff x="3146940" y="5260824"/>
                  <a:chExt cx="697627" cy="444959"/>
                </a:xfrm>
              </p:grpSpPr>
              <p:pic>
                <p:nvPicPr>
                  <p:cNvPr id="197" name="図 196">
                    <a:extLst>
                      <a:ext uri="{FF2B5EF4-FFF2-40B4-BE49-F238E27FC236}">
                        <a16:creationId xmlns:a16="http://schemas.microsoft.com/office/drawing/2014/main" id="{B878DC13-F158-7D49-B159-424E6304197B}"/>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198" name="図 197">
                    <a:extLst>
                      <a:ext uri="{FF2B5EF4-FFF2-40B4-BE49-F238E27FC236}">
                        <a16:creationId xmlns:a16="http://schemas.microsoft.com/office/drawing/2014/main" id="{9C22DF3E-EE7F-C74D-AB67-C0D8D952115D}"/>
                      </a:ext>
                    </a:extLst>
                  </p:cNvPr>
                  <p:cNvPicPr>
                    <a:picLocks noChangeAspect="1"/>
                  </p:cNvPicPr>
                  <p:nvPr/>
                </p:nvPicPr>
                <p:blipFill>
                  <a:blip r:embed="rId3"/>
                  <a:stretch>
                    <a:fillRect/>
                  </a:stretch>
                </p:blipFill>
                <p:spPr>
                  <a:xfrm>
                    <a:off x="3168203" y="5260824"/>
                    <a:ext cx="670336" cy="238702"/>
                  </a:xfrm>
                  <a:prstGeom prst="rect">
                    <a:avLst/>
                  </a:prstGeom>
                </p:spPr>
              </p:pic>
              <p:sp>
                <p:nvSpPr>
                  <p:cNvPr id="199" name="テキスト ボックス 198">
                    <a:extLst>
                      <a:ext uri="{FF2B5EF4-FFF2-40B4-BE49-F238E27FC236}">
                        <a16:creationId xmlns:a16="http://schemas.microsoft.com/office/drawing/2014/main" id="{92FBD02C-40B8-C14A-81A1-815D1A64DBD9}"/>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181" name="グループ化 180">
                  <a:extLst>
                    <a:ext uri="{FF2B5EF4-FFF2-40B4-BE49-F238E27FC236}">
                      <a16:creationId xmlns:a16="http://schemas.microsoft.com/office/drawing/2014/main" id="{7F016896-EDF6-C648-B230-49B1992E2DFA}"/>
                    </a:ext>
                  </a:extLst>
                </p:cNvPr>
                <p:cNvGrpSpPr/>
                <p:nvPr/>
              </p:nvGrpSpPr>
              <p:grpSpPr>
                <a:xfrm>
                  <a:off x="3891010" y="1237617"/>
                  <a:ext cx="724485" cy="444959"/>
                  <a:chOff x="3168203" y="5260824"/>
                  <a:chExt cx="724485" cy="444959"/>
                </a:xfrm>
              </p:grpSpPr>
              <p:pic>
                <p:nvPicPr>
                  <p:cNvPr id="194" name="図 193">
                    <a:extLst>
                      <a:ext uri="{FF2B5EF4-FFF2-40B4-BE49-F238E27FC236}">
                        <a16:creationId xmlns:a16="http://schemas.microsoft.com/office/drawing/2014/main" id="{FBD7D525-20F8-014C-9113-662F7B8FDAF6}"/>
                      </a:ext>
                    </a:extLst>
                  </p:cNvPr>
                  <p:cNvPicPr>
                    <a:picLocks noChangeAspect="1"/>
                  </p:cNvPicPr>
                  <p:nvPr/>
                </p:nvPicPr>
                <p:blipFill>
                  <a:blip r:embed="rId2"/>
                  <a:stretch>
                    <a:fillRect/>
                  </a:stretch>
                </p:blipFill>
                <p:spPr>
                  <a:xfrm>
                    <a:off x="3266956" y="5469368"/>
                    <a:ext cx="236415" cy="236415"/>
                  </a:xfrm>
                  <a:prstGeom prst="rect">
                    <a:avLst/>
                  </a:prstGeom>
                </p:spPr>
              </p:pic>
              <p:pic>
                <p:nvPicPr>
                  <p:cNvPr id="195" name="図 194">
                    <a:extLst>
                      <a:ext uri="{FF2B5EF4-FFF2-40B4-BE49-F238E27FC236}">
                        <a16:creationId xmlns:a16="http://schemas.microsoft.com/office/drawing/2014/main" id="{DF0B8767-1156-054E-866D-AE472C8FAACD}"/>
                      </a:ext>
                    </a:extLst>
                  </p:cNvPr>
                  <p:cNvPicPr>
                    <a:picLocks noChangeAspect="1"/>
                  </p:cNvPicPr>
                  <p:nvPr/>
                </p:nvPicPr>
                <p:blipFill>
                  <a:blip r:embed="rId3"/>
                  <a:stretch>
                    <a:fillRect/>
                  </a:stretch>
                </p:blipFill>
                <p:spPr>
                  <a:xfrm>
                    <a:off x="3168203" y="5260824"/>
                    <a:ext cx="670336" cy="238702"/>
                  </a:xfrm>
                  <a:prstGeom prst="rect">
                    <a:avLst/>
                  </a:prstGeom>
                </p:spPr>
              </p:pic>
              <p:sp>
                <p:nvSpPr>
                  <p:cNvPr id="196" name="テキスト ボックス 195">
                    <a:extLst>
                      <a:ext uri="{FF2B5EF4-FFF2-40B4-BE49-F238E27FC236}">
                        <a16:creationId xmlns:a16="http://schemas.microsoft.com/office/drawing/2014/main" id="{11E1A0F5-F20D-DD4A-8196-A217EE0F1A02}"/>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182" name="グループ化 181">
                  <a:extLst>
                    <a:ext uri="{FF2B5EF4-FFF2-40B4-BE49-F238E27FC236}">
                      <a16:creationId xmlns:a16="http://schemas.microsoft.com/office/drawing/2014/main" id="{39CB22EC-9B02-F34F-B9E0-F86DFE01E215}"/>
                    </a:ext>
                  </a:extLst>
                </p:cNvPr>
                <p:cNvGrpSpPr/>
                <p:nvPr/>
              </p:nvGrpSpPr>
              <p:grpSpPr>
                <a:xfrm>
                  <a:off x="4580714" y="1237617"/>
                  <a:ext cx="716108" cy="463889"/>
                  <a:chOff x="5006120" y="5331736"/>
                  <a:chExt cx="716108" cy="463889"/>
                </a:xfrm>
              </p:grpSpPr>
              <p:pic>
                <p:nvPicPr>
                  <p:cNvPr id="191" name="図 190">
                    <a:extLst>
                      <a:ext uri="{FF2B5EF4-FFF2-40B4-BE49-F238E27FC236}">
                        <a16:creationId xmlns:a16="http://schemas.microsoft.com/office/drawing/2014/main" id="{ECC45B16-2612-B740-88FE-277618B2641B}"/>
                      </a:ext>
                    </a:extLst>
                  </p:cNvPr>
                  <p:cNvPicPr>
                    <a:picLocks noChangeAspect="1"/>
                  </p:cNvPicPr>
                  <p:nvPr/>
                </p:nvPicPr>
                <p:blipFill>
                  <a:blip r:embed="rId4"/>
                  <a:stretch>
                    <a:fillRect/>
                  </a:stretch>
                </p:blipFill>
                <p:spPr>
                  <a:xfrm>
                    <a:off x="5127759" y="5559210"/>
                    <a:ext cx="236415" cy="236415"/>
                  </a:xfrm>
                  <a:prstGeom prst="rect">
                    <a:avLst/>
                  </a:prstGeom>
                </p:spPr>
              </p:pic>
              <p:pic>
                <p:nvPicPr>
                  <p:cNvPr id="192" name="図 191">
                    <a:extLst>
                      <a:ext uri="{FF2B5EF4-FFF2-40B4-BE49-F238E27FC236}">
                        <a16:creationId xmlns:a16="http://schemas.microsoft.com/office/drawing/2014/main" id="{38D76DFB-33AE-DB42-B79C-DE9B470EB4EC}"/>
                      </a:ext>
                    </a:extLst>
                  </p:cNvPr>
                  <p:cNvPicPr>
                    <a:picLocks noChangeAspect="1"/>
                  </p:cNvPicPr>
                  <p:nvPr/>
                </p:nvPicPr>
                <p:blipFill>
                  <a:blip r:embed="rId3"/>
                  <a:stretch>
                    <a:fillRect/>
                  </a:stretch>
                </p:blipFill>
                <p:spPr>
                  <a:xfrm>
                    <a:off x="5006120" y="5331736"/>
                    <a:ext cx="716108" cy="238702"/>
                  </a:xfrm>
                  <a:prstGeom prst="rect">
                    <a:avLst/>
                  </a:prstGeom>
                </p:spPr>
              </p:pic>
              <p:sp>
                <p:nvSpPr>
                  <p:cNvPr id="193" name="テキスト ボックス 192">
                    <a:extLst>
                      <a:ext uri="{FF2B5EF4-FFF2-40B4-BE49-F238E27FC236}">
                        <a16:creationId xmlns:a16="http://schemas.microsoft.com/office/drawing/2014/main" id="{B98F7411-CAE9-E840-9684-065E76B8D1F5}"/>
                      </a:ext>
                    </a:extLst>
                  </p:cNvPr>
                  <p:cNvSpPr txBox="1"/>
                  <p:nvPr/>
                </p:nvSpPr>
                <p:spPr>
                  <a:xfrm>
                    <a:off x="5060269" y="5336733"/>
                    <a:ext cx="633507" cy="169277"/>
                  </a:xfrm>
                  <a:prstGeom prst="rect">
                    <a:avLst/>
                  </a:prstGeom>
                  <a:noFill/>
                </p:spPr>
                <p:txBody>
                  <a:bodyPr wrap="none" rtlCol="0">
                    <a:spAutoFit/>
                  </a:bodyPr>
                  <a:lstStyle/>
                  <a:p>
                    <a:r>
                      <a:rPr lang="ja-JP" altLang="en-US" sz="500">
                        <a:solidFill>
                          <a:srgbClr val="FEFDFF"/>
                        </a:solidFill>
                      </a:rPr>
                      <a:t>倒産が増えてる</a:t>
                    </a:r>
                    <a:endParaRPr kumimoji="1" lang="ja-JP" altLang="en-US" sz="500">
                      <a:solidFill>
                        <a:srgbClr val="FEFDFF"/>
                      </a:solidFill>
                    </a:endParaRPr>
                  </a:p>
                </p:txBody>
              </p:sp>
            </p:grpSp>
            <p:grpSp>
              <p:nvGrpSpPr>
                <p:cNvPr id="183" name="グループ化 182">
                  <a:extLst>
                    <a:ext uri="{FF2B5EF4-FFF2-40B4-BE49-F238E27FC236}">
                      <a16:creationId xmlns:a16="http://schemas.microsoft.com/office/drawing/2014/main" id="{BE66CE74-9544-D84F-B040-D7346F844A6C}"/>
                    </a:ext>
                  </a:extLst>
                </p:cNvPr>
                <p:cNvGrpSpPr/>
                <p:nvPr/>
              </p:nvGrpSpPr>
              <p:grpSpPr>
                <a:xfrm>
                  <a:off x="5277350" y="1237617"/>
                  <a:ext cx="889987" cy="475117"/>
                  <a:chOff x="5262289" y="5362296"/>
                  <a:chExt cx="889987" cy="475117"/>
                </a:xfrm>
              </p:grpSpPr>
              <p:pic>
                <p:nvPicPr>
                  <p:cNvPr id="188" name="図 187">
                    <a:extLst>
                      <a:ext uri="{FF2B5EF4-FFF2-40B4-BE49-F238E27FC236}">
                        <a16:creationId xmlns:a16="http://schemas.microsoft.com/office/drawing/2014/main" id="{0AED8076-F430-344D-A3C9-8C7AAF0B1AA2}"/>
                      </a:ext>
                    </a:extLst>
                  </p:cNvPr>
                  <p:cNvPicPr>
                    <a:picLocks noChangeAspect="1"/>
                  </p:cNvPicPr>
                  <p:nvPr/>
                </p:nvPicPr>
                <p:blipFill>
                  <a:blip r:embed="rId3"/>
                  <a:stretch>
                    <a:fillRect/>
                  </a:stretch>
                </p:blipFill>
                <p:spPr>
                  <a:xfrm>
                    <a:off x="5310213" y="5362296"/>
                    <a:ext cx="794141" cy="238702"/>
                  </a:xfrm>
                  <a:prstGeom prst="rect">
                    <a:avLst/>
                  </a:prstGeom>
                </p:spPr>
              </p:pic>
              <p:sp>
                <p:nvSpPr>
                  <p:cNvPr id="189" name="テキスト ボックス 188">
                    <a:extLst>
                      <a:ext uri="{FF2B5EF4-FFF2-40B4-BE49-F238E27FC236}">
                        <a16:creationId xmlns:a16="http://schemas.microsoft.com/office/drawing/2014/main" id="{952B1A68-B319-3646-8DAB-A201E04D2FF9}"/>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190" name="図 189">
                    <a:extLst>
                      <a:ext uri="{FF2B5EF4-FFF2-40B4-BE49-F238E27FC236}">
                        <a16:creationId xmlns:a16="http://schemas.microsoft.com/office/drawing/2014/main" id="{2E7212BB-F240-604F-B733-F7AAA82182AB}"/>
                      </a:ext>
                    </a:extLst>
                  </p:cNvPr>
                  <p:cNvPicPr>
                    <a:picLocks noChangeAspect="1"/>
                  </p:cNvPicPr>
                  <p:nvPr/>
                </p:nvPicPr>
                <p:blipFill>
                  <a:blip r:embed="rId5"/>
                  <a:stretch>
                    <a:fillRect/>
                  </a:stretch>
                </p:blipFill>
                <p:spPr>
                  <a:xfrm>
                    <a:off x="5413999" y="5600998"/>
                    <a:ext cx="236415" cy="236415"/>
                  </a:xfrm>
                  <a:prstGeom prst="rect">
                    <a:avLst/>
                  </a:prstGeom>
                </p:spPr>
              </p:pic>
            </p:grpSp>
            <p:grpSp>
              <p:nvGrpSpPr>
                <p:cNvPr id="184" name="グループ化 183">
                  <a:extLst>
                    <a:ext uri="{FF2B5EF4-FFF2-40B4-BE49-F238E27FC236}">
                      <a16:creationId xmlns:a16="http://schemas.microsoft.com/office/drawing/2014/main" id="{C6DA6EDC-1513-D544-9A72-233AA07587D8}"/>
                    </a:ext>
                  </a:extLst>
                </p:cNvPr>
                <p:cNvGrpSpPr/>
                <p:nvPr/>
              </p:nvGrpSpPr>
              <p:grpSpPr>
                <a:xfrm>
                  <a:off x="6119415" y="1237617"/>
                  <a:ext cx="761747" cy="475117"/>
                  <a:chOff x="6023973" y="5296033"/>
                  <a:chExt cx="761747" cy="475117"/>
                </a:xfrm>
              </p:grpSpPr>
              <p:pic>
                <p:nvPicPr>
                  <p:cNvPr id="185" name="図 184">
                    <a:extLst>
                      <a:ext uri="{FF2B5EF4-FFF2-40B4-BE49-F238E27FC236}">
                        <a16:creationId xmlns:a16="http://schemas.microsoft.com/office/drawing/2014/main" id="{A7702BC8-F8E0-704C-B27C-D4AB0B3E4D55}"/>
                      </a:ext>
                    </a:extLst>
                  </p:cNvPr>
                  <p:cNvPicPr>
                    <a:picLocks noChangeAspect="1"/>
                  </p:cNvPicPr>
                  <p:nvPr/>
                </p:nvPicPr>
                <p:blipFill>
                  <a:blip r:embed="rId6"/>
                  <a:stretch>
                    <a:fillRect/>
                  </a:stretch>
                </p:blipFill>
                <p:spPr>
                  <a:xfrm>
                    <a:off x="6071895" y="5534735"/>
                    <a:ext cx="236415" cy="236415"/>
                  </a:xfrm>
                  <a:prstGeom prst="rect">
                    <a:avLst/>
                  </a:prstGeom>
                </p:spPr>
              </p:pic>
              <p:pic>
                <p:nvPicPr>
                  <p:cNvPr id="186" name="図 185">
                    <a:extLst>
                      <a:ext uri="{FF2B5EF4-FFF2-40B4-BE49-F238E27FC236}">
                        <a16:creationId xmlns:a16="http://schemas.microsoft.com/office/drawing/2014/main" id="{DA88842B-311E-9743-8C39-A9C95FE2645D}"/>
                      </a:ext>
                    </a:extLst>
                  </p:cNvPr>
                  <p:cNvPicPr>
                    <a:picLocks noChangeAspect="1"/>
                  </p:cNvPicPr>
                  <p:nvPr/>
                </p:nvPicPr>
                <p:blipFill>
                  <a:blip r:embed="rId3"/>
                  <a:stretch>
                    <a:fillRect/>
                  </a:stretch>
                </p:blipFill>
                <p:spPr>
                  <a:xfrm>
                    <a:off x="6035678" y="5296033"/>
                    <a:ext cx="716108" cy="238702"/>
                  </a:xfrm>
                  <a:prstGeom prst="rect">
                    <a:avLst/>
                  </a:prstGeom>
                </p:spPr>
              </p:pic>
              <p:sp>
                <p:nvSpPr>
                  <p:cNvPr id="187" name="テキスト ボックス 186">
                    <a:extLst>
                      <a:ext uri="{FF2B5EF4-FFF2-40B4-BE49-F238E27FC236}">
                        <a16:creationId xmlns:a16="http://schemas.microsoft.com/office/drawing/2014/main" id="{6A1A8E1E-46DE-6A4D-BC86-A6B5D9CB683B}"/>
                      </a:ext>
                    </a:extLst>
                  </p:cNvPr>
                  <p:cNvSpPr txBox="1"/>
                  <p:nvPr/>
                </p:nvSpPr>
                <p:spPr>
                  <a:xfrm>
                    <a:off x="6023973" y="5300259"/>
                    <a:ext cx="761747" cy="169277"/>
                  </a:xfrm>
                  <a:prstGeom prst="rect">
                    <a:avLst/>
                  </a:prstGeom>
                  <a:noFill/>
                </p:spPr>
                <p:txBody>
                  <a:bodyPr wrap="none" rtlCol="0">
                    <a:spAutoFit/>
                  </a:bodyPr>
                  <a:lstStyle/>
                  <a:p>
                    <a:r>
                      <a:rPr lang="ja-JP" altLang="en-US" sz="500">
                        <a:solidFill>
                          <a:srgbClr val="FEFDFF"/>
                        </a:solidFill>
                      </a:rPr>
                      <a:t>夏休みどこ行こう？</a:t>
                    </a:r>
                    <a:endParaRPr kumimoji="1" lang="ja-JP" altLang="en-US" sz="500">
                      <a:solidFill>
                        <a:srgbClr val="FEFDFF"/>
                      </a:solidFill>
                    </a:endParaRPr>
                  </a:p>
                </p:txBody>
              </p:sp>
            </p:grpSp>
          </p:grpSp>
          <p:sp>
            <p:nvSpPr>
              <p:cNvPr id="202" name="ホームベース 201">
                <a:extLst>
                  <a:ext uri="{FF2B5EF4-FFF2-40B4-BE49-F238E27FC236}">
                    <a16:creationId xmlns:a16="http://schemas.microsoft.com/office/drawing/2014/main" id="{9B7AE30D-1E57-7E41-9D78-95512C81A22B}"/>
                  </a:ext>
                </a:extLst>
              </p:cNvPr>
              <p:cNvSpPr/>
              <p:nvPr/>
            </p:nvSpPr>
            <p:spPr>
              <a:xfrm>
                <a:off x="3851298" y="2129193"/>
                <a:ext cx="1172123"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再開</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受け入れ準備</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9" name="ホームベース 208">
                <a:extLst>
                  <a:ext uri="{FF2B5EF4-FFF2-40B4-BE49-F238E27FC236}">
                    <a16:creationId xmlns:a16="http://schemas.microsoft.com/office/drawing/2014/main" id="{CA4323C1-976A-FC4B-858A-1162CD28005D}"/>
                  </a:ext>
                </a:extLst>
              </p:cNvPr>
              <p:cNvSpPr/>
              <p:nvPr/>
            </p:nvSpPr>
            <p:spPr>
              <a:xfrm>
                <a:off x="3851298" y="2349558"/>
                <a:ext cx="95718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altLang="ja-JP" sz="700" dirty="0">
                    <a:solidFill>
                      <a:srgbClr val="283756"/>
                    </a:solidFill>
                    <a:latin typeface="Yu Gothic UI" panose="020B0500000000000000" pitchFamily="34" charset="-128"/>
                    <a:ea typeface="Yu Gothic UI" panose="020B0500000000000000" pitchFamily="34" charset="-128"/>
                  </a:rPr>
                  <a:t>PJT</a:t>
                </a:r>
                <a:r>
                  <a:rPr lang="ja-JP" altLang="en-US" sz="700">
                    <a:solidFill>
                      <a:srgbClr val="283756"/>
                    </a:solidFill>
                    <a:latin typeface="Yu Gothic UI" panose="020B0500000000000000" pitchFamily="34" charset="-128"/>
                    <a:ea typeface="Yu Gothic UI" panose="020B0500000000000000" pitchFamily="34" charset="-128"/>
                  </a:rPr>
                  <a:t>計画見直し</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10" name="ホームベース 209">
                <a:extLst>
                  <a:ext uri="{FF2B5EF4-FFF2-40B4-BE49-F238E27FC236}">
                    <a16:creationId xmlns:a16="http://schemas.microsoft.com/office/drawing/2014/main" id="{6E0DC986-E910-2547-9D7F-44482461A402}"/>
                  </a:ext>
                </a:extLst>
              </p:cNvPr>
              <p:cNvSpPr/>
              <p:nvPr/>
            </p:nvSpPr>
            <p:spPr>
              <a:xfrm>
                <a:off x="4812995" y="2349558"/>
                <a:ext cx="1682398"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イベント準備</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11" name="ホームベース 210">
                <a:extLst>
                  <a:ext uri="{FF2B5EF4-FFF2-40B4-BE49-F238E27FC236}">
                    <a16:creationId xmlns:a16="http://schemas.microsoft.com/office/drawing/2014/main" id="{D04A6D4D-DAE4-2441-BD46-C75B24D7E525}"/>
                  </a:ext>
                </a:extLst>
              </p:cNvPr>
              <p:cNvSpPr/>
              <p:nvPr/>
            </p:nvSpPr>
            <p:spPr>
              <a:xfrm>
                <a:off x="6495392" y="2349558"/>
                <a:ext cx="61485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イベント</a:t>
                </a:r>
                <a:endParaRPr lang="ja-JP" altLang="en-US" sz="700" dirty="0">
                  <a:solidFill>
                    <a:srgbClr val="283756"/>
                  </a:solidFill>
                  <a:latin typeface="Yu Gothic UI" panose="020B0500000000000000" pitchFamily="34" charset="-128"/>
                  <a:ea typeface="Yu Gothic UI" panose="020B0500000000000000" pitchFamily="34" charset="-128"/>
                </a:endParaRPr>
              </a:p>
            </p:txBody>
          </p:sp>
        </p:grpSp>
        <p:sp>
          <p:nvSpPr>
            <p:cNvPr id="212" name="ホームベース 211">
              <a:extLst>
                <a:ext uri="{FF2B5EF4-FFF2-40B4-BE49-F238E27FC236}">
                  <a16:creationId xmlns:a16="http://schemas.microsoft.com/office/drawing/2014/main" id="{B58AC34D-21A0-3D4A-8126-CD9686A63DF8}"/>
                </a:ext>
              </a:extLst>
            </p:cNvPr>
            <p:cNvSpPr/>
            <p:nvPr/>
          </p:nvSpPr>
          <p:spPr>
            <a:xfrm>
              <a:off x="2238539" y="1143175"/>
              <a:ext cx="908514" cy="189866"/>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sp>
          <p:nvSpPr>
            <p:cNvPr id="213" name="ホームベース 212">
              <a:extLst>
                <a:ext uri="{FF2B5EF4-FFF2-40B4-BE49-F238E27FC236}">
                  <a16:creationId xmlns:a16="http://schemas.microsoft.com/office/drawing/2014/main" id="{4E591E2F-230C-1340-9620-1BBFEFEFA918}"/>
                </a:ext>
              </a:extLst>
            </p:cNvPr>
            <p:cNvSpPr/>
            <p:nvPr/>
          </p:nvSpPr>
          <p:spPr>
            <a:xfrm>
              <a:off x="3147053" y="1143175"/>
              <a:ext cx="1158499" cy="189866"/>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14" name="ホームベース 213">
              <a:extLst>
                <a:ext uri="{FF2B5EF4-FFF2-40B4-BE49-F238E27FC236}">
                  <a16:creationId xmlns:a16="http://schemas.microsoft.com/office/drawing/2014/main" id="{27AAFF97-902D-3542-B0B5-4F47881ED622}"/>
                </a:ext>
              </a:extLst>
            </p:cNvPr>
            <p:cNvSpPr/>
            <p:nvPr/>
          </p:nvSpPr>
          <p:spPr>
            <a:xfrm>
              <a:off x="4324098" y="1143175"/>
              <a:ext cx="805020" cy="189866"/>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215" name="ホームベース 214">
              <a:extLst>
                <a:ext uri="{FF2B5EF4-FFF2-40B4-BE49-F238E27FC236}">
                  <a16:creationId xmlns:a16="http://schemas.microsoft.com/office/drawing/2014/main" id="{586B6742-A277-6846-A13A-ED9F5E6EB209}"/>
                </a:ext>
              </a:extLst>
            </p:cNvPr>
            <p:cNvSpPr/>
            <p:nvPr/>
          </p:nvSpPr>
          <p:spPr>
            <a:xfrm>
              <a:off x="5147664" y="1151421"/>
              <a:ext cx="1513528" cy="189866"/>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grpSp>
      <p:sp>
        <p:nvSpPr>
          <p:cNvPr id="208" name="ホームベース 207">
            <a:extLst>
              <a:ext uri="{FF2B5EF4-FFF2-40B4-BE49-F238E27FC236}">
                <a16:creationId xmlns:a16="http://schemas.microsoft.com/office/drawing/2014/main" id="{E92CEDE1-74CF-C649-880A-9B5D592E0C36}"/>
              </a:ext>
            </a:extLst>
          </p:cNvPr>
          <p:cNvSpPr/>
          <p:nvPr/>
        </p:nvSpPr>
        <p:spPr>
          <a:xfrm>
            <a:off x="5043723" y="2129193"/>
            <a:ext cx="1451670"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順次受け入れ拡大</a:t>
            </a:r>
          </a:p>
        </p:txBody>
      </p:sp>
    </p:spTree>
    <p:extLst>
      <p:ext uri="{BB962C8B-B14F-4D97-AF65-F5344CB8AC3E}">
        <p14:creationId xmlns:p14="http://schemas.microsoft.com/office/powerpoint/2010/main" val="286043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6"/>
          <p:cNvSpPr txBox="1">
            <a:spLocks noGrp="1"/>
          </p:cNvSpPr>
          <p:nvPr>
            <p:ph type="body" idx="1"/>
          </p:nvPr>
        </p:nvSpPr>
        <p:spPr>
          <a:xfrm>
            <a:off x="889846" y="2926020"/>
            <a:ext cx="10412308" cy="432000"/>
          </a:xfrm>
          <a:prstGeom prst="rect">
            <a:avLst/>
          </a:prstGeom>
          <a:noFill/>
          <a:ln>
            <a:noFill/>
          </a:ln>
        </p:spPr>
        <p:txBody>
          <a:bodyPr spcFirstLastPara="1" wrap="square" lIns="36000" tIns="36000" rIns="36000" bIns="36000" anchor="ctr" anchorCtr="0">
            <a:noAutofit/>
          </a:bodyPr>
          <a:lstStyle/>
          <a:p>
            <a:pPr marL="0" lvl="0" indent="0">
              <a:spcBef>
                <a:spcPts val="0"/>
              </a:spcBef>
            </a:pPr>
            <a:r>
              <a:rPr lang="ja-JP" altLang="en-US">
                <a:latin typeface="Yu Gothic UI" panose="020B0500000000000000" pitchFamily="34" charset="-128"/>
                <a:ea typeface="Yu Gothic UI" panose="020B0500000000000000" pitchFamily="34" charset="-128"/>
              </a:rPr>
              <a:t>対応方針検討ワーク資料</a:t>
            </a:r>
            <a:endParaRPr dirty="0">
              <a:latin typeface="Yu Gothic UI" panose="020B0500000000000000" pitchFamily="34" charset="-128"/>
              <a:ea typeface="Yu Gothic UI" panose="020B0500000000000000" pitchFamily="34" charset="-128"/>
            </a:endParaRPr>
          </a:p>
        </p:txBody>
      </p:sp>
      <p:sp>
        <p:nvSpPr>
          <p:cNvPr id="91" name="Google Shape;91;p6"/>
          <p:cNvSpPr txBox="1">
            <a:spLocks noGrp="1"/>
          </p:cNvSpPr>
          <p:nvPr>
            <p:ph type="sldNum" idx="12"/>
          </p:nvPr>
        </p:nvSpPr>
        <p:spPr>
          <a:xfrm>
            <a:off x="9011200" y="6315439"/>
            <a:ext cx="2844800" cy="365125"/>
          </a:xfrm>
          <a:prstGeom prst="rect">
            <a:avLst/>
          </a:prstGeom>
          <a:solidFill>
            <a:schemeClr val="lt1"/>
          </a:solidFill>
          <a:ln>
            <a:noFill/>
          </a:ln>
        </p:spPr>
        <p:txBody>
          <a:bodyPr spcFirstLastPara="1" wrap="square" lIns="36000" tIns="36000" rIns="36000" bIns="36000" anchor="ctr" anchorCtr="0">
            <a:noAutofit/>
          </a:bodyPr>
          <a:lstStyle/>
          <a:p>
            <a:pPr marL="0" lvl="0" indent="0" algn="r" rtl="0">
              <a:spcBef>
                <a:spcPts val="0"/>
              </a:spcBef>
              <a:spcAft>
                <a:spcPts val="0"/>
              </a:spcAft>
              <a:buNone/>
            </a:pPr>
            <a:fld id="{00000000-1234-1234-1234-123412341234}" type="slidenum">
              <a:rPr lang="en-US" altLang="ja-JP"/>
              <a:t>16</a:t>
            </a:fld>
            <a:endParaRPr/>
          </a:p>
        </p:txBody>
      </p:sp>
      <p:sp>
        <p:nvSpPr>
          <p:cNvPr id="92" name="Google Shape;92;p6"/>
          <p:cNvSpPr txBox="1">
            <a:spLocks noGrp="1"/>
          </p:cNvSpPr>
          <p:nvPr>
            <p:ph type="body" idx="2"/>
          </p:nvPr>
        </p:nvSpPr>
        <p:spPr>
          <a:xfrm>
            <a:off x="1424762" y="3500607"/>
            <a:ext cx="9877391" cy="936000"/>
          </a:xfrm>
          <a:prstGeom prst="rect">
            <a:avLst/>
          </a:prstGeom>
          <a:noFill/>
          <a:ln>
            <a:noFill/>
          </a:ln>
        </p:spPr>
        <p:txBody>
          <a:bodyPr spcFirstLastPara="1" wrap="square" lIns="36000" tIns="36000" rIns="36000" bIns="36000" anchor="t" anchorCtr="0">
            <a:noAutofit/>
          </a:bodyPr>
          <a:lstStyle/>
          <a:p>
            <a:pPr marL="342900" indent="-241300">
              <a:spcBef>
                <a:spcPts val="0"/>
              </a:spcBef>
              <a:buNone/>
            </a:pPr>
            <a:r>
              <a:rPr lang="en-US" altLang="ja-JP" dirty="0">
                <a:latin typeface="Yu Gothic UI" panose="020B0500000000000000" pitchFamily="34" charset="-128"/>
                <a:ea typeface="Yu Gothic UI" panose="020B0500000000000000" pitchFamily="34" charset="-128"/>
              </a:rPr>
              <a:t>※</a:t>
            </a:r>
            <a:r>
              <a:rPr lang="ja-JP" altLang="en-US">
                <a:latin typeface="Yu Gothic UI" panose="020B0500000000000000" pitchFamily="34" charset="-128"/>
                <a:ea typeface="Yu Gothic UI" panose="020B0500000000000000" pitchFamily="34" charset="-128"/>
              </a:rPr>
              <a:t>こちらの資料を加工してお使いください</a:t>
            </a:r>
          </a:p>
        </p:txBody>
      </p:sp>
      <p:sp>
        <p:nvSpPr>
          <p:cNvPr id="5" name="正方形/長方形 4">
            <a:extLst>
              <a:ext uri="{FF2B5EF4-FFF2-40B4-BE49-F238E27FC236}">
                <a16:creationId xmlns:a16="http://schemas.microsoft.com/office/drawing/2014/main" id="{9A4EFDC0-FBDF-B543-9FE3-6B4220A9440A}"/>
              </a:ext>
            </a:extLst>
          </p:cNvPr>
          <p:cNvSpPr/>
          <p:nvPr/>
        </p:nvSpPr>
        <p:spPr>
          <a:xfrm>
            <a:off x="787939" y="5480941"/>
            <a:ext cx="5992240" cy="400110"/>
          </a:xfrm>
          <a:prstGeom prst="rect">
            <a:avLst/>
          </a:prstGeom>
        </p:spPr>
        <p:txBody>
          <a:bodyPr wrap="square">
            <a:spAutoFit/>
          </a:bodyPr>
          <a:lstStyle/>
          <a:p>
            <a:r>
              <a:rPr lang="en-US" altLang="ja-JP" sz="1000" dirty="0">
                <a:latin typeface="Meiryo UI" panose="020B0604030504040204" pitchFamily="34" charset="-128"/>
                <a:ea typeface="Meiryo UI" panose="020B0604030504040204" pitchFamily="34" charset="-128"/>
              </a:rPr>
              <a:t>※</a:t>
            </a:r>
            <a:r>
              <a:rPr lang="ja-JP" altLang="en-US" sz="1000">
                <a:latin typeface="Meiryo UI" panose="020B0604030504040204" pitchFamily="34" charset="-128"/>
                <a:ea typeface="Meiryo UI" panose="020B0604030504040204" pitchFamily="34" charset="-128"/>
              </a:rPr>
              <a:t>本資料は、戦略とアクション方針をまでを明らかにするまでのものとなります。</a:t>
            </a:r>
            <a:endParaRPr lang="en-US" altLang="ja-JP" sz="1000" dirty="0">
              <a:latin typeface="Meiryo UI" panose="020B0604030504040204" pitchFamily="34" charset="-128"/>
              <a:ea typeface="Meiryo UI" panose="020B0604030504040204" pitchFamily="34" charset="-128"/>
            </a:endParaRPr>
          </a:p>
          <a:p>
            <a:r>
              <a:rPr lang="ja-JP" altLang="en-US" sz="1000">
                <a:latin typeface="Meiryo UI" panose="020B0604030504040204" pitchFamily="34" charset="-128"/>
                <a:ea typeface="Meiryo UI" panose="020B0604030504040204" pitchFamily="34" charset="-128"/>
              </a:rPr>
              <a:t>　</a:t>
            </a:r>
            <a:r>
              <a:rPr lang="en-US" altLang="ja-JP" sz="1000" dirty="0">
                <a:latin typeface="Meiryo UI" panose="020B0604030504040204" pitchFamily="34" charset="-128"/>
                <a:ea typeface="Meiryo UI" panose="020B0604030504040204" pitchFamily="34" charset="-128"/>
              </a:rPr>
              <a:t> </a:t>
            </a:r>
            <a:r>
              <a:rPr lang="ja-JP" altLang="en-US" sz="1000">
                <a:latin typeface="Meiryo UI" panose="020B0604030504040204" pitchFamily="34" charset="-128"/>
                <a:ea typeface="Meiryo UI" panose="020B0604030504040204" pitchFamily="34" charset="-128"/>
              </a:rPr>
              <a:t>追って、財務・人事・マーケティング・営業などの詳細プランへ落とし込む必要があります。</a:t>
            </a:r>
            <a:endParaRPr lang="en-US" altLang="ja-JP" sz="1000"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541573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a:extLst>
              <a:ext uri="{FF2B5EF4-FFF2-40B4-BE49-F238E27FC236}">
                <a16:creationId xmlns:a16="http://schemas.microsoft.com/office/drawing/2014/main" id="{C1A0044E-1C49-6B40-9477-4A37CE5ED48A}"/>
              </a:ext>
            </a:extLst>
          </p:cNvPr>
          <p:cNvSpPr/>
          <p:nvPr/>
        </p:nvSpPr>
        <p:spPr>
          <a:xfrm>
            <a:off x="1458882" y="1674700"/>
            <a:ext cx="9688940" cy="1514928"/>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2544"/>
            <a:ext cx="9688940" cy="1395996"/>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8098"/>
            <a:ext cx="9688940" cy="1420280"/>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a:extLst>
              <a:ext uri="{FF2B5EF4-FFF2-40B4-BE49-F238E27FC236}">
                <a16:creationId xmlns:a16="http://schemas.microsoft.com/office/drawing/2014/main" id="{C1D4E53A-3606-ED4B-9873-01C24428E425}"/>
              </a:ext>
            </a:extLst>
          </p:cNvPr>
          <p:cNvSpPr/>
          <p:nvPr/>
        </p:nvSpPr>
        <p:spPr>
          <a:xfrm>
            <a:off x="4257704" y="1529519"/>
            <a:ext cx="247257" cy="4675831"/>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69366E07-D552-7249-9455-4C2DE78D0CCC}"/>
              </a:ext>
            </a:extLst>
          </p:cNvPr>
          <p:cNvSpPr/>
          <p:nvPr/>
        </p:nvSpPr>
        <p:spPr>
          <a:xfrm>
            <a:off x="6564486" y="1529519"/>
            <a:ext cx="247257" cy="4675831"/>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正方形/長方形 143">
            <a:extLst>
              <a:ext uri="{FF2B5EF4-FFF2-40B4-BE49-F238E27FC236}">
                <a16:creationId xmlns:a16="http://schemas.microsoft.com/office/drawing/2014/main" id="{280935A2-4474-964F-99EE-39BE0FD70FE7}"/>
              </a:ext>
            </a:extLst>
          </p:cNvPr>
          <p:cNvSpPr/>
          <p:nvPr/>
        </p:nvSpPr>
        <p:spPr>
          <a:xfrm>
            <a:off x="9519496" y="1532725"/>
            <a:ext cx="247257" cy="4675831"/>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1" name="図 120">
            <a:extLst>
              <a:ext uri="{FF2B5EF4-FFF2-40B4-BE49-F238E27FC236}">
                <a16:creationId xmlns:a16="http://schemas.microsoft.com/office/drawing/2014/main" id="{353EC385-46E3-D343-8A66-0E5911E84B61}"/>
              </a:ext>
            </a:extLst>
          </p:cNvPr>
          <p:cNvPicPr>
            <a:picLocks noChangeAspect="1"/>
          </p:cNvPicPr>
          <p:nvPr/>
        </p:nvPicPr>
        <p:blipFill>
          <a:blip r:embed="rId2"/>
          <a:stretch>
            <a:fillRect/>
          </a:stretch>
        </p:blipFill>
        <p:spPr>
          <a:xfrm>
            <a:off x="2576255" y="1932826"/>
            <a:ext cx="8571565" cy="1117142"/>
          </a:xfrm>
          <a:prstGeom prst="rect">
            <a:avLst/>
          </a:prstGeom>
        </p:spPr>
      </p:pic>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598948"/>
            <a:ext cx="10199896" cy="19690"/>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104" name="グループ化 103">
            <a:extLst>
              <a:ext uri="{FF2B5EF4-FFF2-40B4-BE49-F238E27FC236}">
                <a16:creationId xmlns:a16="http://schemas.microsoft.com/office/drawing/2014/main" id="{3281E972-FBFB-1949-BFE7-6ED6D9B157F9}"/>
              </a:ext>
            </a:extLst>
          </p:cNvPr>
          <p:cNvGrpSpPr/>
          <p:nvPr/>
        </p:nvGrpSpPr>
        <p:grpSpPr>
          <a:xfrm>
            <a:off x="1009813" y="1532724"/>
            <a:ext cx="10199896" cy="4675832"/>
            <a:chOff x="1009813" y="992320"/>
            <a:chExt cx="10199896" cy="5216236"/>
          </a:xfrm>
        </p:grpSpPr>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992320"/>
              <a:ext cx="10199896" cy="5216236"/>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sp>
        <p:nvSpPr>
          <p:cNvPr id="9" name="正方形/長方形 8">
            <a:extLst>
              <a:ext uri="{FF2B5EF4-FFF2-40B4-BE49-F238E27FC236}">
                <a16:creationId xmlns:a16="http://schemas.microsoft.com/office/drawing/2014/main" id="{264A1EB8-4425-0B4C-BD63-E0C937F3D163}"/>
              </a:ext>
            </a:extLst>
          </p:cNvPr>
          <p:cNvSpPr/>
          <p:nvPr/>
        </p:nvSpPr>
        <p:spPr>
          <a:xfrm>
            <a:off x="1012004" y="1674700"/>
            <a:ext cx="446926" cy="1512537"/>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4701"/>
            <a:ext cx="323165" cy="1494630"/>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4701"/>
            <a:ext cx="1066168" cy="563629"/>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339"/>
            <a:ext cx="1066168" cy="43874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8494"/>
            <a:ext cx="1066168" cy="43874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sp>
        <p:nvSpPr>
          <p:cNvPr id="43" name="ホームベース 42">
            <a:extLst>
              <a:ext uri="{FF2B5EF4-FFF2-40B4-BE49-F238E27FC236}">
                <a16:creationId xmlns:a16="http://schemas.microsoft.com/office/drawing/2014/main" id="{E1284AEC-0428-5D44-A324-DF3E2C61F143}"/>
              </a:ext>
            </a:extLst>
          </p:cNvPr>
          <p:cNvSpPr/>
          <p:nvPr/>
        </p:nvSpPr>
        <p:spPr>
          <a:xfrm>
            <a:off x="3145019" y="2297667"/>
            <a:ext cx="918982"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491711"/>
            <a:ext cx="1172123"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5" name="ホームベース 44">
            <a:extLst>
              <a:ext uri="{FF2B5EF4-FFF2-40B4-BE49-F238E27FC236}">
                <a16:creationId xmlns:a16="http://schemas.microsoft.com/office/drawing/2014/main" id="{13940137-F26A-6F4A-BD17-0ADFC4636FC2}"/>
              </a:ext>
            </a:extLst>
          </p:cNvPr>
          <p:cNvSpPr/>
          <p:nvPr/>
        </p:nvSpPr>
        <p:spPr>
          <a:xfrm>
            <a:off x="5484994" y="2297667"/>
            <a:ext cx="918982"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夏休み検討</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5116770" y="2496380"/>
            <a:ext cx="918982"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5050212" y="2857394"/>
            <a:ext cx="1318837"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FF0000"/>
                </a:solidFill>
                <a:latin typeface="Yu Gothic UI" panose="020B0500000000000000" pitchFamily="34" charset="-128"/>
                <a:ea typeface="Yu Gothic UI" panose="020B0500000000000000" pitchFamily="34" charset="-128"/>
              </a:rPr>
              <a:t>需要回復</a:t>
            </a:r>
            <a:endParaRPr lang="ja-JP" altLang="en-US" sz="900" dirty="0">
              <a:solidFill>
                <a:srgbClr val="FF0000"/>
              </a:solidFill>
              <a:latin typeface="Yu Gothic UI" panose="020B0500000000000000" pitchFamily="34" charset="-128"/>
              <a:ea typeface="Yu Gothic UI" panose="020B0500000000000000" pitchFamily="34" charset="-128"/>
            </a:endParaRPr>
          </a:p>
        </p:txBody>
      </p:sp>
      <p:sp>
        <p:nvSpPr>
          <p:cNvPr id="48" name="ホームベース 47">
            <a:extLst>
              <a:ext uri="{FF2B5EF4-FFF2-40B4-BE49-F238E27FC236}">
                <a16:creationId xmlns:a16="http://schemas.microsoft.com/office/drawing/2014/main" id="{F5479DDC-7582-5741-A351-9483E45C61B6}"/>
              </a:ext>
            </a:extLst>
          </p:cNvPr>
          <p:cNvSpPr/>
          <p:nvPr/>
        </p:nvSpPr>
        <p:spPr>
          <a:xfrm>
            <a:off x="6374187" y="2857394"/>
            <a:ext cx="674313"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お出掛けのピーク</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54" name="正方形/長方形 53">
            <a:extLst>
              <a:ext uri="{FF2B5EF4-FFF2-40B4-BE49-F238E27FC236}">
                <a16:creationId xmlns:a16="http://schemas.microsoft.com/office/drawing/2014/main" id="{496378AB-3385-EC40-8762-AFCAC1418EEF}"/>
              </a:ext>
            </a:extLst>
          </p:cNvPr>
          <p:cNvSpPr/>
          <p:nvPr/>
        </p:nvSpPr>
        <p:spPr>
          <a:xfrm>
            <a:off x="1012004" y="3252998"/>
            <a:ext cx="446926" cy="1395996"/>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1927"/>
            <a:ext cx="323165" cy="1494630"/>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2999"/>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8839"/>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7526"/>
            <a:ext cx="1066168" cy="43874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18998"/>
            <a:ext cx="446926" cy="1423886"/>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0772"/>
            <a:ext cx="323165" cy="1548545"/>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sp>
        <p:nvSpPr>
          <p:cNvPr id="89" name="正方形/長方形 88">
            <a:extLst>
              <a:ext uri="{FF2B5EF4-FFF2-40B4-BE49-F238E27FC236}">
                <a16:creationId xmlns:a16="http://schemas.microsoft.com/office/drawing/2014/main" id="{B0558790-96C8-0149-9787-2F23857D9812}"/>
              </a:ext>
            </a:extLst>
          </p:cNvPr>
          <p:cNvSpPr/>
          <p:nvPr/>
        </p:nvSpPr>
        <p:spPr>
          <a:xfrm>
            <a:off x="1510088" y="4722277"/>
            <a:ext cx="1066168" cy="43874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90" name="正方形/長方形 89">
            <a:extLst>
              <a:ext uri="{FF2B5EF4-FFF2-40B4-BE49-F238E27FC236}">
                <a16:creationId xmlns:a16="http://schemas.microsoft.com/office/drawing/2014/main" id="{980E6634-8F58-CE4F-9AC2-220E6B8B4C90}"/>
              </a:ext>
            </a:extLst>
          </p:cNvPr>
          <p:cNvSpPr/>
          <p:nvPr/>
        </p:nvSpPr>
        <p:spPr>
          <a:xfrm>
            <a:off x="1510088" y="5220635"/>
            <a:ext cx="1066168" cy="917743"/>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イベントなど</a:t>
            </a:r>
          </a:p>
        </p:txBody>
      </p:sp>
      <p:sp>
        <p:nvSpPr>
          <p:cNvPr id="91" name="ホームベース 90">
            <a:extLst>
              <a:ext uri="{FF2B5EF4-FFF2-40B4-BE49-F238E27FC236}">
                <a16:creationId xmlns:a16="http://schemas.microsoft.com/office/drawing/2014/main" id="{AE78E16D-8DF9-AE4B-894F-1CDEF6364EFB}"/>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2" name="ホームベース 91">
            <a:extLst>
              <a:ext uri="{FF2B5EF4-FFF2-40B4-BE49-F238E27FC236}">
                <a16:creationId xmlns:a16="http://schemas.microsoft.com/office/drawing/2014/main" id="{F8255805-B677-4C4F-9149-B2E0AB8857C2}"/>
              </a:ext>
            </a:extLst>
          </p:cNvPr>
          <p:cNvSpPr/>
          <p:nvPr/>
        </p:nvSpPr>
        <p:spPr>
          <a:xfrm>
            <a:off x="4356006" y="1315718"/>
            <a:ext cx="667051"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3" name="ホームベース 92">
            <a:extLst>
              <a:ext uri="{FF2B5EF4-FFF2-40B4-BE49-F238E27FC236}">
                <a16:creationId xmlns:a16="http://schemas.microsoft.com/office/drawing/2014/main" id="{A54C4352-89D6-9246-8506-38693462293C}"/>
              </a:ext>
            </a:extLst>
          </p:cNvPr>
          <p:cNvSpPr/>
          <p:nvPr/>
        </p:nvSpPr>
        <p:spPr>
          <a:xfrm>
            <a:off x="5041232" y="1315718"/>
            <a:ext cx="1315725"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94" name="ホームベース 93">
            <a:extLst>
              <a:ext uri="{FF2B5EF4-FFF2-40B4-BE49-F238E27FC236}">
                <a16:creationId xmlns:a16="http://schemas.microsoft.com/office/drawing/2014/main" id="{33C9428B-A6F2-6F41-A8E9-2E18A444F729}"/>
              </a:ext>
            </a:extLst>
          </p:cNvPr>
          <p:cNvSpPr/>
          <p:nvPr/>
        </p:nvSpPr>
        <p:spPr>
          <a:xfrm>
            <a:off x="6382352" y="1315718"/>
            <a:ext cx="4793648" cy="283147"/>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grpSp>
        <p:nvGrpSpPr>
          <p:cNvPr id="15" name="グループ化 14">
            <a:extLst>
              <a:ext uri="{FF2B5EF4-FFF2-40B4-BE49-F238E27FC236}">
                <a16:creationId xmlns:a16="http://schemas.microsoft.com/office/drawing/2014/main" id="{B8EE4F48-D85A-7A4A-A592-B2670655A291}"/>
              </a:ext>
            </a:extLst>
          </p:cNvPr>
          <p:cNvGrpSpPr/>
          <p:nvPr/>
        </p:nvGrpSpPr>
        <p:grpSpPr>
          <a:xfrm>
            <a:off x="3143040" y="1730179"/>
            <a:ext cx="697627" cy="444959"/>
            <a:chOff x="3146940" y="5260824"/>
            <a:chExt cx="697627" cy="444959"/>
          </a:xfrm>
        </p:grpSpPr>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3" name="グループ化 22">
            <a:extLst>
              <a:ext uri="{FF2B5EF4-FFF2-40B4-BE49-F238E27FC236}">
                <a16:creationId xmlns:a16="http://schemas.microsoft.com/office/drawing/2014/main" id="{641A7AEE-DCBB-AB44-8987-DE3953F0231A}"/>
              </a:ext>
            </a:extLst>
          </p:cNvPr>
          <p:cNvGrpSpPr/>
          <p:nvPr/>
        </p:nvGrpSpPr>
        <p:grpSpPr>
          <a:xfrm>
            <a:off x="3891010" y="1730179"/>
            <a:ext cx="724485" cy="444959"/>
            <a:chOff x="3168203" y="5260824"/>
            <a:chExt cx="724485" cy="444959"/>
          </a:xfrm>
        </p:grpSpPr>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168203" y="5260824"/>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35" name="グループ化 34">
            <a:extLst>
              <a:ext uri="{FF2B5EF4-FFF2-40B4-BE49-F238E27FC236}">
                <a16:creationId xmlns:a16="http://schemas.microsoft.com/office/drawing/2014/main" id="{FA39270A-D514-C94F-947A-6CACEF51896A}"/>
              </a:ext>
            </a:extLst>
          </p:cNvPr>
          <p:cNvGrpSpPr/>
          <p:nvPr/>
        </p:nvGrpSpPr>
        <p:grpSpPr>
          <a:xfrm>
            <a:off x="5277350" y="1730179"/>
            <a:ext cx="889987" cy="475117"/>
            <a:chOff x="5262289" y="5362296"/>
            <a:chExt cx="889987" cy="475117"/>
          </a:xfrm>
        </p:grpSpPr>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5310213" y="5362296"/>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5"/>
            <a:stretch>
              <a:fillRect/>
            </a:stretch>
          </p:blipFill>
          <p:spPr>
            <a:xfrm>
              <a:off x="5413999" y="5600998"/>
              <a:ext cx="236415" cy="236415"/>
            </a:xfrm>
            <a:prstGeom prst="rect">
              <a:avLst/>
            </a:prstGeom>
          </p:spPr>
        </p:pic>
      </p:grpSp>
      <p:grpSp>
        <p:nvGrpSpPr>
          <p:cNvPr id="39" name="グループ化 38">
            <a:extLst>
              <a:ext uri="{FF2B5EF4-FFF2-40B4-BE49-F238E27FC236}">
                <a16:creationId xmlns:a16="http://schemas.microsoft.com/office/drawing/2014/main" id="{E6855A29-2800-7C41-9FF9-8A598EEC01E1}"/>
              </a:ext>
            </a:extLst>
          </p:cNvPr>
          <p:cNvGrpSpPr/>
          <p:nvPr/>
        </p:nvGrpSpPr>
        <p:grpSpPr>
          <a:xfrm>
            <a:off x="6119415" y="1730179"/>
            <a:ext cx="761747" cy="475117"/>
            <a:chOff x="6023973" y="5296033"/>
            <a:chExt cx="761747" cy="475117"/>
          </a:xfrm>
        </p:grpSpPr>
        <p:pic>
          <p:nvPicPr>
            <p:cNvPr id="40" name="図 39">
              <a:extLst>
                <a:ext uri="{FF2B5EF4-FFF2-40B4-BE49-F238E27FC236}">
                  <a16:creationId xmlns:a16="http://schemas.microsoft.com/office/drawing/2014/main" id="{E232456C-29A8-0244-B70D-45C44F9A6897}"/>
                </a:ext>
              </a:extLst>
            </p:cNvPr>
            <p:cNvPicPr>
              <a:picLocks noChangeAspect="1"/>
            </p:cNvPicPr>
            <p:nvPr/>
          </p:nvPicPr>
          <p:blipFill>
            <a:blip r:embed="rId6"/>
            <a:stretch>
              <a:fillRect/>
            </a:stretch>
          </p:blipFill>
          <p:spPr>
            <a:xfrm>
              <a:off x="6071895" y="5534735"/>
              <a:ext cx="236415" cy="236415"/>
            </a:xfrm>
            <a:prstGeom prst="rect">
              <a:avLst/>
            </a:prstGeom>
          </p:spPr>
        </p:pic>
        <p:pic>
          <p:nvPicPr>
            <p:cNvPr id="41" name="図 40">
              <a:extLst>
                <a:ext uri="{FF2B5EF4-FFF2-40B4-BE49-F238E27FC236}">
                  <a16:creationId xmlns:a16="http://schemas.microsoft.com/office/drawing/2014/main" id="{517C4A60-7B01-2946-B413-8F744190C070}"/>
                </a:ext>
              </a:extLst>
            </p:cNvPr>
            <p:cNvPicPr>
              <a:picLocks noChangeAspect="1"/>
            </p:cNvPicPr>
            <p:nvPr/>
          </p:nvPicPr>
          <p:blipFill>
            <a:blip r:embed="rId4"/>
            <a:stretch>
              <a:fillRect/>
            </a:stretch>
          </p:blipFill>
          <p:spPr>
            <a:xfrm>
              <a:off x="6035678" y="5296033"/>
              <a:ext cx="716108" cy="238702"/>
            </a:xfrm>
            <a:prstGeom prst="rect">
              <a:avLst/>
            </a:prstGeom>
          </p:spPr>
        </p:pic>
        <p:sp>
          <p:nvSpPr>
            <p:cNvPr id="42" name="テキスト ボックス 41">
              <a:extLst>
                <a:ext uri="{FF2B5EF4-FFF2-40B4-BE49-F238E27FC236}">
                  <a16:creationId xmlns:a16="http://schemas.microsoft.com/office/drawing/2014/main" id="{BDAA06D7-B157-CE4A-AE38-738BF2BBD9D3}"/>
                </a:ext>
              </a:extLst>
            </p:cNvPr>
            <p:cNvSpPr txBox="1"/>
            <p:nvPr/>
          </p:nvSpPr>
          <p:spPr>
            <a:xfrm>
              <a:off x="6023973" y="5300259"/>
              <a:ext cx="761747" cy="169277"/>
            </a:xfrm>
            <a:prstGeom prst="rect">
              <a:avLst/>
            </a:prstGeom>
            <a:noFill/>
          </p:spPr>
          <p:txBody>
            <a:bodyPr wrap="none" rtlCol="0">
              <a:spAutoFit/>
            </a:bodyPr>
            <a:lstStyle/>
            <a:p>
              <a:r>
                <a:rPr lang="ja-JP" altLang="en-US" sz="500">
                  <a:solidFill>
                    <a:srgbClr val="FEFDFF"/>
                  </a:solidFill>
                </a:rPr>
                <a:t>夏休みどこ行こう？</a:t>
              </a:r>
              <a:endParaRPr kumimoji="1" lang="ja-JP" altLang="en-US" sz="500">
                <a:solidFill>
                  <a:srgbClr val="FEFDFF"/>
                </a:solidFill>
              </a:endParaRPr>
            </a:p>
          </p:txBody>
        </p:sp>
      </p:grpSp>
      <p:sp>
        <p:nvSpPr>
          <p:cNvPr id="142" name="テキスト ボックス 141">
            <a:extLst>
              <a:ext uri="{FF2B5EF4-FFF2-40B4-BE49-F238E27FC236}">
                <a16:creationId xmlns:a16="http://schemas.microsoft.com/office/drawing/2014/main" id="{E2D52F7C-3F34-3D45-A54D-4A43B9D8E773}"/>
              </a:ext>
            </a:extLst>
          </p:cNvPr>
          <p:cNvSpPr txBox="1"/>
          <p:nvPr/>
        </p:nvSpPr>
        <p:spPr>
          <a:xfrm>
            <a:off x="937077" y="570652"/>
            <a:ext cx="1778051" cy="369332"/>
          </a:xfrm>
          <a:prstGeom prst="rect">
            <a:avLst/>
          </a:prstGeom>
          <a:noFill/>
        </p:spPr>
        <p:txBody>
          <a:bodyPr wrap="none" rtlCol="0">
            <a:spAutoFit/>
          </a:bodyPr>
          <a:lstStyle/>
          <a:p>
            <a:r>
              <a:rPr lang="ja-JP" altLang="en-US" b="1">
                <a:solidFill>
                  <a:srgbClr val="283756"/>
                </a:solidFill>
              </a:rPr>
              <a:t>早期回復モデル</a:t>
            </a:r>
          </a:p>
        </p:txBody>
      </p:sp>
      <p:sp>
        <p:nvSpPr>
          <p:cNvPr id="143" name="テキスト ボックス 142">
            <a:extLst>
              <a:ext uri="{FF2B5EF4-FFF2-40B4-BE49-F238E27FC236}">
                <a16:creationId xmlns:a16="http://schemas.microsoft.com/office/drawing/2014/main" id="{C4BB2777-8F9E-1444-9F08-DA9B188AC812}"/>
              </a:ext>
            </a:extLst>
          </p:cNvPr>
          <p:cNvSpPr txBox="1"/>
          <p:nvPr/>
        </p:nvSpPr>
        <p:spPr>
          <a:xfrm>
            <a:off x="947555" y="860442"/>
            <a:ext cx="6070893"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早期回復した場合、受け入れ開始が想定外に早くなる場合がある。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そのための、早期受け入れ対応の準備と、夏休み商戦に向けた準備を行う必要がある（ミニマム対応も要想定）。</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46" name="テキスト ボックス 145">
            <a:extLst>
              <a:ext uri="{FF2B5EF4-FFF2-40B4-BE49-F238E27FC236}">
                <a16:creationId xmlns:a16="http://schemas.microsoft.com/office/drawing/2014/main" id="{D4152919-8168-3641-AFAF-66FB02714C20}"/>
              </a:ext>
            </a:extLst>
          </p:cNvPr>
          <p:cNvSpPr txBox="1"/>
          <p:nvPr/>
        </p:nvSpPr>
        <p:spPr>
          <a:xfrm>
            <a:off x="2576255" y="613115"/>
            <a:ext cx="1099981" cy="276999"/>
          </a:xfrm>
          <a:prstGeom prst="rect">
            <a:avLst/>
          </a:prstGeom>
          <a:noFill/>
        </p:spPr>
        <p:txBody>
          <a:bodyPr wrap="none" rtlCol="0">
            <a:spAutoFit/>
          </a:bodyPr>
          <a:lstStyle/>
          <a:p>
            <a:r>
              <a:rPr kumimoji="1" lang="ja-JP" altLang="en-US" sz="1200">
                <a:solidFill>
                  <a:srgbClr val="283756"/>
                </a:solidFill>
              </a:rPr>
              <a:t>（ワーク資料）</a:t>
            </a:r>
          </a:p>
        </p:txBody>
      </p:sp>
      <p:sp>
        <p:nvSpPr>
          <p:cNvPr id="147" name="タイトル 1">
            <a:extLst>
              <a:ext uri="{FF2B5EF4-FFF2-40B4-BE49-F238E27FC236}">
                <a16:creationId xmlns:a16="http://schemas.microsoft.com/office/drawing/2014/main" id="{C8C6F882-85ED-B941-BD4E-B0BA61B92412}"/>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p>
        </p:txBody>
      </p:sp>
      <p:sp>
        <p:nvSpPr>
          <p:cNvPr id="149" name="ホームベース 148">
            <a:extLst>
              <a:ext uri="{FF2B5EF4-FFF2-40B4-BE49-F238E27FC236}">
                <a16:creationId xmlns:a16="http://schemas.microsoft.com/office/drawing/2014/main" id="{C1225648-A236-724E-8BA5-E3A628D53AE4}"/>
              </a:ext>
            </a:extLst>
          </p:cNvPr>
          <p:cNvSpPr/>
          <p:nvPr/>
        </p:nvSpPr>
        <p:spPr>
          <a:xfrm>
            <a:off x="4197516" y="2847760"/>
            <a:ext cx="828423" cy="170196"/>
          </a:xfrm>
          <a:prstGeom prst="homePlate">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48" name="ホームベース 147">
            <a:extLst>
              <a:ext uri="{FF2B5EF4-FFF2-40B4-BE49-F238E27FC236}">
                <a16:creationId xmlns:a16="http://schemas.microsoft.com/office/drawing/2014/main" id="{AA540552-2774-1948-938B-B73022144806}"/>
              </a:ext>
            </a:extLst>
          </p:cNvPr>
          <p:cNvSpPr/>
          <p:nvPr/>
        </p:nvSpPr>
        <p:spPr>
          <a:xfrm>
            <a:off x="3752243" y="2847760"/>
            <a:ext cx="828423"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施設営業停止</a:t>
            </a:r>
            <a:endParaRPr lang="ja-JP" altLang="en-US" sz="900" dirty="0">
              <a:solidFill>
                <a:srgbClr val="283756"/>
              </a:solidFill>
              <a:latin typeface="Yu Gothic UI" panose="020B0500000000000000" pitchFamily="34" charset="-128"/>
              <a:ea typeface="Yu Gothic UI" panose="020B0500000000000000" pitchFamily="34" charset="-128"/>
            </a:endParaRPr>
          </a:p>
        </p:txBody>
      </p:sp>
      <p:pic>
        <p:nvPicPr>
          <p:cNvPr id="150" name="図 149">
            <a:extLst>
              <a:ext uri="{FF2B5EF4-FFF2-40B4-BE49-F238E27FC236}">
                <a16:creationId xmlns:a16="http://schemas.microsoft.com/office/drawing/2014/main" id="{2D6A933B-94F5-7B4C-AD19-BFDDE8675E7A}"/>
              </a:ext>
            </a:extLst>
          </p:cNvPr>
          <p:cNvPicPr>
            <a:picLocks noChangeAspect="1"/>
          </p:cNvPicPr>
          <p:nvPr/>
        </p:nvPicPr>
        <p:blipFill>
          <a:blip r:embed="rId7"/>
          <a:stretch>
            <a:fillRect/>
          </a:stretch>
        </p:blipFill>
        <p:spPr>
          <a:xfrm>
            <a:off x="4702353" y="1956260"/>
            <a:ext cx="236415" cy="236415"/>
          </a:xfrm>
          <a:prstGeom prst="rect">
            <a:avLst/>
          </a:prstGeom>
        </p:spPr>
      </p:pic>
      <p:pic>
        <p:nvPicPr>
          <p:cNvPr id="151" name="図 150">
            <a:extLst>
              <a:ext uri="{FF2B5EF4-FFF2-40B4-BE49-F238E27FC236}">
                <a16:creationId xmlns:a16="http://schemas.microsoft.com/office/drawing/2014/main" id="{DE1EFF32-3D3F-3145-9230-2256035BE8C0}"/>
              </a:ext>
            </a:extLst>
          </p:cNvPr>
          <p:cNvPicPr>
            <a:picLocks noChangeAspect="1"/>
          </p:cNvPicPr>
          <p:nvPr/>
        </p:nvPicPr>
        <p:blipFill>
          <a:blip r:embed="rId4"/>
          <a:stretch>
            <a:fillRect/>
          </a:stretch>
        </p:blipFill>
        <p:spPr>
          <a:xfrm>
            <a:off x="4580714" y="1728786"/>
            <a:ext cx="716108" cy="238702"/>
          </a:xfrm>
          <a:prstGeom prst="rect">
            <a:avLst/>
          </a:prstGeom>
        </p:spPr>
      </p:pic>
      <p:sp>
        <p:nvSpPr>
          <p:cNvPr id="152" name="テキスト ボックス 151">
            <a:extLst>
              <a:ext uri="{FF2B5EF4-FFF2-40B4-BE49-F238E27FC236}">
                <a16:creationId xmlns:a16="http://schemas.microsoft.com/office/drawing/2014/main" id="{9BBBCA1A-D65B-7046-BFC2-8C4DB3DE761A}"/>
              </a:ext>
            </a:extLst>
          </p:cNvPr>
          <p:cNvSpPr txBox="1"/>
          <p:nvPr/>
        </p:nvSpPr>
        <p:spPr>
          <a:xfrm>
            <a:off x="4651955" y="1733783"/>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sp>
        <p:nvSpPr>
          <p:cNvPr id="153" name="ホームベース 152">
            <a:extLst>
              <a:ext uri="{FF2B5EF4-FFF2-40B4-BE49-F238E27FC236}">
                <a16:creationId xmlns:a16="http://schemas.microsoft.com/office/drawing/2014/main" id="{C15D7376-4906-7D40-B3B2-F2926E2A4A67}"/>
              </a:ext>
            </a:extLst>
          </p:cNvPr>
          <p:cNvSpPr/>
          <p:nvPr/>
        </p:nvSpPr>
        <p:spPr>
          <a:xfrm>
            <a:off x="4871799" y="3304806"/>
            <a:ext cx="1934007"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dirty="0">
              <a:solidFill>
                <a:srgbClr val="283756"/>
              </a:solidFill>
              <a:latin typeface="Yu Gothic UI" panose="020B0500000000000000" pitchFamily="34" charset="-128"/>
              <a:ea typeface="Yu Gothic UI" panose="020B0500000000000000" pitchFamily="34" charset="-128"/>
            </a:endParaRPr>
          </a:p>
        </p:txBody>
      </p:sp>
      <p:sp>
        <p:nvSpPr>
          <p:cNvPr id="154" name="ホームベース 153">
            <a:extLst>
              <a:ext uri="{FF2B5EF4-FFF2-40B4-BE49-F238E27FC236}">
                <a16:creationId xmlns:a16="http://schemas.microsoft.com/office/drawing/2014/main" id="{2393B5C5-48BC-2A4F-A1DA-9CB92FE90449}"/>
              </a:ext>
            </a:extLst>
          </p:cNvPr>
          <p:cNvSpPr/>
          <p:nvPr/>
        </p:nvSpPr>
        <p:spPr>
          <a:xfrm>
            <a:off x="6811743" y="3304806"/>
            <a:ext cx="2044158"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a:solidFill>
                <a:srgbClr val="283756"/>
              </a:solidFill>
              <a:latin typeface="Yu Gothic UI" panose="020B0500000000000000" pitchFamily="34" charset="-128"/>
              <a:ea typeface="Yu Gothic UI" panose="020B0500000000000000" pitchFamily="34" charset="-128"/>
            </a:endParaRPr>
          </a:p>
        </p:txBody>
      </p:sp>
      <p:sp>
        <p:nvSpPr>
          <p:cNvPr id="155" name="ホームベース 154">
            <a:extLst>
              <a:ext uri="{FF2B5EF4-FFF2-40B4-BE49-F238E27FC236}">
                <a16:creationId xmlns:a16="http://schemas.microsoft.com/office/drawing/2014/main" id="{5F51ECE5-1A2A-E143-8CFE-2FCB2FE89E08}"/>
              </a:ext>
            </a:extLst>
          </p:cNvPr>
          <p:cNvSpPr/>
          <p:nvPr/>
        </p:nvSpPr>
        <p:spPr>
          <a:xfrm>
            <a:off x="8867602" y="3304806"/>
            <a:ext cx="2130250" cy="420525"/>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a:solidFill>
                <a:srgbClr val="283756"/>
              </a:solidFill>
              <a:latin typeface="Yu Gothic UI" panose="020B0500000000000000" pitchFamily="34" charset="-128"/>
              <a:ea typeface="Yu Gothic UI" panose="020B0500000000000000" pitchFamily="34" charset="-128"/>
            </a:endParaRPr>
          </a:p>
        </p:txBody>
      </p:sp>
      <p:pic>
        <p:nvPicPr>
          <p:cNvPr id="157" name="図 156">
            <a:extLst>
              <a:ext uri="{FF2B5EF4-FFF2-40B4-BE49-F238E27FC236}">
                <a16:creationId xmlns:a16="http://schemas.microsoft.com/office/drawing/2014/main" id="{290A821A-2113-424E-92CB-489D9C622902}"/>
              </a:ext>
            </a:extLst>
          </p:cNvPr>
          <p:cNvPicPr>
            <a:picLocks noChangeAspect="1"/>
          </p:cNvPicPr>
          <p:nvPr/>
        </p:nvPicPr>
        <p:blipFill>
          <a:blip r:embed="rId8"/>
          <a:stretch>
            <a:fillRect/>
          </a:stretch>
        </p:blipFill>
        <p:spPr>
          <a:xfrm>
            <a:off x="4469544" y="3867628"/>
            <a:ext cx="2286568" cy="315783"/>
          </a:xfrm>
          <a:prstGeom prst="rect">
            <a:avLst/>
          </a:prstGeom>
        </p:spPr>
      </p:pic>
      <p:pic>
        <p:nvPicPr>
          <p:cNvPr id="160" name="図 159">
            <a:extLst>
              <a:ext uri="{FF2B5EF4-FFF2-40B4-BE49-F238E27FC236}">
                <a16:creationId xmlns:a16="http://schemas.microsoft.com/office/drawing/2014/main" id="{62EF64F2-6516-6D49-85C1-5B01B6D7B882}"/>
              </a:ext>
            </a:extLst>
          </p:cNvPr>
          <p:cNvPicPr>
            <a:picLocks noChangeAspect="1"/>
          </p:cNvPicPr>
          <p:nvPr/>
        </p:nvPicPr>
        <p:blipFill>
          <a:blip r:embed="rId8"/>
          <a:stretch>
            <a:fillRect/>
          </a:stretch>
        </p:blipFill>
        <p:spPr>
          <a:xfrm>
            <a:off x="4469544" y="4239686"/>
            <a:ext cx="2286568" cy="315783"/>
          </a:xfrm>
          <a:prstGeom prst="rect">
            <a:avLst/>
          </a:prstGeom>
        </p:spPr>
      </p:pic>
      <p:sp>
        <p:nvSpPr>
          <p:cNvPr id="162" name="ホームベース 161">
            <a:extLst>
              <a:ext uri="{FF2B5EF4-FFF2-40B4-BE49-F238E27FC236}">
                <a16:creationId xmlns:a16="http://schemas.microsoft.com/office/drawing/2014/main" id="{3AA410CE-1E94-1244-B704-7D821578E32F}"/>
              </a:ext>
            </a:extLst>
          </p:cNvPr>
          <p:cNvSpPr/>
          <p:nvPr/>
        </p:nvSpPr>
        <p:spPr>
          <a:xfrm>
            <a:off x="4444921" y="4723792"/>
            <a:ext cx="565342" cy="420525"/>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63" name="ホームベース 162">
            <a:extLst>
              <a:ext uri="{FF2B5EF4-FFF2-40B4-BE49-F238E27FC236}">
                <a16:creationId xmlns:a16="http://schemas.microsoft.com/office/drawing/2014/main" id="{1E366CFE-9D43-0C4A-868C-4E766DBE59BC}"/>
              </a:ext>
            </a:extLst>
          </p:cNvPr>
          <p:cNvSpPr/>
          <p:nvPr/>
        </p:nvSpPr>
        <p:spPr>
          <a:xfrm>
            <a:off x="5462122" y="4723792"/>
            <a:ext cx="1203799" cy="420525"/>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64" name="ホームベース 163">
            <a:extLst>
              <a:ext uri="{FF2B5EF4-FFF2-40B4-BE49-F238E27FC236}">
                <a16:creationId xmlns:a16="http://schemas.microsoft.com/office/drawing/2014/main" id="{82A2ED61-6D7C-F94F-B29A-4EA04399830E}"/>
              </a:ext>
            </a:extLst>
          </p:cNvPr>
          <p:cNvSpPr/>
          <p:nvPr/>
        </p:nvSpPr>
        <p:spPr>
          <a:xfrm>
            <a:off x="4444920" y="5203953"/>
            <a:ext cx="605291" cy="934425"/>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65" name="ホームベース 164">
            <a:extLst>
              <a:ext uri="{FF2B5EF4-FFF2-40B4-BE49-F238E27FC236}">
                <a16:creationId xmlns:a16="http://schemas.microsoft.com/office/drawing/2014/main" id="{46ABA813-DEF4-3E43-8E12-761FCCCC5CFB}"/>
              </a:ext>
            </a:extLst>
          </p:cNvPr>
          <p:cNvSpPr/>
          <p:nvPr/>
        </p:nvSpPr>
        <p:spPr>
          <a:xfrm>
            <a:off x="5050211" y="5442120"/>
            <a:ext cx="1318837"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66" name="ホームベース 165">
            <a:extLst>
              <a:ext uri="{FF2B5EF4-FFF2-40B4-BE49-F238E27FC236}">
                <a16:creationId xmlns:a16="http://schemas.microsoft.com/office/drawing/2014/main" id="{4668D9F0-6AA9-F340-AB90-CEB60D9173BF}"/>
              </a:ext>
            </a:extLst>
          </p:cNvPr>
          <p:cNvSpPr/>
          <p:nvPr/>
        </p:nvSpPr>
        <p:spPr>
          <a:xfrm>
            <a:off x="7312147" y="5442120"/>
            <a:ext cx="1723569"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67" name="ホームベース 166">
            <a:extLst>
              <a:ext uri="{FF2B5EF4-FFF2-40B4-BE49-F238E27FC236}">
                <a16:creationId xmlns:a16="http://schemas.microsoft.com/office/drawing/2014/main" id="{E16A8633-3E56-184D-AAA7-8A452164B2A3}"/>
              </a:ext>
            </a:extLst>
          </p:cNvPr>
          <p:cNvSpPr/>
          <p:nvPr/>
        </p:nvSpPr>
        <p:spPr>
          <a:xfrm>
            <a:off x="6035752" y="5959121"/>
            <a:ext cx="2286090" cy="17019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grpSp>
        <p:nvGrpSpPr>
          <p:cNvPr id="168" name="グループ化 167">
            <a:extLst>
              <a:ext uri="{FF2B5EF4-FFF2-40B4-BE49-F238E27FC236}">
                <a16:creationId xmlns:a16="http://schemas.microsoft.com/office/drawing/2014/main" id="{36A05D67-B6FC-B749-947E-56742445C195}"/>
              </a:ext>
            </a:extLst>
          </p:cNvPr>
          <p:cNvGrpSpPr/>
          <p:nvPr/>
        </p:nvGrpSpPr>
        <p:grpSpPr>
          <a:xfrm>
            <a:off x="5002804" y="4734484"/>
            <a:ext cx="461938" cy="400388"/>
            <a:chOff x="5002804" y="4617487"/>
            <a:chExt cx="461938" cy="400388"/>
          </a:xfrm>
        </p:grpSpPr>
        <p:sp>
          <p:nvSpPr>
            <p:cNvPr id="169" name="円/楕円 168">
              <a:extLst>
                <a:ext uri="{FF2B5EF4-FFF2-40B4-BE49-F238E27FC236}">
                  <a16:creationId xmlns:a16="http://schemas.microsoft.com/office/drawing/2014/main" id="{9C4A0F8B-6CB2-7B42-ADC5-C138D1A94A53}"/>
                </a:ext>
              </a:extLst>
            </p:cNvPr>
            <p:cNvSpPr/>
            <p:nvPr/>
          </p:nvSpPr>
          <p:spPr>
            <a:xfrm>
              <a:off x="5028467" y="4617487"/>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a:extLst>
                <a:ext uri="{FF2B5EF4-FFF2-40B4-BE49-F238E27FC236}">
                  <a16:creationId xmlns:a16="http://schemas.microsoft.com/office/drawing/2014/main" id="{C7DBD3F2-B55C-AA40-A42F-83B9C6F4BAB8}"/>
                </a:ext>
              </a:extLst>
            </p:cNvPr>
            <p:cNvSpPr txBox="1"/>
            <p:nvPr/>
          </p:nvSpPr>
          <p:spPr>
            <a:xfrm>
              <a:off x="5002804" y="4674442"/>
              <a:ext cx="461938" cy="200055"/>
            </a:xfrm>
            <a:prstGeom prst="rect">
              <a:avLst/>
            </a:prstGeom>
            <a:noFill/>
          </p:spPr>
          <p:txBody>
            <a:bodyPr wrap="square" rtlCol="0">
              <a:spAutoFit/>
            </a:bodyPr>
            <a:lstStyle/>
            <a:p>
              <a:endParaRPr kumimoji="1" lang="ja-JP" altLang="en-US" sz="700"/>
            </a:p>
          </p:txBody>
        </p:sp>
      </p:grpSp>
      <p:grpSp>
        <p:nvGrpSpPr>
          <p:cNvPr id="171" name="グループ化 170">
            <a:extLst>
              <a:ext uri="{FF2B5EF4-FFF2-40B4-BE49-F238E27FC236}">
                <a16:creationId xmlns:a16="http://schemas.microsoft.com/office/drawing/2014/main" id="{A6892C4E-7942-0A4E-88D8-73BCCEFA67AA}"/>
              </a:ext>
            </a:extLst>
          </p:cNvPr>
          <p:cNvGrpSpPr/>
          <p:nvPr/>
        </p:nvGrpSpPr>
        <p:grpSpPr>
          <a:xfrm>
            <a:off x="6356958" y="5230683"/>
            <a:ext cx="572756" cy="462322"/>
            <a:chOff x="4960791" y="4599891"/>
            <a:chExt cx="572756" cy="462322"/>
          </a:xfrm>
        </p:grpSpPr>
        <p:sp>
          <p:nvSpPr>
            <p:cNvPr id="172" name="円/楕円 171">
              <a:extLst>
                <a:ext uri="{FF2B5EF4-FFF2-40B4-BE49-F238E27FC236}">
                  <a16:creationId xmlns:a16="http://schemas.microsoft.com/office/drawing/2014/main" id="{024742E2-9705-5E4B-8D3F-1346DCF6B7A1}"/>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テキスト ボックス 172">
              <a:extLst>
                <a:ext uri="{FF2B5EF4-FFF2-40B4-BE49-F238E27FC236}">
                  <a16:creationId xmlns:a16="http://schemas.microsoft.com/office/drawing/2014/main" id="{F6D4366A-2C2E-764F-A358-F8A81EC75DCB}"/>
                </a:ext>
              </a:extLst>
            </p:cNvPr>
            <p:cNvSpPr txBox="1"/>
            <p:nvPr/>
          </p:nvSpPr>
          <p:spPr>
            <a:xfrm>
              <a:off x="4960791" y="4670488"/>
              <a:ext cx="572756" cy="200055"/>
            </a:xfrm>
            <a:prstGeom prst="rect">
              <a:avLst/>
            </a:prstGeom>
            <a:noFill/>
          </p:spPr>
          <p:txBody>
            <a:bodyPr wrap="square" rtlCol="0">
              <a:spAutoFit/>
            </a:bodyPr>
            <a:lstStyle/>
            <a:p>
              <a:endParaRPr kumimoji="1" lang="ja-JP" altLang="en-US" sz="700"/>
            </a:p>
          </p:txBody>
        </p:sp>
      </p:grpSp>
      <p:grpSp>
        <p:nvGrpSpPr>
          <p:cNvPr id="174" name="グループ化 173">
            <a:extLst>
              <a:ext uri="{FF2B5EF4-FFF2-40B4-BE49-F238E27FC236}">
                <a16:creationId xmlns:a16="http://schemas.microsoft.com/office/drawing/2014/main" id="{EA238696-7143-2A49-9AF4-A0B6F3A9EF3E}"/>
              </a:ext>
            </a:extLst>
          </p:cNvPr>
          <p:cNvGrpSpPr/>
          <p:nvPr/>
        </p:nvGrpSpPr>
        <p:grpSpPr>
          <a:xfrm>
            <a:off x="8988853" y="5230683"/>
            <a:ext cx="572756" cy="462322"/>
            <a:chOff x="4921675" y="4599891"/>
            <a:chExt cx="572756" cy="462322"/>
          </a:xfrm>
        </p:grpSpPr>
        <p:sp>
          <p:nvSpPr>
            <p:cNvPr id="175" name="円/楕円 174">
              <a:extLst>
                <a:ext uri="{FF2B5EF4-FFF2-40B4-BE49-F238E27FC236}">
                  <a16:creationId xmlns:a16="http://schemas.microsoft.com/office/drawing/2014/main" id="{615754AB-3F90-954A-9620-F1D6EF428A11}"/>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a:extLst>
                <a:ext uri="{FF2B5EF4-FFF2-40B4-BE49-F238E27FC236}">
                  <a16:creationId xmlns:a16="http://schemas.microsoft.com/office/drawing/2014/main" id="{8E492B50-EE7F-8548-A848-8276F2BB19FA}"/>
                </a:ext>
              </a:extLst>
            </p:cNvPr>
            <p:cNvSpPr txBox="1"/>
            <p:nvPr/>
          </p:nvSpPr>
          <p:spPr>
            <a:xfrm>
              <a:off x="4921675" y="4677163"/>
              <a:ext cx="572756" cy="200055"/>
            </a:xfrm>
            <a:prstGeom prst="rect">
              <a:avLst/>
            </a:prstGeom>
            <a:noFill/>
          </p:spPr>
          <p:txBody>
            <a:bodyPr wrap="square" rtlCol="0">
              <a:spAutoFit/>
            </a:bodyPr>
            <a:lstStyle/>
            <a:p>
              <a:endParaRPr kumimoji="1" lang="ja-JP" altLang="en-US" sz="700"/>
            </a:p>
          </p:txBody>
        </p:sp>
      </p:grpSp>
      <p:grpSp>
        <p:nvGrpSpPr>
          <p:cNvPr id="177" name="グループ化 176">
            <a:extLst>
              <a:ext uri="{FF2B5EF4-FFF2-40B4-BE49-F238E27FC236}">
                <a16:creationId xmlns:a16="http://schemas.microsoft.com/office/drawing/2014/main" id="{E8253A18-B9B4-8B4F-BA7C-5D3A08FFD509}"/>
              </a:ext>
            </a:extLst>
          </p:cNvPr>
          <p:cNvGrpSpPr/>
          <p:nvPr/>
        </p:nvGrpSpPr>
        <p:grpSpPr>
          <a:xfrm>
            <a:off x="8294846" y="5784136"/>
            <a:ext cx="572756" cy="462322"/>
            <a:chOff x="4933521" y="4599891"/>
            <a:chExt cx="572756" cy="462322"/>
          </a:xfrm>
        </p:grpSpPr>
        <p:sp>
          <p:nvSpPr>
            <p:cNvPr id="178" name="円/楕円 177">
              <a:extLst>
                <a:ext uri="{FF2B5EF4-FFF2-40B4-BE49-F238E27FC236}">
                  <a16:creationId xmlns:a16="http://schemas.microsoft.com/office/drawing/2014/main" id="{47A53AE4-BAB4-CE4A-845E-E50E4332905D}"/>
                </a:ext>
              </a:extLst>
            </p:cNvPr>
            <p:cNvSpPr/>
            <p:nvPr/>
          </p:nvSpPr>
          <p:spPr>
            <a:xfrm>
              <a:off x="4972881" y="4599891"/>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a:extLst>
                <a:ext uri="{FF2B5EF4-FFF2-40B4-BE49-F238E27FC236}">
                  <a16:creationId xmlns:a16="http://schemas.microsoft.com/office/drawing/2014/main" id="{EDF923D2-47F5-7641-9D24-0A1E1E762E10}"/>
                </a:ext>
              </a:extLst>
            </p:cNvPr>
            <p:cNvSpPr txBox="1"/>
            <p:nvPr/>
          </p:nvSpPr>
          <p:spPr>
            <a:xfrm>
              <a:off x="4933521" y="4708680"/>
              <a:ext cx="572756" cy="200055"/>
            </a:xfrm>
            <a:prstGeom prst="rect">
              <a:avLst/>
            </a:prstGeom>
            <a:noFill/>
          </p:spPr>
          <p:txBody>
            <a:bodyPr wrap="square" rtlCol="0">
              <a:spAutoFit/>
            </a:bodyPr>
            <a:lstStyle/>
            <a:p>
              <a:endParaRPr kumimoji="1" lang="ja-JP" altLang="en-US" sz="700"/>
            </a:p>
          </p:txBody>
        </p:sp>
      </p:grpSp>
      <p:sp>
        <p:nvSpPr>
          <p:cNvPr id="2" name="四角形吹き出し 1">
            <a:extLst>
              <a:ext uri="{FF2B5EF4-FFF2-40B4-BE49-F238E27FC236}">
                <a16:creationId xmlns:a16="http://schemas.microsoft.com/office/drawing/2014/main" id="{824C9490-8262-1941-9A8D-F24CF56CF417}"/>
              </a:ext>
            </a:extLst>
          </p:cNvPr>
          <p:cNvSpPr/>
          <p:nvPr/>
        </p:nvSpPr>
        <p:spPr>
          <a:xfrm>
            <a:off x="3881262" y="3211122"/>
            <a:ext cx="892818" cy="361676"/>
          </a:xfrm>
          <a:prstGeom prst="wedgeRectCallout">
            <a:avLst>
              <a:gd name="adj1" fmla="val 75805"/>
              <a:gd name="adj2" fmla="val -96991"/>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pPr algn="ctr"/>
            <a:r>
              <a:rPr kumimoji="1" lang="ja-JP" altLang="en-US" sz="900">
                <a:solidFill>
                  <a:sysClr val="windowText" lastClr="000000"/>
                </a:solidFill>
                <a:latin typeface="Yu Gothic UI" panose="020B0500000000000000" pitchFamily="34" charset="-128"/>
                <a:ea typeface="Yu Gothic UI" panose="020B0500000000000000" pitchFamily="34" charset="-128"/>
              </a:rPr>
              <a:t>近距離での</a:t>
            </a:r>
            <a:endParaRPr kumimoji="1" lang="en-US" altLang="ja-JP" sz="900" dirty="0">
              <a:solidFill>
                <a:sysClr val="windowText" lastClr="000000"/>
              </a:solidFill>
              <a:latin typeface="Yu Gothic UI" panose="020B0500000000000000" pitchFamily="34" charset="-128"/>
              <a:ea typeface="Yu Gothic UI" panose="020B0500000000000000" pitchFamily="34" charset="-128"/>
            </a:endParaRPr>
          </a:p>
          <a:p>
            <a:pPr algn="ctr"/>
            <a:r>
              <a:rPr kumimoji="1" lang="ja-JP" altLang="en-US" sz="900">
                <a:solidFill>
                  <a:sysClr val="windowText" lastClr="000000"/>
                </a:solidFill>
                <a:latin typeface="Yu Gothic UI" panose="020B0500000000000000" pitchFamily="34" charset="-128"/>
                <a:ea typeface="Yu Gothic UI" panose="020B0500000000000000" pitchFamily="34" charset="-128"/>
              </a:rPr>
              <a:t>活動の活発化</a:t>
            </a:r>
            <a:endParaRPr kumimoji="1" lang="ja-JP" altLang="en-US" sz="900" dirty="0">
              <a:solidFill>
                <a:sysClr val="windowText" lastClr="000000"/>
              </a:solidFill>
              <a:latin typeface="Yu Gothic UI" panose="020B0500000000000000" pitchFamily="34" charset="-128"/>
              <a:ea typeface="Yu Gothic UI" panose="020B0500000000000000" pitchFamily="34" charset="-128"/>
            </a:endParaRPr>
          </a:p>
        </p:txBody>
      </p:sp>
      <p:sp>
        <p:nvSpPr>
          <p:cNvPr id="181" name="四角形吹き出し 180">
            <a:extLst>
              <a:ext uri="{FF2B5EF4-FFF2-40B4-BE49-F238E27FC236}">
                <a16:creationId xmlns:a16="http://schemas.microsoft.com/office/drawing/2014/main" id="{6385CBC9-9727-B940-A0B6-173A91B65ADE}"/>
              </a:ext>
            </a:extLst>
          </p:cNvPr>
          <p:cNvSpPr/>
          <p:nvPr/>
        </p:nvSpPr>
        <p:spPr>
          <a:xfrm>
            <a:off x="2905650" y="4500442"/>
            <a:ext cx="1237635" cy="481643"/>
          </a:xfrm>
          <a:prstGeom prst="wedgeRectCallout">
            <a:avLst>
              <a:gd name="adj1" fmla="val 66503"/>
              <a:gd name="adj2" fmla="val 24356"/>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pPr algn="ctr"/>
            <a:endParaRPr kumimoji="1" lang="en-US" altLang="ja-JP" sz="900" dirty="0">
              <a:solidFill>
                <a:sysClr val="windowText" lastClr="000000"/>
              </a:solidFill>
              <a:latin typeface="Yu Gothic UI" panose="020B0500000000000000" pitchFamily="34" charset="-128"/>
              <a:ea typeface="Yu Gothic UI" panose="020B0500000000000000" pitchFamily="34" charset="-128"/>
            </a:endParaRPr>
          </a:p>
        </p:txBody>
      </p:sp>
      <p:sp>
        <p:nvSpPr>
          <p:cNvPr id="183" name="四角形吹き出し 182">
            <a:extLst>
              <a:ext uri="{FF2B5EF4-FFF2-40B4-BE49-F238E27FC236}">
                <a16:creationId xmlns:a16="http://schemas.microsoft.com/office/drawing/2014/main" id="{64425288-249C-6440-A7FC-5F7E6A0F2CEC}"/>
              </a:ext>
            </a:extLst>
          </p:cNvPr>
          <p:cNvSpPr/>
          <p:nvPr/>
        </p:nvSpPr>
        <p:spPr>
          <a:xfrm>
            <a:off x="2981530" y="5556649"/>
            <a:ext cx="1237635" cy="481643"/>
          </a:xfrm>
          <a:prstGeom prst="wedgeRectCallout">
            <a:avLst>
              <a:gd name="adj1" fmla="val 70433"/>
              <a:gd name="adj2" fmla="val -18057"/>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pPr algn="ctr"/>
            <a:endParaRPr kumimoji="1" lang="en-US" altLang="ja-JP" sz="900" dirty="0">
              <a:solidFill>
                <a:sysClr val="windowText" lastClr="000000"/>
              </a:solidFill>
              <a:latin typeface="Yu Gothic UI" panose="020B0500000000000000" pitchFamily="34" charset="-128"/>
              <a:ea typeface="Yu Gothic UI" panose="020B0500000000000000" pitchFamily="34" charset="-128"/>
            </a:endParaRPr>
          </a:p>
        </p:txBody>
      </p:sp>
      <p:pic>
        <p:nvPicPr>
          <p:cNvPr id="185" name="図 184">
            <a:extLst>
              <a:ext uri="{FF2B5EF4-FFF2-40B4-BE49-F238E27FC236}">
                <a16:creationId xmlns:a16="http://schemas.microsoft.com/office/drawing/2014/main" id="{0F11C4B9-B44D-1843-9236-4E9A700CE6D3}"/>
              </a:ext>
            </a:extLst>
          </p:cNvPr>
          <p:cNvPicPr>
            <a:picLocks noChangeAspect="1"/>
          </p:cNvPicPr>
          <p:nvPr/>
        </p:nvPicPr>
        <p:blipFill>
          <a:blip r:embed="rId8"/>
          <a:stretch>
            <a:fillRect/>
          </a:stretch>
        </p:blipFill>
        <p:spPr>
          <a:xfrm>
            <a:off x="6799468" y="3867631"/>
            <a:ext cx="2050895" cy="315783"/>
          </a:xfrm>
          <a:prstGeom prst="rect">
            <a:avLst/>
          </a:prstGeom>
        </p:spPr>
      </p:pic>
      <p:pic>
        <p:nvPicPr>
          <p:cNvPr id="188" name="図 187">
            <a:extLst>
              <a:ext uri="{FF2B5EF4-FFF2-40B4-BE49-F238E27FC236}">
                <a16:creationId xmlns:a16="http://schemas.microsoft.com/office/drawing/2014/main" id="{9FDED2B3-4889-1547-B125-6518698D6906}"/>
              </a:ext>
            </a:extLst>
          </p:cNvPr>
          <p:cNvPicPr>
            <a:picLocks noChangeAspect="1"/>
          </p:cNvPicPr>
          <p:nvPr/>
        </p:nvPicPr>
        <p:blipFill>
          <a:blip r:embed="rId8"/>
          <a:stretch>
            <a:fillRect/>
          </a:stretch>
        </p:blipFill>
        <p:spPr>
          <a:xfrm>
            <a:off x="6799468" y="4239691"/>
            <a:ext cx="2050895" cy="315783"/>
          </a:xfrm>
          <a:prstGeom prst="rect">
            <a:avLst/>
          </a:prstGeom>
        </p:spPr>
      </p:pic>
      <p:pic>
        <p:nvPicPr>
          <p:cNvPr id="191" name="図 190">
            <a:extLst>
              <a:ext uri="{FF2B5EF4-FFF2-40B4-BE49-F238E27FC236}">
                <a16:creationId xmlns:a16="http://schemas.microsoft.com/office/drawing/2014/main" id="{7B8BA4D2-AEA9-A94A-84C2-A4000604269B}"/>
              </a:ext>
            </a:extLst>
          </p:cNvPr>
          <p:cNvPicPr>
            <a:picLocks noChangeAspect="1"/>
          </p:cNvPicPr>
          <p:nvPr/>
        </p:nvPicPr>
        <p:blipFill>
          <a:blip r:embed="rId8"/>
          <a:stretch>
            <a:fillRect/>
          </a:stretch>
        </p:blipFill>
        <p:spPr>
          <a:xfrm>
            <a:off x="8834643" y="3867631"/>
            <a:ext cx="2050895" cy="315783"/>
          </a:xfrm>
          <a:prstGeom prst="rect">
            <a:avLst/>
          </a:prstGeom>
        </p:spPr>
      </p:pic>
      <p:pic>
        <p:nvPicPr>
          <p:cNvPr id="194" name="図 193">
            <a:extLst>
              <a:ext uri="{FF2B5EF4-FFF2-40B4-BE49-F238E27FC236}">
                <a16:creationId xmlns:a16="http://schemas.microsoft.com/office/drawing/2014/main" id="{445F5549-6159-E04B-BE20-914DA6B58C85}"/>
              </a:ext>
            </a:extLst>
          </p:cNvPr>
          <p:cNvPicPr>
            <a:picLocks noChangeAspect="1"/>
          </p:cNvPicPr>
          <p:nvPr/>
        </p:nvPicPr>
        <p:blipFill>
          <a:blip r:embed="rId8"/>
          <a:stretch>
            <a:fillRect/>
          </a:stretch>
        </p:blipFill>
        <p:spPr>
          <a:xfrm>
            <a:off x="8834643" y="4239691"/>
            <a:ext cx="2050895" cy="315783"/>
          </a:xfrm>
          <a:prstGeom prst="rect">
            <a:avLst/>
          </a:prstGeom>
        </p:spPr>
      </p:pic>
    </p:spTree>
    <p:extLst>
      <p:ext uri="{BB962C8B-B14F-4D97-AF65-F5344CB8AC3E}">
        <p14:creationId xmlns:p14="http://schemas.microsoft.com/office/powerpoint/2010/main" val="30464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a:extLst>
              <a:ext uri="{FF2B5EF4-FFF2-40B4-BE49-F238E27FC236}">
                <a16:creationId xmlns:a16="http://schemas.microsoft.com/office/drawing/2014/main" id="{C1A0044E-1C49-6B40-9477-4A37CE5ED48A}"/>
              </a:ext>
            </a:extLst>
          </p:cNvPr>
          <p:cNvSpPr/>
          <p:nvPr/>
        </p:nvSpPr>
        <p:spPr>
          <a:xfrm>
            <a:off x="1458882" y="1675211"/>
            <a:ext cx="9688940" cy="1515240"/>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3379"/>
            <a:ext cx="9688940" cy="1396283"/>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9235"/>
            <a:ext cx="9688940" cy="1420572"/>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a:extLst>
              <a:ext uri="{FF2B5EF4-FFF2-40B4-BE49-F238E27FC236}">
                <a16:creationId xmlns:a16="http://schemas.microsoft.com/office/drawing/2014/main" id="{7FF6D8BB-9F34-A44A-B488-C091151C0640}"/>
              </a:ext>
            </a:extLst>
          </p:cNvPr>
          <p:cNvSpPr/>
          <p:nvPr/>
        </p:nvSpPr>
        <p:spPr>
          <a:xfrm>
            <a:off x="4257704" y="1530000"/>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2B83534B-7D78-EB4F-8712-E03777C68CBC}"/>
              </a:ext>
            </a:extLst>
          </p:cNvPr>
          <p:cNvSpPr/>
          <p:nvPr/>
        </p:nvSpPr>
        <p:spPr>
          <a:xfrm>
            <a:off x="6564486" y="1530000"/>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3DB08737-105B-4E4F-84C0-994306FEE355}"/>
              </a:ext>
            </a:extLst>
          </p:cNvPr>
          <p:cNvSpPr/>
          <p:nvPr/>
        </p:nvSpPr>
        <p:spPr>
          <a:xfrm>
            <a:off x="9519496" y="1533206"/>
            <a:ext cx="247257" cy="4676794"/>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599443"/>
            <a:ext cx="10199896" cy="1969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1533205"/>
            <a:ext cx="10199896" cy="4676795"/>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15332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pic>
        <p:nvPicPr>
          <p:cNvPr id="152" name="図 151">
            <a:extLst>
              <a:ext uri="{FF2B5EF4-FFF2-40B4-BE49-F238E27FC236}">
                <a16:creationId xmlns:a16="http://schemas.microsoft.com/office/drawing/2014/main" id="{7044032C-E342-6F45-AFB2-D8891589FC2D}"/>
              </a:ext>
            </a:extLst>
          </p:cNvPr>
          <p:cNvPicPr>
            <a:picLocks noChangeAspect="1"/>
          </p:cNvPicPr>
          <p:nvPr/>
        </p:nvPicPr>
        <p:blipFill>
          <a:blip r:embed="rId2"/>
          <a:stretch>
            <a:fillRect/>
          </a:stretch>
        </p:blipFill>
        <p:spPr>
          <a:xfrm>
            <a:off x="2560772" y="1921564"/>
            <a:ext cx="8587048" cy="1170660"/>
          </a:xfrm>
          <a:prstGeom prst="rect">
            <a:avLst/>
          </a:prstGeom>
        </p:spPr>
      </p:pic>
      <p:sp>
        <p:nvSpPr>
          <p:cNvPr id="9" name="正方形/長方形 8">
            <a:extLst>
              <a:ext uri="{FF2B5EF4-FFF2-40B4-BE49-F238E27FC236}">
                <a16:creationId xmlns:a16="http://schemas.microsoft.com/office/drawing/2014/main" id="{264A1EB8-4425-0B4C-BD63-E0C937F3D163}"/>
              </a:ext>
            </a:extLst>
          </p:cNvPr>
          <p:cNvSpPr/>
          <p:nvPr/>
        </p:nvSpPr>
        <p:spPr>
          <a:xfrm>
            <a:off x="1012004" y="1675211"/>
            <a:ext cx="446926" cy="1512849"/>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5212"/>
            <a:ext cx="323165" cy="1494938"/>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5212"/>
            <a:ext cx="1066168" cy="563745"/>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973"/>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9226"/>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sp>
        <p:nvSpPr>
          <p:cNvPr id="43" name="ホームベース 42">
            <a:extLst>
              <a:ext uri="{FF2B5EF4-FFF2-40B4-BE49-F238E27FC236}">
                <a16:creationId xmlns:a16="http://schemas.microsoft.com/office/drawing/2014/main" id="{E1284AEC-0428-5D44-A324-DF3E2C61F143}"/>
              </a:ext>
            </a:extLst>
          </p:cNvPr>
          <p:cNvSpPr/>
          <p:nvPr/>
        </p:nvSpPr>
        <p:spPr>
          <a:xfrm>
            <a:off x="3145019" y="2298306"/>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492390"/>
            <a:ext cx="1161073"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7027283" y="2494725"/>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6906781" y="2858149"/>
            <a:ext cx="2345622" cy="170231"/>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需要回復</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8" name="ホームベース 47">
            <a:extLst>
              <a:ext uri="{FF2B5EF4-FFF2-40B4-BE49-F238E27FC236}">
                <a16:creationId xmlns:a16="http://schemas.microsoft.com/office/drawing/2014/main" id="{F5479DDC-7582-5741-A351-9483E45C61B6}"/>
              </a:ext>
            </a:extLst>
          </p:cNvPr>
          <p:cNvSpPr/>
          <p:nvPr/>
        </p:nvSpPr>
        <p:spPr>
          <a:xfrm>
            <a:off x="9252405" y="2858149"/>
            <a:ext cx="674313" cy="170231"/>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お出掛けのピーク</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43" name="ホームベース 142">
            <a:extLst>
              <a:ext uri="{FF2B5EF4-FFF2-40B4-BE49-F238E27FC236}">
                <a16:creationId xmlns:a16="http://schemas.microsoft.com/office/drawing/2014/main" id="{C8344FA0-0900-E347-83D5-FF3076601D08}"/>
              </a:ext>
            </a:extLst>
          </p:cNvPr>
          <p:cNvSpPr/>
          <p:nvPr/>
        </p:nvSpPr>
        <p:spPr>
          <a:xfrm>
            <a:off x="4596212" y="2492390"/>
            <a:ext cx="1966994" cy="170231"/>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デジタル消費の増加</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4" name="ホームベース 143">
            <a:extLst>
              <a:ext uri="{FF2B5EF4-FFF2-40B4-BE49-F238E27FC236}">
                <a16:creationId xmlns:a16="http://schemas.microsoft.com/office/drawing/2014/main" id="{3ACE4D5E-E636-8142-949C-9CC91FEF88A8}"/>
              </a:ext>
            </a:extLst>
          </p:cNvPr>
          <p:cNvSpPr/>
          <p:nvPr/>
        </p:nvSpPr>
        <p:spPr>
          <a:xfrm>
            <a:off x="8039008" y="2298306"/>
            <a:ext cx="918982"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年末年始検討</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54" name="正方形/長方形 53">
            <a:extLst>
              <a:ext uri="{FF2B5EF4-FFF2-40B4-BE49-F238E27FC236}">
                <a16:creationId xmlns:a16="http://schemas.microsoft.com/office/drawing/2014/main" id="{496378AB-3385-EC40-8762-AFCAC1418EEF}"/>
              </a:ext>
            </a:extLst>
          </p:cNvPr>
          <p:cNvSpPr/>
          <p:nvPr/>
        </p:nvSpPr>
        <p:spPr>
          <a:xfrm>
            <a:off x="1012004" y="3253834"/>
            <a:ext cx="446926" cy="1396283"/>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2734"/>
            <a:ext cx="323165" cy="1494938"/>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3835"/>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9773"/>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8558"/>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20135"/>
            <a:ext cx="446926" cy="142417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1881"/>
            <a:ext cx="323165" cy="1548864"/>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3056" y="1931274"/>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4303" y="1722730"/>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3040" y="1726956"/>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989763" y="1931274"/>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891010" y="1722730"/>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917868" y="1726956"/>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pic>
        <p:nvPicPr>
          <p:cNvPr id="28" name="図 27">
            <a:extLst>
              <a:ext uri="{FF2B5EF4-FFF2-40B4-BE49-F238E27FC236}">
                <a16:creationId xmlns:a16="http://schemas.microsoft.com/office/drawing/2014/main" id="{3FB7FAF4-25AD-7B4E-9046-E4FAE28E4480}"/>
              </a:ext>
            </a:extLst>
          </p:cNvPr>
          <p:cNvPicPr>
            <a:picLocks noChangeAspect="1"/>
          </p:cNvPicPr>
          <p:nvPr/>
        </p:nvPicPr>
        <p:blipFill>
          <a:blip r:embed="rId5"/>
          <a:stretch>
            <a:fillRect/>
          </a:stretch>
        </p:blipFill>
        <p:spPr>
          <a:xfrm>
            <a:off x="4702353" y="1956260"/>
            <a:ext cx="236415" cy="236415"/>
          </a:xfrm>
          <a:prstGeom prst="rect">
            <a:avLst/>
          </a:prstGeom>
        </p:spPr>
      </p:pic>
      <p:pic>
        <p:nvPicPr>
          <p:cNvPr id="29" name="図 28">
            <a:extLst>
              <a:ext uri="{FF2B5EF4-FFF2-40B4-BE49-F238E27FC236}">
                <a16:creationId xmlns:a16="http://schemas.microsoft.com/office/drawing/2014/main" id="{D624EBA5-1195-8943-8499-852CE1B2A432}"/>
              </a:ext>
            </a:extLst>
          </p:cNvPr>
          <p:cNvPicPr>
            <a:picLocks noChangeAspect="1"/>
          </p:cNvPicPr>
          <p:nvPr/>
        </p:nvPicPr>
        <p:blipFill>
          <a:blip r:embed="rId4"/>
          <a:stretch>
            <a:fillRect/>
          </a:stretch>
        </p:blipFill>
        <p:spPr>
          <a:xfrm>
            <a:off x="4580714" y="1728786"/>
            <a:ext cx="716108" cy="238702"/>
          </a:xfrm>
          <a:prstGeom prst="rect">
            <a:avLst/>
          </a:prstGeom>
        </p:spPr>
      </p:pic>
      <p:sp>
        <p:nvSpPr>
          <p:cNvPr id="30" name="テキスト ボックス 29">
            <a:extLst>
              <a:ext uri="{FF2B5EF4-FFF2-40B4-BE49-F238E27FC236}">
                <a16:creationId xmlns:a16="http://schemas.microsoft.com/office/drawing/2014/main" id="{DAA96807-992B-184C-8C36-29792564A038}"/>
              </a:ext>
            </a:extLst>
          </p:cNvPr>
          <p:cNvSpPr txBox="1"/>
          <p:nvPr/>
        </p:nvSpPr>
        <p:spPr>
          <a:xfrm>
            <a:off x="4651955" y="1733783"/>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6930145" y="1722730"/>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6882221" y="1726956"/>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6"/>
          <a:stretch>
            <a:fillRect/>
          </a:stretch>
        </p:blipFill>
        <p:spPr>
          <a:xfrm>
            <a:off x="7033931" y="1961432"/>
            <a:ext cx="236415" cy="236415"/>
          </a:xfrm>
          <a:prstGeom prst="rect">
            <a:avLst/>
          </a:prstGeom>
        </p:spPr>
      </p:pic>
      <p:pic>
        <p:nvPicPr>
          <p:cNvPr id="40" name="図 39">
            <a:extLst>
              <a:ext uri="{FF2B5EF4-FFF2-40B4-BE49-F238E27FC236}">
                <a16:creationId xmlns:a16="http://schemas.microsoft.com/office/drawing/2014/main" id="{E232456C-29A8-0244-B70D-45C44F9A6897}"/>
              </a:ext>
            </a:extLst>
          </p:cNvPr>
          <p:cNvPicPr>
            <a:picLocks noChangeAspect="1"/>
          </p:cNvPicPr>
          <p:nvPr/>
        </p:nvPicPr>
        <p:blipFill>
          <a:blip r:embed="rId7"/>
          <a:stretch>
            <a:fillRect/>
          </a:stretch>
        </p:blipFill>
        <p:spPr>
          <a:xfrm>
            <a:off x="7828058" y="1961432"/>
            <a:ext cx="236415" cy="236415"/>
          </a:xfrm>
          <a:prstGeom prst="rect">
            <a:avLst/>
          </a:prstGeom>
        </p:spPr>
      </p:pic>
      <p:pic>
        <p:nvPicPr>
          <p:cNvPr id="41" name="図 40">
            <a:extLst>
              <a:ext uri="{FF2B5EF4-FFF2-40B4-BE49-F238E27FC236}">
                <a16:creationId xmlns:a16="http://schemas.microsoft.com/office/drawing/2014/main" id="{517C4A60-7B01-2946-B413-8F744190C070}"/>
              </a:ext>
            </a:extLst>
          </p:cNvPr>
          <p:cNvPicPr>
            <a:picLocks noChangeAspect="1"/>
          </p:cNvPicPr>
          <p:nvPr/>
        </p:nvPicPr>
        <p:blipFill>
          <a:blip r:embed="rId4"/>
          <a:stretch>
            <a:fillRect/>
          </a:stretch>
        </p:blipFill>
        <p:spPr>
          <a:xfrm>
            <a:off x="7791841" y="1722730"/>
            <a:ext cx="716108" cy="238702"/>
          </a:xfrm>
          <a:prstGeom prst="rect">
            <a:avLst/>
          </a:prstGeom>
        </p:spPr>
      </p:pic>
      <p:sp>
        <p:nvSpPr>
          <p:cNvPr id="42" name="テキスト ボックス 41">
            <a:extLst>
              <a:ext uri="{FF2B5EF4-FFF2-40B4-BE49-F238E27FC236}">
                <a16:creationId xmlns:a16="http://schemas.microsoft.com/office/drawing/2014/main" id="{BDAA06D7-B157-CE4A-AE38-738BF2BBD9D3}"/>
              </a:ext>
            </a:extLst>
          </p:cNvPr>
          <p:cNvSpPr txBox="1"/>
          <p:nvPr/>
        </p:nvSpPr>
        <p:spPr>
          <a:xfrm>
            <a:off x="7760402" y="1737972"/>
            <a:ext cx="825867" cy="169277"/>
          </a:xfrm>
          <a:prstGeom prst="rect">
            <a:avLst/>
          </a:prstGeom>
          <a:noFill/>
        </p:spPr>
        <p:txBody>
          <a:bodyPr wrap="none" rtlCol="0">
            <a:spAutoFit/>
          </a:bodyPr>
          <a:lstStyle/>
          <a:p>
            <a:r>
              <a:rPr lang="ja-JP" altLang="en-US" sz="500">
                <a:solidFill>
                  <a:srgbClr val="FEFDFF"/>
                </a:solidFill>
              </a:rPr>
              <a:t>年末年始どこ行こう？</a:t>
            </a:r>
            <a:endParaRPr kumimoji="1" lang="ja-JP" altLang="en-US" sz="500">
              <a:solidFill>
                <a:srgbClr val="FEFDFF"/>
              </a:solidFill>
            </a:endParaRPr>
          </a:p>
        </p:txBody>
      </p:sp>
      <p:sp>
        <p:nvSpPr>
          <p:cNvPr id="153" name="ホームベース 152">
            <a:extLst>
              <a:ext uri="{FF2B5EF4-FFF2-40B4-BE49-F238E27FC236}">
                <a16:creationId xmlns:a16="http://schemas.microsoft.com/office/drawing/2014/main" id="{AC9D7A02-4296-9749-A3CF-D770A97B5B38}"/>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4" name="ホームベース 153">
            <a:extLst>
              <a:ext uri="{FF2B5EF4-FFF2-40B4-BE49-F238E27FC236}">
                <a16:creationId xmlns:a16="http://schemas.microsoft.com/office/drawing/2014/main" id="{D1170CBA-5DF7-B446-8568-A0C15E452307}"/>
              </a:ext>
            </a:extLst>
          </p:cNvPr>
          <p:cNvSpPr/>
          <p:nvPr/>
        </p:nvSpPr>
        <p:spPr>
          <a:xfrm>
            <a:off x="4356006" y="1315718"/>
            <a:ext cx="2457017"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5" name="ホームベース 154">
            <a:extLst>
              <a:ext uri="{FF2B5EF4-FFF2-40B4-BE49-F238E27FC236}">
                <a16:creationId xmlns:a16="http://schemas.microsoft.com/office/drawing/2014/main" id="{E6DE9614-221D-254C-A92B-4EAAB5C1C49E}"/>
              </a:ext>
            </a:extLst>
          </p:cNvPr>
          <p:cNvSpPr/>
          <p:nvPr/>
        </p:nvSpPr>
        <p:spPr>
          <a:xfrm>
            <a:off x="6811744" y="1315718"/>
            <a:ext cx="1533836"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6" name="ホームベース 155">
            <a:extLst>
              <a:ext uri="{FF2B5EF4-FFF2-40B4-BE49-F238E27FC236}">
                <a16:creationId xmlns:a16="http://schemas.microsoft.com/office/drawing/2014/main" id="{C94F1D41-7BE4-B941-A61D-FDF265890365}"/>
              </a:ext>
            </a:extLst>
          </p:cNvPr>
          <p:cNvSpPr/>
          <p:nvPr/>
        </p:nvSpPr>
        <p:spPr>
          <a:xfrm>
            <a:off x="8358090" y="1315718"/>
            <a:ext cx="2817910" cy="283147"/>
          </a:xfrm>
          <a:prstGeom prst="homePlate">
            <a:avLst/>
          </a:prstGeom>
          <a:solidFill>
            <a:schemeClr val="bg1"/>
          </a:solidFill>
          <a:ln>
            <a:solidFill>
              <a:srgbClr val="BEBE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63756"/>
                </a:solidFill>
                <a:latin typeface="Yu Gothic UI" panose="020B0500000000000000" pitchFamily="34" charset="-128"/>
                <a:ea typeface="Yu Gothic UI" panose="020B0500000000000000" pitchFamily="34" charset="-128"/>
              </a:rPr>
              <a:t>通常期</a:t>
            </a:r>
            <a:endParaRPr lang="ja-JP" altLang="en-US" sz="700" dirty="0">
              <a:solidFill>
                <a:srgbClr val="263756"/>
              </a:solidFill>
              <a:latin typeface="Yu Gothic UI" panose="020B0500000000000000" pitchFamily="34" charset="-128"/>
              <a:ea typeface="Yu Gothic UI" panose="020B0500000000000000" pitchFamily="34" charset="-128"/>
            </a:endParaRPr>
          </a:p>
        </p:txBody>
      </p:sp>
      <p:sp>
        <p:nvSpPr>
          <p:cNvPr id="157" name="テキスト ボックス 156">
            <a:extLst>
              <a:ext uri="{FF2B5EF4-FFF2-40B4-BE49-F238E27FC236}">
                <a16:creationId xmlns:a16="http://schemas.microsoft.com/office/drawing/2014/main" id="{9A315E8D-523F-D946-96BF-75A114D2F2D2}"/>
              </a:ext>
            </a:extLst>
          </p:cNvPr>
          <p:cNvSpPr txBox="1"/>
          <p:nvPr/>
        </p:nvSpPr>
        <p:spPr>
          <a:xfrm>
            <a:off x="937077" y="570652"/>
            <a:ext cx="1313180" cy="369332"/>
          </a:xfrm>
          <a:prstGeom prst="rect">
            <a:avLst/>
          </a:prstGeom>
          <a:noFill/>
        </p:spPr>
        <p:txBody>
          <a:bodyPr wrap="none" rtlCol="0">
            <a:spAutoFit/>
          </a:bodyPr>
          <a:lstStyle/>
          <a:p>
            <a:r>
              <a:rPr lang="ja-JP" altLang="en-US" b="1">
                <a:solidFill>
                  <a:srgbClr val="283756"/>
                </a:solidFill>
              </a:rPr>
              <a:t>標準モデル</a:t>
            </a:r>
          </a:p>
        </p:txBody>
      </p:sp>
      <p:sp>
        <p:nvSpPr>
          <p:cNvPr id="158" name="テキスト ボックス 157">
            <a:extLst>
              <a:ext uri="{FF2B5EF4-FFF2-40B4-BE49-F238E27FC236}">
                <a16:creationId xmlns:a16="http://schemas.microsoft.com/office/drawing/2014/main" id="{766655DB-3CB1-B24A-B349-6C446C8727A4}"/>
              </a:ext>
            </a:extLst>
          </p:cNvPr>
          <p:cNvSpPr txBox="1"/>
          <p:nvPr/>
        </p:nvSpPr>
        <p:spPr>
          <a:xfrm>
            <a:off x="947555" y="860442"/>
            <a:ext cx="5147563"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自粛が長期化した際には、デジタルでのコミュニケーションをどのように作るかが要点となる。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通常業務は</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3</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ヶ月</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半年単位で見極めつつ、早期のデジタルコンテンツ開発が必要となる。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21" name="正方形/長方形 120">
            <a:extLst>
              <a:ext uri="{FF2B5EF4-FFF2-40B4-BE49-F238E27FC236}">
                <a16:creationId xmlns:a16="http://schemas.microsoft.com/office/drawing/2014/main" id="{8049B9C9-088C-E542-A526-68AB74F03020}"/>
              </a:ext>
            </a:extLst>
          </p:cNvPr>
          <p:cNvSpPr/>
          <p:nvPr/>
        </p:nvSpPr>
        <p:spPr>
          <a:xfrm>
            <a:off x="1510088" y="4723415"/>
            <a:ext cx="1066168" cy="43883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160" name="正方形/長方形 159">
            <a:extLst>
              <a:ext uri="{FF2B5EF4-FFF2-40B4-BE49-F238E27FC236}">
                <a16:creationId xmlns:a16="http://schemas.microsoft.com/office/drawing/2014/main" id="{DED81143-047B-C548-B045-3B28106A1480}"/>
              </a:ext>
            </a:extLst>
          </p:cNvPr>
          <p:cNvSpPr/>
          <p:nvPr/>
        </p:nvSpPr>
        <p:spPr>
          <a:xfrm>
            <a:off x="1510088" y="5221875"/>
            <a:ext cx="1066168" cy="917932"/>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デジタルコンテンツ</a:t>
            </a:r>
          </a:p>
        </p:txBody>
      </p:sp>
      <p:sp>
        <p:nvSpPr>
          <p:cNvPr id="162" name="テキスト ボックス 161">
            <a:extLst>
              <a:ext uri="{FF2B5EF4-FFF2-40B4-BE49-F238E27FC236}">
                <a16:creationId xmlns:a16="http://schemas.microsoft.com/office/drawing/2014/main" id="{D455BB6A-61D9-C54D-A9A4-15B0981B22AA}"/>
              </a:ext>
            </a:extLst>
          </p:cNvPr>
          <p:cNvSpPr txBox="1"/>
          <p:nvPr/>
        </p:nvSpPr>
        <p:spPr>
          <a:xfrm>
            <a:off x="2163075" y="613115"/>
            <a:ext cx="1099981" cy="276999"/>
          </a:xfrm>
          <a:prstGeom prst="rect">
            <a:avLst/>
          </a:prstGeom>
          <a:noFill/>
        </p:spPr>
        <p:txBody>
          <a:bodyPr wrap="none" rtlCol="0">
            <a:spAutoFit/>
          </a:bodyPr>
          <a:lstStyle/>
          <a:p>
            <a:r>
              <a:rPr kumimoji="1" lang="ja-JP" altLang="en-US" sz="1200">
                <a:solidFill>
                  <a:srgbClr val="283756"/>
                </a:solidFill>
              </a:rPr>
              <a:t>（ワーク資料）</a:t>
            </a:r>
          </a:p>
        </p:txBody>
      </p:sp>
      <p:sp>
        <p:nvSpPr>
          <p:cNvPr id="163" name="タイトル 1">
            <a:extLst>
              <a:ext uri="{FF2B5EF4-FFF2-40B4-BE49-F238E27FC236}">
                <a16:creationId xmlns:a16="http://schemas.microsoft.com/office/drawing/2014/main" id="{92A8B8D4-069C-BE4A-B3C1-74714DBC7138}"/>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endParaRPr kumimoji="1" lang="ja-JP" altLang="en-US" sz="1400">
              <a:latin typeface="Yu Gothic UI" panose="020B0500000000000000" pitchFamily="34" charset="-128"/>
              <a:ea typeface="Yu Gothic UI" panose="020B0500000000000000" pitchFamily="34" charset="-128"/>
            </a:endParaRPr>
          </a:p>
        </p:txBody>
      </p:sp>
      <p:sp>
        <p:nvSpPr>
          <p:cNvPr id="151" name="ホームベース 150">
            <a:extLst>
              <a:ext uri="{FF2B5EF4-FFF2-40B4-BE49-F238E27FC236}">
                <a16:creationId xmlns:a16="http://schemas.microsoft.com/office/drawing/2014/main" id="{AE2CADC2-1433-4042-86A0-B4B28CCC6114}"/>
              </a:ext>
            </a:extLst>
          </p:cNvPr>
          <p:cNvSpPr/>
          <p:nvPr/>
        </p:nvSpPr>
        <p:spPr>
          <a:xfrm>
            <a:off x="4576749" y="3337012"/>
            <a:ext cx="192353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b="1" dirty="0">
              <a:solidFill>
                <a:srgbClr val="283756"/>
              </a:solidFill>
              <a:latin typeface="Yu Gothic UI" panose="020B0500000000000000" pitchFamily="34" charset="-128"/>
              <a:ea typeface="Yu Gothic UI" panose="020B0500000000000000" pitchFamily="34" charset="-128"/>
            </a:endParaRPr>
          </a:p>
        </p:txBody>
      </p:sp>
      <p:sp>
        <p:nvSpPr>
          <p:cNvPr id="159" name="ホームベース 158">
            <a:extLst>
              <a:ext uri="{FF2B5EF4-FFF2-40B4-BE49-F238E27FC236}">
                <a16:creationId xmlns:a16="http://schemas.microsoft.com/office/drawing/2014/main" id="{A79B7BE9-079A-7943-98FA-0E3B198986B7}"/>
              </a:ext>
            </a:extLst>
          </p:cNvPr>
          <p:cNvSpPr/>
          <p:nvPr/>
        </p:nvSpPr>
        <p:spPr>
          <a:xfrm>
            <a:off x="6952405" y="3337012"/>
            <a:ext cx="2252770"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b="1">
              <a:solidFill>
                <a:srgbClr val="283756"/>
              </a:solidFill>
              <a:latin typeface="Yu Gothic UI" panose="020B0500000000000000" pitchFamily="34" charset="-128"/>
              <a:ea typeface="Yu Gothic UI" panose="020B0500000000000000" pitchFamily="34" charset="-128"/>
            </a:endParaRPr>
          </a:p>
        </p:txBody>
      </p:sp>
      <p:sp>
        <p:nvSpPr>
          <p:cNvPr id="161" name="ホームベース 160">
            <a:extLst>
              <a:ext uri="{FF2B5EF4-FFF2-40B4-BE49-F238E27FC236}">
                <a16:creationId xmlns:a16="http://schemas.microsoft.com/office/drawing/2014/main" id="{6AEA9FAF-0182-4941-BA94-6A8AFAD930D2}"/>
              </a:ext>
            </a:extLst>
          </p:cNvPr>
          <p:cNvSpPr/>
          <p:nvPr/>
        </p:nvSpPr>
        <p:spPr>
          <a:xfrm>
            <a:off x="9221092" y="3337012"/>
            <a:ext cx="177675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b="1">
              <a:solidFill>
                <a:srgbClr val="283756"/>
              </a:solidFill>
              <a:latin typeface="Yu Gothic UI" panose="020B0500000000000000" pitchFamily="34" charset="-128"/>
              <a:ea typeface="Yu Gothic UI" panose="020B0500000000000000" pitchFamily="34" charset="-128"/>
            </a:endParaRPr>
          </a:p>
        </p:txBody>
      </p:sp>
      <p:pic>
        <p:nvPicPr>
          <p:cNvPr id="165" name="図 164">
            <a:extLst>
              <a:ext uri="{FF2B5EF4-FFF2-40B4-BE49-F238E27FC236}">
                <a16:creationId xmlns:a16="http://schemas.microsoft.com/office/drawing/2014/main" id="{3A39FF3A-AF5F-B245-A8D6-7075404714E9}"/>
              </a:ext>
            </a:extLst>
          </p:cNvPr>
          <p:cNvPicPr>
            <a:picLocks noChangeAspect="1"/>
          </p:cNvPicPr>
          <p:nvPr/>
        </p:nvPicPr>
        <p:blipFill>
          <a:blip r:embed="rId8"/>
          <a:stretch>
            <a:fillRect/>
          </a:stretch>
        </p:blipFill>
        <p:spPr>
          <a:xfrm>
            <a:off x="4481441" y="3880494"/>
            <a:ext cx="2106123" cy="315848"/>
          </a:xfrm>
          <a:prstGeom prst="rect">
            <a:avLst/>
          </a:prstGeom>
        </p:spPr>
      </p:pic>
      <p:pic>
        <p:nvPicPr>
          <p:cNvPr id="167" name="図 166">
            <a:extLst>
              <a:ext uri="{FF2B5EF4-FFF2-40B4-BE49-F238E27FC236}">
                <a16:creationId xmlns:a16="http://schemas.microsoft.com/office/drawing/2014/main" id="{065E6C6E-3DCD-E944-85D7-D99A890FD8E9}"/>
              </a:ext>
            </a:extLst>
          </p:cNvPr>
          <p:cNvPicPr>
            <a:picLocks noChangeAspect="1"/>
          </p:cNvPicPr>
          <p:nvPr/>
        </p:nvPicPr>
        <p:blipFill>
          <a:blip r:embed="rId8"/>
          <a:stretch>
            <a:fillRect/>
          </a:stretch>
        </p:blipFill>
        <p:spPr>
          <a:xfrm>
            <a:off x="4481441" y="4266427"/>
            <a:ext cx="2106123" cy="315848"/>
          </a:xfrm>
          <a:prstGeom prst="rect">
            <a:avLst/>
          </a:prstGeom>
        </p:spPr>
      </p:pic>
      <p:sp>
        <p:nvSpPr>
          <p:cNvPr id="169" name="ホームベース 168">
            <a:extLst>
              <a:ext uri="{FF2B5EF4-FFF2-40B4-BE49-F238E27FC236}">
                <a16:creationId xmlns:a16="http://schemas.microsoft.com/office/drawing/2014/main" id="{1AF5CD46-6D42-FD47-9DA6-6F9A8E6C2BD5}"/>
              </a:ext>
            </a:extLst>
          </p:cNvPr>
          <p:cNvSpPr/>
          <p:nvPr/>
        </p:nvSpPr>
        <p:spPr>
          <a:xfrm>
            <a:off x="6053131" y="4969098"/>
            <a:ext cx="226870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0" name="ホームベース 169">
            <a:extLst>
              <a:ext uri="{FF2B5EF4-FFF2-40B4-BE49-F238E27FC236}">
                <a16:creationId xmlns:a16="http://schemas.microsoft.com/office/drawing/2014/main" id="{473275B6-6846-1D46-A702-22E25D86C0F4}"/>
              </a:ext>
            </a:extLst>
          </p:cNvPr>
          <p:cNvSpPr/>
          <p:nvPr/>
        </p:nvSpPr>
        <p:spPr>
          <a:xfrm>
            <a:off x="4505868" y="4724930"/>
            <a:ext cx="565342" cy="63696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1" name="ホームベース 170">
            <a:extLst>
              <a:ext uri="{FF2B5EF4-FFF2-40B4-BE49-F238E27FC236}">
                <a16:creationId xmlns:a16="http://schemas.microsoft.com/office/drawing/2014/main" id="{2578D369-9745-D74A-AB1B-8A521C0A8AFE}"/>
              </a:ext>
            </a:extLst>
          </p:cNvPr>
          <p:cNvSpPr/>
          <p:nvPr/>
        </p:nvSpPr>
        <p:spPr>
          <a:xfrm>
            <a:off x="4501209" y="5559356"/>
            <a:ext cx="755542" cy="367200"/>
          </a:xfrm>
          <a:prstGeom prst="homePlate">
            <a:avLst>
              <a:gd name="adj" fmla="val 5084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2" name="ホームベース 171">
            <a:extLst>
              <a:ext uri="{FF2B5EF4-FFF2-40B4-BE49-F238E27FC236}">
                <a16:creationId xmlns:a16="http://schemas.microsoft.com/office/drawing/2014/main" id="{68FE8296-6AEE-0D4B-9FB1-3F065DE92AF1}"/>
              </a:ext>
            </a:extLst>
          </p:cNvPr>
          <p:cNvSpPr/>
          <p:nvPr/>
        </p:nvSpPr>
        <p:spPr>
          <a:xfrm>
            <a:off x="7312147" y="5182669"/>
            <a:ext cx="172356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3" name="ホームベース 172">
            <a:extLst>
              <a:ext uri="{FF2B5EF4-FFF2-40B4-BE49-F238E27FC236}">
                <a16:creationId xmlns:a16="http://schemas.microsoft.com/office/drawing/2014/main" id="{2878C4E7-05AF-344B-A6D5-C0BD67FC5368}"/>
              </a:ext>
            </a:extLst>
          </p:cNvPr>
          <p:cNvSpPr/>
          <p:nvPr/>
        </p:nvSpPr>
        <p:spPr>
          <a:xfrm>
            <a:off x="5072117" y="4750392"/>
            <a:ext cx="1731259"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4" name="ホームベース 173">
            <a:extLst>
              <a:ext uri="{FF2B5EF4-FFF2-40B4-BE49-F238E27FC236}">
                <a16:creationId xmlns:a16="http://schemas.microsoft.com/office/drawing/2014/main" id="{3E94A552-8FA1-4447-BEFD-8F4A98D0BD35}"/>
              </a:ext>
            </a:extLst>
          </p:cNvPr>
          <p:cNvSpPr/>
          <p:nvPr/>
        </p:nvSpPr>
        <p:spPr>
          <a:xfrm>
            <a:off x="7248805" y="4750392"/>
            <a:ext cx="1753165" cy="170231"/>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175" name="ホームベース 174">
            <a:extLst>
              <a:ext uri="{FF2B5EF4-FFF2-40B4-BE49-F238E27FC236}">
                <a16:creationId xmlns:a16="http://schemas.microsoft.com/office/drawing/2014/main" id="{5CC3E46F-7B0E-4249-BAAD-F5FFAD4F2CC7}"/>
              </a:ext>
            </a:extLst>
          </p:cNvPr>
          <p:cNvSpPr/>
          <p:nvPr/>
        </p:nvSpPr>
        <p:spPr>
          <a:xfrm>
            <a:off x="5684096" y="5559356"/>
            <a:ext cx="1159832"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grpSp>
        <p:nvGrpSpPr>
          <p:cNvPr id="176" name="グループ化 175">
            <a:extLst>
              <a:ext uri="{FF2B5EF4-FFF2-40B4-BE49-F238E27FC236}">
                <a16:creationId xmlns:a16="http://schemas.microsoft.com/office/drawing/2014/main" id="{AFFC24F0-B072-4B4B-91CC-8F9C3C9C3E62}"/>
              </a:ext>
            </a:extLst>
          </p:cNvPr>
          <p:cNvGrpSpPr/>
          <p:nvPr/>
        </p:nvGrpSpPr>
        <p:grpSpPr>
          <a:xfrm>
            <a:off x="8192593" y="4823052"/>
            <a:ext cx="572756" cy="462322"/>
            <a:chOff x="4900422" y="3499734"/>
            <a:chExt cx="572756" cy="462322"/>
          </a:xfrm>
        </p:grpSpPr>
        <p:sp>
          <p:nvSpPr>
            <p:cNvPr id="177" name="円/楕円 176">
              <a:extLst>
                <a:ext uri="{FF2B5EF4-FFF2-40B4-BE49-F238E27FC236}">
                  <a16:creationId xmlns:a16="http://schemas.microsoft.com/office/drawing/2014/main" id="{606DD13D-9388-0642-B1FC-739B706D2ED0}"/>
                </a:ext>
              </a:extLst>
            </p:cNvPr>
            <p:cNvSpPr/>
            <p:nvPr/>
          </p:nvSpPr>
          <p:spPr>
            <a:xfrm>
              <a:off x="4963004" y="3499734"/>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テキスト ボックス 177">
              <a:extLst>
                <a:ext uri="{FF2B5EF4-FFF2-40B4-BE49-F238E27FC236}">
                  <a16:creationId xmlns:a16="http://schemas.microsoft.com/office/drawing/2014/main" id="{A7D8C9CC-72C6-B242-B504-2EBA41F54B83}"/>
                </a:ext>
              </a:extLst>
            </p:cNvPr>
            <p:cNvSpPr txBox="1"/>
            <p:nvPr/>
          </p:nvSpPr>
          <p:spPr>
            <a:xfrm>
              <a:off x="4900422" y="3568639"/>
              <a:ext cx="572756" cy="200055"/>
            </a:xfrm>
            <a:prstGeom prst="rect">
              <a:avLst/>
            </a:prstGeom>
            <a:noFill/>
          </p:spPr>
          <p:txBody>
            <a:bodyPr wrap="square" rtlCol="0">
              <a:spAutoFit/>
            </a:bodyPr>
            <a:lstStyle/>
            <a:p>
              <a:pPr algn="ctr"/>
              <a:endParaRPr kumimoji="1" lang="ja-JP" altLang="en-US" sz="700"/>
            </a:p>
          </p:txBody>
        </p:sp>
      </p:grpSp>
      <p:grpSp>
        <p:nvGrpSpPr>
          <p:cNvPr id="179" name="グループ化 178">
            <a:extLst>
              <a:ext uri="{FF2B5EF4-FFF2-40B4-BE49-F238E27FC236}">
                <a16:creationId xmlns:a16="http://schemas.microsoft.com/office/drawing/2014/main" id="{54EE2E69-213B-2141-8926-FAC02D21ADF5}"/>
              </a:ext>
            </a:extLst>
          </p:cNvPr>
          <p:cNvGrpSpPr/>
          <p:nvPr/>
        </p:nvGrpSpPr>
        <p:grpSpPr>
          <a:xfrm>
            <a:off x="6790771" y="4594098"/>
            <a:ext cx="461938" cy="400388"/>
            <a:chOff x="6790771" y="4490193"/>
            <a:chExt cx="461938" cy="400388"/>
          </a:xfrm>
        </p:grpSpPr>
        <p:sp>
          <p:nvSpPr>
            <p:cNvPr id="180" name="円/楕円 179">
              <a:extLst>
                <a:ext uri="{FF2B5EF4-FFF2-40B4-BE49-F238E27FC236}">
                  <a16:creationId xmlns:a16="http://schemas.microsoft.com/office/drawing/2014/main" id="{1D7A6890-3A6B-0749-83BC-35DC77C4527D}"/>
                </a:ext>
              </a:extLst>
            </p:cNvPr>
            <p:cNvSpPr/>
            <p:nvPr/>
          </p:nvSpPr>
          <p:spPr>
            <a:xfrm>
              <a:off x="6816298" y="4490193"/>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テキスト ボックス 180">
              <a:extLst>
                <a:ext uri="{FF2B5EF4-FFF2-40B4-BE49-F238E27FC236}">
                  <a16:creationId xmlns:a16="http://schemas.microsoft.com/office/drawing/2014/main" id="{8FECFAE6-8FC0-BB4B-9EF1-93257A31373E}"/>
                </a:ext>
              </a:extLst>
            </p:cNvPr>
            <p:cNvSpPr txBox="1"/>
            <p:nvPr/>
          </p:nvSpPr>
          <p:spPr>
            <a:xfrm>
              <a:off x="6790771" y="4547352"/>
              <a:ext cx="461938" cy="200055"/>
            </a:xfrm>
            <a:prstGeom prst="rect">
              <a:avLst/>
            </a:prstGeom>
            <a:noFill/>
          </p:spPr>
          <p:txBody>
            <a:bodyPr wrap="square" rtlCol="0">
              <a:spAutoFit/>
            </a:bodyPr>
            <a:lstStyle/>
            <a:p>
              <a:endParaRPr kumimoji="1" lang="ja-JP" altLang="en-US" sz="700"/>
            </a:p>
          </p:txBody>
        </p:sp>
      </p:grpSp>
      <p:grpSp>
        <p:nvGrpSpPr>
          <p:cNvPr id="182" name="グループ化 181">
            <a:extLst>
              <a:ext uri="{FF2B5EF4-FFF2-40B4-BE49-F238E27FC236}">
                <a16:creationId xmlns:a16="http://schemas.microsoft.com/office/drawing/2014/main" id="{21DA19F5-289F-0E46-B392-64E0AA8E7B27}"/>
              </a:ext>
            </a:extLst>
          </p:cNvPr>
          <p:cNvGrpSpPr/>
          <p:nvPr/>
        </p:nvGrpSpPr>
        <p:grpSpPr>
          <a:xfrm>
            <a:off x="9000797" y="5054213"/>
            <a:ext cx="572756" cy="462322"/>
            <a:chOff x="4933619" y="4309079"/>
            <a:chExt cx="572756" cy="462322"/>
          </a:xfrm>
        </p:grpSpPr>
        <p:sp>
          <p:nvSpPr>
            <p:cNvPr id="183" name="円/楕円 182">
              <a:extLst>
                <a:ext uri="{FF2B5EF4-FFF2-40B4-BE49-F238E27FC236}">
                  <a16:creationId xmlns:a16="http://schemas.microsoft.com/office/drawing/2014/main" id="{CA0EA3C0-B142-5D4B-A6C7-B2D3F5594E5A}"/>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テキスト ボックス 183">
              <a:extLst>
                <a:ext uri="{FF2B5EF4-FFF2-40B4-BE49-F238E27FC236}">
                  <a16:creationId xmlns:a16="http://schemas.microsoft.com/office/drawing/2014/main" id="{D5BE3079-7022-A043-AC75-0240F7579E10}"/>
                </a:ext>
              </a:extLst>
            </p:cNvPr>
            <p:cNvSpPr txBox="1"/>
            <p:nvPr/>
          </p:nvSpPr>
          <p:spPr>
            <a:xfrm>
              <a:off x="4933619" y="4398266"/>
              <a:ext cx="572756" cy="200055"/>
            </a:xfrm>
            <a:prstGeom prst="rect">
              <a:avLst/>
            </a:prstGeom>
            <a:noFill/>
          </p:spPr>
          <p:txBody>
            <a:bodyPr wrap="square" rtlCol="0">
              <a:spAutoFit/>
            </a:bodyPr>
            <a:lstStyle/>
            <a:p>
              <a:endParaRPr kumimoji="1" lang="ja-JP" altLang="en-US" sz="700"/>
            </a:p>
          </p:txBody>
        </p:sp>
      </p:grpSp>
      <p:grpSp>
        <p:nvGrpSpPr>
          <p:cNvPr id="185" name="グループ化 184">
            <a:extLst>
              <a:ext uri="{FF2B5EF4-FFF2-40B4-BE49-F238E27FC236}">
                <a16:creationId xmlns:a16="http://schemas.microsoft.com/office/drawing/2014/main" id="{E281050B-2C0C-DF44-8914-2F73310E4FB8}"/>
              </a:ext>
            </a:extLst>
          </p:cNvPr>
          <p:cNvGrpSpPr/>
          <p:nvPr/>
        </p:nvGrpSpPr>
        <p:grpSpPr>
          <a:xfrm>
            <a:off x="5158053" y="5510643"/>
            <a:ext cx="572756" cy="462322"/>
            <a:chOff x="4933619" y="4309079"/>
            <a:chExt cx="572756" cy="462322"/>
          </a:xfrm>
        </p:grpSpPr>
        <p:sp>
          <p:nvSpPr>
            <p:cNvPr id="186" name="円/楕円 185">
              <a:extLst>
                <a:ext uri="{FF2B5EF4-FFF2-40B4-BE49-F238E27FC236}">
                  <a16:creationId xmlns:a16="http://schemas.microsoft.com/office/drawing/2014/main" id="{B9CD2324-D554-074E-B331-1F531E718AC7}"/>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a:extLst>
                <a:ext uri="{FF2B5EF4-FFF2-40B4-BE49-F238E27FC236}">
                  <a16:creationId xmlns:a16="http://schemas.microsoft.com/office/drawing/2014/main" id="{19E3DE48-407A-7547-B6DC-F5C3739EC212}"/>
                </a:ext>
              </a:extLst>
            </p:cNvPr>
            <p:cNvSpPr txBox="1"/>
            <p:nvPr/>
          </p:nvSpPr>
          <p:spPr>
            <a:xfrm>
              <a:off x="4933619" y="4462182"/>
              <a:ext cx="572756" cy="200055"/>
            </a:xfrm>
            <a:prstGeom prst="rect">
              <a:avLst/>
            </a:prstGeom>
            <a:noFill/>
          </p:spPr>
          <p:txBody>
            <a:bodyPr wrap="square" rtlCol="0">
              <a:spAutoFit/>
            </a:bodyPr>
            <a:lstStyle/>
            <a:p>
              <a:endParaRPr kumimoji="1" lang="ja-JP" altLang="en-US" sz="700"/>
            </a:p>
          </p:txBody>
        </p:sp>
      </p:grpSp>
      <p:sp>
        <p:nvSpPr>
          <p:cNvPr id="188" name="四角形吹き出し 187">
            <a:extLst>
              <a:ext uri="{FF2B5EF4-FFF2-40B4-BE49-F238E27FC236}">
                <a16:creationId xmlns:a16="http://schemas.microsoft.com/office/drawing/2014/main" id="{C47B7546-AE7A-E34D-9A34-6D89F7BDD374}"/>
              </a:ext>
            </a:extLst>
          </p:cNvPr>
          <p:cNvSpPr/>
          <p:nvPr/>
        </p:nvSpPr>
        <p:spPr>
          <a:xfrm>
            <a:off x="2655239" y="5185049"/>
            <a:ext cx="1640471" cy="422835"/>
          </a:xfrm>
          <a:prstGeom prst="wedgeRectCallout">
            <a:avLst>
              <a:gd name="adj1" fmla="val 70684"/>
              <a:gd name="adj2" fmla="val 38901"/>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endParaRPr lang="ja-JP" altLang="en-US" sz="800">
              <a:solidFill>
                <a:schemeClr val="tx1"/>
              </a:solidFill>
              <a:latin typeface="Yu Gothic UI" panose="020B0500000000000000" pitchFamily="34" charset="-128"/>
              <a:ea typeface="Yu Gothic UI" panose="020B0500000000000000" pitchFamily="34" charset="-128"/>
              <a:hlinkClick r:id="rId9">
                <a:extLst>
                  <a:ext uri="{A12FA001-AC4F-418D-AE19-62706E023703}">
                    <ahyp:hlinkClr xmlns:ahyp="http://schemas.microsoft.com/office/drawing/2018/hyperlinkcolor" val="tx"/>
                  </a:ext>
                </a:extLst>
              </a:hlinkClick>
            </a:endParaRPr>
          </a:p>
        </p:txBody>
      </p:sp>
      <p:sp>
        <p:nvSpPr>
          <p:cNvPr id="189" name="四角形吹き出し 188">
            <a:extLst>
              <a:ext uri="{FF2B5EF4-FFF2-40B4-BE49-F238E27FC236}">
                <a16:creationId xmlns:a16="http://schemas.microsoft.com/office/drawing/2014/main" id="{F898F75D-A9AF-B54E-AA54-53C99514CEF1}"/>
              </a:ext>
            </a:extLst>
          </p:cNvPr>
          <p:cNvSpPr/>
          <p:nvPr/>
        </p:nvSpPr>
        <p:spPr>
          <a:xfrm>
            <a:off x="2655239" y="5745119"/>
            <a:ext cx="1640471" cy="490212"/>
          </a:xfrm>
          <a:prstGeom prst="wedgeRectCallout">
            <a:avLst>
              <a:gd name="adj1" fmla="val 63716"/>
              <a:gd name="adj2" fmla="val -42194"/>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endParaRPr lang="en-US" altLang="ja-JP" sz="800" dirty="0">
              <a:solidFill>
                <a:schemeClr val="tx1"/>
              </a:solidFill>
              <a:latin typeface="Yu Gothic UI" panose="020B0500000000000000" pitchFamily="34" charset="-128"/>
              <a:ea typeface="Yu Gothic UI" panose="020B0500000000000000" pitchFamily="34" charset="-128"/>
            </a:endParaRPr>
          </a:p>
        </p:txBody>
      </p:sp>
      <p:sp>
        <p:nvSpPr>
          <p:cNvPr id="190" name="ホームベース 189">
            <a:extLst>
              <a:ext uri="{FF2B5EF4-FFF2-40B4-BE49-F238E27FC236}">
                <a16:creationId xmlns:a16="http://schemas.microsoft.com/office/drawing/2014/main" id="{05D52E05-95BF-9842-8BCA-AF552B2C6215}"/>
              </a:ext>
            </a:extLst>
          </p:cNvPr>
          <p:cNvSpPr/>
          <p:nvPr/>
        </p:nvSpPr>
        <p:spPr>
          <a:xfrm>
            <a:off x="4197516" y="2847760"/>
            <a:ext cx="1486578" cy="170196"/>
          </a:xfrm>
          <a:prstGeom prst="homePlate">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91" name="ホームベース 190">
            <a:extLst>
              <a:ext uri="{FF2B5EF4-FFF2-40B4-BE49-F238E27FC236}">
                <a16:creationId xmlns:a16="http://schemas.microsoft.com/office/drawing/2014/main" id="{5F9C1B1F-D6DC-8943-9237-EC0F318AAFEB}"/>
              </a:ext>
            </a:extLst>
          </p:cNvPr>
          <p:cNvSpPr/>
          <p:nvPr/>
        </p:nvSpPr>
        <p:spPr>
          <a:xfrm>
            <a:off x="3752243" y="2847760"/>
            <a:ext cx="828423"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施設営業停止</a:t>
            </a:r>
            <a:endParaRPr lang="ja-JP" altLang="en-US" sz="900" dirty="0">
              <a:solidFill>
                <a:srgbClr val="283756"/>
              </a:solidFill>
              <a:latin typeface="Yu Gothic UI" panose="020B0500000000000000" pitchFamily="34" charset="-128"/>
              <a:ea typeface="Yu Gothic UI" panose="020B0500000000000000" pitchFamily="34" charset="-128"/>
            </a:endParaRPr>
          </a:p>
        </p:txBody>
      </p:sp>
      <p:pic>
        <p:nvPicPr>
          <p:cNvPr id="192" name="図 191">
            <a:extLst>
              <a:ext uri="{FF2B5EF4-FFF2-40B4-BE49-F238E27FC236}">
                <a16:creationId xmlns:a16="http://schemas.microsoft.com/office/drawing/2014/main" id="{00A5B895-D3CA-7246-AEA0-AD3A090A6766}"/>
              </a:ext>
            </a:extLst>
          </p:cNvPr>
          <p:cNvPicPr>
            <a:picLocks noChangeAspect="1"/>
          </p:cNvPicPr>
          <p:nvPr/>
        </p:nvPicPr>
        <p:blipFill>
          <a:blip r:embed="rId8"/>
          <a:stretch>
            <a:fillRect/>
          </a:stretch>
        </p:blipFill>
        <p:spPr>
          <a:xfrm>
            <a:off x="6940438" y="3883746"/>
            <a:ext cx="2286568" cy="315783"/>
          </a:xfrm>
          <a:prstGeom prst="rect">
            <a:avLst/>
          </a:prstGeom>
        </p:spPr>
      </p:pic>
      <p:pic>
        <p:nvPicPr>
          <p:cNvPr id="194" name="図 193">
            <a:extLst>
              <a:ext uri="{FF2B5EF4-FFF2-40B4-BE49-F238E27FC236}">
                <a16:creationId xmlns:a16="http://schemas.microsoft.com/office/drawing/2014/main" id="{A126EAFA-8425-FB45-921C-B2DFFCD03906}"/>
              </a:ext>
            </a:extLst>
          </p:cNvPr>
          <p:cNvPicPr>
            <a:picLocks noChangeAspect="1"/>
          </p:cNvPicPr>
          <p:nvPr/>
        </p:nvPicPr>
        <p:blipFill>
          <a:blip r:embed="rId8"/>
          <a:stretch>
            <a:fillRect/>
          </a:stretch>
        </p:blipFill>
        <p:spPr>
          <a:xfrm>
            <a:off x="6940438" y="4255804"/>
            <a:ext cx="2286568" cy="315783"/>
          </a:xfrm>
          <a:prstGeom prst="rect">
            <a:avLst/>
          </a:prstGeom>
        </p:spPr>
      </p:pic>
    </p:spTree>
    <p:extLst>
      <p:ext uri="{BB962C8B-B14F-4D97-AF65-F5344CB8AC3E}">
        <p14:creationId xmlns:p14="http://schemas.microsoft.com/office/powerpoint/2010/main" val="257828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5"/>
          <p:cNvSpPr txBox="1">
            <a:spLocks noGrp="1"/>
          </p:cNvSpPr>
          <p:nvPr>
            <p:ph type="title"/>
          </p:nvPr>
        </p:nvSpPr>
        <p:spPr>
          <a:xfrm>
            <a:off x="336000" y="2608639"/>
            <a:ext cx="11520000" cy="1440000"/>
          </a:xfrm>
          <a:prstGeom prst="rect">
            <a:avLst/>
          </a:prstGeom>
          <a:noFill/>
          <a:ln>
            <a:noFill/>
          </a:ln>
        </p:spPr>
        <p:txBody>
          <a:bodyPr spcFirstLastPara="1" wrap="square" lIns="36000" tIns="36000" rIns="36000" bIns="36000" anchor="ctr" anchorCtr="0">
            <a:noAutofit/>
          </a:bodyPr>
          <a:lstStyle/>
          <a:p>
            <a:pPr lvl="0">
              <a:spcBef>
                <a:spcPts val="0"/>
              </a:spcBef>
              <a:buClr>
                <a:schemeClr val="lt1"/>
              </a:buClr>
              <a:buSzPts val="3200"/>
            </a:pPr>
            <a:r>
              <a:rPr lang="en" sz="2000" b="1" dirty="0">
                <a:latin typeface="Garamond" panose="02020404030301010803" pitchFamily="18" charset="0"/>
                <a:ea typeface="Cambria Math" panose="02040503050406030204" pitchFamily="18" charset="0"/>
                <a:cs typeface="Futura Medium" panose="020B0602020204020303" pitchFamily="34" charset="-79"/>
              </a:rPr>
              <a:t>When something bad happens you have three choices. </a:t>
            </a:r>
            <a:br>
              <a:rPr lang="en" sz="2000" b="1" dirty="0">
                <a:latin typeface="Garamond" panose="02020404030301010803" pitchFamily="18" charset="0"/>
                <a:ea typeface="Cambria Math" panose="02040503050406030204" pitchFamily="18" charset="0"/>
                <a:cs typeface="Futura Medium" panose="020B0602020204020303" pitchFamily="34" charset="-79"/>
              </a:rPr>
            </a:br>
            <a:r>
              <a:rPr lang="en" sz="2000" b="1" dirty="0">
                <a:latin typeface="Garamond" panose="02020404030301010803" pitchFamily="18" charset="0"/>
                <a:ea typeface="Cambria Math" panose="02040503050406030204" pitchFamily="18" charset="0"/>
                <a:cs typeface="Futura Medium" panose="020B0602020204020303" pitchFamily="34" charset="-79"/>
              </a:rPr>
              <a:t>You can either let it define you, let it destroy you, or you can let it strengthen you.</a:t>
            </a:r>
            <a:r>
              <a:rPr lang="ja-JP" altLang="en-US" sz="2000" b="1">
                <a:latin typeface="Garamond" panose="02020404030301010803" pitchFamily="18" charset="0"/>
                <a:cs typeface="Futura Medium" panose="020B0602020204020303" pitchFamily="34" charset="-79"/>
              </a:rPr>
              <a:t> </a:t>
            </a:r>
            <a:br>
              <a:rPr lang="en-US" altLang="ja-JP" sz="2000" b="1" dirty="0">
                <a:latin typeface="Garamond" panose="02020404030301010803" pitchFamily="18" charset="0"/>
                <a:ea typeface="Cambria Math" panose="02040503050406030204" pitchFamily="18" charset="0"/>
                <a:cs typeface="Futura Medium" panose="020B0602020204020303" pitchFamily="34" charset="-79"/>
              </a:rPr>
            </a:br>
            <a:r>
              <a:rPr lang="ja-JP" altLang="en-US" sz="1600" b="1">
                <a:latin typeface="Garamond" panose="02020404030301010803" pitchFamily="18" charset="0"/>
                <a:cs typeface="Futura Medium" panose="020B0602020204020303" pitchFamily="34" charset="-79"/>
              </a:rPr>
              <a:t> ーー</a:t>
            </a:r>
            <a:r>
              <a:rPr lang="en" altLang="ja-JP" sz="1600" b="1" dirty="0">
                <a:latin typeface="Garamond" panose="02020404030301010803" pitchFamily="18" charset="0"/>
                <a:ea typeface="Cambria Math" panose="02040503050406030204" pitchFamily="18" charset="0"/>
                <a:cs typeface="Futura Medium" panose="020B0602020204020303" pitchFamily="34" charset="-79"/>
              </a:rPr>
              <a:t> </a:t>
            </a:r>
            <a:r>
              <a:rPr lang="en" altLang="ja-JP" sz="1600" b="1" dirty="0" err="1">
                <a:latin typeface="Garamond" panose="02020404030301010803" pitchFamily="18" charset="0"/>
                <a:ea typeface="Cambria Math" panose="02040503050406030204" pitchFamily="18" charset="0"/>
                <a:cs typeface="Futura Medium" panose="020B0602020204020303" pitchFamily="34" charset="-79"/>
              </a:rPr>
              <a:t>Dr.Seuss</a:t>
            </a:r>
            <a:endParaRPr sz="2000" b="1" dirty="0">
              <a:latin typeface="Garamond" panose="02020404030301010803" pitchFamily="18" charset="0"/>
              <a:ea typeface="Cambria Math" panose="02040503050406030204" pitchFamily="18" charset="0"/>
              <a:cs typeface="Futura Medium" panose="020B0602020204020303" pitchFamily="34" charset="-79"/>
            </a:endParaRPr>
          </a:p>
        </p:txBody>
      </p:sp>
      <p:sp>
        <p:nvSpPr>
          <p:cNvPr id="85" name="Google Shape;85;p5"/>
          <p:cNvSpPr txBox="1">
            <a:spLocks noGrp="1"/>
          </p:cNvSpPr>
          <p:nvPr>
            <p:ph type="sldNum" idx="12"/>
          </p:nvPr>
        </p:nvSpPr>
        <p:spPr>
          <a:xfrm>
            <a:off x="9011200" y="6315439"/>
            <a:ext cx="2844800" cy="365125"/>
          </a:xfrm>
          <a:prstGeom prst="rect">
            <a:avLst/>
          </a:prstGeom>
          <a:solidFill>
            <a:schemeClr val="lt1"/>
          </a:solidFill>
          <a:ln>
            <a:noFill/>
          </a:ln>
        </p:spPr>
        <p:txBody>
          <a:bodyPr spcFirstLastPara="1" wrap="square" lIns="36000" tIns="36000" rIns="36000" bIns="360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ltLang="ja-JP" smtClean="0"/>
              <a:pPr/>
              <a:t>1</a:t>
            </a:fld>
            <a:endParaRPr/>
          </a:p>
        </p:txBody>
      </p:sp>
      <p:sp>
        <p:nvSpPr>
          <p:cNvPr id="4" name="Google Shape;84;p5">
            <a:extLst>
              <a:ext uri="{FF2B5EF4-FFF2-40B4-BE49-F238E27FC236}">
                <a16:creationId xmlns:a16="http://schemas.microsoft.com/office/drawing/2014/main" id="{08CAF4DF-E91C-1342-B34E-E247F12975DF}"/>
              </a:ext>
            </a:extLst>
          </p:cNvPr>
          <p:cNvSpPr txBox="1">
            <a:spLocks/>
          </p:cNvSpPr>
          <p:nvPr/>
        </p:nvSpPr>
        <p:spPr>
          <a:xfrm>
            <a:off x="336000" y="4462039"/>
            <a:ext cx="11520000" cy="1440000"/>
          </a:xfrm>
          <a:prstGeom prst="rect">
            <a:avLst/>
          </a:prstGeom>
          <a:noFill/>
          <a:ln>
            <a:noFill/>
          </a:ln>
        </p:spPr>
        <p:txBody>
          <a:bodyPr spcFirstLastPara="1" vert="horz" wrap="square" lIns="36000" tIns="36000" rIns="36000" bIns="36000" rtlCol="0" anchor="ctr" anchorCtr="0">
            <a:noAutofit/>
          </a:bodyPr>
          <a:lstStyle>
            <a:lvl1pPr algn="ctr" defTabSz="914400" rtl="0" eaLnBrk="1" latinLnBrk="0" hangingPunct="1">
              <a:spcBef>
                <a:spcPct val="0"/>
              </a:spcBef>
              <a:buNone/>
              <a:defRPr kumimoji="1" sz="3200" b="0" kern="1200">
                <a:solidFill>
                  <a:schemeClr val="bg1"/>
                </a:solidFill>
                <a:latin typeface="游ゴシック Medium" panose="020B0500000000000000" pitchFamily="50" charset="-128"/>
                <a:ea typeface="游ゴシック Medium" panose="020B0500000000000000" pitchFamily="50" charset="-128"/>
                <a:cs typeface="+mj-cs"/>
              </a:defRPr>
            </a:lvl1pPr>
          </a:lstStyle>
          <a:p>
            <a:pPr>
              <a:spcBef>
                <a:spcPts val="0"/>
              </a:spcBef>
              <a:buClr>
                <a:schemeClr val="lt1"/>
              </a:buClr>
              <a:buSzPts val="3200"/>
            </a:pPr>
            <a:r>
              <a:rPr lang="ja-JP" altLang="en-US" sz="1400">
                <a:latin typeface="Yu Mincho" panose="02020400000000000000" pitchFamily="18" charset="-128"/>
                <a:ea typeface="Yu Mincho" panose="02020400000000000000" pitchFamily="18" charset="-128"/>
                <a:cs typeface="Futura Medium" panose="020B0602020204020303" pitchFamily="34" charset="-79"/>
              </a:rPr>
              <a:t>よくないことが起きた時、人には</a:t>
            </a:r>
            <a:r>
              <a:rPr lang="en-US" altLang="ja-JP" sz="1400" dirty="0">
                <a:latin typeface="Yu Mincho" panose="02020400000000000000" pitchFamily="18" charset="-128"/>
                <a:ea typeface="Yu Mincho" panose="02020400000000000000" pitchFamily="18" charset="-128"/>
                <a:cs typeface="Futura Medium" panose="020B0602020204020303" pitchFamily="34" charset="-79"/>
              </a:rPr>
              <a:t>3</a:t>
            </a:r>
            <a:r>
              <a:rPr lang="ja-JP" altLang="en-US" sz="1400">
                <a:latin typeface="Yu Mincho" panose="02020400000000000000" pitchFamily="18" charset="-128"/>
                <a:ea typeface="Yu Mincho" panose="02020400000000000000" pitchFamily="18" charset="-128"/>
                <a:cs typeface="Futura Medium" panose="020B0602020204020303" pitchFamily="34" charset="-79"/>
              </a:rPr>
              <a:t>つの選択肢がある。</a:t>
            </a:r>
            <a:endParaRPr lang="en-US" altLang="ja-JP" sz="1400" dirty="0">
              <a:latin typeface="Yu Mincho" panose="02020400000000000000" pitchFamily="18" charset="-128"/>
              <a:ea typeface="Yu Mincho" panose="02020400000000000000" pitchFamily="18" charset="-128"/>
              <a:cs typeface="Futura Medium" panose="020B0602020204020303" pitchFamily="34" charset="-79"/>
            </a:endParaRPr>
          </a:p>
          <a:p>
            <a:pPr>
              <a:spcBef>
                <a:spcPts val="0"/>
              </a:spcBef>
              <a:buClr>
                <a:schemeClr val="lt1"/>
              </a:buClr>
              <a:buSzPts val="3200"/>
            </a:pPr>
            <a:r>
              <a:rPr lang="ja-JP" altLang="en-US" sz="1400">
                <a:latin typeface="Yu Mincho" panose="02020400000000000000" pitchFamily="18" charset="-128"/>
                <a:ea typeface="Yu Mincho" panose="02020400000000000000" pitchFamily="18" charset="-128"/>
                <a:cs typeface="Futura Medium" panose="020B0602020204020303" pitchFamily="34" charset="-79"/>
              </a:rPr>
              <a:t>振り回されるか、壊されるか、あるいはそれを糧に成長するかだ</a:t>
            </a:r>
            <a:endParaRPr lang="en-US" altLang="ja-JP" sz="1400" dirty="0">
              <a:latin typeface="Yu Mincho" panose="02020400000000000000" pitchFamily="18" charset="-128"/>
              <a:ea typeface="Yu Mincho" panose="02020400000000000000" pitchFamily="18" charset="-128"/>
              <a:cs typeface="Futura Medium" panose="020B0602020204020303" pitchFamily="34" charset="-79"/>
            </a:endParaRPr>
          </a:p>
          <a:p>
            <a:pPr>
              <a:spcBef>
                <a:spcPts val="0"/>
              </a:spcBef>
              <a:buClr>
                <a:schemeClr val="lt1"/>
              </a:buClr>
              <a:buSzPts val="3200"/>
            </a:pPr>
            <a:r>
              <a:rPr lang="ja-JP" altLang="en-US" sz="1400">
                <a:latin typeface="Yu Mincho" panose="02020400000000000000" pitchFamily="18" charset="-128"/>
                <a:ea typeface="Yu Mincho" panose="02020400000000000000" pitchFamily="18" charset="-128"/>
                <a:cs typeface="Futura Medium" panose="020B0602020204020303" pitchFamily="34" charset="-79"/>
              </a:rPr>
              <a:t>ドクター・スース</a:t>
            </a:r>
            <a:endParaRPr lang="ja-JP" altLang="en-US" sz="1400" dirty="0">
              <a:latin typeface="Yu Mincho" panose="02020400000000000000" pitchFamily="18" charset="-128"/>
              <a:ea typeface="Yu Mincho" panose="02020400000000000000" pitchFamily="18" charset="-128"/>
              <a:cs typeface="Futura Medium" panose="020B0602020204020303" pitchFamily="34" charset="-79"/>
            </a:endParaRPr>
          </a:p>
        </p:txBody>
      </p:sp>
    </p:spTree>
    <p:extLst>
      <p:ext uri="{BB962C8B-B14F-4D97-AF65-F5344CB8AC3E}">
        <p14:creationId xmlns:p14="http://schemas.microsoft.com/office/powerpoint/2010/main" val="262968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グループ化 121">
            <a:extLst>
              <a:ext uri="{FF2B5EF4-FFF2-40B4-BE49-F238E27FC236}">
                <a16:creationId xmlns:a16="http://schemas.microsoft.com/office/drawing/2014/main" id="{020E965F-D9D3-1B48-80EA-AC8412636837}"/>
              </a:ext>
            </a:extLst>
          </p:cNvPr>
          <p:cNvGrpSpPr/>
          <p:nvPr/>
        </p:nvGrpSpPr>
        <p:grpSpPr>
          <a:xfrm>
            <a:off x="2215806" y="6199182"/>
            <a:ext cx="8993903" cy="420160"/>
            <a:chOff x="2215806" y="6199182"/>
            <a:chExt cx="8993903" cy="420160"/>
          </a:xfrm>
        </p:grpSpPr>
        <p:sp>
          <p:nvSpPr>
            <p:cNvPr id="123" name="テキスト ボックス 122">
              <a:extLst>
                <a:ext uri="{FF2B5EF4-FFF2-40B4-BE49-F238E27FC236}">
                  <a16:creationId xmlns:a16="http://schemas.microsoft.com/office/drawing/2014/main" id="{DABE3963-8D4A-E04A-A11A-F6E92855EDA5}"/>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24" name="テキスト ボックス 123">
              <a:extLst>
                <a:ext uri="{FF2B5EF4-FFF2-40B4-BE49-F238E27FC236}">
                  <a16:creationId xmlns:a16="http://schemas.microsoft.com/office/drawing/2014/main" id="{A652E531-7D04-A04D-AE40-D5371E2136BA}"/>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25" name="テキスト ボックス 124">
              <a:extLst>
                <a:ext uri="{FF2B5EF4-FFF2-40B4-BE49-F238E27FC236}">
                  <a16:creationId xmlns:a16="http://schemas.microsoft.com/office/drawing/2014/main" id="{A955139E-377E-A643-A4FF-AFBD15542CDF}"/>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126" name="テキスト ボックス 125">
              <a:extLst>
                <a:ext uri="{FF2B5EF4-FFF2-40B4-BE49-F238E27FC236}">
                  <a16:creationId xmlns:a16="http://schemas.microsoft.com/office/drawing/2014/main" id="{36A2A0D0-A6A2-D149-86E0-4945AD2082F8}"/>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127" name="テキスト ボックス 126">
              <a:extLst>
                <a:ext uri="{FF2B5EF4-FFF2-40B4-BE49-F238E27FC236}">
                  <a16:creationId xmlns:a16="http://schemas.microsoft.com/office/drawing/2014/main" id="{8B4E7DC0-5210-A147-93F6-F1CF1FC59869}"/>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128" name="テキスト ボックス 127">
              <a:extLst>
                <a:ext uri="{FF2B5EF4-FFF2-40B4-BE49-F238E27FC236}">
                  <a16:creationId xmlns:a16="http://schemas.microsoft.com/office/drawing/2014/main" id="{0F4D389A-67D2-8344-AD13-3C5A1EA7A5CB}"/>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129" name="テキスト ボックス 128">
              <a:extLst>
                <a:ext uri="{FF2B5EF4-FFF2-40B4-BE49-F238E27FC236}">
                  <a16:creationId xmlns:a16="http://schemas.microsoft.com/office/drawing/2014/main" id="{EEA3463E-C357-AA43-9E83-DD86CB9470DC}"/>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130" name="テキスト ボックス 129">
              <a:extLst>
                <a:ext uri="{FF2B5EF4-FFF2-40B4-BE49-F238E27FC236}">
                  <a16:creationId xmlns:a16="http://schemas.microsoft.com/office/drawing/2014/main" id="{F2BC66B2-8683-E445-A1A7-14EE3D1FD4B4}"/>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131" name="テキスト ボックス 130">
              <a:extLst>
                <a:ext uri="{FF2B5EF4-FFF2-40B4-BE49-F238E27FC236}">
                  <a16:creationId xmlns:a16="http://schemas.microsoft.com/office/drawing/2014/main" id="{00C49C12-C534-1B40-8FE4-C6A63F4E5FD0}"/>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132" name="テキスト ボックス 131">
              <a:extLst>
                <a:ext uri="{FF2B5EF4-FFF2-40B4-BE49-F238E27FC236}">
                  <a16:creationId xmlns:a16="http://schemas.microsoft.com/office/drawing/2014/main" id="{11ACA6EE-4B9F-0F44-8115-30A98188D641}"/>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133" name="テキスト ボックス 132">
              <a:extLst>
                <a:ext uri="{FF2B5EF4-FFF2-40B4-BE49-F238E27FC236}">
                  <a16:creationId xmlns:a16="http://schemas.microsoft.com/office/drawing/2014/main" id="{734FC931-50AD-154C-8BE8-CE5E2B259EF2}"/>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134" name="テキスト ボックス 133">
              <a:extLst>
                <a:ext uri="{FF2B5EF4-FFF2-40B4-BE49-F238E27FC236}">
                  <a16:creationId xmlns:a16="http://schemas.microsoft.com/office/drawing/2014/main" id="{2C565E95-02BE-8244-BBED-73C30E4112BE}"/>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135" name="テキスト ボックス 134">
              <a:extLst>
                <a:ext uri="{FF2B5EF4-FFF2-40B4-BE49-F238E27FC236}">
                  <a16:creationId xmlns:a16="http://schemas.microsoft.com/office/drawing/2014/main" id="{C584560D-6B51-0E4F-BE37-369EC20D4216}"/>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136" name="テキスト ボックス 135">
              <a:extLst>
                <a:ext uri="{FF2B5EF4-FFF2-40B4-BE49-F238E27FC236}">
                  <a16:creationId xmlns:a16="http://schemas.microsoft.com/office/drawing/2014/main" id="{E96743AB-3921-2446-BBB1-11C7081A1751}"/>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37" name="テキスト ボックス 136">
              <a:extLst>
                <a:ext uri="{FF2B5EF4-FFF2-40B4-BE49-F238E27FC236}">
                  <a16:creationId xmlns:a16="http://schemas.microsoft.com/office/drawing/2014/main" id="{E971D16A-0F9A-F741-828F-5C6BCEC820AD}"/>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8" name="テキスト ボックス 137">
              <a:extLst>
                <a:ext uri="{FF2B5EF4-FFF2-40B4-BE49-F238E27FC236}">
                  <a16:creationId xmlns:a16="http://schemas.microsoft.com/office/drawing/2014/main" id="{6C377743-ED68-BC40-935C-1B2252394CF4}"/>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9" name="テキスト ボックス 138">
              <a:extLst>
                <a:ext uri="{FF2B5EF4-FFF2-40B4-BE49-F238E27FC236}">
                  <a16:creationId xmlns:a16="http://schemas.microsoft.com/office/drawing/2014/main" id="{5ED83291-CEF7-AE46-8ED5-9DEF09606F0D}"/>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sp>
        <p:nvSpPr>
          <p:cNvPr id="99" name="正方形/長方形 98">
            <a:extLst>
              <a:ext uri="{FF2B5EF4-FFF2-40B4-BE49-F238E27FC236}">
                <a16:creationId xmlns:a16="http://schemas.microsoft.com/office/drawing/2014/main" id="{C1A0044E-1C49-6B40-9477-4A37CE5ED48A}"/>
              </a:ext>
            </a:extLst>
          </p:cNvPr>
          <p:cNvSpPr/>
          <p:nvPr/>
        </p:nvSpPr>
        <p:spPr>
          <a:xfrm>
            <a:off x="1458882" y="1675211"/>
            <a:ext cx="9688940" cy="1515240"/>
          </a:xfrm>
          <a:prstGeom prst="rect">
            <a:avLst/>
          </a:prstGeom>
          <a:solidFill>
            <a:srgbClr val="FA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2328A548-0D82-3442-9A32-7E5E05FCFAB1}"/>
              </a:ext>
            </a:extLst>
          </p:cNvPr>
          <p:cNvSpPr/>
          <p:nvPr/>
        </p:nvSpPr>
        <p:spPr>
          <a:xfrm>
            <a:off x="1458882" y="3253379"/>
            <a:ext cx="9688940" cy="1396283"/>
          </a:xfrm>
          <a:prstGeom prst="rect">
            <a:avLst/>
          </a:prstGeom>
          <a:solidFill>
            <a:srgbClr val="FCE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ACCDA6FC-5E7A-9A49-ABE3-88D195D79A91}"/>
              </a:ext>
            </a:extLst>
          </p:cNvPr>
          <p:cNvSpPr/>
          <p:nvPr/>
        </p:nvSpPr>
        <p:spPr>
          <a:xfrm>
            <a:off x="1458882" y="4719235"/>
            <a:ext cx="9688940" cy="1420572"/>
          </a:xfrm>
          <a:prstGeom prst="rect">
            <a:avLst/>
          </a:prstGeom>
          <a:solidFill>
            <a:srgbClr val="FBF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a:extLst>
              <a:ext uri="{FF2B5EF4-FFF2-40B4-BE49-F238E27FC236}">
                <a16:creationId xmlns:a16="http://schemas.microsoft.com/office/drawing/2014/main" id="{E12B5BCD-18FA-9D47-91A6-0D207001AB5B}"/>
              </a:ext>
            </a:extLst>
          </p:cNvPr>
          <p:cNvGrpSpPr/>
          <p:nvPr/>
        </p:nvGrpSpPr>
        <p:grpSpPr>
          <a:xfrm>
            <a:off x="4257704" y="1530000"/>
            <a:ext cx="5509049" cy="4680000"/>
            <a:chOff x="4257704" y="988745"/>
            <a:chExt cx="5509049" cy="5219811"/>
          </a:xfrm>
        </p:grpSpPr>
        <p:sp>
          <p:nvSpPr>
            <p:cNvPr id="140" name="正方形/長方形 139">
              <a:extLst>
                <a:ext uri="{FF2B5EF4-FFF2-40B4-BE49-F238E27FC236}">
                  <a16:creationId xmlns:a16="http://schemas.microsoft.com/office/drawing/2014/main" id="{7FF6D8BB-9F34-A44A-B488-C091151C0640}"/>
                </a:ext>
              </a:extLst>
            </p:cNvPr>
            <p:cNvSpPr/>
            <p:nvPr/>
          </p:nvSpPr>
          <p:spPr>
            <a:xfrm>
              <a:off x="4257704"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a:extLst>
                <a:ext uri="{FF2B5EF4-FFF2-40B4-BE49-F238E27FC236}">
                  <a16:creationId xmlns:a16="http://schemas.microsoft.com/office/drawing/2014/main" id="{2B83534B-7D78-EB4F-8712-E03777C68CBC}"/>
                </a:ext>
              </a:extLst>
            </p:cNvPr>
            <p:cNvSpPr/>
            <p:nvPr/>
          </p:nvSpPr>
          <p:spPr>
            <a:xfrm>
              <a:off x="6564486"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3DB08737-105B-4E4F-84C0-994306FEE355}"/>
                </a:ext>
              </a:extLst>
            </p:cNvPr>
            <p:cNvSpPr/>
            <p:nvPr/>
          </p:nvSpPr>
          <p:spPr>
            <a:xfrm>
              <a:off x="9519496" y="992321"/>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80" name="図 179">
            <a:extLst>
              <a:ext uri="{FF2B5EF4-FFF2-40B4-BE49-F238E27FC236}">
                <a16:creationId xmlns:a16="http://schemas.microsoft.com/office/drawing/2014/main" id="{A2DB1C33-78B9-A74C-AA0F-0CF81538573A}"/>
              </a:ext>
            </a:extLst>
          </p:cNvPr>
          <p:cNvPicPr>
            <a:picLocks noChangeAspect="1"/>
          </p:cNvPicPr>
          <p:nvPr/>
        </p:nvPicPr>
        <p:blipFill>
          <a:blip r:embed="rId2"/>
          <a:stretch>
            <a:fillRect/>
          </a:stretch>
        </p:blipFill>
        <p:spPr>
          <a:xfrm>
            <a:off x="2556314" y="1947358"/>
            <a:ext cx="8584363" cy="1170293"/>
          </a:xfrm>
          <a:prstGeom prst="rect">
            <a:avLst/>
          </a:prstGeom>
        </p:spPr>
      </p:pic>
      <p:grpSp>
        <p:nvGrpSpPr>
          <p:cNvPr id="102" name="グループ化 101">
            <a:extLst>
              <a:ext uri="{FF2B5EF4-FFF2-40B4-BE49-F238E27FC236}">
                <a16:creationId xmlns:a16="http://schemas.microsoft.com/office/drawing/2014/main" id="{EB98C972-B7FB-1947-B042-7C20BA25D170}"/>
              </a:ext>
            </a:extLst>
          </p:cNvPr>
          <p:cNvGrpSpPr/>
          <p:nvPr/>
        </p:nvGrpSpPr>
        <p:grpSpPr>
          <a:xfrm>
            <a:off x="1009813" y="1533205"/>
            <a:ext cx="10199896" cy="4676795"/>
            <a:chOff x="1009813" y="992320"/>
            <a:chExt cx="10199896" cy="5216236"/>
          </a:xfrm>
        </p:grpSpPr>
        <p:cxnSp>
          <p:nvCxnSpPr>
            <p:cNvPr id="103" name="直線コネクタ 102">
              <a:extLst>
                <a:ext uri="{FF2B5EF4-FFF2-40B4-BE49-F238E27FC236}">
                  <a16:creationId xmlns:a16="http://schemas.microsoft.com/office/drawing/2014/main" id="{6DB7FA93-F782-4E4C-B746-278C148553C8}"/>
                </a:ext>
              </a:extLst>
            </p:cNvPr>
            <p:cNvCxnSpPr/>
            <p:nvPr/>
          </p:nvCxnSpPr>
          <p:spPr>
            <a:xfrm flipV="1">
              <a:off x="1009813" y="1066198"/>
              <a:ext cx="10199896" cy="21966"/>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104" name="グループ化 103">
              <a:extLst>
                <a:ext uri="{FF2B5EF4-FFF2-40B4-BE49-F238E27FC236}">
                  <a16:creationId xmlns:a16="http://schemas.microsoft.com/office/drawing/2014/main" id="{3281E972-FBFB-1949-BFE7-6ED6D9B157F9}"/>
                </a:ext>
              </a:extLst>
            </p:cNvPr>
            <p:cNvGrpSpPr/>
            <p:nvPr/>
          </p:nvGrpSpPr>
          <p:grpSpPr>
            <a:xfrm>
              <a:off x="1009813" y="992320"/>
              <a:ext cx="10199896" cy="5216236"/>
              <a:chOff x="1009813" y="992320"/>
              <a:chExt cx="10199896" cy="5216236"/>
            </a:xfrm>
          </p:grpSpPr>
          <p:cxnSp>
            <p:nvCxnSpPr>
              <p:cNvPr id="105" name="直線コネクタ 104">
                <a:extLst>
                  <a:ext uri="{FF2B5EF4-FFF2-40B4-BE49-F238E27FC236}">
                    <a16:creationId xmlns:a16="http://schemas.microsoft.com/office/drawing/2014/main" id="{DC3CF16E-5059-3345-BE17-F1F9E1B30ABA}"/>
                  </a:ext>
                </a:extLst>
              </p:cNvPr>
              <p:cNvCxnSpPr/>
              <p:nvPr/>
            </p:nvCxnSpPr>
            <p:spPr>
              <a:xfrm>
                <a:off x="8358090"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84A2EEE6-B606-074B-9B35-D8CEF635A311}"/>
                  </a:ext>
                </a:extLst>
              </p:cNvPr>
              <p:cNvCxnSpPr/>
              <p:nvPr/>
            </p:nvCxnSpPr>
            <p:spPr>
              <a:xfrm>
                <a:off x="902977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24ED0744-F874-8F41-8246-2A87E474E75C}"/>
                  </a:ext>
                </a:extLst>
              </p:cNvPr>
              <p:cNvCxnSpPr/>
              <p:nvPr/>
            </p:nvCxnSpPr>
            <p:spPr>
              <a:xfrm>
                <a:off x="96958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08" name="グループ化 107">
                <a:extLst>
                  <a:ext uri="{FF2B5EF4-FFF2-40B4-BE49-F238E27FC236}">
                    <a16:creationId xmlns:a16="http://schemas.microsoft.com/office/drawing/2014/main" id="{3A8A44B4-EF03-C646-ACC1-188B4F7DEA8C}"/>
                  </a:ext>
                </a:extLst>
              </p:cNvPr>
              <p:cNvGrpSpPr/>
              <p:nvPr/>
            </p:nvGrpSpPr>
            <p:grpSpPr>
              <a:xfrm>
                <a:off x="1009813" y="992320"/>
                <a:ext cx="10199896" cy="5216236"/>
                <a:chOff x="1009813" y="992320"/>
                <a:chExt cx="10199896" cy="5216236"/>
              </a:xfrm>
            </p:grpSpPr>
            <p:cxnSp>
              <p:nvCxnSpPr>
                <p:cNvPr id="111" name="直線コネクタ 110">
                  <a:extLst>
                    <a:ext uri="{FF2B5EF4-FFF2-40B4-BE49-F238E27FC236}">
                      <a16:creationId xmlns:a16="http://schemas.microsoft.com/office/drawing/2014/main" id="{01B60BEC-6502-1E43-8571-EC59A4B30F80}"/>
                    </a:ext>
                  </a:extLst>
                </p:cNvPr>
                <p:cNvCxnSpPr/>
                <p:nvPr/>
              </p:nvCxnSpPr>
              <p:spPr>
                <a:xfrm>
                  <a:off x="2377779"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CE4684EE-2E87-6147-8761-C5F4E735C6FB}"/>
                    </a:ext>
                  </a:extLst>
                </p:cNvPr>
                <p:cNvCxnSpPr/>
                <p:nvPr/>
              </p:nvCxnSpPr>
              <p:spPr>
                <a:xfrm>
                  <a:off x="303467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A70CA95F-73B9-6B4F-BEB6-9E5EBB5155D0}"/>
                    </a:ext>
                  </a:extLst>
                </p:cNvPr>
                <p:cNvCxnSpPr/>
                <p:nvPr/>
              </p:nvCxnSpPr>
              <p:spPr>
                <a:xfrm>
                  <a:off x="372835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06EC4D1C-FFAA-4A47-8691-15CC75681D1D}"/>
                    </a:ext>
                  </a:extLst>
                </p:cNvPr>
                <p:cNvCxnSpPr/>
                <p:nvPr/>
              </p:nvCxnSpPr>
              <p:spPr>
                <a:xfrm>
                  <a:off x="4375935"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E987E74A-012E-D046-9DC0-A30E30587213}"/>
                    </a:ext>
                  </a:extLst>
                </p:cNvPr>
                <p:cNvCxnSpPr/>
                <p:nvPr/>
              </p:nvCxnSpPr>
              <p:spPr>
                <a:xfrm>
                  <a:off x="503283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80D9DA35-3CB6-0448-B0CC-AB6795D82FCD}"/>
                    </a:ext>
                  </a:extLst>
                </p:cNvPr>
                <p:cNvCxnSpPr/>
                <p:nvPr/>
              </p:nvCxnSpPr>
              <p:spPr>
                <a:xfrm>
                  <a:off x="56995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7042D9F1-7F9E-5847-8620-1DC8136AEB73}"/>
                    </a:ext>
                  </a:extLst>
                </p:cNvPr>
                <p:cNvCxnSpPr/>
                <p:nvPr/>
              </p:nvCxnSpPr>
              <p:spPr>
                <a:xfrm>
                  <a:off x="6359957"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E7BA560D-A2E0-3C4B-92F0-D625E8D9BFCC}"/>
                    </a:ext>
                  </a:extLst>
                </p:cNvPr>
                <p:cNvCxnSpPr/>
                <p:nvPr/>
              </p:nvCxnSpPr>
              <p:spPr>
                <a:xfrm>
                  <a:off x="702600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D6AB8E59-5C9C-6841-9E16-DCD2C9030748}"/>
                    </a:ext>
                  </a:extLst>
                </p:cNvPr>
                <p:cNvCxnSpPr/>
                <p:nvPr/>
              </p:nvCxnSpPr>
              <p:spPr>
                <a:xfrm>
                  <a:off x="7697691"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CE9F1C67-85EC-DE41-9AC0-C45F37487046}"/>
                    </a:ext>
                  </a:extLst>
                </p:cNvPr>
                <p:cNvCxnSpPr/>
                <p:nvPr/>
              </p:nvCxnSpPr>
              <p:spPr>
                <a:xfrm flipV="1">
                  <a:off x="1009813" y="6165511"/>
                  <a:ext cx="10199896" cy="1815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cxnSp>
            <p:nvCxnSpPr>
              <p:cNvPr id="109" name="直線コネクタ 108">
                <a:extLst>
                  <a:ext uri="{FF2B5EF4-FFF2-40B4-BE49-F238E27FC236}">
                    <a16:creationId xmlns:a16="http://schemas.microsoft.com/office/drawing/2014/main" id="{7E523C86-1242-7F4B-A639-511EBD6958FF}"/>
                  </a:ext>
                </a:extLst>
              </p:cNvPr>
              <p:cNvCxnSpPr/>
              <p:nvPr/>
            </p:nvCxnSpPr>
            <p:spPr>
              <a:xfrm>
                <a:off x="10356222"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78B7683-846A-5141-AA4D-A550F6847E7E}"/>
                  </a:ext>
                </a:extLst>
              </p:cNvPr>
              <p:cNvCxnSpPr/>
              <p:nvPr/>
            </p:nvCxnSpPr>
            <p:spPr>
              <a:xfrm>
                <a:off x="11013768" y="992320"/>
                <a:ext cx="0" cy="5216236"/>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grpSp>
      <p:sp>
        <p:nvSpPr>
          <p:cNvPr id="9" name="正方形/長方形 8">
            <a:extLst>
              <a:ext uri="{FF2B5EF4-FFF2-40B4-BE49-F238E27FC236}">
                <a16:creationId xmlns:a16="http://schemas.microsoft.com/office/drawing/2014/main" id="{264A1EB8-4425-0B4C-BD63-E0C937F3D163}"/>
              </a:ext>
            </a:extLst>
          </p:cNvPr>
          <p:cNvSpPr/>
          <p:nvPr/>
        </p:nvSpPr>
        <p:spPr>
          <a:xfrm>
            <a:off x="1012004" y="1675211"/>
            <a:ext cx="446926" cy="1512849"/>
          </a:xfrm>
          <a:prstGeom prst="rect">
            <a:avLst/>
          </a:prstGeom>
          <a:solidFill>
            <a:srgbClr val="F195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AC00DAF-B89E-1848-AC55-5A31DA84C3FE}"/>
              </a:ext>
            </a:extLst>
          </p:cNvPr>
          <p:cNvSpPr txBox="1"/>
          <p:nvPr/>
        </p:nvSpPr>
        <p:spPr>
          <a:xfrm>
            <a:off x="1073862" y="1675212"/>
            <a:ext cx="323165" cy="1494938"/>
          </a:xfrm>
          <a:prstGeom prst="rect">
            <a:avLst/>
          </a:prstGeom>
          <a:noFill/>
        </p:spPr>
        <p:txBody>
          <a:bodyPr vert="eaVert" wrap="square" rtlCol="0">
            <a:spAutoFit/>
          </a:bodyPr>
          <a:lstStyle/>
          <a:p>
            <a:pPr algn="ctr"/>
            <a:r>
              <a:rPr kumimoji="1" lang="ja-JP" altLang="en-US" sz="900" b="1">
                <a:solidFill>
                  <a:srgbClr val="283756"/>
                </a:solidFill>
              </a:rPr>
              <a:t>マーケット</a:t>
            </a:r>
          </a:p>
        </p:txBody>
      </p:sp>
      <p:sp>
        <p:nvSpPr>
          <p:cNvPr id="11" name="正方形/長方形 10">
            <a:extLst>
              <a:ext uri="{FF2B5EF4-FFF2-40B4-BE49-F238E27FC236}">
                <a16:creationId xmlns:a16="http://schemas.microsoft.com/office/drawing/2014/main" id="{5977D839-CA9E-3E46-8126-9518BEB48203}"/>
              </a:ext>
            </a:extLst>
          </p:cNvPr>
          <p:cNvSpPr/>
          <p:nvPr/>
        </p:nvSpPr>
        <p:spPr>
          <a:xfrm>
            <a:off x="1510088" y="1675212"/>
            <a:ext cx="1066168" cy="563745"/>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a:solidFill>
                  <a:srgbClr val="283756"/>
                </a:solidFill>
              </a:rPr>
              <a:t>消費者心理</a:t>
            </a:r>
          </a:p>
        </p:txBody>
      </p:sp>
      <p:sp>
        <p:nvSpPr>
          <p:cNvPr id="13" name="正方形/長方形 12">
            <a:extLst>
              <a:ext uri="{FF2B5EF4-FFF2-40B4-BE49-F238E27FC236}">
                <a16:creationId xmlns:a16="http://schemas.microsoft.com/office/drawing/2014/main" id="{A6391E1D-A5CB-B543-B805-8720FDB660B9}"/>
              </a:ext>
            </a:extLst>
          </p:cNvPr>
          <p:cNvSpPr/>
          <p:nvPr/>
        </p:nvSpPr>
        <p:spPr>
          <a:xfrm>
            <a:off x="1510088" y="2272973"/>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消費者行動</a:t>
            </a:r>
            <a:endParaRPr kumimoji="1" lang="ja-JP" altLang="en-US" sz="800" b="1">
              <a:solidFill>
                <a:srgbClr val="283756"/>
              </a:solidFill>
            </a:endParaRPr>
          </a:p>
        </p:txBody>
      </p:sp>
      <p:sp>
        <p:nvSpPr>
          <p:cNvPr id="14" name="正方形/長方形 13">
            <a:extLst>
              <a:ext uri="{FF2B5EF4-FFF2-40B4-BE49-F238E27FC236}">
                <a16:creationId xmlns:a16="http://schemas.microsoft.com/office/drawing/2014/main" id="{389E67CF-C312-0D45-8A11-1F0728E56BEF}"/>
              </a:ext>
            </a:extLst>
          </p:cNvPr>
          <p:cNvSpPr/>
          <p:nvPr/>
        </p:nvSpPr>
        <p:spPr>
          <a:xfrm>
            <a:off x="1510088" y="2749226"/>
            <a:ext cx="1066168" cy="438834"/>
          </a:xfrm>
          <a:prstGeom prst="rect">
            <a:avLst/>
          </a:prstGeom>
          <a:solidFill>
            <a:srgbClr val="F5B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市場環境</a:t>
            </a:r>
            <a:endParaRPr kumimoji="1" lang="ja-JP" altLang="en-US" sz="800" b="1">
              <a:solidFill>
                <a:srgbClr val="283756"/>
              </a:solidFill>
            </a:endParaRPr>
          </a:p>
        </p:txBody>
      </p:sp>
      <p:grpSp>
        <p:nvGrpSpPr>
          <p:cNvPr id="49" name="グループ化 48">
            <a:extLst>
              <a:ext uri="{FF2B5EF4-FFF2-40B4-BE49-F238E27FC236}">
                <a16:creationId xmlns:a16="http://schemas.microsoft.com/office/drawing/2014/main" id="{5950EC03-50B5-1D46-83DF-21D18F028887}"/>
              </a:ext>
            </a:extLst>
          </p:cNvPr>
          <p:cNvGrpSpPr/>
          <p:nvPr/>
        </p:nvGrpSpPr>
        <p:grpSpPr>
          <a:xfrm>
            <a:off x="3145019" y="2298306"/>
            <a:ext cx="7924377" cy="730073"/>
            <a:chOff x="3145019" y="1845671"/>
            <a:chExt cx="7924377" cy="814283"/>
          </a:xfrm>
        </p:grpSpPr>
        <p:sp>
          <p:nvSpPr>
            <p:cNvPr id="43" name="ホームベース 42">
              <a:extLst>
                <a:ext uri="{FF2B5EF4-FFF2-40B4-BE49-F238E27FC236}">
                  <a16:creationId xmlns:a16="http://schemas.microsoft.com/office/drawing/2014/main" id="{E1284AEC-0428-5D44-A324-DF3E2C61F143}"/>
                </a:ext>
              </a:extLst>
            </p:cNvPr>
            <p:cNvSpPr/>
            <p:nvPr/>
          </p:nvSpPr>
          <p:spPr>
            <a:xfrm>
              <a:off x="3145019" y="1845671"/>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外出自粛</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4" name="ホームベース 43">
              <a:extLst>
                <a:ext uri="{FF2B5EF4-FFF2-40B4-BE49-F238E27FC236}">
                  <a16:creationId xmlns:a16="http://schemas.microsoft.com/office/drawing/2014/main" id="{14E985F6-947E-8F4B-BC42-A3E2B59F32D6}"/>
                </a:ext>
              </a:extLst>
            </p:cNvPr>
            <p:cNvSpPr/>
            <p:nvPr/>
          </p:nvSpPr>
          <p:spPr>
            <a:xfrm>
              <a:off x="3408543" y="2062141"/>
              <a:ext cx="1161073"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中食への移行</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6" name="ホームベース 45">
              <a:extLst>
                <a:ext uri="{FF2B5EF4-FFF2-40B4-BE49-F238E27FC236}">
                  <a16:creationId xmlns:a16="http://schemas.microsoft.com/office/drawing/2014/main" id="{5FE8B4A3-D44F-8847-8C9C-A84128882608}"/>
                </a:ext>
              </a:extLst>
            </p:cNvPr>
            <p:cNvSpPr/>
            <p:nvPr/>
          </p:nvSpPr>
          <p:spPr>
            <a:xfrm>
              <a:off x="9771561" y="2064746"/>
              <a:ext cx="91898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外出復活</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47" name="ホームベース 46">
              <a:extLst>
                <a:ext uri="{FF2B5EF4-FFF2-40B4-BE49-F238E27FC236}">
                  <a16:creationId xmlns:a16="http://schemas.microsoft.com/office/drawing/2014/main" id="{6D2221E1-82C9-2C47-AD09-0797C45DA205}"/>
                </a:ext>
              </a:extLst>
            </p:cNvPr>
            <p:cNvSpPr/>
            <p:nvPr/>
          </p:nvSpPr>
          <p:spPr>
            <a:xfrm>
              <a:off x="9771561" y="2470088"/>
              <a:ext cx="1297835"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需要回復</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143" name="ホームベース 142">
              <a:extLst>
                <a:ext uri="{FF2B5EF4-FFF2-40B4-BE49-F238E27FC236}">
                  <a16:creationId xmlns:a16="http://schemas.microsoft.com/office/drawing/2014/main" id="{C8344FA0-0900-E347-83D5-FF3076601D08}"/>
                </a:ext>
              </a:extLst>
            </p:cNvPr>
            <p:cNvSpPr/>
            <p:nvPr/>
          </p:nvSpPr>
          <p:spPr>
            <a:xfrm>
              <a:off x="4596212" y="2062141"/>
              <a:ext cx="1966994"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デジタル消費の増加</a:t>
              </a:r>
              <a:endParaRPr lang="ja-JP" altLang="en-US" sz="900" dirty="0">
                <a:solidFill>
                  <a:srgbClr val="283756"/>
                </a:solidFill>
                <a:latin typeface="Yu Gothic UI" panose="020B0500000000000000" pitchFamily="34" charset="-128"/>
                <a:ea typeface="Yu Gothic UI" panose="020B0500000000000000" pitchFamily="34" charset="-128"/>
              </a:endParaRPr>
            </a:p>
          </p:txBody>
        </p:sp>
      </p:grpSp>
      <p:sp>
        <p:nvSpPr>
          <p:cNvPr id="54" name="正方形/長方形 53">
            <a:extLst>
              <a:ext uri="{FF2B5EF4-FFF2-40B4-BE49-F238E27FC236}">
                <a16:creationId xmlns:a16="http://schemas.microsoft.com/office/drawing/2014/main" id="{496378AB-3385-EC40-8762-AFCAC1418EEF}"/>
              </a:ext>
            </a:extLst>
          </p:cNvPr>
          <p:cNvSpPr/>
          <p:nvPr/>
        </p:nvSpPr>
        <p:spPr>
          <a:xfrm>
            <a:off x="1012004" y="3253834"/>
            <a:ext cx="446926" cy="1396283"/>
          </a:xfrm>
          <a:prstGeom prst="rect">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8C87596-0D74-8B46-8192-6E436C1F00FB}"/>
              </a:ext>
            </a:extLst>
          </p:cNvPr>
          <p:cNvSpPr txBox="1"/>
          <p:nvPr/>
        </p:nvSpPr>
        <p:spPr>
          <a:xfrm>
            <a:off x="1073861" y="3112734"/>
            <a:ext cx="323165" cy="1494938"/>
          </a:xfrm>
          <a:prstGeom prst="rect">
            <a:avLst/>
          </a:prstGeom>
          <a:noFill/>
        </p:spPr>
        <p:txBody>
          <a:bodyPr vert="eaVert" wrap="square" rtlCol="0">
            <a:spAutoFit/>
          </a:bodyPr>
          <a:lstStyle/>
          <a:p>
            <a:pPr algn="ctr"/>
            <a:r>
              <a:rPr lang="ja-JP" altLang="en-US" sz="900" b="1">
                <a:solidFill>
                  <a:srgbClr val="283756"/>
                </a:solidFill>
              </a:rPr>
              <a:t>マーケ戦略</a:t>
            </a:r>
            <a:endParaRPr kumimoji="1" lang="ja-JP" altLang="en-US" sz="900" b="1">
              <a:solidFill>
                <a:srgbClr val="283756"/>
              </a:solidFill>
            </a:endParaRPr>
          </a:p>
        </p:txBody>
      </p:sp>
      <p:sp>
        <p:nvSpPr>
          <p:cNvPr id="84" name="正方形/長方形 83">
            <a:extLst>
              <a:ext uri="{FF2B5EF4-FFF2-40B4-BE49-F238E27FC236}">
                <a16:creationId xmlns:a16="http://schemas.microsoft.com/office/drawing/2014/main" id="{7F9F59D5-3A5A-C944-A32B-7CD8BE347E21}"/>
              </a:ext>
            </a:extLst>
          </p:cNvPr>
          <p:cNvSpPr/>
          <p:nvPr/>
        </p:nvSpPr>
        <p:spPr>
          <a:xfrm>
            <a:off x="1510088" y="3253835"/>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戦略方針</a:t>
            </a:r>
          </a:p>
        </p:txBody>
      </p:sp>
      <p:sp>
        <p:nvSpPr>
          <p:cNvPr id="85" name="正方形/長方形 84">
            <a:extLst>
              <a:ext uri="{FF2B5EF4-FFF2-40B4-BE49-F238E27FC236}">
                <a16:creationId xmlns:a16="http://schemas.microsoft.com/office/drawing/2014/main" id="{F165A3CB-E85E-9C4A-886A-1E8EBBDC5698}"/>
              </a:ext>
            </a:extLst>
          </p:cNvPr>
          <p:cNvSpPr/>
          <p:nvPr/>
        </p:nvSpPr>
        <p:spPr>
          <a:xfrm>
            <a:off x="1510088" y="3729773"/>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リスク</a:t>
            </a:r>
          </a:p>
        </p:txBody>
      </p:sp>
      <p:sp>
        <p:nvSpPr>
          <p:cNvPr id="86" name="正方形/長方形 85">
            <a:extLst>
              <a:ext uri="{FF2B5EF4-FFF2-40B4-BE49-F238E27FC236}">
                <a16:creationId xmlns:a16="http://schemas.microsoft.com/office/drawing/2014/main" id="{C3C3DB36-F00B-0242-9DF5-7B8B9C1D6A8D}"/>
              </a:ext>
            </a:extLst>
          </p:cNvPr>
          <p:cNvSpPr/>
          <p:nvPr/>
        </p:nvSpPr>
        <p:spPr>
          <a:xfrm>
            <a:off x="1510088" y="4208558"/>
            <a:ext cx="1066168" cy="438834"/>
          </a:xfrm>
          <a:prstGeom prst="rect">
            <a:avLst/>
          </a:prstGeom>
          <a:solidFill>
            <a:srgbClr val="F8BC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チャンス</a:t>
            </a:r>
          </a:p>
        </p:txBody>
      </p:sp>
      <p:sp>
        <p:nvSpPr>
          <p:cNvPr id="87" name="正方形/長方形 86">
            <a:extLst>
              <a:ext uri="{FF2B5EF4-FFF2-40B4-BE49-F238E27FC236}">
                <a16:creationId xmlns:a16="http://schemas.microsoft.com/office/drawing/2014/main" id="{6423348C-DB5B-C84B-BA55-14B1B2C7BB24}"/>
              </a:ext>
            </a:extLst>
          </p:cNvPr>
          <p:cNvSpPr/>
          <p:nvPr/>
        </p:nvSpPr>
        <p:spPr>
          <a:xfrm>
            <a:off x="1014176" y="4720135"/>
            <a:ext cx="446926" cy="1424179"/>
          </a:xfrm>
          <a:prstGeom prst="rect">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23FD6E25-95D6-3F47-BA8F-51B3EB1B6C0B}"/>
              </a:ext>
            </a:extLst>
          </p:cNvPr>
          <p:cNvSpPr txBox="1"/>
          <p:nvPr/>
        </p:nvSpPr>
        <p:spPr>
          <a:xfrm>
            <a:off x="1076033" y="4581881"/>
            <a:ext cx="323165" cy="1548864"/>
          </a:xfrm>
          <a:prstGeom prst="rect">
            <a:avLst/>
          </a:prstGeom>
          <a:noFill/>
        </p:spPr>
        <p:txBody>
          <a:bodyPr vert="eaVert" wrap="square" rtlCol="0">
            <a:spAutoFit/>
          </a:bodyPr>
          <a:lstStyle/>
          <a:p>
            <a:pPr algn="ctr"/>
            <a:r>
              <a:rPr lang="ja-JP" altLang="en-US" sz="900" b="1">
                <a:solidFill>
                  <a:srgbClr val="283756"/>
                </a:solidFill>
              </a:rPr>
              <a:t>対応方針</a:t>
            </a:r>
            <a:endParaRPr kumimoji="1" lang="ja-JP" altLang="en-US" sz="900" b="1">
              <a:solidFill>
                <a:srgbClr val="283756"/>
              </a:solidFill>
            </a:endParaRPr>
          </a:p>
        </p:txBody>
      </p:sp>
      <p:grpSp>
        <p:nvGrpSpPr>
          <p:cNvPr id="15" name="グループ化 14">
            <a:extLst>
              <a:ext uri="{FF2B5EF4-FFF2-40B4-BE49-F238E27FC236}">
                <a16:creationId xmlns:a16="http://schemas.microsoft.com/office/drawing/2014/main" id="{B8EE4F48-D85A-7A4A-A592-B2670655A291}"/>
              </a:ext>
            </a:extLst>
          </p:cNvPr>
          <p:cNvGrpSpPr/>
          <p:nvPr/>
        </p:nvGrpSpPr>
        <p:grpSpPr>
          <a:xfrm>
            <a:off x="3143040" y="1732173"/>
            <a:ext cx="697627" cy="444959"/>
            <a:chOff x="3146940" y="5260824"/>
            <a:chExt cx="697627" cy="444959"/>
          </a:xfrm>
        </p:grpSpPr>
        <p:pic>
          <p:nvPicPr>
            <p:cNvPr id="16" name="図 15">
              <a:extLst>
                <a:ext uri="{FF2B5EF4-FFF2-40B4-BE49-F238E27FC236}">
                  <a16:creationId xmlns:a16="http://schemas.microsoft.com/office/drawing/2014/main" id="{53782A15-D5AE-B347-9CAF-44A4A60E1127}"/>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7" name="図 16">
              <a:extLst>
                <a:ext uri="{FF2B5EF4-FFF2-40B4-BE49-F238E27FC236}">
                  <a16:creationId xmlns:a16="http://schemas.microsoft.com/office/drawing/2014/main" id="{B7DB005B-35F9-D947-B8EF-24C5FAFC7062}"/>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8" name="テキスト ボックス 17">
              <a:extLst>
                <a:ext uri="{FF2B5EF4-FFF2-40B4-BE49-F238E27FC236}">
                  <a16:creationId xmlns:a16="http://schemas.microsoft.com/office/drawing/2014/main" id="{5DDB26E1-F9A1-ED48-A367-8CB81A1DFBA3}"/>
                </a:ext>
              </a:extLst>
            </p:cNvPr>
            <p:cNvSpPr txBox="1"/>
            <p:nvPr/>
          </p:nvSpPr>
          <p:spPr>
            <a:xfrm>
              <a:off x="3146940" y="5265050"/>
              <a:ext cx="697627" cy="169277"/>
            </a:xfrm>
            <a:prstGeom prst="rect">
              <a:avLst/>
            </a:prstGeom>
            <a:noFill/>
          </p:spPr>
          <p:txBody>
            <a:bodyPr wrap="squar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23" name="グループ化 22">
            <a:extLst>
              <a:ext uri="{FF2B5EF4-FFF2-40B4-BE49-F238E27FC236}">
                <a16:creationId xmlns:a16="http://schemas.microsoft.com/office/drawing/2014/main" id="{641A7AEE-DCBB-AB44-8987-DE3953F0231A}"/>
              </a:ext>
            </a:extLst>
          </p:cNvPr>
          <p:cNvGrpSpPr/>
          <p:nvPr/>
        </p:nvGrpSpPr>
        <p:grpSpPr>
          <a:xfrm>
            <a:off x="3891010" y="1732173"/>
            <a:ext cx="724485" cy="444959"/>
            <a:chOff x="3168203" y="5260824"/>
            <a:chExt cx="724485" cy="444959"/>
          </a:xfrm>
        </p:grpSpPr>
        <p:pic>
          <p:nvPicPr>
            <p:cNvPr id="24" name="図 23">
              <a:extLst>
                <a:ext uri="{FF2B5EF4-FFF2-40B4-BE49-F238E27FC236}">
                  <a16:creationId xmlns:a16="http://schemas.microsoft.com/office/drawing/2014/main" id="{41CE615E-4F38-1149-97FB-EC02788C307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25" name="図 24">
              <a:extLst>
                <a:ext uri="{FF2B5EF4-FFF2-40B4-BE49-F238E27FC236}">
                  <a16:creationId xmlns:a16="http://schemas.microsoft.com/office/drawing/2014/main" id="{7255D88A-4B09-DD4A-BC52-44B5EE99A1EA}"/>
                </a:ext>
              </a:extLst>
            </p:cNvPr>
            <p:cNvPicPr>
              <a:picLocks noChangeAspect="1"/>
            </p:cNvPicPr>
            <p:nvPr/>
          </p:nvPicPr>
          <p:blipFill>
            <a:blip r:embed="rId4"/>
            <a:stretch>
              <a:fillRect/>
            </a:stretch>
          </p:blipFill>
          <p:spPr>
            <a:xfrm>
              <a:off x="3168203" y="5260824"/>
              <a:ext cx="670336" cy="238702"/>
            </a:xfrm>
            <a:prstGeom prst="rect">
              <a:avLst/>
            </a:prstGeom>
          </p:spPr>
        </p:pic>
        <p:sp>
          <p:nvSpPr>
            <p:cNvPr id="26" name="テキスト ボックス 25">
              <a:extLst>
                <a:ext uri="{FF2B5EF4-FFF2-40B4-BE49-F238E27FC236}">
                  <a16:creationId xmlns:a16="http://schemas.microsoft.com/office/drawing/2014/main" id="{8B8C9144-B9B3-B749-867F-66850B2AF227}"/>
                </a:ext>
              </a:extLst>
            </p:cNvPr>
            <p:cNvSpPr txBox="1"/>
            <p:nvPr/>
          </p:nvSpPr>
          <p:spPr>
            <a:xfrm>
              <a:off x="3195061" y="5265050"/>
              <a:ext cx="697627" cy="169277"/>
            </a:xfrm>
            <a:prstGeom prst="rect">
              <a:avLst/>
            </a:prstGeom>
            <a:noFill/>
          </p:spPr>
          <p:txBody>
            <a:bodyPr wrap="squar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27" name="グループ化 26">
            <a:extLst>
              <a:ext uri="{FF2B5EF4-FFF2-40B4-BE49-F238E27FC236}">
                <a16:creationId xmlns:a16="http://schemas.microsoft.com/office/drawing/2014/main" id="{BC548ACD-3F23-E545-9051-D4E290E5E260}"/>
              </a:ext>
            </a:extLst>
          </p:cNvPr>
          <p:cNvGrpSpPr/>
          <p:nvPr/>
        </p:nvGrpSpPr>
        <p:grpSpPr>
          <a:xfrm>
            <a:off x="5851625" y="1732173"/>
            <a:ext cx="770964" cy="463889"/>
            <a:chOff x="5006120" y="5331736"/>
            <a:chExt cx="770964" cy="463889"/>
          </a:xfrm>
        </p:grpSpPr>
        <p:pic>
          <p:nvPicPr>
            <p:cNvPr id="28" name="図 27">
              <a:extLst>
                <a:ext uri="{FF2B5EF4-FFF2-40B4-BE49-F238E27FC236}">
                  <a16:creationId xmlns:a16="http://schemas.microsoft.com/office/drawing/2014/main" id="{3FB7FAF4-25AD-7B4E-9046-E4FAE28E4480}"/>
                </a:ext>
              </a:extLst>
            </p:cNvPr>
            <p:cNvPicPr>
              <a:picLocks noChangeAspect="1"/>
            </p:cNvPicPr>
            <p:nvPr/>
          </p:nvPicPr>
          <p:blipFill>
            <a:blip r:embed="rId5"/>
            <a:stretch>
              <a:fillRect/>
            </a:stretch>
          </p:blipFill>
          <p:spPr>
            <a:xfrm>
              <a:off x="5127759" y="5559210"/>
              <a:ext cx="236415" cy="236415"/>
            </a:xfrm>
            <a:prstGeom prst="rect">
              <a:avLst/>
            </a:prstGeom>
          </p:spPr>
        </p:pic>
        <p:pic>
          <p:nvPicPr>
            <p:cNvPr id="29" name="図 28">
              <a:extLst>
                <a:ext uri="{FF2B5EF4-FFF2-40B4-BE49-F238E27FC236}">
                  <a16:creationId xmlns:a16="http://schemas.microsoft.com/office/drawing/2014/main" id="{D624EBA5-1195-8943-8499-852CE1B2A432}"/>
                </a:ext>
              </a:extLst>
            </p:cNvPr>
            <p:cNvPicPr>
              <a:picLocks noChangeAspect="1"/>
            </p:cNvPicPr>
            <p:nvPr/>
          </p:nvPicPr>
          <p:blipFill>
            <a:blip r:embed="rId4"/>
            <a:stretch>
              <a:fillRect/>
            </a:stretch>
          </p:blipFill>
          <p:spPr>
            <a:xfrm>
              <a:off x="5006120" y="5331736"/>
              <a:ext cx="716108" cy="238702"/>
            </a:xfrm>
            <a:prstGeom prst="rect">
              <a:avLst/>
            </a:prstGeom>
          </p:spPr>
        </p:pic>
        <p:sp>
          <p:nvSpPr>
            <p:cNvPr id="30" name="テキスト ボックス 29">
              <a:extLst>
                <a:ext uri="{FF2B5EF4-FFF2-40B4-BE49-F238E27FC236}">
                  <a16:creationId xmlns:a16="http://schemas.microsoft.com/office/drawing/2014/main" id="{DAA96807-992B-184C-8C36-29792564A038}"/>
                </a:ext>
              </a:extLst>
            </p:cNvPr>
            <p:cNvSpPr txBox="1"/>
            <p:nvPr/>
          </p:nvSpPr>
          <p:spPr>
            <a:xfrm>
              <a:off x="5015337" y="5336733"/>
              <a:ext cx="761747" cy="169277"/>
            </a:xfrm>
            <a:prstGeom prst="rect">
              <a:avLst/>
            </a:prstGeom>
            <a:noFill/>
          </p:spPr>
          <p:txBody>
            <a:bodyPr wrap="none" rtlCol="0">
              <a:spAutoFit/>
            </a:bodyPr>
            <a:lstStyle/>
            <a:p>
              <a:r>
                <a:rPr lang="ja-JP" altLang="en-US" sz="500">
                  <a:solidFill>
                    <a:srgbClr val="FEFDFF"/>
                  </a:solidFill>
                </a:rPr>
                <a:t>いつ収束するんだ！</a:t>
              </a:r>
              <a:endParaRPr kumimoji="1" lang="ja-JP" altLang="en-US" sz="500">
                <a:solidFill>
                  <a:srgbClr val="FEFDFF"/>
                </a:solidFill>
              </a:endParaRPr>
            </a:p>
          </p:txBody>
        </p:sp>
      </p:grpSp>
      <p:grpSp>
        <p:nvGrpSpPr>
          <p:cNvPr id="35" name="グループ化 34">
            <a:extLst>
              <a:ext uri="{FF2B5EF4-FFF2-40B4-BE49-F238E27FC236}">
                <a16:creationId xmlns:a16="http://schemas.microsoft.com/office/drawing/2014/main" id="{FA39270A-D514-C94F-947A-6CACEF51896A}"/>
              </a:ext>
            </a:extLst>
          </p:cNvPr>
          <p:cNvGrpSpPr/>
          <p:nvPr/>
        </p:nvGrpSpPr>
        <p:grpSpPr>
          <a:xfrm>
            <a:off x="9764456" y="1732173"/>
            <a:ext cx="889987" cy="475117"/>
            <a:chOff x="5262289" y="5362296"/>
            <a:chExt cx="889987" cy="475117"/>
          </a:xfrm>
        </p:grpSpPr>
        <p:pic>
          <p:nvPicPr>
            <p:cNvPr id="36" name="図 35">
              <a:extLst>
                <a:ext uri="{FF2B5EF4-FFF2-40B4-BE49-F238E27FC236}">
                  <a16:creationId xmlns:a16="http://schemas.microsoft.com/office/drawing/2014/main" id="{206F089F-0A95-224D-8187-31BBCC511635}"/>
                </a:ext>
              </a:extLst>
            </p:cNvPr>
            <p:cNvPicPr>
              <a:picLocks noChangeAspect="1"/>
            </p:cNvPicPr>
            <p:nvPr/>
          </p:nvPicPr>
          <p:blipFill>
            <a:blip r:embed="rId4"/>
            <a:stretch>
              <a:fillRect/>
            </a:stretch>
          </p:blipFill>
          <p:spPr>
            <a:xfrm>
              <a:off x="5310213" y="5362296"/>
              <a:ext cx="794141" cy="238702"/>
            </a:xfrm>
            <a:prstGeom prst="rect">
              <a:avLst/>
            </a:prstGeom>
          </p:spPr>
        </p:pic>
        <p:sp>
          <p:nvSpPr>
            <p:cNvPr id="37" name="テキスト ボックス 36">
              <a:extLst>
                <a:ext uri="{FF2B5EF4-FFF2-40B4-BE49-F238E27FC236}">
                  <a16:creationId xmlns:a16="http://schemas.microsoft.com/office/drawing/2014/main" id="{AE3456A0-7039-944C-9B9A-F8EE2883CCFF}"/>
                </a:ext>
              </a:extLst>
            </p:cNvPr>
            <p:cNvSpPr txBox="1"/>
            <p:nvPr/>
          </p:nvSpPr>
          <p:spPr>
            <a:xfrm>
              <a:off x="5262289" y="5366522"/>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38" name="図 37">
              <a:extLst>
                <a:ext uri="{FF2B5EF4-FFF2-40B4-BE49-F238E27FC236}">
                  <a16:creationId xmlns:a16="http://schemas.microsoft.com/office/drawing/2014/main" id="{7F910AD0-F07A-E742-95CE-C2A95AEA56CB}"/>
                </a:ext>
              </a:extLst>
            </p:cNvPr>
            <p:cNvPicPr>
              <a:picLocks noChangeAspect="1"/>
            </p:cNvPicPr>
            <p:nvPr/>
          </p:nvPicPr>
          <p:blipFill>
            <a:blip r:embed="rId6"/>
            <a:stretch>
              <a:fillRect/>
            </a:stretch>
          </p:blipFill>
          <p:spPr>
            <a:xfrm>
              <a:off x="5413999" y="5600998"/>
              <a:ext cx="236415" cy="236415"/>
            </a:xfrm>
            <a:prstGeom prst="rect">
              <a:avLst/>
            </a:prstGeom>
          </p:spPr>
        </p:pic>
      </p:grpSp>
      <p:grpSp>
        <p:nvGrpSpPr>
          <p:cNvPr id="152" name="グループ化 151">
            <a:extLst>
              <a:ext uri="{FF2B5EF4-FFF2-40B4-BE49-F238E27FC236}">
                <a16:creationId xmlns:a16="http://schemas.microsoft.com/office/drawing/2014/main" id="{AB79B6EC-A869-B54C-B3E0-3F68D0BD9183}"/>
              </a:ext>
            </a:extLst>
          </p:cNvPr>
          <p:cNvGrpSpPr/>
          <p:nvPr/>
        </p:nvGrpSpPr>
        <p:grpSpPr>
          <a:xfrm>
            <a:off x="4619431" y="1732173"/>
            <a:ext cx="817228" cy="444959"/>
            <a:chOff x="3168203" y="5260824"/>
            <a:chExt cx="817228" cy="444959"/>
          </a:xfrm>
        </p:grpSpPr>
        <p:pic>
          <p:nvPicPr>
            <p:cNvPr id="153" name="図 152">
              <a:extLst>
                <a:ext uri="{FF2B5EF4-FFF2-40B4-BE49-F238E27FC236}">
                  <a16:creationId xmlns:a16="http://schemas.microsoft.com/office/drawing/2014/main" id="{EA287264-F352-E340-A853-C20377ABAB32}"/>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54" name="図 153">
              <a:extLst>
                <a:ext uri="{FF2B5EF4-FFF2-40B4-BE49-F238E27FC236}">
                  <a16:creationId xmlns:a16="http://schemas.microsoft.com/office/drawing/2014/main" id="{EFA8B5FE-D18A-3044-9EA3-EF1D471E5231}"/>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55" name="テキスト ボックス 154">
              <a:extLst>
                <a:ext uri="{FF2B5EF4-FFF2-40B4-BE49-F238E27FC236}">
                  <a16:creationId xmlns:a16="http://schemas.microsoft.com/office/drawing/2014/main" id="{D5731632-A766-8D4F-A7D6-310EB0F03618}"/>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やばい</a:t>
              </a:r>
              <a:endParaRPr kumimoji="1" lang="ja-JP" altLang="en-US" sz="500">
                <a:solidFill>
                  <a:srgbClr val="FEFDFF"/>
                </a:solidFill>
              </a:endParaRPr>
            </a:p>
          </p:txBody>
        </p:sp>
      </p:grpSp>
      <p:grpSp>
        <p:nvGrpSpPr>
          <p:cNvPr id="157" name="グループ化 156">
            <a:extLst>
              <a:ext uri="{FF2B5EF4-FFF2-40B4-BE49-F238E27FC236}">
                <a16:creationId xmlns:a16="http://schemas.microsoft.com/office/drawing/2014/main" id="{13E4F6A4-7FB3-B640-A2EA-C221A4F6C100}"/>
              </a:ext>
            </a:extLst>
          </p:cNvPr>
          <p:cNvGrpSpPr/>
          <p:nvPr/>
        </p:nvGrpSpPr>
        <p:grpSpPr>
          <a:xfrm>
            <a:off x="8729181" y="1732173"/>
            <a:ext cx="817228" cy="444959"/>
            <a:chOff x="3168203" y="5260824"/>
            <a:chExt cx="817228" cy="444959"/>
          </a:xfrm>
        </p:grpSpPr>
        <p:pic>
          <p:nvPicPr>
            <p:cNvPr id="158" name="図 157">
              <a:extLst>
                <a:ext uri="{FF2B5EF4-FFF2-40B4-BE49-F238E27FC236}">
                  <a16:creationId xmlns:a16="http://schemas.microsoft.com/office/drawing/2014/main" id="{66009B49-A923-A744-A65B-D4C181EA6A64}"/>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59" name="図 158">
              <a:extLst>
                <a:ext uri="{FF2B5EF4-FFF2-40B4-BE49-F238E27FC236}">
                  <a16:creationId xmlns:a16="http://schemas.microsoft.com/office/drawing/2014/main" id="{EB902304-BF44-DF40-BCB2-CCDD97B50D25}"/>
                </a:ext>
              </a:extLst>
            </p:cNvPr>
            <p:cNvPicPr>
              <a:picLocks noChangeAspect="1"/>
            </p:cNvPicPr>
            <p:nvPr/>
          </p:nvPicPr>
          <p:blipFill>
            <a:blip r:embed="rId4"/>
            <a:stretch>
              <a:fillRect/>
            </a:stretch>
          </p:blipFill>
          <p:spPr>
            <a:xfrm>
              <a:off x="3168203" y="5260824"/>
              <a:ext cx="670336" cy="238702"/>
            </a:xfrm>
            <a:prstGeom prst="rect">
              <a:avLst/>
            </a:prstGeom>
          </p:spPr>
        </p:pic>
        <p:sp>
          <p:nvSpPr>
            <p:cNvPr id="160" name="テキスト ボックス 159">
              <a:extLst>
                <a:ext uri="{FF2B5EF4-FFF2-40B4-BE49-F238E27FC236}">
                  <a16:creationId xmlns:a16="http://schemas.microsoft.com/office/drawing/2014/main" id="{363ABFE4-4801-6C44-A3AB-A5C6A43B5F47}"/>
                </a:ext>
              </a:extLst>
            </p:cNvPr>
            <p:cNvSpPr txBox="1"/>
            <p:nvPr/>
          </p:nvSpPr>
          <p:spPr>
            <a:xfrm>
              <a:off x="3287804" y="5265050"/>
              <a:ext cx="697627" cy="169277"/>
            </a:xfrm>
            <a:prstGeom prst="rect">
              <a:avLst/>
            </a:prstGeom>
            <a:noFill/>
          </p:spPr>
          <p:txBody>
            <a:bodyPr wrap="square" rtlCol="0">
              <a:spAutoFit/>
            </a:bodyPr>
            <a:lstStyle/>
            <a:p>
              <a:r>
                <a:rPr lang="ja-JP" altLang="en-US" sz="500">
                  <a:solidFill>
                    <a:srgbClr val="FEFDFF"/>
                  </a:solidFill>
                </a:rPr>
                <a:t>もう無理</a:t>
              </a:r>
              <a:endParaRPr kumimoji="1" lang="ja-JP" altLang="en-US" sz="500">
                <a:solidFill>
                  <a:srgbClr val="FEFDFF"/>
                </a:solidFill>
              </a:endParaRPr>
            </a:p>
          </p:txBody>
        </p:sp>
      </p:grpSp>
      <p:grpSp>
        <p:nvGrpSpPr>
          <p:cNvPr id="161" name="グループ化 160">
            <a:extLst>
              <a:ext uri="{FF2B5EF4-FFF2-40B4-BE49-F238E27FC236}">
                <a16:creationId xmlns:a16="http://schemas.microsoft.com/office/drawing/2014/main" id="{81FD4D30-DF72-9946-A94E-E761386FD170}"/>
              </a:ext>
            </a:extLst>
          </p:cNvPr>
          <p:cNvGrpSpPr/>
          <p:nvPr/>
        </p:nvGrpSpPr>
        <p:grpSpPr>
          <a:xfrm>
            <a:off x="10629695" y="1720945"/>
            <a:ext cx="905461" cy="477397"/>
            <a:chOff x="3118597" y="5228386"/>
            <a:chExt cx="905461" cy="477397"/>
          </a:xfrm>
        </p:grpSpPr>
        <p:pic>
          <p:nvPicPr>
            <p:cNvPr id="162" name="図 161">
              <a:extLst>
                <a:ext uri="{FF2B5EF4-FFF2-40B4-BE49-F238E27FC236}">
                  <a16:creationId xmlns:a16="http://schemas.microsoft.com/office/drawing/2014/main" id="{95866CB4-ABB7-A241-B331-51C20D9E4E4F}"/>
                </a:ext>
              </a:extLst>
            </p:cNvPr>
            <p:cNvPicPr>
              <a:picLocks noChangeAspect="1"/>
            </p:cNvPicPr>
            <p:nvPr/>
          </p:nvPicPr>
          <p:blipFill>
            <a:blip r:embed="rId3"/>
            <a:stretch>
              <a:fillRect/>
            </a:stretch>
          </p:blipFill>
          <p:spPr>
            <a:xfrm>
              <a:off x="3266956" y="5469368"/>
              <a:ext cx="236415" cy="236415"/>
            </a:xfrm>
            <a:prstGeom prst="rect">
              <a:avLst/>
            </a:prstGeom>
          </p:spPr>
        </p:pic>
        <p:pic>
          <p:nvPicPr>
            <p:cNvPr id="163" name="図 162">
              <a:extLst>
                <a:ext uri="{FF2B5EF4-FFF2-40B4-BE49-F238E27FC236}">
                  <a16:creationId xmlns:a16="http://schemas.microsoft.com/office/drawing/2014/main" id="{B31FB08E-6051-EC4F-ADEF-AEE8B7A95B1C}"/>
                </a:ext>
              </a:extLst>
            </p:cNvPr>
            <p:cNvPicPr>
              <a:picLocks noChangeAspect="1"/>
            </p:cNvPicPr>
            <p:nvPr/>
          </p:nvPicPr>
          <p:blipFill>
            <a:blip r:embed="rId4"/>
            <a:stretch>
              <a:fillRect/>
            </a:stretch>
          </p:blipFill>
          <p:spPr>
            <a:xfrm>
              <a:off x="3168351" y="5228386"/>
              <a:ext cx="770099" cy="238702"/>
            </a:xfrm>
            <a:prstGeom prst="rect">
              <a:avLst/>
            </a:prstGeom>
          </p:spPr>
        </p:pic>
        <p:sp>
          <p:nvSpPr>
            <p:cNvPr id="164" name="テキスト ボックス 163">
              <a:extLst>
                <a:ext uri="{FF2B5EF4-FFF2-40B4-BE49-F238E27FC236}">
                  <a16:creationId xmlns:a16="http://schemas.microsoft.com/office/drawing/2014/main" id="{F3DD7226-14CD-F945-8C4A-6A85A8F30357}"/>
                </a:ext>
              </a:extLst>
            </p:cNvPr>
            <p:cNvSpPr txBox="1"/>
            <p:nvPr/>
          </p:nvSpPr>
          <p:spPr>
            <a:xfrm>
              <a:off x="3118597" y="5246353"/>
              <a:ext cx="905461" cy="169277"/>
            </a:xfrm>
            <a:prstGeom prst="rect">
              <a:avLst/>
            </a:prstGeom>
            <a:noFill/>
          </p:spPr>
          <p:txBody>
            <a:bodyPr wrap="square" rtlCol="0">
              <a:spAutoFit/>
            </a:bodyPr>
            <a:lstStyle/>
            <a:p>
              <a:r>
                <a:rPr lang="ja-JP" altLang="en-US" sz="500">
                  <a:solidFill>
                    <a:srgbClr val="FEFDFF"/>
                  </a:solidFill>
                </a:rPr>
                <a:t>でも行けるところがない</a:t>
              </a:r>
            </a:p>
          </p:txBody>
        </p:sp>
      </p:grpSp>
      <p:sp>
        <p:nvSpPr>
          <p:cNvPr id="149" name="ホームベース 148">
            <a:extLst>
              <a:ext uri="{FF2B5EF4-FFF2-40B4-BE49-F238E27FC236}">
                <a16:creationId xmlns:a16="http://schemas.microsoft.com/office/drawing/2014/main" id="{C0FE19BF-259D-CF40-B08C-C8FAAF70DC0A}"/>
              </a:ext>
            </a:extLst>
          </p:cNvPr>
          <p:cNvSpPr/>
          <p:nvPr/>
        </p:nvSpPr>
        <p:spPr>
          <a:xfrm>
            <a:off x="3139862" y="1315718"/>
            <a:ext cx="1209888" cy="283147"/>
          </a:xfrm>
          <a:prstGeom prst="homePlate">
            <a:avLst/>
          </a:prstGeom>
          <a:solidFill>
            <a:srgbClr val="263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縮小期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1" name="ホームベース 150">
            <a:extLst>
              <a:ext uri="{FF2B5EF4-FFF2-40B4-BE49-F238E27FC236}">
                <a16:creationId xmlns:a16="http://schemas.microsoft.com/office/drawing/2014/main" id="{A3012710-A4CB-EF4D-8E00-6A5E5417EDA3}"/>
              </a:ext>
            </a:extLst>
          </p:cNvPr>
          <p:cNvSpPr/>
          <p:nvPr/>
        </p:nvSpPr>
        <p:spPr>
          <a:xfrm>
            <a:off x="4356006" y="1315718"/>
            <a:ext cx="5590160" cy="283147"/>
          </a:xfrm>
          <a:prstGeom prst="homePlate">
            <a:avLst/>
          </a:prstGeom>
          <a:solidFill>
            <a:srgbClr val="51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停滞期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56" name="ホームベース 155">
            <a:extLst>
              <a:ext uri="{FF2B5EF4-FFF2-40B4-BE49-F238E27FC236}">
                <a16:creationId xmlns:a16="http://schemas.microsoft.com/office/drawing/2014/main" id="{D2CF9C25-FFD5-1A44-AC0E-B431BFE5E7AE}"/>
              </a:ext>
            </a:extLst>
          </p:cNvPr>
          <p:cNvSpPr/>
          <p:nvPr/>
        </p:nvSpPr>
        <p:spPr>
          <a:xfrm>
            <a:off x="9932621" y="1315718"/>
            <a:ext cx="1315725" cy="283147"/>
          </a:xfrm>
          <a:prstGeom prst="homePlate">
            <a:avLst/>
          </a:prstGeom>
          <a:solidFill>
            <a:srgbClr val="0F3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chemeClr val="bg1"/>
                </a:solidFill>
                <a:latin typeface="Yu Gothic UI" panose="020B0500000000000000" pitchFamily="34" charset="-128"/>
                <a:ea typeface="Yu Gothic UI" panose="020B0500000000000000" pitchFamily="34" charset="-128"/>
              </a:rPr>
              <a:t>回復期</a:t>
            </a:r>
            <a:endParaRPr lang="ja-JP" altLang="en-US" sz="700" dirty="0">
              <a:solidFill>
                <a:schemeClr val="bg1"/>
              </a:solidFill>
              <a:latin typeface="Yu Gothic UI" panose="020B0500000000000000" pitchFamily="34" charset="-128"/>
              <a:ea typeface="Yu Gothic UI" panose="020B0500000000000000" pitchFamily="34" charset="-128"/>
            </a:endParaRPr>
          </a:p>
        </p:txBody>
      </p:sp>
      <p:sp>
        <p:nvSpPr>
          <p:cNvPr id="175" name="テキスト ボックス 174">
            <a:extLst>
              <a:ext uri="{FF2B5EF4-FFF2-40B4-BE49-F238E27FC236}">
                <a16:creationId xmlns:a16="http://schemas.microsoft.com/office/drawing/2014/main" id="{6EF2B8B2-663D-CE47-A2E2-15D36214EF27}"/>
              </a:ext>
            </a:extLst>
          </p:cNvPr>
          <p:cNvSpPr txBox="1"/>
          <p:nvPr/>
        </p:nvSpPr>
        <p:spPr>
          <a:xfrm>
            <a:off x="937077" y="570652"/>
            <a:ext cx="1545616" cy="369332"/>
          </a:xfrm>
          <a:prstGeom prst="rect">
            <a:avLst/>
          </a:prstGeom>
          <a:noFill/>
        </p:spPr>
        <p:txBody>
          <a:bodyPr wrap="none" rtlCol="0">
            <a:spAutoFit/>
          </a:bodyPr>
          <a:lstStyle/>
          <a:p>
            <a:r>
              <a:rPr lang="ja-JP" altLang="en-US" b="1">
                <a:solidFill>
                  <a:srgbClr val="283756"/>
                </a:solidFill>
              </a:rPr>
              <a:t>長期化モデル</a:t>
            </a:r>
          </a:p>
        </p:txBody>
      </p:sp>
      <p:sp>
        <p:nvSpPr>
          <p:cNvPr id="181" name="テキスト ボックス 180">
            <a:extLst>
              <a:ext uri="{FF2B5EF4-FFF2-40B4-BE49-F238E27FC236}">
                <a16:creationId xmlns:a16="http://schemas.microsoft.com/office/drawing/2014/main" id="{6C9A8B0B-CC2E-884E-A5EE-95BD72413AFD}"/>
              </a:ext>
            </a:extLst>
          </p:cNvPr>
          <p:cNvSpPr txBox="1"/>
          <p:nvPr/>
        </p:nvSpPr>
        <p:spPr>
          <a:xfrm>
            <a:off x="947555" y="860442"/>
            <a:ext cx="6672019" cy="369332"/>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経済活動停滞の長期化に対応するため、</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Nice to Have</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から</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 Must Have</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への転換や、デジタルトランスフォーメンションなど、</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ja-JP" altLang="en-US" sz="900">
                <a:solidFill>
                  <a:sysClr val="windowText" lastClr="000000"/>
                </a:solidFill>
                <a:latin typeface="Noto Sans JP Regular" panose="020B0500000000000000" pitchFamily="34" charset="-128"/>
                <a:ea typeface="Noto Sans JP Regular" panose="020B0500000000000000" pitchFamily="34" charset="-128"/>
              </a:rPr>
              <a:t>パラダイムシフトへの対応を含めた、新商品・新サービスの開発が求められる。</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182" name="正方形/長方形 181">
            <a:extLst>
              <a:ext uri="{FF2B5EF4-FFF2-40B4-BE49-F238E27FC236}">
                <a16:creationId xmlns:a16="http://schemas.microsoft.com/office/drawing/2014/main" id="{EE2CF7D5-0E29-1A44-8FCD-EFEF823B084D}"/>
              </a:ext>
            </a:extLst>
          </p:cNvPr>
          <p:cNvSpPr/>
          <p:nvPr/>
        </p:nvSpPr>
        <p:spPr>
          <a:xfrm>
            <a:off x="1510088" y="4723415"/>
            <a:ext cx="1066168" cy="438834"/>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通常業務</a:t>
            </a:r>
          </a:p>
        </p:txBody>
      </p:sp>
      <p:sp>
        <p:nvSpPr>
          <p:cNvPr id="183" name="正方形/長方形 182">
            <a:extLst>
              <a:ext uri="{FF2B5EF4-FFF2-40B4-BE49-F238E27FC236}">
                <a16:creationId xmlns:a16="http://schemas.microsoft.com/office/drawing/2014/main" id="{7A52EFE6-21BA-1A41-A9DE-297F3C17CF91}"/>
              </a:ext>
            </a:extLst>
          </p:cNvPr>
          <p:cNvSpPr/>
          <p:nvPr/>
        </p:nvSpPr>
        <p:spPr>
          <a:xfrm>
            <a:off x="1510088" y="5260433"/>
            <a:ext cx="1066168" cy="395237"/>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デジタルコンテンツ</a:t>
            </a:r>
          </a:p>
        </p:txBody>
      </p:sp>
      <p:sp>
        <p:nvSpPr>
          <p:cNvPr id="184" name="正方形/長方形 183">
            <a:extLst>
              <a:ext uri="{FF2B5EF4-FFF2-40B4-BE49-F238E27FC236}">
                <a16:creationId xmlns:a16="http://schemas.microsoft.com/office/drawing/2014/main" id="{74F9A850-AC7C-EC44-AA10-6AA46AA86D55}"/>
              </a:ext>
            </a:extLst>
          </p:cNvPr>
          <p:cNvSpPr/>
          <p:nvPr/>
        </p:nvSpPr>
        <p:spPr>
          <a:xfrm>
            <a:off x="1510088" y="5753853"/>
            <a:ext cx="1066168" cy="395237"/>
          </a:xfrm>
          <a:prstGeom prst="rect">
            <a:avLst/>
          </a:prstGeom>
          <a:solidFill>
            <a:srgbClr val="FAE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283756"/>
                </a:solidFill>
              </a:rPr>
              <a:t>新商品開発</a:t>
            </a:r>
          </a:p>
        </p:txBody>
      </p:sp>
      <p:sp>
        <p:nvSpPr>
          <p:cNvPr id="186" name="テキスト ボックス 185">
            <a:extLst>
              <a:ext uri="{FF2B5EF4-FFF2-40B4-BE49-F238E27FC236}">
                <a16:creationId xmlns:a16="http://schemas.microsoft.com/office/drawing/2014/main" id="{F370C57A-5362-1640-AD29-286293E69E46}"/>
              </a:ext>
            </a:extLst>
          </p:cNvPr>
          <p:cNvSpPr txBox="1"/>
          <p:nvPr/>
        </p:nvSpPr>
        <p:spPr>
          <a:xfrm>
            <a:off x="2403036" y="613115"/>
            <a:ext cx="1099981" cy="276999"/>
          </a:xfrm>
          <a:prstGeom prst="rect">
            <a:avLst/>
          </a:prstGeom>
          <a:noFill/>
        </p:spPr>
        <p:txBody>
          <a:bodyPr wrap="none" rtlCol="0">
            <a:spAutoFit/>
          </a:bodyPr>
          <a:lstStyle/>
          <a:p>
            <a:r>
              <a:rPr kumimoji="1" lang="ja-JP" altLang="en-US" sz="1200">
                <a:solidFill>
                  <a:srgbClr val="283756"/>
                </a:solidFill>
              </a:rPr>
              <a:t>（ワーク資料）</a:t>
            </a:r>
          </a:p>
        </p:txBody>
      </p:sp>
      <p:sp>
        <p:nvSpPr>
          <p:cNvPr id="187" name="タイトル 1">
            <a:extLst>
              <a:ext uri="{FF2B5EF4-FFF2-40B4-BE49-F238E27FC236}">
                <a16:creationId xmlns:a16="http://schemas.microsoft.com/office/drawing/2014/main" id="{93E3A4A1-DC5E-3A43-A675-D06087AB7552}"/>
              </a:ext>
            </a:extLst>
          </p:cNvPr>
          <p:cNvSpPr>
            <a:spLocks noGrp="1"/>
          </p:cNvSpPr>
          <p:nvPr>
            <p:ph type="title"/>
          </p:nvPr>
        </p:nvSpPr>
        <p:spPr>
          <a:xfrm>
            <a:off x="336000" y="162000"/>
            <a:ext cx="11520000" cy="396000"/>
          </a:xfrm>
        </p:spPr>
        <p:txBody>
          <a:bodyPr/>
          <a:lstStyle/>
          <a:p>
            <a:pPr algn="l"/>
            <a:r>
              <a:rPr lang="ja-JP" altLang="en-US" sz="1400">
                <a:solidFill>
                  <a:prstClr val="black"/>
                </a:solidFill>
                <a:latin typeface="Yu Gothic UI" panose="020B0500000000000000" pitchFamily="34" charset="-128"/>
                <a:ea typeface="Yu Gothic UI" panose="020B0500000000000000" pitchFamily="34" charset="-128"/>
              </a:rPr>
              <a:t>対応方針検討ワーク資料</a:t>
            </a:r>
            <a:endParaRPr kumimoji="1" lang="ja-JP" altLang="en-US" sz="1400">
              <a:latin typeface="Yu Gothic UI" panose="020B0500000000000000" pitchFamily="34" charset="-128"/>
              <a:ea typeface="Yu Gothic UI" panose="020B0500000000000000" pitchFamily="34" charset="-128"/>
            </a:endParaRPr>
          </a:p>
        </p:txBody>
      </p:sp>
      <p:sp>
        <p:nvSpPr>
          <p:cNvPr id="188" name="ホームベース 187">
            <a:extLst>
              <a:ext uri="{FF2B5EF4-FFF2-40B4-BE49-F238E27FC236}">
                <a16:creationId xmlns:a16="http://schemas.microsoft.com/office/drawing/2014/main" id="{AC83360C-64BC-9C4C-86BB-AEB0245C4606}"/>
              </a:ext>
            </a:extLst>
          </p:cNvPr>
          <p:cNvSpPr/>
          <p:nvPr/>
        </p:nvSpPr>
        <p:spPr>
          <a:xfrm>
            <a:off x="6952405" y="3325582"/>
            <a:ext cx="2547476"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a:solidFill>
                <a:srgbClr val="283756"/>
              </a:solidFill>
              <a:latin typeface="Yu Gothic UI" panose="020B0500000000000000" pitchFamily="34" charset="-128"/>
              <a:ea typeface="Yu Gothic UI" panose="020B0500000000000000" pitchFamily="34" charset="-128"/>
            </a:endParaRPr>
          </a:p>
        </p:txBody>
      </p:sp>
      <p:sp>
        <p:nvSpPr>
          <p:cNvPr id="189" name="ホームベース 188">
            <a:extLst>
              <a:ext uri="{FF2B5EF4-FFF2-40B4-BE49-F238E27FC236}">
                <a16:creationId xmlns:a16="http://schemas.microsoft.com/office/drawing/2014/main" id="{4214D2DB-CE66-104C-BF7C-817D8AEB6AF1}"/>
              </a:ext>
            </a:extLst>
          </p:cNvPr>
          <p:cNvSpPr/>
          <p:nvPr/>
        </p:nvSpPr>
        <p:spPr>
          <a:xfrm>
            <a:off x="9676207" y="3325582"/>
            <a:ext cx="1476846"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a:solidFill>
                <a:srgbClr val="283756"/>
              </a:solidFill>
              <a:latin typeface="Yu Gothic UI" panose="020B0500000000000000" pitchFamily="34" charset="-128"/>
              <a:ea typeface="Yu Gothic UI" panose="020B0500000000000000" pitchFamily="34" charset="-128"/>
            </a:endParaRPr>
          </a:p>
        </p:txBody>
      </p:sp>
      <p:pic>
        <p:nvPicPr>
          <p:cNvPr id="191" name="図 190">
            <a:extLst>
              <a:ext uri="{FF2B5EF4-FFF2-40B4-BE49-F238E27FC236}">
                <a16:creationId xmlns:a16="http://schemas.microsoft.com/office/drawing/2014/main" id="{CB224C0A-D9F5-084F-86EF-626747EDE7E5}"/>
              </a:ext>
            </a:extLst>
          </p:cNvPr>
          <p:cNvPicPr>
            <a:picLocks noChangeAspect="1"/>
          </p:cNvPicPr>
          <p:nvPr/>
        </p:nvPicPr>
        <p:blipFill>
          <a:blip r:embed="rId7"/>
          <a:stretch>
            <a:fillRect/>
          </a:stretch>
        </p:blipFill>
        <p:spPr>
          <a:xfrm>
            <a:off x="4481441" y="3846203"/>
            <a:ext cx="2106123" cy="315848"/>
          </a:xfrm>
          <a:prstGeom prst="rect">
            <a:avLst/>
          </a:prstGeom>
        </p:spPr>
      </p:pic>
      <p:pic>
        <p:nvPicPr>
          <p:cNvPr id="193" name="図 192">
            <a:extLst>
              <a:ext uri="{FF2B5EF4-FFF2-40B4-BE49-F238E27FC236}">
                <a16:creationId xmlns:a16="http://schemas.microsoft.com/office/drawing/2014/main" id="{D5CE2579-F3B8-0044-AC99-585BD9DE4E3B}"/>
              </a:ext>
            </a:extLst>
          </p:cNvPr>
          <p:cNvPicPr>
            <a:picLocks noChangeAspect="1"/>
          </p:cNvPicPr>
          <p:nvPr/>
        </p:nvPicPr>
        <p:blipFill>
          <a:blip r:embed="rId7"/>
          <a:stretch>
            <a:fillRect/>
          </a:stretch>
        </p:blipFill>
        <p:spPr>
          <a:xfrm>
            <a:off x="4481441" y="4232136"/>
            <a:ext cx="2106123" cy="315848"/>
          </a:xfrm>
          <a:prstGeom prst="rect">
            <a:avLst/>
          </a:prstGeom>
        </p:spPr>
      </p:pic>
      <p:pic>
        <p:nvPicPr>
          <p:cNvPr id="195" name="図 194">
            <a:extLst>
              <a:ext uri="{FF2B5EF4-FFF2-40B4-BE49-F238E27FC236}">
                <a16:creationId xmlns:a16="http://schemas.microsoft.com/office/drawing/2014/main" id="{B118D2F7-89BC-3443-AB7E-F5D1B9CF31B1}"/>
              </a:ext>
            </a:extLst>
          </p:cNvPr>
          <p:cNvPicPr>
            <a:picLocks noChangeAspect="1"/>
          </p:cNvPicPr>
          <p:nvPr/>
        </p:nvPicPr>
        <p:blipFill>
          <a:blip r:embed="rId7"/>
          <a:stretch>
            <a:fillRect/>
          </a:stretch>
        </p:blipFill>
        <p:spPr>
          <a:xfrm>
            <a:off x="6813938" y="3846203"/>
            <a:ext cx="2685944" cy="315848"/>
          </a:xfrm>
          <a:prstGeom prst="rect">
            <a:avLst/>
          </a:prstGeom>
        </p:spPr>
      </p:pic>
      <p:pic>
        <p:nvPicPr>
          <p:cNvPr id="197" name="図 196">
            <a:extLst>
              <a:ext uri="{FF2B5EF4-FFF2-40B4-BE49-F238E27FC236}">
                <a16:creationId xmlns:a16="http://schemas.microsoft.com/office/drawing/2014/main" id="{EEF41441-BEEC-C44F-8D13-8A25219DB702}"/>
              </a:ext>
            </a:extLst>
          </p:cNvPr>
          <p:cNvPicPr>
            <a:picLocks noChangeAspect="1"/>
          </p:cNvPicPr>
          <p:nvPr/>
        </p:nvPicPr>
        <p:blipFill>
          <a:blip r:embed="rId7"/>
          <a:stretch>
            <a:fillRect/>
          </a:stretch>
        </p:blipFill>
        <p:spPr>
          <a:xfrm>
            <a:off x="6813938" y="4227211"/>
            <a:ext cx="2685944" cy="315848"/>
          </a:xfrm>
          <a:prstGeom prst="rect">
            <a:avLst/>
          </a:prstGeom>
        </p:spPr>
      </p:pic>
      <p:sp>
        <p:nvSpPr>
          <p:cNvPr id="199" name="ホームベース 198">
            <a:extLst>
              <a:ext uri="{FF2B5EF4-FFF2-40B4-BE49-F238E27FC236}">
                <a16:creationId xmlns:a16="http://schemas.microsoft.com/office/drawing/2014/main" id="{924EA7E0-1A40-5F41-8431-1E94BDA62A94}"/>
              </a:ext>
            </a:extLst>
          </p:cNvPr>
          <p:cNvSpPr/>
          <p:nvPr/>
        </p:nvSpPr>
        <p:spPr>
          <a:xfrm>
            <a:off x="4501209" y="5260154"/>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0" name="ホームベース 199">
            <a:extLst>
              <a:ext uri="{FF2B5EF4-FFF2-40B4-BE49-F238E27FC236}">
                <a16:creationId xmlns:a16="http://schemas.microsoft.com/office/drawing/2014/main" id="{64D26093-9C1A-514E-AA62-DF32C53A11CA}"/>
              </a:ext>
            </a:extLst>
          </p:cNvPr>
          <p:cNvSpPr/>
          <p:nvPr/>
        </p:nvSpPr>
        <p:spPr>
          <a:xfrm>
            <a:off x="7692046" y="4853262"/>
            <a:ext cx="1649877" cy="239109"/>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1" name="ホームベース 200">
            <a:extLst>
              <a:ext uri="{FF2B5EF4-FFF2-40B4-BE49-F238E27FC236}">
                <a16:creationId xmlns:a16="http://schemas.microsoft.com/office/drawing/2014/main" id="{C75CAC9A-033E-0542-99EB-25A3BB830968}"/>
              </a:ext>
            </a:extLst>
          </p:cNvPr>
          <p:cNvSpPr/>
          <p:nvPr/>
        </p:nvSpPr>
        <p:spPr>
          <a:xfrm>
            <a:off x="9783868" y="4853262"/>
            <a:ext cx="1356811" cy="239109"/>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2" name="ホームベース 201">
            <a:extLst>
              <a:ext uri="{FF2B5EF4-FFF2-40B4-BE49-F238E27FC236}">
                <a16:creationId xmlns:a16="http://schemas.microsoft.com/office/drawing/2014/main" id="{9A100004-3C87-724A-A0B0-226B89624642}"/>
              </a:ext>
            </a:extLst>
          </p:cNvPr>
          <p:cNvSpPr/>
          <p:nvPr/>
        </p:nvSpPr>
        <p:spPr>
          <a:xfrm>
            <a:off x="5969099" y="5260154"/>
            <a:ext cx="949774" cy="367654"/>
          </a:xfrm>
          <a:prstGeom prst="homePlate">
            <a:avLst>
              <a:gd name="adj" fmla="val 50844"/>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3" name="ホームベース 202">
            <a:extLst>
              <a:ext uri="{FF2B5EF4-FFF2-40B4-BE49-F238E27FC236}">
                <a16:creationId xmlns:a16="http://schemas.microsoft.com/office/drawing/2014/main" id="{295EC9AE-48F9-8045-A31F-999DDE548C33}"/>
              </a:ext>
            </a:extLst>
          </p:cNvPr>
          <p:cNvSpPr/>
          <p:nvPr/>
        </p:nvSpPr>
        <p:spPr>
          <a:xfrm>
            <a:off x="4501209" y="5713527"/>
            <a:ext cx="2061082" cy="367654"/>
          </a:xfrm>
          <a:prstGeom prst="homePlate">
            <a:avLst>
              <a:gd name="adj" fmla="val 5084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4" name="ホームベース 203">
            <a:extLst>
              <a:ext uri="{FF2B5EF4-FFF2-40B4-BE49-F238E27FC236}">
                <a16:creationId xmlns:a16="http://schemas.microsoft.com/office/drawing/2014/main" id="{05FAD941-35E7-8D4D-805B-2B024F508F0F}"/>
              </a:ext>
            </a:extLst>
          </p:cNvPr>
          <p:cNvSpPr/>
          <p:nvPr/>
        </p:nvSpPr>
        <p:spPr>
          <a:xfrm>
            <a:off x="6815984" y="5713527"/>
            <a:ext cx="881708" cy="367654"/>
          </a:xfrm>
          <a:prstGeom prst="homePlate">
            <a:avLst>
              <a:gd name="adj" fmla="val 5084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 altLang="ja-JP" sz="800" dirty="0">
              <a:solidFill>
                <a:srgbClr val="283756"/>
              </a:solidFill>
              <a:latin typeface="Yu Gothic UI" panose="020B0500000000000000" pitchFamily="34" charset="-128"/>
              <a:ea typeface="Yu Gothic UI" panose="020B0500000000000000" pitchFamily="34" charset="-128"/>
            </a:endParaRPr>
          </a:p>
        </p:txBody>
      </p:sp>
      <p:sp>
        <p:nvSpPr>
          <p:cNvPr id="205" name="ホームベース 204">
            <a:extLst>
              <a:ext uri="{FF2B5EF4-FFF2-40B4-BE49-F238E27FC236}">
                <a16:creationId xmlns:a16="http://schemas.microsoft.com/office/drawing/2014/main" id="{1DD0414F-BAF9-604F-AA50-99EF4722AA5B}"/>
              </a:ext>
            </a:extLst>
          </p:cNvPr>
          <p:cNvSpPr/>
          <p:nvPr/>
        </p:nvSpPr>
        <p:spPr>
          <a:xfrm>
            <a:off x="8248738" y="5713527"/>
            <a:ext cx="1265950" cy="367654"/>
          </a:xfrm>
          <a:prstGeom prst="homePlate">
            <a:avLst>
              <a:gd name="adj" fmla="val 5084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solidFill>
                <a:srgbClr val="283756"/>
              </a:solidFill>
              <a:latin typeface="Yu Gothic UI" panose="020B0500000000000000" pitchFamily="34" charset="-128"/>
              <a:ea typeface="Yu Gothic UI" panose="020B0500000000000000" pitchFamily="34" charset="-128"/>
            </a:endParaRPr>
          </a:p>
        </p:txBody>
      </p:sp>
      <p:grpSp>
        <p:nvGrpSpPr>
          <p:cNvPr id="206" name="グループ化 205">
            <a:extLst>
              <a:ext uri="{FF2B5EF4-FFF2-40B4-BE49-F238E27FC236}">
                <a16:creationId xmlns:a16="http://schemas.microsoft.com/office/drawing/2014/main" id="{A2A7BFB6-3687-F54E-93DB-7BA00854A494}"/>
              </a:ext>
            </a:extLst>
          </p:cNvPr>
          <p:cNvGrpSpPr/>
          <p:nvPr/>
        </p:nvGrpSpPr>
        <p:grpSpPr>
          <a:xfrm>
            <a:off x="9333116" y="4750262"/>
            <a:ext cx="461938" cy="400388"/>
            <a:chOff x="6790771" y="4490193"/>
            <a:chExt cx="461938" cy="400388"/>
          </a:xfrm>
        </p:grpSpPr>
        <p:sp>
          <p:nvSpPr>
            <p:cNvPr id="207" name="円/楕円 206">
              <a:extLst>
                <a:ext uri="{FF2B5EF4-FFF2-40B4-BE49-F238E27FC236}">
                  <a16:creationId xmlns:a16="http://schemas.microsoft.com/office/drawing/2014/main" id="{96C4C2A8-D2DD-8745-9489-EE2B6AC457A0}"/>
                </a:ext>
              </a:extLst>
            </p:cNvPr>
            <p:cNvSpPr/>
            <p:nvPr/>
          </p:nvSpPr>
          <p:spPr>
            <a:xfrm>
              <a:off x="6816298" y="4490193"/>
              <a:ext cx="400388" cy="400388"/>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テキスト ボックス 207">
              <a:extLst>
                <a:ext uri="{FF2B5EF4-FFF2-40B4-BE49-F238E27FC236}">
                  <a16:creationId xmlns:a16="http://schemas.microsoft.com/office/drawing/2014/main" id="{2D26C1EB-524D-E545-B1B4-BA26DA4CAAAF}"/>
                </a:ext>
              </a:extLst>
            </p:cNvPr>
            <p:cNvSpPr txBox="1"/>
            <p:nvPr/>
          </p:nvSpPr>
          <p:spPr>
            <a:xfrm>
              <a:off x="6790771" y="4547352"/>
              <a:ext cx="461938" cy="200055"/>
            </a:xfrm>
            <a:prstGeom prst="rect">
              <a:avLst/>
            </a:prstGeom>
            <a:noFill/>
          </p:spPr>
          <p:txBody>
            <a:bodyPr wrap="square" rtlCol="0">
              <a:spAutoFit/>
            </a:bodyPr>
            <a:lstStyle/>
            <a:p>
              <a:endParaRPr kumimoji="1" lang="ja-JP" altLang="en-US" sz="700"/>
            </a:p>
          </p:txBody>
        </p:sp>
      </p:grpSp>
      <p:grpSp>
        <p:nvGrpSpPr>
          <p:cNvPr id="209" name="グループ化 208">
            <a:extLst>
              <a:ext uri="{FF2B5EF4-FFF2-40B4-BE49-F238E27FC236}">
                <a16:creationId xmlns:a16="http://schemas.microsoft.com/office/drawing/2014/main" id="{3DD980B6-E6B1-4643-8080-5F0CC8BF0B57}"/>
              </a:ext>
            </a:extLst>
          </p:cNvPr>
          <p:cNvGrpSpPr/>
          <p:nvPr/>
        </p:nvGrpSpPr>
        <p:grpSpPr>
          <a:xfrm>
            <a:off x="5433431" y="5170521"/>
            <a:ext cx="572756" cy="462322"/>
            <a:chOff x="4933619" y="4309079"/>
            <a:chExt cx="572756" cy="462322"/>
          </a:xfrm>
        </p:grpSpPr>
        <p:sp>
          <p:nvSpPr>
            <p:cNvPr id="210" name="円/楕円 209">
              <a:extLst>
                <a:ext uri="{FF2B5EF4-FFF2-40B4-BE49-F238E27FC236}">
                  <a16:creationId xmlns:a16="http://schemas.microsoft.com/office/drawing/2014/main" id="{AB6300F5-2DB2-B747-9A5A-DED536A1286B}"/>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テキスト ボックス 210">
              <a:extLst>
                <a:ext uri="{FF2B5EF4-FFF2-40B4-BE49-F238E27FC236}">
                  <a16:creationId xmlns:a16="http://schemas.microsoft.com/office/drawing/2014/main" id="{353479EB-E7DB-9140-A744-12F84E9C832B}"/>
                </a:ext>
              </a:extLst>
            </p:cNvPr>
            <p:cNvSpPr txBox="1"/>
            <p:nvPr/>
          </p:nvSpPr>
          <p:spPr>
            <a:xfrm>
              <a:off x="4933619" y="4462182"/>
              <a:ext cx="572756" cy="200055"/>
            </a:xfrm>
            <a:prstGeom prst="rect">
              <a:avLst/>
            </a:prstGeom>
            <a:noFill/>
          </p:spPr>
          <p:txBody>
            <a:bodyPr wrap="square" rtlCol="0">
              <a:spAutoFit/>
            </a:bodyPr>
            <a:lstStyle/>
            <a:p>
              <a:endParaRPr kumimoji="1" lang="ja-JP" altLang="en-US" sz="700"/>
            </a:p>
          </p:txBody>
        </p:sp>
      </p:grpSp>
      <p:grpSp>
        <p:nvGrpSpPr>
          <p:cNvPr id="212" name="グループ化 211">
            <a:extLst>
              <a:ext uri="{FF2B5EF4-FFF2-40B4-BE49-F238E27FC236}">
                <a16:creationId xmlns:a16="http://schemas.microsoft.com/office/drawing/2014/main" id="{DDB4722D-CD72-CB48-9F32-C978CE233A6F}"/>
              </a:ext>
            </a:extLst>
          </p:cNvPr>
          <p:cNvGrpSpPr/>
          <p:nvPr/>
        </p:nvGrpSpPr>
        <p:grpSpPr>
          <a:xfrm>
            <a:off x="7704908" y="5666193"/>
            <a:ext cx="572756" cy="462322"/>
            <a:chOff x="4933619" y="4309079"/>
            <a:chExt cx="572756" cy="462322"/>
          </a:xfrm>
        </p:grpSpPr>
        <p:sp>
          <p:nvSpPr>
            <p:cNvPr id="213" name="円/楕円 212">
              <a:extLst>
                <a:ext uri="{FF2B5EF4-FFF2-40B4-BE49-F238E27FC236}">
                  <a16:creationId xmlns:a16="http://schemas.microsoft.com/office/drawing/2014/main" id="{D3FCAE3F-052C-8145-8850-D3B86A5E84F3}"/>
                </a:ext>
              </a:extLst>
            </p:cNvPr>
            <p:cNvSpPr/>
            <p:nvPr/>
          </p:nvSpPr>
          <p:spPr>
            <a:xfrm>
              <a:off x="4972881" y="4309079"/>
              <a:ext cx="462322" cy="462322"/>
            </a:xfrm>
            <a:prstGeom prst="ellipse">
              <a:avLst/>
            </a:prstGeom>
            <a:solidFill>
              <a:srgbClr val="F9E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テキスト ボックス 213">
              <a:extLst>
                <a:ext uri="{FF2B5EF4-FFF2-40B4-BE49-F238E27FC236}">
                  <a16:creationId xmlns:a16="http://schemas.microsoft.com/office/drawing/2014/main" id="{DA60015A-CF85-0C4E-84FD-C767F3AF917A}"/>
                </a:ext>
              </a:extLst>
            </p:cNvPr>
            <p:cNvSpPr txBox="1"/>
            <p:nvPr/>
          </p:nvSpPr>
          <p:spPr>
            <a:xfrm>
              <a:off x="4933619" y="4452742"/>
              <a:ext cx="572756" cy="200055"/>
            </a:xfrm>
            <a:prstGeom prst="rect">
              <a:avLst/>
            </a:prstGeom>
            <a:noFill/>
          </p:spPr>
          <p:txBody>
            <a:bodyPr wrap="square" rtlCol="0">
              <a:spAutoFit/>
            </a:bodyPr>
            <a:lstStyle/>
            <a:p>
              <a:endParaRPr lang="ja-JP" altLang="en-US" sz="700"/>
            </a:p>
          </p:txBody>
        </p:sp>
      </p:grpSp>
      <p:sp>
        <p:nvSpPr>
          <p:cNvPr id="215" name="ホームベース 214">
            <a:extLst>
              <a:ext uri="{FF2B5EF4-FFF2-40B4-BE49-F238E27FC236}">
                <a16:creationId xmlns:a16="http://schemas.microsoft.com/office/drawing/2014/main" id="{0C42DC33-0262-4E4F-A1F3-280B861C7EBB}"/>
              </a:ext>
            </a:extLst>
          </p:cNvPr>
          <p:cNvSpPr/>
          <p:nvPr/>
        </p:nvSpPr>
        <p:spPr>
          <a:xfrm>
            <a:off x="4197516" y="2962060"/>
            <a:ext cx="1486578" cy="170196"/>
          </a:xfrm>
          <a:prstGeom prst="homePlate">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216" name="ホームベース 215">
            <a:extLst>
              <a:ext uri="{FF2B5EF4-FFF2-40B4-BE49-F238E27FC236}">
                <a16:creationId xmlns:a16="http://schemas.microsoft.com/office/drawing/2014/main" id="{5F0175A7-CC5E-C344-B49F-65A9AE13FB89}"/>
              </a:ext>
            </a:extLst>
          </p:cNvPr>
          <p:cNvSpPr/>
          <p:nvPr/>
        </p:nvSpPr>
        <p:spPr>
          <a:xfrm>
            <a:off x="3752243" y="2962060"/>
            <a:ext cx="828423"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施設営業停止</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217" name="ホームベース 216">
            <a:extLst>
              <a:ext uri="{FF2B5EF4-FFF2-40B4-BE49-F238E27FC236}">
                <a16:creationId xmlns:a16="http://schemas.microsoft.com/office/drawing/2014/main" id="{AF884145-4046-E746-A254-FA5302A924DC}"/>
              </a:ext>
            </a:extLst>
          </p:cNvPr>
          <p:cNvSpPr/>
          <p:nvPr/>
        </p:nvSpPr>
        <p:spPr>
          <a:xfrm>
            <a:off x="5717415" y="2721759"/>
            <a:ext cx="2608657"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倒産企業増加</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218" name="ホームベース 217">
            <a:extLst>
              <a:ext uri="{FF2B5EF4-FFF2-40B4-BE49-F238E27FC236}">
                <a16:creationId xmlns:a16="http://schemas.microsoft.com/office/drawing/2014/main" id="{953F36E5-0208-6044-A979-4F40E89C8F0F}"/>
              </a:ext>
            </a:extLst>
          </p:cNvPr>
          <p:cNvSpPr/>
          <p:nvPr/>
        </p:nvSpPr>
        <p:spPr>
          <a:xfrm>
            <a:off x="5708597" y="2229754"/>
            <a:ext cx="1659250"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消費活動の低下</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219" name="ホームベース 218">
            <a:extLst>
              <a:ext uri="{FF2B5EF4-FFF2-40B4-BE49-F238E27FC236}">
                <a16:creationId xmlns:a16="http://schemas.microsoft.com/office/drawing/2014/main" id="{6CED9A8B-EF2D-6148-8E0E-78CC765800B0}"/>
              </a:ext>
            </a:extLst>
          </p:cNvPr>
          <p:cNvSpPr/>
          <p:nvPr/>
        </p:nvSpPr>
        <p:spPr>
          <a:xfrm>
            <a:off x="7028216" y="2483187"/>
            <a:ext cx="2471665" cy="170196"/>
          </a:xfrm>
          <a:prstGeom prst="homeP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rgbClr val="283756"/>
                </a:solidFill>
                <a:latin typeface="Yu Gothic UI" panose="020B0500000000000000" pitchFamily="34" charset="-128"/>
                <a:ea typeface="Yu Gothic UI" panose="020B0500000000000000" pitchFamily="34" charset="-128"/>
              </a:rPr>
              <a:t>消費者の生活や行動に変化が生まれる</a:t>
            </a:r>
            <a:endParaRPr lang="ja-JP" altLang="en-US" sz="900" dirty="0">
              <a:solidFill>
                <a:srgbClr val="283756"/>
              </a:solidFill>
              <a:latin typeface="Yu Gothic UI" panose="020B0500000000000000" pitchFamily="34" charset="-128"/>
              <a:ea typeface="Yu Gothic UI" panose="020B0500000000000000" pitchFamily="34" charset="-128"/>
            </a:endParaRPr>
          </a:p>
        </p:txBody>
      </p:sp>
      <p:sp>
        <p:nvSpPr>
          <p:cNvPr id="222" name="ホームベース 221">
            <a:extLst>
              <a:ext uri="{FF2B5EF4-FFF2-40B4-BE49-F238E27FC236}">
                <a16:creationId xmlns:a16="http://schemas.microsoft.com/office/drawing/2014/main" id="{FC38CBCF-3CF1-494B-835B-2078B8F870B0}"/>
              </a:ext>
            </a:extLst>
          </p:cNvPr>
          <p:cNvSpPr/>
          <p:nvPr/>
        </p:nvSpPr>
        <p:spPr>
          <a:xfrm>
            <a:off x="4576749" y="3337012"/>
            <a:ext cx="1923539" cy="420612"/>
          </a:xfrm>
          <a:prstGeom prst="homePlate">
            <a:avLst/>
          </a:prstGeom>
          <a:solidFill>
            <a:srgbClr val="F5A3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b="1" dirty="0">
              <a:solidFill>
                <a:srgbClr val="283756"/>
              </a:solidFill>
              <a:latin typeface="Yu Gothic UI" panose="020B0500000000000000" pitchFamily="34" charset="-128"/>
              <a:ea typeface="Yu Gothic UI" panose="020B0500000000000000" pitchFamily="34" charset="-128"/>
            </a:endParaRPr>
          </a:p>
        </p:txBody>
      </p:sp>
      <p:sp>
        <p:nvSpPr>
          <p:cNvPr id="223" name="四角形吹き出し 222">
            <a:extLst>
              <a:ext uri="{FF2B5EF4-FFF2-40B4-BE49-F238E27FC236}">
                <a16:creationId xmlns:a16="http://schemas.microsoft.com/office/drawing/2014/main" id="{0AB00A9B-FD42-AF45-9656-A0F4F044CEC6}"/>
              </a:ext>
            </a:extLst>
          </p:cNvPr>
          <p:cNvSpPr/>
          <p:nvPr/>
        </p:nvSpPr>
        <p:spPr>
          <a:xfrm>
            <a:off x="2655239" y="5443402"/>
            <a:ext cx="1640471" cy="368093"/>
          </a:xfrm>
          <a:prstGeom prst="wedgeRectCallout">
            <a:avLst>
              <a:gd name="adj1" fmla="val 61344"/>
              <a:gd name="adj2" fmla="val 2915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endParaRPr lang="en-US" altLang="ja-JP" sz="800" dirty="0">
              <a:solidFill>
                <a:schemeClr val="tx1"/>
              </a:solidFill>
              <a:latin typeface="Yu Gothic UI" panose="020B0500000000000000" pitchFamily="34" charset="-128"/>
              <a:ea typeface="Yu Gothic UI" panose="020B0500000000000000" pitchFamily="34" charset="-128"/>
            </a:endParaRPr>
          </a:p>
        </p:txBody>
      </p:sp>
      <p:sp>
        <p:nvSpPr>
          <p:cNvPr id="224" name="四角形吹き出し 223">
            <a:extLst>
              <a:ext uri="{FF2B5EF4-FFF2-40B4-BE49-F238E27FC236}">
                <a16:creationId xmlns:a16="http://schemas.microsoft.com/office/drawing/2014/main" id="{3CD4EEBB-7626-A94C-9897-360E9C3DA375}"/>
              </a:ext>
            </a:extLst>
          </p:cNvPr>
          <p:cNvSpPr/>
          <p:nvPr/>
        </p:nvSpPr>
        <p:spPr>
          <a:xfrm>
            <a:off x="2655239" y="5881146"/>
            <a:ext cx="1640471" cy="368093"/>
          </a:xfrm>
          <a:prstGeom prst="wedgeRectCallout">
            <a:avLst>
              <a:gd name="adj1" fmla="val 61344"/>
              <a:gd name="adj2" fmla="val 2732"/>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p>
            <a:endParaRPr lang="en-US" altLang="ja-JP" sz="800" dirty="0">
              <a:solidFill>
                <a:schemeClr val="tx1"/>
              </a:solidFill>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326183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4EA498-293E-FF40-BE24-30867DBF5FA7}"/>
              </a:ext>
            </a:extLst>
          </p:cNvPr>
          <p:cNvSpPr>
            <a:spLocks noGrp="1"/>
          </p:cNvSpPr>
          <p:nvPr>
            <p:ph type="title"/>
          </p:nvPr>
        </p:nvSpPr>
        <p:spPr/>
        <p:txBody>
          <a:bodyPr/>
          <a:lstStyle/>
          <a:p>
            <a:r>
              <a:rPr lang="en-US" altLang="ja-JP" dirty="0"/>
              <a:t>【</a:t>
            </a:r>
            <a:r>
              <a:rPr lang="ja-JP" altLang="en-US"/>
              <a:t>新型コロナ</a:t>
            </a:r>
            <a:r>
              <a:rPr lang="en-US" altLang="ja-JP" dirty="0"/>
              <a:t>】  </a:t>
            </a:r>
            <a:r>
              <a:rPr lang="ja-JP" altLang="en-US"/>
              <a:t>事業再開に向けた経済回復予測モデルと対応方針検討ワーク資料</a:t>
            </a:r>
            <a:endParaRPr lang="ja-JP" altLang="en-US" dirty="0"/>
          </a:p>
        </p:txBody>
      </p:sp>
      <p:sp>
        <p:nvSpPr>
          <p:cNvPr id="3" name="テキスト プレースホルダー 2">
            <a:extLst>
              <a:ext uri="{FF2B5EF4-FFF2-40B4-BE49-F238E27FC236}">
                <a16:creationId xmlns:a16="http://schemas.microsoft.com/office/drawing/2014/main" id="{4566F05C-9575-B84E-9F54-B79C585419B0}"/>
              </a:ext>
            </a:extLst>
          </p:cNvPr>
          <p:cNvSpPr>
            <a:spLocks noGrp="1"/>
          </p:cNvSpPr>
          <p:nvPr>
            <p:ph type="body" sz="quarter" idx="10"/>
          </p:nvPr>
        </p:nvSpPr>
        <p:spPr>
          <a:xfrm>
            <a:off x="8440973" y="1316766"/>
            <a:ext cx="2949338" cy="1110207"/>
          </a:xfrm>
        </p:spPr>
        <p:txBody>
          <a:bodyPr/>
          <a:lstStyle/>
          <a:p>
            <a:r>
              <a:rPr kumimoji="1" lang="ja-JP" altLang="en-US" sz="1200" b="1"/>
              <a:t>参考：</a:t>
            </a:r>
            <a:r>
              <a:rPr lang="ja-JP" altLang="en-US" sz="1200" b="1"/>
              <a:t>米ハーバード大が、コロナ禍から経済を再開するための戦略を発表</a:t>
            </a:r>
            <a:endParaRPr lang="en-US" altLang="ja-JP" sz="1200" b="1" dirty="0"/>
          </a:p>
        </p:txBody>
      </p:sp>
      <p:sp>
        <p:nvSpPr>
          <p:cNvPr id="4" name="スライド番号プレースホルダー 3">
            <a:extLst>
              <a:ext uri="{FF2B5EF4-FFF2-40B4-BE49-F238E27FC236}">
                <a16:creationId xmlns:a16="http://schemas.microsoft.com/office/drawing/2014/main" id="{E0F3289E-6C02-C545-A258-44E3419647C7}"/>
              </a:ext>
            </a:extLst>
          </p:cNvPr>
          <p:cNvSpPr>
            <a:spLocks noGrp="1"/>
          </p:cNvSpPr>
          <p:nvPr>
            <p:ph type="sldNum" sz="quarter" idx="4"/>
          </p:nvPr>
        </p:nvSpPr>
        <p:spPr/>
        <p:txBody>
          <a:bodyPr/>
          <a:lstStyle/>
          <a:p>
            <a:fld id="{4CB1E83F-99FA-45C8-B9BE-C6A88F7F0EED}" type="slidenum">
              <a:rPr lang="ja-JP" altLang="en-US" smtClean="0"/>
              <a:pPr/>
              <a:t>2</a:t>
            </a:fld>
            <a:endParaRPr lang="ja-JP" altLang="en-US" dirty="0"/>
          </a:p>
        </p:txBody>
      </p:sp>
      <p:pic>
        <p:nvPicPr>
          <p:cNvPr id="7" name="図 6" descr="文字と写真のスクリーンショット&#10;&#10;自動的に生成された説明">
            <a:extLst>
              <a:ext uri="{FF2B5EF4-FFF2-40B4-BE49-F238E27FC236}">
                <a16:creationId xmlns:a16="http://schemas.microsoft.com/office/drawing/2014/main" id="{93242D69-B75A-9048-942B-A390B9F40398}"/>
              </a:ext>
            </a:extLst>
          </p:cNvPr>
          <p:cNvPicPr>
            <a:picLocks noChangeAspect="1"/>
          </p:cNvPicPr>
          <p:nvPr/>
        </p:nvPicPr>
        <p:blipFill>
          <a:blip r:embed="rId2"/>
          <a:stretch>
            <a:fillRect/>
          </a:stretch>
        </p:blipFill>
        <p:spPr>
          <a:xfrm>
            <a:off x="8440973" y="1955420"/>
            <a:ext cx="2949338" cy="1408460"/>
          </a:xfrm>
          <a:prstGeom prst="rect">
            <a:avLst/>
          </a:prstGeom>
          <a:ln>
            <a:solidFill>
              <a:schemeClr val="tx1">
                <a:lumMod val="50000"/>
                <a:lumOff val="50000"/>
              </a:schemeClr>
            </a:solidFill>
          </a:ln>
        </p:spPr>
      </p:pic>
      <p:sp>
        <p:nvSpPr>
          <p:cNvPr id="8" name="テキスト プレースホルダー 2">
            <a:extLst>
              <a:ext uri="{FF2B5EF4-FFF2-40B4-BE49-F238E27FC236}">
                <a16:creationId xmlns:a16="http://schemas.microsoft.com/office/drawing/2014/main" id="{EC427950-94D5-3F4D-928A-DEE7DD97EFF3}"/>
              </a:ext>
            </a:extLst>
          </p:cNvPr>
          <p:cNvSpPr txBox="1">
            <a:spLocks/>
          </p:cNvSpPr>
          <p:nvPr/>
        </p:nvSpPr>
        <p:spPr>
          <a:xfrm>
            <a:off x="8440973" y="1701105"/>
            <a:ext cx="2949340" cy="119676"/>
          </a:xfrm>
          <a:prstGeom prst="rect">
            <a:avLst/>
          </a:prstGeom>
        </p:spPr>
        <p:txBody>
          <a:bodyPr wrap="square" lIns="36000" tIns="36000" rIns="36000" bIns="36000">
            <a:noAutofit/>
          </a:bodyPr>
          <a:lstStyle>
            <a:lvl1pPr marL="0" indent="0" algn="l" defTabSz="914400" rtl="0" eaLnBrk="1" latinLnBrk="0" hangingPunct="1">
              <a:spcBef>
                <a:spcPct val="20000"/>
              </a:spcBef>
              <a:buFont typeface="Arial" pitchFamily="34" charset="0"/>
              <a:buNone/>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ヒラギノ角ゴ Std W3" panose="020B0300000000000000" pitchFamily="34" charset="-128"/>
                <a:ea typeface="ヒラギノ角ゴ Std W3" panose="020B0300000000000000" pitchFamily="34"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ヒラギノ角ゴ Std W3" panose="020B0300000000000000" pitchFamily="34" charset="-128"/>
                <a:ea typeface="ヒラギノ角ゴ Std W3" panose="020B0300000000000000" pitchFamily="34"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ヒラギノ角ゴ Std W3" panose="020B0300000000000000" pitchFamily="34" charset="-128"/>
                <a:ea typeface="ヒラギノ角ゴ Std W3" panose="020B0300000000000000" pitchFamily="34"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ヒラギノ角ゴ Std W3" panose="020B0300000000000000" pitchFamily="34" charset="-128"/>
                <a:ea typeface="ヒラギノ角ゴ Std W3" panose="020B0300000000000000" pitchFamily="34"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 altLang="ja-JP" sz="700" dirty="0"/>
              <a:t>https://www.newsweekjapan.jp/yukawa/2020/04/post-20.php</a:t>
            </a:r>
            <a:endParaRPr lang="ja-JP" altLang="en-US" sz="700"/>
          </a:p>
        </p:txBody>
      </p:sp>
      <p:sp>
        <p:nvSpPr>
          <p:cNvPr id="10" name="正方形/長方形 9">
            <a:extLst>
              <a:ext uri="{FF2B5EF4-FFF2-40B4-BE49-F238E27FC236}">
                <a16:creationId xmlns:a16="http://schemas.microsoft.com/office/drawing/2014/main" id="{E39B0768-C9A3-7E41-9014-00AE9DAA2735}"/>
              </a:ext>
            </a:extLst>
          </p:cNvPr>
          <p:cNvSpPr/>
          <p:nvPr/>
        </p:nvSpPr>
        <p:spPr>
          <a:xfrm>
            <a:off x="558971" y="756177"/>
            <a:ext cx="5271985" cy="369332"/>
          </a:xfrm>
          <a:prstGeom prst="rect">
            <a:avLst/>
          </a:prstGeom>
        </p:spPr>
        <p:txBody>
          <a:bodyPr wrap="square">
            <a:spAutoFit/>
          </a:bodyPr>
          <a:lstStyle/>
          <a:p>
            <a:r>
              <a:rPr lang="ja-JP" altLang="en-US">
                <a:latin typeface="Yu Gothic UI" panose="020B0500000000000000" pitchFamily="34" charset="-128"/>
                <a:ea typeface="Yu Gothic UI" panose="020B0500000000000000" pitchFamily="34" charset="-128"/>
              </a:rPr>
              <a:t>■はじめに</a:t>
            </a:r>
          </a:p>
        </p:txBody>
      </p:sp>
      <p:sp>
        <p:nvSpPr>
          <p:cNvPr id="11" name="正方形/長方形 10">
            <a:extLst>
              <a:ext uri="{FF2B5EF4-FFF2-40B4-BE49-F238E27FC236}">
                <a16:creationId xmlns:a16="http://schemas.microsoft.com/office/drawing/2014/main" id="{48C6C5CD-947D-3A4B-9A7F-23E3C05AF0D9}"/>
              </a:ext>
            </a:extLst>
          </p:cNvPr>
          <p:cNvSpPr/>
          <p:nvPr/>
        </p:nvSpPr>
        <p:spPr>
          <a:xfrm>
            <a:off x="558971" y="1362517"/>
            <a:ext cx="7420258" cy="4339650"/>
          </a:xfrm>
          <a:prstGeom prst="rect">
            <a:avLst/>
          </a:prstGeom>
        </p:spPr>
        <p:txBody>
          <a:bodyPr wrap="square">
            <a:spAutoFit/>
          </a:bodyPr>
          <a:lstStyle/>
          <a:p>
            <a:r>
              <a:rPr lang="en-US" altLang="ja-JP" sz="1200" dirty="0">
                <a:latin typeface="Yu Gothic UI" panose="020B0500000000000000" pitchFamily="34" charset="-128"/>
                <a:ea typeface="Yu Gothic UI" panose="020B0500000000000000" pitchFamily="34" charset="-128"/>
              </a:rPr>
              <a:t>4</a:t>
            </a:r>
            <a:r>
              <a:rPr lang="ja-JP" altLang="en-US" sz="1200">
                <a:latin typeface="Yu Gothic UI" panose="020B0500000000000000" pitchFamily="34" charset="-128"/>
                <a:ea typeface="Yu Gothic UI" panose="020B0500000000000000" pitchFamily="34" charset="-128"/>
              </a:rPr>
              <a:t>月</a:t>
            </a:r>
            <a:r>
              <a:rPr lang="en-US" altLang="ja-JP" sz="1200" dirty="0">
                <a:latin typeface="Yu Gothic UI" panose="020B0500000000000000" pitchFamily="34" charset="-128"/>
                <a:ea typeface="Yu Gothic UI" panose="020B0500000000000000" pitchFamily="34" charset="-128"/>
              </a:rPr>
              <a:t>7</a:t>
            </a:r>
            <a:r>
              <a:rPr lang="ja-JP" altLang="en-US" sz="1200">
                <a:latin typeface="Yu Gothic UI" panose="020B0500000000000000" pitchFamily="34" charset="-128"/>
                <a:ea typeface="Yu Gothic UI" panose="020B0500000000000000" pitchFamily="34" charset="-128"/>
              </a:rPr>
              <a:t>日に発令された「緊急事態宣言」。日本においては初めて発令されたこともあり、「本当に</a:t>
            </a:r>
            <a:r>
              <a:rPr lang="en-US" altLang="ja-JP" sz="1200" dirty="0">
                <a:latin typeface="Yu Gothic UI" panose="020B0500000000000000" pitchFamily="34" charset="-128"/>
                <a:ea typeface="Yu Gothic UI" panose="020B0500000000000000" pitchFamily="34" charset="-128"/>
              </a:rPr>
              <a:t>5</a:t>
            </a:r>
            <a:r>
              <a:rPr lang="ja-JP" altLang="en-US" sz="1200">
                <a:latin typeface="Yu Gothic UI" panose="020B0500000000000000" pitchFamily="34" charset="-128"/>
                <a:ea typeface="Yu Gothic UI" panose="020B0500000000000000" pitchFamily="34" charset="-128"/>
              </a:rPr>
              <a:t>月に解除されるのか」「解除されたとしてどうなるのか」といったことが経験則から見えず、消費者も事業者も先の見えない閉塞感に覆われています。</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しかし、いつかはコロナ禍を克服し経済を再生していく時期がきます。われわれ事業者はその日を見据え、今から動く必要がありますが、情報が錯綜しその日に備えることができていないのが実情です。</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そんな中、世界ではハーバード大学が「</a:t>
            </a:r>
            <a:r>
              <a:rPr lang="en" altLang="ja-JP" sz="1200" dirty="0">
                <a:latin typeface="Yu Gothic UI" panose="020B0500000000000000" pitchFamily="34" charset="-128"/>
                <a:ea typeface="Yu Gothic UI" panose="020B0500000000000000" pitchFamily="34" charset="-128"/>
              </a:rPr>
              <a:t>Roadmap to pandemic resilience</a:t>
            </a:r>
            <a:r>
              <a:rPr lang="ja-JP" altLang="en-US" sz="1200">
                <a:latin typeface="Yu Gothic UI" panose="020B0500000000000000" pitchFamily="34" charset="-128"/>
                <a:ea typeface="Yu Gothic UI" panose="020B0500000000000000" pitchFamily="34" charset="-128"/>
              </a:rPr>
              <a:t>」を発表するなど、経済回復へ向けた動きを見せはじめています（参考）。</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ーー</a:t>
            </a:r>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そこでカクシンは、アフター・コロナを</a:t>
            </a:r>
            <a:r>
              <a:rPr lang="en-US" altLang="ja-JP" sz="1200" dirty="0">
                <a:latin typeface="Yu Gothic UI" panose="020B0500000000000000" pitchFamily="34" charset="-128"/>
                <a:ea typeface="Yu Gothic UI" panose="020B0500000000000000" pitchFamily="34" charset="-128"/>
              </a:rPr>
              <a:t>3</a:t>
            </a:r>
            <a:r>
              <a:rPr lang="ja-JP" altLang="en-US" sz="1200">
                <a:latin typeface="Yu Gothic UI" panose="020B0500000000000000" pitchFamily="34" charset="-128"/>
                <a:ea typeface="Yu Gothic UI" panose="020B0500000000000000" pitchFamily="34" charset="-128"/>
              </a:rPr>
              <a:t>つの予測モデルでとらえ、それらのモデルに合わせた対策を検討できるようにするために本資料を作成しました。不確実性の高い未来を仮説をもとにとらえ、事業者として対応方針を明らかにするために使用することができます。</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もし、こうした予測をもとに対応方針を定めていなければ、以下のようなリスクが考えられます。</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pPr marL="285750" indent="-285750">
              <a:buFont typeface="Arial" panose="020B0604020202020204" pitchFamily="34" charset="0"/>
              <a:buChar char="•"/>
            </a:pPr>
            <a:r>
              <a:rPr lang="ja-JP" altLang="en-US" sz="1200">
                <a:latin typeface="Yu Gothic UI" panose="020B0500000000000000" pitchFamily="34" charset="-128"/>
                <a:ea typeface="Yu Gothic UI" panose="020B0500000000000000" pitchFamily="34" charset="-128"/>
              </a:rPr>
              <a:t>急激に経済が回復した場合、自社の対応が間に合わず、需要が高い市場において共有が間に合わないなか、競合企業に市場を奪われる可能性</a:t>
            </a:r>
            <a:endParaRPr lang="en-US" altLang="ja-JP" sz="1200" dirty="0">
              <a:latin typeface="Yu Gothic UI" panose="020B0500000000000000" pitchFamily="34" charset="-128"/>
              <a:ea typeface="Yu Gothic UI" panose="020B0500000000000000" pitchFamily="34" charset="-128"/>
            </a:endParaRPr>
          </a:p>
          <a:p>
            <a:pPr marL="285750" indent="-285750">
              <a:buFont typeface="Arial" panose="020B0604020202020204" pitchFamily="34" charset="0"/>
              <a:buChar char="•"/>
            </a:pPr>
            <a:r>
              <a:rPr lang="ja-JP" altLang="en-US" sz="1200">
                <a:latin typeface="Yu Gothic UI" panose="020B0500000000000000" pitchFamily="34" charset="-128"/>
                <a:ea typeface="Yu Gothic UI" panose="020B0500000000000000" pitchFamily="34" charset="-128"/>
              </a:rPr>
              <a:t>長期化した際に、社会のパラダイムシフトが発生し消費者の行動変容が発生、それらを見据えた対策ができていないための市場喪失の可能性</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事業復旧計画を策定することで、これらのリスクを回避し、競合に先んじて先行者利益を獲得することで、コロナ不況に打ち勝つことを目指すものです。</a:t>
            </a:r>
            <a:endParaRPr lang="en-US" altLang="ja-JP" sz="1200" dirty="0">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329995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180301-259D-6F40-B4A4-3A37E4457941}"/>
              </a:ext>
            </a:extLst>
          </p:cNvPr>
          <p:cNvSpPr>
            <a:spLocks noGrp="1"/>
          </p:cNvSpPr>
          <p:nvPr>
            <p:ph type="title"/>
          </p:nvPr>
        </p:nvSpPr>
        <p:spPr/>
        <p:txBody>
          <a:bodyPr/>
          <a:lstStyle/>
          <a:p>
            <a:r>
              <a:rPr lang="en-US" altLang="ja-JP" dirty="0"/>
              <a:t>【</a:t>
            </a:r>
            <a:r>
              <a:rPr lang="ja-JP" altLang="en-US"/>
              <a:t>新型コロナ</a:t>
            </a:r>
            <a:r>
              <a:rPr lang="en-US" altLang="ja-JP" dirty="0"/>
              <a:t>】  </a:t>
            </a:r>
            <a:r>
              <a:rPr lang="ja-JP" altLang="en-US"/>
              <a:t>事業再開に向けた経済回復予測モデルと対応方針検討ワーク資料</a:t>
            </a:r>
            <a:endParaRPr kumimoji="1" lang="ja-JP" altLang="en-US"/>
          </a:p>
        </p:txBody>
      </p:sp>
      <p:sp>
        <p:nvSpPr>
          <p:cNvPr id="4" name="スライド番号プレースホルダー 3">
            <a:extLst>
              <a:ext uri="{FF2B5EF4-FFF2-40B4-BE49-F238E27FC236}">
                <a16:creationId xmlns:a16="http://schemas.microsoft.com/office/drawing/2014/main" id="{38474F39-ED99-F749-BB6D-8F3C79E1B315}"/>
              </a:ext>
            </a:extLst>
          </p:cNvPr>
          <p:cNvSpPr>
            <a:spLocks noGrp="1"/>
          </p:cNvSpPr>
          <p:nvPr>
            <p:ph type="sldNum" sz="quarter" idx="4"/>
          </p:nvPr>
        </p:nvSpPr>
        <p:spPr/>
        <p:txBody>
          <a:bodyPr/>
          <a:lstStyle/>
          <a:p>
            <a:fld id="{4CB1E83F-99FA-45C8-B9BE-C6A88F7F0EED}" type="slidenum">
              <a:rPr lang="ja-JP" altLang="en-US" smtClean="0"/>
              <a:pPr/>
              <a:t>3</a:t>
            </a:fld>
            <a:endParaRPr lang="ja-JP" altLang="en-US" dirty="0"/>
          </a:p>
        </p:txBody>
      </p:sp>
      <p:sp>
        <p:nvSpPr>
          <p:cNvPr id="55" name="正方形/長方形 54">
            <a:extLst>
              <a:ext uri="{FF2B5EF4-FFF2-40B4-BE49-F238E27FC236}">
                <a16:creationId xmlns:a16="http://schemas.microsoft.com/office/drawing/2014/main" id="{4D95FD77-9A29-2044-98DF-5B3819372DFC}"/>
              </a:ext>
            </a:extLst>
          </p:cNvPr>
          <p:cNvSpPr/>
          <p:nvPr/>
        </p:nvSpPr>
        <p:spPr>
          <a:xfrm>
            <a:off x="558971" y="1044550"/>
            <a:ext cx="5271985" cy="369332"/>
          </a:xfrm>
          <a:prstGeom prst="rect">
            <a:avLst/>
          </a:prstGeom>
        </p:spPr>
        <p:txBody>
          <a:bodyPr wrap="square">
            <a:spAutoFit/>
          </a:bodyPr>
          <a:lstStyle/>
          <a:p>
            <a:r>
              <a:rPr lang="ja-JP" altLang="en-US">
                <a:latin typeface="Meiryo UI" panose="020B0604030504040204" pitchFamily="34" charset="-128"/>
                <a:ea typeface="Meiryo UI" panose="020B0604030504040204" pitchFamily="34" charset="-128"/>
              </a:rPr>
              <a:t>■経済回復予測モデルと計画策定フレームワーク</a:t>
            </a:r>
          </a:p>
        </p:txBody>
      </p:sp>
      <p:sp>
        <p:nvSpPr>
          <p:cNvPr id="56" name="正方形/長方形 55">
            <a:extLst>
              <a:ext uri="{FF2B5EF4-FFF2-40B4-BE49-F238E27FC236}">
                <a16:creationId xmlns:a16="http://schemas.microsoft.com/office/drawing/2014/main" id="{52EBB6D1-3594-8648-80CA-D80611B8FF5C}"/>
              </a:ext>
            </a:extLst>
          </p:cNvPr>
          <p:cNvSpPr/>
          <p:nvPr/>
        </p:nvSpPr>
        <p:spPr>
          <a:xfrm>
            <a:off x="661677" y="2267168"/>
            <a:ext cx="5003968" cy="1015663"/>
          </a:xfrm>
          <a:prstGeom prst="rect">
            <a:avLst/>
          </a:prstGeom>
        </p:spPr>
        <p:txBody>
          <a:bodyPr wrap="square">
            <a:spAutoFit/>
          </a:bodyPr>
          <a:lstStyle/>
          <a:p>
            <a:r>
              <a:rPr lang="ja-JP" altLang="en-US" sz="1200" b="1">
                <a:latin typeface="Meiryo UI" panose="020B0604030504040204" pitchFamily="34" charset="-128"/>
                <a:ea typeface="Meiryo UI" panose="020B0604030504040204" pitchFamily="34" charset="-128"/>
              </a:rPr>
              <a:t>■経済回復予測モデル</a:t>
            </a:r>
            <a:endParaRPr lang="en-US" altLang="ja-JP" sz="1200" b="1" dirty="0">
              <a:latin typeface="Meiryo UI" panose="020B0604030504040204" pitchFamily="34" charset="-128"/>
              <a:ea typeface="Meiryo UI" panose="020B0604030504040204" pitchFamily="34" charset="-128"/>
            </a:endParaRPr>
          </a:p>
          <a:p>
            <a:r>
              <a:rPr lang="ja-JP" altLang="en-US" sz="1200">
                <a:latin typeface="Meiryo UI" panose="020B0604030504040204" pitchFamily="34" charset="-128"/>
                <a:ea typeface="Meiryo UI" panose="020B0604030504040204" pitchFamily="34" charset="-128"/>
              </a:rPr>
              <a:t>現在、流通している情報をもとに、確定的情報、予測的情報、不確定情報などを組み合わせ</a:t>
            </a:r>
            <a:r>
              <a:rPr lang="en-US" altLang="ja-JP" sz="1200" dirty="0">
                <a:latin typeface="Meiryo UI" panose="020B0604030504040204" pitchFamily="34" charset="-128"/>
                <a:ea typeface="Meiryo UI" panose="020B0604030504040204" pitchFamily="34" charset="-128"/>
              </a:rPr>
              <a:t>3</a:t>
            </a:r>
            <a:r>
              <a:rPr lang="ja-JP" altLang="en-US" sz="1200">
                <a:latin typeface="Meiryo UI" panose="020B0604030504040204" pitchFamily="34" charset="-128"/>
                <a:ea typeface="Meiryo UI" panose="020B0604030504040204" pitchFamily="34" charset="-128"/>
              </a:rPr>
              <a:t>つ（早期回復・標準・長期化）の予測モデルを作成しています。</a:t>
            </a:r>
            <a:endParaRPr lang="en-US" altLang="ja-JP" sz="1200" dirty="0">
              <a:latin typeface="Meiryo UI" panose="020B0604030504040204" pitchFamily="34" charset="-128"/>
              <a:ea typeface="Meiryo UI" panose="020B0604030504040204" pitchFamily="34" charset="-128"/>
            </a:endParaRPr>
          </a:p>
          <a:p>
            <a:r>
              <a:rPr lang="ja-JP" altLang="en-US" sz="1200">
                <a:latin typeface="Meiryo UI" panose="020B0604030504040204" pitchFamily="34" charset="-128"/>
                <a:ea typeface="Meiryo UI" panose="020B0604030504040204" pitchFamily="34" charset="-128"/>
              </a:rPr>
              <a:t>「その情報の正確性を問うものではなく」、不確実性の高い未来を仮説をもとにとらえ、事業者として対応方針を明らかにするために使用します。</a:t>
            </a:r>
            <a:endParaRPr lang="en-US" altLang="ja-JP" sz="1200" dirty="0">
              <a:latin typeface="Meiryo UI" panose="020B0604030504040204" pitchFamily="34" charset="-128"/>
              <a:ea typeface="Meiryo UI" panose="020B0604030504040204" pitchFamily="34" charset="-128"/>
            </a:endParaRPr>
          </a:p>
        </p:txBody>
      </p:sp>
      <p:sp>
        <p:nvSpPr>
          <p:cNvPr id="57" name="正方形/長方形 56">
            <a:extLst>
              <a:ext uri="{FF2B5EF4-FFF2-40B4-BE49-F238E27FC236}">
                <a16:creationId xmlns:a16="http://schemas.microsoft.com/office/drawing/2014/main" id="{DC11E04D-277A-A645-87B5-8C6803C3796D}"/>
              </a:ext>
            </a:extLst>
          </p:cNvPr>
          <p:cNvSpPr/>
          <p:nvPr/>
        </p:nvSpPr>
        <p:spPr>
          <a:xfrm>
            <a:off x="7296727" y="2342973"/>
            <a:ext cx="3901359" cy="830997"/>
          </a:xfrm>
          <a:prstGeom prst="rect">
            <a:avLst/>
          </a:prstGeom>
        </p:spPr>
        <p:txBody>
          <a:bodyPr wrap="square">
            <a:spAutoFit/>
          </a:bodyPr>
          <a:lstStyle/>
          <a:p>
            <a:r>
              <a:rPr lang="ja-JP" altLang="en-US" sz="1200" b="1">
                <a:latin typeface="Meiryo UI" panose="020B0604030504040204" pitchFamily="34" charset="-128"/>
                <a:ea typeface="Meiryo UI" panose="020B0604030504040204" pitchFamily="34" charset="-128"/>
              </a:rPr>
              <a:t>■対応方針策定ワーク資料</a:t>
            </a:r>
            <a:endParaRPr lang="en-US" altLang="ja-JP" sz="1200" b="1" dirty="0">
              <a:latin typeface="Meiryo UI" panose="020B0604030504040204" pitchFamily="34" charset="-128"/>
              <a:ea typeface="Meiryo UI" panose="020B0604030504040204" pitchFamily="34" charset="-128"/>
            </a:endParaRPr>
          </a:p>
          <a:p>
            <a:r>
              <a:rPr lang="ja-JP" altLang="en-US" sz="1200">
                <a:latin typeface="Meiryo UI" panose="020B0604030504040204" pitchFamily="34" charset="-128"/>
                <a:ea typeface="Meiryo UI" panose="020B0604030504040204" pitchFamily="34" charset="-128"/>
              </a:rPr>
              <a:t>マーケット（消費者心理・行動、市場環境）、マーケティング戦略（戦略、リスク、チャンス）などをプロットし、対応方針（通常業務、イベント、商品・サービス開発）を検討します。 </a:t>
            </a:r>
            <a:endParaRPr lang="en-US" altLang="ja-JP" sz="1200" dirty="0">
              <a:latin typeface="Meiryo UI" panose="020B0604030504040204" pitchFamily="34" charset="-128"/>
              <a:ea typeface="Meiryo UI" panose="020B0604030504040204" pitchFamily="34" charset="-128"/>
            </a:endParaRPr>
          </a:p>
        </p:txBody>
      </p:sp>
      <p:pic>
        <p:nvPicPr>
          <p:cNvPr id="6" name="図 5" descr="パソコン画面のスクリーンショット&#10;&#10;自動的に生成された説明">
            <a:extLst>
              <a:ext uri="{FF2B5EF4-FFF2-40B4-BE49-F238E27FC236}">
                <a16:creationId xmlns:a16="http://schemas.microsoft.com/office/drawing/2014/main" id="{625137E8-21B6-7945-98B9-EDE6A95A6E21}"/>
              </a:ext>
            </a:extLst>
          </p:cNvPr>
          <p:cNvPicPr>
            <a:picLocks noChangeAspect="1"/>
          </p:cNvPicPr>
          <p:nvPr/>
        </p:nvPicPr>
        <p:blipFill>
          <a:blip r:embed="rId2"/>
          <a:stretch>
            <a:fillRect/>
          </a:stretch>
        </p:blipFill>
        <p:spPr>
          <a:xfrm>
            <a:off x="1255486" y="3575170"/>
            <a:ext cx="3816350" cy="1752600"/>
          </a:xfrm>
          <a:prstGeom prst="rect">
            <a:avLst/>
          </a:prstGeom>
        </p:spPr>
      </p:pic>
      <p:pic>
        <p:nvPicPr>
          <p:cNvPr id="11" name="図 10" descr="パソコン画面のスクリーンショット&#10;&#10;自動的に生成された説明">
            <a:extLst>
              <a:ext uri="{FF2B5EF4-FFF2-40B4-BE49-F238E27FC236}">
                <a16:creationId xmlns:a16="http://schemas.microsoft.com/office/drawing/2014/main" id="{CBEEF18C-3D62-854C-888F-DB621CE2D328}"/>
              </a:ext>
            </a:extLst>
          </p:cNvPr>
          <p:cNvPicPr>
            <a:picLocks noChangeAspect="1"/>
          </p:cNvPicPr>
          <p:nvPr/>
        </p:nvPicPr>
        <p:blipFill>
          <a:blip r:embed="rId3"/>
          <a:stretch>
            <a:fillRect/>
          </a:stretch>
        </p:blipFill>
        <p:spPr>
          <a:xfrm>
            <a:off x="7434184" y="3586260"/>
            <a:ext cx="3626443" cy="1894681"/>
          </a:xfrm>
          <a:prstGeom prst="rect">
            <a:avLst/>
          </a:prstGeom>
        </p:spPr>
      </p:pic>
      <p:sp>
        <p:nvSpPr>
          <p:cNvPr id="10" name="正方形/長方形 9">
            <a:extLst>
              <a:ext uri="{FF2B5EF4-FFF2-40B4-BE49-F238E27FC236}">
                <a16:creationId xmlns:a16="http://schemas.microsoft.com/office/drawing/2014/main" id="{15023B6A-588F-DA42-92EE-50D203A9EC48}"/>
              </a:ext>
            </a:extLst>
          </p:cNvPr>
          <p:cNvSpPr/>
          <p:nvPr/>
        </p:nvSpPr>
        <p:spPr>
          <a:xfrm>
            <a:off x="787939" y="5813450"/>
            <a:ext cx="5992240" cy="461665"/>
          </a:xfrm>
          <a:prstGeom prst="rect">
            <a:avLst/>
          </a:prstGeom>
        </p:spPr>
        <p:txBody>
          <a:bodyPr wrap="square">
            <a:spAutoFit/>
          </a:bodyPr>
          <a:lstStyle/>
          <a:p>
            <a:r>
              <a:rPr lang="en-US" altLang="ja-JP" sz="800" dirty="0">
                <a:latin typeface="Meiryo UI" panose="020B0604030504040204" pitchFamily="34" charset="-128"/>
                <a:ea typeface="Meiryo UI" panose="020B0604030504040204" pitchFamily="34" charset="-128"/>
              </a:rPr>
              <a:t>※</a:t>
            </a:r>
            <a:r>
              <a:rPr lang="ja-JP" altLang="en-US" sz="800">
                <a:latin typeface="Meiryo UI" panose="020B0604030504040204" pitchFamily="34" charset="-128"/>
                <a:ea typeface="Meiryo UI" panose="020B0604030504040204" pitchFamily="34" charset="-128"/>
              </a:rPr>
              <a:t>本モデルは、医学・疫学や経済学などの学術的視点からのものではなく、事業者が意思決定に必要な仮説をモデル化したものです。</a:t>
            </a:r>
            <a:endParaRPr lang="en-US" altLang="ja-JP" sz="800" dirty="0">
              <a:latin typeface="Meiryo UI" panose="020B0604030504040204" pitchFamily="34" charset="-128"/>
              <a:ea typeface="Meiryo UI" panose="020B0604030504040204" pitchFamily="34" charset="-128"/>
            </a:endParaRPr>
          </a:p>
          <a:p>
            <a:r>
              <a:rPr lang="ja-JP" altLang="en-US" sz="800">
                <a:latin typeface="Meiryo UI" panose="020B0604030504040204" pitchFamily="34" charset="-128"/>
                <a:ea typeface="Meiryo UI" panose="020B0604030504040204" pitchFamily="34" charset="-128"/>
              </a:rPr>
              <a:t>　</a:t>
            </a:r>
            <a:r>
              <a:rPr lang="en-US" altLang="ja-JP" sz="800" dirty="0">
                <a:latin typeface="Meiryo UI" panose="020B0604030504040204" pitchFamily="34" charset="-128"/>
                <a:ea typeface="Meiryo UI" panose="020B0604030504040204" pitchFamily="34" charset="-128"/>
              </a:rPr>
              <a:t> </a:t>
            </a:r>
            <a:r>
              <a:rPr lang="ja-JP" altLang="en-US" sz="800">
                <a:latin typeface="Meiryo UI" panose="020B0604030504040204" pitchFamily="34" charset="-128"/>
                <a:ea typeface="Meiryo UI" panose="020B0604030504040204" pitchFamily="34" charset="-128"/>
              </a:rPr>
              <a:t>実際の政府や治療薬の開発の動向については、別途ご確認ください。</a:t>
            </a:r>
            <a:endParaRPr lang="en-US" altLang="ja-JP" sz="800" dirty="0">
              <a:latin typeface="Meiryo UI" panose="020B0604030504040204" pitchFamily="34" charset="-128"/>
              <a:ea typeface="Meiryo UI" panose="020B0604030504040204" pitchFamily="34" charset="-128"/>
            </a:endParaRPr>
          </a:p>
          <a:p>
            <a:r>
              <a:rPr lang="en-US" altLang="ja-JP" sz="800" dirty="0">
                <a:latin typeface="Meiryo UI" panose="020B0604030504040204" pitchFamily="34" charset="-128"/>
                <a:ea typeface="Meiryo UI" panose="020B0604030504040204" pitchFamily="34" charset="-128"/>
              </a:rPr>
              <a:t>※</a:t>
            </a:r>
            <a:r>
              <a:rPr lang="ja-JP" altLang="en-US" sz="800">
                <a:latin typeface="Meiryo UI" panose="020B0604030504040204" pitchFamily="34" charset="-128"/>
                <a:ea typeface="Meiryo UI" panose="020B0604030504040204" pitchFamily="34" charset="-128"/>
              </a:rPr>
              <a:t>新型コロナウイルスについては、必ず</a:t>
            </a:r>
            <a:r>
              <a:rPr lang="en-US" altLang="ja-JP" sz="800" dirty="0">
                <a:latin typeface="Meiryo UI" panose="020B0604030504040204" pitchFamily="34" charset="-128"/>
                <a:ea typeface="Meiryo UI" panose="020B0604030504040204" pitchFamily="34" charset="-128"/>
              </a:rPr>
              <a:t>1</a:t>
            </a:r>
            <a:r>
              <a:rPr lang="ja-JP" altLang="en-US" sz="800">
                <a:latin typeface="Meiryo UI" panose="020B0604030504040204" pitchFamily="34" charset="-128"/>
                <a:ea typeface="Meiryo UI" panose="020B0604030504040204" pitchFamily="34" charset="-128"/>
              </a:rPr>
              <a:t>次情報として厚生労働省や首相官邸サイトなど公的機関で発表されている情報をご確認ください。</a:t>
            </a:r>
            <a:endParaRPr lang="en-US" altLang="ja-JP" sz="800" dirty="0">
              <a:latin typeface="Meiryo UI" panose="020B0604030504040204" pitchFamily="34" charset="-128"/>
              <a:ea typeface="Meiryo UI" panose="020B0604030504040204" pitchFamily="34" charset="-128"/>
            </a:endParaRPr>
          </a:p>
        </p:txBody>
      </p:sp>
      <p:sp>
        <p:nvSpPr>
          <p:cNvPr id="12" name="正方形/長方形 11">
            <a:extLst>
              <a:ext uri="{FF2B5EF4-FFF2-40B4-BE49-F238E27FC236}">
                <a16:creationId xmlns:a16="http://schemas.microsoft.com/office/drawing/2014/main" id="{130E5F25-F8B6-FB45-9C0D-91605F5A0C14}"/>
              </a:ext>
            </a:extLst>
          </p:cNvPr>
          <p:cNvSpPr/>
          <p:nvPr/>
        </p:nvSpPr>
        <p:spPr>
          <a:xfrm>
            <a:off x="7502702" y="5770121"/>
            <a:ext cx="3901359" cy="338554"/>
          </a:xfrm>
          <a:prstGeom prst="rect">
            <a:avLst/>
          </a:prstGeom>
        </p:spPr>
        <p:txBody>
          <a:bodyPr wrap="square">
            <a:spAutoFit/>
          </a:bodyPr>
          <a:lstStyle/>
          <a:p>
            <a:r>
              <a:rPr lang="en-US" altLang="ja-JP" sz="800" dirty="0">
                <a:latin typeface="Meiryo UI" panose="020B0604030504040204" pitchFamily="34" charset="-128"/>
                <a:ea typeface="Meiryo UI" panose="020B0604030504040204" pitchFamily="34" charset="-128"/>
              </a:rPr>
              <a:t>※</a:t>
            </a:r>
            <a:r>
              <a:rPr lang="ja-JP" altLang="en-US" sz="800">
                <a:latin typeface="Meiryo UI" panose="020B0604030504040204" pitchFamily="34" charset="-128"/>
                <a:ea typeface="Meiryo UI" panose="020B0604030504040204" pitchFamily="34" charset="-128"/>
              </a:rPr>
              <a:t>本資料は、戦略とアクション方針をまでを明らかにするまでのものとなります。</a:t>
            </a:r>
            <a:endParaRPr lang="en-US" altLang="ja-JP" sz="800" dirty="0">
              <a:latin typeface="Meiryo UI" panose="020B0604030504040204" pitchFamily="34" charset="-128"/>
              <a:ea typeface="Meiryo UI" panose="020B0604030504040204" pitchFamily="34" charset="-128"/>
            </a:endParaRPr>
          </a:p>
          <a:p>
            <a:r>
              <a:rPr lang="ja-JP" altLang="en-US" sz="800">
                <a:latin typeface="Meiryo UI" panose="020B0604030504040204" pitchFamily="34" charset="-128"/>
                <a:ea typeface="Meiryo UI" panose="020B0604030504040204" pitchFamily="34" charset="-128"/>
              </a:rPr>
              <a:t>　</a:t>
            </a:r>
            <a:r>
              <a:rPr lang="en-US" altLang="ja-JP" sz="800" dirty="0">
                <a:latin typeface="Meiryo UI" panose="020B0604030504040204" pitchFamily="34" charset="-128"/>
                <a:ea typeface="Meiryo UI" panose="020B0604030504040204" pitchFamily="34" charset="-128"/>
              </a:rPr>
              <a:t> </a:t>
            </a:r>
            <a:r>
              <a:rPr lang="ja-JP" altLang="en-US" sz="800">
                <a:latin typeface="Meiryo UI" panose="020B0604030504040204" pitchFamily="34" charset="-128"/>
                <a:ea typeface="Meiryo UI" panose="020B0604030504040204" pitchFamily="34" charset="-128"/>
              </a:rPr>
              <a:t>追って、財務・人事・マーケティング・営業などの詳細プランへ落とし込む必要があります。</a:t>
            </a:r>
            <a:endParaRPr lang="en-US" altLang="ja-JP" sz="800"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5776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180301-259D-6F40-B4A4-3A37E4457941}"/>
              </a:ext>
            </a:extLst>
          </p:cNvPr>
          <p:cNvSpPr>
            <a:spLocks noGrp="1"/>
          </p:cNvSpPr>
          <p:nvPr>
            <p:ph type="title"/>
          </p:nvPr>
        </p:nvSpPr>
        <p:spPr/>
        <p:txBody>
          <a:bodyPr/>
          <a:lstStyle/>
          <a:p>
            <a:r>
              <a:rPr lang="en-US" altLang="ja-JP" dirty="0"/>
              <a:t>【</a:t>
            </a:r>
            <a:r>
              <a:rPr lang="ja-JP" altLang="en-US"/>
              <a:t>新型コロナ</a:t>
            </a:r>
            <a:r>
              <a:rPr lang="en-US" altLang="ja-JP" dirty="0"/>
              <a:t>】  </a:t>
            </a:r>
            <a:r>
              <a:rPr lang="ja-JP" altLang="en-US"/>
              <a:t>事業再開に向けた経済回復予測モデルと対応方針検討ワーク資料</a:t>
            </a:r>
            <a:endParaRPr kumimoji="1" lang="ja-JP" altLang="en-US"/>
          </a:p>
        </p:txBody>
      </p:sp>
      <p:sp>
        <p:nvSpPr>
          <p:cNvPr id="4" name="スライド番号プレースホルダー 3">
            <a:extLst>
              <a:ext uri="{FF2B5EF4-FFF2-40B4-BE49-F238E27FC236}">
                <a16:creationId xmlns:a16="http://schemas.microsoft.com/office/drawing/2014/main" id="{38474F39-ED99-F749-BB6D-8F3C79E1B315}"/>
              </a:ext>
            </a:extLst>
          </p:cNvPr>
          <p:cNvSpPr>
            <a:spLocks noGrp="1"/>
          </p:cNvSpPr>
          <p:nvPr>
            <p:ph type="sldNum" sz="quarter" idx="4"/>
          </p:nvPr>
        </p:nvSpPr>
        <p:spPr/>
        <p:txBody>
          <a:bodyPr/>
          <a:lstStyle/>
          <a:p>
            <a:fld id="{4CB1E83F-99FA-45C8-B9BE-C6A88F7F0EED}" type="slidenum">
              <a:rPr lang="ja-JP" altLang="en-US" smtClean="0"/>
              <a:pPr/>
              <a:t>4</a:t>
            </a:fld>
            <a:endParaRPr lang="ja-JP" altLang="en-US" dirty="0"/>
          </a:p>
        </p:txBody>
      </p:sp>
      <p:sp>
        <p:nvSpPr>
          <p:cNvPr id="55" name="正方形/長方形 54">
            <a:extLst>
              <a:ext uri="{FF2B5EF4-FFF2-40B4-BE49-F238E27FC236}">
                <a16:creationId xmlns:a16="http://schemas.microsoft.com/office/drawing/2014/main" id="{4D95FD77-9A29-2044-98DF-5B3819372DFC}"/>
              </a:ext>
            </a:extLst>
          </p:cNvPr>
          <p:cNvSpPr/>
          <p:nvPr/>
        </p:nvSpPr>
        <p:spPr>
          <a:xfrm>
            <a:off x="558970" y="1044550"/>
            <a:ext cx="9038183" cy="369332"/>
          </a:xfrm>
          <a:prstGeom prst="rect">
            <a:avLst/>
          </a:prstGeom>
        </p:spPr>
        <p:txBody>
          <a:bodyPr wrap="square">
            <a:spAutoFit/>
          </a:bodyPr>
          <a:lstStyle/>
          <a:p>
            <a:r>
              <a:rPr lang="en-US" altLang="ja-JP" dirty="0">
                <a:latin typeface="Yu Gothic UI" panose="020B0500000000000000" pitchFamily="34" charset="-128"/>
                <a:ea typeface="Yu Gothic UI" panose="020B0500000000000000" pitchFamily="34" charset="-128"/>
              </a:rPr>
              <a:t>【</a:t>
            </a:r>
            <a:r>
              <a:rPr lang="ja-JP" altLang="en-US">
                <a:latin typeface="Yu Gothic UI" panose="020B0500000000000000" pitchFamily="34" charset="-128"/>
                <a:ea typeface="Yu Gothic UI" panose="020B0500000000000000" pitchFamily="34" charset="-128"/>
              </a:rPr>
              <a:t>モデル構築のための仮説</a:t>
            </a:r>
            <a:r>
              <a:rPr lang="en-US" altLang="ja-JP" dirty="0">
                <a:latin typeface="Yu Gothic UI" panose="020B0500000000000000" pitchFamily="34" charset="-128"/>
                <a:ea typeface="Yu Gothic UI" panose="020B0500000000000000" pitchFamily="34" charset="-128"/>
              </a:rPr>
              <a:t>1】</a:t>
            </a:r>
            <a:r>
              <a:rPr lang="ja-JP" altLang="en-US">
                <a:latin typeface="Yu Gothic UI" panose="020B0500000000000000" pitchFamily="34" charset="-128"/>
                <a:ea typeface="Yu Gothic UI" panose="020B0500000000000000" pitchFamily="34" charset="-128"/>
              </a:rPr>
              <a:t>終息宣言が発令されるのための要件</a:t>
            </a:r>
          </a:p>
        </p:txBody>
      </p:sp>
      <p:graphicFrame>
        <p:nvGraphicFramePr>
          <p:cNvPr id="15" name="表 14">
            <a:extLst>
              <a:ext uri="{FF2B5EF4-FFF2-40B4-BE49-F238E27FC236}">
                <a16:creationId xmlns:a16="http://schemas.microsoft.com/office/drawing/2014/main" id="{E71FC5F2-E5C3-7348-AF51-CEE1A793E6F7}"/>
              </a:ext>
            </a:extLst>
          </p:cNvPr>
          <p:cNvGraphicFramePr>
            <a:graphicFrameLocks noGrp="1"/>
          </p:cNvGraphicFramePr>
          <p:nvPr/>
        </p:nvGraphicFramePr>
        <p:xfrm>
          <a:off x="800920" y="1878253"/>
          <a:ext cx="8658670" cy="3574012"/>
        </p:xfrm>
        <a:graphic>
          <a:graphicData uri="http://schemas.openxmlformats.org/drawingml/2006/table">
            <a:tbl>
              <a:tblPr firstRow="1" bandRow="1">
                <a:tableStyleId>{5C22544A-7EE6-4342-B048-85BDC9FD1C3A}</a:tableStyleId>
              </a:tblPr>
              <a:tblGrid>
                <a:gridCol w="810226">
                  <a:extLst>
                    <a:ext uri="{9D8B030D-6E8A-4147-A177-3AD203B41FA5}">
                      <a16:colId xmlns:a16="http://schemas.microsoft.com/office/drawing/2014/main" val="734475869"/>
                    </a:ext>
                  </a:extLst>
                </a:gridCol>
                <a:gridCol w="2637173">
                  <a:extLst>
                    <a:ext uri="{9D8B030D-6E8A-4147-A177-3AD203B41FA5}">
                      <a16:colId xmlns:a16="http://schemas.microsoft.com/office/drawing/2014/main" val="245124227"/>
                    </a:ext>
                  </a:extLst>
                </a:gridCol>
                <a:gridCol w="5211271">
                  <a:extLst>
                    <a:ext uri="{9D8B030D-6E8A-4147-A177-3AD203B41FA5}">
                      <a16:colId xmlns:a16="http://schemas.microsoft.com/office/drawing/2014/main" val="985811789"/>
                    </a:ext>
                  </a:extLst>
                </a:gridCol>
              </a:tblGrid>
              <a:tr h="378292">
                <a:tc>
                  <a:txBody>
                    <a:bodyPr/>
                    <a:lstStyle/>
                    <a:p>
                      <a:pPr algn="ct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概要</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具体的なティッピングポイント</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4104044143"/>
                  </a:ext>
                </a:extLst>
              </a:tr>
              <a:tr h="901545">
                <a:tc>
                  <a:txBody>
                    <a:bodyPr/>
                    <a:lstStyle/>
                    <a:p>
                      <a:pPr algn="ctr"/>
                      <a:r>
                        <a:rPr kumimoji="1" lang="en-US" altLang="ja-JP" sz="1200" dirty="0">
                          <a:latin typeface="Yu Gothic UI" panose="020B0500000000000000" pitchFamily="34" charset="-128"/>
                          <a:ea typeface="Yu Gothic UI" panose="020B0500000000000000" pitchFamily="34" charset="-128"/>
                        </a:rPr>
                        <a:t>1</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lang="ja-JP" altLang="en-US" sz="1200">
                          <a:latin typeface="Yu Gothic UI" panose="020B0500000000000000" pitchFamily="34" charset="-128"/>
                          <a:ea typeface="Yu Gothic UI" panose="020B0500000000000000" pitchFamily="34" charset="-128"/>
                        </a:rPr>
                        <a:t>そもそも「かかっても大したことない」という社会認知の醸成</a:t>
                      </a:r>
                      <a:endParaRPr kumimoji="1" lang="ja-JP" altLang="en-US" sz="1200">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lang="ja-JP" altLang="en-US" sz="1200">
                          <a:latin typeface="Yu Gothic UI" panose="020B0500000000000000" pitchFamily="34" charset="-128"/>
                          <a:ea typeface="Yu Gothic UI" panose="020B0500000000000000" pitchFamily="34" charset="-128"/>
                        </a:rPr>
                        <a:t>コロナのリスクの再評価。インフル程度の致死率がないことの判明（仮）。</a:t>
                      </a:r>
                      <a:endParaRPr lang="en-US" altLang="ja-JP" sz="1200" dirty="0">
                        <a:latin typeface="Yu Gothic UI" panose="020B0500000000000000" pitchFamily="34" charset="-128"/>
                        <a:ea typeface="Yu Gothic UI" panose="020B0500000000000000" pitchFamily="34" charset="-128"/>
                      </a:endParaRPr>
                    </a:p>
                    <a:p>
                      <a:pPr algn="l"/>
                      <a:r>
                        <a:rPr lang="ja-JP" altLang="en-US" sz="1200">
                          <a:latin typeface="Yu Gothic UI" panose="020B0500000000000000" pitchFamily="34" charset="-128"/>
                          <a:ea typeface="Yu Gothic UI" panose="020B0500000000000000" pitchFamily="34" charset="-128"/>
                        </a:rPr>
                        <a:t>現在進められている「抗体検査」による、実際の罹患率の解明と、それによる死亡者との比率を計算し、本来の致死率が明らかになる場合。</a:t>
                      </a:r>
                      <a:endParaRPr lang="en-US" altLang="ja-JP" sz="1200" dirty="0">
                        <a:latin typeface="Yu Gothic UI" panose="020B0500000000000000" pitchFamily="34" charset="-128"/>
                        <a:ea typeface="Yu Gothic UI" panose="020B0500000000000000" pitchFamily="34" charset="-128"/>
                      </a:endParaRPr>
                    </a:p>
                    <a:p>
                      <a:pPr algn="l"/>
                      <a:r>
                        <a:rPr lang="en-US" altLang="ja-JP" sz="900" dirty="0">
                          <a:latin typeface="Yu Gothic UI" panose="020B0500000000000000" pitchFamily="34" charset="-128"/>
                          <a:ea typeface="Yu Gothic UI" panose="020B0500000000000000" pitchFamily="34" charset="-128"/>
                        </a:rPr>
                        <a:t>※</a:t>
                      </a:r>
                      <a:r>
                        <a:rPr lang="ja-JP" altLang="en-US" sz="900">
                          <a:latin typeface="Yu Gothic UI" panose="020B0500000000000000" pitchFamily="34" charset="-128"/>
                          <a:ea typeface="Yu Gothic UI" panose="020B0500000000000000" pitchFamily="34" charset="-128"/>
                        </a:rPr>
                        <a:t>日本では</a:t>
                      </a:r>
                      <a:r>
                        <a:rPr lang="en-US" altLang="ja-JP" sz="900" dirty="0">
                          <a:latin typeface="Yu Gothic UI" panose="020B0500000000000000" pitchFamily="34" charset="-128"/>
                          <a:ea typeface="Yu Gothic UI" panose="020B0500000000000000" pitchFamily="34" charset="-128"/>
                        </a:rPr>
                        <a:t>4</a:t>
                      </a:r>
                      <a:r>
                        <a:rPr lang="ja-JP" altLang="en-US" sz="900">
                          <a:latin typeface="Yu Gothic UI" panose="020B0500000000000000" pitchFamily="34" charset="-128"/>
                          <a:ea typeface="Yu Gothic UI" panose="020B0500000000000000" pitchFamily="34" charset="-128"/>
                        </a:rPr>
                        <a:t>末から開始。その後の検査範囲の拡張スケジュールによって終息宣言の時期が変動する。</a:t>
                      </a:r>
                      <a:endParaRPr lang="en-US" altLang="ja-JP" sz="900" dirty="0">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276010745"/>
                  </a:ext>
                </a:extLst>
              </a:tr>
              <a:tr h="649351">
                <a:tc>
                  <a:txBody>
                    <a:bodyPr/>
                    <a:lstStyle/>
                    <a:p>
                      <a:pPr algn="ctr"/>
                      <a:r>
                        <a:rPr kumimoji="1" lang="en-US" altLang="ja-JP" sz="1200" dirty="0">
                          <a:latin typeface="Yu Gothic UI" panose="020B0500000000000000" pitchFamily="34" charset="-128"/>
                          <a:ea typeface="Yu Gothic UI" panose="020B0500000000000000" pitchFamily="34" charset="-128"/>
                        </a:rPr>
                        <a:t>2</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lang="ja-JP" altLang="en-US" sz="1200">
                          <a:latin typeface="Yu Gothic UI" panose="020B0500000000000000" pitchFamily="34" charset="-128"/>
                          <a:ea typeface="Yu Gothic UI" panose="020B0500000000000000" pitchFamily="34" charset="-128"/>
                        </a:rPr>
                        <a:t>「かかっても大丈夫」を作る</a:t>
                      </a:r>
                      <a:endParaRPr kumimoji="1" lang="ja-JP" altLang="en-US" sz="1200">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lang="ja-JP" altLang="en-US" sz="1200">
                          <a:latin typeface="Yu Gothic UI" panose="020B0500000000000000" pitchFamily="34" charset="-128"/>
                          <a:ea typeface="Yu Gothic UI" panose="020B0500000000000000" pitchFamily="34" charset="-128"/>
                        </a:rPr>
                        <a:t>罹患後の治療薬の有効性の確立。以下の</a:t>
                      </a:r>
                      <a:r>
                        <a:rPr lang="en-US" altLang="ja-JP" sz="1200" dirty="0">
                          <a:latin typeface="Yu Gothic UI" panose="020B0500000000000000" pitchFamily="34" charset="-128"/>
                          <a:ea typeface="Yu Gothic UI" panose="020B0500000000000000" pitchFamily="34" charset="-128"/>
                        </a:rPr>
                        <a:t>2</a:t>
                      </a:r>
                      <a:r>
                        <a:rPr lang="ja-JP" altLang="en-US" sz="1200">
                          <a:latin typeface="Yu Gothic UI" panose="020B0500000000000000" pitchFamily="34" charset="-128"/>
                          <a:ea typeface="Yu Gothic UI" panose="020B0500000000000000" pitchFamily="34" charset="-128"/>
                        </a:rPr>
                        <a:t>点がポイントとなる。</a:t>
                      </a:r>
                      <a:endParaRPr lang="en-US" altLang="ja-JP" sz="1200" dirty="0">
                        <a:latin typeface="Yu Gothic UI" panose="020B0500000000000000" pitchFamily="34" charset="-128"/>
                        <a:ea typeface="Yu Gothic UI" panose="020B0500000000000000" pitchFamily="34" charset="-128"/>
                      </a:endParaRPr>
                    </a:p>
                    <a:p>
                      <a:pPr algn="l"/>
                      <a:r>
                        <a:rPr lang="ja-JP" altLang="en-US" sz="1200">
                          <a:latin typeface="Yu Gothic UI" panose="020B0500000000000000" pitchFamily="34" charset="-128"/>
                          <a:ea typeface="Yu Gothic UI" panose="020B0500000000000000" pitchFamily="34" charset="-128"/>
                        </a:rPr>
                        <a:t>１、現在進められている、アビガンなどの治験が成功し、一般にも処方される</a:t>
                      </a:r>
                      <a:endParaRPr lang="en-US" altLang="ja-JP" sz="1200" dirty="0">
                        <a:latin typeface="Yu Gothic UI" panose="020B0500000000000000" pitchFamily="34" charset="-128"/>
                        <a:ea typeface="Yu Gothic UI" panose="020B0500000000000000" pitchFamily="34" charset="-128"/>
                      </a:endParaRPr>
                    </a:p>
                    <a:p>
                      <a:pPr algn="l"/>
                      <a:r>
                        <a:rPr kumimoji="1" lang="ja-JP" altLang="en-US" sz="1200">
                          <a:latin typeface="Yu Gothic UI" panose="020B0500000000000000" pitchFamily="34" charset="-128"/>
                          <a:ea typeface="Yu Gothic UI" panose="020B0500000000000000" pitchFamily="34" charset="-128"/>
                        </a:rPr>
                        <a:t>２、十分な生産量が確保され、コロナの感染の広がりに対応できる供給がされること。</a:t>
                      </a:r>
                      <a:endParaRPr kumimoji="1" lang="en-US" altLang="ja-JP" sz="1200" dirty="0">
                        <a:latin typeface="Yu Gothic UI" panose="020B0500000000000000" pitchFamily="34" charset="-128"/>
                        <a:ea typeface="Yu Gothic UI" panose="020B0500000000000000" pitchFamily="34" charset="-128"/>
                      </a:endParaRPr>
                    </a:p>
                    <a:p>
                      <a:pPr algn="l"/>
                      <a:r>
                        <a:rPr kumimoji="1" lang="en-US" altLang="ja-JP" sz="900" dirty="0">
                          <a:latin typeface="Yu Gothic UI" panose="020B0500000000000000" pitchFamily="34" charset="-128"/>
                          <a:ea typeface="Yu Gothic UI" panose="020B0500000000000000" pitchFamily="34" charset="-128"/>
                        </a:rPr>
                        <a:t>※</a:t>
                      </a:r>
                      <a:r>
                        <a:rPr kumimoji="1" lang="ja-JP" altLang="en-US" sz="900">
                          <a:latin typeface="Yu Gothic UI" panose="020B0500000000000000" pitchFamily="34" charset="-128"/>
                          <a:ea typeface="Yu Gothic UI" panose="020B0500000000000000" pitchFamily="34" charset="-128"/>
                        </a:rPr>
                        <a:t>既存の治療薬の転用が可能な場合、早期の治療法確立の可能性がある。一方で、有効でなかった場合、終息宣言が長期化する可能性も。</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522401809"/>
                  </a:ext>
                </a:extLst>
              </a:tr>
              <a:tr h="649351">
                <a:tc>
                  <a:txBody>
                    <a:bodyPr/>
                    <a:lstStyle/>
                    <a:p>
                      <a:pPr algn="ctr"/>
                      <a:r>
                        <a:rPr kumimoji="1" lang="en-US" altLang="ja-JP" sz="1200" dirty="0">
                          <a:latin typeface="Yu Gothic UI" panose="020B0500000000000000" pitchFamily="34" charset="-128"/>
                          <a:ea typeface="Yu Gothic UI" panose="020B0500000000000000" pitchFamily="34" charset="-128"/>
                        </a:rPr>
                        <a:t>3</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r>
                        <a:rPr lang="ja-JP" altLang="en-US" sz="1200">
                          <a:latin typeface="Yu Gothic UI" panose="020B0500000000000000" pitchFamily="34" charset="-128"/>
                          <a:ea typeface="Yu Gothic UI" panose="020B0500000000000000" pitchFamily="34" charset="-128"/>
                        </a:rPr>
                        <a:t>「かからない」を作る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r>
                        <a:rPr lang="ja-JP" altLang="en-US" sz="1200">
                          <a:latin typeface="Yu Gothic UI" panose="020B0500000000000000" pitchFamily="34" charset="-128"/>
                          <a:ea typeface="Yu Gothic UI" panose="020B0500000000000000" pitchFamily="34" charset="-128"/>
                        </a:rPr>
                        <a:t>ワクチンの開発。早いものはすでに治験に入っているが、有効かの判定には、数ヶ月の期間を要する。</a:t>
                      </a:r>
                      <a:endParaRPr lang="en-US" altLang="ja-JP" sz="1200" dirty="0">
                        <a:latin typeface="Yu Gothic UI" panose="020B0500000000000000" pitchFamily="34" charset="-128"/>
                        <a:ea typeface="Yu Gothic UI" panose="020B0500000000000000" pitchFamily="34" charset="-128"/>
                      </a:endParaRPr>
                    </a:p>
                    <a:p>
                      <a:r>
                        <a:rPr lang="en-US" altLang="ja-JP" sz="900" dirty="0">
                          <a:latin typeface="Yu Gothic UI" panose="020B0500000000000000" pitchFamily="34" charset="-128"/>
                          <a:ea typeface="Yu Gothic UI" panose="020B0500000000000000" pitchFamily="34" charset="-128"/>
                        </a:rPr>
                        <a:t>※</a:t>
                      </a:r>
                      <a:r>
                        <a:rPr lang="ja-JP" altLang="en-US" sz="900">
                          <a:latin typeface="Yu Gothic UI" panose="020B0500000000000000" pitchFamily="34" charset="-128"/>
                          <a:ea typeface="Yu Gothic UI" panose="020B0500000000000000" pitchFamily="34" charset="-128"/>
                        </a:rPr>
                        <a:t>有効性、安全性の確立などの時間がかかるため、早くて半年、遅いと</a:t>
                      </a:r>
                      <a:r>
                        <a:rPr lang="en-US" altLang="ja-JP" sz="900" dirty="0">
                          <a:latin typeface="Yu Gothic UI" panose="020B0500000000000000" pitchFamily="34" charset="-128"/>
                          <a:ea typeface="Yu Gothic UI" panose="020B0500000000000000" pitchFamily="34" charset="-128"/>
                        </a:rPr>
                        <a:t>1</a:t>
                      </a:r>
                      <a:r>
                        <a:rPr lang="ja-JP" altLang="en-US" sz="900">
                          <a:latin typeface="Yu Gothic UI" panose="020B0500000000000000" pitchFamily="34" charset="-128"/>
                          <a:ea typeface="Yu Gothic UI" panose="020B0500000000000000" pitchFamily="34" charset="-128"/>
                        </a:rPr>
                        <a:t>年半</a:t>
                      </a:r>
                      <a:r>
                        <a:rPr lang="en-US" altLang="ja-JP" sz="900" dirty="0">
                          <a:latin typeface="Yu Gothic UI" panose="020B0500000000000000" pitchFamily="34" charset="-128"/>
                          <a:ea typeface="Yu Gothic UI" panose="020B0500000000000000" pitchFamily="34" charset="-128"/>
                        </a:rPr>
                        <a:t>〜2</a:t>
                      </a:r>
                      <a:r>
                        <a:rPr lang="ja-JP" altLang="en-US" sz="900">
                          <a:latin typeface="Yu Gothic UI" panose="020B0500000000000000" pitchFamily="34" charset="-128"/>
                          <a:ea typeface="Yu Gothic UI" panose="020B0500000000000000" pitchFamily="34" charset="-128"/>
                        </a:rPr>
                        <a:t>年ほどかかると想定されている。</a:t>
                      </a:r>
                      <a:endParaRPr lang="en-US" altLang="ja-JP" sz="900" dirty="0">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44088641"/>
                  </a:ext>
                </a:extLst>
              </a:tr>
            </a:tbl>
          </a:graphicData>
        </a:graphic>
      </p:graphicFrame>
      <p:sp>
        <p:nvSpPr>
          <p:cNvPr id="6" name="正方形/長方形 5">
            <a:extLst>
              <a:ext uri="{FF2B5EF4-FFF2-40B4-BE49-F238E27FC236}">
                <a16:creationId xmlns:a16="http://schemas.microsoft.com/office/drawing/2014/main" id="{2238DC48-4D52-714A-892B-8A51DFB90B6F}"/>
              </a:ext>
            </a:extLst>
          </p:cNvPr>
          <p:cNvSpPr/>
          <p:nvPr/>
        </p:nvSpPr>
        <p:spPr>
          <a:xfrm>
            <a:off x="800920" y="5877853"/>
            <a:ext cx="6562918" cy="369332"/>
          </a:xfrm>
          <a:prstGeom prst="rect">
            <a:avLst/>
          </a:prstGeom>
        </p:spPr>
        <p:txBody>
          <a:bodyPr wrap="square">
            <a:spAutoFit/>
          </a:bodyPr>
          <a:lstStyle/>
          <a:p>
            <a:r>
              <a:rPr lang="en-US" altLang="ja-JP" sz="900" dirty="0">
                <a:solidFill>
                  <a:srgbClr val="3C4043"/>
                </a:solidFill>
                <a:latin typeface="Yu Gothic UI" panose="020B0500000000000000" pitchFamily="34" charset="-128"/>
                <a:ea typeface="Yu Gothic UI" panose="020B0500000000000000" pitchFamily="34" charset="-128"/>
              </a:rPr>
              <a:t>※</a:t>
            </a:r>
            <a:r>
              <a:rPr lang="ja-JP" altLang="en-US" sz="900">
                <a:solidFill>
                  <a:srgbClr val="3C4043"/>
                </a:solidFill>
                <a:latin typeface="Yu Gothic UI" panose="020B0500000000000000" pitchFamily="34" charset="-128"/>
                <a:ea typeface="Yu Gothic UI" panose="020B0500000000000000" pitchFamily="34" charset="-128"/>
              </a:rPr>
              <a:t>緊急事態宣言による「自粛」は、上記が達成されるまでの医療崩壊を防ぐものであり直接的な終息にはならないとして除外しています。</a:t>
            </a:r>
            <a:endParaRPr lang="en-US" altLang="ja-JP" sz="900" dirty="0">
              <a:solidFill>
                <a:srgbClr val="3C4043"/>
              </a:solidFill>
              <a:latin typeface="Yu Gothic UI" panose="020B0500000000000000" pitchFamily="34" charset="-128"/>
              <a:ea typeface="Yu Gothic UI" panose="020B0500000000000000" pitchFamily="34" charset="-128"/>
            </a:endParaRPr>
          </a:p>
          <a:p>
            <a:r>
              <a:rPr lang="en-US" altLang="ja-JP" sz="900" dirty="0">
                <a:solidFill>
                  <a:srgbClr val="3C4043"/>
                </a:solidFill>
                <a:latin typeface="Yu Gothic UI" panose="020B0500000000000000" pitchFamily="34" charset="-128"/>
                <a:ea typeface="Yu Gothic UI" panose="020B0500000000000000" pitchFamily="34" charset="-128"/>
              </a:rPr>
              <a:t>※</a:t>
            </a:r>
            <a:r>
              <a:rPr lang="ja-JP" altLang="en-US" sz="900">
                <a:solidFill>
                  <a:srgbClr val="3C4043"/>
                </a:solidFill>
                <a:latin typeface="Yu Gothic UI" panose="020B0500000000000000" pitchFamily="34" charset="-128"/>
                <a:ea typeface="Yu Gothic UI" panose="020B0500000000000000" pitchFamily="34" charset="-128"/>
              </a:rPr>
              <a:t>「</a:t>
            </a:r>
            <a:r>
              <a:rPr lang="ja-JP" altLang="en-US" sz="900">
                <a:solidFill>
                  <a:srgbClr val="52565A"/>
                </a:solidFill>
                <a:latin typeface="Yu Gothic UI" panose="020B0500000000000000" pitchFamily="34" charset="-128"/>
                <a:ea typeface="Yu Gothic UI" panose="020B0500000000000000" pitchFamily="34" charset="-128"/>
              </a:rPr>
              <a:t>ティッピングポイント</a:t>
            </a:r>
            <a:r>
              <a:rPr lang="ja-JP" altLang="en-US" sz="900">
                <a:solidFill>
                  <a:srgbClr val="3C4043"/>
                </a:solidFill>
                <a:latin typeface="Yu Gothic UI" panose="020B0500000000000000" pitchFamily="34" charset="-128"/>
                <a:ea typeface="Yu Gothic UI" panose="020B0500000000000000" pitchFamily="34" charset="-128"/>
              </a:rPr>
              <a:t>」の意味はそれまで小さく変化していたある物事が、突然急激に変化する時点を意味する語のこと。</a:t>
            </a:r>
            <a:endParaRPr lang="ja-JP" altLang="en-US" sz="900">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2135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180301-259D-6F40-B4A4-3A37E4457941}"/>
              </a:ext>
            </a:extLst>
          </p:cNvPr>
          <p:cNvSpPr>
            <a:spLocks noGrp="1"/>
          </p:cNvSpPr>
          <p:nvPr>
            <p:ph type="title"/>
          </p:nvPr>
        </p:nvSpPr>
        <p:spPr/>
        <p:txBody>
          <a:bodyPr/>
          <a:lstStyle/>
          <a:p>
            <a:r>
              <a:rPr lang="en-US" altLang="ja-JP" dirty="0"/>
              <a:t>【</a:t>
            </a:r>
            <a:r>
              <a:rPr lang="ja-JP" altLang="en-US"/>
              <a:t>新型コロナ</a:t>
            </a:r>
            <a:r>
              <a:rPr lang="en-US" altLang="ja-JP" dirty="0"/>
              <a:t>】  </a:t>
            </a:r>
            <a:r>
              <a:rPr lang="ja-JP" altLang="en-US"/>
              <a:t>事業再開に向けた経済回復予測モデルと対応方針検討ワーク資料</a:t>
            </a:r>
            <a:endParaRPr kumimoji="1" lang="ja-JP" altLang="en-US"/>
          </a:p>
        </p:txBody>
      </p:sp>
      <p:sp>
        <p:nvSpPr>
          <p:cNvPr id="4" name="スライド番号プレースホルダー 3">
            <a:extLst>
              <a:ext uri="{FF2B5EF4-FFF2-40B4-BE49-F238E27FC236}">
                <a16:creationId xmlns:a16="http://schemas.microsoft.com/office/drawing/2014/main" id="{38474F39-ED99-F749-BB6D-8F3C79E1B315}"/>
              </a:ext>
            </a:extLst>
          </p:cNvPr>
          <p:cNvSpPr>
            <a:spLocks noGrp="1"/>
          </p:cNvSpPr>
          <p:nvPr>
            <p:ph type="sldNum" sz="quarter" idx="4"/>
          </p:nvPr>
        </p:nvSpPr>
        <p:spPr/>
        <p:txBody>
          <a:bodyPr/>
          <a:lstStyle/>
          <a:p>
            <a:fld id="{4CB1E83F-99FA-45C8-B9BE-C6A88F7F0EED}" type="slidenum">
              <a:rPr lang="ja-JP" altLang="en-US" smtClean="0"/>
              <a:pPr/>
              <a:t>5</a:t>
            </a:fld>
            <a:endParaRPr lang="ja-JP" altLang="en-US" dirty="0"/>
          </a:p>
        </p:txBody>
      </p:sp>
      <p:sp>
        <p:nvSpPr>
          <p:cNvPr id="55" name="正方形/長方形 54">
            <a:extLst>
              <a:ext uri="{FF2B5EF4-FFF2-40B4-BE49-F238E27FC236}">
                <a16:creationId xmlns:a16="http://schemas.microsoft.com/office/drawing/2014/main" id="{4D95FD77-9A29-2044-98DF-5B3819372DFC}"/>
              </a:ext>
            </a:extLst>
          </p:cNvPr>
          <p:cNvSpPr/>
          <p:nvPr/>
        </p:nvSpPr>
        <p:spPr>
          <a:xfrm>
            <a:off x="558971" y="1044550"/>
            <a:ext cx="9694450" cy="369332"/>
          </a:xfrm>
          <a:prstGeom prst="rect">
            <a:avLst/>
          </a:prstGeom>
        </p:spPr>
        <p:txBody>
          <a:bodyPr wrap="square">
            <a:spAutoFit/>
          </a:bodyPr>
          <a:lstStyle/>
          <a:p>
            <a:r>
              <a:rPr lang="en-US" altLang="ja-JP" dirty="0">
                <a:latin typeface="Yu Gothic UI" panose="020B0500000000000000" pitchFamily="34" charset="-128"/>
                <a:ea typeface="Yu Gothic UI" panose="020B0500000000000000" pitchFamily="34" charset="-128"/>
              </a:rPr>
              <a:t>【</a:t>
            </a:r>
            <a:r>
              <a:rPr lang="ja-JP" altLang="en-US">
                <a:latin typeface="Yu Gothic UI" panose="020B0500000000000000" pitchFamily="34" charset="-128"/>
                <a:ea typeface="Yu Gothic UI" panose="020B0500000000000000" pitchFamily="34" charset="-128"/>
              </a:rPr>
              <a:t>モデル構築のための仮説</a:t>
            </a:r>
            <a:r>
              <a:rPr lang="en-US" altLang="ja-JP" dirty="0">
                <a:latin typeface="Yu Gothic UI" panose="020B0500000000000000" pitchFamily="34" charset="-128"/>
                <a:ea typeface="Yu Gothic UI" panose="020B0500000000000000" pitchFamily="34" charset="-128"/>
              </a:rPr>
              <a:t>2】</a:t>
            </a:r>
            <a:r>
              <a:rPr lang="ja-JP" altLang="en-US">
                <a:latin typeface="Yu Gothic UI" panose="020B0500000000000000" pitchFamily="34" charset="-128"/>
                <a:ea typeface="Yu Gothic UI" panose="020B0500000000000000" pitchFamily="34" charset="-128"/>
              </a:rPr>
              <a:t>過去の不況時の回復モデルとの違い（ヒト・モノ・カネの視点）</a:t>
            </a:r>
          </a:p>
        </p:txBody>
      </p:sp>
      <p:graphicFrame>
        <p:nvGraphicFramePr>
          <p:cNvPr id="17" name="表 16">
            <a:extLst>
              <a:ext uri="{FF2B5EF4-FFF2-40B4-BE49-F238E27FC236}">
                <a16:creationId xmlns:a16="http://schemas.microsoft.com/office/drawing/2014/main" id="{1FB86C41-38DC-2845-9EEC-EDD8FA26680C}"/>
              </a:ext>
            </a:extLst>
          </p:cNvPr>
          <p:cNvGraphicFramePr>
            <a:graphicFrameLocks noGrp="1"/>
          </p:cNvGraphicFramePr>
          <p:nvPr>
            <p:extLst>
              <p:ext uri="{D42A27DB-BD31-4B8C-83A1-F6EECF244321}">
                <p14:modId xmlns:p14="http://schemas.microsoft.com/office/powerpoint/2010/main" val="2501938734"/>
              </p:ext>
            </p:extLst>
          </p:nvPr>
        </p:nvGraphicFramePr>
        <p:xfrm>
          <a:off x="744274" y="1977277"/>
          <a:ext cx="9694451" cy="3296625"/>
        </p:xfrm>
        <a:graphic>
          <a:graphicData uri="http://schemas.openxmlformats.org/drawingml/2006/table">
            <a:tbl>
              <a:tblPr firstRow="1" bandRow="1">
                <a:tableStyleId>{5C22544A-7EE6-4342-B048-85BDC9FD1C3A}</a:tableStyleId>
              </a:tblPr>
              <a:tblGrid>
                <a:gridCol w="574728">
                  <a:extLst>
                    <a:ext uri="{9D8B030D-6E8A-4147-A177-3AD203B41FA5}">
                      <a16:colId xmlns:a16="http://schemas.microsoft.com/office/drawing/2014/main" val="734475869"/>
                    </a:ext>
                  </a:extLst>
                </a:gridCol>
                <a:gridCol w="2985961">
                  <a:extLst>
                    <a:ext uri="{9D8B030D-6E8A-4147-A177-3AD203B41FA5}">
                      <a16:colId xmlns:a16="http://schemas.microsoft.com/office/drawing/2014/main" val="245124227"/>
                    </a:ext>
                  </a:extLst>
                </a:gridCol>
                <a:gridCol w="6133762">
                  <a:extLst>
                    <a:ext uri="{9D8B030D-6E8A-4147-A177-3AD203B41FA5}">
                      <a16:colId xmlns:a16="http://schemas.microsoft.com/office/drawing/2014/main" val="985811789"/>
                    </a:ext>
                  </a:extLst>
                </a:gridCol>
              </a:tblGrid>
              <a:tr h="395616">
                <a:tc>
                  <a:txBody>
                    <a:bodyPr/>
                    <a:lstStyle/>
                    <a:p>
                      <a:pPr algn="ct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概要</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tc>
                  <a:txBody>
                    <a:bodyPr/>
                    <a:lstStyle/>
                    <a:p>
                      <a:pPr algn="ctr"/>
                      <a:r>
                        <a:rPr kumimoji="1" lang="ja-JP" altLang="en-US" sz="1200">
                          <a:latin typeface="Yu Gothic UI" panose="020B0500000000000000" pitchFamily="34" charset="-128"/>
                          <a:ea typeface="Yu Gothic UI" panose="020B0500000000000000" pitchFamily="34" charset="-128"/>
                        </a:rPr>
                        <a:t>経営資源（ヒト・モノ・カネ）の視点からの検討ポイント</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4104044143"/>
                  </a:ext>
                </a:extLst>
              </a:tr>
              <a:tr h="679089">
                <a:tc>
                  <a:txBody>
                    <a:bodyPr/>
                    <a:lstStyle/>
                    <a:p>
                      <a:pPr algn="ctr"/>
                      <a:r>
                        <a:rPr kumimoji="1" lang="en-US" altLang="ja-JP" sz="1200" dirty="0">
                          <a:latin typeface="Yu Gothic UI" panose="020B0500000000000000" pitchFamily="34" charset="-128"/>
                          <a:ea typeface="Yu Gothic UI" panose="020B0500000000000000" pitchFamily="34" charset="-128"/>
                        </a:rPr>
                        <a:t>1</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algn="l"/>
                      <a:r>
                        <a:rPr kumimoji="1" lang="ja-JP" altLang="en-US" sz="1200">
                          <a:latin typeface="Yu Gothic UI" panose="020B0500000000000000" pitchFamily="34" charset="-128"/>
                          <a:ea typeface="Yu Gothic UI" panose="020B0500000000000000" pitchFamily="34" charset="-128"/>
                        </a:rPr>
                        <a:t>リーマンショック（</a:t>
                      </a:r>
                      <a:r>
                        <a:rPr kumimoji="1" lang="en-US" altLang="ja-JP" sz="1200" dirty="0">
                          <a:latin typeface="Yu Gothic UI" panose="020B0500000000000000" pitchFamily="34" charset="-128"/>
                          <a:ea typeface="Yu Gothic UI" panose="020B0500000000000000" pitchFamily="34" charset="-128"/>
                        </a:rPr>
                        <a:t>2008</a:t>
                      </a:r>
                      <a:r>
                        <a:rPr kumimoji="1" lang="ja-JP" altLang="en-US" sz="1200">
                          <a:latin typeface="Yu Gothic UI" panose="020B0500000000000000" pitchFamily="34" charset="-128"/>
                          <a:ea typeface="Yu Gothic UI" panose="020B0500000000000000" pitchFamily="34" charset="-128"/>
                        </a:rPr>
                        <a:t>年秋）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Yu Gothic UI" panose="020B0500000000000000" pitchFamily="34" charset="-128"/>
                          <a:ea typeface="Yu Gothic UI" panose="020B0500000000000000" pitchFamily="34" charset="-128"/>
                        </a:rPr>
                        <a:t>「カネ」の停滞。金融危機に発する不況であったため、信用収縮の発生による金融システムの機能が大きく低下、正常化まで長い時間を必要とした。</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276010745"/>
                  </a:ext>
                </a:extLst>
              </a:tr>
              <a:tr h="679089">
                <a:tc>
                  <a:txBody>
                    <a:bodyPr/>
                    <a:lstStyle/>
                    <a:p>
                      <a:pPr algn="ctr"/>
                      <a:r>
                        <a:rPr kumimoji="1" lang="en-US" altLang="ja-JP" sz="1200" dirty="0">
                          <a:latin typeface="Yu Gothic UI" panose="020B0500000000000000" pitchFamily="34" charset="-128"/>
                          <a:ea typeface="Yu Gothic UI" panose="020B0500000000000000" pitchFamily="34" charset="-128"/>
                        </a:rPr>
                        <a:t>2</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kumimoji="1" lang="ja-JP" altLang="en-US" sz="1200">
                          <a:latin typeface="Yu Gothic UI" panose="020B0500000000000000" pitchFamily="34" charset="-128"/>
                          <a:ea typeface="Yu Gothic UI" panose="020B0500000000000000" pitchFamily="34" charset="-128"/>
                        </a:rPr>
                        <a:t>東日本大震災（</a:t>
                      </a:r>
                      <a:r>
                        <a:rPr kumimoji="1" lang="en-US" altLang="ja-JP" sz="1200" dirty="0">
                          <a:latin typeface="Yu Gothic UI" panose="020B0500000000000000" pitchFamily="34" charset="-128"/>
                          <a:ea typeface="Yu Gothic UI" panose="020B0500000000000000" pitchFamily="34" charset="-128"/>
                        </a:rPr>
                        <a:t>2011</a:t>
                      </a:r>
                      <a:r>
                        <a:rPr kumimoji="1" lang="ja-JP" altLang="en-US" sz="1200">
                          <a:latin typeface="Yu Gothic UI" panose="020B0500000000000000" pitchFamily="34" charset="-128"/>
                          <a:ea typeface="Yu Gothic UI" panose="020B0500000000000000" pitchFamily="34" charset="-128"/>
                        </a:rPr>
                        <a:t>年春）</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a:txBody>
                    <a:bodyPr/>
                    <a:lstStyle/>
                    <a:p>
                      <a:pPr algn="l"/>
                      <a:r>
                        <a:rPr kumimoji="1" lang="ja-JP" altLang="en-US" sz="1200">
                          <a:latin typeface="Yu Gothic UI" panose="020B0500000000000000" pitchFamily="34" charset="-128"/>
                          <a:ea typeface="Yu Gothic UI" panose="020B0500000000000000" pitchFamily="34" charset="-128"/>
                        </a:rPr>
                        <a:t>「モノ」の停滞。震災による物理的被害のため生産・物流のが滞り、回復まで長い時間を必要とした。</a:t>
                      </a:r>
                      <a:endParaRPr kumimoji="1" lang="en-US" altLang="ja-JP" sz="1200" dirty="0">
                        <a:latin typeface="Yu Gothic UI" panose="020B0500000000000000" pitchFamily="34" charset="-128"/>
                        <a:ea typeface="Yu Gothic UI" panose="020B0500000000000000" pitchFamily="34" charset="-128"/>
                      </a:endParaRPr>
                    </a:p>
                    <a:p>
                      <a:pPr algn="l"/>
                      <a:r>
                        <a:rPr kumimoji="1" lang="ja-JP" altLang="en-US" sz="1200">
                          <a:latin typeface="Yu Gothic UI" panose="020B0500000000000000" pitchFamily="34" charset="-128"/>
                          <a:ea typeface="Yu Gothic UI" panose="020B0500000000000000" pitchFamily="34" charset="-128"/>
                        </a:rPr>
                        <a:t>一方で、回復期には建設などに大きな「カネ」が流れ込み、乗数効果を生み出した。</a:t>
                      </a:r>
                      <a:endParaRPr kumimoji="1" lang="en-US" altLang="ja-JP" sz="1200" dirty="0">
                        <a:latin typeface="Yu Gothic UI" panose="020B0500000000000000" pitchFamily="34" charset="-128"/>
                        <a:ea typeface="Yu Gothic UI" panose="020B0500000000000000" pitchFamily="34" charset="-128"/>
                      </a:endParaRP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522401809"/>
                  </a:ext>
                </a:extLst>
              </a:tr>
              <a:tr h="679089">
                <a:tc>
                  <a:txBody>
                    <a:bodyPr/>
                    <a:lstStyle/>
                    <a:p>
                      <a:pPr algn="ctr"/>
                      <a:r>
                        <a:rPr kumimoji="1" lang="en-US" altLang="ja-JP" sz="1200" dirty="0">
                          <a:latin typeface="Yu Gothic UI" panose="020B0500000000000000" pitchFamily="34" charset="-128"/>
                          <a:ea typeface="Yu Gothic UI" panose="020B0500000000000000" pitchFamily="34" charset="-128"/>
                        </a:rPr>
                        <a:t>3</a:t>
                      </a:r>
                      <a:endParaRPr kumimoji="1" lang="ja-JP" altLang="en-US" sz="1200">
                        <a:latin typeface="Yu Gothic UI" panose="020B0500000000000000" pitchFamily="34" charset="-128"/>
                        <a:ea typeface="Yu Gothic UI" panose="020B0500000000000000" pitchFamily="34" charset="-128"/>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r>
                        <a:rPr lang="ja-JP" altLang="en-US" sz="1200">
                          <a:latin typeface="Yu Gothic UI" panose="020B0500000000000000" pitchFamily="34" charset="-128"/>
                          <a:ea typeface="Yu Gothic UI" panose="020B0500000000000000" pitchFamily="34" charset="-128"/>
                        </a:rPr>
                        <a:t>コロナショック（</a:t>
                      </a:r>
                      <a:r>
                        <a:rPr lang="en-US" altLang="ja-JP" sz="1200" dirty="0">
                          <a:latin typeface="Yu Gothic UI" panose="020B0500000000000000" pitchFamily="34" charset="-128"/>
                          <a:ea typeface="Yu Gothic UI" panose="020B0500000000000000" pitchFamily="34" charset="-128"/>
                        </a:rPr>
                        <a:t>2020</a:t>
                      </a:r>
                      <a:r>
                        <a:rPr lang="ja-JP" altLang="en-US" sz="1200">
                          <a:latin typeface="Yu Gothic UI" panose="020B0500000000000000" pitchFamily="34" charset="-128"/>
                          <a:ea typeface="Yu Gothic UI" panose="020B0500000000000000" pitchFamily="34" charset="-128"/>
                        </a:rPr>
                        <a:t>年春）</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tc>
                  <a:txBody>
                    <a:bodyPr/>
                    <a:lstStyle/>
                    <a:p>
                      <a:r>
                        <a:rPr lang="ja-JP" altLang="en-US" sz="1200">
                          <a:latin typeface="Yu Gothic UI" panose="020B0500000000000000" pitchFamily="34" charset="-128"/>
                          <a:ea typeface="Yu Gothic UI" panose="020B0500000000000000" pitchFamily="34" charset="-128"/>
                        </a:rPr>
                        <a:t>「ヒト」の停滞。消費意欲は現時点では下がっておらず、また一人</a:t>
                      </a:r>
                      <a:r>
                        <a:rPr lang="en-US" altLang="ja-JP" sz="1200" dirty="0">
                          <a:latin typeface="Yu Gothic UI" panose="020B0500000000000000" pitchFamily="34" charset="-128"/>
                          <a:ea typeface="Yu Gothic UI" panose="020B0500000000000000" pitchFamily="34" charset="-128"/>
                        </a:rPr>
                        <a:t>10</a:t>
                      </a:r>
                      <a:r>
                        <a:rPr lang="ja-JP" altLang="en-US" sz="1200">
                          <a:latin typeface="Yu Gothic UI" panose="020B0500000000000000" pitchFamily="34" charset="-128"/>
                          <a:ea typeface="Yu Gothic UI" panose="020B0500000000000000" pitchFamily="34" charset="-128"/>
                        </a:rPr>
                        <a:t>万円の給付をはじめとした、</a:t>
                      </a:r>
                      <a:r>
                        <a:rPr lang="en-US" altLang="ja-JP" sz="1200" dirty="0">
                          <a:latin typeface="Yu Gothic UI" panose="020B0500000000000000" pitchFamily="34" charset="-128"/>
                          <a:ea typeface="Yu Gothic UI" panose="020B0500000000000000" pitchFamily="34" charset="-128"/>
                        </a:rPr>
                        <a:t>100</a:t>
                      </a:r>
                      <a:r>
                        <a:rPr lang="ja-JP" altLang="en-US" sz="1200">
                          <a:latin typeface="Yu Gothic UI" panose="020B0500000000000000" pitchFamily="34" charset="-128"/>
                          <a:ea typeface="Yu Gothic UI" panose="020B0500000000000000" pitchFamily="34" charset="-128"/>
                        </a:rPr>
                        <a:t>兆円規模の経済対策によって、市場に巨額の「カネ」が流れ込むことになる。「ヒト」の動きが回復すれば、急速に経済活動が回復する可能性がある。</a:t>
                      </a:r>
                      <a:endParaRPr lang="en-US" altLang="ja-JP" sz="1200" dirty="0">
                        <a:latin typeface="Yu Gothic UI" panose="020B0500000000000000" pitchFamily="34" charset="-128"/>
                        <a:ea typeface="Yu Gothic UI" panose="020B0500000000000000" pitchFamily="34" charset="-128"/>
                      </a:endParaRPr>
                    </a:p>
                    <a:p>
                      <a:endParaRPr lang="en-US" altLang="ja-JP" sz="1200" dirty="0">
                        <a:latin typeface="Yu Gothic UI" panose="020B0500000000000000" pitchFamily="34" charset="-128"/>
                        <a:ea typeface="Yu Gothic UI" panose="020B0500000000000000" pitchFamily="34" charset="-128"/>
                      </a:endParaRPr>
                    </a:p>
                    <a:p>
                      <a:r>
                        <a:rPr lang="ja-JP" altLang="en-US" sz="1200">
                          <a:latin typeface="Yu Gothic UI" panose="020B0500000000000000" pitchFamily="34" charset="-128"/>
                          <a:ea typeface="Yu Gothic UI" panose="020B0500000000000000" pitchFamily="34" charset="-128"/>
                        </a:rPr>
                        <a:t>一方で、「ヒト」の動きが長期的に抑制された場合、倒産企業などが増え、消費者心理の冷え込みによる不況の長期化の可能性もある。</a:t>
                      </a:r>
                    </a:p>
                  </a:txBody>
                  <a:tcPr marL="180000" marR="180000" marT="144000" marB="144000">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44088641"/>
                  </a:ext>
                </a:extLst>
              </a:tr>
            </a:tbl>
          </a:graphicData>
        </a:graphic>
      </p:graphicFrame>
      <p:sp>
        <p:nvSpPr>
          <p:cNvPr id="7" name="正方形/長方形 6">
            <a:extLst>
              <a:ext uri="{FF2B5EF4-FFF2-40B4-BE49-F238E27FC236}">
                <a16:creationId xmlns:a16="http://schemas.microsoft.com/office/drawing/2014/main" id="{5D6BA17C-A1B0-C346-A9E9-842A3365B4D2}"/>
              </a:ext>
            </a:extLst>
          </p:cNvPr>
          <p:cNvSpPr/>
          <p:nvPr/>
        </p:nvSpPr>
        <p:spPr>
          <a:xfrm>
            <a:off x="744274" y="6004650"/>
            <a:ext cx="9273666" cy="230832"/>
          </a:xfrm>
          <a:prstGeom prst="rect">
            <a:avLst/>
          </a:prstGeom>
        </p:spPr>
        <p:txBody>
          <a:bodyPr wrap="square">
            <a:spAutoFit/>
          </a:bodyPr>
          <a:lstStyle/>
          <a:p>
            <a:r>
              <a:rPr lang="en-US" altLang="ja-JP" sz="900" dirty="0">
                <a:solidFill>
                  <a:srgbClr val="3C4043"/>
                </a:solidFill>
                <a:latin typeface="Yu Gothic UI" panose="020B0500000000000000" pitchFamily="34" charset="-128"/>
                <a:ea typeface="Yu Gothic UI" panose="020B0500000000000000" pitchFamily="34" charset="-128"/>
              </a:rPr>
              <a:t>※</a:t>
            </a:r>
            <a:r>
              <a:rPr lang="ja-JP" altLang="en-US" sz="900" u="sng">
                <a:solidFill>
                  <a:srgbClr val="3C4043"/>
                </a:solidFill>
                <a:latin typeface="Yu Gothic UI" panose="020B0500000000000000" pitchFamily="34" charset="-128"/>
                <a:ea typeface="Yu Gothic UI" panose="020B0500000000000000" pitchFamily="34" charset="-128"/>
              </a:rPr>
              <a:t>実際には、不況が発生するには複合的な要因が絡み合って発生する</a:t>
            </a:r>
            <a:r>
              <a:rPr lang="ja-JP" altLang="en-US" sz="900">
                <a:solidFill>
                  <a:srgbClr val="3C4043"/>
                </a:solidFill>
                <a:latin typeface="Yu Gothic UI" panose="020B0500000000000000" pitchFamily="34" charset="-128"/>
                <a:ea typeface="Yu Gothic UI" panose="020B0500000000000000" pitchFamily="34" charset="-128"/>
              </a:rPr>
              <a:t>ため、上記の視点だけでは十分ではない。</a:t>
            </a:r>
            <a:r>
              <a:rPr lang="ja-JP" altLang="en-US" sz="900" u="sng">
                <a:solidFill>
                  <a:srgbClr val="3C4043"/>
                </a:solidFill>
                <a:latin typeface="Yu Gothic UI" panose="020B0500000000000000" pitchFamily="34" charset="-128"/>
                <a:ea typeface="Yu Gothic UI" panose="020B0500000000000000" pitchFamily="34" charset="-128"/>
              </a:rPr>
              <a:t>モデル化して対策を検討するためにシンプル化</a:t>
            </a:r>
            <a:r>
              <a:rPr lang="ja-JP" altLang="en-US" sz="900">
                <a:solidFill>
                  <a:srgbClr val="3C4043"/>
                </a:solidFill>
                <a:latin typeface="Yu Gothic UI" panose="020B0500000000000000" pitchFamily="34" charset="-128"/>
                <a:ea typeface="Yu Gothic UI" panose="020B0500000000000000" pitchFamily="34" charset="-128"/>
              </a:rPr>
              <a:t>しています。</a:t>
            </a:r>
            <a:endParaRPr lang="ja-JP" altLang="en-US" sz="900">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1252924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6"/>
          <p:cNvSpPr txBox="1">
            <a:spLocks noGrp="1"/>
          </p:cNvSpPr>
          <p:nvPr>
            <p:ph type="body" idx="1"/>
          </p:nvPr>
        </p:nvSpPr>
        <p:spPr>
          <a:xfrm>
            <a:off x="889846" y="2926020"/>
            <a:ext cx="10412308" cy="432000"/>
          </a:xfrm>
          <a:prstGeom prst="rect">
            <a:avLst/>
          </a:prstGeom>
          <a:noFill/>
          <a:ln>
            <a:noFill/>
          </a:ln>
        </p:spPr>
        <p:txBody>
          <a:bodyPr spcFirstLastPara="1" wrap="square" lIns="36000" tIns="36000" rIns="36000" bIns="36000" anchor="ctr" anchorCtr="0">
            <a:noAutofit/>
          </a:bodyPr>
          <a:lstStyle/>
          <a:p>
            <a:pPr marL="0" lvl="0" indent="0">
              <a:spcBef>
                <a:spcPts val="0"/>
              </a:spcBef>
            </a:pPr>
            <a:r>
              <a:rPr lang="ja-JP" altLang="en-US">
                <a:latin typeface="Yu Gothic UI" panose="020B0500000000000000" pitchFamily="34" charset="-128"/>
                <a:ea typeface="Yu Gothic UI" panose="020B0500000000000000" pitchFamily="34" charset="-128"/>
              </a:rPr>
              <a:t>経済回復予測モデル</a:t>
            </a:r>
          </a:p>
        </p:txBody>
      </p:sp>
      <p:sp>
        <p:nvSpPr>
          <p:cNvPr id="91" name="Google Shape;91;p6"/>
          <p:cNvSpPr txBox="1">
            <a:spLocks noGrp="1"/>
          </p:cNvSpPr>
          <p:nvPr>
            <p:ph type="sldNum" idx="12"/>
          </p:nvPr>
        </p:nvSpPr>
        <p:spPr>
          <a:xfrm>
            <a:off x="9011200" y="6315439"/>
            <a:ext cx="2844800" cy="365125"/>
          </a:xfrm>
          <a:prstGeom prst="rect">
            <a:avLst/>
          </a:prstGeom>
          <a:solidFill>
            <a:schemeClr val="lt1"/>
          </a:solidFill>
          <a:ln>
            <a:noFill/>
          </a:ln>
        </p:spPr>
        <p:txBody>
          <a:bodyPr spcFirstLastPara="1" wrap="square" lIns="36000" tIns="36000" rIns="36000" bIns="36000" anchor="ctr" anchorCtr="0">
            <a:noAutofit/>
          </a:bodyPr>
          <a:lstStyle/>
          <a:p>
            <a:pPr marL="0" lvl="0" indent="0" algn="r" rtl="0">
              <a:spcBef>
                <a:spcPts val="0"/>
              </a:spcBef>
              <a:spcAft>
                <a:spcPts val="0"/>
              </a:spcAft>
              <a:buNone/>
            </a:pPr>
            <a:fld id="{00000000-1234-1234-1234-123412341234}" type="slidenum">
              <a:rPr lang="en-US" altLang="ja-JP"/>
              <a:t>6</a:t>
            </a:fld>
            <a:endParaRPr/>
          </a:p>
        </p:txBody>
      </p:sp>
      <p:sp>
        <p:nvSpPr>
          <p:cNvPr id="92" name="Google Shape;92;p6"/>
          <p:cNvSpPr txBox="1">
            <a:spLocks noGrp="1"/>
          </p:cNvSpPr>
          <p:nvPr>
            <p:ph type="body" idx="2"/>
          </p:nvPr>
        </p:nvSpPr>
        <p:spPr>
          <a:xfrm>
            <a:off x="1424762" y="3500607"/>
            <a:ext cx="9877391" cy="936000"/>
          </a:xfrm>
          <a:prstGeom prst="rect">
            <a:avLst/>
          </a:prstGeom>
          <a:noFill/>
          <a:ln>
            <a:noFill/>
          </a:ln>
        </p:spPr>
        <p:txBody>
          <a:bodyPr spcFirstLastPara="1" wrap="square" lIns="36000" tIns="36000" rIns="36000" bIns="36000" anchor="t" anchorCtr="0">
            <a:noAutofit/>
          </a:bodyPr>
          <a:lstStyle/>
          <a:p>
            <a:pPr marL="342900" indent="-241300">
              <a:spcBef>
                <a:spcPts val="0"/>
              </a:spcBef>
              <a:buNone/>
            </a:pPr>
            <a:endParaRPr lang="ja-JP" altLang="en-US">
              <a:latin typeface="Yu Gothic UI" panose="020B0500000000000000" pitchFamily="34" charset="-128"/>
              <a:ea typeface="Yu Gothic UI" panose="020B0500000000000000" pitchFamily="34" charset="-128"/>
            </a:endParaRPr>
          </a:p>
        </p:txBody>
      </p:sp>
      <p:sp>
        <p:nvSpPr>
          <p:cNvPr id="5" name="正方形/長方形 4">
            <a:extLst>
              <a:ext uri="{FF2B5EF4-FFF2-40B4-BE49-F238E27FC236}">
                <a16:creationId xmlns:a16="http://schemas.microsoft.com/office/drawing/2014/main" id="{91D0CAFE-03D5-AF48-8994-1C8FE9EAAFA6}"/>
              </a:ext>
            </a:extLst>
          </p:cNvPr>
          <p:cNvSpPr/>
          <p:nvPr/>
        </p:nvSpPr>
        <p:spPr>
          <a:xfrm>
            <a:off x="787939" y="5659616"/>
            <a:ext cx="7767482" cy="400110"/>
          </a:xfrm>
          <a:prstGeom prst="rect">
            <a:avLst/>
          </a:prstGeom>
        </p:spPr>
        <p:txBody>
          <a:bodyPr wrap="square">
            <a:spAutoFit/>
          </a:bodyPr>
          <a:lstStyle/>
          <a:p>
            <a:r>
              <a:rPr lang="en-US" altLang="ja-JP" sz="1000" dirty="0">
                <a:latin typeface="Meiryo UI" panose="020B0604030504040204" pitchFamily="34" charset="-128"/>
                <a:ea typeface="Meiryo UI" panose="020B0604030504040204" pitchFamily="34" charset="-128"/>
              </a:rPr>
              <a:t>※</a:t>
            </a:r>
            <a:r>
              <a:rPr lang="ja-JP" altLang="en-US" sz="1000">
                <a:latin typeface="Meiryo UI" panose="020B0604030504040204" pitchFamily="34" charset="-128"/>
                <a:ea typeface="Meiryo UI" panose="020B0604030504040204" pitchFamily="34" charset="-128"/>
              </a:rPr>
              <a:t>本モデルは一般的な</a:t>
            </a:r>
            <a:r>
              <a:rPr lang="en-US" altLang="ja-JP" sz="1000" dirty="0" err="1">
                <a:latin typeface="Meiryo UI" panose="020B0604030504040204" pitchFamily="34" charset="-128"/>
                <a:ea typeface="Meiryo UI" panose="020B0604030504040204" pitchFamily="34" charset="-128"/>
              </a:rPr>
              <a:t>toC</a:t>
            </a:r>
            <a:r>
              <a:rPr lang="ja-JP" altLang="en-US" sz="1000">
                <a:latin typeface="Meiryo UI" panose="020B0604030504040204" pitchFamily="34" charset="-128"/>
                <a:ea typeface="Meiryo UI" panose="020B0604030504040204" pitchFamily="34" charset="-128"/>
              </a:rPr>
              <a:t>事業を想定して策定しています。</a:t>
            </a:r>
            <a:endParaRPr lang="en-US" altLang="ja-JP" sz="1000" dirty="0">
              <a:latin typeface="Meiryo UI" panose="020B0604030504040204" pitchFamily="34" charset="-128"/>
              <a:ea typeface="Meiryo UI" panose="020B0604030504040204" pitchFamily="34" charset="-128"/>
            </a:endParaRPr>
          </a:p>
          <a:p>
            <a:r>
              <a:rPr lang="ja-JP" altLang="en-US" sz="1000">
                <a:latin typeface="Meiryo UI" panose="020B0604030504040204" pitchFamily="34" charset="-128"/>
                <a:ea typeface="Meiryo UI" panose="020B0604030504040204" pitchFamily="34" charset="-128"/>
              </a:rPr>
              <a:t>　</a:t>
            </a:r>
            <a:r>
              <a:rPr lang="en-US" altLang="ja-JP" sz="1000" dirty="0">
                <a:latin typeface="Meiryo UI" panose="020B0604030504040204" pitchFamily="34" charset="-128"/>
                <a:ea typeface="Meiryo UI" panose="020B0604030504040204" pitchFamily="34" charset="-128"/>
              </a:rPr>
              <a:t> </a:t>
            </a:r>
            <a:r>
              <a:rPr lang="ja-JP" altLang="en-US" sz="1000">
                <a:latin typeface="Meiryo UI" panose="020B0604030504040204" pitchFamily="34" charset="-128"/>
                <a:ea typeface="Meiryo UI" panose="020B0604030504040204" pitchFamily="34" charset="-128"/>
              </a:rPr>
              <a:t>事業領域（リアルとネット）や、地域（都道府県）によって異なるため、自社の状況に合わせて修正ください。</a:t>
            </a:r>
            <a:endParaRPr lang="en-US" altLang="ja-JP" sz="1000"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714427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グループ化 127">
            <a:extLst>
              <a:ext uri="{FF2B5EF4-FFF2-40B4-BE49-F238E27FC236}">
                <a16:creationId xmlns:a16="http://schemas.microsoft.com/office/drawing/2014/main" id="{32A386E0-C5FC-4F49-AA84-088A4371D8BC}"/>
              </a:ext>
            </a:extLst>
          </p:cNvPr>
          <p:cNvGrpSpPr/>
          <p:nvPr/>
        </p:nvGrpSpPr>
        <p:grpSpPr>
          <a:xfrm>
            <a:off x="2003725" y="1526400"/>
            <a:ext cx="9144748" cy="4677779"/>
            <a:chOff x="2003725" y="988745"/>
            <a:chExt cx="9144748" cy="5216235"/>
          </a:xfrm>
        </p:grpSpPr>
        <p:sp>
          <p:nvSpPr>
            <p:cNvPr id="94" name="正方形/長方形 93">
              <a:extLst>
                <a:ext uri="{FF2B5EF4-FFF2-40B4-BE49-F238E27FC236}">
                  <a16:creationId xmlns:a16="http://schemas.microsoft.com/office/drawing/2014/main" id="{8DA36FDD-5C75-7540-B45D-3556DF475096}"/>
                </a:ext>
              </a:extLst>
            </p:cNvPr>
            <p:cNvSpPr/>
            <p:nvPr/>
          </p:nvSpPr>
          <p:spPr>
            <a:xfrm>
              <a:off x="2003725" y="4897412"/>
              <a:ext cx="9144747" cy="1239022"/>
            </a:xfrm>
            <a:prstGeom prst="rect">
              <a:avLst/>
            </a:prstGeom>
            <a:solidFill>
              <a:srgbClr val="CBD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1" name="グループ化 120">
              <a:extLst>
                <a:ext uri="{FF2B5EF4-FFF2-40B4-BE49-F238E27FC236}">
                  <a16:creationId xmlns:a16="http://schemas.microsoft.com/office/drawing/2014/main" id="{C697F632-C5D7-8342-A743-EAFBA907D6A8}"/>
                </a:ext>
              </a:extLst>
            </p:cNvPr>
            <p:cNvGrpSpPr/>
            <p:nvPr/>
          </p:nvGrpSpPr>
          <p:grpSpPr>
            <a:xfrm>
              <a:off x="2003726" y="988745"/>
              <a:ext cx="9144747" cy="5216235"/>
              <a:chOff x="2003726" y="988745"/>
              <a:chExt cx="9144747" cy="5216235"/>
            </a:xfrm>
          </p:grpSpPr>
          <p:sp>
            <p:nvSpPr>
              <p:cNvPr id="89" name="正方形/長方形 88">
                <a:extLst>
                  <a:ext uri="{FF2B5EF4-FFF2-40B4-BE49-F238E27FC236}">
                    <a16:creationId xmlns:a16="http://schemas.microsoft.com/office/drawing/2014/main" id="{7A041FEA-D446-4046-A169-A0C654AB2E1A}"/>
                  </a:ext>
                </a:extLst>
              </p:cNvPr>
              <p:cNvSpPr/>
              <p:nvPr/>
            </p:nvSpPr>
            <p:spPr>
              <a:xfrm>
                <a:off x="2003726" y="1105231"/>
                <a:ext cx="9144747" cy="937891"/>
              </a:xfrm>
              <a:prstGeom prst="rect">
                <a:avLst/>
              </a:prstGeom>
              <a:solidFill>
                <a:srgbClr val="E7E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37521B33-CCCB-A74D-9BF2-C2000A53B4FF}"/>
                  </a:ext>
                </a:extLst>
              </p:cNvPr>
              <p:cNvGrpSpPr/>
              <p:nvPr/>
            </p:nvGrpSpPr>
            <p:grpSpPr>
              <a:xfrm>
                <a:off x="2003726" y="988745"/>
                <a:ext cx="9144747" cy="5216235"/>
                <a:chOff x="2003726" y="988745"/>
                <a:chExt cx="9144747" cy="5216235"/>
              </a:xfrm>
            </p:grpSpPr>
            <p:sp>
              <p:nvSpPr>
                <p:cNvPr id="93" name="正方形/長方形 92">
                  <a:extLst>
                    <a:ext uri="{FF2B5EF4-FFF2-40B4-BE49-F238E27FC236}">
                      <a16:creationId xmlns:a16="http://schemas.microsoft.com/office/drawing/2014/main" id="{1AF4403A-074A-144E-9CA5-0B2269471392}"/>
                    </a:ext>
                  </a:extLst>
                </p:cNvPr>
                <p:cNvSpPr/>
                <p:nvPr/>
              </p:nvSpPr>
              <p:spPr>
                <a:xfrm>
                  <a:off x="2003726" y="3948008"/>
                  <a:ext cx="9144747" cy="931495"/>
                </a:xfrm>
                <a:prstGeom prst="rect">
                  <a:avLst/>
                </a:prstGeom>
                <a:solidFill>
                  <a:srgbClr val="D7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C792432B-1651-9244-8B0D-3CBC1AA2FF40}"/>
                    </a:ext>
                  </a:extLst>
                </p:cNvPr>
                <p:cNvSpPr/>
                <p:nvPr/>
              </p:nvSpPr>
              <p:spPr>
                <a:xfrm>
                  <a:off x="2003726" y="3001227"/>
                  <a:ext cx="9144747" cy="932917"/>
                </a:xfrm>
                <a:prstGeom prst="rect">
                  <a:avLst/>
                </a:prstGeom>
                <a:solidFill>
                  <a:srgbClr val="CAE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2A814431-2343-FE42-8589-14DA714CF8EF}"/>
                    </a:ext>
                  </a:extLst>
                </p:cNvPr>
                <p:cNvSpPr/>
                <p:nvPr/>
              </p:nvSpPr>
              <p:spPr>
                <a:xfrm>
                  <a:off x="2003726" y="2058393"/>
                  <a:ext cx="9144747" cy="933478"/>
                </a:xfrm>
                <a:prstGeom prst="rect">
                  <a:avLst/>
                </a:prstGeom>
                <a:solidFill>
                  <a:srgbClr val="DEEF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a:extLst>
                    <a:ext uri="{FF2B5EF4-FFF2-40B4-BE49-F238E27FC236}">
                      <a16:creationId xmlns:a16="http://schemas.microsoft.com/office/drawing/2014/main" id="{0187C11B-960B-874D-9B34-699C82D3230F}"/>
                    </a:ext>
                  </a:extLst>
                </p:cNvPr>
                <p:cNvSpPr/>
                <p:nvPr/>
              </p:nvSpPr>
              <p:spPr>
                <a:xfrm>
                  <a:off x="4196468"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a:extLst>
                    <a:ext uri="{FF2B5EF4-FFF2-40B4-BE49-F238E27FC236}">
                      <a16:creationId xmlns:a16="http://schemas.microsoft.com/office/drawing/2014/main" id="{AA9A4705-AEE9-6845-8185-C8EFF28C1AB3}"/>
                    </a:ext>
                  </a:extLst>
                </p:cNvPr>
                <p:cNvSpPr/>
                <p:nvPr/>
              </p:nvSpPr>
              <p:spPr>
                <a:xfrm>
                  <a:off x="6503250"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a:extLst>
                    <a:ext uri="{FF2B5EF4-FFF2-40B4-BE49-F238E27FC236}">
                      <a16:creationId xmlns:a16="http://schemas.microsoft.com/office/drawing/2014/main" id="{88A0E705-37E0-BE45-9DC7-20B65181A11E}"/>
                    </a:ext>
                  </a:extLst>
                </p:cNvPr>
                <p:cNvSpPr/>
                <p:nvPr/>
              </p:nvSpPr>
              <p:spPr>
                <a:xfrm>
                  <a:off x="9537395"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40" name="フリーフォーム 139">
            <a:extLst>
              <a:ext uri="{FF2B5EF4-FFF2-40B4-BE49-F238E27FC236}">
                <a16:creationId xmlns:a16="http://schemas.microsoft.com/office/drawing/2014/main" id="{3922CF90-6839-CA42-B44B-D5D72EBFE5C6}"/>
              </a:ext>
            </a:extLst>
          </p:cNvPr>
          <p:cNvSpPr/>
          <p:nvPr/>
        </p:nvSpPr>
        <p:spPr>
          <a:xfrm>
            <a:off x="2355095" y="1897879"/>
            <a:ext cx="8780703" cy="3126374"/>
          </a:xfrm>
          <a:custGeom>
            <a:avLst/>
            <a:gdLst>
              <a:gd name="connsiteX0" fmla="*/ 0 w 10924248"/>
              <a:gd name="connsiteY0" fmla="*/ 284498 h 1844318"/>
              <a:gd name="connsiteX1" fmla="*/ 890124 w 10924248"/>
              <a:gd name="connsiteY1" fmla="*/ 284498 h 1844318"/>
              <a:gd name="connsiteX2" fmla="*/ 1788340 w 10924248"/>
              <a:gd name="connsiteY2" fmla="*/ 1652052 h 1844318"/>
              <a:gd name="connsiteX3" fmla="*/ 3358195 w 10924248"/>
              <a:gd name="connsiteY3" fmla="*/ 1813893 h 1844318"/>
              <a:gd name="connsiteX4" fmla="*/ 4329239 w 10924248"/>
              <a:gd name="connsiteY4" fmla="*/ 1457843 h 1844318"/>
              <a:gd name="connsiteX5" fmla="*/ 5073706 w 10924248"/>
              <a:gd name="connsiteY5" fmla="*/ 438247 h 1844318"/>
              <a:gd name="connsiteX6" fmla="*/ 6408892 w 10924248"/>
              <a:gd name="connsiteY6" fmla="*/ 41737 h 1844318"/>
              <a:gd name="connsiteX7" fmla="*/ 10924248 w 10924248"/>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38770"/>
              <a:gd name="connsiteX1" fmla="*/ 824144 w 10754587"/>
              <a:gd name="connsiteY1" fmla="*/ 406580 h 1838770"/>
              <a:gd name="connsiteX2" fmla="*/ 1618679 w 10754587"/>
              <a:gd name="connsiteY2" fmla="*/ 1652052 h 1838770"/>
              <a:gd name="connsiteX3" fmla="*/ 3188534 w 10754587"/>
              <a:gd name="connsiteY3" fmla="*/ 1813893 h 1838770"/>
              <a:gd name="connsiteX4" fmla="*/ 4159578 w 10754587"/>
              <a:gd name="connsiteY4" fmla="*/ 1457843 h 1838770"/>
              <a:gd name="connsiteX5" fmla="*/ 4904045 w 10754587"/>
              <a:gd name="connsiteY5" fmla="*/ 438247 h 1838770"/>
              <a:gd name="connsiteX6" fmla="*/ 6239231 w 10754587"/>
              <a:gd name="connsiteY6" fmla="*/ 41737 h 1838770"/>
              <a:gd name="connsiteX7" fmla="*/ 10754587 w 10754587"/>
              <a:gd name="connsiteY7" fmla="*/ 25553 h 1838770"/>
              <a:gd name="connsiteX0" fmla="*/ 0 w 11112760"/>
              <a:gd name="connsiteY0" fmla="*/ 218762 h 1838770"/>
              <a:gd name="connsiteX1" fmla="*/ 1182317 w 11112760"/>
              <a:gd name="connsiteY1" fmla="*/ 406580 h 1838770"/>
              <a:gd name="connsiteX2" fmla="*/ 1976852 w 11112760"/>
              <a:gd name="connsiteY2" fmla="*/ 1652052 h 1838770"/>
              <a:gd name="connsiteX3" fmla="*/ 3546707 w 11112760"/>
              <a:gd name="connsiteY3" fmla="*/ 1813893 h 1838770"/>
              <a:gd name="connsiteX4" fmla="*/ 4517751 w 11112760"/>
              <a:gd name="connsiteY4" fmla="*/ 1457843 h 1838770"/>
              <a:gd name="connsiteX5" fmla="*/ 5262218 w 11112760"/>
              <a:gd name="connsiteY5" fmla="*/ 438247 h 1838770"/>
              <a:gd name="connsiteX6" fmla="*/ 6597404 w 11112760"/>
              <a:gd name="connsiteY6" fmla="*/ 41737 h 1838770"/>
              <a:gd name="connsiteX7" fmla="*/ 11112760 w 11112760"/>
              <a:gd name="connsiteY7" fmla="*/ 25553 h 1838770"/>
              <a:gd name="connsiteX0" fmla="*/ 0 w 11112760"/>
              <a:gd name="connsiteY0" fmla="*/ 218762 h 1864876"/>
              <a:gd name="connsiteX1" fmla="*/ 1182317 w 11112760"/>
              <a:gd name="connsiteY1" fmla="*/ 406580 h 1864876"/>
              <a:gd name="connsiteX2" fmla="*/ 2080533 w 11112760"/>
              <a:gd name="connsiteY2" fmla="*/ 1708399 h 1864876"/>
              <a:gd name="connsiteX3" fmla="*/ 3546707 w 11112760"/>
              <a:gd name="connsiteY3" fmla="*/ 1813893 h 1864876"/>
              <a:gd name="connsiteX4" fmla="*/ 4517751 w 11112760"/>
              <a:gd name="connsiteY4" fmla="*/ 1457843 h 1864876"/>
              <a:gd name="connsiteX5" fmla="*/ 5262218 w 11112760"/>
              <a:gd name="connsiteY5" fmla="*/ 438247 h 1864876"/>
              <a:gd name="connsiteX6" fmla="*/ 6597404 w 11112760"/>
              <a:gd name="connsiteY6" fmla="*/ 41737 h 1864876"/>
              <a:gd name="connsiteX7" fmla="*/ 11112760 w 11112760"/>
              <a:gd name="connsiteY7" fmla="*/ 25553 h 1864876"/>
              <a:gd name="connsiteX0" fmla="*/ 0 w 11112760"/>
              <a:gd name="connsiteY0" fmla="*/ 218762 h 1846455"/>
              <a:gd name="connsiteX1" fmla="*/ 1182317 w 11112760"/>
              <a:gd name="connsiteY1" fmla="*/ 406580 h 1846455"/>
              <a:gd name="connsiteX2" fmla="*/ 1948575 w 11112760"/>
              <a:gd name="connsiteY2" fmla="*/ 1670834 h 1846455"/>
              <a:gd name="connsiteX3" fmla="*/ 3546707 w 11112760"/>
              <a:gd name="connsiteY3" fmla="*/ 1813893 h 1846455"/>
              <a:gd name="connsiteX4" fmla="*/ 4517751 w 11112760"/>
              <a:gd name="connsiteY4" fmla="*/ 1457843 h 1846455"/>
              <a:gd name="connsiteX5" fmla="*/ 5262218 w 11112760"/>
              <a:gd name="connsiteY5" fmla="*/ 438247 h 1846455"/>
              <a:gd name="connsiteX6" fmla="*/ 6597404 w 11112760"/>
              <a:gd name="connsiteY6" fmla="*/ 41737 h 1846455"/>
              <a:gd name="connsiteX7" fmla="*/ 11112760 w 11112760"/>
              <a:gd name="connsiteY7" fmla="*/ 25553 h 1846455"/>
              <a:gd name="connsiteX0" fmla="*/ 0 w 11112760"/>
              <a:gd name="connsiteY0" fmla="*/ 218762 h 1859741"/>
              <a:gd name="connsiteX1" fmla="*/ 1182317 w 11112760"/>
              <a:gd name="connsiteY1" fmla="*/ 406580 h 1859741"/>
              <a:gd name="connsiteX2" fmla="*/ 1948575 w 11112760"/>
              <a:gd name="connsiteY2" fmla="*/ 1670834 h 1859741"/>
              <a:gd name="connsiteX3" fmla="*/ 3725793 w 11112760"/>
              <a:gd name="connsiteY3" fmla="*/ 1832675 h 1859741"/>
              <a:gd name="connsiteX4" fmla="*/ 4517751 w 11112760"/>
              <a:gd name="connsiteY4" fmla="*/ 1457843 h 1859741"/>
              <a:gd name="connsiteX5" fmla="*/ 5262218 w 11112760"/>
              <a:gd name="connsiteY5" fmla="*/ 438247 h 1859741"/>
              <a:gd name="connsiteX6" fmla="*/ 6597404 w 11112760"/>
              <a:gd name="connsiteY6" fmla="*/ 41737 h 1859741"/>
              <a:gd name="connsiteX7" fmla="*/ 11112760 w 11112760"/>
              <a:gd name="connsiteY7" fmla="*/ 25553 h 1859741"/>
              <a:gd name="connsiteX0" fmla="*/ 0 w 11112760"/>
              <a:gd name="connsiteY0" fmla="*/ 218762 h 1873920"/>
              <a:gd name="connsiteX1" fmla="*/ 1182317 w 11112760"/>
              <a:gd name="connsiteY1" fmla="*/ 406580 h 1873920"/>
              <a:gd name="connsiteX2" fmla="*/ 1948575 w 11112760"/>
              <a:gd name="connsiteY2" fmla="*/ 1670834 h 1873920"/>
              <a:gd name="connsiteX3" fmla="*/ 3245089 w 11112760"/>
              <a:gd name="connsiteY3" fmla="*/ 1851457 h 1873920"/>
              <a:gd name="connsiteX4" fmla="*/ 4517751 w 11112760"/>
              <a:gd name="connsiteY4" fmla="*/ 1457843 h 1873920"/>
              <a:gd name="connsiteX5" fmla="*/ 5262218 w 11112760"/>
              <a:gd name="connsiteY5" fmla="*/ 438247 h 1873920"/>
              <a:gd name="connsiteX6" fmla="*/ 6597404 w 11112760"/>
              <a:gd name="connsiteY6" fmla="*/ 41737 h 1873920"/>
              <a:gd name="connsiteX7" fmla="*/ 11112760 w 11112760"/>
              <a:gd name="connsiteY7" fmla="*/ 25553 h 1873920"/>
              <a:gd name="connsiteX0" fmla="*/ 0 w 11112760"/>
              <a:gd name="connsiteY0" fmla="*/ 218762 h 1875311"/>
              <a:gd name="connsiteX1" fmla="*/ 1182317 w 11112760"/>
              <a:gd name="connsiteY1" fmla="*/ 406580 h 1875311"/>
              <a:gd name="connsiteX2" fmla="*/ 1948575 w 11112760"/>
              <a:gd name="connsiteY2" fmla="*/ 1670834 h 1875311"/>
              <a:gd name="connsiteX3" fmla="*/ 3245089 w 11112760"/>
              <a:gd name="connsiteY3" fmla="*/ 1851457 h 1875311"/>
              <a:gd name="connsiteX4" fmla="*/ 4169005 w 11112760"/>
              <a:gd name="connsiteY4" fmla="*/ 1439061 h 1875311"/>
              <a:gd name="connsiteX5" fmla="*/ 5262218 w 11112760"/>
              <a:gd name="connsiteY5" fmla="*/ 438247 h 1875311"/>
              <a:gd name="connsiteX6" fmla="*/ 6597404 w 11112760"/>
              <a:gd name="connsiteY6" fmla="*/ 41737 h 1875311"/>
              <a:gd name="connsiteX7" fmla="*/ 11112760 w 11112760"/>
              <a:gd name="connsiteY7" fmla="*/ 25553 h 1875311"/>
              <a:gd name="connsiteX0" fmla="*/ 0 w 11499209"/>
              <a:gd name="connsiteY0" fmla="*/ 223779 h 1880328"/>
              <a:gd name="connsiteX1" fmla="*/ 1182317 w 11499209"/>
              <a:gd name="connsiteY1" fmla="*/ 411597 h 1880328"/>
              <a:gd name="connsiteX2" fmla="*/ 1948575 w 11499209"/>
              <a:gd name="connsiteY2" fmla="*/ 1675851 h 1880328"/>
              <a:gd name="connsiteX3" fmla="*/ 3245089 w 11499209"/>
              <a:gd name="connsiteY3" fmla="*/ 1856474 h 1880328"/>
              <a:gd name="connsiteX4" fmla="*/ 4169005 w 11499209"/>
              <a:gd name="connsiteY4" fmla="*/ 1444078 h 1880328"/>
              <a:gd name="connsiteX5" fmla="*/ 5262218 w 11499209"/>
              <a:gd name="connsiteY5" fmla="*/ 443264 h 1880328"/>
              <a:gd name="connsiteX6" fmla="*/ 6597404 w 11499209"/>
              <a:gd name="connsiteY6" fmla="*/ 46754 h 1880328"/>
              <a:gd name="connsiteX7" fmla="*/ 11499209 w 11499209"/>
              <a:gd name="connsiteY7" fmla="*/ 21179 h 1880328"/>
              <a:gd name="connsiteX0" fmla="*/ 0 w 11499209"/>
              <a:gd name="connsiteY0" fmla="*/ 209058 h 1865607"/>
              <a:gd name="connsiteX1" fmla="*/ 1182317 w 11499209"/>
              <a:gd name="connsiteY1" fmla="*/ 396876 h 1865607"/>
              <a:gd name="connsiteX2" fmla="*/ 1948575 w 11499209"/>
              <a:gd name="connsiteY2" fmla="*/ 1661130 h 1865607"/>
              <a:gd name="connsiteX3" fmla="*/ 3245089 w 11499209"/>
              <a:gd name="connsiteY3" fmla="*/ 1841753 h 1865607"/>
              <a:gd name="connsiteX4" fmla="*/ 4169005 w 11499209"/>
              <a:gd name="connsiteY4" fmla="*/ 1429357 h 1865607"/>
              <a:gd name="connsiteX5" fmla="*/ 5262218 w 11499209"/>
              <a:gd name="connsiteY5" fmla="*/ 428543 h 1865607"/>
              <a:gd name="connsiteX6" fmla="*/ 6597404 w 11499209"/>
              <a:gd name="connsiteY6" fmla="*/ 32033 h 1865607"/>
              <a:gd name="connsiteX7" fmla="*/ 11499209 w 11499209"/>
              <a:gd name="connsiteY7" fmla="*/ 6458 h 1865607"/>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10280 h 1866829"/>
              <a:gd name="connsiteX1" fmla="*/ 1182317 w 11508635"/>
              <a:gd name="connsiteY1" fmla="*/ 398098 h 1866829"/>
              <a:gd name="connsiteX2" fmla="*/ 1948575 w 11508635"/>
              <a:gd name="connsiteY2" fmla="*/ 1662352 h 1866829"/>
              <a:gd name="connsiteX3" fmla="*/ 3245089 w 11508635"/>
              <a:gd name="connsiteY3" fmla="*/ 1842975 h 1866829"/>
              <a:gd name="connsiteX4" fmla="*/ 4169005 w 11508635"/>
              <a:gd name="connsiteY4" fmla="*/ 1430579 h 1866829"/>
              <a:gd name="connsiteX5" fmla="*/ 5262218 w 11508635"/>
              <a:gd name="connsiteY5" fmla="*/ 429765 h 1866829"/>
              <a:gd name="connsiteX6" fmla="*/ 6597404 w 11508635"/>
              <a:gd name="connsiteY6" fmla="*/ 33255 h 1866829"/>
              <a:gd name="connsiteX7" fmla="*/ 11508635 w 11508635"/>
              <a:gd name="connsiteY7" fmla="*/ 17072 h 1866829"/>
              <a:gd name="connsiteX0" fmla="*/ 0 w 11489784"/>
              <a:gd name="connsiteY0" fmla="*/ 12233 h 1866829"/>
              <a:gd name="connsiteX1" fmla="*/ 1163466 w 11489784"/>
              <a:gd name="connsiteY1" fmla="*/ 398098 h 1866829"/>
              <a:gd name="connsiteX2" fmla="*/ 1929724 w 11489784"/>
              <a:gd name="connsiteY2" fmla="*/ 1662352 h 1866829"/>
              <a:gd name="connsiteX3" fmla="*/ 3226238 w 11489784"/>
              <a:gd name="connsiteY3" fmla="*/ 1842975 h 1866829"/>
              <a:gd name="connsiteX4" fmla="*/ 4150154 w 11489784"/>
              <a:gd name="connsiteY4" fmla="*/ 1430579 h 1866829"/>
              <a:gd name="connsiteX5" fmla="*/ 5243367 w 11489784"/>
              <a:gd name="connsiteY5" fmla="*/ 429765 h 1866829"/>
              <a:gd name="connsiteX6" fmla="*/ 6578553 w 11489784"/>
              <a:gd name="connsiteY6" fmla="*/ 33255 h 1866829"/>
              <a:gd name="connsiteX7" fmla="*/ 11489784 w 11489784"/>
              <a:gd name="connsiteY7" fmla="*/ 17072 h 1866829"/>
              <a:gd name="connsiteX0" fmla="*/ 0 w 11489784"/>
              <a:gd name="connsiteY0" fmla="*/ 12233 h 1869818"/>
              <a:gd name="connsiteX1" fmla="*/ 1154040 w 11489784"/>
              <a:gd name="connsiteY1" fmla="*/ 321080 h 1869818"/>
              <a:gd name="connsiteX2" fmla="*/ 1929724 w 11489784"/>
              <a:gd name="connsiteY2" fmla="*/ 1662352 h 1869818"/>
              <a:gd name="connsiteX3" fmla="*/ 3226238 w 11489784"/>
              <a:gd name="connsiteY3" fmla="*/ 1842975 h 1869818"/>
              <a:gd name="connsiteX4" fmla="*/ 4150154 w 11489784"/>
              <a:gd name="connsiteY4" fmla="*/ 1430579 h 1869818"/>
              <a:gd name="connsiteX5" fmla="*/ 5243367 w 11489784"/>
              <a:gd name="connsiteY5" fmla="*/ 429765 h 1869818"/>
              <a:gd name="connsiteX6" fmla="*/ 6578553 w 11489784"/>
              <a:gd name="connsiteY6" fmla="*/ 33255 h 1869818"/>
              <a:gd name="connsiteX7" fmla="*/ 11489784 w 11489784"/>
              <a:gd name="connsiteY7" fmla="*/ 17072 h 1869818"/>
              <a:gd name="connsiteX0" fmla="*/ 0 w 11489784"/>
              <a:gd name="connsiteY0" fmla="*/ 12233 h 1899600"/>
              <a:gd name="connsiteX1" fmla="*/ 1154040 w 11489784"/>
              <a:gd name="connsiteY1" fmla="*/ 321080 h 1899600"/>
              <a:gd name="connsiteX2" fmla="*/ 2042831 w 11489784"/>
              <a:gd name="connsiteY2" fmla="*/ 1728367 h 1899600"/>
              <a:gd name="connsiteX3" fmla="*/ 3226238 w 11489784"/>
              <a:gd name="connsiteY3" fmla="*/ 1842975 h 1899600"/>
              <a:gd name="connsiteX4" fmla="*/ 4150154 w 11489784"/>
              <a:gd name="connsiteY4" fmla="*/ 1430579 h 1899600"/>
              <a:gd name="connsiteX5" fmla="*/ 5243367 w 11489784"/>
              <a:gd name="connsiteY5" fmla="*/ 429765 h 1899600"/>
              <a:gd name="connsiteX6" fmla="*/ 6578553 w 11489784"/>
              <a:gd name="connsiteY6" fmla="*/ 33255 h 1899600"/>
              <a:gd name="connsiteX7" fmla="*/ 11489784 w 11489784"/>
              <a:gd name="connsiteY7" fmla="*/ 17072 h 1899600"/>
              <a:gd name="connsiteX0" fmla="*/ 0 w 11489784"/>
              <a:gd name="connsiteY0" fmla="*/ 12233 h 1878118"/>
              <a:gd name="connsiteX1" fmla="*/ 1154040 w 11489784"/>
              <a:gd name="connsiteY1" fmla="*/ 321080 h 1878118"/>
              <a:gd name="connsiteX2" fmla="*/ 2042831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8118"/>
              <a:gd name="connsiteX1" fmla="*/ 1154040 w 11489784"/>
              <a:gd name="connsiteY1" fmla="*/ 321080 h 1878118"/>
              <a:gd name="connsiteX2" fmla="*/ 2118235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7323"/>
              <a:gd name="connsiteX1" fmla="*/ 1154040 w 11489784"/>
              <a:gd name="connsiteY1" fmla="*/ 321080 h 1877323"/>
              <a:gd name="connsiteX2" fmla="*/ 2118235 w 11489784"/>
              <a:gd name="connsiteY2" fmla="*/ 1728367 h 1877323"/>
              <a:gd name="connsiteX3" fmla="*/ 3226238 w 11489784"/>
              <a:gd name="connsiteY3" fmla="*/ 1842975 h 1877323"/>
              <a:gd name="connsiteX4" fmla="*/ 3905089 w 11489784"/>
              <a:gd name="connsiteY4" fmla="*/ 1441581 h 1877323"/>
              <a:gd name="connsiteX5" fmla="*/ 5243367 w 11489784"/>
              <a:gd name="connsiteY5" fmla="*/ 429765 h 1877323"/>
              <a:gd name="connsiteX6" fmla="*/ 6578553 w 11489784"/>
              <a:gd name="connsiteY6" fmla="*/ 33255 h 1877323"/>
              <a:gd name="connsiteX7" fmla="*/ 11489784 w 11489784"/>
              <a:gd name="connsiteY7" fmla="*/ 17072 h 1877323"/>
              <a:gd name="connsiteX0" fmla="*/ 0 w 11489784"/>
              <a:gd name="connsiteY0" fmla="*/ 4195 h 1869285"/>
              <a:gd name="connsiteX1" fmla="*/ 1154040 w 11489784"/>
              <a:gd name="connsiteY1" fmla="*/ 313042 h 1869285"/>
              <a:gd name="connsiteX2" fmla="*/ 2118235 w 11489784"/>
              <a:gd name="connsiteY2" fmla="*/ 1720329 h 1869285"/>
              <a:gd name="connsiteX3" fmla="*/ 3226238 w 11489784"/>
              <a:gd name="connsiteY3" fmla="*/ 1834937 h 1869285"/>
              <a:gd name="connsiteX4" fmla="*/ 3905089 w 11489784"/>
              <a:gd name="connsiteY4" fmla="*/ 1433543 h 1869285"/>
              <a:gd name="connsiteX5" fmla="*/ 5017153 w 11489784"/>
              <a:gd name="connsiteY5" fmla="*/ 311701 h 1869285"/>
              <a:gd name="connsiteX6" fmla="*/ 6578553 w 11489784"/>
              <a:gd name="connsiteY6" fmla="*/ 25217 h 1869285"/>
              <a:gd name="connsiteX7" fmla="*/ 11489784 w 11489784"/>
              <a:gd name="connsiteY7" fmla="*/ 9034 h 1869285"/>
              <a:gd name="connsiteX0" fmla="*/ 0 w 11489784"/>
              <a:gd name="connsiteY0" fmla="*/ 4194 h 1886939"/>
              <a:gd name="connsiteX1" fmla="*/ 1154040 w 11489784"/>
              <a:gd name="connsiteY1" fmla="*/ 313041 h 1886939"/>
              <a:gd name="connsiteX2" fmla="*/ 2118235 w 11489784"/>
              <a:gd name="connsiteY2" fmla="*/ 1720328 h 1886939"/>
              <a:gd name="connsiteX3" fmla="*/ 3226238 w 11489784"/>
              <a:gd name="connsiteY3" fmla="*/ 1834936 h 1886939"/>
              <a:gd name="connsiteX4" fmla="*/ 3905089 w 11489784"/>
              <a:gd name="connsiteY4" fmla="*/ 1433542 h 1886939"/>
              <a:gd name="connsiteX5" fmla="*/ 5017153 w 11489784"/>
              <a:gd name="connsiteY5" fmla="*/ 311700 h 1886939"/>
              <a:gd name="connsiteX6" fmla="*/ 6578553 w 11489784"/>
              <a:gd name="connsiteY6" fmla="*/ 25216 h 1886939"/>
              <a:gd name="connsiteX7" fmla="*/ 11489784 w 11489784"/>
              <a:gd name="connsiteY7" fmla="*/ 9033 h 1886939"/>
              <a:gd name="connsiteX0" fmla="*/ 0 w 11489784"/>
              <a:gd name="connsiteY0" fmla="*/ 4194 h 1854856"/>
              <a:gd name="connsiteX1" fmla="*/ 1154040 w 11489784"/>
              <a:gd name="connsiteY1" fmla="*/ 313041 h 1854856"/>
              <a:gd name="connsiteX2" fmla="*/ 2127661 w 11489784"/>
              <a:gd name="connsiteY2" fmla="*/ 1643309 h 1854856"/>
              <a:gd name="connsiteX3" fmla="*/ 3226238 w 11489784"/>
              <a:gd name="connsiteY3" fmla="*/ 1834936 h 1854856"/>
              <a:gd name="connsiteX4" fmla="*/ 3905089 w 11489784"/>
              <a:gd name="connsiteY4" fmla="*/ 1433542 h 1854856"/>
              <a:gd name="connsiteX5" fmla="*/ 5017153 w 11489784"/>
              <a:gd name="connsiteY5" fmla="*/ 311700 h 1854856"/>
              <a:gd name="connsiteX6" fmla="*/ 6578553 w 11489784"/>
              <a:gd name="connsiteY6" fmla="*/ 25216 h 1854856"/>
              <a:gd name="connsiteX7" fmla="*/ 11489784 w 11489784"/>
              <a:gd name="connsiteY7" fmla="*/ 9033 h 1854856"/>
              <a:gd name="connsiteX0" fmla="*/ 0 w 11489784"/>
              <a:gd name="connsiteY0" fmla="*/ 4194 h 1860544"/>
              <a:gd name="connsiteX1" fmla="*/ 1154040 w 11489784"/>
              <a:gd name="connsiteY1" fmla="*/ 313041 h 1860544"/>
              <a:gd name="connsiteX2" fmla="*/ 2127661 w 11489784"/>
              <a:gd name="connsiteY2" fmla="*/ 1643309 h 1860544"/>
              <a:gd name="connsiteX3" fmla="*/ 3226238 w 11489784"/>
              <a:gd name="connsiteY3" fmla="*/ 1834936 h 1860544"/>
              <a:gd name="connsiteX4" fmla="*/ 4338666 w 11489784"/>
              <a:gd name="connsiteY4" fmla="*/ 1356525 h 1860544"/>
              <a:gd name="connsiteX5" fmla="*/ 5017153 w 11489784"/>
              <a:gd name="connsiteY5" fmla="*/ 311700 h 1860544"/>
              <a:gd name="connsiteX6" fmla="*/ 6578553 w 11489784"/>
              <a:gd name="connsiteY6" fmla="*/ 25216 h 1860544"/>
              <a:gd name="connsiteX7" fmla="*/ 11489784 w 11489784"/>
              <a:gd name="connsiteY7" fmla="*/ 9033 h 1860544"/>
              <a:gd name="connsiteX0" fmla="*/ 0 w 11489784"/>
              <a:gd name="connsiteY0" fmla="*/ 4194 h 1809279"/>
              <a:gd name="connsiteX1" fmla="*/ 1154040 w 11489784"/>
              <a:gd name="connsiteY1" fmla="*/ 313041 h 1809279"/>
              <a:gd name="connsiteX2" fmla="*/ 2127661 w 11489784"/>
              <a:gd name="connsiteY2" fmla="*/ 1643309 h 1809279"/>
              <a:gd name="connsiteX3" fmla="*/ 3820049 w 11489784"/>
              <a:gd name="connsiteY3" fmla="*/ 1757918 h 1809279"/>
              <a:gd name="connsiteX4" fmla="*/ 4338666 w 11489784"/>
              <a:gd name="connsiteY4" fmla="*/ 1356525 h 1809279"/>
              <a:gd name="connsiteX5" fmla="*/ 5017153 w 11489784"/>
              <a:gd name="connsiteY5" fmla="*/ 311700 h 1809279"/>
              <a:gd name="connsiteX6" fmla="*/ 6578553 w 11489784"/>
              <a:gd name="connsiteY6" fmla="*/ 25216 h 1809279"/>
              <a:gd name="connsiteX7" fmla="*/ 11489784 w 11489784"/>
              <a:gd name="connsiteY7" fmla="*/ 9033 h 1809279"/>
              <a:gd name="connsiteX0" fmla="*/ 0 w 11489784"/>
              <a:gd name="connsiteY0" fmla="*/ 4194 h 1927600"/>
              <a:gd name="connsiteX1" fmla="*/ 1154040 w 11489784"/>
              <a:gd name="connsiteY1" fmla="*/ 313041 h 1927600"/>
              <a:gd name="connsiteX2" fmla="*/ 3202177 w 11489784"/>
              <a:gd name="connsiteY2" fmla="*/ 1819349 h 1927600"/>
              <a:gd name="connsiteX3" fmla="*/ 3820049 w 11489784"/>
              <a:gd name="connsiteY3" fmla="*/ 1757918 h 1927600"/>
              <a:gd name="connsiteX4" fmla="*/ 4338666 w 11489784"/>
              <a:gd name="connsiteY4" fmla="*/ 1356525 h 1927600"/>
              <a:gd name="connsiteX5" fmla="*/ 5017153 w 11489784"/>
              <a:gd name="connsiteY5" fmla="*/ 311700 h 1927600"/>
              <a:gd name="connsiteX6" fmla="*/ 6578553 w 11489784"/>
              <a:gd name="connsiteY6" fmla="*/ 25216 h 1927600"/>
              <a:gd name="connsiteX7" fmla="*/ 11489784 w 11489784"/>
              <a:gd name="connsiteY7" fmla="*/ 9033 h 1927600"/>
              <a:gd name="connsiteX0" fmla="*/ 0 w 11489784"/>
              <a:gd name="connsiteY0" fmla="*/ 4194 h 1763891"/>
              <a:gd name="connsiteX1" fmla="*/ 1154040 w 11489784"/>
              <a:gd name="connsiteY1" fmla="*/ 313041 h 1763891"/>
              <a:gd name="connsiteX2" fmla="*/ 2466982 w 11489784"/>
              <a:gd name="connsiteY2" fmla="*/ 1500275 h 1763891"/>
              <a:gd name="connsiteX3" fmla="*/ 3820049 w 11489784"/>
              <a:gd name="connsiteY3" fmla="*/ 1757918 h 1763891"/>
              <a:gd name="connsiteX4" fmla="*/ 4338666 w 11489784"/>
              <a:gd name="connsiteY4" fmla="*/ 1356525 h 1763891"/>
              <a:gd name="connsiteX5" fmla="*/ 5017153 w 11489784"/>
              <a:gd name="connsiteY5" fmla="*/ 311700 h 1763891"/>
              <a:gd name="connsiteX6" fmla="*/ 6578553 w 11489784"/>
              <a:gd name="connsiteY6" fmla="*/ 25216 h 1763891"/>
              <a:gd name="connsiteX7" fmla="*/ 11489784 w 11489784"/>
              <a:gd name="connsiteY7" fmla="*/ 9033 h 1763891"/>
              <a:gd name="connsiteX0" fmla="*/ 0 w 11489784"/>
              <a:gd name="connsiteY0" fmla="*/ 4194 h 1795418"/>
              <a:gd name="connsiteX1" fmla="*/ 1154040 w 11489784"/>
              <a:gd name="connsiteY1" fmla="*/ 313041 h 1795418"/>
              <a:gd name="connsiteX2" fmla="*/ 2466982 w 11489784"/>
              <a:gd name="connsiteY2" fmla="*/ 1500275 h 1795418"/>
              <a:gd name="connsiteX3" fmla="*/ 3424174 w 11489784"/>
              <a:gd name="connsiteY3" fmla="*/ 1790925 h 1795418"/>
              <a:gd name="connsiteX4" fmla="*/ 4338666 w 11489784"/>
              <a:gd name="connsiteY4" fmla="*/ 1356525 h 1795418"/>
              <a:gd name="connsiteX5" fmla="*/ 5017153 w 11489784"/>
              <a:gd name="connsiteY5" fmla="*/ 311700 h 1795418"/>
              <a:gd name="connsiteX6" fmla="*/ 6578553 w 11489784"/>
              <a:gd name="connsiteY6" fmla="*/ 25216 h 1795418"/>
              <a:gd name="connsiteX7" fmla="*/ 11489784 w 11489784"/>
              <a:gd name="connsiteY7" fmla="*/ 9033 h 1795418"/>
              <a:gd name="connsiteX0" fmla="*/ 0 w 11489784"/>
              <a:gd name="connsiteY0" fmla="*/ 4194 h 1790983"/>
              <a:gd name="connsiteX1" fmla="*/ 1154040 w 11489784"/>
              <a:gd name="connsiteY1" fmla="*/ 313041 h 1790983"/>
              <a:gd name="connsiteX2" fmla="*/ 2466982 w 11489784"/>
              <a:gd name="connsiteY2" fmla="*/ 1500275 h 1790983"/>
              <a:gd name="connsiteX3" fmla="*/ 3424174 w 11489784"/>
              <a:gd name="connsiteY3" fmla="*/ 1790925 h 1790983"/>
              <a:gd name="connsiteX4" fmla="*/ 4338666 w 11489784"/>
              <a:gd name="connsiteY4" fmla="*/ 1356525 h 1790983"/>
              <a:gd name="connsiteX5" fmla="*/ 5017153 w 11489784"/>
              <a:gd name="connsiteY5" fmla="*/ 311700 h 1790983"/>
              <a:gd name="connsiteX6" fmla="*/ 6578553 w 11489784"/>
              <a:gd name="connsiteY6" fmla="*/ 25216 h 1790983"/>
              <a:gd name="connsiteX7" fmla="*/ 11489784 w 11489784"/>
              <a:gd name="connsiteY7" fmla="*/ 9033 h 1790983"/>
              <a:gd name="connsiteX0" fmla="*/ 0 w 11489784"/>
              <a:gd name="connsiteY0" fmla="*/ 110530 h 1897640"/>
              <a:gd name="connsiteX1" fmla="*/ 885419 w 11489784"/>
              <a:gd name="connsiteY1" fmla="*/ 111306 h 1897640"/>
              <a:gd name="connsiteX2" fmla="*/ 2466982 w 11489784"/>
              <a:gd name="connsiteY2" fmla="*/ 1606611 h 1897640"/>
              <a:gd name="connsiteX3" fmla="*/ 3424174 w 11489784"/>
              <a:gd name="connsiteY3" fmla="*/ 1897261 h 1897640"/>
              <a:gd name="connsiteX4" fmla="*/ 4338666 w 11489784"/>
              <a:gd name="connsiteY4" fmla="*/ 1462861 h 1897640"/>
              <a:gd name="connsiteX5" fmla="*/ 5017153 w 11489784"/>
              <a:gd name="connsiteY5" fmla="*/ 418036 h 1897640"/>
              <a:gd name="connsiteX6" fmla="*/ 6578553 w 11489784"/>
              <a:gd name="connsiteY6" fmla="*/ 131552 h 1897640"/>
              <a:gd name="connsiteX7" fmla="*/ 11489784 w 11489784"/>
              <a:gd name="connsiteY7" fmla="*/ 115369 h 1897640"/>
              <a:gd name="connsiteX0" fmla="*/ 0 w 11479452"/>
              <a:gd name="connsiteY0" fmla="*/ 35836 h 1954978"/>
              <a:gd name="connsiteX1" fmla="*/ 875087 w 11479452"/>
              <a:gd name="connsiteY1" fmla="*/ 168644 h 1954978"/>
              <a:gd name="connsiteX2" fmla="*/ 2456650 w 11479452"/>
              <a:gd name="connsiteY2" fmla="*/ 1663949 h 1954978"/>
              <a:gd name="connsiteX3" fmla="*/ 3413842 w 11479452"/>
              <a:gd name="connsiteY3" fmla="*/ 1954599 h 1954978"/>
              <a:gd name="connsiteX4" fmla="*/ 4328334 w 11479452"/>
              <a:gd name="connsiteY4" fmla="*/ 1520199 h 1954978"/>
              <a:gd name="connsiteX5" fmla="*/ 5006821 w 11479452"/>
              <a:gd name="connsiteY5" fmla="*/ 475374 h 1954978"/>
              <a:gd name="connsiteX6" fmla="*/ 6568221 w 11479452"/>
              <a:gd name="connsiteY6" fmla="*/ 188890 h 1954978"/>
              <a:gd name="connsiteX7" fmla="*/ 11479452 w 11479452"/>
              <a:gd name="connsiteY7" fmla="*/ 172707 h 1954978"/>
              <a:gd name="connsiteX0" fmla="*/ 0 w 11479452"/>
              <a:gd name="connsiteY0" fmla="*/ 27830 h 1946972"/>
              <a:gd name="connsiteX1" fmla="*/ 875087 w 11479452"/>
              <a:gd name="connsiteY1" fmla="*/ 160638 h 1946972"/>
              <a:gd name="connsiteX2" fmla="*/ 2456650 w 11479452"/>
              <a:gd name="connsiteY2" fmla="*/ 1655943 h 1946972"/>
              <a:gd name="connsiteX3" fmla="*/ 3413842 w 11479452"/>
              <a:gd name="connsiteY3" fmla="*/ 1946593 h 1946972"/>
              <a:gd name="connsiteX4" fmla="*/ 4328334 w 11479452"/>
              <a:gd name="connsiteY4" fmla="*/ 1512193 h 1946972"/>
              <a:gd name="connsiteX5" fmla="*/ 5006821 w 11479452"/>
              <a:gd name="connsiteY5" fmla="*/ 467368 h 1946972"/>
              <a:gd name="connsiteX6" fmla="*/ 6568221 w 11479452"/>
              <a:gd name="connsiteY6" fmla="*/ 180884 h 1946972"/>
              <a:gd name="connsiteX7" fmla="*/ 11479452 w 11479452"/>
              <a:gd name="connsiteY7" fmla="*/ 164701 h 1946972"/>
              <a:gd name="connsiteX0" fmla="*/ 0 w 11479452"/>
              <a:gd name="connsiteY0" fmla="*/ 7144 h 1926157"/>
              <a:gd name="connsiteX1" fmla="*/ 885419 w 11479452"/>
              <a:gd name="connsiteY1" fmla="*/ 183962 h 1926157"/>
              <a:gd name="connsiteX2" fmla="*/ 2456650 w 11479452"/>
              <a:gd name="connsiteY2" fmla="*/ 1635257 h 1926157"/>
              <a:gd name="connsiteX3" fmla="*/ 3413842 w 11479452"/>
              <a:gd name="connsiteY3" fmla="*/ 1925907 h 1926157"/>
              <a:gd name="connsiteX4" fmla="*/ 4328334 w 11479452"/>
              <a:gd name="connsiteY4" fmla="*/ 1491507 h 1926157"/>
              <a:gd name="connsiteX5" fmla="*/ 5006821 w 11479452"/>
              <a:gd name="connsiteY5" fmla="*/ 446682 h 1926157"/>
              <a:gd name="connsiteX6" fmla="*/ 6568221 w 11479452"/>
              <a:gd name="connsiteY6" fmla="*/ 160198 h 1926157"/>
              <a:gd name="connsiteX7" fmla="*/ 11479452 w 11479452"/>
              <a:gd name="connsiteY7" fmla="*/ 144015 h 1926157"/>
              <a:gd name="connsiteX0" fmla="*/ 0 w 11479452"/>
              <a:gd name="connsiteY0" fmla="*/ 0 h 1919013"/>
              <a:gd name="connsiteX1" fmla="*/ 885419 w 11479452"/>
              <a:gd name="connsiteY1" fmla="*/ 176818 h 1919013"/>
              <a:gd name="connsiteX2" fmla="*/ 2456650 w 11479452"/>
              <a:gd name="connsiteY2" fmla="*/ 1628113 h 1919013"/>
              <a:gd name="connsiteX3" fmla="*/ 3413842 w 11479452"/>
              <a:gd name="connsiteY3" fmla="*/ 1918763 h 1919013"/>
              <a:gd name="connsiteX4" fmla="*/ 4328334 w 11479452"/>
              <a:gd name="connsiteY4" fmla="*/ 1484363 h 1919013"/>
              <a:gd name="connsiteX5" fmla="*/ 5006821 w 11479452"/>
              <a:gd name="connsiteY5" fmla="*/ 439538 h 1919013"/>
              <a:gd name="connsiteX6" fmla="*/ 6568221 w 11479452"/>
              <a:gd name="connsiteY6" fmla="*/ 153054 h 1919013"/>
              <a:gd name="connsiteX7" fmla="*/ 11479452 w 11479452"/>
              <a:gd name="connsiteY7" fmla="*/ 136871 h 1919013"/>
              <a:gd name="connsiteX0" fmla="*/ 0 w 11479452"/>
              <a:gd name="connsiteY0" fmla="*/ 4229 h 1923580"/>
              <a:gd name="connsiteX1" fmla="*/ 844093 w 11479452"/>
              <a:gd name="connsiteY1" fmla="*/ 93027 h 1923580"/>
              <a:gd name="connsiteX2" fmla="*/ 2456650 w 11479452"/>
              <a:gd name="connsiteY2" fmla="*/ 1632342 h 1923580"/>
              <a:gd name="connsiteX3" fmla="*/ 3413842 w 11479452"/>
              <a:gd name="connsiteY3" fmla="*/ 1922992 h 1923580"/>
              <a:gd name="connsiteX4" fmla="*/ 4328334 w 11479452"/>
              <a:gd name="connsiteY4" fmla="*/ 1488592 h 1923580"/>
              <a:gd name="connsiteX5" fmla="*/ 5006821 w 11479452"/>
              <a:gd name="connsiteY5" fmla="*/ 443767 h 1923580"/>
              <a:gd name="connsiteX6" fmla="*/ 6568221 w 11479452"/>
              <a:gd name="connsiteY6" fmla="*/ 157283 h 1923580"/>
              <a:gd name="connsiteX7" fmla="*/ 11479452 w 11479452"/>
              <a:gd name="connsiteY7" fmla="*/ 141100 h 1923580"/>
              <a:gd name="connsiteX0" fmla="*/ 0 w 11479452"/>
              <a:gd name="connsiteY0" fmla="*/ 208885 h 3995814"/>
              <a:gd name="connsiteX1" fmla="*/ 844093 w 11479452"/>
              <a:gd name="connsiteY1" fmla="*/ 297683 h 3995814"/>
              <a:gd name="connsiteX2" fmla="*/ 1991729 w 11479452"/>
              <a:gd name="connsiteY2" fmla="*/ 3960493 h 3995814"/>
              <a:gd name="connsiteX3" fmla="*/ 3413842 w 11479452"/>
              <a:gd name="connsiteY3" fmla="*/ 2127648 h 3995814"/>
              <a:gd name="connsiteX4" fmla="*/ 4328334 w 11479452"/>
              <a:gd name="connsiteY4" fmla="*/ 1693248 h 3995814"/>
              <a:gd name="connsiteX5" fmla="*/ 5006821 w 11479452"/>
              <a:gd name="connsiteY5" fmla="*/ 648423 h 3995814"/>
              <a:gd name="connsiteX6" fmla="*/ 6568221 w 11479452"/>
              <a:gd name="connsiteY6" fmla="*/ 361939 h 3995814"/>
              <a:gd name="connsiteX7" fmla="*/ 11479452 w 11479452"/>
              <a:gd name="connsiteY7" fmla="*/ 345756 h 3995814"/>
              <a:gd name="connsiteX0" fmla="*/ 0 w 11479452"/>
              <a:gd name="connsiteY0" fmla="*/ 208885 h 4371822"/>
              <a:gd name="connsiteX1" fmla="*/ 844093 w 11479452"/>
              <a:gd name="connsiteY1" fmla="*/ 297683 h 4371822"/>
              <a:gd name="connsiteX2" fmla="*/ 1991729 w 11479452"/>
              <a:gd name="connsiteY2" fmla="*/ 3960493 h 4371822"/>
              <a:gd name="connsiteX3" fmla="*/ 3093564 w 11479452"/>
              <a:gd name="connsiteY3" fmla="*/ 4031094 h 4371822"/>
              <a:gd name="connsiteX4" fmla="*/ 4328334 w 11479452"/>
              <a:gd name="connsiteY4" fmla="*/ 1693248 h 4371822"/>
              <a:gd name="connsiteX5" fmla="*/ 5006821 w 11479452"/>
              <a:gd name="connsiteY5" fmla="*/ 648423 h 4371822"/>
              <a:gd name="connsiteX6" fmla="*/ 6568221 w 11479452"/>
              <a:gd name="connsiteY6" fmla="*/ 361939 h 4371822"/>
              <a:gd name="connsiteX7" fmla="*/ 11479452 w 11479452"/>
              <a:gd name="connsiteY7" fmla="*/ 345756 h 4371822"/>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5006821 w 11479452"/>
              <a:gd name="connsiteY5" fmla="*/ 648423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41046 h 4156183"/>
              <a:gd name="connsiteX1" fmla="*/ 988735 w 11479452"/>
              <a:gd name="connsiteY1" fmla="*/ 415909 h 4156183"/>
              <a:gd name="connsiteX2" fmla="*/ 1991729 w 11479452"/>
              <a:gd name="connsiteY2" fmla="*/ 3792654 h 4156183"/>
              <a:gd name="connsiteX3" fmla="*/ 3093564 w 11479452"/>
              <a:gd name="connsiteY3" fmla="*/ 3863255 h 4156183"/>
              <a:gd name="connsiteX4" fmla="*/ 4245682 w 11479452"/>
              <a:gd name="connsiteY4" fmla="*/ 2020525 h 4156183"/>
              <a:gd name="connsiteX5" fmla="*/ 4841515 w 11479452"/>
              <a:gd name="connsiteY5" fmla="*/ 1085725 h 4156183"/>
              <a:gd name="connsiteX6" fmla="*/ 6568221 w 11479452"/>
              <a:gd name="connsiteY6" fmla="*/ 194100 h 4156183"/>
              <a:gd name="connsiteX7" fmla="*/ 11479452 w 11479452"/>
              <a:gd name="connsiteY7" fmla="*/ 177917 h 4156183"/>
              <a:gd name="connsiteX0" fmla="*/ 0 w 11479452"/>
              <a:gd name="connsiteY0" fmla="*/ 0 h 4093999"/>
              <a:gd name="connsiteX1" fmla="*/ 1081719 w 11479452"/>
              <a:gd name="connsiteY1" fmla="*/ 693938 h 4093999"/>
              <a:gd name="connsiteX2" fmla="*/ 1991729 w 11479452"/>
              <a:gd name="connsiteY2" fmla="*/ 3751608 h 4093999"/>
              <a:gd name="connsiteX3" fmla="*/ 3093564 w 11479452"/>
              <a:gd name="connsiteY3" fmla="*/ 3822209 h 4093999"/>
              <a:gd name="connsiteX4" fmla="*/ 4245682 w 11479452"/>
              <a:gd name="connsiteY4" fmla="*/ 1979479 h 4093999"/>
              <a:gd name="connsiteX5" fmla="*/ 4841515 w 11479452"/>
              <a:gd name="connsiteY5" fmla="*/ 1044679 h 4093999"/>
              <a:gd name="connsiteX6" fmla="*/ 6568221 w 11479452"/>
              <a:gd name="connsiteY6" fmla="*/ 153054 h 4093999"/>
              <a:gd name="connsiteX7" fmla="*/ 11479452 w 11479452"/>
              <a:gd name="connsiteY7" fmla="*/ 136871 h 4093999"/>
              <a:gd name="connsiteX0" fmla="*/ 0 w 11479452"/>
              <a:gd name="connsiteY0" fmla="*/ 29045 h 4123046"/>
              <a:gd name="connsiteX1" fmla="*/ 1081719 w 11479452"/>
              <a:gd name="connsiteY1" fmla="*/ 722983 h 4123046"/>
              <a:gd name="connsiteX2" fmla="*/ 1991729 w 11479452"/>
              <a:gd name="connsiteY2" fmla="*/ 3780653 h 4123046"/>
              <a:gd name="connsiteX3" fmla="*/ 3093564 w 11479452"/>
              <a:gd name="connsiteY3" fmla="*/ 3851254 h 4123046"/>
              <a:gd name="connsiteX4" fmla="*/ 4245682 w 11479452"/>
              <a:gd name="connsiteY4" fmla="*/ 2008524 h 4123046"/>
              <a:gd name="connsiteX5" fmla="*/ 4841515 w 11479452"/>
              <a:gd name="connsiteY5" fmla="*/ 1073724 h 4123046"/>
              <a:gd name="connsiteX6" fmla="*/ 6568221 w 11479452"/>
              <a:gd name="connsiteY6" fmla="*/ 182099 h 4123046"/>
              <a:gd name="connsiteX7" fmla="*/ 11479452 w 11479452"/>
              <a:gd name="connsiteY7" fmla="*/ 165916 h 4123046"/>
              <a:gd name="connsiteX0" fmla="*/ 0 w 11479452"/>
              <a:gd name="connsiteY0" fmla="*/ 69782 h 4171020"/>
              <a:gd name="connsiteX1" fmla="*/ 1061056 w 11479452"/>
              <a:gd name="connsiteY1" fmla="*/ 653695 h 4171020"/>
              <a:gd name="connsiteX2" fmla="*/ 1991729 w 11479452"/>
              <a:gd name="connsiteY2" fmla="*/ 3821390 h 4171020"/>
              <a:gd name="connsiteX3" fmla="*/ 3093564 w 11479452"/>
              <a:gd name="connsiteY3" fmla="*/ 3891991 h 4171020"/>
              <a:gd name="connsiteX4" fmla="*/ 4245682 w 11479452"/>
              <a:gd name="connsiteY4" fmla="*/ 2049261 h 4171020"/>
              <a:gd name="connsiteX5" fmla="*/ 4841515 w 11479452"/>
              <a:gd name="connsiteY5" fmla="*/ 1114461 h 4171020"/>
              <a:gd name="connsiteX6" fmla="*/ 6568221 w 11479452"/>
              <a:gd name="connsiteY6" fmla="*/ 222836 h 4171020"/>
              <a:gd name="connsiteX7" fmla="*/ 11479452 w 11479452"/>
              <a:gd name="connsiteY7" fmla="*/ 206653 h 4171020"/>
              <a:gd name="connsiteX0" fmla="*/ 0 w 11479452"/>
              <a:gd name="connsiteY0" fmla="*/ 41756 h 4142993"/>
              <a:gd name="connsiteX1" fmla="*/ 1061056 w 11479452"/>
              <a:gd name="connsiteY1" fmla="*/ 625669 h 4142993"/>
              <a:gd name="connsiteX2" fmla="*/ 1991729 w 11479452"/>
              <a:gd name="connsiteY2" fmla="*/ 3793364 h 4142993"/>
              <a:gd name="connsiteX3" fmla="*/ 3093564 w 11479452"/>
              <a:gd name="connsiteY3" fmla="*/ 3863965 h 4142993"/>
              <a:gd name="connsiteX4" fmla="*/ 4245682 w 11479452"/>
              <a:gd name="connsiteY4" fmla="*/ 2021235 h 4142993"/>
              <a:gd name="connsiteX5" fmla="*/ 4841515 w 11479452"/>
              <a:gd name="connsiteY5" fmla="*/ 1086435 h 4142993"/>
              <a:gd name="connsiteX6" fmla="*/ 6568221 w 11479452"/>
              <a:gd name="connsiteY6" fmla="*/ 194810 h 4142993"/>
              <a:gd name="connsiteX7" fmla="*/ 11479452 w 11479452"/>
              <a:gd name="connsiteY7" fmla="*/ 178627 h 4142993"/>
              <a:gd name="connsiteX0" fmla="*/ 0 w 11479452"/>
              <a:gd name="connsiteY0" fmla="*/ 46463 h 4147700"/>
              <a:gd name="connsiteX1" fmla="*/ 1061056 w 11479452"/>
              <a:gd name="connsiteY1" fmla="*/ 630376 h 4147700"/>
              <a:gd name="connsiteX2" fmla="*/ 1991729 w 11479452"/>
              <a:gd name="connsiteY2" fmla="*/ 3798071 h 4147700"/>
              <a:gd name="connsiteX3" fmla="*/ 3093564 w 11479452"/>
              <a:gd name="connsiteY3" fmla="*/ 3868672 h 4147700"/>
              <a:gd name="connsiteX4" fmla="*/ 4245682 w 11479452"/>
              <a:gd name="connsiteY4" fmla="*/ 2025942 h 4147700"/>
              <a:gd name="connsiteX5" fmla="*/ 4841515 w 11479452"/>
              <a:gd name="connsiteY5" fmla="*/ 1091142 h 4147700"/>
              <a:gd name="connsiteX6" fmla="*/ 6568221 w 11479452"/>
              <a:gd name="connsiteY6" fmla="*/ 199517 h 4147700"/>
              <a:gd name="connsiteX7" fmla="*/ 11479452 w 11479452"/>
              <a:gd name="connsiteY7" fmla="*/ 183334 h 4147700"/>
              <a:gd name="connsiteX0" fmla="*/ 0 w 11479452"/>
              <a:gd name="connsiteY0" fmla="*/ 6726 h 4107963"/>
              <a:gd name="connsiteX1" fmla="*/ 1061056 w 11479452"/>
              <a:gd name="connsiteY1" fmla="*/ 590639 h 4107963"/>
              <a:gd name="connsiteX2" fmla="*/ 1991729 w 11479452"/>
              <a:gd name="connsiteY2" fmla="*/ 3758334 h 4107963"/>
              <a:gd name="connsiteX3" fmla="*/ 3093564 w 11479452"/>
              <a:gd name="connsiteY3" fmla="*/ 3828935 h 4107963"/>
              <a:gd name="connsiteX4" fmla="*/ 4245682 w 11479452"/>
              <a:gd name="connsiteY4" fmla="*/ 1986205 h 4107963"/>
              <a:gd name="connsiteX5" fmla="*/ 4841515 w 11479452"/>
              <a:gd name="connsiteY5" fmla="*/ 1051405 h 4107963"/>
              <a:gd name="connsiteX6" fmla="*/ 6568221 w 11479452"/>
              <a:gd name="connsiteY6" fmla="*/ 159780 h 4107963"/>
              <a:gd name="connsiteX7" fmla="*/ 11479452 w 11479452"/>
              <a:gd name="connsiteY7" fmla="*/ 143597 h 4107963"/>
              <a:gd name="connsiteX0" fmla="*/ 0 w 11479452"/>
              <a:gd name="connsiteY0" fmla="*/ 0 h 4171676"/>
              <a:gd name="connsiteX1" fmla="*/ 1061056 w 11479452"/>
              <a:gd name="connsiteY1" fmla="*/ 583913 h 4171676"/>
              <a:gd name="connsiteX2" fmla="*/ 2022724 w 11479452"/>
              <a:gd name="connsiteY2" fmla="*/ 3861634 h 4171676"/>
              <a:gd name="connsiteX3" fmla="*/ 3093564 w 11479452"/>
              <a:gd name="connsiteY3" fmla="*/ 3822209 h 4171676"/>
              <a:gd name="connsiteX4" fmla="*/ 4245682 w 11479452"/>
              <a:gd name="connsiteY4" fmla="*/ 1979479 h 4171676"/>
              <a:gd name="connsiteX5" fmla="*/ 4841515 w 11479452"/>
              <a:gd name="connsiteY5" fmla="*/ 1044679 h 4171676"/>
              <a:gd name="connsiteX6" fmla="*/ 6568221 w 11479452"/>
              <a:gd name="connsiteY6" fmla="*/ 153054 h 4171676"/>
              <a:gd name="connsiteX7" fmla="*/ 11479452 w 11479452"/>
              <a:gd name="connsiteY7" fmla="*/ 136871 h 4171676"/>
              <a:gd name="connsiteX0" fmla="*/ 0 w 11479452"/>
              <a:gd name="connsiteY0" fmla="*/ 0 h 4197287"/>
              <a:gd name="connsiteX1" fmla="*/ 1061056 w 11479452"/>
              <a:gd name="connsiteY1" fmla="*/ 583913 h 4197287"/>
              <a:gd name="connsiteX2" fmla="*/ 2022724 w 11479452"/>
              <a:gd name="connsiteY2" fmla="*/ 3861634 h 4197287"/>
              <a:gd name="connsiteX3" fmla="*/ 3062569 w 11479452"/>
              <a:gd name="connsiteY3" fmla="*/ 3877221 h 4197287"/>
              <a:gd name="connsiteX4" fmla="*/ 4245682 w 11479452"/>
              <a:gd name="connsiteY4" fmla="*/ 1979479 h 4197287"/>
              <a:gd name="connsiteX5" fmla="*/ 4841515 w 11479452"/>
              <a:gd name="connsiteY5" fmla="*/ 1044679 h 4197287"/>
              <a:gd name="connsiteX6" fmla="*/ 6568221 w 11479452"/>
              <a:gd name="connsiteY6" fmla="*/ 153054 h 4197287"/>
              <a:gd name="connsiteX7" fmla="*/ 11479452 w 11479452"/>
              <a:gd name="connsiteY7" fmla="*/ 136871 h 4197287"/>
              <a:gd name="connsiteX0" fmla="*/ 0 w 11479452"/>
              <a:gd name="connsiteY0" fmla="*/ 0 h 4208273"/>
              <a:gd name="connsiteX1" fmla="*/ 1061056 w 11479452"/>
              <a:gd name="connsiteY1" fmla="*/ 583913 h 4208273"/>
              <a:gd name="connsiteX2" fmla="*/ 2022724 w 11479452"/>
              <a:gd name="connsiteY2" fmla="*/ 3861634 h 4208273"/>
              <a:gd name="connsiteX3" fmla="*/ 3062569 w 11479452"/>
              <a:gd name="connsiteY3" fmla="*/ 3877221 h 4208273"/>
              <a:gd name="connsiteX4" fmla="*/ 4245682 w 11479452"/>
              <a:gd name="connsiteY4" fmla="*/ 1979479 h 4208273"/>
              <a:gd name="connsiteX5" fmla="*/ 4841515 w 11479452"/>
              <a:gd name="connsiteY5" fmla="*/ 1044679 h 4208273"/>
              <a:gd name="connsiteX6" fmla="*/ 6568221 w 11479452"/>
              <a:gd name="connsiteY6" fmla="*/ 153054 h 4208273"/>
              <a:gd name="connsiteX7" fmla="*/ 11479452 w 11479452"/>
              <a:gd name="connsiteY7" fmla="*/ 136871 h 4208273"/>
              <a:gd name="connsiteX0" fmla="*/ 0 w 11479452"/>
              <a:gd name="connsiteY0" fmla="*/ 0 h 4203966"/>
              <a:gd name="connsiteX1" fmla="*/ 1061056 w 11479452"/>
              <a:gd name="connsiteY1" fmla="*/ 583913 h 4203966"/>
              <a:gd name="connsiteX2" fmla="*/ 2022724 w 11479452"/>
              <a:gd name="connsiteY2" fmla="*/ 3861634 h 4203966"/>
              <a:gd name="connsiteX3" fmla="*/ 3062569 w 11479452"/>
              <a:gd name="connsiteY3" fmla="*/ 3877221 h 4203966"/>
              <a:gd name="connsiteX4" fmla="*/ 4018387 w 11479452"/>
              <a:gd name="connsiteY4" fmla="*/ 1858450 h 4203966"/>
              <a:gd name="connsiteX5" fmla="*/ 4841515 w 11479452"/>
              <a:gd name="connsiteY5" fmla="*/ 1044679 h 4203966"/>
              <a:gd name="connsiteX6" fmla="*/ 6568221 w 11479452"/>
              <a:gd name="connsiteY6" fmla="*/ 153054 h 4203966"/>
              <a:gd name="connsiteX7" fmla="*/ 11479452 w 11479452"/>
              <a:gd name="connsiteY7" fmla="*/ 136871 h 4203966"/>
              <a:gd name="connsiteX0" fmla="*/ 0 w 11479452"/>
              <a:gd name="connsiteY0" fmla="*/ 0 h 4203965"/>
              <a:gd name="connsiteX1" fmla="*/ 1061056 w 11479452"/>
              <a:gd name="connsiteY1" fmla="*/ 583913 h 4203965"/>
              <a:gd name="connsiteX2" fmla="*/ 2022724 w 11479452"/>
              <a:gd name="connsiteY2" fmla="*/ 3861634 h 4203965"/>
              <a:gd name="connsiteX3" fmla="*/ 3062569 w 11479452"/>
              <a:gd name="connsiteY3" fmla="*/ 3877221 h 4203965"/>
              <a:gd name="connsiteX4" fmla="*/ 4018387 w 11479452"/>
              <a:gd name="connsiteY4" fmla="*/ 1858450 h 4203965"/>
              <a:gd name="connsiteX5" fmla="*/ 4820852 w 11479452"/>
              <a:gd name="connsiteY5" fmla="*/ 406530 h 4203965"/>
              <a:gd name="connsiteX6" fmla="*/ 6568221 w 11479452"/>
              <a:gd name="connsiteY6" fmla="*/ 153054 h 4203965"/>
              <a:gd name="connsiteX7" fmla="*/ 11479452 w 11479452"/>
              <a:gd name="connsiteY7" fmla="*/ 136871 h 4203965"/>
              <a:gd name="connsiteX0" fmla="*/ 0 w 11479452"/>
              <a:gd name="connsiteY0" fmla="*/ 0 h 4275078"/>
              <a:gd name="connsiteX1" fmla="*/ 1061056 w 11479452"/>
              <a:gd name="connsiteY1" fmla="*/ 583913 h 4275078"/>
              <a:gd name="connsiteX2" fmla="*/ 2022724 w 11479452"/>
              <a:gd name="connsiteY2" fmla="*/ 3861634 h 4275078"/>
              <a:gd name="connsiteX3" fmla="*/ 3372516 w 11479452"/>
              <a:gd name="connsiteY3" fmla="*/ 4009252 h 4275078"/>
              <a:gd name="connsiteX4" fmla="*/ 4018387 w 11479452"/>
              <a:gd name="connsiteY4" fmla="*/ 1858450 h 4275078"/>
              <a:gd name="connsiteX5" fmla="*/ 4820852 w 11479452"/>
              <a:gd name="connsiteY5" fmla="*/ 406530 h 4275078"/>
              <a:gd name="connsiteX6" fmla="*/ 6568221 w 11479452"/>
              <a:gd name="connsiteY6" fmla="*/ 153054 h 4275078"/>
              <a:gd name="connsiteX7" fmla="*/ 11479452 w 11479452"/>
              <a:gd name="connsiteY7" fmla="*/ 136871 h 4275078"/>
              <a:gd name="connsiteX0" fmla="*/ 0 w 11479452"/>
              <a:gd name="connsiteY0" fmla="*/ 0 h 4274370"/>
              <a:gd name="connsiteX1" fmla="*/ 1061056 w 11479452"/>
              <a:gd name="connsiteY1" fmla="*/ 583913 h 4274370"/>
              <a:gd name="connsiteX2" fmla="*/ 2022724 w 11479452"/>
              <a:gd name="connsiteY2" fmla="*/ 3861634 h 4274370"/>
              <a:gd name="connsiteX3" fmla="*/ 3372516 w 11479452"/>
              <a:gd name="connsiteY3" fmla="*/ 4009252 h 4274370"/>
              <a:gd name="connsiteX4" fmla="*/ 4090708 w 11479452"/>
              <a:gd name="connsiteY4" fmla="*/ 1869453 h 4274370"/>
              <a:gd name="connsiteX5" fmla="*/ 4820852 w 11479452"/>
              <a:gd name="connsiteY5" fmla="*/ 406530 h 4274370"/>
              <a:gd name="connsiteX6" fmla="*/ 6568221 w 11479452"/>
              <a:gd name="connsiteY6" fmla="*/ 153054 h 4274370"/>
              <a:gd name="connsiteX7" fmla="*/ 11479452 w 11479452"/>
              <a:gd name="connsiteY7" fmla="*/ 136871 h 4274370"/>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789858 w 11479452"/>
              <a:gd name="connsiteY5" fmla="*/ 472546 h 4274369"/>
              <a:gd name="connsiteX6" fmla="*/ 6568221 w 11479452"/>
              <a:gd name="connsiteY6" fmla="*/ 153054 h 4274369"/>
              <a:gd name="connsiteX7" fmla="*/ 11479452 w 11479452"/>
              <a:gd name="connsiteY7" fmla="*/ 136871 h 4274369"/>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810521 w 11479452"/>
              <a:gd name="connsiteY5" fmla="*/ 439538 h 4274369"/>
              <a:gd name="connsiteX6" fmla="*/ 6568221 w 11479452"/>
              <a:gd name="connsiteY6" fmla="*/ 153054 h 4274369"/>
              <a:gd name="connsiteX7" fmla="*/ 11479452 w 11479452"/>
              <a:gd name="connsiteY7" fmla="*/ 136871 h 4274369"/>
              <a:gd name="connsiteX0" fmla="*/ 0 w 11479452"/>
              <a:gd name="connsiteY0" fmla="*/ 0 h 4324662"/>
              <a:gd name="connsiteX1" fmla="*/ 1061056 w 11479452"/>
              <a:gd name="connsiteY1" fmla="*/ 583913 h 4324662"/>
              <a:gd name="connsiteX2" fmla="*/ 2115708 w 11479452"/>
              <a:gd name="connsiteY2" fmla="*/ 3949654 h 4324662"/>
              <a:gd name="connsiteX3" fmla="*/ 3372516 w 11479452"/>
              <a:gd name="connsiteY3" fmla="*/ 4009252 h 4324662"/>
              <a:gd name="connsiteX4" fmla="*/ 4090708 w 11479452"/>
              <a:gd name="connsiteY4" fmla="*/ 1869453 h 4324662"/>
              <a:gd name="connsiteX5" fmla="*/ 4810521 w 11479452"/>
              <a:gd name="connsiteY5" fmla="*/ 439538 h 4324662"/>
              <a:gd name="connsiteX6" fmla="*/ 6568221 w 11479452"/>
              <a:gd name="connsiteY6" fmla="*/ 153054 h 4324662"/>
              <a:gd name="connsiteX7" fmla="*/ 11479452 w 11479452"/>
              <a:gd name="connsiteY7" fmla="*/ 136871 h 4324662"/>
              <a:gd name="connsiteX0" fmla="*/ 0 w 11479452"/>
              <a:gd name="connsiteY0" fmla="*/ 0 h 4242604"/>
              <a:gd name="connsiteX1" fmla="*/ 1061056 w 11479452"/>
              <a:gd name="connsiteY1" fmla="*/ 583913 h 4242604"/>
              <a:gd name="connsiteX2" fmla="*/ 2115708 w 11479452"/>
              <a:gd name="connsiteY2" fmla="*/ 3949654 h 4242604"/>
              <a:gd name="connsiteX3" fmla="*/ 3455168 w 11479452"/>
              <a:gd name="connsiteY3" fmla="*/ 3833210 h 4242604"/>
              <a:gd name="connsiteX4" fmla="*/ 4090708 w 11479452"/>
              <a:gd name="connsiteY4" fmla="*/ 1869453 h 4242604"/>
              <a:gd name="connsiteX5" fmla="*/ 4810521 w 11479452"/>
              <a:gd name="connsiteY5" fmla="*/ 439538 h 4242604"/>
              <a:gd name="connsiteX6" fmla="*/ 6568221 w 11479452"/>
              <a:gd name="connsiteY6" fmla="*/ 153054 h 4242604"/>
              <a:gd name="connsiteX7" fmla="*/ 11479452 w 11479452"/>
              <a:gd name="connsiteY7" fmla="*/ 136871 h 4242604"/>
              <a:gd name="connsiteX0" fmla="*/ 0 w 11479452"/>
              <a:gd name="connsiteY0" fmla="*/ 0 h 4189644"/>
              <a:gd name="connsiteX1" fmla="*/ 1061056 w 11479452"/>
              <a:gd name="connsiteY1" fmla="*/ 583913 h 4189644"/>
              <a:gd name="connsiteX2" fmla="*/ 2064049 w 11479452"/>
              <a:gd name="connsiteY2" fmla="*/ 3872637 h 4189644"/>
              <a:gd name="connsiteX3" fmla="*/ 3455168 w 11479452"/>
              <a:gd name="connsiteY3" fmla="*/ 3833210 h 4189644"/>
              <a:gd name="connsiteX4" fmla="*/ 4090708 w 11479452"/>
              <a:gd name="connsiteY4" fmla="*/ 1869453 h 4189644"/>
              <a:gd name="connsiteX5" fmla="*/ 4810521 w 11479452"/>
              <a:gd name="connsiteY5" fmla="*/ 439538 h 4189644"/>
              <a:gd name="connsiteX6" fmla="*/ 6568221 w 11479452"/>
              <a:gd name="connsiteY6" fmla="*/ 153054 h 4189644"/>
              <a:gd name="connsiteX7" fmla="*/ 11479452 w 11479452"/>
              <a:gd name="connsiteY7" fmla="*/ 136871 h 4189644"/>
              <a:gd name="connsiteX0" fmla="*/ 0 w 11479452"/>
              <a:gd name="connsiteY0" fmla="*/ 0 h 4270768"/>
              <a:gd name="connsiteX1" fmla="*/ 1061056 w 11479452"/>
              <a:gd name="connsiteY1" fmla="*/ 583913 h 4270768"/>
              <a:gd name="connsiteX2" fmla="*/ 2064049 w 11479452"/>
              <a:gd name="connsiteY2" fmla="*/ 3872637 h 4270768"/>
              <a:gd name="connsiteX3" fmla="*/ 3455168 w 11479452"/>
              <a:gd name="connsiteY3" fmla="*/ 3833210 h 4270768"/>
              <a:gd name="connsiteX4" fmla="*/ 4810521 w 11479452"/>
              <a:gd name="connsiteY4" fmla="*/ 439538 h 4270768"/>
              <a:gd name="connsiteX5" fmla="*/ 6568221 w 11479452"/>
              <a:gd name="connsiteY5" fmla="*/ 153054 h 4270768"/>
              <a:gd name="connsiteX6" fmla="*/ 11479452 w 11479452"/>
              <a:gd name="connsiteY6" fmla="*/ 136871 h 4270768"/>
              <a:gd name="connsiteX0" fmla="*/ 0 w 11221163"/>
              <a:gd name="connsiteY0" fmla="*/ 0 h 4270768"/>
              <a:gd name="connsiteX1" fmla="*/ 1061056 w 11221163"/>
              <a:gd name="connsiteY1" fmla="*/ 583913 h 4270768"/>
              <a:gd name="connsiteX2" fmla="*/ 2064049 w 11221163"/>
              <a:gd name="connsiteY2" fmla="*/ 3872637 h 4270768"/>
              <a:gd name="connsiteX3" fmla="*/ 3455168 w 11221163"/>
              <a:gd name="connsiteY3" fmla="*/ 3833210 h 4270768"/>
              <a:gd name="connsiteX4" fmla="*/ 4810521 w 11221163"/>
              <a:gd name="connsiteY4" fmla="*/ 439538 h 4270768"/>
              <a:gd name="connsiteX5" fmla="*/ 6568221 w 11221163"/>
              <a:gd name="connsiteY5" fmla="*/ 153054 h 4270768"/>
              <a:gd name="connsiteX6" fmla="*/ 11221163 w 11221163"/>
              <a:gd name="connsiteY6" fmla="*/ 147873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14866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50875"/>
              <a:gd name="connsiteX1" fmla="*/ 1061056 w 11210831"/>
              <a:gd name="connsiteY1" fmla="*/ 583913 h 4250875"/>
              <a:gd name="connsiteX2" fmla="*/ 2064049 w 11210831"/>
              <a:gd name="connsiteY2" fmla="*/ 3872637 h 4250875"/>
              <a:gd name="connsiteX3" fmla="*/ 3455168 w 11210831"/>
              <a:gd name="connsiteY3" fmla="*/ 3833210 h 4250875"/>
              <a:gd name="connsiteX4" fmla="*/ 4634185 w 11210831"/>
              <a:gd name="connsiteY4" fmla="*/ 769788 h 4250875"/>
              <a:gd name="connsiteX5" fmla="*/ 5783829 w 11210831"/>
              <a:gd name="connsiteY5" fmla="*/ 178956 h 4250875"/>
              <a:gd name="connsiteX6" fmla="*/ 11210831 w 11210831"/>
              <a:gd name="connsiteY6" fmla="*/ 101915 h 4250875"/>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40970"/>
              <a:gd name="connsiteX1" fmla="*/ 1061056 w 11210831"/>
              <a:gd name="connsiteY1" fmla="*/ 583913 h 4240970"/>
              <a:gd name="connsiteX2" fmla="*/ 2064049 w 11210831"/>
              <a:gd name="connsiteY2" fmla="*/ 3872637 h 4240970"/>
              <a:gd name="connsiteX3" fmla="*/ 3455168 w 11210831"/>
              <a:gd name="connsiteY3" fmla="*/ 3833210 h 4240970"/>
              <a:gd name="connsiteX4" fmla="*/ 4567300 w 11210831"/>
              <a:gd name="connsiteY4" fmla="*/ 938150 h 4240970"/>
              <a:gd name="connsiteX5" fmla="*/ 5783829 w 11210831"/>
              <a:gd name="connsiteY5" fmla="*/ 178956 h 4240970"/>
              <a:gd name="connsiteX6" fmla="*/ 11210831 w 11210831"/>
              <a:gd name="connsiteY6" fmla="*/ 101915 h 4240970"/>
              <a:gd name="connsiteX0" fmla="*/ 0 w 11210831"/>
              <a:gd name="connsiteY0" fmla="*/ 0 h 4247741"/>
              <a:gd name="connsiteX1" fmla="*/ 1061056 w 11210831"/>
              <a:gd name="connsiteY1" fmla="*/ 583913 h 4247741"/>
              <a:gd name="connsiteX2" fmla="*/ 2064049 w 11210831"/>
              <a:gd name="connsiteY2" fmla="*/ 3872637 h 4247741"/>
              <a:gd name="connsiteX3" fmla="*/ 3546377 w 11210831"/>
              <a:gd name="connsiteY3" fmla="*/ 3846161 h 4247741"/>
              <a:gd name="connsiteX4" fmla="*/ 4567300 w 11210831"/>
              <a:gd name="connsiteY4" fmla="*/ 938150 h 4247741"/>
              <a:gd name="connsiteX5" fmla="*/ 5783829 w 11210831"/>
              <a:gd name="connsiteY5" fmla="*/ 178956 h 4247741"/>
              <a:gd name="connsiteX6" fmla="*/ 11210831 w 11210831"/>
              <a:gd name="connsiteY6" fmla="*/ 101915 h 4247741"/>
              <a:gd name="connsiteX0" fmla="*/ 0 w 11210831"/>
              <a:gd name="connsiteY0" fmla="*/ 0 h 4251626"/>
              <a:gd name="connsiteX1" fmla="*/ 1061056 w 11210831"/>
              <a:gd name="connsiteY1" fmla="*/ 583913 h 4251626"/>
              <a:gd name="connsiteX2" fmla="*/ 2106612 w 11210831"/>
              <a:gd name="connsiteY2" fmla="*/ 3879113 h 4251626"/>
              <a:gd name="connsiteX3" fmla="*/ 3546377 w 11210831"/>
              <a:gd name="connsiteY3" fmla="*/ 3846161 h 4251626"/>
              <a:gd name="connsiteX4" fmla="*/ 4567300 w 11210831"/>
              <a:gd name="connsiteY4" fmla="*/ 938150 h 4251626"/>
              <a:gd name="connsiteX5" fmla="*/ 5783829 w 11210831"/>
              <a:gd name="connsiteY5" fmla="*/ 178956 h 4251626"/>
              <a:gd name="connsiteX6" fmla="*/ 11210831 w 11210831"/>
              <a:gd name="connsiteY6" fmla="*/ 101915 h 4251626"/>
              <a:gd name="connsiteX0" fmla="*/ 0 w 11210831"/>
              <a:gd name="connsiteY0" fmla="*/ 0 h 4212176"/>
              <a:gd name="connsiteX1" fmla="*/ 1061056 w 11210831"/>
              <a:gd name="connsiteY1" fmla="*/ 583913 h 4212176"/>
              <a:gd name="connsiteX2" fmla="*/ 2106612 w 11210831"/>
              <a:gd name="connsiteY2" fmla="*/ 3879113 h 4212176"/>
              <a:gd name="connsiteX3" fmla="*/ 3546377 w 11210831"/>
              <a:gd name="connsiteY3" fmla="*/ 3846161 h 4212176"/>
              <a:gd name="connsiteX4" fmla="*/ 4567300 w 11210831"/>
              <a:gd name="connsiteY4" fmla="*/ 938150 h 4212176"/>
              <a:gd name="connsiteX5" fmla="*/ 5783829 w 11210831"/>
              <a:gd name="connsiteY5" fmla="*/ 178956 h 4212176"/>
              <a:gd name="connsiteX6" fmla="*/ 11210831 w 11210831"/>
              <a:gd name="connsiteY6" fmla="*/ 101915 h 4212176"/>
              <a:gd name="connsiteX0" fmla="*/ 0 w 11210831"/>
              <a:gd name="connsiteY0" fmla="*/ 0 h 4240336"/>
              <a:gd name="connsiteX1" fmla="*/ 1061056 w 11210831"/>
              <a:gd name="connsiteY1" fmla="*/ 583913 h 4240336"/>
              <a:gd name="connsiteX2" fmla="*/ 2106612 w 11210831"/>
              <a:gd name="connsiteY2" fmla="*/ 3879113 h 4240336"/>
              <a:gd name="connsiteX3" fmla="*/ 3546377 w 11210831"/>
              <a:gd name="connsiteY3" fmla="*/ 3846161 h 4240336"/>
              <a:gd name="connsiteX4" fmla="*/ 4567300 w 11210831"/>
              <a:gd name="connsiteY4" fmla="*/ 938150 h 4240336"/>
              <a:gd name="connsiteX5" fmla="*/ 5783829 w 11210831"/>
              <a:gd name="connsiteY5" fmla="*/ 178956 h 4240336"/>
              <a:gd name="connsiteX6" fmla="*/ 11210831 w 11210831"/>
              <a:gd name="connsiteY6" fmla="*/ 101915 h 4240336"/>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3529"/>
              <a:gd name="connsiteX1" fmla="*/ 1061056 w 11210831"/>
              <a:gd name="connsiteY1" fmla="*/ 583913 h 4253529"/>
              <a:gd name="connsiteX2" fmla="*/ 2106612 w 11210831"/>
              <a:gd name="connsiteY2" fmla="*/ 3879113 h 4253529"/>
              <a:gd name="connsiteX3" fmla="*/ 3546377 w 11210831"/>
              <a:gd name="connsiteY3" fmla="*/ 3846161 h 4253529"/>
              <a:gd name="connsiteX4" fmla="*/ 4615945 w 11210831"/>
              <a:gd name="connsiteY4" fmla="*/ 905772 h 4253529"/>
              <a:gd name="connsiteX5" fmla="*/ 5783829 w 11210831"/>
              <a:gd name="connsiteY5" fmla="*/ 178956 h 4253529"/>
              <a:gd name="connsiteX6" fmla="*/ 11210831 w 11210831"/>
              <a:gd name="connsiteY6" fmla="*/ 101915 h 4253529"/>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412914 w 11210831"/>
              <a:gd name="connsiteY5" fmla="*/ 198381 h 4253530"/>
              <a:gd name="connsiteX6" fmla="*/ 11210831 w 11210831"/>
              <a:gd name="connsiteY6" fmla="*/ 101915 h 4253530"/>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663124 w 11210831"/>
              <a:gd name="connsiteY3" fmla="*/ 3846162 h 4250866"/>
              <a:gd name="connsiteX4" fmla="*/ 4536899 w 11210831"/>
              <a:gd name="connsiteY4" fmla="*/ 951100 h 4250866"/>
              <a:gd name="connsiteX5" fmla="*/ 5412914 w 11210831"/>
              <a:gd name="connsiteY5" fmla="*/ 198381 h 4250866"/>
              <a:gd name="connsiteX6" fmla="*/ 11210831 w 11210831"/>
              <a:gd name="connsiteY6" fmla="*/ 101915 h 4250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10831" h="4250866">
                <a:moveTo>
                  <a:pt x="0" y="0"/>
                </a:moveTo>
                <a:cubicBezTo>
                  <a:pt x="314884" y="9731"/>
                  <a:pt x="709954" y="-62606"/>
                  <a:pt x="1061056" y="583913"/>
                </a:cubicBezTo>
                <a:cubicBezTo>
                  <a:pt x="1412158" y="1230432"/>
                  <a:pt x="1672934" y="3335405"/>
                  <a:pt x="2106612" y="3879113"/>
                </a:cubicBezTo>
                <a:cubicBezTo>
                  <a:pt x="2540290" y="4422821"/>
                  <a:pt x="3258076" y="4334164"/>
                  <a:pt x="3663124" y="3846162"/>
                </a:cubicBezTo>
                <a:cubicBezTo>
                  <a:pt x="4068172" y="3358160"/>
                  <a:pt x="4245267" y="1559063"/>
                  <a:pt x="4536899" y="951100"/>
                </a:cubicBezTo>
                <a:cubicBezTo>
                  <a:pt x="4828531" y="343137"/>
                  <a:pt x="4799198" y="249255"/>
                  <a:pt x="5412914" y="198381"/>
                </a:cubicBezTo>
                <a:cubicBezTo>
                  <a:pt x="6026630" y="147507"/>
                  <a:pt x="9401830" y="127595"/>
                  <a:pt x="11210831" y="101915"/>
                </a:cubicBezTo>
              </a:path>
            </a:pathLst>
          </a:custGeom>
          <a:ln w="349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933B9A47-1064-A441-BF2C-22C28CE97A78}"/>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58" name="テキスト ボックス 57">
            <a:extLst>
              <a:ext uri="{FF2B5EF4-FFF2-40B4-BE49-F238E27FC236}">
                <a16:creationId xmlns:a16="http://schemas.microsoft.com/office/drawing/2014/main" id="{DDB9DAAF-4376-3C49-9C18-1EF1796A6FF1}"/>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59" name="テキスト ボックス 58">
            <a:extLst>
              <a:ext uri="{FF2B5EF4-FFF2-40B4-BE49-F238E27FC236}">
                <a16:creationId xmlns:a16="http://schemas.microsoft.com/office/drawing/2014/main" id="{9A603A54-176F-A94B-B4EC-51E7B17AB3E9}"/>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60" name="テキスト ボックス 59">
            <a:extLst>
              <a:ext uri="{FF2B5EF4-FFF2-40B4-BE49-F238E27FC236}">
                <a16:creationId xmlns:a16="http://schemas.microsoft.com/office/drawing/2014/main" id="{834EC8B4-974C-574D-9E05-543EC73BCEAC}"/>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61" name="テキスト ボックス 60">
            <a:extLst>
              <a:ext uri="{FF2B5EF4-FFF2-40B4-BE49-F238E27FC236}">
                <a16:creationId xmlns:a16="http://schemas.microsoft.com/office/drawing/2014/main" id="{4E458383-3169-4E4B-8BF3-C2E632CFAB5F}"/>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62" name="テキスト ボックス 61">
            <a:extLst>
              <a:ext uri="{FF2B5EF4-FFF2-40B4-BE49-F238E27FC236}">
                <a16:creationId xmlns:a16="http://schemas.microsoft.com/office/drawing/2014/main" id="{11395D38-5791-AF42-960D-9344EF8B6055}"/>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63" name="テキスト ボックス 62">
            <a:extLst>
              <a:ext uri="{FF2B5EF4-FFF2-40B4-BE49-F238E27FC236}">
                <a16:creationId xmlns:a16="http://schemas.microsoft.com/office/drawing/2014/main" id="{C2F0556A-70C2-6649-AD3C-7982C50B868A}"/>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64" name="テキスト ボックス 63">
            <a:extLst>
              <a:ext uri="{FF2B5EF4-FFF2-40B4-BE49-F238E27FC236}">
                <a16:creationId xmlns:a16="http://schemas.microsoft.com/office/drawing/2014/main" id="{19F32FE4-F2DC-BD40-BB33-973475C822B1}"/>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65" name="テキスト ボックス 64">
            <a:extLst>
              <a:ext uri="{FF2B5EF4-FFF2-40B4-BE49-F238E27FC236}">
                <a16:creationId xmlns:a16="http://schemas.microsoft.com/office/drawing/2014/main" id="{DF70120F-7CD0-714E-8EC0-D034CC2E38FA}"/>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66" name="テキスト ボックス 65">
            <a:extLst>
              <a:ext uri="{FF2B5EF4-FFF2-40B4-BE49-F238E27FC236}">
                <a16:creationId xmlns:a16="http://schemas.microsoft.com/office/drawing/2014/main" id="{D9C7DEE9-721A-954E-839F-46E8F39F6404}"/>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67" name="テキスト ボックス 66">
            <a:extLst>
              <a:ext uri="{FF2B5EF4-FFF2-40B4-BE49-F238E27FC236}">
                <a16:creationId xmlns:a16="http://schemas.microsoft.com/office/drawing/2014/main" id="{2CC7D1BB-1A4F-0941-A014-912A5C2D51D8}"/>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68" name="テキスト ボックス 67">
            <a:extLst>
              <a:ext uri="{FF2B5EF4-FFF2-40B4-BE49-F238E27FC236}">
                <a16:creationId xmlns:a16="http://schemas.microsoft.com/office/drawing/2014/main" id="{41DE688D-757B-524B-B47E-6285F42732AD}"/>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69" name="テキスト ボックス 68">
            <a:extLst>
              <a:ext uri="{FF2B5EF4-FFF2-40B4-BE49-F238E27FC236}">
                <a16:creationId xmlns:a16="http://schemas.microsoft.com/office/drawing/2014/main" id="{137431C5-754C-344A-89B3-6D92DEC0C15C}"/>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70" name="テキスト ボックス 69">
            <a:extLst>
              <a:ext uri="{FF2B5EF4-FFF2-40B4-BE49-F238E27FC236}">
                <a16:creationId xmlns:a16="http://schemas.microsoft.com/office/drawing/2014/main" id="{EC1A743F-E1E7-EE44-9DBE-6CD6816A8339}"/>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116" name="テキスト ボックス 115">
            <a:extLst>
              <a:ext uri="{FF2B5EF4-FFF2-40B4-BE49-F238E27FC236}">
                <a16:creationId xmlns:a16="http://schemas.microsoft.com/office/drawing/2014/main" id="{55D9156C-AFAC-5548-BFF2-5BB6B6B58C6E}"/>
              </a:ext>
            </a:extLst>
          </p:cNvPr>
          <p:cNvSpPr txBox="1"/>
          <p:nvPr/>
        </p:nvSpPr>
        <p:spPr>
          <a:xfrm>
            <a:off x="937077" y="570652"/>
            <a:ext cx="1800493" cy="369332"/>
          </a:xfrm>
          <a:prstGeom prst="rect">
            <a:avLst/>
          </a:prstGeom>
          <a:noFill/>
        </p:spPr>
        <p:txBody>
          <a:bodyPr wrap="none" rtlCol="0">
            <a:spAutoFit/>
          </a:bodyPr>
          <a:lstStyle/>
          <a:p>
            <a:r>
              <a:rPr lang="ja-JP" altLang="en-US" b="1">
                <a:solidFill>
                  <a:srgbClr val="283756"/>
                </a:solidFill>
              </a:rPr>
              <a:t>早期回復モデル</a:t>
            </a:r>
            <a:endParaRPr kumimoji="1" lang="ja-JP" altLang="en-US" b="1">
              <a:solidFill>
                <a:srgbClr val="283756"/>
              </a:solidFill>
            </a:endParaRPr>
          </a:p>
        </p:txBody>
      </p:sp>
      <p:sp>
        <p:nvSpPr>
          <p:cNvPr id="117" name="テキスト ボックス 116">
            <a:extLst>
              <a:ext uri="{FF2B5EF4-FFF2-40B4-BE49-F238E27FC236}">
                <a16:creationId xmlns:a16="http://schemas.microsoft.com/office/drawing/2014/main" id="{F3DAE335-3660-9D4A-94C6-C25E6C638A73}"/>
              </a:ext>
            </a:extLst>
          </p:cNvPr>
          <p:cNvSpPr txBox="1"/>
          <p:nvPr/>
        </p:nvSpPr>
        <p:spPr>
          <a:xfrm>
            <a:off x="947555" y="860442"/>
            <a:ext cx="7686720" cy="507831"/>
          </a:xfrm>
          <a:prstGeom prst="rect">
            <a:avLst/>
          </a:prstGeom>
          <a:noFill/>
        </p:spPr>
        <p:txBody>
          <a:bodyPr wrap="non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消費者心理</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社会認知の変化による、急激な経済活動の回復</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終息のポイント</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大衆心理（自粛疲れ、抗体検査によるコロナの危険性の再評価）の変化と、それに伴う政府の行動の変化による実質的な終息</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回復の仕方</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経済の疲弊がミニマムで、消費意欲が強い状況下での急速な回復</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6" name="正方形/長方形 5">
            <a:extLst>
              <a:ext uri="{FF2B5EF4-FFF2-40B4-BE49-F238E27FC236}">
                <a16:creationId xmlns:a16="http://schemas.microsoft.com/office/drawing/2014/main" id="{16A50AA9-F718-B54B-BF1A-106665F93D84}"/>
              </a:ext>
            </a:extLst>
          </p:cNvPr>
          <p:cNvSpPr/>
          <p:nvPr/>
        </p:nvSpPr>
        <p:spPr>
          <a:xfrm>
            <a:off x="1009816" y="1630862"/>
            <a:ext cx="993913" cy="834271"/>
          </a:xfrm>
          <a:prstGeom prst="rect">
            <a:avLst/>
          </a:prstGeom>
          <a:solidFill>
            <a:srgbClr val="2BB5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t>国の対応　</a:t>
            </a:r>
            <a:endParaRPr kumimoji="1" lang="en-US" altLang="ja-JP" b="1" dirty="0"/>
          </a:p>
        </p:txBody>
      </p:sp>
      <p:sp>
        <p:nvSpPr>
          <p:cNvPr id="25" name="正方形/長方形 24">
            <a:extLst>
              <a:ext uri="{FF2B5EF4-FFF2-40B4-BE49-F238E27FC236}">
                <a16:creationId xmlns:a16="http://schemas.microsoft.com/office/drawing/2014/main" id="{249E7B5F-F9DB-144F-9CEB-5D10387ACB57}"/>
              </a:ext>
            </a:extLst>
          </p:cNvPr>
          <p:cNvSpPr/>
          <p:nvPr/>
        </p:nvSpPr>
        <p:spPr>
          <a:xfrm>
            <a:off x="1009815" y="2484688"/>
            <a:ext cx="993913" cy="834271"/>
          </a:xfrm>
          <a:prstGeom prst="rect">
            <a:avLst/>
          </a:prstGeom>
          <a:solidFill>
            <a:srgbClr val="2B9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抗体検査</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54" name="正方形/長方形 53">
            <a:extLst>
              <a:ext uri="{FF2B5EF4-FFF2-40B4-BE49-F238E27FC236}">
                <a16:creationId xmlns:a16="http://schemas.microsoft.com/office/drawing/2014/main" id="{EA41284A-12D8-7641-9973-8764CA177E93}"/>
              </a:ext>
            </a:extLst>
          </p:cNvPr>
          <p:cNvSpPr/>
          <p:nvPr/>
        </p:nvSpPr>
        <p:spPr>
          <a:xfrm>
            <a:off x="1009814" y="3335469"/>
            <a:ext cx="993913" cy="834271"/>
          </a:xfrm>
          <a:prstGeom prst="rect">
            <a:avLst/>
          </a:prstGeom>
          <a:solidFill>
            <a:srgbClr val="38A8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治療薬普及（アビガン等）</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55" name="正方形/長方形 54">
            <a:extLst>
              <a:ext uri="{FF2B5EF4-FFF2-40B4-BE49-F238E27FC236}">
                <a16:creationId xmlns:a16="http://schemas.microsoft.com/office/drawing/2014/main" id="{7062BB8A-8216-EB47-A3A6-78CD32444EF7}"/>
              </a:ext>
            </a:extLst>
          </p:cNvPr>
          <p:cNvSpPr/>
          <p:nvPr/>
        </p:nvSpPr>
        <p:spPr>
          <a:xfrm>
            <a:off x="1009813" y="4180450"/>
            <a:ext cx="993913" cy="834271"/>
          </a:xfrm>
          <a:prstGeom prst="rect">
            <a:avLst/>
          </a:prstGeom>
          <a:solidFill>
            <a:srgbClr val="497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ワクチン普及</a:t>
            </a:r>
          </a:p>
        </p:txBody>
      </p:sp>
      <p:sp>
        <p:nvSpPr>
          <p:cNvPr id="56" name="正方形/長方形 55">
            <a:extLst>
              <a:ext uri="{FF2B5EF4-FFF2-40B4-BE49-F238E27FC236}">
                <a16:creationId xmlns:a16="http://schemas.microsoft.com/office/drawing/2014/main" id="{CFF2FE80-3381-4148-9840-36DFF6438D4C}"/>
              </a:ext>
            </a:extLst>
          </p:cNvPr>
          <p:cNvSpPr/>
          <p:nvPr/>
        </p:nvSpPr>
        <p:spPr>
          <a:xfrm>
            <a:off x="1009813" y="5034793"/>
            <a:ext cx="993913" cy="1104711"/>
          </a:xfrm>
          <a:prstGeom prst="rect">
            <a:avLst/>
          </a:prstGeom>
          <a:solidFill>
            <a:srgbClr val="4C6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消費者心理</a:t>
            </a:r>
          </a:p>
        </p:txBody>
      </p:sp>
      <p:cxnSp>
        <p:nvCxnSpPr>
          <p:cNvPr id="72" name="直線コネクタ 71">
            <a:extLst>
              <a:ext uri="{FF2B5EF4-FFF2-40B4-BE49-F238E27FC236}">
                <a16:creationId xmlns:a16="http://schemas.microsoft.com/office/drawing/2014/main" id="{EE999B22-DF7D-7C45-870D-5DCF730C2D85}"/>
              </a:ext>
            </a:extLst>
          </p:cNvPr>
          <p:cNvCxnSpPr/>
          <p:nvPr/>
        </p:nvCxnSpPr>
        <p:spPr>
          <a:xfrm>
            <a:off x="2377779"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8247E725-CAA6-CC4D-AF04-0222553335B3}"/>
              </a:ext>
            </a:extLst>
          </p:cNvPr>
          <p:cNvCxnSpPr/>
          <p:nvPr/>
        </p:nvCxnSpPr>
        <p:spPr>
          <a:xfrm>
            <a:off x="3034675"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E83897D-BCD5-B747-9098-818922ADE035}"/>
              </a:ext>
            </a:extLst>
          </p:cNvPr>
          <p:cNvCxnSpPr/>
          <p:nvPr/>
        </p:nvCxnSpPr>
        <p:spPr>
          <a:xfrm>
            <a:off x="3728358"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0B2B7F9B-56E8-A449-93B5-11CA4372F50B}"/>
              </a:ext>
            </a:extLst>
          </p:cNvPr>
          <p:cNvCxnSpPr/>
          <p:nvPr/>
        </p:nvCxnSpPr>
        <p:spPr>
          <a:xfrm>
            <a:off x="4375935"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53BB16C3-A851-774F-9AC2-9B2A0AACCEE3}"/>
              </a:ext>
            </a:extLst>
          </p:cNvPr>
          <p:cNvCxnSpPr/>
          <p:nvPr/>
        </p:nvCxnSpPr>
        <p:spPr>
          <a:xfrm>
            <a:off x="5032831"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DA9A7C3C-A0AB-EC47-B004-46F100E02835}"/>
              </a:ext>
            </a:extLst>
          </p:cNvPr>
          <p:cNvCxnSpPr/>
          <p:nvPr/>
        </p:nvCxnSpPr>
        <p:spPr>
          <a:xfrm>
            <a:off x="5699557"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ABB36906-B4F3-224B-B1C2-906B034C5B4B}"/>
              </a:ext>
            </a:extLst>
          </p:cNvPr>
          <p:cNvCxnSpPr/>
          <p:nvPr/>
        </p:nvCxnSpPr>
        <p:spPr>
          <a:xfrm>
            <a:off x="6359957"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D8D8D7D8-7CF3-F043-8DB9-0172339FE341}"/>
              </a:ext>
            </a:extLst>
          </p:cNvPr>
          <p:cNvCxnSpPr/>
          <p:nvPr/>
        </p:nvCxnSpPr>
        <p:spPr>
          <a:xfrm>
            <a:off x="7026002"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84F0F85E-3A64-EB47-8F2C-9B6021A463F5}"/>
              </a:ext>
            </a:extLst>
          </p:cNvPr>
          <p:cNvCxnSpPr/>
          <p:nvPr/>
        </p:nvCxnSpPr>
        <p:spPr>
          <a:xfrm>
            <a:off x="7697691"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363F1159-203C-ED4F-B54F-8EABA8046DCE}"/>
              </a:ext>
            </a:extLst>
          </p:cNvPr>
          <p:cNvCxnSpPr/>
          <p:nvPr/>
        </p:nvCxnSpPr>
        <p:spPr>
          <a:xfrm>
            <a:off x="8358090"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A35ABA60-B824-FF4F-85D8-734FBD9BEB63}"/>
              </a:ext>
            </a:extLst>
          </p:cNvPr>
          <p:cNvCxnSpPr/>
          <p:nvPr/>
        </p:nvCxnSpPr>
        <p:spPr>
          <a:xfrm>
            <a:off x="9029778"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7C0DE687-C578-D346-89C8-6928F1523677}"/>
              </a:ext>
            </a:extLst>
          </p:cNvPr>
          <p:cNvCxnSpPr/>
          <p:nvPr/>
        </p:nvCxnSpPr>
        <p:spPr>
          <a:xfrm>
            <a:off x="9695822"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A5EBAAF5-A20F-D941-9942-CFE8B03D56CE}"/>
              </a:ext>
            </a:extLst>
          </p:cNvPr>
          <p:cNvCxnSpPr/>
          <p:nvPr/>
        </p:nvCxnSpPr>
        <p:spPr>
          <a:xfrm>
            <a:off x="11022266" y="1529606"/>
            <a:ext cx="0" cy="4677780"/>
          </a:xfrm>
          <a:prstGeom prst="line">
            <a:avLst/>
          </a:prstGeom>
          <a:ln cap="sq">
            <a:solidFill>
              <a:srgbClr val="BDBDC6">
                <a:alpha val="0"/>
              </a:srgbClr>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35285559-3380-F04B-A064-9772B1E66FD8}"/>
              </a:ext>
            </a:extLst>
          </p:cNvPr>
          <p:cNvCxnSpPr/>
          <p:nvPr/>
        </p:nvCxnSpPr>
        <p:spPr>
          <a:xfrm flipV="1">
            <a:off x="1009813" y="1568825"/>
            <a:ext cx="10199896" cy="19699"/>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F9DB2295-5251-B047-9DFF-4A4EF594A830}"/>
              </a:ext>
            </a:extLst>
          </p:cNvPr>
          <p:cNvCxnSpPr/>
          <p:nvPr/>
        </p:nvCxnSpPr>
        <p:spPr>
          <a:xfrm flipV="1">
            <a:off x="1009813" y="6168784"/>
            <a:ext cx="10199896" cy="16280"/>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grpSp>
        <p:nvGrpSpPr>
          <p:cNvPr id="97" name="グループ化 96">
            <a:extLst>
              <a:ext uri="{FF2B5EF4-FFF2-40B4-BE49-F238E27FC236}">
                <a16:creationId xmlns:a16="http://schemas.microsoft.com/office/drawing/2014/main" id="{E9700ECE-E72C-DD4C-AE83-2E1B66DFA6DC}"/>
              </a:ext>
            </a:extLst>
          </p:cNvPr>
          <p:cNvGrpSpPr/>
          <p:nvPr/>
        </p:nvGrpSpPr>
        <p:grpSpPr>
          <a:xfrm>
            <a:off x="4898066" y="1461816"/>
            <a:ext cx="1441193" cy="297128"/>
            <a:chOff x="4299319" y="1033063"/>
            <a:chExt cx="1441193" cy="331330"/>
          </a:xfrm>
        </p:grpSpPr>
        <p:sp>
          <p:nvSpPr>
            <p:cNvPr id="95" name="線吹き出し 2 (枠付き) 94">
              <a:extLst>
                <a:ext uri="{FF2B5EF4-FFF2-40B4-BE49-F238E27FC236}">
                  <a16:creationId xmlns:a16="http://schemas.microsoft.com/office/drawing/2014/main" id="{2E774C55-83FC-FF4A-9688-FFA2A64985E8}"/>
                </a:ext>
              </a:extLst>
            </p:cNvPr>
            <p:cNvSpPr/>
            <p:nvPr/>
          </p:nvSpPr>
          <p:spPr>
            <a:xfrm>
              <a:off x="4738172"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rPr>
                <a:t>緊急事態宣言解除</a:t>
              </a:r>
              <a:endParaRPr kumimoji="1" lang="ja-JP" altLang="en-US" sz="900">
                <a:solidFill>
                  <a:schemeClr val="bg1"/>
                </a:solidFill>
              </a:endParaRPr>
            </a:p>
          </p:txBody>
        </p:sp>
        <p:sp>
          <p:nvSpPr>
            <p:cNvPr id="96" name="円/楕円 95">
              <a:extLst>
                <a:ext uri="{FF2B5EF4-FFF2-40B4-BE49-F238E27FC236}">
                  <a16:creationId xmlns:a16="http://schemas.microsoft.com/office/drawing/2014/main" id="{3BF4AE28-01CE-BA49-8044-1851247978AD}"/>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9" name="グループ化 98">
            <a:extLst>
              <a:ext uri="{FF2B5EF4-FFF2-40B4-BE49-F238E27FC236}">
                <a16:creationId xmlns:a16="http://schemas.microsoft.com/office/drawing/2014/main" id="{8AF15080-16F7-D84F-9509-0C3E31D4287D}"/>
              </a:ext>
            </a:extLst>
          </p:cNvPr>
          <p:cNvGrpSpPr/>
          <p:nvPr/>
        </p:nvGrpSpPr>
        <p:grpSpPr>
          <a:xfrm>
            <a:off x="6301579" y="1567921"/>
            <a:ext cx="1441193" cy="297128"/>
            <a:chOff x="4299319" y="1033063"/>
            <a:chExt cx="1441193" cy="331330"/>
          </a:xfrm>
        </p:grpSpPr>
        <p:sp>
          <p:nvSpPr>
            <p:cNvPr id="100" name="線吹き出し 2 (枠付き) 99">
              <a:extLst>
                <a:ext uri="{FF2B5EF4-FFF2-40B4-BE49-F238E27FC236}">
                  <a16:creationId xmlns:a16="http://schemas.microsoft.com/office/drawing/2014/main" id="{66379D18-70BB-2F4C-B4E3-6D98D5680ADC}"/>
                </a:ext>
              </a:extLst>
            </p:cNvPr>
            <p:cNvSpPr/>
            <p:nvPr/>
          </p:nvSpPr>
          <p:spPr>
            <a:xfrm>
              <a:off x="4738172"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rPr>
                <a:t>終息宣言</a:t>
              </a:r>
              <a:endParaRPr kumimoji="1" lang="ja-JP" altLang="en-US" sz="900">
                <a:solidFill>
                  <a:schemeClr val="bg1"/>
                </a:solidFill>
              </a:endParaRPr>
            </a:p>
          </p:txBody>
        </p:sp>
        <p:sp>
          <p:nvSpPr>
            <p:cNvPr id="101" name="円/楕円 100">
              <a:extLst>
                <a:ext uri="{FF2B5EF4-FFF2-40B4-BE49-F238E27FC236}">
                  <a16:creationId xmlns:a16="http://schemas.microsoft.com/office/drawing/2014/main" id="{65D69CEB-AAD8-D344-A28B-01FE830E6DDB}"/>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 name="ホームベース 7">
            <a:extLst>
              <a:ext uri="{FF2B5EF4-FFF2-40B4-BE49-F238E27FC236}">
                <a16:creationId xmlns:a16="http://schemas.microsoft.com/office/drawing/2014/main" id="{6D2E9457-5DD7-ED49-90D0-59D04BCA6C49}"/>
              </a:ext>
            </a:extLst>
          </p:cNvPr>
          <p:cNvSpPr/>
          <p:nvPr/>
        </p:nvSpPr>
        <p:spPr>
          <a:xfrm>
            <a:off x="3049742" y="1792246"/>
            <a:ext cx="691764" cy="432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a:solidFill>
                  <a:srgbClr val="283756"/>
                </a:solidFill>
              </a:rPr>
              <a:t>自粛要請</a:t>
            </a:r>
          </a:p>
        </p:txBody>
      </p:sp>
      <p:sp>
        <p:nvSpPr>
          <p:cNvPr id="11" name="ホームベース 10">
            <a:extLst>
              <a:ext uri="{FF2B5EF4-FFF2-40B4-BE49-F238E27FC236}">
                <a16:creationId xmlns:a16="http://schemas.microsoft.com/office/drawing/2014/main" id="{71065387-7CD0-F04F-B1B7-C78BF794A584}"/>
              </a:ext>
            </a:extLst>
          </p:cNvPr>
          <p:cNvSpPr/>
          <p:nvPr/>
        </p:nvSpPr>
        <p:spPr>
          <a:xfrm>
            <a:off x="5620635" y="1792245"/>
            <a:ext cx="691206"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自粛軽減</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2" name="ホームベース 11">
            <a:extLst>
              <a:ext uri="{FF2B5EF4-FFF2-40B4-BE49-F238E27FC236}">
                <a16:creationId xmlns:a16="http://schemas.microsoft.com/office/drawing/2014/main" id="{24CCD313-341D-FD49-9134-37938276A0A4}"/>
              </a:ext>
            </a:extLst>
          </p:cNvPr>
          <p:cNvSpPr/>
          <p:nvPr/>
        </p:nvSpPr>
        <p:spPr>
          <a:xfrm>
            <a:off x="4489193" y="2251856"/>
            <a:ext cx="911324" cy="170267"/>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10</a:t>
            </a:r>
            <a:r>
              <a:rPr lang="ja-JP" altLang="en-US" sz="700">
                <a:solidFill>
                  <a:srgbClr val="283756"/>
                </a:solidFill>
                <a:latin typeface="Yu Gothic UI" panose="020B0500000000000000" pitchFamily="34" charset="-128"/>
                <a:ea typeface="Yu Gothic UI" panose="020B0500000000000000" pitchFamily="34" charset="-128"/>
              </a:rPr>
              <a:t>万円給付</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3" name="ホームベース 12">
            <a:extLst>
              <a:ext uri="{FF2B5EF4-FFF2-40B4-BE49-F238E27FC236}">
                <a16:creationId xmlns:a16="http://schemas.microsoft.com/office/drawing/2014/main" id="{DE893504-FD30-DD46-BC43-A1F0B4104430}"/>
              </a:ext>
            </a:extLst>
          </p:cNvPr>
          <p:cNvSpPr/>
          <p:nvPr/>
        </p:nvSpPr>
        <p:spPr>
          <a:xfrm>
            <a:off x="3380468" y="2707491"/>
            <a:ext cx="691764" cy="4207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独</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米</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伊</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印</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英</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4" name="ホームベース 13">
            <a:extLst>
              <a:ext uri="{FF2B5EF4-FFF2-40B4-BE49-F238E27FC236}">
                <a16:creationId xmlns:a16="http://schemas.microsoft.com/office/drawing/2014/main" id="{513DC875-AA8B-874D-B572-DBC81B2E93A8}"/>
              </a:ext>
            </a:extLst>
          </p:cNvPr>
          <p:cNvSpPr/>
          <p:nvPr/>
        </p:nvSpPr>
        <p:spPr>
          <a:xfrm>
            <a:off x="4097843" y="2707491"/>
            <a:ext cx="691764" cy="4207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5" name="ホームベース 14">
            <a:extLst>
              <a:ext uri="{FF2B5EF4-FFF2-40B4-BE49-F238E27FC236}">
                <a16:creationId xmlns:a16="http://schemas.microsoft.com/office/drawing/2014/main" id="{9DB33C0E-AC64-BA45-9E37-C0CBDB2798FF}"/>
              </a:ext>
            </a:extLst>
          </p:cNvPr>
          <p:cNvSpPr/>
          <p:nvPr/>
        </p:nvSpPr>
        <p:spPr>
          <a:xfrm>
            <a:off x="4815218" y="2721082"/>
            <a:ext cx="854878" cy="170267"/>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ja-JP" altLang="en-US" sz="600">
                <a:solidFill>
                  <a:srgbClr val="283756"/>
                </a:solidFill>
                <a:latin typeface="Yu Gothic UI" panose="020B0500000000000000" pitchFamily="34" charset="-128"/>
                <a:ea typeface="Yu Gothic UI" panose="020B0500000000000000" pitchFamily="34" charset="-128"/>
              </a:rPr>
              <a:t>集団免疫</a:t>
            </a:r>
            <a:endParaRPr lang="en-US" altLang="ja-JP" sz="600" dirty="0">
              <a:solidFill>
                <a:srgbClr val="283756"/>
              </a:solidFill>
              <a:latin typeface="Yu Gothic UI" panose="020B0500000000000000" pitchFamily="34" charset="-128"/>
              <a:ea typeface="Yu Gothic UI" panose="020B0500000000000000" pitchFamily="34" charset="-128"/>
            </a:endParaRPr>
          </a:p>
          <a:p>
            <a:pPr algn="ctr">
              <a:lnSpc>
                <a:spcPct val="80000"/>
              </a:lnSpc>
            </a:pPr>
            <a:r>
              <a:rPr lang="ja-JP" altLang="en-US" sz="600">
                <a:solidFill>
                  <a:srgbClr val="283756"/>
                </a:solidFill>
                <a:latin typeface="Yu Gothic UI" panose="020B0500000000000000" pitchFamily="34" charset="-128"/>
                <a:ea typeface="Yu Gothic UI" panose="020B0500000000000000" pitchFamily="34" charset="-128"/>
              </a:rPr>
              <a:t>シミュレーション</a:t>
            </a:r>
            <a:endParaRPr lang="ja-JP" altLang="en-US" sz="600" dirty="0">
              <a:solidFill>
                <a:srgbClr val="283756"/>
              </a:solidFill>
              <a:latin typeface="Yu Gothic UI" panose="020B0500000000000000" pitchFamily="34" charset="-128"/>
              <a:ea typeface="Yu Gothic UI" panose="020B0500000000000000" pitchFamily="34" charset="-128"/>
            </a:endParaRPr>
          </a:p>
        </p:txBody>
      </p:sp>
      <p:sp>
        <p:nvSpPr>
          <p:cNvPr id="16" name="ホームベース 15">
            <a:extLst>
              <a:ext uri="{FF2B5EF4-FFF2-40B4-BE49-F238E27FC236}">
                <a16:creationId xmlns:a16="http://schemas.microsoft.com/office/drawing/2014/main" id="{0EE45AFB-71A5-CF4B-9A19-C23BD727F5D0}"/>
              </a:ext>
            </a:extLst>
          </p:cNvPr>
          <p:cNvSpPr/>
          <p:nvPr/>
        </p:nvSpPr>
        <p:spPr>
          <a:xfrm>
            <a:off x="4815218" y="2965726"/>
            <a:ext cx="854878" cy="170267"/>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致死率の再評価</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17" name="ホームベース 16">
            <a:extLst>
              <a:ext uri="{FF2B5EF4-FFF2-40B4-BE49-F238E27FC236}">
                <a16:creationId xmlns:a16="http://schemas.microsoft.com/office/drawing/2014/main" id="{BE4DB161-BCD6-9045-AE16-3821484EF611}"/>
              </a:ext>
            </a:extLst>
          </p:cNvPr>
          <p:cNvSpPr/>
          <p:nvPr/>
        </p:nvSpPr>
        <p:spPr>
          <a:xfrm>
            <a:off x="2388289" y="3432360"/>
            <a:ext cx="1612841" cy="60518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200</a:t>
            </a:r>
            <a:r>
              <a:rPr lang="ja-JP" altLang="en-US" sz="700">
                <a:solidFill>
                  <a:srgbClr val="283756"/>
                </a:solidFill>
                <a:latin typeface="Yu Gothic UI" panose="020B0500000000000000" pitchFamily="34" charset="-128"/>
                <a:ea typeface="Yu Gothic UI" panose="020B0500000000000000" pitchFamily="34" charset="-128"/>
              </a:rPr>
              <a:t>万人分備蓄</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9" name="ホームベース 18">
            <a:extLst>
              <a:ext uri="{FF2B5EF4-FFF2-40B4-BE49-F238E27FC236}">
                <a16:creationId xmlns:a16="http://schemas.microsoft.com/office/drawing/2014/main" id="{D7E77B22-EA79-014C-A162-3F829DED5B01}"/>
              </a:ext>
            </a:extLst>
          </p:cNvPr>
          <p:cNvSpPr/>
          <p:nvPr/>
        </p:nvSpPr>
        <p:spPr>
          <a:xfrm>
            <a:off x="5643383" y="3440162"/>
            <a:ext cx="2702411"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一般処方（</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月以降）</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18" name="ホームベース 17">
            <a:extLst>
              <a:ext uri="{FF2B5EF4-FFF2-40B4-BE49-F238E27FC236}">
                <a16:creationId xmlns:a16="http://schemas.microsoft.com/office/drawing/2014/main" id="{0472D548-A22D-7248-829D-79EDB123A069}"/>
              </a:ext>
            </a:extLst>
          </p:cNvPr>
          <p:cNvSpPr/>
          <p:nvPr/>
        </p:nvSpPr>
        <p:spPr>
          <a:xfrm>
            <a:off x="4046972" y="3440162"/>
            <a:ext cx="1687347"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治験（</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a:t>
            </a:r>
            <a:r>
              <a:rPr lang="en-US" altLang="ja-JP" sz="700" dirty="0">
                <a:solidFill>
                  <a:srgbClr val="283756"/>
                </a:solidFill>
                <a:latin typeface="Yu Gothic UI" panose="020B0500000000000000" pitchFamily="34" charset="-128"/>
                <a:ea typeface="Yu Gothic UI" panose="020B0500000000000000" pitchFamily="34" charset="-128"/>
              </a:rPr>
              <a:t>〜6</a:t>
            </a:r>
            <a:r>
              <a:rPr lang="ja-JP" altLang="en-US" sz="700">
                <a:solidFill>
                  <a:srgbClr val="283756"/>
                </a:solidFill>
                <a:latin typeface="Yu Gothic UI" panose="020B0500000000000000" pitchFamily="34" charset="-128"/>
                <a:ea typeface="Yu Gothic UI" panose="020B0500000000000000" pitchFamily="34" charset="-128"/>
              </a:rPr>
              <a:t>末）</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 name="ホームベース 19">
            <a:extLst>
              <a:ext uri="{FF2B5EF4-FFF2-40B4-BE49-F238E27FC236}">
                <a16:creationId xmlns:a16="http://schemas.microsoft.com/office/drawing/2014/main" id="{E40FC651-2886-0742-A583-92B17C7EC42A}"/>
              </a:ext>
            </a:extLst>
          </p:cNvPr>
          <p:cNvSpPr/>
          <p:nvPr/>
        </p:nvSpPr>
        <p:spPr>
          <a:xfrm>
            <a:off x="4046972" y="3645292"/>
            <a:ext cx="550288" cy="39225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富士</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フィルム：増産出荷</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23" name="ホームベース 22">
            <a:extLst>
              <a:ext uri="{FF2B5EF4-FFF2-40B4-BE49-F238E27FC236}">
                <a16:creationId xmlns:a16="http://schemas.microsoft.com/office/drawing/2014/main" id="{C58F246D-57BB-5F48-A571-5550D84EBAE0}"/>
              </a:ext>
            </a:extLst>
          </p:cNvPr>
          <p:cNvSpPr/>
          <p:nvPr/>
        </p:nvSpPr>
        <p:spPr>
          <a:xfrm>
            <a:off x="4648152" y="3645292"/>
            <a:ext cx="550288" cy="39225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デンカ：原料生産開始</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24" name="ホームベース 23">
            <a:extLst>
              <a:ext uri="{FF2B5EF4-FFF2-40B4-BE49-F238E27FC236}">
                <a16:creationId xmlns:a16="http://schemas.microsoft.com/office/drawing/2014/main" id="{D7FE0BEF-C0F4-3847-8FE3-4ED31D09F9DE}"/>
              </a:ext>
            </a:extLst>
          </p:cNvPr>
          <p:cNvSpPr/>
          <p:nvPr/>
        </p:nvSpPr>
        <p:spPr>
          <a:xfrm>
            <a:off x="5709057" y="3645292"/>
            <a:ext cx="680361" cy="392258"/>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宇部興産：</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中間体製造</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供給</a:t>
            </a:r>
            <a:endParaRPr lang="en-US" altLang="ja-JP" sz="500" dirty="0">
              <a:solidFill>
                <a:srgbClr val="283756"/>
              </a:solidFill>
              <a:latin typeface="Yu Gothic UI" panose="020B0500000000000000" pitchFamily="34" charset="-128"/>
              <a:ea typeface="Yu Gothic UI" panose="020B0500000000000000" pitchFamily="34" charset="-128"/>
            </a:endParaRPr>
          </a:p>
        </p:txBody>
      </p:sp>
      <p:cxnSp>
        <p:nvCxnSpPr>
          <p:cNvPr id="126" name="直線コネクタ 125">
            <a:extLst>
              <a:ext uri="{FF2B5EF4-FFF2-40B4-BE49-F238E27FC236}">
                <a16:creationId xmlns:a16="http://schemas.microsoft.com/office/drawing/2014/main" id="{A5CC72FD-9AE0-6443-B973-72972D039290}"/>
              </a:ext>
            </a:extLst>
          </p:cNvPr>
          <p:cNvCxnSpPr/>
          <p:nvPr/>
        </p:nvCxnSpPr>
        <p:spPr>
          <a:xfrm>
            <a:off x="10356222"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2868DCBD-F307-0348-A0C7-543D576543BC}"/>
              </a:ext>
            </a:extLst>
          </p:cNvPr>
          <p:cNvCxnSpPr/>
          <p:nvPr/>
        </p:nvCxnSpPr>
        <p:spPr>
          <a:xfrm>
            <a:off x="11013768" y="1529606"/>
            <a:ext cx="0" cy="4677780"/>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26" name="ホームベース 25">
            <a:extLst>
              <a:ext uri="{FF2B5EF4-FFF2-40B4-BE49-F238E27FC236}">
                <a16:creationId xmlns:a16="http://schemas.microsoft.com/office/drawing/2014/main" id="{4DA2A46A-CFD9-C64A-A76B-FA11ECA59A5A}"/>
              </a:ext>
            </a:extLst>
          </p:cNvPr>
          <p:cNvSpPr/>
          <p:nvPr/>
        </p:nvSpPr>
        <p:spPr>
          <a:xfrm>
            <a:off x="4046973" y="4297164"/>
            <a:ext cx="1405052"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米・中・英・独：</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7" name="ホームベース 26">
            <a:extLst>
              <a:ext uri="{FF2B5EF4-FFF2-40B4-BE49-F238E27FC236}">
                <a16:creationId xmlns:a16="http://schemas.microsoft.com/office/drawing/2014/main" id="{45E980BF-99A4-3340-A26A-C0784AE633D2}"/>
              </a:ext>
            </a:extLst>
          </p:cNvPr>
          <p:cNvSpPr/>
          <p:nvPr/>
        </p:nvSpPr>
        <p:spPr>
          <a:xfrm>
            <a:off x="5703893" y="4297164"/>
            <a:ext cx="1405052"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9" name="ホームベース 28">
            <a:extLst>
              <a:ext uri="{FF2B5EF4-FFF2-40B4-BE49-F238E27FC236}">
                <a16:creationId xmlns:a16="http://schemas.microsoft.com/office/drawing/2014/main" id="{827F7134-BAB2-6748-A0AD-3B358045A79C}"/>
              </a:ext>
            </a:extLst>
          </p:cNvPr>
          <p:cNvSpPr/>
          <p:nvPr/>
        </p:nvSpPr>
        <p:spPr>
          <a:xfrm>
            <a:off x="9047747" y="4506791"/>
            <a:ext cx="2055681"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700">
                <a:solidFill>
                  <a:srgbClr val="283756"/>
                </a:solidFill>
                <a:latin typeface="Yu Gothic UI" panose="020B0500000000000000" pitchFamily="34" charset="-128"/>
                <a:ea typeface="Yu Gothic UI" panose="020B0500000000000000" pitchFamily="34" charset="-128"/>
              </a:rPr>
              <a:t>ファイザー：年末までに数百万回分供給</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8" name="ホームベース 27">
            <a:extLst>
              <a:ext uri="{FF2B5EF4-FFF2-40B4-BE49-F238E27FC236}">
                <a16:creationId xmlns:a16="http://schemas.microsoft.com/office/drawing/2014/main" id="{92711466-3DF6-6341-8FB3-CE23F06402B9}"/>
              </a:ext>
            </a:extLst>
          </p:cNvPr>
          <p:cNvSpPr/>
          <p:nvPr/>
        </p:nvSpPr>
        <p:spPr>
          <a:xfrm>
            <a:off x="4046972" y="4506791"/>
            <a:ext cx="5365159"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ファイザー：</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月中臨床試験開始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31" name="ホームベース 30">
            <a:extLst>
              <a:ext uri="{FF2B5EF4-FFF2-40B4-BE49-F238E27FC236}">
                <a16:creationId xmlns:a16="http://schemas.microsoft.com/office/drawing/2014/main" id="{6DBF7303-54D5-D643-A364-14803860454C}"/>
              </a:ext>
            </a:extLst>
          </p:cNvPr>
          <p:cNvSpPr/>
          <p:nvPr/>
        </p:nvSpPr>
        <p:spPr>
          <a:xfrm>
            <a:off x="9322755" y="4734914"/>
            <a:ext cx="1791326"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700" dirty="0">
                <a:solidFill>
                  <a:srgbClr val="283756"/>
                </a:solidFill>
                <a:latin typeface="Yu Gothic UI" panose="020B0500000000000000" pitchFamily="34" charset="-128"/>
                <a:ea typeface="Yu Gothic UI" panose="020B0500000000000000" pitchFamily="34" charset="-128"/>
              </a:rPr>
              <a:t>J&amp;J</a:t>
            </a:r>
            <a:r>
              <a:rPr lang="ja-JP" altLang="en-US" sz="700">
                <a:solidFill>
                  <a:srgbClr val="283756"/>
                </a:solidFill>
                <a:latin typeface="Yu Gothic UI" panose="020B0500000000000000" pitchFamily="34" charset="-128"/>
                <a:ea typeface="Yu Gothic UI" panose="020B0500000000000000" pitchFamily="34" charset="-128"/>
              </a:rPr>
              <a:t>：来年初めには使用開始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30" name="ホームベース 29">
            <a:extLst>
              <a:ext uri="{FF2B5EF4-FFF2-40B4-BE49-F238E27FC236}">
                <a16:creationId xmlns:a16="http://schemas.microsoft.com/office/drawing/2014/main" id="{4251261E-5C05-AA42-9759-3F06D9D94E46}"/>
              </a:ext>
            </a:extLst>
          </p:cNvPr>
          <p:cNvSpPr/>
          <p:nvPr/>
        </p:nvSpPr>
        <p:spPr>
          <a:xfrm>
            <a:off x="6778935" y="4734914"/>
            <a:ext cx="2898232"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ジョンソンエンドジョンソン：</a:t>
            </a:r>
            <a:r>
              <a:rPr lang="en-US" altLang="ja-JP" sz="700" dirty="0">
                <a:solidFill>
                  <a:srgbClr val="283756"/>
                </a:solidFill>
                <a:latin typeface="Yu Gothic UI" panose="020B0500000000000000" pitchFamily="34" charset="-128"/>
                <a:ea typeface="Yu Gothic UI" panose="020B0500000000000000" pitchFamily="34" charset="-128"/>
              </a:rPr>
              <a:t>9</a:t>
            </a:r>
            <a:r>
              <a:rPr lang="ja-JP" altLang="en-US" sz="700">
                <a:solidFill>
                  <a:srgbClr val="283756"/>
                </a:solidFill>
                <a:latin typeface="Yu Gothic UI" panose="020B0500000000000000" pitchFamily="34" charset="-128"/>
                <a:ea typeface="Yu Gothic UI" panose="020B0500000000000000" pitchFamily="34" charset="-128"/>
              </a:rPr>
              <a:t>月までに臨床試験を開始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grpSp>
        <p:nvGrpSpPr>
          <p:cNvPr id="129" name="グループ化 128">
            <a:extLst>
              <a:ext uri="{FF2B5EF4-FFF2-40B4-BE49-F238E27FC236}">
                <a16:creationId xmlns:a16="http://schemas.microsoft.com/office/drawing/2014/main" id="{73DDB949-6750-6541-B247-4806483CA538}"/>
              </a:ext>
            </a:extLst>
          </p:cNvPr>
          <p:cNvGrpSpPr/>
          <p:nvPr/>
        </p:nvGrpSpPr>
        <p:grpSpPr>
          <a:xfrm>
            <a:off x="6136074" y="5403303"/>
            <a:ext cx="768671" cy="518565"/>
            <a:chOff x="6136074" y="5319327"/>
            <a:chExt cx="768671" cy="518565"/>
          </a:xfrm>
        </p:grpSpPr>
        <p:pic>
          <p:nvPicPr>
            <p:cNvPr id="51" name="図 50">
              <a:extLst>
                <a:ext uri="{FF2B5EF4-FFF2-40B4-BE49-F238E27FC236}">
                  <a16:creationId xmlns:a16="http://schemas.microsoft.com/office/drawing/2014/main" id="{F36ADC45-DAB7-AD41-BC4F-92F05D197F78}"/>
                </a:ext>
              </a:extLst>
            </p:cNvPr>
            <p:cNvPicPr>
              <a:picLocks noChangeAspect="1"/>
            </p:cNvPicPr>
            <p:nvPr/>
          </p:nvPicPr>
          <p:blipFill>
            <a:blip r:embed="rId2"/>
            <a:stretch>
              <a:fillRect/>
            </a:stretch>
          </p:blipFill>
          <p:spPr>
            <a:xfrm>
              <a:off x="6136074" y="5558492"/>
              <a:ext cx="279400" cy="279400"/>
            </a:xfrm>
            <a:prstGeom prst="rect">
              <a:avLst/>
            </a:prstGeom>
          </p:spPr>
        </p:pic>
        <p:pic>
          <p:nvPicPr>
            <p:cNvPr id="52" name="図 51">
              <a:extLst>
                <a:ext uri="{FF2B5EF4-FFF2-40B4-BE49-F238E27FC236}">
                  <a16:creationId xmlns:a16="http://schemas.microsoft.com/office/drawing/2014/main" id="{23B75A38-EE69-8A4E-A83F-3763E50270BD}"/>
                </a:ext>
              </a:extLst>
            </p:cNvPr>
            <p:cNvPicPr>
              <a:picLocks noChangeAspect="1"/>
            </p:cNvPicPr>
            <p:nvPr/>
          </p:nvPicPr>
          <p:blipFill>
            <a:blip r:embed="rId3"/>
            <a:stretch>
              <a:fillRect/>
            </a:stretch>
          </p:blipFill>
          <p:spPr>
            <a:xfrm>
              <a:off x="6142223" y="5319327"/>
              <a:ext cx="716108" cy="238702"/>
            </a:xfrm>
            <a:prstGeom prst="rect">
              <a:avLst/>
            </a:prstGeom>
          </p:spPr>
        </p:pic>
        <p:sp>
          <p:nvSpPr>
            <p:cNvPr id="53" name="テキスト ボックス 52">
              <a:extLst>
                <a:ext uri="{FF2B5EF4-FFF2-40B4-BE49-F238E27FC236}">
                  <a16:creationId xmlns:a16="http://schemas.microsoft.com/office/drawing/2014/main" id="{B49F23C1-946F-3B49-B479-D23034E2299A}"/>
                </a:ext>
              </a:extLst>
            </p:cNvPr>
            <p:cNvSpPr txBox="1"/>
            <p:nvPr/>
          </p:nvSpPr>
          <p:spPr>
            <a:xfrm>
              <a:off x="6142998" y="5323554"/>
              <a:ext cx="761747" cy="169277"/>
            </a:xfrm>
            <a:prstGeom prst="rect">
              <a:avLst/>
            </a:prstGeom>
            <a:noFill/>
          </p:spPr>
          <p:txBody>
            <a:bodyPr wrap="none" rtlCol="0">
              <a:spAutoFit/>
            </a:bodyPr>
            <a:lstStyle/>
            <a:p>
              <a:r>
                <a:rPr lang="ja-JP" altLang="en-US" sz="500">
                  <a:solidFill>
                    <a:srgbClr val="FEFDFF"/>
                  </a:solidFill>
                </a:rPr>
                <a:t>夏休みどこ行こう？</a:t>
              </a:r>
              <a:endParaRPr kumimoji="1" lang="ja-JP" altLang="en-US" sz="500">
                <a:solidFill>
                  <a:srgbClr val="FEFDFF"/>
                </a:solidFill>
              </a:endParaRPr>
            </a:p>
          </p:txBody>
        </p:sp>
      </p:grpSp>
      <p:grpSp>
        <p:nvGrpSpPr>
          <p:cNvPr id="131" name="グループ化 130">
            <a:extLst>
              <a:ext uri="{FF2B5EF4-FFF2-40B4-BE49-F238E27FC236}">
                <a16:creationId xmlns:a16="http://schemas.microsoft.com/office/drawing/2014/main" id="{31444040-4C95-0B4A-BAA5-31CD51811CFF}"/>
              </a:ext>
            </a:extLst>
          </p:cNvPr>
          <p:cNvGrpSpPr/>
          <p:nvPr/>
        </p:nvGrpSpPr>
        <p:grpSpPr>
          <a:xfrm>
            <a:off x="4580647" y="5344800"/>
            <a:ext cx="716108" cy="558912"/>
            <a:chOff x="4580647" y="5260824"/>
            <a:chExt cx="716108" cy="558912"/>
          </a:xfrm>
        </p:grpSpPr>
        <p:pic>
          <p:nvPicPr>
            <p:cNvPr id="40" name="図 39">
              <a:extLst>
                <a:ext uri="{FF2B5EF4-FFF2-40B4-BE49-F238E27FC236}">
                  <a16:creationId xmlns:a16="http://schemas.microsoft.com/office/drawing/2014/main" id="{D5D1D966-8069-6F4A-ADC8-0DE9AD758874}"/>
                </a:ext>
              </a:extLst>
            </p:cNvPr>
            <p:cNvPicPr>
              <a:picLocks noChangeAspect="1"/>
            </p:cNvPicPr>
            <p:nvPr/>
          </p:nvPicPr>
          <p:blipFill>
            <a:blip r:embed="rId4"/>
            <a:stretch>
              <a:fillRect/>
            </a:stretch>
          </p:blipFill>
          <p:spPr>
            <a:xfrm>
              <a:off x="4664960" y="5540336"/>
              <a:ext cx="279400" cy="279400"/>
            </a:xfrm>
            <a:prstGeom prst="rect">
              <a:avLst/>
            </a:prstGeom>
          </p:spPr>
        </p:pic>
        <p:pic>
          <p:nvPicPr>
            <p:cNvPr id="48" name="図 47">
              <a:extLst>
                <a:ext uri="{FF2B5EF4-FFF2-40B4-BE49-F238E27FC236}">
                  <a16:creationId xmlns:a16="http://schemas.microsoft.com/office/drawing/2014/main" id="{0DF7FC5F-A5A0-FC4D-9DB6-C5D8ACB4383E}"/>
                </a:ext>
              </a:extLst>
            </p:cNvPr>
            <p:cNvPicPr>
              <a:picLocks noChangeAspect="1"/>
            </p:cNvPicPr>
            <p:nvPr/>
          </p:nvPicPr>
          <p:blipFill>
            <a:blip r:embed="rId3"/>
            <a:stretch>
              <a:fillRect/>
            </a:stretch>
          </p:blipFill>
          <p:spPr>
            <a:xfrm>
              <a:off x="4580647" y="5260824"/>
              <a:ext cx="716108" cy="238702"/>
            </a:xfrm>
            <a:prstGeom prst="rect">
              <a:avLst/>
            </a:prstGeom>
          </p:spPr>
        </p:pic>
        <p:sp>
          <p:nvSpPr>
            <p:cNvPr id="49" name="テキスト ボックス 48">
              <a:extLst>
                <a:ext uri="{FF2B5EF4-FFF2-40B4-BE49-F238E27FC236}">
                  <a16:creationId xmlns:a16="http://schemas.microsoft.com/office/drawing/2014/main" id="{206F106C-FEC3-6840-8A10-23F2CD85B970}"/>
                </a:ext>
              </a:extLst>
            </p:cNvPr>
            <p:cNvSpPr txBox="1"/>
            <p:nvPr/>
          </p:nvSpPr>
          <p:spPr>
            <a:xfrm>
              <a:off x="4661547" y="5265051"/>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grpSp>
      <p:grpSp>
        <p:nvGrpSpPr>
          <p:cNvPr id="132" name="グループ化 131">
            <a:extLst>
              <a:ext uri="{FF2B5EF4-FFF2-40B4-BE49-F238E27FC236}">
                <a16:creationId xmlns:a16="http://schemas.microsoft.com/office/drawing/2014/main" id="{9637514E-F704-EB41-B476-EC79D267EEED}"/>
              </a:ext>
            </a:extLst>
          </p:cNvPr>
          <p:cNvGrpSpPr/>
          <p:nvPr/>
        </p:nvGrpSpPr>
        <p:grpSpPr>
          <a:xfrm>
            <a:off x="3838414" y="5344800"/>
            <a:ext cx="716108" cy="540758"/>
            <a:chOff x="3838414" y="5260824"/>
            <a:chExt cx="716108" cy="540758"/>
          </a:xfrm>
        </p:grpSpPr>
        <p:pic>
          <p:nvPicPr>
            <p:cNvPr id="35" name="図 34">
              <a:extLst>
                <a:ext uri="{FF2B5EF4-FFF2-40B4-BE49-F238E27FC236}">
                  <a16:creationId xmlns:a16="http://schemas.microsoft.com/office/drawing/2014/main" id="{E115C85E-24FA-1142-9DDA-A94588DBFA9E}"/>
                </a:ext>
              </a:extLst>
            </p:cNvPr>
            <p:cNvPicPr>
              <a:picLocks noChangeAspect="1"/>
            </p:cNvPicPr>
            <p:nvPr/>
          </p:nvPicPr>
          <p:blipFill>
            <a:blip r:embed="rId5"/>
            <a:stretch>
              <a:fillRect/>
            </a:stretch>
          </p:blipFill>
          <p:spPr>
            <a:xfrm>
              <a:off x="3927859" y="5522182"/>
              <a:ext cx="279400" cy="279400"/>
            </a:xfrm>
            <a:prstGeom prst="rect">
              <a:avLst/>
            </a:prstGeom>
          </p:spPr>
        </p:pic>
        <p:pic>
          <p:nvPicPr>
            <p:cNvPr id="36" name="図 35">
              <a:extLst>
                <a:ext uri="{FF2B5EF4-FFF2-40B4-BE49-F238E27FC236}">
                  <a16:creationId xmlns:a16="http://schemas.microsoft.com/office/drawing/2014/main" id="{3BE387D9-2598-AB41-96D4-4FFBCD2BACEA}"/>
                </a:ext>
              </a:extLst>
            </p:cNvPr>
            <p:cNvPicPr>
              <a:picLocks noChangeAspect="1"/>
            </p:cNvPicPr>
            <p:nvPr/>
          </p:nvPicPr>
          <p:blipFill>
            <a:blip r:embed="rId3"/>
            <a:stretch>
              <a:fillRect/>
            </a:stretch>
          </p:blipFill>
          <p:spPr>
            <a:xfrm>
              <a:off x="3838414" y="5260824"/>
              <a:ext cx="716108" cy="238702"/>
            </a:xfrm>
            <a:prstGeom prst="rect">
              <a:avLst/>
            </a:prstGeom>
          </p:spPr>
        </p:pic>
        <p:sp>
          <p:nvSpPr>
            <p:cNvPr id="37" name="テキスト ボックス 36">
              <a:extLst>
                <a:ext uri="{FF2B5EF4-FFF2-40B4-BE49-F238E27FC236}">
                  <a16:creationId xmlns:a16="http://schemas.microsoft.com/office/drawing/2014/main" id="{E76C9F0A-536D-FA42-9F23-E030D405CF73}"/>
                </a:ext>
              </a:extLst>
            </p:cNvPr>
            <p:cNvSpPr txBox="1"/>
            <p:nvPr/>
          </p:nvSpPr>
          <p:spPr>
            <a:xfrm>
              <a:off x="3884880" y="5265051"/>
              <a:ext cx="633507" cy="169277"/>
            </a:xfrm>
            <a:prstGeom prst="rect">
              <a:avLst/>
            </a:prstGeom>
            <a:noFill/>
          </p:spPr>
          <p:txBody>
            <a:bodyPr wrap="non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133" name="グループ化 132">
            <a:extLst>
              <a:ext uri="{FF2B5EF4-FFF2-40B4-BE49-F238E27FC236}">
                <a16:creationId xmlns:a16="http://schemas.microsoft.com/office/drawing/2014/main" id="{0F1F381E-301D-8A47-8EE5-E15B7AA180E3}"/>
              </a:ext>
            </a:extLst>
          </p:cNvPr>
          <p:cNvGrpSpPr/>
          <p:nvPr/>
        </p:nvGrpSpPr>
        <p:grpSpPr>
          <a:xfrm>
            <a:off x="3115159" y="5344800"/>
            <a:ext cx="716108" cy="540758"/>
            <a:chOff x="3115159" y="5260824"/>
            <a:chExt cx="716108" cy="540758"/>
          </a:xfrm>
        </p:grpSpPr>
        <p:pic>
          <p:nvPicPr>
            <p:cNvPr id="32" name="図 31">
              <a:extLst>
                <a:ext uri="{FF2B5EF4-FFF2-40B4-BE49-F238E27FC236}">
                  <a16:creationId xmlns:a16="http://schemas.microsoft.com/office/drawing/2014/main" id="{223BEA5F-DE0A-524A-A537-8E119C17F00D}"/>
                </a:ext>
              </a:extLst>
            </p:cNvPr>
            <p:cNvPicPr>
              <a:picLocks noChangeAspect="1"/>
            </p:cNvPicPr>
            <p:nvPr/>
          </p:nvPicPr>
          <p:blipFill>
            <a:blip r:embed="rId5"/>
            <a:stretch>
              <a:fillRect/>
            </a:stretch>
          </p:blipFill>
          <p:spPr>
            <a:xfrm>
              <a:off x="3240768" y="5522182"/>
              <a:ext cx="279400" cy="279400"/>
            </a:xfrm>
            <a:prstGeom prst="rect">
              <a:avLst/>
            </a:prstGeom>
          </p:spPr>
        </p:pic>
        <p:pic>
          <p:nvPicPr>
            <p:cNvPr id="33" name="図 32">
              <a:extLst>
                <a:ext uri="{FF2B5EF4-FFF2-40B4-BE49-F238E27FC236}">
                  <a16:creationId xmlns:a16="http://schemas.microsoft.com/office/drawing/2014/main" id="{1C7ED8CE-56A7-0544-BD59-E02E2FA88121}"/>
                </a:ext>
              </a:extLst>
            </p:cNvPr>
            <p:cNvPicPr>
              <a:picLocks noChangeAspect="1"/>
            </p:cNvPicPr>
            <p:nvPr/>
          </p:nvPicPr>
          <p:blipFill>
            <a:blip r:embed="rId3"/>
            <a:stretch>
              <a:fillRect/>
            </a:stretch>
          </p:blipFill>
          <p:spPr>
            <a:xfrm>
              <a:off x="3115159" y="5260824"/>
              <a:ext cx="716108" cy="238702"/>
            </a:xfrm>
            <a:prstGeom prst="rect">
              <a:avLst/>
            </a:prstGeom>
          </p:spPr>
        </p:pic>
        <p:sp>
          <p:nvSpPr>
            <p:cNvPr id="34" name="テキスト ボックス 33">
              <a:extLst>
                <a:ext uri="{FF2B5EF4-FFF2-40B4-BE49-F238E27FC236}">
                  <a16:creationId xmlns:a16="http://schemas.microsoft.com/office/drawing/2014/main" id="{85224A98-DE74-7746-9E17-31BAF053B83A}"/>
                </a:ext>
              </a:extLst>
            </p:cNvPr>
            <p:cNvSpPr txBox="1"/>
            <p:nvPr/>
          </p:nvSpPr>
          <p:spPr>
            <a:xfrm>
              <a:off x="3130657" y="5265051"/>
              <a:ext cx="697627" cy="169277"/>
            </a:xfrm>
            <a:prstGeom prst="rect">
              <a:avLst/>
            </a:prstGeom>
            <a:noFill/>
          </p:spPr>
          <p:txBody>
            <a:bodyPr wrap="non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pic>
        <p:nvPicPr>
          <p:cNvPr id="38" name="図 37">
            <a:extLst>
              <a:ext uri="{FF2B5EF4-FFF2-40B4-BE49-F238E27FC236}">
                <a16:creationId xmlns:a16="http://schemas.microsoft.com/office/drawing/2014/main" id="{936D381F-B717-BA4C-9164-01827A53188E}"/>
              </a:ext>
            </a:extLst>
          </p:cNvPr>
          <p:cNvPicPr>
            <a:picLocks noChangeAspect="1"/>
          </p:cNvPicPr>
          <p:nvPr/>
        </p:nvPicPr>
        <p:blipFill>
          <a:blip r:embed="rId3"/>
          <a:stretch>
            <a:fillRect/>
          </a:stretch>
        </p:blipFill>
        <p:spPr>
          <a:xfrm>
            <a:off x="5326757" y="5331475"/>
            <a:ext cx="716108" cy="238702"/>
          </a:xfrm>
          <a:prstGeom prst="rect">
            <a:avLst/>
          </a:prstGeom>
        </p:spPr>
      </p:pic>
      <p:sp>
        <p:nvSpPr>
          <p:cNvPr id="39" name="テキスト ボックス 38">
            <a:extLst>
              <a:ext uri="{FF2B5EF4-FFF2-40B4-BE49-F238E27FC236}">
                <a16:creationId xmlns:a16="http://schemas.microsoft.com/office/drawing/2014/main" id="{12575D1B-A16E-6D40-98FF-44992DC62ED5}"/>
              </a:ext>
            </a:extLst>
          </p:cNvPr>
          <p:cNvSpPr txBox="1"/>
          <p:nvPr/>
        </p:nvSpPr>
        <p:spPr>
          <a:xfrm>
            <a:off x="5294789" y="5335702"/>
            <a:ext cx="825867" cy="169277"/>
          </a:xfrm>
          <a:prstGeom prst="rect">
            <a:avLst/>
          </a:prstGeom>
          <a:noFill/>
        </p:spPr>
        <p:txBody>
          <a:bodyPr wrap="none" rtlCol="0">
            <a:spAutoFit/>
          </a:bodyPr>
          <a:lstStyle/>
          <a:p>
            <a:r>
              <a:rPr lang="ja-JP" altLang="en-US" sz="500">
                <a:solidFill>
                  <a:srgbClr val="FEFDFF"/>
                </a:solidFill>
              </a:rPr>
              <a:t>コロナって怖くない？</a:t>
            </a:r>
            <a:endParaRPr kumimoji="1" lang="ja-JP" altLang="en-US" sz="500">
              <a:solidFill>
                <a:srgbClr val="FEFDFF"/>
              </a:solidFill>
            </a:endParaRPr>
          </a:p>
        </p:txBody>
      </p:sp>
      <p:pic>
        <p:nvPicPr>
          <p:cNvPr id="41" name="図 40">
            <a:extLst>
              <a:ext uri="{FF2B5EF4-FFF2-40B4-BE49-F238E27FC236}">
                <a16:creationId xmlns:a16="http://schemas.microsoft.com/office/drawing/2014/main" id="{1819B294-FED2-6A4D-879D-799C787E0B70}"/>
              </a:ext>
            </a:extLst>
          </p:cNvPr>
          <p:cNvPicPr>
            <a:picLocks noChangeAspect="1"/>
          </p:cNvPicPr>
          <p:nvPr/>
        </p:nvPicPr>
        <p:blipFill>
          <a:blip r:embed="rId6"/>
          <a:stretch>
            <a:fillRect/>
          </a:stretch>
        </p:blipFill>
        <p:spPr>
          <a:xfrm>
            <a:off x="5404347" y="5629143"/>
            <a:ext cx="279400" cy="279400"/>
          </a:xfrm>
          <a:prstGeom prst="rect">
            <a:avLst/>
          </a:prstGeom>
        </p:spPr>
      </p:pic>
      <p:grpSp>
        <p:nvGrpSpPr>
          <p:cNvPr id="21" name="グループ化 20">
            <a:extLst>
              <a:ext uri="{FF2B5EF4-FFF2-40B4-BE49-F238E27FC236}">
                <a16:creationId xmlns:a16="http://schemas.microsoft.com/office/drawing/2014/main" id="{6355F471-14C7-3E4F-A6DB-C505E308009D}"/>
              </a:ext>
            </a:extLst>
          </p:cNvPr>
          <p:cNvGrpSpPr/>
          <p:nvPr/>
        </p:nvGrpSpPr>
        <p:grpSpPr>
          <a:xfrm>
            <a:off x="5605517" y="5122298"/>
            <a:ext cx="889987" cy="189866"/>
            <a:chOff x="5439440" y="5159621"/>
            <a:chExt cx="889987" cy="189866"/>
          </a:xfrm>
        </p:grpSpPr>
        <p:pic>
          <p:nvPicPr>
            <p:cNvPr id="44" name="図 43">
              <a:extLst>
                <a:ext uri="{FF2B5EF4-FFF2-40B4-BE49-F238E27FC236}">
                  <a16:creationId xmlns:a16="http://schemas.microsoft.com/office/drawing/2014/main" id="{1DB2A5B7-62BA-0B40-A2FA-30CDB8142396}"/>
                </a:ext>
              </a:extLst>
            </p:cNvPr>
            <p:cNvPicPr>
              <a:picLocks noChangeAspect="1"/>
            </p:cNvPicPr>
            <p:nvPr/>
          </p:nvPicPr>
          <p:blipFill>
            <a:blip r:embed="rId7"/>
            <a:stretch>
              <a:fillRect/>
            </a:stretch>
          </p:blipFill>
          <p:spPr>
            <a:xfrm>
              <a:off x="5452025" y="5159621"/>
              <a:ext cx="854397" cy="189866"/>
            </a:xfrm>
            <a:prstGeom prst="rect">
              <a:avLst/>
            </a:prstGeom>
          </p:spPr>
        </p:pic>
        <p:sp>
          <p:nvSpPr>
            <p:cNvPr id="46" name="テキスト ボックス 45">
              <a:extLst>
                <a:ext uri="{FF2B5EF4-FFF2-40B4-BE49-F238E27FC236}">
                  <a16:creationId xmlns:a16="http://schemas.microsoft.com/office/drawing/2014/main" id="{29FDA91D-34FC-BA49-924D-016B35ADBF2B}"/>
                </a:ext>
              </a:extLst>
            </p:cNvPr>
            <p:cNvSpPr txBox="1"/>
            <p:nvPr/>
          </p:nvSpPr>
          <p:spPr>
            <a:xfrm>
              <a:off x="5439440" y="5170387"/>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grpSp>
      <p:sp>
        <p:nvSpPr>
          <p:cNvPr id="134" name="テキスト ボックス 133">
            <a:extLst>
              <a:ext uri="{FF2B5EF4-FFF2-40B4-BE49-F238E27FC236}">
                <a16:creationId xmlns:a16="http://schemas.microsoft.com/office/drawing/2014/main" id="{10D66FCE-816B-094E-A508-B09C689F720E}"/>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5" name="テキスト ボックス 134">
            <a:extLst>
              <a:ext uri="{FF2B5EF4-FFF2-40B4-BE49-F238E27FC236}">
                <a16:creationId xmlns:a16="http://schemas.microsoft.com/office/drawing/2014/main" id="{27939869-A7F2-B74E-AAAD-139FA54ACEA8}"/>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6" name="テキスト ボックス 135">
            <a:extLst>
              <a:ext uri="{FF2B5EF4-FFF2-40B4-BE49-F238E27FC236}">
                <a16:creationId xmlns:a16="http://schemas.microsoft.com/office/drawing/2014/main" id="{C615081E-D71C-2A4E-88FC-26FD00858735}"/>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sp>
        <p:nvSpPr>
          <p:cNvPr id="115" name="タイトル 1">
            <a:extLst>
              <a:ext uri="{FF2B5EF4-FFF2-40B4-BE49-F238E27FC236}">
                <a16:creationId xmlns:a16="http://schemas.microsoft.com/office/drawing/2014/main" id="{71CA232E-A6F2-4F44-BDAD-52C53D04AEBF}"/>
              </a:ext>
            </a:extLst>
          </p:cNvPr>
          <p:cNvSpPr txBox="1">
            <a:spLocks/>
          </p:cNvSpPr>
          <p:nvPr/>
        </p:nvSpPr>
        <p:spPr>
          <a:xfrm>
            <a:off x="336000" y="162000"/>
            <a:ext cx="11520000" cy="396000"/>
          </a:xfrm>
        </p:spPr>
        <p:txBody>
          <a:bodyPr anchor="b"/>
          <a:lstStyle>
            <a:lvl1pPr algn="ctr" defTabSz="914400" rtl="0" eaLnBrk="1" latinLnBrk="0" hangingPunct="1">
              <a:spcBef>
                <a:spcPct val="0"/>
              </a:spcBef>
              <a:buNone/>
              <a:defRPr kumimoji="1" sz="6000" b="0" kern="1200">
                <a:solidFill>
                  <a:schemeClr val="tx1"/>
                </a:solidFill>
                <a:latin typeface="ヒラギノ角ゴ Std W7" panose="020B0700000000000000" pitchFamily="34" charset="-128"/>
                <a:ea typeface="ヒラギノ角ゴ Std W7" panose="020B0700000000000000" pitchFamily="34" charset="-128"/>
                <a:cs typeface="+mj-cs"/>
              </a:defRPr>
            </a:lvl1pPr>
          </a:lstStyle>
          <a:p>
            <a:pPr algn="l"/>
            <a:r>
              <a:rPr lang="ja-JP" altLang="en-US" sz="1400">
                <a:solidFill>
                  <a:prstClr val="black"/>
                </a:solidFill>
                <a:latin typeface="游ゴシック" panose="020B0400000000000000" pitchFamily="50" charset="-128"/>
                <a:ea typeface="游ゴシック" panose="020B0400000000000000" pitchFamily="50" charset="-128"/>
              </a:rPr>
              <a:t>経済回復予測モデル</a:t>
            </a:r>
            <a:endParaRPr lang="ja-JP" altLang="en-US"/>
          </a:p>
        </p:txBody>
      </p:sp>
      <p:grpSp>
        <p:nvGrpSpPr>
          <p:cNvPr id="105" name="グループ化 104">
            <a:extLst>
              <a:ext uri="{FF2B5EF4-FFF2-40B4-BE49-F238E27FC236}">
                <a16:creationId xmlns:a16="http://schemas.microsoft.com/office/drawing/2014/main" id="{3D25451A-61B7-774D-80CA-CF8F103A0FB5}"/>
              </a:ext>
            </a:extLst>
          </p:cNvPr>
          <p:cNvGrpSpPr/>
          <p:nvPr/>
        </p:nvGrpSpPr>
        <p:grpSpPr>
          <a:xfrm>
            <a:off x="5621938" y="2534167"/>
            <a:ext cx="2637187" cy="289633"/>
            <a:chOff x="4299319" y="1041421"/>
            <a:chExt cx="2637187" cy="322972"/>
          </a:xfrm>
        </p:grpSpPr>
        <p:sp>
          <p:nvSpPr>
            <p:cNvPr id="106" name="線吹き出し 2 (枠付き) 105">
              <a:extLst>
                <a:ext uri="{FF2B5EF4-FFF2-40B4-BE49-F238E27FC236}">
                  <a16:creationId xmlns:a16="http://schemas.microsoft.com/office/drawing/2014/main" id="{4EB36D72-1283-0145-AB56-30E4DEB5B911}"/>
                </a:ext>
              </a:extLst>
            </p:cNvPr>
            <p:cNvSpPr/>
            <p:nvPr/>
          </p:nvSpPr>
          <p:spPr>
            <a:xfrm>
              <a:off x="4817175" y="1041421"/>
              <a:ext cx="2119331" cy="207005"/>
            </a:xfrm>
            <a:prstGeom prst="borderCallout2">
              <a:avLst>
                <a:gd name="adj1" fmla="val 18750"/>
                <a:gd name="adj2" fmla="val 2860"/>
                <a:gd name="adj3" fmla="val 18750"/>
                <a:gd name="adj4" fmla="val -16667"/>
                <a:gd name="adj5" fmla="val 139700"/>
                <a:gd name="adj6" fmla="val -23695"/>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コロナの危険性がインフル程度とされる</a:t>
              </a:r>
              <a:endParaRPr lang="ja-JP" altLang="en-US" sz="900" dirty="0">
                <a:solidFill>
                  <a:schemeClr val="bg1"/>
                </a:solidFill>
                <a:ea typeface="Yu Gothic UI" panose="020B0500000000000000" pitchFamily="34" charset="-128"/>
              </a:endParaRPr>
            </a:p>
          </p:txBody>
        </p:sp>
        <p:sp>
          <p:nvSpPr>
            <p:cNvPr id="107" name="円/楕円 106">
              <a:extLst>
                <a:ext uri="{FF2B5EF4-FFF2-40B4-BE49-F238E27FC236}">
                  <a16:creationId xmlns:a16="http://schemas.microsoft.com/office/drawing/2014/main" id="{6609C09B-9FF1-1745-A91B-E95498E38764}"/>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3" name="ホームベース 112">
            <a:extLst>
              <a:ext uri="{FF2B5EF4-FFF2-40B4-BE49-F238E27FC236}">
                <a16:creationId xmlns:a16="http://schemas.microsoft.com/office/drawing/2014/main" id="{8272D90C-8319-5B40-8300-42AD89743645}"/>
              </a:ext>
            </a:extLst>
          </p:cNvPr>
          <p:cNvSpPr/>
          <p:nvPr/>
        </p:nvSpPr>
        <p:spPr>
          <a:xfrm>
            <a:off x="4735416" y="2008246"/>
            <a:ext cx="463022" cy="216000"/>
          </a:xfrm>
          <a:prstGeom prst="homePlate">
            <a:avLst>
              <a:gd name="adj" fmla="val 55561"/>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ja-JP" altLang="en-US" sz="700">
                <a:solidFill>
                  <a:srgbClr val="FF0000"/>
                </a:solidFill>
                <a:latin typeface="Yu Gothic UI" panose="020B0500000000000000" pitchFamily="34" charset="-128"/>
                <a:ea typeface="Yu Gothic UI" panose="020B0500000000000000" pitchFamily="34" charset="-128"/>
              </a:rPr>
              <a:t>一部</a:t>
            </a:r>
            <a:endParaRPr lang="en-US" altLang="ja-JP" sz="700" dirty="0">
              <a:solidFill>
                <a:srgbClr val="FF0000"/>
              </a:solidFill>
              <a:latin typeface="Yu Gothic UI" panose="020B0500000000000000" pitchFamily="34" charset="-128"/>
              <a:ea typeface="Yu Gothic UI" panose="020B0500000000000000" pitchFamily="34" charset="-128"/>
            </a:endParaRPr>
          </a:p>
          <a:p>
            <a:pPr algn="ctr">
              <a:lnSpc>
                <a:spcPct val="80000"/>
              </a:lnSpc>
            </a:pPr>
            <a:r>
              <a:rPr lang="ja-JP" altLang="en-US" sz="700">
                <a:solidFill>
                  <a:srgbClr val="FF0000"/>
                </a:solidFill>
                <a:latin typeface="Yu Gothic UI" panose="020B0500000000000000" pitchFamily="34" charset="-128"/>
                <a:ea typeface="Yu Gothic UI" panose="020B0500000000000000" pitchFamily="34" charset="-128"/>
              </a:rPr>
              <a:t>解除</a:t>
            </a:r>
            <a:endParaRPr lang="ja-JP" altLang="en-US" sz="700" dirty="0">
              <a:solidFill>
                <a:srgbClr val="FF0000"/>
              </a:solidFill>
              <a:latin typeface="Yu Gothic UI" panose="020B0500000000000000" pitchFamily="34" charset="-128"/>
              <a:ea typeface="Yu Gothic UI" panose="020B0500000000000000" pitchFamily="34" charset="-128"/>
            </a:endParaRPr>
          </a:p>
        </p:txBody>
      </p:sp>
      <p:sp>
        <p:nvSpPr>
          <p:cNvPr id="10" name="ホームベース 9">
            <a:extLst>
              <a:ext uri="{FF2B5EF4-FFF2-40B4-BE49-F238E27FC236}">
                <a16:creationId xmlns:a16="http://schemas.microsoft.com/office/drawing/2014/main" id="{E1A9B2F2-517A-F941-BDB8-CE4332D2B1C7}"/>
              </a:ext>
            </a:extLst>
          </p:cNvPr>
          <p:cNvSpPr/>
          <p:nvPr/>
        </p:nvSpPr>
        <p:spPr>
          <a:xfrm>
            <a:off x="5022015" y="1792245"/>
            <a:ext cx="698247"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自粛継続</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12" name="ホームベース 111">
            <a:extLst>
              <a:ext uri="{FF2B5EF4-FFF2-40B4-BE49-F238E27FC236}">
                <a16:creationId xmlns:a16="http://schemas.microsoft.com/office/drawing/2014/main" id="{0D906A99-9A31-504B-AF91-ADFCCCD9E4CA}"/>
              </a:ext>
            </a:extLst>
          </p:cNvPr>
          <p:cNvSpPr/>
          <p:nvPr/>
        </p:nvSpPr>
        <p:spPr>
          <a:xfrm>
            <a:off x="4432169" y="1792245"/>
            <a:ext cx="662455" cy="216000"/>
          </a:xfrm>
          <a:prstGeom prst="homePlate">
            <a:avLst>
              <a:gd name="adj" fmla="val 45905"/>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FF0000"/>
                </a:solidFill>
                <a:latin typeface="Yu Gothic UI" panose="020B0500000000000000" pitchFamily="34" charset="-128"/>
                <a:ea typeface="Yu Gothic UI" panose="020B0500000000000000" pitchFamily="34" charset="-128"/>
              </a:rPr>
              <a:t>【</a:t>
            </a:r>
            <a:r>
              <a:rPr lang="ja-JP" altLang="en-US" sz="700">
                <a:solidFill>
                  <a:srgbClr val="FF0000"/>
                </a:solidFill>
                <a:latin typeface="Yu Gothic UI" panose="020B0500000000000000" pitchFamily="34" charset="-128"/>
                <a:ea typeface="Yu Gothic UI" panose="020B0500000000000000" pitchFamily="34" charset="-128"/>
              </a:rPr>
              <a:t>延長</a:t>
            </a:r>
            <a:r>
              <a:rPr lang="en-US" altLang="ja-JP" sz="700" dirty="0">
                <a:solidFill>
                  <a:srgbClr val="FF0000"/>
                </a:solidFill>
                <a:latin typeface="Yu Gothic UI" panose="020B0500000000000000" pitchFamily="34" charset="-128"/>
                <a:ea typeface="Yu Gothic UI" panose="020B0500000000000000" pitchFamily="34" charset="-128"/>
              </a:rPr>
              <a:t>】</a:t>
            </a:r>
            <a:endParaRPr lang="ja-JP" altLang="en-US" sz="700" dirty="0">
              <a:solidFill>
                <a:srgbClr val="FF0000"/>
              </a:solidFill>
              <a:latin typeface="Yu Gothic UI" panose="020B0500000000000000" pitchFamily="34" charset="-128"/>
              <a:ea typeface="Yu Gothic UI" panose="020B0500000000000000" pitchFamily="34" charset="-128"/>
            </a:endParaRPr>
          </a:p>
        </p:txBody>
      </p:sp>
      <p:sp>
        <p:nvSpPr>
          <p:cNvPr id="9" name="ホームベース 8">
            <a:extLst>
              <a:ext uri="{FF2B5EF4-FFF2-40B4-BE49-F238E27FC236}">
                <a16:creationId xmlns:a16="http://schemas.microsoft.com/office/drawing/2014/main" id="{96DDEC13-BEE7-1149-99E8-281D139E5A0E}"/>
              </a:ext>
            </a:extLst>
          </p:cNvPr>
          <p:cNvSpPr/>
          <p:nvPr/>
        </p:nvSpPr>
        <p:spPr>
          <a:xfrm>
            <a:off x="3741506" y="1792246"/>
            <a:ext cx="811248" cy="432000"/>
          </a:xfrm>
          <a:prstGeom prst="homePlate">
            <a:avLst>
              <a:gd name="adj" fmla="val 26878"/>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緊急事態宣言</a:t>
            </a:r>
            <a:endParaRPr lang="ja-JP" altLang="en-US" sz="700" dirty="0">
              <a:solidFill>
                <a:srgbClr val="283756"/>
              </a:solidFill>
              <a:latin typeface="Yu Gothic UI" panose="020B0500000000000000" pitchFamily="34" charset="-128"/>
              <a:ea typeface="Yu Gothic UI" panose="020B0500000000000000" pitchFamily="34" charset="-128"/>
            </a:endParaRPr>
          </a:p>
        </p:txBody>
      </p:sp>
      <p:grpSp>
        <p:nvGrpSpPr>
          <p:cNvPr id="114" name="グループ化 113">
            <a:extLst>
              <a:ext uri="{FF2B5EF4-FFF2-40B4-BE49-F238E27FC236}">
                <a16:creationId xmlns:a16="http://schemas.microsoft.com/office/drawing/2014/main" id="{1BADF996-D8AF-5142-A914-C4CC2A148963}"/>
              </a:ext>
            </a:extLst>
          </p:cNvPr>
          <p:cNvGrpSpPr/>
          <p:nvPr/>
        </p:nvGrpSpPr>
        <p:grpSpPr>
          <a:xfrm>
            <a:off x="4617343" y="5122298"/>
            <a:ext cx="866982" cy="189866"/>
            <a:chOff x="5439440" y="5159621"/>
            <a:chExt cx="866982" cy="189866"/>
          </a:xfrm>
        </p:grpSpPr>
        <p:pic>
          <p:nvPicPr>
            <p:cNvPr id="122" name="図 121">
              <a:extLst>
                <a:ext uri="{FF2B5EF4-FFF2-40B4-BE49-F238E27FC236}">
                  <a16:creationId xmlns:a16="http://schemas.microsoft.com/office/drawing/2014/main" id="{C685294C-7E7E-6B49-9739-C2DE9509D5B1}"/>
                </a:ext>
              </a:extLst>
            </p:cNvPr>
            <p:cNvPicPr>
              <a:picLocks noChangeAspect="1"/>
            </p:cNvPicPr>
            <p:nvPr/>
          </p:nvPicPr>
          <p:blipFill>
            <a:blip r:embed="rId7"/>
            <a:stretch>
              <a:fillRect/>
            </a:stretch>
          </p:blipFill>
          <p:spPr>
            <a:xfrm>
              <a:off x="5452025" y="5159621"/>
              <a:ext cx="854397" cy="189866"/>
            </a:xfrm>
            <a:prstGeom prst="rect">
              <a:avLst/>
            </a:prstGeom>
          </p:spPr>
        </p:pic>
        <p:sp>
          <p:nvSpPr>
            <p:cNvPr id="124" name="テキスト ボックス 123">
              <a:extLst>
                <a:ext uri="{FF2B5EF4-FFF2-40B4-BE49-F238E27FC236}">
                  <a16:creationId xmlns:a16="http://schemas.microsoft.com/office/drawing/2014/main" id="{34B8C69A-DC6C-B44B-992A-31C61E69083B}"/>
                </a:ext>
              </a:extLst>
            </p:cNvPr>
            <p:cNvSpPr txBox="1"/>
            <p:nvPr/>
          </p:nvSpPr>
          <p:spPr>
            <a:xfrm>
              <a:off x="5439440" y="5170387"/>
              <a:ext cx="737702" cy="169277"/>
            </a:xfrm>
            <a:prstGeom prst="rect">
              <a:avLst/>
            </a:prstGeom>
            <a:noFill/>
          </p:spPr>
          <p:txBody>
            <a:bodyPr wrap="none" rtlCol="0">
              <a:spAutoFit/>
            </a:bodyPr>
            <a:lstStyle/>
            <a:p>
              <a:r>
                <a:rPr lang="ja-JP" altLang="en-US" sz="500">
                  <a:solidFill>
                    <a:srgbClr val="FEFDFF"/>
                  </a:solidFill>
                </a:rPr>
                <a:t>経済活動再開させろ</a:t>
              </a:r>
            </a:p>
          </p:txBody>
        </p:sp>
      </p:grpSp>
      <p:grpSp>
        <p:nvGrpSpPr>
          <p:cNvPr id="125" name="グループ化 124">
            <a:extLst>
              <a:ext uri="{FF2B5EF4-FFF2-40B4-BE49-F238E27FC236}">
                <a16:creationId xmlns:a16="http://schemas.microsoft.com/office/drawing/2014/main" id="{511886F9-9E29-3946-8717-3AA17F7155AF}"/>
              </a:ext>
            </a:extLst>
          </p:cNvPr>
          <p:cNvGrpSpPr/>
          <p:nvPr/>
        </p:nvGrpSpPr>
        <p:grpSpPr>
          <a:xfrm>
            <a:off x="4806458" y="5926278"/>
            <a:ext cx="2639630" cy="338733"/>
            <a:chOff x="4556978" y="880882"/>
            <a:chExt cx="2639630" cy="377724"/>
          </a:xfrm>
        </p:grpSpPr>
        <p:sp>
          <p:nvSpPr>
            <p:cNvPr id="130" name="線吹き出し 2 (枠付き) 129">
              <a:extLst>
                <a:ext uri="{FF2B5EF4-FFF2-40B4-BE49-F238E27FC236}">
                  <a16:creationId xmlns:a16="http://schemas.microsoft.com/office/drawing/2014/main" id="{69E998B7-7D18-1D40-9BEF-9A2C8BE38B73}"/>
                </a:ext>
              </a:extLst>
            </p:cNvPr>
            <p:cNvSpPr/>
            <p:nvPr/>
          </p:nvSpPr>
          <p:spPr>
            <a:xfrm>
              <a:off x="5077277" y="1051601"/>
              <a:ext cx="2119331" cy="207005"/>
            </a:xfrm>
            <a:prstGeom prst="borderCallout2">
              <a:avLst>
                <a:gd name="adj1" fmla="val 50359"/>
                <a:gd name="adj2" fmla="val 2629"/>
                <a:gd name="adj3" fmla="val 50359"/>
                <a:gd name="adj4" fmla="val -16898"/>
                <a:gd name="adj5" fmla="val -52589"/>
                <a:gd name="adj6" fmla="val -22080"/>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自粛疲れ</a:t>
              </a:r>
              <a:r>
                <a:rPr lang="en-US" altLang="ja-JP" sz="900" dirty="0">
                  <a:solidFill>
                    <a:schemeClr val="bg1"/>
                  </a:solidFill>
                  <a:ea typeface="Yu Gothic UI" panose="020B0500000000000000" pitchFamily="34" charset="-128"/>
                </a:rPr>
                <a:t> / </a:t>
              </a:r>
              <a:r>
                <a:rPr lang="ja-JP" altLang="en-US" sz="900">
                  <a:solidFill>
                    <a:schemeClr val="bg1"/>
                  </a:solidFill>
                  <a:ea typeface="Yu Gothic UI" panose="020B0500000000000000" pitchFamily="34" charset="-128"/>
                </a:rPr>
                <a:t>経済再開圧力</a:t>
              </a:r>
              <a:endParaRPr lang="ja-JP" altLang="en-US" sz="900" dirty="0">
                <a:solidFill>
                  <a:schemeClr val="bg1"/>
                </a:solidFill>
                <a:ea typeface="Yu Gothic UI" panose="020B0500000000000000" pitchFamily="34" charset="-128"/>
              </a:endParaRPr>
            </a:p>
          </p:txBody>
        </p:sp>
        <p:sp>
          <p:nvSpPr>
            <p:cNvPr id="137" name="円/楕円 136">
              <a:extLst>
                <a:ext uri="{FF2B5EF4-FFF2-40B4-BE49-F238E27FC236}">
                  <a16:creationId xmlns:a16="http://schemas.microsoft.com/office/drawing/2014/main" id="{D0F9A45F-3E8D-2046-A430-E4AFBD3C0B58}"/>
                </a:ext>
              </a:extLst>
            </p:cNvPr>
            <p:cNvSpPr/>
            <p:nvPr/>
          </p:nvSpPr>
          <p:spPr>
            <a:xfrm>
              <a:off x="4556978" y="880882"/>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8" name="グループ化 137">
            <a:extLst>
              <a:ext uri="{FF2B5EF4-FFF2-40B4-BE49-F238E27FC236}">
                <a16:creationId xmlns:a16="http://schemas.microsoft.com/office/drawing/2014/main" id="{35123FE4-DE2A-E24E-81AA-CAD8F7E0B36E}"/>
              </a:ext>
            </a:extLst>
          </p:cNvPr>
          <p:cNvGrpSpPr/>
          <p:nvPr/>
        </p:nvGrpSpPr>
        <p:grpSpPr>
          <a:xfrm>
            <a:off x="6411433" y="5630144"/>
            <a:ext cx="2059202" cy="338733"/>
            <a:chOff x="4556978" y="880882"/>
            <a:chExt cx="2059202" cy="377724"/>
          </a:xfrm>
        </p:grpSpPr>
        <p:sp>
          <p:nvSpPr>
            <p:cNvPr id="139" name="線吹き出し 2 (枠付き) 138">
              <a:extLst>
                <a:ext uri="{FF2B5EF4-FFF2-40B4-BE49-F238E27FC236}">
                  <a16:creationId xmlns:a16="http://schemas.microsoft.com/office/drawing/2014/main" id="{AC7EB07E-44CF-EC48-8D19-5937D91D7642}"/>
                </a:ext>
              </a:extLst>
            </p:cNvPr>
            <p:cNvSpPr/>
            <p:nvPr/>
          </p:nvSpPr>
          <p:spPr>
            <a:xfrm>
              <a:off x="5077278" y="1051601"/>
              <a:ext cx="1538902" cy="207005"/>
            </a:xfrm>
            <a:prstGeom prst="borderCallout2">
              <a:avLst>
                <a:gd name="adj1" fmla="val 50359"/>
                <a:gd name="adj2" fmla="val 2629"/>
                <a:gd name="adj3" fmla="val 50359"/>
                <a:gd name="adj4" fmla="val -16898"/>
                <a:gd name="adj5" fmla="val -46164"/>
                <a:gd name="adj6" fmla="val -29572"/>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リベンジ需要</a:t>
              </a:r>
              <a:endParaRPr lang="ja-JP" altLang="en-US" sz="900" dirty="0">
                <a:solidFill>
                  <a:schemeClr val="bg1"/>
                </a:solidFill>
                <a:ea typeface="Yu Gothic UI" panose="020B0500000000000000" pitchFamily="34" charset="-128"/>
              </a:endParaRPr>
            </a:p>
          </p:txBody>
        </p:sp>
        <p:sp>
          <p:nvSpPr>
            <p:cNvPr id="141" name="円/楕円 140">
              <a:extLst>
                <a:ext uri="{FF2B5EF4-FFF2-40B4-BE49-F238E27FC236}">
                  <a16:creationId xmlns:a16="http://schemas.microsoft.com/office/drawing/2014/main" id="{B3CF88B9-4B55-FF4A-AF11-A49BCE902143}"/>
                </a:ext>
              </a:extLst>
            </p:cNvPr>
            <p:cNvSpPr/>
            <p:nvPr/>
          </p:nvSpPr>
          <p:spPr>
            <a:xfrm>
              <a:off x="4556978" y="880882"/>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2" name="グループ化 141">
            <a:extLst>
              <a:ext uri="{FF2B5EF4-FFF2-40B4-BE49-F238E27FC236}">
                <a16:creationId xmlns:a16="http://schemas.microsoft.com/office/drawing/2014/main" id="{B7BD573C-E097-B94B-8316-418D708AD982}"/>
              </a:ext>
            </a:extLst>
          </p:cNvPr>
          <p:cNvGrpSpPr/>
          <p:nvPr/>
        </p:nvGrpSpPr>
        <p:grpSpPr>
          <a:xfrm>
            <a:off x="3744169" y="1466613"/>
            <a:ext cx="775317" cy="276715"/>
            <a:chOff x="4738688" y="1065714"/>
            <a:chExt cx="775317" cy="308632"/>
          </a:xfrm>
        </p:grpSpPr>
        <p:sp>
          <p:nvSpPr>
            <p:cNvPr id="143" name="線吹き出し 2 (枠付き) 142">
              <a:extLst>
                <a:ext uri="{FF2B5EF4-FFF2-40B4-BE49-F238E27FC236}">
                  <a16:creationId xmlns:a16="http://schemas.microsoft.com/office/drawing/2014/main" id="{231B3448-25AC-3048-935F-929F8D8B5E04}"/>
                </a:ext>
              </a:extLst>
            </p:cNvPr>
            <p:cNvSpPr/>
            <p:nvPr/>
          </p:nvSpPr>
          <p:spPr>
            <a:xfrm>
              <a:off x="4738688" y="1065714"/>
              <a:ext cx="543891" cy="207005"/>
            </a:xfrm>
            <a:prstGeom prst="borderCallout2">
              <a:avLst>
                <a:gd name="adj1" fmla="val 23376"/>
                <a:gd name="adj2" fmla="val 103102"/>
                <a:gd name="adj3" fmla="val 23376"/>
                <a:gd name="adj4" fmla="val 119883"/>
                <a:gd name="adj5" fmla="val 110355"/>
                <a:gd name="adj6" fmla="val 129339"/>
              </a:avLst>
            </a:prstGeom>
            <a:solidFill>
              <a:schemeClr val="bg1">
                <a:lumMod val="50000"/>
              </a:schemeClr>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rPr>
                <a:t>宣言延長</a:t>
              </a:r>
              <a:endParaRPr kumimoji="1" lang="ja-JP" altLang="en-US" sz="900">
                <a:solidFill>
                  <a:schemeClr val="bg1"/>
                </a:solidFill>
              </a:endParaRPr>
            </a:p>
          </p:txBody>
        </p:sp>
        <p:sp>
          <p:nvSpPr>
            <p:cNvPr id="144" name="円/楕円 143">
              <a:extLst>
                <a:ext uri="{FF2B5EF4-FFF2-40B4-BE49-F238E27FC236}">
                  <a16:creationId xmlns:a16="http://schemas.microsoft.com/office/drawing/2014/main" id="{0A439040-8656-5C4C-9B47-44B150F7C713}"/>
                </a:ext>
              </a:extLst>
            </p:cNvPr>
            <p:cNvSpPr/>
            <p:nvPr/>
          </p:nvSpPr>
          <p:spPr>
            <a:xfrm>
              <a:off x="5407073" y="1267415"/>
              <a:ext cx="106932" cy="106931"/>
            </a:xfrm>
            <a:prstGeom prst="ellipse">
              <a:avLst/>
            </a:prstGeom>
            <a:solidFill>
              <a:schemeClr val="bg1">
                <a:lumMod val="50000"/>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0031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 name="グループ化 122">
            <a:extLst>
              <a:ext uri="{FF2B5EF4-FFF2-40B4-BE49-F238E27FC236}">
                <a16:creationId xmlns:a16="http://schemas.microsoft.com/office/drawing/2014/main" id="{48F8FA28-371C-DA44-AEB9-5574B69FF4F6}"/>
              </a:ext>
            </a:extLst>
          </p:cNvPr>
          <p:cNvGrpSpPr/>
          <p:nvPr/>
        </p:nvGrpSpPr>
        <p:grpSpPr>
          <a:xfrm>
            <a:off x="2003725" y="1526400"/>
            <a:ext cx="9144748" cy="4676794"/>
            <a:chOff x="2003725" y="988745"/>
            <a:chExt cx="9144748" cy="5216235"/>
          </a:xfrm>
        </p:grpSpPr>
        <p:sp>
          <p:nvSpPr>
            <p:cNvPr id="207" name="正方形/長方形 206">
              <a:extLst>
                <a:ext uri="{FF2B5EF4-FFF2-40B4-BE49-F238E27FC236}">
                  <a16:creationId xmlns:a16="http://schemas.microsoft.com/office/drawing/2014/main" id="{38E3ECA9-932B-984E-8545-DF307A1D0175}"/>
                </a:ext>
              </a:extLst>
            </p:cNvPr>
            <p:cNvSpPr/>
            <p:nvPr/>
          </p:nvSpPr>
          <p:spPr>
            <a:xfrm>
              <a:off x="2003725" y="4897412"/>
              <a:ext cx="9144747" cy="1239022"/>
            </a:xfrm>
            <a:prstGeom prst="rect">
              <a:avLst/>
            </a:prstGeom>
            <a:solidFill>
              <a:srgbClr val="CBD9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8" name="グループ化 207">
              <a:extLst>
                <a:ext uri="{FF2B5EF4-FFF2-40B4-BE49-F238E27FC236}">
                  <a16:creationId xmlns:a16="http://schemas.microsoft.com/office/drawing/2014/main" id="{4895FA7B-2D1D-584E-9234-364D45FA6AFE}"/>
                </a:ext>
              </a:extLst>
            </p:cNvPr>
            <p:cNvGrpSpPr/>
            <p:nvPr/>
          </p:nvGrpSpPr>
          <p:grpSpPr>
            <a:xfrm>
              <a:off x="2003726" y="988745"/>
              <a:ext cx="9144747" cy="5216235"/>
              <a:chOff x="2003726" y="988745"/>
              <a:chExt cx="9144747" cy="5216235"/>
            </a:xfrm>
          </p:grpSpPr>
          <p:sp>
            <p:nvSpPr>
              <p:cNvPr id="209" name="正方形/長方形 208">
                <a:extLst>
                  <a:ext uri="{FF2B5EF4-FFF2-40B4-BE49-F238E27FC236}">
                    <a16:creationId xmlns:a16="http://schemas.microsoft.com/office/drawing/2014/main" id="{D5B0E22B-28B3-7444-815A-054651D95B23}"/>
                  </a:ext>
                </a:extLst>
              </p:cNvPr>
              <p:cNvSpPr/>
              <p:nvPr/>
            </p:nvSpPr>
            <p:spPr>
              <a:xfrm>
                <a:off x="2003726" y="1105231"/>
                <a:ext cx="9144747" cy="937891"/>
              </a:xfrm>
              <a:prstGeom prst="rect">
                <a:avLst/>
              </a:prstGeom>
              <a:solidFill>
                <a:srgbClr val="E7E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0" name="グループ化 209">
                <a:extLst>
                  <a:ext uri="{FF2B5EF4-FFF2-40B4-BE49-F238E27FC236}">
                    <a16:creationId xmlns:a16="http://schemas.microsoft.com/office/drawing/2014/main" id="{092AF73A-44BC-AF45-A898-2369F439D135}"/>
                  </a:ext>
                </a:extLst>
              </p:cNvPr>
              <p:cNvGrpSpPr/>
              <p:nvPr/>
            </p:nvGrpSpPr>
            <p:grpSpPr>
              <a:xfrm>
                <a:off x="2003726" y="988745"/>
                <a:ext cx="9144747" cy="5216235"/>
                <a:chOff x="2003726" y="988745"/>
                <a:chExt cx="9144747" cy="5216235"/>
              </a:xfrm>
            </p:grpSpPr>
            <p:sp>
              <p:nvSpPr>
                <p:cNvPr id="211" name="正方形/長方形 210">
                  <a:extLst>
                    <a:ext uri="{FF2B5EF4-FFF2-40B4-BE49-F238E27FC236}">
                      <a16:creationId xmlns:a16="http://schemas.microsoft.com/office/drawing/2014/main" id="{714AB0DA-3978-644E-ACA2-6441D3F4AF66}"/>
                    </a:ext>
                  </a:extLst>
                </p:cNvPr>
                <p:cNvSpPr/>
                <p:nvPr/>
              </p:nvSpPr>
              <p:spPr>
                <a:xfrm>
                  <a:off x="2003726" y="3948008"/>
                  <a:ext cx="9144747" cy="931495"/>
                </a:xfrm>
                <a:prstGeom prst="rect">
                  <a:avLst/>
                </a:prstGeom>
                <a:solidFill>
                  <a:srgbClr val="D7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正方形/長方形 211">
                  <a:extLst>
                    <a:ext uri="{FF2B5EF4-FFF2-40B4-BE49-F238E27FC236}">
                      <a16:creationId xmlns:a16="http://schemas.microsoft.com/office/drawing/2014/main" id="{EE24554A-C36A-7246-8C3E-4CA9687BFF9C}"/>
                    </a:ext>
                  </a:extLst>
                </p:cNvPr>
                <p:cNvSpPr/>
                <p:nvPr/>
              </p:nvSpPr>
              <p:spPr>
                <a:xfrm>
                  <a:off x="2003726" y="3001227"/>
                  <a:ext cx="9144747" cy="932917"/>
                </a:xfrm>
                <a:prstGeom prst="rect">
                  <a:avLst/>
                </a:prstGeom>
                <a:solidFill>
                  <a:srgbClr val="CAE5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a:extLst>
                    <a:ext uri="{FF2B5EF4-FFF2-40B4-BE49-F238E27FC236}">
                      <a16:creationId xmlns:a16="http://schemas.microsoft.com/office/drawing/2014/main" id="{21FE2DAF-6226-6A47-AC7C-0A9DDC6D9739}"/>
                    </a:ext>
                  </a:extLst>
                </p:cNvPr>
                <p:cNvSpPr/>
                <p:nvPr/>
              </p:nvSpPr>
              <p:spPr>
                <a:xfrm>
                  <a:off x="2003726" y="2058393"/>
                  <a:ext cx="9144747" cy="933478"/>
                </a:xfrm>
                <a:prstGeom prst="rect">
                  <a:avLst/>
                </a:prstGeom>
                <a:solidFill>
                  <a:srgbClr val="DEEF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a:extLst>
                    <a:ext uri="{FF2B5EF4-FFF2-40B4-BE49-F238E27FC236}">
                      <a16:creationId xmlns:a16="http://schemas.microsoft.com/office/drawing/2014/main" id="{1D099A0C-47DB-2E45-951E-923661360DB5}"/>
                    </a:ext>
                  </a:extLst>
                </p:cNvPr>
                <p:cNvSpPr/>
                <p:nvPr/>
              </p:nvSpPr>
              <p:spPr>
                <a:xfrm>
                  <a:off x="4196468"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正方形/長方形 214">
                  <a:extLst>
                    <a:ext uri="{FF2B5EF4-FFF2-40B4-BE49-F238E27FC236}">
                      <a16:creationId xmlns:a16="http://schemas.microsoft.com/office/drawing/2014/main" id="{336B9717-0668-414B-AC91-8C1DA9BF597E}"/>
                    </a:ext>
                  </a:extLst>
                </p:cNvPr>
                <p:cNvSpPr/>
                <p:nvPr/>
              </p:nvSpPr>
              <p:spPr>
                <a:xfrm>
                  <a:off x="6503250"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a:extLst>
                    <a:ext uri="{FF2B5EF4-FFF2-40B4-BE49-F238E27FC236}">
                      <a16:creationId xmlns:a16="http://schemas.microsoft.com/office/drawing/2014/main" id="{EAC49A19-5685-DD4D-A963-96908790615D}"/>
                    </a:ext>
                  </a:extLst>
                </p:cNvPr>
                <p:cNvSpPr/>
                <p:nvPr/>
              </p:nvSpPr>
              <p:spPr>
                <a:xfrm>
                  <a:off x="9537395" y="988745"/>
                  <a:ext cx="247257" cy="5216235"/>
                </a:xfrm>
                <a:prstGeom prst="rect">
                  <a:avLst/>
                </a:prstGeom>
                <a:solidFill>
                  <a:srgbClr val="EA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225" name="フリーフォーム 224">
            <a:extLst>
              <a:ext uri="{FF2B5EF4-FFF2-40B4-BE49-F238E27FC236}">
                <a16:creationId xmlns:a16="http://schemas.microsoft.com/office/drawing/2014/main" id="{2FD0A985-CA85-8E44-A7A5-E56FFCD1035C}"/>
              </a:ext>
            </a:extLst>
          </p:cNvPr>
          <p:cNvSpPr/>
          <p:nvPr/>
        </p:nvSpPr>
        <p:spPr>
          <a:xfrm>
            <a:off x="2355095" y="1897879"/>
            <a:ext cx="8780703" cy="3139769"/>
          </a:xfrm>
          <a:custGeom>
            <a:avLst/>
            <a:gdLst>
              <a:gd name="connsiteX0" fmla="*/ 0 w 10924248"/>
              <a:gd name="connsiteY0" fmla="*/ 284498 h 1844318"/>
              <a:gd name="connsiteX1" fmla="*/ 890124 w 10924248"/>
              <a:gd name="connsiteY1" fmla="*/ 284498 h 1844318"/>
              <a:gd name="connsiteX2" fmla="*/ 1788340 w 10924248"/>
              <a:gd name="connsiteY2" fmla="*/ 1652052 h 1844318"/>
              <a:gd name="connsiteX3" fmla="*/ 3358195 w 10924248"/>
              <a:gd name="connsiteY3" fmla="*/ 1813893 h 1844318"/>
              <a:gd name="connsiteX4" fmla="*/ 4329239 w 10924248"/>
              <a:gd name="connsiteY4" fmla="*/ 1457843 h 1844318"/>
              <a:gd name="connsiteX5" fmla="*/ 5073706 w 10924248"/>
              <a:gd name="connsiteY5" fmla="*/ 438247 h 1844318"/>
              <a:gd name="connsiteX6" fmla="*/ 6408892 w 10924248"/>
              <a:gd name="connsiteY6" fmla="*/ 41737 h 1844318"/>
              <a:gd name="connsiteX7" fmla="*/ 10924248 w 10924248"/>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44318"/>
              <a:gd name="connsiteX1" fmla="*/ 720463 w 10754587"/>
              <a:gd name="connsiteY1" fmla="*/ 284498 h 1844318"/>
              <a:gd name="connsiteX2" fmla="*/ 1618679 w 10754587"/>
              <a:gd name="connsiteY2" fmla="*/ 1652052 h 1844318"/>
              <a:gd name="connsiteX3" fmla="*/ 3188534 w 10754587"/>
              <a:gd name="connsiteY3" fmla="*/ 1813893 h 1844318"/>
              <a:gd name="connsiteX4" fmla="*/ 4159578 w 10754587"/>
              <a:gd name="connsiteY4" fmla="*/ 1457843 h 1844318"/>
              <a:gd name="connsiteX5" fmla="*/ 4904045 w 10754587"/>
              <a:gd name="connsiteY5" fmla="*/ 438247 h 1844318"/>
              <a:gd name="connsiteX6" fmla="*/ 6239231 w 10754587"/>
              <a:gd name="connsiteY6" fmla="*/ 41737 h 1844318"/>
              <a:gd name="connsiteX7" fmla="*/ 10754587 w 10754587"/>
              <a:gd name="connsiteY7" fmla="*/ 25553 h 1844318"/>
              <a:gd name="connsiteX0" fmla="*/ 0 w 10754587"/>
              <a:gd name="connsiteY0" fmla="*/ 181198 h 1838770"/>
              <a:gd name="connsiteX1" fmla="*/ 824144 w 10754587"/>
              <a:gd name="connsiteY1" fmla="*/ 406580 h 1838770"/>
              <a:gd name="connsiteX2" fmla="*/ 1618679 w 10754587"/>
              <a:gd name="connsiteY2" fmla="*/ 1652052 h 1838770"/>
              <a:gd name="connsiteX3" fmla="*/ 3188534 w 10754587"/>
              <a:gd name="connsiteY3" fmla="*/ 1813893 h 1838770"/>
              <a:gd name="connsiteX4" fmla="*/ 4159578 w 10754587"/>
              <a:gd name="connsiteY4" fmla="*/ 1457843 h 1838770"/>
              <a:gd name="connsiteX5" fmla="*/ 4904045 w 10754587"/>
              <a:gd name="connsiteY5" fmla="*/ 438247 h 1838770"/>
              <a:gd name="connsiteX6" fmla="*/ 6239231 w 10754587"/>
              <a:gd name="connsiteY6" fmla="*/ 41737 h 1838770"/>
              <a:gd name="connsiteX7" fmla="*/ 10754587 w 10754587"/>
              <a:gd name="connsiteY7" fmla="*/ 25553 h 1838770"/>
              <a:gd name="connsiteX0" fmla="*/ 0 w 11112760"/>
              <a:gd name="connsiteY0" fmla="*/ 218762 h 1838770"/>
              <a:gd name="connsiteX1" fmla="*/ 1182317 w 11112760"/>
              <a:gd name="connsiteY1" fmla="*/ 406580 h 1838770"/>
              <a:gd name="connsiteX2" fmla="*/ 1976852 w 11112760"/>
              <a:gd name="connsiteY2" fmla="*/ 1652052 h 1838770"/>
              <a:gd name="connsiteX3" fmla="*/ 3546707 w 11112760"/>
              <a:gd name="connsiteY3" fmla="*/ 1813893 h 1838770"/>
              <a:gd name="connsiteX4" fmla="*/ 4517751 w 11112760"/>
              <a:gd name="connsiteY4" fmla="*/ 1457843 h 1838770"/>
              <a:gd name="connsiteX5" fmla="*/ 5262218 w 11112760"/>
              <a:gd name="connsiteY5" fmla="*/ 438247 h 1838770"/>
              <a:gd name="connsiteX6" fmla="*/ 6597404 w 11112760"/>
              <a:gd name="connsiteY6" fmla="*/ 41737 h 1838770"/>
              <a:gd name="connsiteX7" fmla="*/ 11112760 w 11112760"/>
              <a:gd name="connsiteY7" fmla="*/ 25553 h 1838770"/>
              <a:gd name="connsiteX0" fmla="*/ 0 w 11112760"/>
              <a:gd name="connsiteY0" fmla="*/ 218762 h 1864876"/>
              <a:gd name="connsiteX1" fmla="*/ 1182317 w 11112760"/>
              <a:gd name="connsiteY1" fmla="*/ 406580 h 1864876"/>
              <a:gd name="connsiteX2" fmla="*/ 2080533 w 11112760"/>
              <a:gd name="connsiteY2" fmla="*/ 1708399 h 1864876"/>
              <a:gd name="connsiteX3" fmla="*/ 3546707 w 11112760"/>
              <a:gd name="connsiteY3" fmla="*/ 1813893 h 1864876"/>
              <a:gd name="connsiteX4" fmla="*/ 4517751 w 11112760"/>
              <a:gd name="connsiteY4" fmla="*/ 1457843 h 1864876"/>
              <a:gd name="connsiteX5" fmla="*/ 5262218 w 11112760"/>
              <a:gd name="connsiteY5" fmla="*/ 438247 h 1864876"/>
              <a:gd name="connsiteX6" fmla="*/ 6597404 w 11112760"/>
              <a:gd name="connsiteY6" fmla="*/ 41737 h 1864876"/>
              <a:gd name="connsiteX7" fmla="*/ 11112760 w 11112760"/>
              <a:gd name="connsiteY7" fmla="*/ 25553 h 1864876"/>
              <a:gd name="connsiteX0" fmla="*/ 0 w 11112760"/>
              <a:gd name="connsiteY0" fmla="*/ 218762 h 1846455"/>
              <a:gd name="connsiteX1" fmla="*/ 1182317 w 11112760"/>
              <a:gd name="connsiteY1" fmla="*/ 406580 h 1846455"/>
              <a:gd name="connsiteX2" fmla="*/ 1948575 w 11112760"/>
              <a:gd name="connsiteY2" fmla="*/ 1670834 h 1846455"/>
              <a:gd name="connsiteX3" fmla="*/ 3546707 w 11112760"/>
              <a:gd name="connsiteY3" fmla="*/ 1813893 h 1846455"/>
              <a:gd name="connsiteX4" fmla="*/ 4517751 w 11112760"/>
              <a:gd name="connsiteY4" fmla="*/ 1457843 h 1846455"/>
              <a:gd name="connsiteX5" fmla="*/ 5262218 w 11112760"/>
              <a:gd name="connsiteY5" fmla="*/ 438247 h 1846455"/>
              <a:gd name="connsiteX6" fmla="*/ 6597404 w 11112760"/>
              <a:gd name="connsiteY6" fmla="*/ 41737 h 1846455"/>
              <a:gd name="connsiteX7" fmla="*/ 11112760 w 11112760"/>
              <a:gd name="connsiteY7" fmla="*/ 25553 h 1846455"/>
              <a:gd name="connsiteX0" fmla="*/ 0 w 11112760"/>
              <a:gd name="connsiteY0" fmla="*/ 218762 h 1859741"/>
              <a:gd name="connsiteX1" fmla="*/ 1182317 w 11112760"/>
              <a:gd name="connsiteY1" fmla="*/ 406580 h 1859741"/>
              <a:gd name="connsiteX2" fmla="*/ 1948575 w 11112760"/>
              <a:gd name="connsiteY2" fmla="*/ 1670834 h 1859741"/>
              <a:gd name="connsiteX3" fmla="*/ 3725793 w 11112760"/>
              <a:gd name="connsiteY3" fmla="*/ 1832675 h 1859741"/>
              <a:gd name="connsiteX4" fmla="*/ 4517751 w 11112760"/>
              <a:gd name="connsiteY4" fmla="*/ 1457843 h 1859741"/>
              <a:gd name="connsiteX5" fmla="*/ 5262218 w 11112760"/>
              <a:gd name="connsiteY5" fmla="*/ 438247 h 1859741"/>
              <a:gd name="connsiteX6" fmla="*/ 6597404 w 11112760"/>
              <a:gd name="connsiteY6" fmla="*/ 41737 h 1859741"/>
              <a:gd name="connsiteX7" fmla="*/ 11112760 w 11112760"/>
              <a:gd name="connsiteY7" fmla="*/ 25553 h 1859741"/>
              <a:gd name="connsiteX0" fmla="*/ 0 w 11112760"/>
              <a:gd name="connsiteY0" fmla="*/ 218762 h 1873920"/>
              <a:gd name="connsiteX1" fmla="*/ 1182317 w 11112760"/>
              <a:gd name="connsiteY1" fmla="*/ 406580 h 1873920"/>
              <a:gd name="connsiteX2" fmla="*/ 1948575 w 11112760"/>
              <a:gd name="connsiteY2" fmla="*/ 1670834 h 1873920"/>
              <a:gd name="connsiteX3" fmla="*/ 3245089 w 11112760"/>
              <a:gd name="connsiteY3" fmla="*/ 1851457 h 1873920"/>
              <a:gd name="connsiteX4" fmla="*/ 4517751 w 11112760"/>
              <a:gd name="connsiteY4" fmla="*/ 1457843 h 1873920"/>
              <a:gd name="connsiteX5" fmla="*/ 5262218 w 11112760"/>
              <a:gd name="connsiteY5" fmla="*/ 438247 h 1873920"/>
              <a:gd name="connsiteX6" fmla="*/ 6597404 w 11112760"/>
              <a:gd name="connsiteY6" fmla="*/ 41737 h 1873920"/>
              <a:gd name="connsiteX7" fmla="*/ 11112760 w 11112760"/>
              <a:gd name="connsiteY7" fmla="*/ 25553 h 1873920"/>
              <a:gd name="connsiteX0" fmla="*/ 0 w 11112760"/>
              <a:gd name="connsiteY0" fmla="*/ 218762 h 1875311"/>
              <a:gd name="connsiteX1" fmla="*/ 1182317 w 11112760"/>
              <a:gd name="connsiteY1" fmla="*/ 406580 h 1875311"/>
              <a:gd name="connsiteX2" fmla="*/ 1948575 w 11112760"/>
              <a:gd name="connsiteY2" fmla="*/ 1670834 h 1875311"/>
              <a:gd name="connsiteX3" fmla="*/ 3245089 w 11112760"/>
              <a:gd name="connsiteY3" fmla="*/ 1851457 h 1875311"/>
              <a:gd name="connsiteX4" fmla="*/ 4169005 w 11112760"/>
              <a:gd name="connsiteY4" fmla="*/ 1439061 h 1875311"/>
              <a:gd name="connsiteX5" fmla="*/ 5262218 w 11112760"/>
              <a:gd name="connsiteY5" fmla="*/ 438247 h 1875311"/>
              <a:gd name="connsiteX6" fmla="*/ 6597404 w 11112760"/>
              <a:gd name="connsiteY6" fmla="*/ 41737 h 1875311"/>
              <a:gd name="connsiteX7" fmla="*/ 11112760 w 11112760"/>
              <a:gd name="connsiteY7" fmla="*/ 25553 h 1875311"/>
              <a:gd name="connsiteX0" fmla="*/ 0 w 11499209"/>
              <a:gd name="connsiteY0" fmla="*/ 223779 h 1880328"/>
              <a:gd name="connsiteX1" fmla="*/ 1182317 w 11499209"/>
              <a:gd name="connsiteY1" fmla="*/ 411597 h 1880328"/>
              <a:gd name="connsiteX2" fmla="*/ 1948575 w 11499209"/>
              <a:gd name="connsiteY2" fmla="*/ 1675851 h 1880328"/>
              <a:gd name="connsiteX3" fmla="*/ 3245089 w 11499209"/>
              <a:gd name="connsiteY3" fmla="*/ 1856474 h 1880328"/>
              <a:gd name="connsiteX4" fmla="*/ 4169005 w 11499209"/>
              <a:gd name="connsiteY4" fmla="*/ 1444078 h 1880328"/>
              <a:gd name="connsiteX5" fmla="*/ 5262218 w 11499209"/>
              <a:gd name="connsiteY5" fmla="*/ 443264 h 1880328"/>
              <a:gd name="connsiteX6" fmla="*/ 6597404 w 11499209"/>
              <a:gd name="connsiteY6" fmla="*/ 46754 h 1880328"/>
              <a:gd name="connsiteX7" fmla="*/ 11499209 w 11499209"/>
              <a:gd name="connsiteY7" fmla="*/ 21179 h 1880328"/>
              <a:gd name="connsiteX0" fmla="*/ 0 w 11499209"/>
              <a:gd name="connsiteY0" fmla="*/ 209058 h 1865607"/>
              <a:gd name="connsiteX1" fmla="*/ 1182317 w 11499209"/>
              <a:gd name="connsiteY1" fmla="*/ 396876 h 1865607"/>
              <a:gd name="connsiteX2" fmla="*/ 1948575 w 11499209"/>
              <a:gd name="connsiteY2" fmla="*/ 1661130 h 1865607"/>
              <a:gd name="connsiteX3" fmla="*/ 3245089 w 11499209"/>
              <a:gd name="connsiteY3" fmla="*/ 1841753 h 1865607"/>
              <a:gd name="connsiteX4" fmla="*/ 4169005 w 11499209"/>
              <a:gd name="connsiteY4" fmla="*/ 1429357 h 1865607"/>
              <a:gd name="connsiteX5" fmla="*/ 5262218 w 11499209"/>
              <a:gd name="connsiteY5" fmla="*/ 428543 h 1865607"/>
              <a:gd name="connsiteX6" fmla="*/ 6597404 w 11499209"/>
              <a:gd name="connsiteY6" fmla="*/ 32033 h 1865607"/>
              <a:gd name="connsiteX7" fmla="*/ 11499209 w 11499209"/>
              <a:gd name="connsiteY7" fmla="*/ 6458 h 1865607"/>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30772 h 1887321"/>
              <a:gd name="connsiteX1" fmla="*/ 1182317 w 11508635"/>
              <a:gd name="connsiteY1" fmla="*/ 418590 h 1887321"/>
              <a:gd name="connsiteX2" fmla="*/ 1948575 w 11508635"/>
              <a:gd name="connsiteY2" fmla="*/ 1682844 h 1887321"/>
              <a:gd name="connsiteX3" fmla="*/ 3245089 w 11508635"/>
              <a:gd name="connsiteY3" fmla="*/ 1863467 h 1887321"/>
              <a:gd name="connsiteX4" fmla="*/ 4169005 w 11508635"/>
              <a:gd name="connsiteY4" fmla="*/ 1451071 h 1887321"/>
              <a:gd name="connsiteX5" fmla="*/ 5262218 w 11508635"/>
              <a:gd name="connsiteY5" fmla="*/ 450257 h 1887321"/>
              <a:gd name="connsiteX6" fmla="*/ 6597404 w 11508635"/>
              <a:gd name="connsiteY6" fmla="*/ 53747 h 1887321"/>
              <a:gd name="connsiteX7" fmla="*/ 11508635 w 11508635"/>
              <a:gd name="connsiteY7" fmla="*/ 0 h 1887321"/>
              <a:gd name="connsiteX0" fmla="*/ 0 w 11508635"/>
              <a:gd name="connsiteY0" fmla="*/ 210280 h 1866829"/>
              <a:gd name="connsiteX1" fmla="*/ 1182317 w 11508635"/>
              <a:gd name="connsiteY1" fmla="*/ 398098 h 1866829"/>
              <a:gd name="connsiteX2" fmla="*/ 1948575 w 11508635"/>
              <a:gd name="connsiteY2" fmla="*/ 1662352 h 1866829"/>
              <a:gd name="connsiteX3" fmla="*/ 3245089 w 11508635"/>
              <a:gd name="connsiteY3" fmla="*/ 1842975 h 1866829"/>
              <a:gd name="connsiteX4" fmla="*/ 4169005 w 11508635"/>
              <a:gd name="connsiteY4" fmla="*/ 1430579 h 1866829"/>
              <a:gd name="connsiteX5" fmla="*/ 5262218 w 11508635"/>
              <a:gd name="connsiteY5" fmla="*/ 429765 h 1866829"/>
              <a:gd name="connsiteX6" fmla="*/ 6597404 w 11508635"/>
              <a:gd name="connsiteY6" fmla="*/ 33255 h 1866829"/>
              <a:gd name="connsiteX7" fmla="*/ 11508635 w 11508635"/>
              <a:gd name="connsiteY7" fmla="*/ 17072 h 1866829"/>
              <a:gd name="connsiteX0" fmla="*/ 0 w 11489784"/>
              <a:gd name="connsiteY0" fmla="*/ 12233 h 1866829"/>
              <a:gd name="connsiteX1" fmla="*/ 1163466 w 11489784"/>
              <a:gd name="connsiteY1" fmla="*/ 398098 h 1866829"/>
              <a:gd name="connsiteX2" fmla="*/ 1929724 w 11489784"/>
              <a:gd name="connsiteY2" fmla="*/ 1662352 h 1866829"/>
              <a:gd name="connsiteX3" fmla="*/ 3226238 w 11489784"/>
              <a:gd name="connsiteY3" fmla="*/ 1842975 h 1866829"/>
              <a:gd name="connsiteX4" fmla="*/ 4150154 w 11489784"/>
              <a:gd name="connsiteY4" fmla="*/ 1430579 h 1866829"/>
              <a:gd name="connsiteX5" fmla="*/ 5243367 w 11489784"/>
              <a:gd name="connsiteY5" fmla="*/ 429765 h 1866829"/>
              <a:gd name="connsiteX6" fmla="*/ 6578553 w 11489784"/>
              <a:gd name="connsiteY6" fmla="*/ 33255 h 1866829"/>
              <a:gd name="connsiteX7" fmla="*/ 11489784 w 11489784"/>
              <a:gd name="connsiteY7" fmla="*/ 17072 h 1866829"/>
              <a:gd name="connsiteX0" fmla="*/ 0 w 11489784"/>
              <a:gd name="connsiteY0" fmla="*/ 12233 h 1869818"/>
              <a:gd name="connsiteX1" fmla="*/ 1154040 w 11489784"/>
              <a:gd name="connsiteY1" fmla="*/ 321080 h 1869818"/>
              <a:gd name="connsiteX2" fmla="*/ 1929724 w 11489784"/>
              <a:gd name="connsiteY2" fmla="*/ 1662352 h 1869818"/>
              <a:gd name="connsiteX3" fmla="*/ 3226238 w 11489784"/>
              <a:gd name="connsiteY3" fmla="*/ 1842975 h 1869818"/>
              <a:gd name="connsiteX4" fmla="*/ 4150154 w 11489784"/>
              <a:gd name="connsiteY4" fmla="*/ 1430579 h 1869818"/>
              <a:gd name="connsiteX5" fmla="*/ 5243367 w 11489784"/>
              <a:gd name="connsiteY5" fmla="*/ 429765 h 1869818"/>
              <a:gd name="connsiteX6" fmla="*/ 6578553 w 11489784"/>
              <a:gd name="connsiteY6" fmla="*/ 33255 h 1869818"/>
              <a:gd name="connsiteX7" fmla="*/ 11489784 w 11489784"/>
              <a:gd name="connsiteY7" fmla="*/ 17072 h 1869818"/>
              <a:gd name="connsiteX0" fmla="*/ 0 w 11489784"/>
              <a:gd name="connsiteY0" fmla="*/ 12233 h 1899600"/>
              <a:gd name="connsiteX1" fmla="*/ 1154040 w 11489784"/>
              <a:gd name="connsiteY1" fmla="*/ 321080 h 1899600"/>
              <a:gd name="connsiteX2" fmla="*/ 2042831 w 11489784"/>
              <a:gd name="connsiteY2" fmla="*/ 1728367 h 1899600"/>
              <a:gd name="connsiteX3" fmla="*/ 3226238 w 11489784"/>
              <a:gd name="connsiteY3" fmla="*/ 1842975 h 1899600"/>
              <a:gd name="connsiteX4" fmla="*/ 4150154 w 11489784"/>
              <a:gd name="connsiteY4" fmla="*/ 1430579 h 1899600"/>
              <a:gd name="connsiteX5" fmla="*/ 5243367 w 11489784"/>
              <a:gd name="connsiteY5" fmla="*/ 429765 h 1899600"/>
              <a:gd name="connsiteX6" fmla="*/ 6578553 w 11489784"/>
              <a:gd name="connsiteY6" fmla="*/ 33255 h 1899600"/>
              <a:gd name="connsiteX7" fmla="*/ 11489784 w 11489784"/>
              <a:gd name="connsiteY7" fmla="*/ 17072 h 1899600"/>
              <a:gd name="connsiteX0" fmla="*/ 0 w 11489784"/>
              <a:gd name="connsiteY0" fmla="*/ 12233 h 1878118"/>
              <a:gd name="connsiteX1" fmla="*/ 1154040 w 11489784"/>
              <a:gd name="connsiteY1" fmla="*/ 321080 h 1878118"/>
              <a:gd name="connsiteX2" fmla="*/ 2042831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8118"/>
              <a:gd name="connsiteX1" fmla="*/ 1154040 w 11489784"/>
              <a:gd name="connsiteY1" fmla="*/ 321080 h 1878118"/>
              <a:gd name="connsiteX2" fmla="*/ 2118235 w 11489784"/>
              <a:gd name="connsiteY2" fmla="*/ 1728367 h 1878118"/>
              <a:gd name="connsiteX3" fmla="*/ 3226238 w 11489784"/>
              <a:gd name="connsiteY3" fmla="*/ 1842975 h 1878118"/>
              <a:gd name="connsiteX4" fmla="*/ 4150154 w 11489784"/>
              <a:gd name="connsiteY4" fmla="*/ 1430579 h 1878118"/>
              <a:gd name="connsiteX5" fmla="*/ 5243367 w 11489784"/>
              <a:gd name="connsiteY5" fmla="*/ 429765 h 1878118"/>
              <a:gd name="connsiteX6" fmla="*/ 6578553 w 11489784"/>
              <a:gd name="connsiteY6" fmla="*/ 33255 h 1878118"/>
              <a:gd name="connsiteX7" fmla="*/ 11489784 w 11489784"/>
              <a:gd name="connsiteY7" fmla="*/ 17072 h 1878118"/>
              <a:gd name="connsiteX0" fmla="*/ 0 w 11489784"/>
              <a:gd name="connsiteY0" fmla="*/ 12233 h 1877323"/>
              <a:gd name="connsiteX1" fmla="*/ 1154040 w 11489784"/>
              <a:gd name="connsiteY1" fmla="*/ 321080 h 1877323"/>
              <a:gd name="connsiteX2" fmla="*/ 2118235 w 11489784"/>
              <a:gd name="connsiteY2" fmla="*/ 1728367 h 1877323"/>
              <a:gd name="connsiteX3" fmla="*/ 3226238 w 11489784"/>
              <a:gd name="connsiteY3" fmla="*/ 1842975 h 1877323"/>
              <a:gd name="connsiteX4" fmla="*/ 3905089 w 11489784"/>
              <a:gd name="connsiteY4" fmla="*/ 1441581 h 1877323"/>
              <a:gd name="connsiteX5" fmla="*/ 5243367 w 11489784"/>
              <a:gd name="connsiteY5" fmla="*/ 429765 h 1877323"/>
              <a:gd name="connsiteX6" fmla="*/ 6578553 w 11489784"/>
              <a:gd name="connsiteY6" fmla="*/ 33255 h 1877323"/>
              <a:gd name="connsiteX7" fmla="*/ 11489784 w 11489784"/>
              <a:gd name="connsiteY7" fmla="*/ 17072 h 1877323"/>
              <a:gd name="connsiteX0" fmla="*/ 0 w 11489784"/>
              <a:gd name="connsiteY0" fmla="*/ 4195 h 1869285"/>
              <a:gd name="connsiteX1" fmla="*/ 1154040 w 11489784"/>
              <a:gd name="connsiteY1" fmla="*/ 313042 h 1869285"/>
              <a:gd name="connsiteX2" fmla="*/ 2118235 w 11489784"/>
              <a:gd name="connsiteY2" fmla="*/ 1720329 h 1869285"/>
              <a:gd name="connsiteX3" fmla="*/ 3226238 w 11489784"/>
              <a:gd name="connsiteY3" fmla="*/ 1834937 h 1869285"/>
              <a:gd name="connsiteX4" fmla="*/ 3905089 w 11489784"/>
              <a:gd name="connsiteY4" fmla="*/ 1433543 h 1869285"/>
              <a:gd name="connsiteX5" fmla="*/ 5017153 w 11489784"/>
              <a:gd name="connsiteY5" fmla="*/ 311701 h 1869285"/>
              <a:gd name="connsiteX6" fmla="*/ 6578553 w 11489784"/>
              <a:gd name="connsiteY6" fmla="*/ 25217 h 1869285"/>
              <a:gd name="connsiteX7" fmla="*/ 11489784 w 11489784"/>
              <a:gd name="connsiteY7" fmla="*/ 9034 h 1869285"/>
              <a:gd name="connsiteX0" fmla="*/ 0 w 11489784"/>
              <a:gd name="connsiteY0" fmla="*/ 4194 h 1886939"/>
              <a:gd name="connsiteX1" fmla="*/ 1154040 w 11489784"/>
              <a:gd name="connsiteY1" fmla="*/ 313041 h 1886939"/>
              <a:gd name="connsiteX2" fmla="*/ 2118235 w 11489784"/>
              <a:gd name="connsiteY2" fmla="*/ 1720328 h 1886939"/>
              <a:gd name="connsiteX3" fmla="*/ 3226238 w 11489784"/>
              <a:gd name="connsiteY3" fmla="*/ 1834936 h 1886939"/>
              <a:gd name="connsiteX4" fmla="*/ 3905089 w 11489784"/>
              <a:gd name="connsiteY4" fmla="*/ 1433542 h 1886939"/>
              <a:gd name="connsiteX5" fmla="*/ 5017153 w 11489784"/>
              <a:gd name="connsiteY5" fmla="*/ 311700 h 1886939"/>
              <a:gd name="connsiteX6" fmla="*/ 6578553 w 11489784"/>
              <a:gd name="connsiteY6" fmla="*/ 25216 h 1886939"/>
              <a:gd name="connsiteX7" fmla="*/ 11489784 w 11489784"/>
              <a:gd name="connsiteY7" fmla="*/ 9033 h 1886939"/>
              <a:gd name="connsiteX0" fmla="*/ 0 w 11489784"/>
              <a:gd name="connsiteY0" fmla="*/ 4194 h 1854856"/>
              <a:gd name="connsiteX1" fmla="*/ 1154040 w 11489784"/>
              <a:gd name="connsiteY1" fmla="*/ 313041 h 1854856"/>
              <a:gd name="connsiteX2" fmla="*/ 2127661 w 11489784"/>
              <a:gd name="connsiteY2" fmla="*/ 1643309 h 1854856"/>
              <a:gd name="connsiteX3" fmla="*/ 3226238 w 11489784"/>
              <a:gd name="connsiteY3" fmla="*/ 1834936 h 1854856"/>
              <a:gd name="connsiteX4" fmla="*/ 3905089 w 11489784"/>
              <a:gd name="connsiteY4" fmla="*/ 1433542 h 1854856"/>
              <a:gd name="connsiteX5" fmla="*/ 5017153 w 11489784"/>
              <a:gd name="connsiteY5" fmla="*/ 311700 h 1854856"/>
              <a:gd name="connsiteX6" fmla="*/ 6578553 w 11489784"/>
              <a:gd name="connsiteY6" fmla="*/ 25216 h 1854856"/>
              <a:gd name="connsiteX7" fmla="*/ 11489784 w 11489784"/>
              <a:gd name="connsiteY7" fmla="*/ 9033 h 1854856"/>
              <a:gd name="connsiteX0" fmla="*/ 0 w 11489784"/>
              <a:gd name="connsiteY0" fmla="*/ 4194 h 1860544"/>
              <a:gd name="connsiteX1" fmla="*/ 1154040 w 11489784"/>
              <a:gd name="connsiteY1" fmla="*/ 313041 h 1860544"/>
              <a:gd name="connsiteX2" fmla="*/ 2127661 w 11489784"/>
              <a:gd name="connsiteY2" fmla="*/ 1643309 h 1860544"/>
              <a:gd name="connsiteX3" fmla="*/ 3226238 w 11489784"/>
              <a:gd name="connsiteY3" fmla="*/ 1834936 h 1860544"/>
              <a:gd name="connsiteX4" fmla="*/ 4338666 w 11489784"/>
              <a:gd name="connsiteY4" fmla="*/ 1356525 h 1860544"/>
              <a:gd name="connsiteX5" fmla="*/ 5017153 w 11489784"/>
              <a:gd name="connsiteY5" fmla="*/ 311700 h 1860544"/>
              <a:gd name="connsiteX6" fmla="*/ 6578553 w 11489784"/>
              <a:gd name="connsiteY6" fmla="*/ 25216 h 1860544"/>
              <a:gd name="connsiteX7" fmla="*/ 11489784 w 11489784"/>
              <a:gd name="connsiteY7" fmla="*/ 9033 h 1860544"/>
              <a:gd name="connsiteX0" fmla="*/ 0 w 11489784"/>
              <a:gd name="connsiteY0" fmla="*/ 4194 h 1809279"/>
              <a:gd name="connsiteX1" fmla="*/ 1154040 w 11489784"/>
              <a:gd name="connsiteY1" fmla="*/ 313041 h 1809279"/>
              <a:gd name="connsiteX2" fmla="*/ 2127661 w 11489784"/>
              <a:gd name="connsiteY2" fmla="*/ 1643309 h 1809279"/>
              <a:gd name="connsiteX3" fmla="*/ 3820049 w 11489784"/>
              <a:gd name="connsiteY3" fmla="*/ 1757918 h 1809279"/>
              <a:gd name="connsiteX4" fmla="*/ 4338666 w 11489784"/>
              <a:gd name="connsiteY4" fmla="*/ 1356525 h 1809279"/>
              <a:gd name="connsiteX5" fmla="*/ 5017153 w 11489784"/>
              <a:gd name="connsiteY5" fmla="*/ 311700 h 1809279"/>
              <a:gd name="connsiteX6" fmla="*/ 6578553 w 11489784"/>
              <a:gd name="connsiteY6" fmla="*/ 25216 h 1809279"/>
              <a:gd name="connsiteX7" fmla="*/ 11489784 w 11489784"/>
              <a:gd name="connsiteY7" fmla="*/ 9033 h 1809279"/>
              <a:gd name="connsiteX0" fmla="*/ 0 w 11489784"/>
              <a:gd name="connsiteY0" fmla="*/ 4194 h 1927600"/>
              <a:gd name="connsiteX1" fmla="*/ 1154040 w 11489784"/>
              <a:gd name="connsiteY1" fmla="*/ 313041 h 1927600"/>
              <a:gd name="connsiteX2" fmla="*/ 3202177 w 11489784"/>
              <a:gd name="connsiteY2" fmla="*/ 1819349 h 1927600"/>
              <a:gd name="connsiteX3" fmla="*/ 3820049 w 11489784"/>
              <a:gd name="connsiteY3" fmla="*/ 1757918 h 1927600"/>
              <a:gd name="connsiteX4" fmla="*/ 4338666 w 11489784"/>
              <a:gd name="connsiteY4" fmla="*/ 1356525 h 1927600"/>
              <a:gd name="connsiteX5" fmla="*/ 5017153 w 11489784"/>
              <a:gd name="connsiteY5" fmla="*/ 311700 h 1927600"/>
              <a:gd name="connsiteX6" fmla="*/ 6578553 w 11489784"/>
              <a:gd name="connsiteY6" fmla="*/ 25216 h 1927600"/>
              <a:gd name="connsiteX7" fmla="*/ 11489784 w 11489784"/>
              <a:gd name="connsiteY7" fmla="*/ 9033 h 1927600"/>
              <a:gd name="connsiteX0" fmla="*/ 0 w 11489784"/>
              <a:gd name="connsiteY0" fmla="*/ 4194 h 1763891"/>
              <a:gd name="connsiteX1" fmla="*/ 1154040 w 11489784"/>
              <a:gd name="connsiteY1" fmla="*/ 313041 h 1763891"/>
              <a:gd name="connsiteX2" fmla="*/ 2466982 w 11489784"/>
              <a:gd name="connsiteY2" fmla="*/ 1500275 h 1763891"/>
              <a:gd name="connsiteX3" fmla="*/ 3820049 w 11489784"/>
              <a:gd name="connsiteY3" fmla="*/ 1757918 h 1763891"/>
              <a:gd name="connsiteX4" fmla="*/ 4338666 w 11489784"/>
              <a:gd name="connsiteY4" fmla="*/ 1356525 h 1763891"/>
              <a:gd name="connsiteX5" fmla="*/ 5017153 w 11489784"/>
              <a:gd name="connsiteY5" fmla="*/ 311700 h 1763891"/>
              <a:gd name="connsiteX6" fmla="*/ 6578553 w 11489784"/>
              <a:gd name="connsiteY6" fmla="*/ 25216 h 1763891"/>
              <a:gd name="connsiteX7" fmla="*/ 11489784 w 11489784"/>
              <a:gd name="connsiteY7" fmla="*/ 9033 h 1763891"/>
              <a:gd name="connsiteX0" fmla="*/ 0 w 11489784"/>
              <a:gd name="connsiteY0" fmla="*/ 4194 h 1795418"/>
              <a:gd name="connsiteX1" fmla="*/ 1154040 w 11489784"/>
              <a:gd name="connsiteY1" fmla="*/ 313041 h 1795418"/>
              <a:gd name="connsiteX2" fmla="*/ 2466982 w 11489784"/>
              <a:gd name="connsiteY2" fmla="*/ 1500275 h 1795418"/>
              <a:gd name="connsiteX3" fmla="*/ 3424174 w 11489784"/>
              <a:gd name="connsiteY3" fmla="*/ 1790925 h 1795418"/>
              <a:gd name="connsiteX4" fmla="*/ 4338666 w 11489784"/>
              <a:gd name="connsiteY4" fmla="*/ 1356525 h 1795418"/>
              <a:gd name="connsiteX5" fmla="*/ 5017153 w 11489784"/>
              <a:gd name="connsiteY5" fmla="*/ 311700 h 1795418"/>
              <a:gd name="connsiteX6" fmla="*/ 6578553 w 11489784"/>
              <a:gd name="connsiteY6" fmla="*/ 25216 h 1795418"/>
              <a:gd name="connsiteX7" fmla="*/ 11489784 w 11489784"/>
              <a:gd name="connsiteY7" fmla="*/ 9033 h 1795418"/>
              <a:gd name="connsiteX0" fmla="*/ 0 w 11489784"/>
              <a:gd name="connsiteY0" fmla="*/ 4194 h 1790983"/>
              <a:gd name="connsiteX1" fmla="*/ 1154040 w 11489784"/>
              <a:gd name="connsiteY1" fmla="*/ 313041 h 1790983"/>
              <a:gd name="connsiteX2" fmla="*/ 2466982 w 11489784"/>
              <a:gd name="connsiteY2" fmla="*/ 1500275 h 1790983"/>
              <a:gd name="connsiteX3" fmla="*/ 3424174 w 11489784"/>
              <a:gd name="connsiteY3" fmla="*/ 1790925 h 1790983"/>
              <a:gd name="connsiteX4" fmla="*/ 4338666 w 11489784"/>
              <a:gd name="connsiteY4" fmla="*/ 1356525 h 1790983"/>
              <a:gd name="connsiteX5" fmla="*/ 5017153 w 11489784"/>
              <a:gd name="connsiteY5" fmla="*/ 311700 h 1790983"/>
              <a:gd name="connsiteX6" fmla="*/ 6578553 w 11489784"/>
              <a:gd name="connsiteY6" fmla="*/ 25216 h 1790983"/>
              <a:gd name="connsiteX7" fmla="*/ 11489784 w 11489784"/>
              <a:gd name="connsiteY7" fmla="*/ 9033 h 1790983"/>
              <a:gd name="connsiteX0" fmla="*/ 0 w 11489784"/>
              <a:gd name="connsiteY0" fmla="*/ 110530 h 1897640"/>
              <a:gd name="connsiteX1" fmla="*/ 885419 w 11489784"/>
              <a:gd name="connsiteY1" fmla="*/ 111306 h 1897640"/>
              <a:gd name="connsiteX2" fmla="*/ 2466982 w 11489784"/>
              <a:gd name="connsiteY2" fmla="*/ 1606611 h 1897640"/>
              <a:gd name="connsiteX3" fmla="*/ 3424174 w 11489784"/>
              <a:gd name="connsiteY3" fmla="*/ 1897261 h 1897640"/>
              <a:gd name="connsiteX4" fmla="*/ 4338666 w 11489784"/>
              <a:gd name="connsiteY4" fmla="*/ 1462861 h 1897640"/>
              <a:gd name="connsiteX5" fmla="*/ 5017153 w 11489784"/>
              <a:gd name="connsiteY5" fmla="*/ 418036 h 1897640"/>
              <a:gd name="connsiteX6" fmla="*/ 6578553 w 11489784"/>
              <a:gd name="connsiteY6" fmla="*/ 131552 h 1897640"/>
              <a:gd name="connsiteX7" fmla="*/ 11489784 w 11489784"/>
              <a:gd name="connsiteY7" fmla="*/ 115369 h 1897640"/>
              <a:gd name="connsiteX0" fmla="*/ 0 w 11479452"/>
              <a:gd name="connsiteY0" fmla="*/ 35836 h 1954978"/>
              <a:gd name="connsiteX1" fmla="*/ 875087 w 11479452"/>
              <a:gd name="connsiteY1" fmla="*/ 168644 h 1954978"/>
              <a:gd name="connsiteX2" fmla="*/ 2456650 w 11479452"/>
              <a:gd name="connsiteY2" fmla="*/ 1663949 h 1954978"/>
              <a:gd name="connsiteX3" fmla="*/ 3413842 w 11479452"/>
              <a:gd name="connsiteY3" fmla="*/ 1954599 h 1954978"/>
              <a:gd name="connsiteX4" fmla="*/ 4328334 w 11479452"/>
              <a:gd name="connsiteY4" fmla="*/ 1520199 h 1954978"/>
              <a:gd name="connsiteX5" fmla="*/ 5006821 w 11479452"/>
              <a:gd name="connsiteY5" fmla="*/ 475374 h 1954978"/>
              <a:gd name="connsiteX6" fmla="*/ 6568221 w 11479452"/>
              <a:gd name="connsiteY6" fmla="*/ 188890 h 1954978"/>
              <a:gd name="connsiteX7" fmla="*/ 11479452 w 11479452"/>
              <a:gd name="connsiteY7" fmla="*/ 172707 h 1954978"/>
              <a:gd name="connsiteX0" fmla="*/ 0 w 11479452"/>
              <a:gd name="connsiteY0" fmla="*/ 27830 h 1946972"/>
              <a:gd name="connsiteX1" fmla="*/ 875087 w 11479452"/>
              <a:gd name="connsiteY1" fmla="*/ 160638 h 1946972"/>
              <a:gd name="connsiteX2" fmla="*/ 2456650 w 11479452"/>
              <a:gd name="connsiteY2" fmla="*/ 1655943 h 1946972"/>
              <a:gd name="connsiteX3" fmla="*/ 3413842 w 11479452"/>
              <a:gd name="connsiteY3" fmla="*/ 1946593 h 1946972"/>
              <a:gd name="connsiteX4" fmla="*/ 4328334 w 11479452"/>
              <a:gd name="connsiteY4" fmla="*/ 1512193 h 1946972"/>
              <a:gd name="connsiteX5" fmla="*/ 5006821 w 11479452"/>
              <a:gd name="connsiteY5" fmla="*/ 467368 h 1946972"/>
              <a:gd name="connsiteX6" fmla="*/ 6568221 w 11479452"/>
              <a:gd name="connsiteY6" fmla="*/ 180884 h 1946972"/>
              <a:gd name="connsiteX7" fmla="*/ 11479452 w 11479452"/>
              <a:gd name="connsiteY7" fmla="*/ 164701 h 1946972"/>
              <a:gd name="connsiteX0" fmla="*/ 0 w 11479452"/>
              <a:gd name="connsiteY0" fmla="*/ 7144 h 1926157"/>
              <a:gd name="connsiteX1" fmla="*/ 885419 w 11479452"/>
              <a:gd name="connsiteY1" fmla="*/ 183962 h 1926157"/>
              <a:gd name="connsiteX2" fmla="*/ 2456650 w 11479452"/>
              <a:gd name="connsiteY2" fmla="*/ 1635257 h 1926157"/>
              <a:gd name="connsiteX3" fmla="*/ 3413842 w 11479452"/>
              <a:gd name="connsiteY3" fmla="*/ 1925907 h 1926157"/>
              <a:gd name="connsiteX4" fmla="*/ 4328334 w 11479452"/>
              <a:gd name="connsiteY4" fmla="*/ 1491507 h 1926157"/>
              <a:gd name="connsiteX5" fmla="*/ 5006821 w 11479452"/>
              <a:gd name="connsiteY5" fmla="*/ 446682 h 1926157"/>
              <a:gd name="connsiteX6" fmla="*/ 6568221 w 11479452"/>
              <a:gd name="connsiteY6" fmla="*/ 160198 h 1926157"/>
              <a:gd name="connsiteX7" fmla="*/ 11479452 w 11479452"/>
              <a:gd name="connsiteY7" fmla="*/ 144015 h 1926157"/>
              <a:gd name="connsiteX0" fmla="*/ 0 w 11479452"/>
              <a:gd name="connsiteY0" fmla="*/ 0 h 1919013"/>
              <a:gd name="connsiteX1" fmla="*/ 885419 w 11479452"/>
              <a:gd name="connsiteY1" fmla="*/ 176818 h 1919013"/>
              <a:gd name="connsiteX2" fmla="*/ 2456650 w 11479452"/>
              <a:gd name="connsiteY2" fmla="*/ 1628113 h 1919013"/>
              <a:gd name="connsiteX3" fmla="*/ 3413842 w 11479452"/>
              <a:gd name="connsiteY3" fmla="*/ 1918763 h 1919013"/>
              <a:gd name="connsiteX4" fmla="*/ 4328334 w 11479452"/>
              <a:gd name="connsiteY4" fmla="*/ 1484363 h 1919013"/>
              <a:gd name="connsiteX5" fmla="*/ 5006821 w 11479452"/>
              <a:gd name="connsiteY5" fmla="*/ 439538 h 1919013"/>
              <a:gd name="connsiteX6" fmla="*/ 6568221 w 11479452"/>
              <a:gd name="connsiteY6" fmla="*/ 153054 h 1919013"/>
              <a:gd name="connsiteX7" fmla="*/ 11479452 w 11479452"/>
              <a:gd name="connsiteY7" fmla="*/ 136871 h 1919013"/>
              <a:gd name="connsiteX0" fmla="*/ 0 w 11479452"/>
              <a:gd name="connsiteY0" fmla="*/ 4229 h 1923580"/>
              <a:gd name="connsiteX1" fmla="*/ 844093 w 11479452"/>
              <a:gd name="connsiteY1" fmla="*/ 93027 h 1923580"/>
              <a:gd name="connsiteX2" fmla="*/ 2456650 w 11479452"/>
              <a:gd name="connsiteY2" fmla="*/ 1632342 h 1923580"/>
              <a:gd name="connsiteX3" fmla="*/ 3413842 w 11479452"/>
              <a:gd name="connsiteY3" fmla="*/ 1922992 h 1923580"/>
              <a:gd name="connsiteX4" fmla="*/ 4328334 w 11479452"/>
              <a:gd name="connsiteY4" fmla="*/ 1488592 h 1923580"/>
              <a:gd name="connsiteX5" fmla="*/ 5006821 w 11479452"/>
              <a:gd name="connsiteY5" fmla="*/ 443767 h 1923580"/>
              <a:gd name="connsiteX6" fmla="*/ 6568221 w 11479452"/>
              <a:gd name="connsiteY6" fmla="*/ 157283 h 1923580"/>
              <a:gd name="connsiteX7" fmla="*/ 11479452 w 11479452"/>
              <a:gd name="connsiteY7" fmla="*/ 141100 h 1923580"/>
              <a:gd name="connsiteX0" fmla="*/ 0 w 11479452"/>
              <a:gd name="connsiteY0" fmla="*/ 208885 h 3995814"/>
              <a:gd name="connsiteX1" fmla="*/ 844093 w 11479452"/>
              <a:gd name="connsiteY1" fmla="*/ 297683 h 3995814"/>
              <a:gd name="connsiteX2" fmla="*/ 1991729 w 11479452"/>
              <a:gd name="connsiteY2" fmla="*/ 3960493 h 3995814"/>
              <a:gd name="connsiteX3" fmla="*/ 3413842 w 11479452"/>
              <a:gd name="connsiteY3" fmla="*/ 2127648 h 3995814"/>
              <a:gd name="connsiteX4" fmla="*/ 4328334 w 11479452"/>
              <a:gd name="connsiteY4" fmla="*/ 1693248 h 3995814"/>
              <a:gd name="connsiteX5" fmla="*/ 5006821 w 11479452"/>
              <a:gd name="connsiteY5" fmla="*/ 648423 h 3995814"/>
              <a:gd name="connsiteX6" fmla="*/ 6568221 w 11479452"/>
              <a:gd name="connsiteY6" fmla="*/ 361939 h 3995814"/>
              <a:gd name="connsiteX7" fmla="*/ 11479452 w 11479452"/>
              <a:gd name="connsiteY7" fmla="*/ 345756 h 3995814"/>
              <a:gd name="connsiteX0" fmla="*/ 0 w 11479452"/>
              <a:gd name="connsiteY0" fmla="*/ 208885 h 4371822"/>
              <a:gd name="connsiteX1" fmla="*/ 844093 w 11479452"/>
              <a:gd name="connsiteY1" fmla="*/ 297683 h 4371822"/>
              <a:gd name="connsiteX2" fmla="*/ 1991729 w 11479452"/>
              <a:gd name="connsiteY2" fmla="*/ 3960493 h 4371822"/>
              <a:gd name="connsiteX3" fmla="*/ 3093564 w 11479452"/>
              <a:gd name="connsiteY3" fmla="*/ 4031094 h 4371822"/>
              <a:gd name="connsiteX4" fmla="*/ 4328334 w 11479452"/>
              <a:gd name="connsiteY4" fmla="*/ 1693248 h 4371822"/>
              <a:gd name="connsiteX5" fmla="*/ 5006821 w 11479452"/>
              <a:gd name="connsiteY5" fmla="*/ 648423 h 4371822"/>
              <a:gd name="connsiteX6" fmla="*/ 6568221 w 11479452"/>
              <a:gd name="connsiteY6" fmla="*/ 361939 h 4371822"/>
              <a:gd name="connsiteX7" fmla="*/ 11479452 w 11479452"/>
              <a:gd name="connsiteY7" fmla="*/ 345756 h 4371822"/>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5006821 w 11479452"/>
              <a:gd name="connsiteY5" fmla="*/ 648423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208885 h 4343310"/>
              <a:gd name="connsiteX1" fmla="*/ 844093 w 11479452"/>
              <a:gd name="connsiteY1" fmla="*/ 297683 h 4343310"/>
              <a:gd name="connsiteX2" fmla="*/ 1991729 w 11479452"/>
              <a:gd name="connsiteY2" fmla="*/ 3960493 h 4343310"/>
              <a:gd name="connsiteX3" fmla="*/ 3093564 w 11479452"/>
              <a:gd name="connsiteY3" fmla="*/ 4031094 h 4343310"/>
              <a:gd name="connsiteX4" fmla="*/ 4245682 w 11479452"/>
              <a:gd name="connsiteY4" fmla="*/ 2188364 h 4343310"/>
              <a:gd name="connsiteX5" fmla="*/ 4841515 w 11479452"/>
              <a:gd name="connsiteY5" fmla="*/ 1253564 h 4343310"/>
              <a:gd name="connsiteX6" fmla="*/ 6568221 w 11479452"/>
              <a:gd name="connsiteY6" fmla="*/ 361939 h 4343310"/>
              <a:gd name="connsiteX7" fmla="*/ 11479452 w 11479452"/>
              <a:gd name="connsiteY7" fmla="*/ 345756 h 4343310"/>
              <a:gd name="connsiteX0" fmla="*/ 0 w 11479452"/>
              <a:gd name="connsiteY0" fmla="*/ 41046 h 4156183"/>
              <a:gd name="connsiteX1" fmla="*/ 988735 w 11479452"/>
              <a:gd name="connsiteY1" fmla="*/ 415909 h 4156183"/>
              <a:gd name="connsiteX2" fmla="*/ 1991729 w 11479452"/>
              <a:gd name="connsiteY2" fmla="*/ 3792654 h 4156183"/>
              <a:gd name="connsiteX3" fmla="*/ 3093564 w 11479452"/>
              <a:gd name="connsiteY3" fmla="*/ 3863255 h 4156183"/>
              <a:gd name="connsiteX4" fmla="*/ 4245682 w 11479452"/>
              <a:gd name="connsiteY4" fmla="*/ 2020525 h 4156183"/>
              <a:gd name="connsiteX5" fmla="*/ 4841515 w 11479452"/>
              <a:gd name="connsiteY5" fmla="*/ 1085725 h 4156183"/>
              <a:gd name="connsiteX6" fmla="*/ 6568221 w 11479452"/>
              <a:gd name="connsiteY6" fmla="*/ 194100 h 4156183"/>
              <a:gd name="connsiteX7" fmla="*/ 11479452 w 11479452"/>
              <a:gd name="connsiteY7" fmla="*/ 177917 h 4156183"/>
              <a:gd name="connsiteX0" fmla="*/ 0 w 11479452"/>
              <a:gd name="connsiteY0" fmla="*/ 0 h 4093999"/>
              <a:gd name="connsiteX1" fmla="*/ 1081719 w 11479452"/>
              <a:gd name="connsiteY1" fmla="*/ 693938 h 4093999"/>
              <a:gd name="connsiteX2" fmla="*/ 1991729 w 11479452"/>
              <a:gd name="connsiteY2" fmla="*/ 3751608 h 4093999"/>
              <a:gd name="connsiteX3" fmla="*/ 3093564 w 11479452"/>
              <a:gd name="connsiteY3" fmla="*/ 3822209 h 4093999"/>
              <a:gd name="connsiteX4" fmla="*/ 4245682 w 11479452"/>
              <a:gd name="connsiteY4" fmla="*/ 1979479 h 4093999"/>
              <a:gd name="connsiteX5" fmla="*/ 4841515 w 11479452"/>
              <a:gd name="connsiteY5" fmla="*/ 1044679 h 4093999"/>
              <a:gd name="connsiteX6" fmla="*/ 6568221 w 11479452"/>
              <a:gd name="connsiteY6" fmla="*/ 153054 h 4093999"/>
              <a:gd name="connsiteX7" fmla="*/ 11479452 w 11479452"/>
              <a:gd name="connsiteY7" fmla="*/ 136871 h 4093999"/>
              <a:gd name="connsiteX0" fmla="*/ 0 w 11479452"/>
              <a:gd name="connsiteY0" fmla="*/ 29045 h 4123046"/>
              <a:gd name="connsiteX1" fmla="*/ 1081719 w 11479452"/>
              <a:gd name="connsiteY1" fmla="*/ 722983 h 4123046"/>
              <a:gd name="connsiteX2" fmla="*/ 1991729 w 11479452"/>
              <a:gd name="connsiteY2" fmla="*/ 3780653 h 4123046"/>
              <a:gd name="connsiteX3" fmla="*/ 3093564 w 11479452"/>
              <a:gd name="connsiteY3" fmla="*/ 3851254 h 4123046"/>
              <a:gd name="connsiteX4" fmla="*/ 4245682 w 11479452"/>
              <a:gd name="connsiteY4" fmla="*/ 2008524 h 4123046"/>
              <a:gd name="connsiteX5" fmla="*/ 4841515 w 11479452"/>
              <a:gd name="connsiteY5" fmla="*/ 1073724 h 4123046"/>
              <a:gd name="connsiteX6" fmla="*/ 6568221 w 11479452"/>
              <a:gd name="connsiteY6" fmla="*/ 182099 h 4123046"/>
              <a:gd name="connsiteX7" fmla="*/ 11479452 w 11479452"/>
              <a:gd name="connsiteY7" fmla="*/ 165916 h 4123046"/>
              <a:gd name="connsiteX0" fmla="*/ 0 w 11479452"/>
              <a:gd name="connsiteY0" fmla="*/ 69782 h 4171020"/>
              <a:gd name="connsiteX1" fmla="*/ 1061056 w 11479452"/>
              <a:gd name="connsiteY1" fmla="*/ 653695 h 4171020"/>
              <a:gd name="connsiteX2" fmla="*/ 1991729 w 11479452"/>
              <a:gd name="connsiteY2" fmla="*/ 3821390 h 4171020"/>
              <a:gd name="connsiteX3" fmla="*/ 3093564 w 11479452"/>
              <a:gd name="connsiteY3" fmla="*/ 3891991 h 4171020"/>
              <a:gd name="connsiteX4" fmla="*/ 4245682 w 11479452"/>
              <a:gd name="connsiteY4" fmla="*/ 2049261 h 4171020"/>
              <a:gd name="connsiteX5" fmla="*/ 4841515 w 11479452"/>
              <a:gd name="connsiteY5" fmla="*/ 1114461 h 4171020"/>
              <a:gd name="connsiteX6" fmla="*/ 6568221 w 11479452"/>
              <a:gd name="connsiteY6" fmla="*/ 222836 h 4171020"/>
              <a:gd name="connsiteX7" fmla="*/ 11479452 w 11479452"/>
              <a:gd name="connsiteY7" fmla="*/ 206653 h 4171020"/>
              <a:gd name="connsiteX0" fmla="*/ 0 w 11479452"/>
              <a:gd name="connsiteY0" fmla="*/ 41756 h 4142993"/>
              <a:gd name="connsiteX1" fmla="*/ 1061056 w 11479452"/>
              <a:gd name="connsiteY1" fmla="*/ 625669 h 4142993"/>
              <a:gd name="connsiteX2" fmla="*/ 1991729 w 11479452"/>
              <a:gd name="connsiteY2" fmla="*/ 3793364 h 4142993"/>
              <a:gd name="connsiteX3" fmla="*/ 3093564 w 11479452"/>
              <a:gd name="connsiteY3" fmla="*/ 3863965 h 4142993"/>
              <a:gd name="connsiteX4" fmla="*/ 4245682 w 11479452"/>
              <a:gd name="connsiteY4" fmla="*/ 2021235 h 4142993"/>
              <a:gd name="connsiteX5" fmla="*/ 4841515 w 11479452"/>
              <a:gd name="connsiteY5" fmla="*/ 1086435 h 4142993"/>
              <a:gd name="connsiteX6" fmla="*/ 6568221 w 11479452"/>
              <a:gd name="connsiteY6" fmla="*/ 194810 h 4142993"/>
              <a:gd name="connsiteX7" fmla="*/ 11479452 w 11479452"/>
              <a:gd name="connsiteY7" fmla="*/ 178627 h 4142993"/>
              <a:gd name="connsiteX0" fmla="*/ 0 w 11479452"/>
              <a:gd name="connsiteY0" fmla="*/ 46463 h 4147700"/>
              <a:gd name="connsiteX1" fmla="*/ 1061056 w 11479452"/>
              <a:gd name="connsiteY1" fmla="*/ 630376 h 4147700"/>
              <a:gd name="connsiteX2" fmla="*/ 1991729 w 11479452"/>
              <a:gd name="connsiteY2" fmla="*/ 3798071 h 4147700"/>
              <a:gd name="connsiteX3" fmla="*/ 3093564 w 11479452"/>
              <a:gd name="connsiteY3" fmla="*/ 3868672 h 4147700"/>
              <a:gd name="connsiteX4" fmla="*/ 4245682 w 11479452"/>
              <a:gd name="connsiteY4" fmla="*/ 2025942 h 4147700"/>
              <a:gd name="connsiteX5" fmla="*/ 4841515 w 11479452"/>
              <a:gd name="connsiteY5" fmla="*/ 1091142 h 4147700"/>
              <a:gd name="connsiteX6" fmla="*/ 6568221 w 11479452"/>
              <a:gd name="connsiteY6" fmla="*/ 199517 h 4147700"/>
              <a:gd name="connsiteX7" fmla="*/ 11479452 w 11479452"/>
              <a:gd name="connsiteY7" fmla="*/ 183334 h 4147700"/>
              <a:gd name="connsiteX0" fmla="*/ 0 w 11479452"/>
              <a:gd name="connsiteY0" fmla="*/ 6726 h 4107963"/>
              <a:gd name="connsiteX1" fmla="*/ 1061056 w 11479452"/>
              <a:gd name="connsiteY1" fmla="*/ 590639 h 4107963"/>
              <a:gd name="connsiteX2" fmla="*/ 1991729 w 11479452"/>
              <a:gd name="connsiteY2" fmla="*/ 3758334 h 4107963"/>
              <a:gd name="connsiteX3" fmla="*/ 3093564 w 11479452"/>
              <a:gd name="connsiteY3" fmla="*/ 3828935 h 4107963"/>
              <a:gd name="connsiteX4" fmla="*/ 4245682 w 11479452"/>
              <a:gd name="connsiteY4" fmla="*/ 1986205 h 4107963"/>
              <a:gd name="connsiteX5" fmla="*/ 4841515 w 11479452"/>
              <a:gd name="connsiteY5" fmla="*/ 1051405 h 4107963"/>
              <a:gd name="connsiteX6" fmla="*/ 6568221 w 11479452"/>
              <a:gd name="connsiteY6" fmla="*/ 159780 h 4107963"/>
              <a:gd name="connsiteX7" fmla="*/ 11479452 w 11479452"/>
              <a:gd name="connsiteY7" fmla="*/ 143597 h 4107963"/>
              <a:gd name="connsiteX0" fmla="*/ 0 w 11479452"/>
              <a:gd name="connsiteY0" fmla="*/ 0 h 4171676"/>
              <a:gd name="connsiteX1" fmla="*/ 1061056 w 11479452"/>
              <a:gd name="connsiteY1" fmla="*/ 583913 h 4171676"/>
              <a:gd name="connsiteX2" fmla="*/ 2022724 w 11479452"/>
              <a:gd name="connsiteY2" fmla="*/ 3861634 h 4171676"/>
              <a:gd name="connsiteX3" fmla="*/ 3093564 w 11479452"/>
              <a:gd name="connsiteY3" fmla="*/ 3822209 h 4171676"/>
              <a:gd name="connsiteX4" fmla="*/ 4245682 w 11479452"/>
              <a:gd name="connsiteY4" fmla="*/ 1979479 h 4171676"/>
              <a:gd name="connsiteX5" fmla="*/ 4841515 w 11479452"/>
              <a:gd name="connsiteY5" fmla="*/ 1044679 h 4171676"/>
              <a:gd name="connsiteX6" fmla="*/ 6568221 w 11479452"/>
              <a:gd name="connsiteY6" fmla="*/ 153054 h 4171676"/>
              <a:gd name="connsiteX7" fmla="*/ 11479452 w 11479452"/>
              <a:gd name="connsiteY7" fmla="*/ 136871 h 4171676"/>
              <a:gd name="connsiteX0" fmla="*/ 0 w 11479452"/>
              <a:gd name="connsiteY0" fmla="*/ 0 h 4197287"/>
              <a:gd name="connsiteX1" fmla="*/ 1061056 w 11479452"/>
              <a:gd name="connsiteY1" fmla="*/ 583913 h 4197287"/>
              <a:gd name="connsiteX2" fmla="*/ 2022724 w 11479452"/>
              <a:gd name="connsiteY2" fmla="*/ 3861634 h 4197287"/>
              <a:gd name="connsiteX3" fmla="*/ 3062569 w 11479452"/>
              <a:gd name="connsiteY3" fmla="*/ 3877221 h 4197287"/>
              <a:gd name="connsiteX4" fmla="*/ 4245682 w 11479452"/>
              <a:gd name="connsiteY4" fmla="*/ 1979479 h 4197287"/>
              <a:gd name="connsiteX5" fmla="*/ 4841515 w 11479452"/>
              <a:gd name="connsiteY5" fmla="*/ 1044679 h 4197287"/>
              <a:gd name="connsiteX6" fmla="*/ 6568221 w 11479452"/>
              <a:gd name="connsiteY6" fmla="*/ 153054 h 4197287"/>
              <a:gd name="connsiteX7" fmla="*/ 11479452 w 11479452"/>
              <a:gd name="connsiteY7" fmla="*/ 136871 h 4197287"/>
              <a:gd name="connsiteX0" fmla="*/ 0 w 11479452"/>
              <a:gd name="connsiteY0" fmla="*/ 0 h 4208273"/>
              <a:gd name="connsiteX1" fmla="*/ 1061056 w 11479452"/>
              <a:gd name="connsiteY1" fmla="*/ 583913 h 4208273"/>
              <a:gd name="connsiteX2" fmla="*/ 2022724 w 11479452"/>
              <a:gd name="connsiteY2" fmla="*/ 3861634 h 4208273"/>
              <a:gd name="connsiteX3" fmla="*/ 3062569 w 11479452"/>
              <a:gd name="connsiteY3" fmla="*/ 3877221 h 4208273"/>
              <a:gd name="connsiteX4" fmla="*/ 4245682 w 11479452"/>
              <a:gd name="connsiteY4" fmla="*/ 1979479 h 4208273"/>
              <a:gd name="connsiteX5" fmla="*/ 4841515 w 11479452"/>
              <a:gd name="connsiteY5" fmla="*/ 1044679 h 4208273"/>
              <a:gd name="connsiteX6" fmla="*/ 6568221 w 11479452"/>
              <a:gd name="connsiteY6" fmla="*/ 153054 h 4208273"/>
              <a:gd name="connsiteX7" fmla="*/ 11479452 w 11479452"/>
              <a:gd name="connsiteY7" fmla="*/ 136871 h 4208273"/>
              <a:gd name="connsiteX0" fmla="*/ 0 w 11479452"/>
              <a:gd name="connsiteY0" fmla="*/ 0 h 4203966"/>
              <a:gd name="connsiteX1" fmla="*/ 1061056 w 11479452"/>
              <a:gd name="connsiteY1" fmla="*/ 583913 h 4203966"/>
              <a:gd name="connsiteX2" fmla="*/ 2022724 w 11479452"/>
              <a:gd name="connsiteY2" fmla="*/ 3861634 h 4203966"/>
              <a:gd name="connsiteX3" fmla="*/ 3062569 w 11479452"/>
              <a:gd name="connsiteY3" fmla="*/ 3877221 h 4203966"/>
              <a:gd name="connsiteX4" fmla="*/ 4018387 w 11479452"/>
              <a:gd name="connsiteY4" fmla="*/ 1858450 h 4203966"/>
              <a:gd name="connsiteX5" fmla="*/ 4841515 w 11479452"/>
              <a:gd name="connsiteY5" fmla="*/ 1044679 h 4203966"/>
              <a:gd name="connsiteX6" fmla="*/ 6568221 w 11479452"/>
              <a:gd name="connsiteY6" fmla="*/ 153054 h 4203966"/>
              <a:gd name="connsiteX7" fmla="*/ 11479452 w 11479452"/>
              <a:gd name="connsiteY7" fmla="*/ 136871 h 4203966"/>
              <a:gd name="connsiteX0" fmla="*/ 0 w 11479452"/>
              <a:gd name="connsiteY0" fmla="*/ 0 h 4203965"/>
              <a:gd name="connsiteX1" fmla="*/ 1061056 w 11479452"/>
              <a:gd name="connsiteY1" fmla="*/ 583913 h 4203965"/>
              <a:gd name="connsiteX2" fmla="*/ 2022724 w 11479452"/>
              <a:gd name="connsiteY2" fmla="*/ 3861634 h 4203965"/>
              <a:gd name="connsiteX3" fmla="*/ 3062569 w 11479452"/>
              <a:gd name="connsiteY3" fmla="*/ 3877221 h 4203965"/>
              <a:gd name="connsiteX4" fmla="*/ 4018387 w 11479452"/>
              <a:gd name="connsiteY4" fmla="*/ 1858450 h 4203965"/>
              <a:gd name="connsiteX5" fmla="*/ 4820852 w 11479452"/>
              <a:gd name="connsiteY5" fmla="*/ 406530 h 4203965"/>
              <a:gd name="connsiteX6" fmla="*/ 6568221 w 11479452"/>
              <a:gd name="connsiteY6" fmla="*/ 153054 h 4203965"/>
              <a:gd name="connsiteX7" fmla="*/ 11479452 w 11479452"/>
              <a:gd name="connsiteY7" fmla="*/ 136871 h 4203965"/>
              <a:gd name="connsiteX0" fmla="*/ 0 w 11479452"/>
              <a:gd name="connsiteY0" fmla="*/ 0 h 4275078"/>
              <a:gd name="connsiteX1" fmla="*/ 1061056 w 11479452"/>
              <a:gd name="connsiteY1" fmla="*/ 583913 h 4275078"/>
              <a:gd name="connsiteX2" fmla="*/ 2022724 w 11479452"/>
              <a:gd name="connsiteY2" fmla="*/ 3861634 h 4275078"/>
              <a:gd name="connsiteX3" fmla="*/ 3372516 w 11479452"/>
              <a:gd name="connsiteY3" fmla="*/ 4009252 h 4275078"/>
              <a:gd name="connsiteX4" fmla="*/ 4018387 w 11479452"/>
              <a:gd name="connsiteY4" fmla="*/ 1858450 h 4275078"/>
              <a:gd name="connsiteX5" fmla="*/ 4820852 w 11479452"/>
              <a:gd name="connsiteY5" fmla="*/ 406530 h 4275078"/>
              <a:gd name="connsiteX6" fmla="*/ 6568221 w 11479452"/>
              <a:gd name="connsiteY6" fmla="*/ 153054 h 4275078"/>
              <a:gd name="connsiteX7" fmla="*/ 11479452 w 11479452"/>
              <a:gd name="connsiteY7" fmla="*/ 136871 h 4275078"/>
              <a:gd name="connsiteX0" fmla="*/ 0 w 11479452"/>
              <a:gd name="connsiteY0" fmla="*/ 0 h 4274370"/>
              <a:gd name="connsiteX1" fmla="*/ 1061056 w 11479452"/>
              <a:gd name="connsiteY1" fmla="*/ 583913 h 4274370"/>
              <a:gd name="connsiteX2" fmla="*/ 2022724 w 11479452"/>
              <a:gd name="connsiteY2" fmla="*/ 3861634 h 4274370"/>
              <a:gd name="connsiteX3" fmla="*/ 3372516 w 11479452"/>
              <a:gd name="connsiteY3" fmla="*/ 4009252 h 4274370"/>
              <a:gd name="connsiteX4" fmla="*/ 4090708 w 11479452"/>
              <a:gd name="connsiteY4" fmla="*/ 1869453 h 4274370"/>
              <a:gd name="connsiteX5" fmla="*/ 4820852 w 11479452"/>
              <a:gd name="connsiteY5" fmla="*/ 406530 h 4274370"/>
              <a:gd name="connsiteX6" fmla="*/ 6568221 w 11479452"/>
              <a:gd name="connsiteY6" fmla="*/ 153054 h 4274370"/>
              <a:gd name="connsiteX7" fmla="*/ 11479452 w 11479452"/>
              <a:gd name="connsiteY7" fmla="*/ 136871 h 4274370"/>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789858 w 11479452"/>
              <a:gd name="connsiteY5" fmla="*/ 472546 h 4274369"/>
              <a:gd name="connsiteX6" fmla="*/ 6568221 w 11479452"/>
              <a:gd name="connsiteY6" fmla="*/ 153054 h 4274369"/>
              <a:gd name="connsiteX7" fmla="*/ 11479452 w 11479452"/>
              <a:gd name="connsiteY7" fmla="*/ 136871 h 4274369"/>
              <a:gd name="connsiteX0" fmla="*/ 0 w 11479452"/>
              <a:gd name="connsiteY0" fmla="*/ 0 h 4274369"/>
              <a:gd name="connsiteX1" fmla="*/ 1061056 w 11479452"/>
              <a:gd name="connsiteY1" fmla="*/ 583913 h 4274369"/>
              <a:gd name="connsiteX2" fmla="*/ 2022724 w 11479452"/>
              <a:gd name="connsiteY2" fmla="*/ 3861634 h 4274369"/>
              <a:gd name="connsiteX3" fmla="*/ 3372516 w 11479452"/>
              <a:gd name="connsiteY3" fmla="*/ 4009252 h 4274369"/>
              <a:gd name="connsiteX4" fmla="*/ 4090708 w 11479452"/>
              <a:gd name="connsiteY4" fmla="*/ 1869453 h 4274369"/>
              <a:gd name="connsiteX5" fmla="*/ 4810521 w 11479452"/>
              <a:gd name="connsiteY5" fmla="*/ 439538 h 4274369"/>
              <a:gd name="connsiteX6" fmla="*/ 6568221 w 11479452"/>
              <a:gd name="connsiteY6" fmla="*/ 153054 h 4274369"/>
              <a:gd name="connsiteX7" fmla="*/ 11479452 w 11479452"/>
              <a:gd name="connsiteY7" fmla="*/ 136871 h 4274369"/>
              <a:gd name="connsiteX0" fmla="*/ 0 w 11479452"/>
              <a:gd name="connsiteY0" fmla="*/ 0 h 4324662"/>
              <a:gd name="connsiteX1" fmla="*/ 1061056 w 11479452"/>
              <a:gd name="connsiteY1" fmla="*/ 583913 h 4324662"/>
              <a:gd name="connsiteX2" fmla="*/ 2115708 w 11479452"/>
              <a:gd name="connsiteY2" fmla="*/ 3949654 h 4324662"/>
              <a:gd name="connsiteX3" fmla="*/ 3372516 w 11479452"/>
              <a:gd name="connsiteY3" fmla="*/ 4009252 h 4324662"/>
              <a:gd name="connsiteX4" fmla="*/ 4090708 w 11479452"/>
              <a:gd name="connsiteY4" fmla="*/ 1869453 h 4324662"/>
              <a:gd name="connsiteX5" fmla="*/ 4810521 w 11479452"/>
              <a:gd name="connsiteY5" fmla="*/ 439538 h 4324662"/>
              <a:gd name="connsiteX6" fmla="*/ 6568221 w 11479452"/>
              <a:gd name="connsiteY6" fmla="*/ 153054 h 4324662"/>
              <a:gd name="connsiteX7" fmla="*/ 11479452 w 11479452"/>
              <a:gd name="connsiteY7" fmla="*/ 136871 h 4324662"/>
              <a:gd name="connsiteX0" fmla="*/ 0 w 11479452"/>
              <a:gd name="connsiteY0" fmla="*/ 0 h 4242604"/>
              <a:gd name="connsiteX1" fmla="*/ 1061056 w 11479452"/>
              <a:gd name="connsiteY1" fmla="*/ 583913 h 4242604"/>
              <a:gd name="connsiteX2" fmla="*/ 2115708 w 11479452"/>
              <a:gd name="connsiteY2" fmla="*/ 3949654 h 4242604"/>
              <a:gd name="connsiteX3" fmla="*/ 3455168 w 11479452"/>
              <a:gd name="connsiteY3" fmla="*/ 3833210 h 4242604"/>
              <a:gd name="connsiteX4" fmla="*/ 4090708 w 11479452"/>
              <a:gd name="connsiteY4" fmla="*/ 1869453 h 4242604"/>
              <a:gd name="connsiteX5" fmla="*/ 4810521 w 11479452"/>
              <a:gd name="connsiteY5" fmla="*/ 439538 h 4242604"/>
              <a:gd name="connsiteX6" fmla="*/ 6568221 w 11479452"/>
              <a:gd name="connsiteY6" fmla="*/ 153054 h 4242604"/>
              <a:gd name="connsiteX7" fmla="*/ 11479452 w 11479452"/>
              <a:gd name="connsiteY7" fmla="*/ 136871 h 4242604"/>
              <a:gd name="connsiteX0" fmla="*/ 0 w 11479452"/>
              <a:gd name="connsiteY0" fmla="*/ 0 h 4189644"/>
              <a:gd name="connsiteX1" fmla="*/ 1061056 w 11479452"/>
              <a:gd name="connsiteY1" fmla="*/ 583913 h 4189644"/>
              <a:gd name="connsiteX2" fmla="*/ 2064049 w 11479452"/>
              <a:gd name="connsiteY2" fmla="*/ 3872637 h 4189644"/>
              <a:gd name="connsiteX3" fmla="*/ 3455168 w 11479452"/>
              <a:gd name="connsiteY3" fmla="*/ 3833210 h 4189644"/>
              <a:gd name="connsiteX4" fmla="*/ 4090708 w 11479452"/>
              <a:gd name="connsiteY4" fmla="*/ 1869453 h 4189644"/>
              <a:gd name="connsiteX5" fmla="*/ 4810521 w 11479452"/>
              <a:gd name="connsiteY5" fmla="*/ 439538 h 4189644"/>
              <a:gd name="connsiteX6" fmla="*/ 6568221 w 11479452"/>
              <a:gd name="connsiteY6" fmla="*/ 153054 h 4189644"/>
              <a:gd name="connsiteX7" fmla="*/ 11479452 w 11479452"/>
              <a:gd name="connsiteY7" fmla="*/ 136871 h 4189644"/>
              <a:gd name="connsiteX0" fmla="*/ 0 w 11479452"/>
              <a:gd name="connsiteY0" fmla="*/ 0 h 4270768"/>
              <a:gd name="connsiteX1" fmla="*/ 1061056 w 11479452"/>
              <a:gd name="connsiteY1" fmla="*/ 583913 h 4270768"/>
              <a:gd name="connsiteX2" fmla="*/ 2064049 w 11479452"/>
              <a:gd name="connsiteY2" fmla="*/ 3872637 h 4270768"/>
              <a:gd name="connsiteX3" fmla="*/ 3455168 w 11479452"/>
              <a:gd name="connsiteY3" fmla="*/ 3833210 h 4270768"/>
              <a:gd name="connsiteX4" fmla="*/ 4810521 w 11479452"/>
              <a:gd name="connsiteY4" fmla="*/ 439538 h 4270768"/>
              <a:gd name="connsiteX5" fmla="*/ 6568221 w 11479452"/>
              <a:gd name="connsiteY5" fmla="*/ 153054 h 4270768"/>
              <a:gd name="connsiteX6" fmla="*/ 11479452 w 11479452"/>
              <a:gd name="connsiteY6" fmla="*/ 136871 h 4270768"/>
              <a:gd name="connsiteX0" fmla="*/ 0 w 11221163"/>
              <a:gd name="connsiteY0" fmla="*/ 0 h 4270768"/>
              <a:gd name="connsiteX1" fmla="*/ 1061056 w 11221163"/>
              <a:gd name="connsiteY1" fmla="*/ 583913 h 4270768"/>
              <a:gd name="connsiteX2" fmla="*/ 2064049 w 11221163"/>
              <a:gd name="connsiteY2" fmla="*/ 3872637 h 4270768"/>
              <a:gd name="connsiteX3" fmla="*/ 3455168 w 11221163"/>
              <a:gd name="connsiteY3" fmla="*/ 3833210 h 4270768"/>
              <a:gd name="connsiteX4" fmla="*/ 4810521 w 11221163"/>
              <a:gd name="connsiteY4" fmla="*/ 439538 h 4270768"/>
              <a:gd name="connsiteX5" fmla="*/ 6568221 w 11221163"/>
              <a:gd name="connsiteY5" fmla="*/ 153054 h 4270768"/>
              <a:gd name="connsiteX6" fmla="*/ 11221163 w 11221163"/>
              <a:gd name="connsiteY6" fmla="*/ 147873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14866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6568221 w 11210831"/>
              <a:gd name="connsiteY5" fmla="*/ 153054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70768"/>
              <a:gd name="connsiteX1" fmla="*/ 1061056 w 11210831"/>
              <a:gd name="connsiteY1" fmla="*/ 583913 h 4270768"/>
              <a:gd name="connsiteX2" fmla="*/ 2064049 w 11210831"/>
              <a:gd name="connsiteY2" fmla="*/ 3872637 h 4270768"/>
              <a:gd name="connsiteX3" fmla="*/ 3455168 w 11210831"/>
              <a:gd name="connsiteY3" fmla="*/ 3833210 h 4270768"/>
              <a:gd name="connsiteX4" fmla="*/ 4810521 w 11210831"/>
              <a:gd name="connsiteY4" fmla="*/ 439538 h 4270768"/>
              <a:gd name="connsiteX5" fmla="*/ 5783829 w 11210831"/>
              <a:gd name="connsiteY5" fmla="*/ 178956 h 4270768"/>
              <a:gd name="connsiteX6" fmla="*/ 11210831 w 11210831"/>
              <a:gd name="connsiteY6" fmla="*/ 101915 h 4270768"/>
              <a:gd name="connsiteX0" fmla="*/ 0 w 11210831"/>
              <a:gd name="connsiteY0" fmla="*/ 0 h 4250875"/>
              <a:gd name="connsiteX1" fmla="*/ 1061056 w 11210831"/>
              <a:gd name="connsiteY1" fmla="*/ 583913 h 4250875"/>
              <a:gd name="connsiteX2" fmla="*/ 2064049 w 11210831"/>
              <a:gd name="connsiteY2" fmla="*/ 3872637 h 4250875"/>
              <a:gd name="connsiteX3" fmla="*/ 3455168 w 11210831"/>
              <a:gd name="connsiteY3" fmla="*/ 3833210 h 4250875"/>
              <a:gd name="connsiteX4" fmla="*/ 4634185 w 11210831"/>
              <a:gd name="connsiteY4" fmla="*/ 769788 h 4250875"/>
              <a:gd name="connsiteX5" fmla="*/ 5783829 w 11210831"/>
              <a:gd name="connsiteY5" fmla="*/ 178956 h 4250875"/>
              <a:gd name="connsiteX6" fmla="*/ 11210831 w 11210831"/>
              <a:gd name="connsiteY6" fmla="*/ 101915 h 4250875"/>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50874"/>
              <a:gd name="connsiteX1" fmla="*/ 1061056 w 11210831"/>
              <a:gd name="connsiteY1" fmla="*/ 583913 h 4250874"/>
              <a:gd name="connsiteX2" fmla="*/ 2064049 w 11210831"/>
              <a:gd name="connsiteY2" fmla="*/ 3872637 h 4250874"/>
              <a:gd name="connsiteX3" fmla="*/ 3455168 w 11210831"/>
              <a:gd name="connsiteY3" fmla="*/ 3833210 h 4250874"/>
              <a:gd name="connsiteX4" fmla="*/ 4634185 w 11210831"/>
              <a:gd name="connsiteY4" fmla="*/ 769788 h 4250874"/>
              <a:gd name="connsiteX5" fmla="*/ 5783829 w 11210831"/>
              <a:gd name="connsiteY5" fmla="*/ 178956 h 4250874"/>
              <a:gd name="connsiteX6" fmla="*/ 11210831 w 11210831"/>
              <a:gd name="connsiteY6" fmla="*/ 101915 h 4250874"/>
              <a:gd name="connsiteX0" fmla="*/ 0 w 11210831"/>
              <a:gd name="connsiteY0" fmla="*/ 0 h 4240970"/>
              <a:gd name="connsiteX1" fmla="*/ 1061056 w 11210831"/>
              <a:gd name="connsiteY1" fmla="*/ 583913 h 4240970"/>
              <a:gd name="connsiteX2" fmla="*/ 2064049 w 11210831"/>
              <a:gd name="connsiteY2" fmla="*/ 3872637 h 4240970"/>
              <a:gd name="connsiteX3" fmla="*/ 3455168 w 11210831"/>
              <a:gd name="connsiteY3" fmla="*/ 3833210 h 4240970"/>
              <a:gd name="connsiteX4" fmla="*/ 4567300 w 11210831"/>
              <a:gd name="connsiteY4" fmla="*/ 938150 h 4240970"/>
              <a:gd name="connsiteX5" fmla="*/ 5783829 w 11210831"/>
              <a:gd name="connsiteY5" fmla="*/ 178956 h 4240970"/>
              <a:gd name="connsiteX6" fmla="*/ 11210831 w 11210831"/>
              <a:gd name="connsiteY6" fmla="*/ 101915 h 4240970"/>
              <a:gd name="connsiteX0" fmla="*/ 0 w 11210831"/>
              <a:gd name="connsiteY0" fmla="*/ 0 h 4247741"/>
              <a:gd name="connsiteX1" fmla="*/ 1061056 w 11210831"/>
              <a:gd name="connsiteY1" fmla="*/ 583913 h 4247741"/>
              <a:gd name="connsiteX2" fmla="*/ 2064049 w 11210831"/>
              <a:gd name="connsiteY2" fmla="*/ 3872637 h 4247741"/>
              <a:gd name="connsiteX3" fmla="*/ 3546377 w 11210831"/>
              <a:gd name="connsiteY3" fmla="*/ 3846161 h 4247741"/>
              <a:gd name="connsiteX4" fmla="*/ 4567300 w 11210831"/>
              <a:gd name="connsiteY4" fmla="*/ 938150 h 4247741"/>
              <a:gd name="connsiteX5" fmla="*/ 5783829 w 11210831"/>
              <a:gd name="connsiteY5" fmla="*/ 178956 h 4247741"/>
              <a:gd name="connsiteX6" fmla="*/ 11210831 w 11210831"/>
              <a:gd name="connsiteY6" fmla="*/ 101915 h 4247741"/>
              <a:gd name="connsiteX0" fmla="*/ 0 w 11210831"/>
              <a:gd name="connsiteY0" fmla="*/ 0 h 4251626"/>
              <a:gd name="connsiteX1" fmla="*/ 1061056 w 11210831"/>
              <a:gd name="connsiteY1" fmla="*/ 583913 h 4251626"/>
              <a:gd name="connsiteX2" fmla="*/ 2106612 w 11210831"/>
              <a:gd name="connsiteY2" fmla="*/ 3879113 h 4251626"/>
              <a:gd name="connsiteX3" fmla="*/ 3546377 w 11210831"/>
              <a:gd name="connsiteY3" fmla="*/ 3846161 h 4251626"/>
              <a:gd name="connsiteX4" fmla="*/ 4567300 w 11210831"/>
              <a:gd name="connsiteY4" fmla="*/ 938150 h 4251626"/>
              <a:gd name="connsiteX5" fmla="*/ 5783829 w 11210831"/>
              <a:gd name="connsiteY5" fmla="*/ 178956 h 4251626"/>
              <a:gd name="connsiteX6" fmla="*/ 11210831 w 11210831"/>
              <a:gd name="connsiteY6" fmla="*/ 101915 h 4251626"/>
              <a:gd name="connsiteX0" fmla="*/ 0 w 11210831"/>
              <a:gd name="connsiteY0" fmla="*/ 0 h 4212176"/>
              <a:gd name="connsiteX1" fmla="*/ 1061056 w 11210831"/>
              <a:gd name="connsiteY1" fmla="*/ 583913 h 4212176"/>
              <a:gd name="connsiteX2" fmla="*/ 2106612 w 11210831"/>
              <a:gd name="connsiteY2" fmla="*/ 3879113 h 4212176"/>
              <a:gd name="connsiteX3" fmla="*/ 3546377 w 11210831"/>
              <a:gd name="connsiteY3" fmla="*/ 3846161 h 4212176"/>
              <a:gd name="connsiteX4" fmla="*/ 4567300 w 11210831"/>
              <a:gd name="connsiteY4" fmla="*/ 938150 h 4212176"/>
              <a:gd name="connsiteX5" fmla="*/ 5783829 w 11210831"/>
              <a:gd name="connsiteY5" fmla="*/ 178956 h 4212176"/>
              <a:gd name="connsiteX6" fmla="*/ 11210831 w 11210831"/>
              <a:gd name="connsiteY6" fmla="*/ 101915 h 4212176"/>
              <a:gd name="connsiteX0" fmla="*/ 0 w 11210831"/>
              <a:gd name="connsiteY0" fmla="*/ 0 h 4240336"/>
              <a:gd name="connsiteX1" fmla="*/ 1061056 w 11210831"/>
              <a:gd name="connsiteY1" fmla="*/ 583913 h 4240336"/>
              <a:gd name="connsiteX2" fmla="*/ 2106612 w 11210831"/>
              <a:gd name="connsiteY2" fmla="*/ 3879113 h 4240336"/>
              <a:gd name="connsiteX3" fmla="*/ 3546377 w 11210831"/>
              <a:gd name="connsiteY3" fmla="*/ 3846161 h 4240336"/>
              <a:gd name="connsiteX4" fmla="*/ 4567300 w 11210831"/>
              <a:gd name="connsiteY4" fmla="*/ 938150 h 4240336"/>
              <a:gd name="connsiteX5" fmla="*/ 5783829 w 11210831"/>
              <a:gd name="connsiteY5" fmla="*/ 178956 h 4240336"/>
              <a:gd name="connsiteX6" fmla="*/ 11210831 w 11210831"/>
              <a:gd name="connsiteY6" fmla="*/ 101915 h 4240336"/>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1245"/>
              <a:gd name="connsiteX1" fmla="*/ 1061056 w 11210831"/>
              <a:gd name="connsiteY1" fmla="*/ 583913 h 4251245"/>
              <a:gd name="connsiteX2" fmla="*/ 2106612 w 11210831"/>
              <a:gd name="connsiteY2" fmla="*/ 3879113 h 4251245"/>
              <a:gd name="connsiteX3" fmla="*/ 3546377 w 11210831"/>
              <a:gd name="connsiteY3" fmla="*/ 3846161 h 4251245"/>
              <a:gd name="connsiteX4" fmla="*/ 4567300 w 11210831"/>
              <a:gd name="connsiteY4" fmla="*/ 944625 h 4251245"/>
              <a:gd name="connsiteX5" fmla="*/ 5783829 w 11210831"/>
              <a:gd name="connsiteY5" fmla="*/ 178956 h 4251245"/>
              <a:gd name="connsiteX6" fmla="*/ 11210831 w 11210831"/>
              <a:gd name="connsiteY6" fmla="*/ 101915 h 4251245"/>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6590"/>
              <a:gd name="connsiteX1" fmla="*/ 1061056 w 11210831"/>
              <a:gd name="connsiteY1" fmla="*/ 583913 h 4256590"/>
              <a:gd name="connsiteX2" fmla="*/ 2106612 w 11210831"/>
              <a:gd name="connsiteY2" fmla="*/ 3879113 h 4256590"/>
              <a:gd name="connsiteX3" fmla="*/ 3546377 w 11210831"/>
              <a:gd name="connsiteY3" fmla="*/ 3846161 h 4256590"/>
              <a:gd name="connsiteX4" fmla="*/ 4634186 w 11210831"/>
              <a:gd name="connsiteY4" fmla="*/ 853969 h 4256590"/>
              <a:gd name="connsiteX5" fmla="*/ 5783829 w 11210831"/>
              <a:gd name="connsiteY5" fmla="*/ 178956 h 4256590"/>
              <a:gd name="connsiteX6" fmla="*/ 11210831 w 11210831"/>
              <a:gd name="connsiteY6" fmla="*/ 101915 h 4256590"/>
              <a:gd name="connsiteX0" fmla="*/ 0 w 11210831"/>
              <a:gd name="connsiteY0" fmla="*/ 0 h 4253529"/>
              <a:gd name="connsiteX1" fmla="*/ 1061056 w 11210831"/>
              <a:gd name="connsiteY1" fmla="*/ 583913 h 4253529"/>
              <a:gd name="connsiteX2" fmla="*/ 2106612 w 11210831"/>
              <a:gd name="connsiteY2" fmla="*/ 3879113 h 4253529"/>
              <a:gd name="connsiteX3" fmla="*/ 3546377 w 11210831"/>
              <a:gd name="connsiteY3" fmla="*/ 3846161 h 4253529"/>
              <a:gd name="connsiteX4" fmla="*/ 4615945 w 11210831"/>
              <a:gd name="connsiteY4" fmla="*/ 905772 h 4253529"/>
              <a:gd name="connsiteX5" fmla="*/ 5783829 w 11210831"/>
              <a:gd name="connsiteY5" fmla="*/ 178956 h 4253529"/>
              <a:gd name="connsiteX6" fmla="*/ 11210831 w 11210831"/>
              <a:gd name="connsiteY6" fmla="*/ 101915 h 4253529"/>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783829 w 11210831"/>
              <a:gd name="connsiteY5" fmla="*/ 178956 h 4253530"/>
              <a:gd name="connsiteX6" fmla="*/ 11210831 w 11210831"/>
              <a:gd name="connsiteY6" fmla="*/ 101915 h 4253530"/>
              <a:gd name="connsiteX0" fmla="*/ 0 w 11210831"/>
              <a:gd name="connsiteY0" fmla="*/ 0 h 4253530"/>
              <a:gd name="connsiteX1" fmla="*/ 1061056 w 11210831"/>
              <a:gd name="connsiteY1" fmla="*/ 583913 h 4253530"/>
              <a:gd name="connsiteX2" fmla="*/ 2106612 w 11210831"/>
              <a:gd name="connsiteY2" fmla="*/ 3879113 h 4253530"/>
              <a:gd name="connsiteX3" fmla="*/ 3546377 w 11210831"/>
              <a:gd name="connsiteY3" fmla="*/ 3846161 h 4253530"/>
              <a:gd name="connsiteX4" fmla="*/ 4615945 w 11210831"/>
              <a:gd name="connsiteY4" fmla="*/ 905772 h 4253530"/>
              <a:gd name="connsiteX5" fmla="*/ 5412914 w 11210831"/>
              <a:gd name="connsiteY5" fmla="*/ 198381 h 4253530"/>
              <a:gd name="connsiteX6" fmla="*/ 11210831 w 11210831"/>
              <a:gd name="connsiteY6" fmla="*/ 101915 h 4253530"/>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250866"/>
              <a:gd name="connsiteX1" fmla="*/ 1061056 w 11210831"/>
              <a:gd name="connsiteY1" fmla="*/ 583913 h 4250866"/>
              <a:gd name="connsiteX2" fmla="*/ 2106612 w 11210831"/>
              <a:gd name="connsiteY2" fmla="*/ 3879113 h 4250866"/>
              <a:gd name="connsiteX3" fmla="*/ 3546377 w 11210831"/>
              <a:gd name="connsiteY3" fmla="*/ 3846161 h 4250866"/>
              <a:gd name="connsiteX4" fmla="*/ 4536899 w 11210831"/>
              <a:gd name="connsiteY4" fmla="*/ 951100 h 4250866"/>
              <a:gd name="connsiteX5" fmla="*/ 5412914 w 11210831"/>
              <a:gd name="connsiteY5" fmla="*/ 198381 h 4250866"/>
              <a:gd name="connsiteX6" fmla="*/ 11210831 w 11210831"/>
              <a:gd name="connsiteY6" fmla="*/ 101915 h 4250866"/>
              <a:gd name="connsiteX0" fmla="*/ 0 w 11210831"/>
              <a:gd name="connsiteY0" fmla="*/ 0 h 4195231"/>
              <a:gd name="connsiteX1" fmla="*/ 1061056 w 11210831"/>
              <a:gd name="connsiteY1" fmla="*/ 583913 h 4195231"/>
              <a:gd name="connsiteX2" fmla="*/ 2106612 w 11210831"/>
              <a:gd name="connsiteY2" fmla="*/ 3879113 h 4195231"/>
              <a:gd name="connsiteX3" fmla="*/ 5321404 w 11210831"/>
              <a:gd name="connsiteY3" fmla="*/ 3731981 h 4195231"/>
              <a:gd name="connsiteX4" fmla="*/ 4536899 w 11210831"/>
              <a:gd name="connsiteY4" fmla="*/ 951100 h 4195231"/>
              <a:gd name="connsiteX5" fmla="*/ 5412914 w 11210831"/>
              <a:gd name="connsiteY5" fmla="*/ 198381 h 4195231"/>
              <a:gd name="connsiteX6" fmla="*/ 11210831 w 11210831"/>
              <a:gd name="connsiteY6" fmla="*/ 101915 h 4195231"/>
              <a:gd name="connsiteX0" fmla="*/ 0 w 11210831"/>
              <a:gd name="connsiteY0" fmla="*/ 0 h 4195230"/>
              <a:gd name="connsiteX1" fmla="*/ 1061056 w 11210831"/>
              <a:gd name="connsiteY1" fmla="*/ 583913 h 4195230"/>
              <a:gd name="connsiteX2" fmla="*/ 2106612 w 11210831"/>
              <a:gd name="connsiteY2" fmla="*/ 3879113 h 4195230"/>
              <a:gd name="connsiteX3" fmla="*/ 5321404 w 11210831"/>
              <a:gd name="connsiteY3" fmla="*/ 3731981 h 4195230"/>
              <a:gd name="connsiteX4" fmla="*/ 4536899 w 11210831"/>
              <a:gd name="connsiteY4" fmla="*/ 951100 h 4195230"/>
              <a:gd name="connsiteX5" fmla="*/ 9689657 w 11210831"/>
              <a:gd name="connsiteY5" fmla="*/ 122261 h 4195230"/>
              <a:gd name="connsiteX6" fmla="*/ 11210831 w 11210831"/>
              <a:gd name="connsiteY6" fmla="*/ 101915 h 4195230"/>
              <a:gd name="connsiteX0" fmla="*/ 0 w 11210831"/>
              <a:gd name="connsiteY0" fmla="*/ 0 h 4203123"/>
              <a:gd name="connsiteX1" fmla="*/ 1061056 w 11210831"/>
              <a:gd name="connsiteY1" fmla="*/ 583913 h 4203123"/>
              <a:gd name="connsiteX2" fmla="*/ 2106612 w 11210831"/>
              <a:gd name="connsiteY2" fmla="*/ 3879113 h 4203123"/>
              <a:gd name="connsiteX3" fmla="*/ 5321404 w 11210831"/>
              <a:gd name="connsiteY3" fmla="*/ 3731981 h 4203123"/>
              <a:gd name="connsiteX4" fmla="*/ 7324525 w 11210831"/>
              <a:gd name="connsiteY4" fmla="*/ 798859 h 4203123"/>
              <a:gd name="connsiteX5" fmla="*/ 9689657 w 11210831"/>
              <a:gd name="connsiteY5" fmla="*/ 122261 h 4203123"/>
              <a:gd name="connsiteX6" fmla="*/ 11210831 w 11210831"/>
              <a:gd name="connsiteY6" fmla="*/ 101915 h 4203123"/>
              <a:gd name="connsiteX0" fmla="*/ 0 w 11210831"/>
              <a:gd name="connsiteY0" fmla="*/ 0 h 4220028"/>
              <a:gd name="connsiteX1" fmla="*/ 1061056 w 11210831"/>
              <a:gd name="connsiteY1" fmla="*/ 583913 h 4220028"/>
              <a:gd name="connsiteX2" fmla="*/ 3107299 w 11210831"/>
              <a:gd name="connsiteY2" fmla="*/ 3904486 h 4220028"/>
              <a:gd name="connsiteX3" fmla="*/ 5321404 w 11210831"/>
              <a:gd name="connsiteY3" fmla="*/ 3731981 h 4220028"/>
              <a:gd name="connsiteX4" fmla="*/ 7324525 w 11210831"/>
              <a:gd name="connsiteY4" fmla="*/ 798859 h 4220028"/>
              <a:gd name="connsiteX5" fmla="*/ 9689657 w 11210831"/>
              <a:gd name="connsiteY5" fmla="*/ 122261 h 4220028"/>
              <a:gd name="connsiteX6" fmla="*/ 11210831 w 11210831"/>
              <a:gd name="connsiteY6" fmla="*/ 101915 h 4220028"/>
              <a:gd name="connsiteX0" fmla="*/ 0 w 11210831"/>
              <a:gd name="connsiteY0" fmla="*/ 35969 h 4267694"/>
              <a:gd name="connsiteX1" fmla="*/ 1168272 w 11210831"/>
              <a:gd name="connsiteY1" fmla="*/ 454956 h 4267694"/>
              <a:gd name="connsiteX2" fmla="*/ 3107299 w 11210831"/>
              <a:gd name="connsiteY2" fmla="*/ 3940455 h 4267694"/>
              <a:gd name="connsiteX3" fmla="*/ 5321404 w 11210831"/>
              <a:gd name="connsiteY3" fmla="*/ 3767950 h 4267694"/>
              <a:gd name="connsiteX4" fmla="*/ 7324525 w 11210831"/>
              <a:gd name="connsiteY4" fmla="*/ 834828 h 4267694"/>
              <a:gd name="connsiteX5" fmla="*/ 9689657 w 11210831"/>
              <a:gd name="connsiteY5" fmla="*/ 158230 h 4267694"/>
              <a:gd name="connsiteX6" fmla="*/ 11210831 w 11210831"/>
              <a:gd name="connsiteY6" fmla="*/ 137884 h 4267694"/>
              <a:gd name="connsiteX0" fmla="*/ 0 w 11210831"/>
              <a:gd name="connsiteY0" fmla="*/ 11973 h 4238295"/>
              <a:gd name="connsiteX1" fmla="*/ 1192099 w 11210831"/>
              <a:gd name="connsiteY1" fmla="*/ 507078 h 4238295"/>
              <a:gd name="connsiteX2" fmla="*/ 3107299 w 11210831"/>
              <a:gd name="connsiteY2" fmla="*/ 3916459 h 4238295"/>
              <a:gd name="connsiteX3" fmla="*/ 5321404 w 11210831"/>
              <a:gd name="connsiteY3" fmla="*/ 3743954 h 4238295"/>
              <a:gd name="connsiteX4" fmla="*/ 7324525 w 11210831"/>
              <a:gd name="connsiteY4" fmla="*/ 810832 h 4238295"/>
              <a:gd name="connsiteX5" fmla="*/ 9689657 w 11210831"/>
              <a:gd name="connsiteY5" fmla="*/ 134234 h 4238295"/>
              <a:gd name="connsiteX6" fmla="*/ 11210831 w 11210831"/>
              <a:gd name="connsiteY6" fmla="*/ 113888 h 4238295"/>
              <a:gd name="connsiteX0" fmla="*/ 0 w 11210831"/>
              <a:gd name="connsiteY0" fmla="*/ 12423 h 4247352"/>
              <a:gd name="connsiteX1" fmla="*/ 1192099 w 11210831"/>
              <a:gd name="connsiteY1" fmla="*/ 507528 h 4247352"/>
              <a:gd name="connsiteX2" fmla="*/ 2880953 w 11210831"/>
              <a:gd name="connsiteY2" fmla="*/ 3929595 h 4247352"/>
              <a:gd name="connsiteX3" fmla="*/ 5321404 w 11210831"/>
              <a:gd name="connsiteY3" fmla="*/ 3744404 h 4247352"/>
              <a:gd name="connsiteX4" fmla="*/ 7324525 w 11210831"/>
              <a:gd name="connsiteY4" fmla="*/ 811282 h 4247352"/>
              <a:gd name="connsiteX5" fmla="*/ 9689657 w 11210831"/>
              <a:gd name="connsiteY5" fmla="*/ 134684 h 4247352"/>
              <a:gd name="connsiteX6" fmla="*/ 11210831 w 11210831"/>
              <a:gd name="connsiteY6" fmla="*/ 114338 h 4247352"/>
              <a:gd name="connsiteX0" fmla="*/ 0 w 11210831"/>
              <a:gd name="connsiteY0" fmla="*/ 12423 h 4255012"/>
              <a:gd name="connsiteX1" fmla="*/ 1192099 w 11210831"/>
              <a:gd name="connsiteY1" fmla="*/ 507528 h 4255012"/>
              <a:gd name="connsiteX2" fmla="*/ 2880953 w 11210831"/>
              <a:gd name="connsiteY2" fmla="*/ 3929595 h 4255012"/>
              <a:gd name="connsiteX3" fmla="*/ 5321404 w 11210831"/>
              <a:gd name="connsiteY3" fmla="*/ 3744404 h 4255012"/>
              <a:gd name="connsiteX4" fmla="*/ 7586610 w 11210831"/>
              <a:gd name="connsiteY4" fmla="*/ 659042 h 4255012"/>
              <a:gd name="connsiteX5" fmla="*/ 9689657 w 11210831"/>
              <a:gd name="connsiteY5" fmla="*/ 134684 h 4255012"/>
              <a:gd name="connsiteX6" fmla="*/ 11210831 w 11210831"/>
              <a:gd name="connsiteY6" fmla="*/ 114338 h 4255012"/>
              <a:gd name="connsiteX0" fmla="*/ 0 w 11210831"/>
              <a:gd name="connsiteY0" fmla="*/ 12423 h 4255013"/>
              <a:gd name="connsiteX1" fmla="*/ 1192099 w 11210831"/>
              <a:gd name="connsiteY1" fmla="*/ 507528 h 4255013"/>
              <a:gd name="connsiteX2" fmla="*/ 2880953 w 11210831"/>
              <a:gd name="connsiteY2" fmla="*/ 3929595 h 4255013"/>
              <a:gd name="connsiteX3" fmla="*/ 5321404 w 11210831"/>
              <a:gd name="connsiteY3" fmla="*/ 3744404 h 4255013"/>
              <a:gd name="connsiteX4" fmla="*/ 7586610 w 11210831"/>
              <a:gd name="connsiteY4" fmla="*/ 659042 h 4255013"/>
              <a:gd name="connsiteX5" fmla="*/ 9189314 w 11210831"/>
              <a:gd name="connsiteY5" fmla="*/ 147370 h 4255013"/>
              <a:gd name="connsiteX6" fmla="*/ 11210831 w 11210831"/>
              <a:gd name="connsiteY6" fmla="*/ 114338 h 4255013"/>
              <a:gd name="connsiteX0" fmla="*/ 0 w 11210831"/>
              <a:gd name="connsiteY0" fmla="*/ 12423 h 4255013"/>
              <a:gd name="connsiteX1" fmla="*/ 1192099 w 11210831"/>
              <a:gd name="connsiteY1" fmla="*/ 507528 h 4255013"/>
              <a:gd name="connsiteX2" fmla="*/ 2880953 w 11210831"/>
              <a:gd name="connsiteY2" fmla="*/ 3929595 h 4255013"/>
              <a:gd name="connsiteX3" fmla="*/ 5321404 w 11210831"/>
              <a:gd name="connsiteY3" fmla="*/ 3744404 h 4255013"/>
              <a:gd name="connsiteX4" fmla="*/ 7586610 w 11210831"/>
              <a:gd name="connsiteY4" fmla="*/ 659042 h 4255013"/>
              <a:gd name="connsiteX5" fmla="*/ 9189314 w 11210831"/>
              <a:gd name="connsiteY5" fmla="*/ 147370 h 4255013"/>
              <a:gd name="connsiteX6" fmla="*/ 11210831 w 11210831"/>
              <a:gd name="connsiteY6" fmla="*/ 114338 h 4255013"/>
              <a:gd name="connsiteX0" fmla="*/ 0 w 11210831"/>
              <a:gd name="connsiteY0" fmla="*/ 13339 h 4273152"/>
              <a:gd name="connsiteX1" fmla="*/ 1192099 w 11210831"/>
              <a:gd name="connsiteY1" fmla="*/ 508444 h 4273152"/>
              <a:gd name="connsiteX2" fmla="*/ 2916692 w 11210831"/>
              <a:gd name="connsiteY2" fmla="*/ 3955884 h 4273152"/>
              <a:gd name="connsiteX3" fmla="*/ 5321404 w 11210831"/>
              <a:gd name="connsiteY3" fmla="*/ 3745320 h 4273152"/>
              <a:gd name="connsiteX4" fmla="*/ 7586610 w 11210831"/>
              <a:gd name="connsiteY4" fmla="*/ 659958 h 4273152"/>
              <a:gd name="connsiteX5" fmla="*/ 9189314 w 11210831"/>
              <a:gd name="connsiteY5" fmla="*/ 148286 h 4273152"/>
              <a:gd name="connsiteX6" fmla="*/ 11210831 w 11210831"/>
              <a:gd name="connsiteY6" fmla="*/ 115254 h 4273152"/>
              <a:gd name="connsiteX0" fmla="*/ 0 w 11210831"/>
              <a:gd name="connsiteY0" fmla="*/ 13339 h 4261466"/>
              <a:gd name="connsiteX1" fmla="*/ 1192099 w 11210831"/>
              <a:gd name="connsiteY1" fmla="*/ 508444 h 4261466"/>
              <a:gd name="connsiteX2" fmla="*/ 2916692 w 11210831"/>
              <a:gd name="connsiteY2" fmla="*/ 3955884 h 4261466"/>
              <a:gd name="connsiteX3" fmla="*/ 5321404 w 11210831"/>
              <a:gd name="connsiteY3" fmla="*/ 3745320 h 4261466"/>
              <a:gd name="connsiteX4" fmla="*/ 7515133 w 11210831"/>
              <a:gd name="connsiteY4" fmla="*/ 901005 h 4261466"/>
              <a:gd name="connsiteX5" fmla="*/ 9189314 w 11210831"/>
              <a:gd name="connsiteY5" fmla="*/ 148286 h 4261466"/>
              <a:gd name="connsiteX6" fmla="*/ 11210831 w 11210831"/>
              <a:gd name="connsiteY6" fmla="*/ 115254 h 4261466"/>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9010620 w 11210831"/>
              <a:gd name="connsiteY5" fmla="*/ 199033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939143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939143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831926 w 11210831"/>
              <a:gd name="connsiteY5" fmla="*/ 211720 h 4261465"/>
              <a:gd name="connsiteX6" fmla="*/ 11210831 w 11210831"/>
              <a:gd name="connsiteY6" fmla="*/ 115254 h 4261465"/>
              <a:gd name="connsiteX0" fmla="*/ 0 w 11210831"/>
              <a:gd name="connsiteY0" fmla="*/ 13339 h 4261465"/>
              <a:gd name="connsiteX1" fmla="*/ 1192099 w 11210831"/>
              <a:gd name="connsiteY1" fmla="*/ 508444 h 4261465"/>
              <a:gd name="connsiteX2" fmla="*/ 2916692 w 11210831"/>
              <a:gd name="connsiteY2" fmla="*/ 3955884 h 4261465"/>
              <a:gd name="connsiteX3" fmla="*/ 5321404 w 11210831"/>
              <a:gd name="connsiteY3" fmla="*/ 3745320 h 4261465"/>
              <a:gd name="connsiteX4" fmla="*/ 7515133 w 11210831"/>
              <a:gd name="connsiteY4" fmla="*/ 901005 h 4261465"/>
              <a:gd name="connsiteX5" fmla="*/ 8677058 w 11210831"/>
              <a:gd name="connsiteY5" fmla="*/ 224407 h 4261465"/>
              <a:gd name="connsiteX6" fmla="*/ 11210831 w 11210831"/>
              <a:gd name="connsiteY6" fmla="*/ 115254 h 4261465"/>
              <a:gd name="connsiteX0" fmla="*/ 0 w 11210831"/>
              <a:gd name="connsiteY0" fmla="*/ 13339 h 4307039"/>
              <a:gd name="connsiteX1" fmla="*/ 1192099 w 11210831"/>
              <a:gd name="connsiteY1" fmla="*/ 508444 h 4307039"/>
              <a:gd name="connsiteX2" fmla="*/ 2916692 w 11210831"/>
              <a:gd name="connsiteY2" fmla="*/ 3955884 h 4307039"/>
              <a:gd name="connsiteX3" fmla="*/ 5404794 w 11210831"/>
              <a:gd name="connsiteY3" fmla="*/ 3846813 h 4307039"/>
              <a:gd name="connsiteX4" fmla="*/ 7515133 w 11210831"/>
              <a:gd name="connsiteY4" fmla="*/ 901005 h 4307039"/>
              <a:gd name="connsiteX5" fmla="*/ 8677058 w 11210831"/>
              <a:gd name="connsiteY5" fmla="*/ 224407 h 4307039"/>
              <a:gd name="connsiteX6" fmla="*/ 11210831 w 11210831"/>
              <a:gd name="connsiteY6" fmla="*/ 115254 h 4307039"/>
              <a:gd name="connsiteX0" fmla="*/ 0 w 11210831"/>
              <a:gd name="connsiteY0" fmla="*/ 13339 h 4345115"/>
              <a:gd name="connsiteX1" fmla="*/ 1192099 w 11210831"/>
              <a:gd name="connsiteY1" fmla="*/ 508444 h 4345115"/>
              <a:gd name="connsiteX2" fmla="*/ 2916692 w 11210831"/>
              <a:gd name="connsiteY2" fmla="*/ 3955884 h 4345115"/>
              <a:gd name="connsiteX3" fmla="*/ 5309490 w 11210831"/>
              <a:gd name="connsiteY3" fmla="*/ 3922934 h 4345115"/>
              <a:gd name="connsiteX4" fmla="*/ 7515133 w 11210831"/>
              <a:gd name="connsiteY4" fmla="*/ 901005 h 4345115"/>
              <a:gd name="connsiteX5" fmla="*/ 8677058 w 11210831"/>
              <a:gd name="connsiteY5" fmla="*/ 224407 h 4345115"/>
              <a:gd name="connsiteX6" fmla="*/ 11210831 w 11210831"/>
              <a:gd name="connsiteY6" fmla="*/ 115254 h 4345115"/>
              <a:gd name="connsiteX0" fmla="*/ 0 w 11210831"/>
              <a:gd name="connsiteY0" fmla="*/ 13339 h 4282419"/>
              <a:gd name="connsiteX1" fmla="*/ 1192099 w 11210831"/>
              <a:gd name="connsiteY1" fmla="*/ 508444 h 4282419"/>
              <a:gd name="connsiteX2" fmla="*/ 2916692 w 11210831"/>
              <a:gd name="connsiteY2" fmla="*/ 3955884 h 4282419"/>
              <a:gd name="connsiteX3" fmla="*/ 5309490 w 11210831"/>
              <a:gd name="connsiteY3" fmla="*/ 3922934 h 4282419"/>
              <a:gd name="connsiteX4" fmla="*/ 7515133 w 11210831"/>
              <a:gd name="connsiteY4" fmla="*/ 901005 h 4282419"/>
              <a:gd name="connsiteX5" fmla="*/ 8677058 w 11210831"/>
              <a:gd name="connsiteY5" fmla="*/ 224407 h 4282419"/>
              <a:gd name="connsiteX6" fmla="*/ 11210831 w 11210831"/>
              <a:gd name="connsiteY6" fmla="*/ 115254 h 4282419"/>
              <a:gd name="connsiteX0" fmla="*/ 0 w 11210831"/>
              <a:gd name="connsiteY0" fmla="*/ 13339 h 4271043"/>
              <a:gd name="connsiteX1" fmla="*/ 1192099 w 11210831"/>
              <a:gd name="connsiteY1" fmla="*/ 508444 h 4271043"/>
              <a:gd name="connsiteX2" fmla="*/ 2916692 w 11210831"/>
              <a:gd name="connsiteY2" fmla="*/ 3955884 h 4271043"/>
              <a:gd name="connsiteX3" fmla="*/ 5309490 w 11210831"/>
              <a:gd name="connsiteY3" fmla="*/ 3922934 h 4271043"/>
              <a:gd name="connsiteX4" fmla="*/ 7515133 w 11210831"/>
              <a:gd name="connsiteY4" fmla="*/ 901005 h 4271043"/>
              <a:gd name="connsiteX5" fmla="*/ 8677058 w 11210831"/>
              <a:gd name="connsiteY5" fmla="*/ 224407 h 4271043"/>
              <a:gd name="connsiteX6" fmla="*/ 11210831 w 11210831"/>
              <a:gd name="connsiteY6" fmla="*/ 115254 h 4271043"/>
              <a:gd name="connsiteX0" fmla="*/ 0 w 11210831"/>
              <a:gd name="connsiteY0" fmla="*/ 13339 h 4271043"/>
              <a:gd name="connsiteX1" fmla="*/ 1192099 w 11210831"/>
              <a:gd name="connsiteY1" fmla="*/ 508444 h 4271043"/>
              <a:gd name="connsiteX2" fmla="*/ 2916692 w 11210831"/>
              <a:gd name="connsiteY2" fmla="*/ 3955884 h 4271043"/>
              <a:gd name="connsiteX3" fmla="*/ 5309490 w 11210831"/>
              <a:gd name="connsiteY3" fmla="*/ 3922934 h 4271043"/>
              <a:gd name="connsiteX4" fmla="*/ 7515133 w 11210831"/>
              <a:gd name="connsiteY4" fmla="*/ 901005 h 4271043"/>
              <a:gd name="connsiteX5" fmla="*/ 8677058 w 11210831"/>
              <a:gd name="connsiteY5" fmla="*/ 224407 h 4271043"/>
              <a:gd name="connsiteX6" fmla="*/ 11210831 w 11210831"/>
              <a:gd name="connsiteY6" fmla="*/ 115254 h 4271043"/>
              <a:gd name="connsiteX0" fmla="*/ 0 w 11210831"/>
              <a:gd name="connsiteY0" fmla="*/ 13339 h 4282419"/>
              <a:gd name="connsiteX1" fmla="*/ 1192099 w 11210831"/>
              <a:gd name="connsiteY1" fmla="*/ 508444 h 4282419"/>
              <a:gd name="connsiteX2" fmla="*/ 2916692 w 11210831"/>
              <a:gd name="connsiteY2" fmla="*/ 3955884 h 4282419"/>
              <a:gd name="connsiteX3" fmla="*/ 5309490 w 11210831"/>
              <a:gd name="connsiteY3" fmla="*/ 3922934 h 4282419"/>
              <a:gd name="connsiteX4" fmla="*/ 7515133 w 11210831"/>
              <a:gd name="connsiteY4" fmla="*/ 901005 h 4282419"/>
              <a:gd name="connsiteX5" fmla="*/ 8677058 w 11210831"/>
              <a:gd name="connsiteY5" fmla="*/ 224407 h 4282419"/>
              <a:gd name="connsiteX6" fmla="*/ 11210831 w 11210831"/>
              <a:gd name="connsiteY6" fmla="*/ 115254 h 4282419"/>
              <a:gd name="connsiteX0" fmla="*/ 0 w 11210831"/>
              <a:gd name="connsiteY0" fmla="*/ 1 h 4269081"/>
              <a:gd name="connsiteX1" fmla="*/ 1192099 w 11210831"/>
              <a:gd name="connsiteY1" fmla="*/ 495106 h 4269081"/>
              <a:gd name="connsiteX2" fmla="*/ 2916692 w 11210831"/>
              <a:gd name="connsiteY2" fmla="*/ 3942546 h 4269081"/>
              <a:gd name="connsiteX3" fmla="*/ 5309490 w 11210831"/>
              <a:gd name="connsiteY3" fmla="*/ 3909596 h 4269081"/>
              <a:gd name="connsiteX4" fmla="*/ 7515133 w 11210831"/>
              <a:gd name="connsiteY4" fmla="*/ 887667 h 4269081"/>
              <a:gd name="connsiteX5" fmla="*/ 8677058 w 11210831"/>
              <a:gd name="connsiteY5" fmla="*/ 211069 h 4269081"/>
              <a:gd name="connsiteX6" fmla="*/ 11210831 w 11210831"/>
              <a:gd name="connsiteY6" fmla="*/ 101916 h 4269081"/>
              <a:gd name="connsiteX0" fmla="*/ 0 w 11210831"/>
              <a:gd name="connsiteY0" fmla="*/ 0 h 4269080"/>
              <a:gd name="connsiteX1" fmla="*/ 1192099 w 11210831"/>
              <a:gd name="connsiteY1" fmla="*/ 495105 h 4269080"/>
              <a:gd name="connsiteX2" fmla="*/ 2916692 w 11210831"/>
              <a:gd name="connsiteY2" fmla="*/ 3942545 h 4269080"/>
              <a:gd name="connsiteX3" fmla="*/ 5309490 w 11210831"/>
              <a:gd name="connsiteY3" fmla="*/ 3909595 h 4269080"/>
              <a:gd name="connsiteX4" fmla="*/ 7515133 w 11210831"/>
              <a:gd name="connsiteY4" fmla="*/ 887666 h 4269080"/>
              <a:gd name="connsiteX5" fmla="*/ 8677058 w 11210831"/>
              <a:gd name="connsiteY5" fmla="*/ 211068 h 4269080"/>
              <a:gd name="connsiteX6" fmla="*/ 11210831 w 11210831"/>
              <a:gd name="connsiteY6" fmla="*/ 101915 h 426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10831" h="4269080">
                <a:moveTo>
                  <a:pt x="0" y="0"/>
                </a:moveTo>
                <a:cubicBezTo>
                  <a:pt x="314884" y="9731"/>
                  <a:pt x="765549" y="-35120"/>
                  <a:pt x="1192099" y="495105"/>
                </a:cubicBezTo>
                <a:cubicBezTo>
                  <a:pt x="1618649" y="1025330"/>
                  <a:pt x="2230460" y="3373463"/>
                  <a:pt x="2916692" y="3942545"/>
                </a:cubicBezTo>
                <a:cubicBezTo>
                  <a:pt x="3602924" y="4511627"/>
                  <a:pt x="4900470" y="4228441"/>
                  <a:pt x="5309490" y="3909595"/>
                </a:cubicBezTo>
                <a:cubicBezTo>
                  <a:pt x="5718510" y="3590749"/>
                  <a:pt x="6953872" y="1504087"/>
                  <a:pt x="7515133" y="887666"/>
                </a:cubicBezTo>
                <a:cubicBezTo>
                  <a:pt x="8076394" y="271245"/>
                  <a:pt x="8430409" y="278593"/>
                  <a:pt x="8677058" y="211068"/>
                </a:cubicBezTo>
                <a:cubicBezTo>
                  <a:pt x="8923707" y="143543"/>
                  <a:pt x="9401830" y="127595"/>
                  <a:pt x="11210831" y="101915"/>
                </a:cubicBezTo>
              </a:path>
            </a:pathLst>
          </a:custGeom>
          <a:ln w="349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4" name="正方形/長方形 123">
            <a:extLst>
              <a:ext uri="{FF2B5EF4-FFF2-40B4-BE49-F238E27FC236}">
                <a16:creationId xmlns:a16="http://schemas.microsoft.com/office/drawing/2014/main" id="{4286C83D-D210-8F4F-887F-7C1900AB3341}"/>
              </a:ext>
            </a:extLst>
          </p:cNvPr>
          <p:cNvSpPr/>
          <p:nvPr/>
        </p:nvSpPr>
        <p:spPr>
          <a:xfrm>
            <a:off x="1009816" y="1630840"/>
            <a:ext cx="993913" cy="834095"/>
          </a:xfrm>
          <a:prstGeom prst="rect">
            <a:avLst/>
          </a:prstGeom>
          <a:solidFill>
            <a:srgbClr val="2BB5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t>国の対応　</a:t>
            </a:r>
            <a:endParaRPr kumimoji="1" lang="en-US" altLang="ja-JP" b="1" dirty="0"/>
          </a:p>
        </p:txBody>
      </p:sp>
      <p:sp>
        <p:nvSpPr>
          <p:cNvPr id="141" name="正方形/長方形 140">
            <a:extLst>
              <a:ext uri="{FF2B5EF4-FFF2-40B4-BE49-F238E27FC236}">
                <a16:creationId xmlns:a16="http://schemas.microsoft.com/office/drawing/2014/main" id="{8C537B51-B20F-EC4E-A169-7B53DD5C0DCA}"/>
              </a:ext>
            </a:extLst>
          </p:cNvPr>
          <p:cNvSpPr/>
          <p:nvPr/>
        </p:nvSpPr>
        <p:spPr>
          <a:xfrm>
            <a:off x="1009815" y="2484486"/>
            <a:ext cx="993913" cy="834095"/>
          </a:xfrm>
          <a:prstGeom prst="rect">
            <a:avLst/>
          </a:prstGeom>
          <a:solidFill>
            <a:srgbClr val="2B9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抗体検査</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147" name="正方形/長方形 146">
            <a:extLst>
              <a:ext uri="{FF2B5EF4-FFF2-40B4-BE49-F238E27FC236}">
                <a16:creationId xmlns:a16="http://schemas.microsoft.com/office/drawing/2014/main" id="{F907AAE0-EE5C-EB4A-85FC-91C5E5FB2391}"/>
              </a:ext>
            </a:extLst>
          </p:cNvPr>
          <p:cNvSpPr/>
          <p:nvPr/>
        </p:nvSpPr>
        <p:spPr>
          <a:xfrm>
            <a:off x="1009814" y="3335088"/>
            <a:ext cx="993913" cy="834095"/>
          </a:xfrm>
          <a:prstGeom prst="rect">
            <a:avLst/>
          </a:prstGeom>
          <a:solidFill>
            <a:srgbClr val="38A8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治療薬普及</a:t>
            </a:r>
          </a:p>
          <a:p>
            <a:pPr algn="ctr"/>
            <a:r>
              <a:rPr lang="ja-JP" altLang="en-US" sz="1000" b="1">
                <a:solidFill>
                  <a:srgbClr val="FEFDFF"/>
                </a:solidFill>
                <a:latin typeface="Yu Gothic UI" panose="020B0500000000000000" pitchFamily="34" charset="-128"/>
                <a:ea typeface="Yu Gothic UI" panose="020B0500000000000000" pitchFamily="34" charset="-128"/>
              </a:rPr>
              <a:t>（アビガン等）</a:t>
            </a:r>
            <a:endParaRPr lang="en-US" altLang="ja-JP" sz="1000" b="1" dirty="0">
              <a:solidFill>
                <a:srgbClr val="FEFDFF"/>
              </a:solidFill>
              <a:latin typeface="Yu Gothic UI" panose="020B0500000000000000" pitchFamily="34" charset="-128"/>
              <a:ea typeface="Yu Gothic UI" panose="020B0500000000000000" pitchFamily="34" charset="-128"/>
            </a:endParaRPr>
          </a:p>
        </p:txBody>
      </p:sp>
      <p:sp>
        <p:nvSpPr>
          <p:cNvPr id="148" name="正方形/長方形 147">
            <a:extLst>
              <a:ext uri="{FF2B5EF4-FFF2-40B4-BE49-F238E27FC236}">
                <a16:creationId xmlns:a16="http://schemas.microsoft.com/office/drawing/2014/main" id="{6460BC68-C901-3946-B01C-7EC427E81B91}"/>
              </a:ext>
            </a:extLst>
          </p:cNvPr>
          <p:cNvSpPr/>
          <p:nvPr/>
        </p:nvSpPr>
        <p:spPr>
          <a:xfrm>
            <a:off x="1009813" y="4179891"/>
            <a:ext cx="993913" cy="834095"/>
          </a:xfrm>
          <a:prstGeom prst="rect">
            <a:avLst/>
          </a:prstGeom>
          <a:solidFill>
            <a:srgbClr val="497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ワクチン普及</a:t>
            </a:r>
          </a:p>
        </p:txBody>
      </p:sp>
      <p:sp>
        <p:nvSpPr>
          <p:cNvPr id="149" name="正方形/長方形 148">
            <a:extLst>
              <a:ext uri="{FF2B5EF4-FFF2-40B4-BE49-F238E27FC236}">
                <a16:creationId xmlns:a16="http://schemas.microsoft.com/office/drawing/2014/main" id="{9EE6DFAA-C872-B042-979C-91173A1BCB2C}"/>
              </a:ext>
            </a:extLst>
          </p:cNvPr>
          <p:cNvSpPr/>
          <p:nvPr/>
        </p:nvSpPr>
        <p:spPr>
          <a:xfrm>
            <a:off x="1009813" y="5034054"/>
            <a:ext cx="993913" cy="1104478"/>
          </a:xfrm>
          <a:prstGeom prst="rect">
            <a:avLst/>
          </a:prstGeom>
          <a:solidFill>
            <a:srgbClr val="4C6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rgbClr val="FEFDFF"/>
                </a:solidFill>
                <a:latin typeface="Yu Gothic UI" panose="020B0500000000000000" pitchFamily="34" charset="-128"/>
                <a:ea typeface="Yu Gothic UI" panose="020B0500000000000000" pitchFamily="34" charset="-128"/>
              </a:rPr>
              <a:t>消費者心理</a:t>
            </a:r>
          </a:p>
        </p:txBody>
      </p:sp>
      <p:cxnSp>
        <p:nvCxnSpPr>
          <p:cNvPr id="150" name="直線コネクタ 149">
            <a:extLst>
              <a:ext uri="{FF2B5EF4-FFF2-40B4-BE49-F238E27FC236}">
                <a16:creationId xmlns:a16="http://schemas.microsoft.com/office/drawing/2014/main" id="{64948918-6DFE-B343-9986-7CBAE641AE1E}"/>
              </a:ext>
            </a:extLst>
          </p:cNvPr>
          <p:cNvCxnSpPr/>
          <p:nvPr/>
        </p:nvCxnSpPr>
        <p:spPr>
          <a:xfrm>
            <a:off x="2377779"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1" name="直線コネクタ 150">
            <a:extLst>
              <a:ext uri="{FF2B5EF4-FFF2-40B4-BE49-F238E27FC236}">
                <a16:creationId xmlns:a16="http://schemas.microsoft.com/office/drawing/2014/main" id="{538223E3-4982-EE46-A7A6-791E0D30F27D}"/>
              </a:ext>
            </a:extLst>
          </p:cNvPr>
          <p:cNvCxnSpPr/>
          <p:nvPr/>
        </p:nvCxnSpPr>
        <p:spPr>
          <a:xfrm>
            <a:off x="3034675"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2" name="直線コネクタ 151">
            <a:extLst>
              <a:ext uri="{FF2B5EF4-FFF2-40B4-BE49-F238E27FC236}">
                <a16:creationId xmlns:a16="http://schemas.microsoft.com/office/drawing/2014/main" id="{7C48198A-F97D-7846-ABE6-CFDD76468F31}"/>
              </a:ext>
            </a:extLst>
          </p:cNvPr>
          <p:cNvCxnSpPr/>
          <p:nvPr/>
        </p:nvCxnSpPr>
        <p:spPr>
          <a:xfrm>
            <a:off x="3728358"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299E9C3D-FA2D-AF43-8834-CCBD72FA078E}"/>
              </a:ext>
            </a:extLst>
          </p:cNvPr>
          <p:cNvCxnSpPr/>
          <p:nvPr/>
        </p:nvCxnSpPr>
        <p:spPr>
          <a:xfrm>
            <a:off x="4375935"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4" name="直線コネクタ 153">
            <a:extLst>
              <a:ext uri="{FF2B5EF4-FFF2-40B4-BE49-F238E27FC236}">
                <a16:creationId xmlns:a16="http://schemas.microsoft.com/office/drawing/2014/main" id="{E462AC35-7497-F749-B2E3-7B62B907629C}"/>
              </a:ext>
            </a:extLst>
          </p:cNvPr>
          <p:cNvCxnSpPr/>
          <p:nvPr/>
        </p:nvCxnSpPr>
        <p:spPr>
          <a:xfrm>
            <a:off x="5032831"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5" name="直線コネクタ 154">
            <a:extLst>
              <a:ext uri="{FF2B5EF4-FFF2-40B4-BE49-F238E27FC236}">
                <a16:creationId xmlns:a16="http://schemas.microsoft.com/office/drawing/2014/main" id="{11613E55-9385-8941-A1C7-21DCE7160153}"/>
              </a:ext>
            </a:extLst>
          </p:cNvPr>
          <p:cNvCxnSpPr/>
          <p:nvPr/>
        </p:nvCxnSpPr>
        <p:spPr>
          <a:xfrm>
            <a:off x="5699557"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7B45FB1B-6DFC-B54A-A925-C56D5357F474}"/>
              </a:ext>
            </a:extLst>
          </p:cNvPr>
          <p:cNvCxnSpPr/>
          <p:nvPr/>
        </p:nvCxnSpPr>
        <p:spPr>
          <a:xfrm>
            <a:off x="6359957"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230B0CD4-0B74-814A-A388-A9210FFB2BC7}"/>
              </a:ext>
            </a:extLst>
          </p:cNvPr>
          <p:cNvCxnSpPr/>
          <p:nvPr/>
        </p:nvCxnSpPr>
        <p:spPr>
          <a:xfrm>
            <a:off x="7026002"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6CB71958-69D9-444C-99EB-B62608180E28}"/>
              </a:ext>
            </a:extLst>
          </p:cNvPr>
          <p:cNvCxnSpPr/>
          <p:nvPr/>
        </p:nvCxnSpPr>
        <p:spPr>
          <a:xfrm>
            <a:off x="7697691"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20ED5364-28F5-3B43-BFDB-EFEE783B3867}"/>
              </a:ext>
            </a:extLst>
          </p:cNvPr>
          <p:cNvCxnSpPr/>
          <p:nvPr/>
        </p:nvCxnSpPr>
        <p:spPr>
          <a:xfrm>
            <a:off x="8358090"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4799A6B5-A550-F44F-87A6-7BCD6CFAE1EA}"/>
              </a:ext>
            </a:extLst>
          </p:cNvPr>
          <p:cNvCxnSpPr/>
          <p:nvPr/>
        </p:nvCxnSpPr>
        <p:spPr>
          <a:xfrm>
            <a:off x="9029778"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1" name="直線コネクタ 160">
            <a:extLst>
              <a:ext uri="{FF2B5EF4-FFF2-40B4-BE49-F238E27FC236}">
                <a16:creationId xmlns:a16="http://schemas.microsoft.com/office/drawing/2014/main" id="{07DE59D0-52D5-5541-8554-89EF225EB09D}"/>
              </a:ext>
            </a:extLst>
          </p:cNvPr>
          <p:cNvCxnSpPr/>
          <p:nvPr/>
        </p:nvCxnSpPr>
        <p:spPr>
          <a:xfrm>
            <a:off x="9695822"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2" name="直線コネクタ 161">
            <a:extLst>
              <a:ext uri="{FF2B5EF4-FFF2-40B4-BE49-F238E27FC236}">
                <a16:creationId xmlns:a16="http://schemas.microsoft.com/office/drawing/2014/main" id="{24416343-5791-DC42-8DF8-30A5EFEEA9FE}"/>
              </a:ext>
            </a:extLst>
          </p:cNvPr>
          <p:cNvCxnSpPr/>
          <p:nvPr/>
        </p:nvCxnSpPr>
        <p:spPr>
          <a:xfrm>
            <a:off x="11022266" y="1529605"/>
            <a:ext cx="0" cy="4676795"/>
          </a:xfrm>
          <a:prstGeom prst="line">
            <a:avLst/>
          </a:prstGeom>
          <a:ln cap="sq">
            <a:solidFill>
              <a:srgbClr val="BDBDC6">
                <a:alpha val="0"/>
              </a:srgbClr>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3" name="直線コネクタ 162">
            <a:extLst>
              <a:ext uri="{FF2B5EF4-FFF2-40B4-BE49-F238E27FC236}">
                <a16:creationId xmlns:a16="http://schemas.microsoft.com/office/drawing/2014/main" id="{FB7EC080-265A-F24E-B0F7-BC6F5CBA1FED}"/>
              </a:ext>
            </a:extLst>
          </p:cNvPr>
          <p:cNvCxnSpPr/>
          <p:nvPr/>
        </p:nvCxnSpPr>
        <p:spPr>
          <a:xfrm flipV="1">
            <a:off x="1009813" y="1568817"/>
            <a:ext cx="10199896" cy="19694"/>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a:extLst>
              <a:ext uri="{FF2B5EF4-FFF2-40B4-BE49-F238E27FC236}">
                <a16:creationId xmlns:a16="http://schemas.microsoft.com/office/drawing/2014/main" id="{B8EC0B3A-6FA5-AE4B-9F2B-7150A105E9AE}"/>
              </a:ext>
            </a:extLst>
          </p:cNvPr>
          <p:cNvCxnSpPr/>
          <p:nvPr/>
        </p:nvCxnSpPr>
        <p:spPr>
          <a:xfrm flipV="1">
            <a:off x="1009813" y="6167807"/>
            <a:ext cx="10199896" cy="16277"/>
          </a:xfrm>
          <a:prstGeom prst="line">
            <a:avLst/>
          </a:prstGeom>
          <a:ln>
            <a:solidFill>
              <a:srgbClr val="BDBDC6"/>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a:extLst>
              <a:ext uri="{FF2B5EF4-FFF2-40B4-BE49-F238E27FC236}">
                <a16:creationId xmlns:a16="http://schemas.microsoft.com/office/drawing/2014/main" id="{B6C450F8-326A-C24A-9284-FF58A38A2E9F}"/>
              </a:ext>
            </a:extLst>
          </p:cNvPr>
          <p:cNvCxnSpPr/>
          <p:nvPr/>
        </p:nvCxnSpPr>
        <p:spPr>
          <a:xfrm>
            <a:off x="10356222"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7" name="直線コネクタ 166">
            <a:extLst>
              <a:ext uri="{FF2B5EF4-FFF2-40B4-BE49-F238E27FC236}">
                <a16:creationId xmlns:a16="http://schemas.microsoft.com/office/drawing/2014/main" id="{0DED0CE1-43F7-1649-8E42-B59128E2CE80}"/>
              </a:ext>
            </a:extLst>
          </p:cNvPr>
          <p:cNvCxnSpPr/>
          <p:nvPr/>
        </p:nvCxnSpPr>
        <p:spPr>
          <a:xfrm>
            <a:off x="11013768" y="1529605"/>
            <a:ext cx="0" cy="4676795"/>
          </a:xfrm>
          <a:prstGeom prst="line">
            <a:avLst/>
          </a:prstGeom>
          <a:ln cap="sq">
            <a:solidFill>
              <a:srgbClr val="BDBDC6"/>
            </a:solidFill>
            <a:prstDash val="sysDot"/>
            <a:miter lim="800000"/>
          </a:ln>
        </p:spPr>
        <p:style>
          <a:lnRef idx="1">
            <a:schemeClr val="accent1"/>
          </a:lnRef>
          <a:fillRef idx="0">
            <a:schemeClr val="accent1"/>
          </a:fillRef>
          <a:effectRef idx="0">
            <a:schemeClr val="accent1"/>
          </a:effectRef>
          <a:fontRef idx="minor">
            <a:schemeClr val="tx1"/>
          </a:fontRef>
        </p:style>
      </p:cxnSp>
      <p:grpSp>
        <p:nvGrpSpPr>
          <p:cNvPr id="168" name="グループ化 167">
            <a:extLst>
              <a:ext uri="{FF2B5EF4-FFF2-40B4-BE49-F238E27FC236}">
                <a16:creationId xmlns:a16="http://schemas.microsoft.com/office/drawing/2014/main" id="{41066200-1839-7A44-A80C-BC108C5BB53E}"/>
              </a:ext>
            </a:extLst>
          </p:cNvPr>
          <p:cNvGrpSpPr/>
          <p:nvPr/>
        </p:nvGrpSpPr>
        <p:grpSpPr>
          <a:xfrm>
            <a:off x="4046972" y="4296581"/>
            <a:ext cx="7067109" cy="607889"/>
            <a:chOff x="4046972" y="4078450"/>
            <a:chExt cx="7067109" cy="678005"/>
          </a:xfrm>
        </p:grpSpPr>
        <p:sp>
          <p:nvSpPr>
            <p:cNvPr id="201" name="ホームベース 200">
              <a:extLst>
                <a:ext uri="{FF2B5EF4-FFF2-40B4-BE49-F238E27FC236}">
                  <a16:creationId xmlns:a16="http://schemas.microsoft.com/office/drawing/2014/main" id="{C056D0E9-F1FF-6241-937E-C3380FC67672}"/>
                </a:ext>
              </a:extLst>
            </p:cNvPr>
            <p:cNvSpPr/>
            <p:nvPr/>
          </p:nvSpPr>
          <p:spPr>
            <a:xfrm>
              <a:off x="4046973" y="4078450"/>
              <a:ext cx="140505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米・中・英・独：</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2" name="ホームベース 201">
              <a:extLst>
                <a:ext uri="{FF2B5EF4-FFF2-40B4-BE49-F238E27FC236}">
                  <a16:creationId xmlns:a16="http://schemas.microsoft.com/office/drawing/2014/main" id="{2422FFD6-21F3-794D-9FC1-A5676E61F7FE}"/>
                </a:ext>
              </a:extLst>
            </p:cNvPr>
            <p:cNvSpPr/>
            <p:nvPr/>
          </p:nvSpPr>
          <p:spPr>
            <a:xfrm>
              <a:off x="5703893" y="4078450"/>
              <a:ext cx="140505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3" name="ホームベース 202">
              <a:extLst>
                <a:ext uri="{FF2B5EF4-FFF2-40B4-BE49-F238E27FC236}">
                  <a16:creationId xmlns:a16="http://schemas.microsoft.com/office/drawing/2014/main" id="{341DB151-DBF3-324D-91EB-9759126F23A0}"/>
                </a:ext>
              </a:extLst>
            </p:cNvPr>
            <p:cNvSpPr/>
            <p:nvPr/>
          </p:nvSpPr>
          <p:spPr>
            <a:xfrm>
              <a:off x="9047747" y="4312207"/>
              <a:ext cx="2055681"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700">
                  <a:solidFill>
                    <a:srgbClr val="283756"/>
                  </a:solidFill>
                  <a:latin typeface="Yu Gothic UI" panose="020B0500000000000000" pitchFamily="34" charset="-128"/>
                  <a:ea typeface="Yu Gothic UI" panose="020B0500000000000000" pitchFamily="34" charset="-128"/>
                </a:rPr>
                <a:t>ファイザー：年末までに数百万回分供給</a:t>
              </a:r>
              <a:endParaRPr lang="ja-JP" altLang="en-US" sz="800" dirty="0">
                <a:solidFill>
                  <a:srgbClr val="283756"/>
                </a:solidFill>
                <a:latin typeface="Yu Gothic UI" panose="020B0500000000000000" pitchFamily="34" charset="-128"/>
                <a:ea typeface="Yu Gothic UI" panose="020B0500000000000000" pitchFamily="34" charset="-128"/>
              </a:endParaRPr>
            </a:p>
          </p:txBody>
        </p:sp>
        <p:sp>
          <p:nvSpPr>
            <p:cNvPr id="204" name="ホームベース 203">
              <a:extLst>
                <a:ext uri="{FF2B5EF4-FFF2-40B4-BE49-F238E27FC236}">
                  <a16:creationId xmlns:a16="http://schemas.microsoft.com/office/drawing/2014/main" id="{FB0092D5-3245-9643-897D-7D5937FD7258}"/>
                </a:ext>
              </a:extLst>
            </p:cNvPr>
            <p:cNvSpPr/>
            <p:nvPr/>
          </p:nvSpPr>
          <p:spPr>
            <a:xfrm>
              <a:off x="4046972" y="4312207"/>
              <a:ext cx="5365159"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ファイザー：</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月中臨床試験開始</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205" name="ホームベース 204">
              <a:extLst>
                <a:ext uri="{FF2B5EF4-FFF2-40B4-BE49-F238E27FC236}">
                  <a16:creationId xmlns:a16="http://schemas.microsoft.com/office/drawing/2014/main" id="{C3119CB3-AB80-424C-8932-BF9D9593D37C}"/>
                </a:ext>
              </a:extLst>
            </p:cNvPr>
            <p:cNvSpPr/>
            <p:nvPr/>
          </p:nvSpPr>
          <p:spPr>
            <a:xfrm>
              <a:off x="9322755" y="4566589"/>
              <a:ext cx="1791326"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700" dirty="0">
                  <a:solidFill>
                    <a:srgbClr val="283756"/>
                  </a:solidFill>
                  <a:latin typeface="Yu Gothic UI" panose="020B0500000000000000" pitchFamily="34" charset="-128"/>
                  <a:ea typeface="Yu Gothic UI" panose="020B0500000000000000" pitchFamily="34" charset="-128"/>
                </a:rPr>
                <a:t>J&amp;J</a:t>
              </a:r>
              <a:r>
                <a:rPr lang="ja-JP" altLang="en-US" sz="700">
                  <a:solidFill>
                    <a:srgbClr val="283756"/>
                  </a:solidFill>
                  <a:latin typeface="Yu Gothic UI" panose="020B0500000000000000" pitchFamily="34" charset="-128"/>
                  <a:ea typeface="Yu Gothic UI" panose="020B0500000000000000" pitchFamily="34" charset="-128"/>
                </a:rPr>
                <a:t>：来年初めには使用開始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206" name="ホームベース 205">
              <a:extLst>
                <a:ext uri="{FF2B5EF4-FFF2-40B4-BE49-F238E27FC236}">
                  <a16:creationId xmlns:a16="http://schemas.microsoft.com/office/drawing/2014/main" id="{5D193D11-1AB2-EF48-9380-5E7B2D2F199B}"/>
                </a:ext>
              </a:extLst>
            </p:cNvPr>
            <p:cNvSpPr/>
            <p:nvPr/>
          </p:nvSpPr>
          <p:spPr>
            <a:xfrm>
              <a:off x="6778935" y="4566589"/>
              <a:ext cx="2898232" cy="189866"/>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ジョンソンエンドジョンソン：</a:t>
              </a:r>
              <a:r>
                <a:rPr lang="en-US" altLang="ja-JP" sz="700" dirty="0">
                  <a:solidFill>
                    <a:srgbClr val="283756"/>
                  </a:solidFill>
                  <a:latin typeface="Yu Gothic UI" panose="020B0500000000000000" pitchFamily="34" charset="-128"/>
                  <a:ea typeface="Yu Gothic UI" panose="020B0500000000000000" pitchFamily="34" charset="-128"/>
                </a:rPr>
                <a:t>9</a:t>
              </a:r>
              <a:r>
                <a:rPr lang="ja-JP" altLang="en-US" sz="700">
                  <a:solidFill>
                    <a:srgbClr val="283756"/>
                  </a:solidFill>
                  <a:latin typeface="Yu Gothic UI" panose="020B0500000000000000" pitchFamily="34" charset="-128"/>
                  <a:ea typeface="Yu Gothic UI" panose="020B0500000000000000" pitchFamily="34" charset="-128"/>
                </a:rPr>
                <a:t>月までに臨床試験を開始</a:t>
              </a:r>
              <a:endParaRPr lang="en-US" altLang="ja-JP" sz="700" dirty="0">
                <a:solidFill>
                  <a:srgbClr val="283756"/>
                </a:solidFill>
                <a:latin typeface="Yu Gothic UI" panose="020B0500000000000000" pitchFamily="34" charset="-128"/>
                <a:ea typeface="Yu Gothic UI" panose="020B0500000000000000" pitchFamily="34" charset="-128"/>
              </a:endParaRPr>
            </a:p>
          </p:txBody>
        </p:sp>
      </p:grpSp>
      <p:grpSp>
        <p:nvGrpSpPr>
          <p:cNvPr id="3" name="グループ化 2">
            <a:extLst>
              <a:ext uri="{FF2B5EF4-FFF2-40B4-BE49-F238E27FC236}">
                <a16:creationId xmlns:a16="http://schemas.microsoft.com/office/drawing/2014/main" id="{BDC7506E-A2C1-9D4B-A628-2755B4D308FA}"/>
              </a:ext>
            </a:extLst>
          </p:cNvPr>
          <p:cNvGrpSpPr/>
          <p:nvPr/>
        </p:nvGrpSpPr>
        <p:grpSpPr>
          <a:xfrm>
            <a:off x="2388289" y="3431958"/>
            <a:ext cx="5957505" cy="605062"/>
            <a:chOff x="2388289" y="3431958"/>
            <a:chExt cx="5957505" cy="605062"/>
          </a:xfrm>
        </p:grpSpPr>
        <p:sp>
          <p:nvSpPr>
            <p:cNvPr id="192" name="ホームベース 191">
              <a:extLst>
                <a:ext uri="{FF2B5EF4-FFF2-40B4-BE49-F238E27FC236}">
                  <a16:creationId xmlns:a16="http://schemas.microsoft.com/office/drawing/2014/main" id="{6F737AF6-F090-2F46-A28E-2B961B2622E8}"/>
                </a:ext>
              </a:extLst>
            </p:cNvPr>
            <p:cNvSpPr/>
            <p:nvPr/>
          </p:nvSpPr>
          <p:spPr>
            <a:xfrm>
              <a:off x="2388289" y="3431958"/>
              <a:ext cx="1612841" cy="60506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200</a:t>
              </a:r>
              <a:r>
                <a:rPr lang="ja-JP" altLang="en-US" sz="700">
                  <a:solidFill>
                    <a:srgbClr val="283756"/>
                  </a:solidFill>
                  <a:latin typeface="Yu Gothic UI" panose="020B0500000000000000" pitchFamily="34" charset="-128"/>
                  <a:ea typeface="Yu Gothic UI" panose="020B0500000000000000" pitchFamily="34" charset="-128"/>
                </a:rPr>
                <a:t>万人分備蓄</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93" name="ホームベース 192">
              <a:extLst>
                <a:ext uri="{FF2B5EF4-FFF2-40B4-BE49-F238E27FC236}">
                  <a16:creationId xmlns:a16="http://schemas.microsoft.com/office/drawing/2014/main" id="{1E67B4DB-CFDD-F442-B248-204F54FE01E4}"/>
                </a:ext>
              </a:extLst>
            </p:cNvPr>
            <p:cNvSpPr/>
            <p:nvPr/>
          </p:nvSpPr>
          <p:spPr>
            <a:xfrm>
              <a:off x="5643383" y="3439759"/>
              <a:ext cx="2702411"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一般処方（</a:t>
              </a:r>
              <a:r>
                <a:rPr lang="en-US" altLang="ja-JP" sz="700" dirty="0">
                  <a:solidFill>
                    <a:srgbClr val="283756"/>
                  </a:solidFill>
                  <a:latin typeface="Yu Gothic UI" panose="020B0500000000000000" pitchFamily="34" charset="-128"/>
                  <a:ea typeface="Yu Gothic UI" panose="020B0500000000000000" pitchFamily="34" charset="-128"/>
                </a:rPr>
                <a:t>7</a:t>
              </a:r>
              <a:r>
                <a:rPr lang="ja-JP" altLang="en-US" sz="700">
                  <a:solidFill>
                    <a:srgbClr val="283756"/>
                  </a:solidFill>
                  <a:latin typeface="Yu Gothic UI" panose="020B0500000000000000" pitchFamily="34" charset="-128"/>
                  <a:ea typeface="Yu Gothic UI" panose="020B0500000000000000" pitchFamily="34" charset="-128"/>
                </a:rPr>
                <a:t>月以降）</a:t>
              </a:r>
              <a:endParaRPr lang="en-US" altLang="ja-JP" sz="700" dirty="0">
                <a:solidFill>
                  <a:srgbClr val="283756"/>
                </a:solidFill>
                <a:latin typeface="Yu Gothic UI" panose="020B0500000000000000" pitchFamily="34" charset="-128"/>
                <a:ea typeface="Yu Gothic UI" panose="020B0500000000000000" pitchFamily="34" charset="-128"/>
              </a:endParaRPr>
            </a:p>
          </p:txBody>
        </p:sp>
        <p:sp>
          <p:nvSpPr>
            <p:cNvPr id="194" name="ホームベース 193">
              <a:extLst>
                <a:ext uri="{FF2B5EF4-FFF2-40B4-BE49-F238E27FC236}">
                  <a16:creationId xmlns:a16="http://schemas.microsoft.com/office/drawing/2014/main" id="{A8FA97F2-8B5C-6943-996A-BAB706B8FEEF}"/>
                </a:ext>
              </a:extLst>
            </p:cNvPr>
            <p:cNvSpPr/>
            <p:nvPr/>
          </p:nvSpPr>
          <p:spPr>
            <a:xfrm>
              <a:off x="4046972" y="3439759"/>
              <a:ext cx="1687347"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治験（</a:t>
              </a:r>
              <a:r>
                <a:rPr lang="en-US" altLang="ja-JP" sz="700" dirty="0">
                  <a:solidFill>
                    <a:srgbClr val="283756"/>
                  </a:solidFill>
                  <a:latin typeface="Yu Gothic UI" panose="020B0500000000000000" pitchFamily="34" charset="-128"/>
                  <a:ea typeface="Yu Gothic UI" panose="020B0500000000000000" pitchFamily="34" charset="-128"/>
                </a:rPr>
                <a:t>4</a:t>
              </a:r>
              <a:r>
                <a:rPr lang="ja-JP" altLang="en-US" sz="700">
                  <a:solidFill>
                    <a:srgbClr val="283756"/>
                  </a:solidFill>
                  <a:latin typeface="Yu Gothic UI" panose="020B0500000000000000" pitchFamily="34" charset="-128"/>
                  <a:ea typeface="Yu Gothic UI" panose="020B0500000000000000" pitchFamily="34" charset="-128"/>
                </a:rPr>
                <a:t>月</a:t>
              </a:r>
              <a:r>
                <a:rPr lang="en-US" altLang="ja-JP" sz="700" dirty="0">
                  <a:solidFill>
                    <a:srgbClr val="283756"/>
                  </a:solidFill>
                  <a:latin typeface="Yu Gothic UI" panose="020B0500000000000000" pitchFamily="34" charset="-128"/>
                  <a:ea typeface="Yu Gothic UI" panose="020B0500000000000000" pitchFamily="34" charset="-128"/>
                </a:rPr>
                <a:t>〜6</a:t>
              </a:r>
              <a:r>
                <a:rPr lang="ja-JP" altLang="en-US" sz="700">
                  <a:solidFill>
                    <a:srgbClr val="283756"/>
                  </a:solidFill>
                  <a:latin typeface="Yu Gothic UI" panose="020B0500000000000000" pitchFamily="34" charset="-128"/>
                  <a:ea typeface="Yu Gothic UI" panose="020B0500000000000000" pitchFamily="34" charset="-128"/>
                </a:rPr>
                <a:t>末）</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95" name="ホームベース 194">
              <a:extLst>
                <a:ext uri="{FF2B5EF4-FFF2-40B4-BE49-F238E27FC236}">
                  <a16:creationId xmlns:a16="http://schemas.microsoft.com/office/drawing/2014/main" id="{F0220FDA-1FDD-4B40-ACC5-9C181A77BC16}"/>
                </a:ext>
              </a:extLst>
            </p:cNvPr>
            <p:cNvSpPr/>
            <p:nvPr/>
          </p:nvSpPr>
          <p:spPr>
            <a:xfrm>
              <a:off x="4046972" y="3644845"/>
              <a:ext cx="550288" cy="392175"/>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富士</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フィルム：増産出荷</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196" name="ホームベース 195">
              <a:extLst>
                <a:ext uri="{FF2B5EF4-FFF2-40B4-BE49-F238E27FC236}">
                  <a16:creationId xmlns:a16="http://schemas.microsoft.com/office/drawing/2014/main" id="{DF2335B3-76DF-644D-9EEB-E28B60FD2CD1}"/>
                </a:ext>
              </a:extLst>
            </p:cNvPr>
            <p:cNvSpPr/>
            <p:nvPr/>
          </p:nvSpPr>
          <p:spPr>
            <a:xfrm>
              <a:off x="4648152" y="3644845"/>
              <a:ext cx="550288" cy="392175"/>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デンカ：原料生産開始</a:t>
              </a:r>
              <a:endParaRPr lang="ja-JP" altLang="en-US" sz="500" dirty="0">
                <a:solidFill>
                  <a:srgbClr val="283756"/>
                </a:solidFill>
                <a:latin typeface="Yu Gothic UI" panose="020B0500000000000000" pitchFamily="34" charset="-128"/>
                <a:ea typeface="Yu Gothic UI" panose="020B0500000000000000" pitchFamily="34" charset="-128"/>
              </a:endParaRPr>
            </a:p>
          </p:txBody>
        </p:sp>
        <p:sp>
          <p:nvSpPr>
            <p:cNvPr id="197" name="ホームベース 196">
              <a:extLst>
                <a:ext uri="{FF2B5EF4-FFF2-40B4-BE49-F238E27FC236}">
                  <a16:creationId xmlns:a16="http://schemas.microsoft.com/office/drawing/2014/main" id="{9C5ADF7D-ECAF-6F47-B630-818157E09894}"/>
                </a:ext>
              </a:extLst>
            </p:cNvPr>
            <p:cNvSpPr/>
            <p:nvPr/>
          </p:nvSpPr>
          <p:spPr>
            <a:xfrm>
              <a:off x="5709057" y="3644845"/>
              <a:ext cx="680361" cy="392175"/>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a:solidFill>
                    <a:srgbClr val="283756"/>
                  </a:solidFill>
                  <a:latin typeface="Yu Gothic UI" panose="020B0500000000000000" pitchFamily="34" charset="-128"/>
                  <a:ea typeface="Yu Gothic UI" panose="020B0500000000000000" pitchFamily="34" charset="-128"/>
                </a:rPr>
                <a:t>宇部興産：</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中間体製造</a:t>
              </a:r>
              <a:endParaRPr lang="en-US" altLang="ja-JP" sz="500" dirty="0">
                <a:solidFill>
                  <a:srgbClr val="283756"/>
                </a:solidFill>
                <a:latin typeface="Yu Gothic UI" panose="020B0500000000000000" pitchFamily="34" charset="-128"/>
                <a:ea typeface="Yu Gothic UI" panose="020B0500000000000000" pitchFamily="34" charset="-128"/>
              </a:endParaRPr>
            </a:p>
            <a:p>
              <a:pPr algn="ctr"/>
              <a:r>
                <a:rPr lang="ja-JP" altLang="en-US" sz="500">
                  <a:solidFill>
                    <a:srgbClr val="283756"/>
                  </a:solidFill>
                  <a:latin typeface="Yu Gothic UI" panose="020B0500000000000000" pitchFamily="34" charset="-128"/>
                  <a:ea typeface="Yu Gothic UI" panose="020B0500000000000000" pitchFamily="34" charset="-128"/>
                </a:rPr>
                <a:t>供給</a:t>
              </a:r>
              <a:endParaRPr lang="en-US" altLang="ja-JP" sz="500" dirty="0">
                <a:solidFill>
                  <a:srgbClr val="283756"/>
                </a:solidFill>
                <a:latin typeface="Yu Gothic UI" panose="020B0500000000000000" pitchFamily="34" charset="-128"/>
                <a:ea typeface="Yu Gothic UI" panose="020B0500000000000000" pitchFamily="34" charset="-128"/>
              </a:endParaRPr>
            </a:p>
          </p:txBody>
        </p:sp>
      </p:grpSp>
      <p:grpSp>
        <p:nvGrpSpPr>
          <p:cNvPr id="198" name="グループ化 197">
            <a:extLst>
              <a:ext uri="{FF2B5EF4-FFF2-40B4-BE49-F238E27FC236}">
                <a16:creationId xmlns:a16="http://schemas.microsoft.com/office/drawing/2014/main" id="{1D09FBE2-664D-A54E-92C3-F2608361F371}"/>
              </a:ext>
            </a:extLst>
          </p:cNvPr>
          <p:cNvGrpSpPr/>
          <p:nvPr/>
        </p:nvGrpSpPr>
        <p:grpSpPr>
          <a:xfrm>
            <a:off x="6022386" y="3190059"/>
            <a:ext cx="2646863" cy="289572"/>
            <a:chOff x="4289643" y="1041421"/>
            <a:chExt cx="2646863" cy="322972"/>
          </a:xfrm>
        </p:grpSpPr>
        <p:sp>
          <p:nvSpPr>
            <p:cNvPr id="199" name="線吹き出し 2 (枠付き) 198">
              <a:extLst>
                <a:ext uri="{FF2B5EF4-FFF2-40B4-BE49-F238E27FC236}">
                  <a16:creationId xmlns:a16="http://schemas.microsoft.com/office/drawing/2014/main" id="{2C643772-1C91-6745-B06B-88B62880A875}"/>
                </a:ext>
              </a:extLst>
            </p:cNvPr>
            <p:cNvSpPr/>
            <p:nvPr/>
          </p:nvSpPr>
          <p:spPr>
            <a:xfrm>
              <a:off x="4817175" y="1041421"/>
              <a:ext cx="2119331" cy="207005"/>
            </a:xfrm>
            <a:prstGeom prst="borderCallout2">
              <a:avLst>
                <a:gd name="adj1" fmla="val 18750"/>
                <a:gd name="adj2" fmla="val 2860"/>
                <a:gd name="adj3" fmla="val 18750"/>
                <a:gd name="adj4" fmla="val -16667"/>
                <a:gd name="adj5" fmla="val 139700"/>
                <a:gd name="adj6" fmla="val -23695"/>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ea typeface="Yu Gothic UI" panose="020B0500000000000000" pitchFamily="34" charset="-128"/>
                </a:rPr>
                <a:t>治療方法の目処が立ちコロナの影響が減少</a:t>
              </a:r>
            </a:p>
          </p:txBody>
        </p:sp>
        <p:sp>
          <p:nvSpPr>
            <p:cNvPr id="200" name="円/楕円 199">
              <a:extLst>
                <a:ext uri="{FF2B5EF4-FFF2-40B4-BE49-F238E27FC236}">
                  <a16:creationId xmlns:a16="http://schemas.microsoft.com/office/drawing/2014/main" id="{B7AB208D-6B2D-0546-B33A-C2B1EAD001F9}"/>
                </a:ext>
              </a:extLst>
            </p:cNvPr>
            <p:cNvSpPr/>
            <p:nvPr/>
          </p:nvSpPr>
          <p:spPr>
            <a:xfrm>
              <a:off x="4289643"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5" name="ホームベース 184">
            <a:extLst>
              <a:ext uri="{FF2B5EF4-FFF2-40B4-BE49-F238E27FC236}">
                <a16:creationId xmlns:a16="http://schemas.microsoft.com/office/drawing/2014/main" id="{528A832D-5959-6448-B8A9-B3EED50A075D}"/>
              </a:ext>
            </a:extLst>
          </p:cNvPr>
          <p:cNvSpPr/>
          <p:nvPr/>
        </p:nvSpPr>
        <p:spPr>
          <a:xfrm>
            <a:off x="4489192" y="2192631"/>
            <a:ext cx="1219863" cy="170231"/>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283756"/>
                </a:solidFill>
                <a:latin typeface="Yu Gothic UI" panose="020B0500000000000000" pitchFamily="34" charset="-128"/>
                <a:ea typeface="Yu Gothic UI" panose="020B0500000000000000" pitchFamily="34" charset="-128"/>
              </a:rPr>
              <a:t>10</a:t>
            </a:r>
            <a:r>
              <a:rPr lang="ja-JP" altLang="en-US" sz="700">
                <a:solidFill>
                  <a:srgbClr val="283756"/>
                </a:solidFill>
                <a:latin typeface="Yu Gothic UI" panose="020B0500000000000000" pitchFamily="34" charset="-128"/>
                <a:ea typeface="Yu Gothic UI" panose="020B0500000000000000" pitchFamily="34" charset="-128"/>
              </a:rPr>
              <a:t>万円給付遅れ</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72" name="ホームベース 171">
            <a:extLst>
              <a:ext uri="{FF2B5EF4-FFF2-40B4-BE49-F238E27FC236}">
                <a16:creationId xmlns:a16="http://schemas.microsoft.com/office/drawing/2014/main" id="{2E5DE919-A59C-3E41-A3EE-F17318204005}"/>
              </a:ext>
            </a:extLst>
          </p:cNvPr>
          <p:cNvSpPr/>
          <p:nvPr/>
        </p:nvSpPr>
        <p:spPr>
          <a:xfrm>
            <a:off x="3380468" y="2707242"/>
            <a:ext cx="691764" cy="420612"/>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独</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米</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伊</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印</a:t>
            </a: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英</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73" name="ホームベース 172">
            <a:extLst>
              <a:ext uri="{FF2B5EF4-FFF2-40B4-BE49-F238E27FC236}">
                <a16:creationId xmlns:a16="http://schemas.microsoft.com/office/drawing/2014/main" id="{C0DD9983-8507-144C-B31D-131204D6CA3C}"/>
              </a:ext>
            </a:extLst>
          </p:cNvPr>
          <p:cNvSpPr/>
          <p:nvPr/>
        </p:nvSpPr>
        <p:spPr>
          <a:xfrm>
            <a:off x="4097843" y="2707242"/>
            <a:ext cx="691764" cy="420612"/>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日本</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76" name="ホームベース 175">
            <a:extLst>
              <a:ext uri="{FF2B5EF4-FFF2-40B4-BE49-F238E27FC236}">
                <a16:creationId xmlns:a16="http://schemas.microsoft.com/office/drawing/2014/main" id="{5DABC9C5-AA41-F24E-9578-143EF8977127}"/>
              </a:ext>
            </a:extLst>
          </p:cNvPr>
          <p:cNvSpPr/>
          <p:nvPr/>
        </p:nvSpPr>
        <p:spPr>
          <a:xfrm>
            <a:off x="4802922" y="2707242"/>
            <a:ext cx="656119" cy="420612"/>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抗体検査</a:t>
            </a:r>
          </a:p>
          <a:p>
            <a:pPr algn="ctr"/>
            <a:r>
              <a:rPr lang="ja-JP" altLang="en-US" sz="700">
                <a:solidFill>
                  <a:srgbClr val="283756"/>
                </a:solidFill>
                <a:latin typeface="Yu Gothic UI" panose="020B0500000000000000" pitchFamily="34" charset="-128"/>
                <a:ea typeface="Yu Gothic UI" panose="020B0500000000000000" pitchFamily="34" charset="-128"/>
              </a:rPr>
              <a:t>延長</a:t>
            </a:r>
            <a:endParaRPr lang="en-US" altLang="ja-JP" sz="700" dirty="0">
              <a:solidFill>
                <a:srgbClr val="283756"/>
              </a:solidFill>
              <a:latin typeface="Yu Gothic UI" panose="020B0500000000000000" pitchFamily="34" charset="-128"/>
              <a:ea typeface="Yu Gothic UI" panose="020B0500000000000000" pitchFamily="34" charset="-128"/>
            </a:endParaRPr>
          </a:p>
          <a:p>
            <a:pPr algn="ctr"/>
            <a:r>
              <a:rPr lang="en-US" altLang="ja-JP" sz="700" dirty="0">
                <a:solidFill>
                  <a:srgbClr val="283756"/>
                </a:solidFill>
                <a:latin typeface="Yu Gothic UI" panose="020B0500000000000000" pitchFamily="34" charset="-128"/>
                <a:ea typeface="Yu Gothic UI" panose="020B0500000000000000" pitchFamily="34" charset="-128"/>
              </a:rPr>
              <a:t>/</a:t>
            </a:r>
            <a:r>
              <a:rPr lang="ja-JP" altLang="en-US" sz="700">
                <a:solidFill>
                  <a:srgbClr val="283756"/>
                </a:solidFill>
                <a:latin typeface="Yu Gothic UI" panose="020B0500000000000000" pitchFamily="34" charset="-128"/>
                <a:ea typeface="Yu Gothic UI" panose="020B0500000000000000" pitchFamily="34" charset="-128"/>
              </a:rPr>
              <a:t>再検討</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57" name="テキスト ボックス 56">
            <a:extLst>
              <a:ext uri="{FF2B5EF4-FFF2-40B4-BE49-F238E27FC236}">
                <a16:creationId xmlns:a16="http://schemas.microsoft.com/office/drawing/2014/main" id="{933B9A47-1064-A441-BF2C-22C28CE97A78}"/>
              </a:ext>
            </a:extLst>
          </p:cNvPr>
          <p:cNvSpPr txBox="1"/>
          <p:nvPr/>
        </p:nvSpPr>
        <p:spPr>
          <a:xfrm>
            <a:off x="2215806" y="6403898"/>
            <a:ext cx="344966"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58" name="テキスト ボックス 57">
            <a:extLst>
              <a:ext uri="{FF2B5EF4-FFF2-40B4-BE49-F238E27FC236}">
                <a16:creationId xmlns:a16="http://schemas.microsoft.com/office/drawing/2014/main" id="{DDB9DAAF-4376-3C49-9C18-1EF1796A6FF1}"/>
              </a:ext>
            </a:extLst>
          </p:cNvPr>
          <p:cNvSpPr txBox="1"/>
          <p:nvPr/>
        </p:nvSpPr>
        <p:spPr>
          <a:xfrm>
            <a:off x="2859272"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sp>
        <p:nvSpPr>
          <p:cNvPr id="59" name="テキスト ボックス 58">
            <a:extLst>
              <a:ext uri="{FF2B5EF4-FFF2-40B4-BE49-F238E27FC236}">
                <a16:creationId xmlns:a16="http://schemas.microsoft.com/office/drawing/2014/main" id="{9A603A54-176F-A94B-B4EC-51E7B17AB3E9}"/>
              </a:ext>
            </a:extLst>
          </p:cNvPr>
          <p:cNvSpPr txBox="1"/>
          <p:nvPr/>
        </p:nvSpPr>
        <p:spPr>
          <a:xfrm>
            <a:off x="3528139" y="6403898"/>
            <a:ext cx="346570" cy="215444"/>
          </a:xfrm>
          <a:prstGeom prst="rect">
            <a:avLst/>
          </a:prstGeom>
          <a:noFill/>
        </p:spPr>
        <p:txBody>
          <a:bodyPr wrap="none" rtlCol="0">
            <a:spAutoFit/>
          </a:bodyPr>
          <a:lstStyle/>
          <a:p>
            <a:r>
              <a:rPr kumimoji="1" lang="en-US" altLang="ja-JP" sz="800" b="1" dirty="0">
                <a:solidFill>
                  <a:srgbClr val="283756"/>
                </a:solidFill>
              </a:rPr>
              <a:t>4</a:t>
            </a:r>
            <a:r>
              <a:rPr kumimoji="1" lang="ja-JP" altLang="en-US" sz="800" b="1">
                <a:solidFill>
                  <a:srgbClr val="283756"/>
                </a:solidFill>
              </a:rPr>
              <a:t>月</a:t>
            </a:r>
          </a:p>
        </p:txBody>
      </p:sp>
      <p:sp>
        <p:nvSpPr>
          <p:cNvPr id="60" name="テキスト ボックス 59">
            <a:extLst>
              <a:ext uri="{FF2B5EF4-FFF2-40B4-BE49-F238E27FC236}">
                <a16:creationId xmlns:a16="http://schemas.microsoft.com/office/drawing/2014/main" id="{834EC8B4-974C-574D-9E05-543EC73BCEAC}"/>
              </a:ext>
            </a:extLst>
          </p:cNvPr>
          <p:cNvSpPr txBox="1"/>
          <p:nvPr/>
        </p:nvSpPr>
        <p:spPr>
          <a:xfrm>
            <a:off x="4197006" y="6403898"/>
            <a:ext cx="346570" cy="215444"/>
          </a:xfrm>
          <a:prstGeom prst="rect">
            <a:avLst/>
          </a:prstGeom>
          <a:noFill/>
        </p:spPr>
        <p:txBody>
          <a:bodyPr wrap="none" rtlCol="0">
            <a:spAutoFit/>
          </a:bodyPr>
          <a:lstStyle/>
          <a:p>
            <a:r>
              <a:rPr kumimoji="1" lang="en-US" altLang="ja-JP" sz="800" b="1" dirty="0">
                <a:solidFill>
                  <a:srgbClr val="283756"/>
                </a:solidFill>
              </a:rPr>
              <a:t>5</a:t>
            </a:r>
            <a:r>
              <a:rPr kumimoji="1" lang="ja-JP" altLang="en-US" sz="800" b="1">
                <a:solidFill>
                  <a:srgbClr val="283756"/>
                </a:solidFill>
              </a:rPr>
              <a:t>月</a:t>
            </a:r>
          </a:p>
        </p:txBody>
      </p:sp>
      <p:sp>
        <p:nvSpPr>
          <p:cNvPr id="61" name="テキスト ボックス 60">
            <a:extLst>
              <a:ext uri="{FF2B5EF4-FFF2-40B4-BE49-F238E27FC236}">
                <a16:creationId xmlns:a16="http://schemas.microsoft.com/office/drawing/2014/main" id="{4E458383-3169-4E4B-8BF3-C2E632CFAB5F}"/>
              </a:ext>
            </a:extLst>
          </p:cNvPr>
          <p:cNvSpPr txBox="1"/>
          <p:nvPr/>
        </p:nvSpPr>
        <p:spPr>
          <a:xfrm>
            <a:off x="4865872" y="6403898"/>
            <a:ext cx="346570" cy="215444"/>
          </a:xfrm>
          <a:prstGeom prst="rect">
            <a:avLst/>
          </a:prstGeom>
          <a:noFill/>
        </p:spPr>
        <p:txBody>
          <a:bodyPr wrap="none" rtlCol="0">
            <a:spAutoFit/>
          </a:bodyPr>
          <a:lstStyle/>
          <a:p>
            <a:r>
              <a:rPr lang="en-US" altLang="ja-JP" sz="800" b="1" dirty="0">
                <a:solidFill>
                  <a:srgbClr val="283756"/>
                </a:solidFill>
              </a:rPr>
              <a:t>6</a:t>
            </a:r>
            <a:r>
              <a:rPr kumimoji="1" lang="ja-JP" altLang="en-US" sz="800" b="1">
                <a:solidFill>
                  <a:srgbClr val="283756"/>
                </a:solidFill>
              </a:rPr>
              <a:t>月</a:t>
            </a:r>
          </a:p>
        </p:txBody>
      </p:sp>
      <p:sp>
        <p:nvSpPr>
          <p:cNvPr id="62" name="テキスト ボックス 61">
            <a:extLst>
              <a:ext uri="{FF2B5EF4-FFF2-40B4-BE49-F238E27FC236}">
                <a16:creationId xmlns:a16="http://schemas.microsoft.com/office/drawing/2014/main" id="{11395D38-5791-AF42-960D-9344EF8B6055}"/>
              </a:ext>
            </a:extLst>
          </p:cNvPr>
          <p:cNvSpPr txBox="1"/>
          <p:nvPr/>
        </p:nvSpPr>
        <p:spPr>
          <a:xfrm>
            <a:off x="5526272" y="6403898"/>
            <a:ext cx="346570" cy="215444"/>
          </a:xfrm>
          <a:prstGeom prst="rect">
            <a:avLst/>
          </a:prstGeom>
          <a:noFill/>
        </p:spPr>
        <p:txBody>
          <a:bodyPr wrap="none" rtlCol="0">
            <a:spAutoFit/>
          </a:bodyPr>
          <a:lstStyle/>
          <a:p>
            <a:r>
              <a:rPr kumimoji="1" lang="en-US" altLang="ja-JP" sz="800" b="1" dirty="0">
                <a:solidFill>
                  <a:srgbClr val="283756"/>
                </a:solidFill>
              </a:rPr>
              <a:t>7</a:t>
            </a:r>
            <a:r>
              <a:rPr kumimoji="1" lang="ja-JP" altLang="en-US" sz="800" b="1">
                <a:solidFill>
                  <a:srgbClr val="283756"/>
                </a:solidFill>
              </a:rPr>
              <a:t>月</a:t>
            </a:r>
          </a:p>
        </p:txBody>
      </p:sp>
      <p:sp>
        <p:nvSpPr>
          <p:cNvPr id="63" name="テキスト ボックス 62">
            <a:extLst>
              <a:ext uri="{FF2B5EF4-FFF2-40B4-BE49-F238E27FC236}">
                <a16:creationId xmlns:a16="http://schemas.microsoft.com/office/drawing/2014/main" id="{C2F0556A-70C2-6649-AD3C-7982C50B868A}"/>
              </a:ext>
            </a:extLst>
          </p:cNvPr>
          <p:cNvSpPr txBox="1"/>
          <p:nvPr/>
        </p:nvSpPr>
        <p:spPr>
          <a:xfrm>
            <a:off x="6186671" y="6403898"/>
            <a:ext cx="346570" cy="215444"/>
          </a:xfrm>
          <a:prstGeom prst="rect">
            <a:avLst/>
          </a:prstGeom>
          <a:noFill/>
        </p:spPr>
        <p:txBody>
          <a:bodyPr wrap="none" rtlCol="0">
            <a:spAutoFit/>
          </a:bodyPr>
          <a:lstStyle/>
          <a:p>
            <a:r>
              <a:rPr lang="en-US" altLang="ja-JP" sz="800" b="1" dirty="0">
                <a:solidFill>
                  <a:srgbClr val="283756"/>
                </a:solidFill>
              </a:rPr>
              <a:t>8</a:t>
            </a:r>
            <a:r>
              <a:rPr kumimoji="1" lang="ja-JP" altLang="en-US" sz="800" b="1">
                <a:solidFill>
                  <a:srgbClr val="283756"/>
                </a:solidFill>
              </a:rPr>
              <a:t>月</a:t>
            </a:r>
          </a:p>
        </p:txBody>
      </p:sp>
      <p:sp>
        <p:nvSpPr>
          <p:cNvPr id="64" name="テキスト ボックス 63">
            <a:extLst>
              <a:ext uri="{FF2B5EF4-FFF2-40B4-BE49-F238E27FC236}">
                <a16:creationId xmlns:a16="http://schemas.microsoft.com/office/drawing/2014/main" id="{19F32FE4-F2DC-BD40-BB33-973475C822B1}"/>
              </a:ext>
            </a:extLst>
          </p:cNvPr>
          <p:cNvSpPr txBox="1"/>
          <p:nvPr/>
        </p:nvSpPr>
        <p:spPr>
          <a:xfrm>
            <a:off x="6858331" y="6403898"/>
            <a:ext cx="346570" cy="215444"/>
          </a:xfrm>
          <a:prstGeom prst="rect">
            <a:avLst/>
          </a:prstGeom>
          <a:noFill/>
        </p:spPr>
        <p:txBody>
          <a:bodyPr wrap="none" rtlCol="0">
            <a:spAutoFit/>
          </a:bodyPr>
          <a:lstStyle/>
          <a:p>
            <a:r>
              <a:rPr kumimoji="1" lang="en-US" altLang="ja-JP" sz="800" b="1" dirty="0">
                <a:solidFill>
                  <a:srgbClr val="283756"/>
                </a:solidFill>
              </a:rPr>
              <a:t>9</a:t>
            </a:r>
            <a:r>
              <a:rPr kumimoji="1" lang="ja-JP" altLang="en-US" sz="800" b="1">
                <a:solidFill>
                  <a:srgbClr val="283756"/>
                </a:solidFill>
              </a:rPr>
              <a:t>月</a:t>
            </a:r>
          </a:p>
        </p:txBody>
      </p:sp>
      <p:sp>
        <p:nvSpPr>
          <p:cNvPr id="65" name="テキスト ボックス 64">
            <a:extLst>
              <a:ext uri="{FF2B5EF4-FFF2-40B4-BE49-F238E27FC236}">
                <a16:creationId xmlns:a16="http://schemas.microsoft.com/office/drawing/2014/main" id="{DF70120F-7CD0-714E-8EC0-D034CC2E38FA}"/>
              </a:ext>
            </a:extLst>
          </p:cNvPr>
          <p:cNvSpPr txBox="1"/>
          <p:nvPr/>
        </p:nvSpPr>
        <p:spPr>
          <a:xfrm>
            <a:off x="7459770" y="6403898"/>
            <a:ext cx="492443" cy="215444"/>
          </a:xfrm>
          <a:prstGeom prst="rect">
            <a:avLst/>
          </a:prstGeom>
          <a:noFill/>
        </p:spPr>
        <p:txBody>
          <a:bodyPr wrap="none" rtlCol="0">
            <a:spAutoFit/>
          </a:bodyPr>
          <a:lstStyle/>
          <a:p>
            <a:r>
              <a:rPr kumimoji="1" lang="ja-JP" altLang="en-US" sz="800" b="1">
                <a:solidFill>
                  <a:srgbClr val="283756"/>
                </a:solidFill>
              </a:rPr>
              <a:t>１０月</a:t>
            </a:r>
          </a:p>
        </p:txBody>
      </p:sp>
      <p:sp>
        <p:nvSpPr>
          <p:cNvPr id="66" name="テキスト ボックス 65">
            <a:extLst>
              <a:ext uri="{FF2B5EF4-FFF2-40B4-BE49-F238E27FC236}">
                <a16:creationId xmlns:a16="http://schemas.microsoft.com/office/drawing/2014/main" id="{D9C7DEE9-721A-954E-839F-46E8F39F6404}"/>
              </a:ext>
            </a:extLst>
          </p:cNvPr>
          <p:cNvSpPr txBox="1"/>
          <p:nvPr/>
        </p:nvSpPr>
        <p:spPr>
          <a:xfrm>
            <a:off x="81032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1</a:t>
            </a:r>
            <a:r>
              <a:rPr kumimoji="1" lang="ja-JP" altLang="en-US" sz="800" b="1">
                <a:solidFill>
                  <a:srgbClr val="283756"/>
                </a:solidFill>
              </a:rPr>
              <a:t>月</a:t>
            </a:r>
          </a:p>
        </p:txBody>
      </p:sp>
      <p:sp>
        <p:nvSpPr>
          <p:cNvPr id="67" name="テキスト ボックス 66">
            <a:extLst>
              <a:ext uri="{FF2B5EF4-FFF2-40B4-BE49-F238E27FC236}">
                <a16:creationId xmlns:a16="http://schemas.microsoft.com/office/drawing/2014/main" id="{2CC7D1BB-1A4F-0941-A014-912A5C2D51D8}"/>
              </a:ext>
            </a:extLst>
          </p:cNvPr>
          <p:cNvSpPr txBox="1"/>
          <p:nvPr/>
        </p:nvSpPr>
        <p:spPr>
          <a:xfrm>
            <a:off x="8814437" y="6403898"/>
            <a:ext cx="449162" cy="215444"/>
          </a:xfrm>
          <a:prstGeom prst="rect">
            <a:avLst/>
          </a:prstGeom>
          <a:noFill/>
        </p:spPr>
        <p:txBody>
          <a:bodyPr wrap="none" rtlCol="0">
            <a:spAutoFit/>
          </a:bodyPr>
          <a:lstStyle/>
          <a:p>
            <a:r>
              <a:rPr kumimoji="1" lang="ja-JP" altLang="en-US" sz="800" b="1">
                <a:solidFill>
                  <a:srgbClr val="283756"/>
                </a:solidFill>
              </a:rPr>
              <a:t>１</a:t>
            </a:r>
            <a:r>
              <a:rPr kumimoji="1" lang="en-US" altLang="ja-JP" sz="800" b="1" dirty="0">
                <a:solidFill>
                  <a:srgbClr val="283756"/>
                </a:solidFill>
              </a:rPr>
              <a:t>2</a:t>
            </a:r>
            <a:r>
              <a:rPr kumimoji="1" lang="ja-JP" altLang="en-US" sz="800" b="1">
                <a:solidFill>
                  <a:srgbClr val="283756"/>
                </a:solidFill>
              </a:rPr>
              <a:t>月</a:t>
            </a:r>
          </a:p>
        </p:txBody>
      </p:sp>
      <p:sp>
        <p:nvSpPr>
          <p:cNvPr id="68" name="テキスト ボックス 67">
            <a:extLst>
              <a:ext uri="{FF2B5EF4-FFF2-40B4-BE49-F238E27FC236}">
                <a16:creationId xmlns:a16="http://schemas.microsoft.com/office/drawing/2014/main" id="{41DE688D-757B-524B-B47E-6285F42732AD}"/>
              </a:ext>
            </a:extLst>
          </p:cNvPr>
          <p:cNvSpPr txBox="1"/>
          <p:nvPr/>
        </p:nvSpPr>
        <p:spPr>
          <a:xfrm>
            <a:off x="9491537" y="6403898"/>
            <a:ext cx="389850" cy="215444"/>
          </a:xfrm>
          <a:prstGeom prst="rect">
            <a:avLst/>
          </a:prstGeom>
          <a:noFill/>
        </p:spPr>
        <p:txBody>
          <a:bodyPr wrap="none" rtlCol="0">
            <a:spAutoFit/>
          </a:bodyPr>
          <a:lstStyle/>
          <a:p>
            <a:r>
              <a:rPr kumimoji="1" lang="ja-JP" altLang="en-US" sz="800" b="1">
                <a:solidFill>
                  <a:srgbClr val="283756"/>
                </a:solidFill>
              </a:rPr>
              <a:t>１月</a:t>
            </a:r>
          </a:p>
        </p:txBody>
      </p:sp>
      <p:sp>
        <p:nvSpPr>
          <p:cNvPr id="69" name="テキスト ボックス 68">
            <a:extLst>
              <a:ext uri="{FF2B5EF4-FFF2-40B4-BE49-F238E27FC236}">
                <a16:creationId xmlns:a16="http://schemas.microsoft.com/office/drawing/2014/main" id="{137431C5-754C-344A-89B3-6D92DEC0C15C}"/>
              </a:ext>
            </a:extLst>
          </p:cNvPr>
          <p:cNvSpPr txBox="1"/>
          <p:nvPr/>
        </p:nvSpPr>
        <p:spPr>
          <a:xfrm>
            <a:off x="10202739" y="6403898"/>
            <a:ext cx="346570" cy="215444"/>
          </a:xfrm>
          <a:prstGeom prst="rect">
            <a:avLst/>
          </a:prstGeom>
          <a:noFill/>
        </p:spPr>
        <p:txBody>
          <a:bodyPr wrap="none" rtlCol="0">
            <a:spAutoFit/>
          </a:bodyPr>
          <a:lstStyle/>
          <a:p>
            <a:r>
              <a:rPr kumimoji="1" lang="en-US" altLang="ja-JP" sz="800" b="1" dirty="0">
                <a:solidFill>
                  <a:srgbClr val="283756"/>
                </a:solidFill>
              </a:rPr>
              <a:t>2</a:t>
            </a:r>
            <a:r>
              <a:rPr kumimoji="1" lang="ja-JP" altLang="en-US" sz="800" b="1">
                <a:solidFill>
                  <a:srgbClr val="283756"/>
                </a:solidFill>
              </a:rPr>
              <a:t>月</a:t>
            </a:r>
          </a:p>
        </p:txBody>
      </p:sp>
      <p:sp>
        <p:nvSpPr>
          <p:cNvPr id="70" name="テキスト ボックス 69">
            <a:extLst>
              <a:ext uri="{FF2B5EF4-FFF2-40B4-BE49-F238E27FC236}">
                <a16:creationId xmlns:a16="http://schemas.microsoft.com/office/drawing/2014/main" id="{EC1A743F-E1E7-EE44-9DBE-6CD6816A8339}"/>
              </a:ext>
            </a:extLst>
          </p:cNvPr>
          <p:cNvSpPr txBox="1"/>
          <p:nvPr/>
        </p:nvSpPr>
        <p:spPr>
          <a:xfrm>
            <a:off x="10863139" y="6403898"/>
            <a:ext cx="346570" cy="215444"/>
          </a:xfrm>
          <a:prstGeom prst="rect">
            <a:avLst/>
          </a:prstGeom>
          <a:noFill/>
        </p:spPr>
        <p:txBody>
          <a:bodyPr wrap="none" rtlCol="0">
            <a:spAutoFit/>
          </a:bodyPr>
          <a:lstStyle/>
          <a:p>
            <a:r>
              <a:rPr lang="en-US" altLang="ja-JP" sz="800" b="1" dirty="0">
                <a:solidFill>
                  <a:srgbClr val="283756"/>
                </a:solidFill>
              </a:rPr>
              <a:t>3</a:t>
            </a:r>
            <a:r>
              <a:rPr kumimoji="1" lang="ja-JP" altLang="en-US" sz="800" b="1">
                <a:solidFill>
                  <a:srgbClr val="283756"/>
                </a:solidFill>
              </a:rPr>
              <a:t>月</a:t>
            </a:r>
          </a:p>
        </p:txBody>
      </p:sp>
      <p:grpSp>
        <p:nvGrpSpPr>
          <p:cNvPr id="129" name="グループ化 128">
            <a:extLst>
              <a:ext uri="{FF2B5EF4-FFF2-40B4-BE49-F238E27FC236}">
                <a16:creationId xmlns:a16="http://schemas.microsoft.com/office/drawing/2014/main" id="{73DDB949-6750-6541-B247-4806483CA538}"/>
              </a:ext>
            </a:extLst>
          </p:cNvPr>
          <p:cNvGrpSpPr/>
          <p:nvPr/>
        </p:nvGrpSpPr>
        <p:grpSpPr>
          <a:xfrm>
            <a:off x="7915577" y="5264324"/>
            <a:ext cx="722123" cy="573568"/>
            <a:chOff x="6136074" y="5264324"/>
            <a:chExt cx="722123" cy="573568"/>
          </a:xfrm>
        </p:grpSpPr>
        <p:pic>
          <p:nvPicPr>
            <p:cNvPr id="51" name="図 50">
              <a:extLst>
                <a:ext uri="{FF2B5EF4-FFF2-40B4-BE49-F238E27FC236}">
                  <a16:creationId xmlns:a16="http://schemas.microsoft.com/office/drawing/2014/main" id="{F36ADC45-DAB7-AD41-BC4F-92F05D197F78}"/>
                </a:ext>
              </a:extLst>
            </p:cNvPr>
            <p:cNvPicPr>
              <a:picLocks noChangeAspect="1"/>
            </p:cNvPicPr>
            <p:nvPr/>
          </p:nvPicPr>
          <p:blipFill>
            <a:blip r:embed="rId2"/>
            <a:stretch>
              <a:fillRect/>
            </a:stretch>
          </p:blipFill>
          <p:spPr>
            <a:xfrm>
              <a:off x="6136074" y="5558492"/>
              <a:ext cx="279400" cy="279400"/>
            </a:xfrm>
            <a:prstGeom prst="rect">
              <a:avLst/>
            </a:prstGeom>
          </p:spPr>
        </p:pic>
        <p:pic>
          <p:nvPicPr>
            <p:cNvPr id="52" name="図 51">
              <a:extLst>
                <a:ext uri="{FF2B5EF4-FFF2-40B4-BE49-F238E27FC236}">
                  <a16:creationId xmlns:a16="http://schemas.microsoft.com/office/drawing/2014/main" id="{23B75A38-EE69-8A4E-A83F-3763E50270BD}"/>
                </a:ext>
              </a:extLst>
            </p:cNvPr>
            <p:cNvPicPr>
              <a:picLocks noChangeAspect="1"/>
            </p:cNvPicPr>
            <p:nvPr/>
          </p:nvPicPr>
          <p:blipFill>
            <a:blip r:embed="rId3"/>
            <a:stretch>
              <a:fillRect/>
            </a:stretch>
          </p:blipFill>
          <p:spPr>
            <a:xfrm>
              <a:off x="6142089" y="5264324"/>
              <a:ext cx="716108" cy="238702"/>
            </a:xfrm>
            <a:prstGeom prst="rect">
              <a:avLst/>
            </a:prstGeom>
          </p:spPr>
        </p:pic>
        <p:sp>
          <p:nvSpPr>
            <p:cNvPr id="53" name="テキスト ボックス 52">
              <a:extLst>
                <a:ext uri="{FF2B5EF4-FFF2-40B4-BE49-F238E27FC236}">
                  <a16:creationId xmlns:a16="http://schemas.microsoft.com/office/drawing/2014/main" id="{B49F23C1-946F-3B49-B479-D23034E2299A}"/>
                </a:ext>
              </a:extLst>
            </p:cNvPr>
            <p:cNvSpPr txBox="1"/>
            <p:nvPr/>
          </p:nvSpPr>
          <p:spPr>
            <a:xfrm>
              <a:off x="6142735" y="5277024"/>
              <a:ext cx="603050" cy="169277"/>
            </a:xfrm>
            <a:prstGeom prst="rect">
              <a:avLst/>
            </a:prstGeom>
            <a:noFill/>
          </p:spPr>
          <p:txBody>
            <a:bodyPr wrap="none" rtlCol="0">
              <a:spAutoFit/>
            </a:bodyPr>
            <a:lstStyle/>
            <a:p>
              <a:r>
                <a:rPr lang="en-US" altLang="ja-JP" sz="500" dirty="0">
                  <a:solidFill>
                    <a:srgbClr val="FEFDFF"/>
                  </a:solidFill>
                </a:rPr>
                <a:t>SW</a:t>
              </a:r>
              <a:r>
                <a:rPr lang="ja-JP" altLang="en-US" sz="500">
                  <a:solidFill>
                    <a:srgbClr val="FEFDFF"/>
                  </a:solidFill>
                </a:rPr>
                <a:t>どこ行こう？</a:t>
              </a:r>
              <a:endParaRPr kumimoji="1" lang="ja-JP" altLang="en-US" sz="500">
                <a:solidFill>
                  <a:srgbClr val="FEFDFF"/>
                </a:solidFill>
              </a:endParaRPr>
            </a:p>
          </p:txBody>
        </p:sp>
      </p:grpSp>
      <p:grpSp>
        <p:nvGrpSpPr>
          <p:cNvPr id="132" name="グループ化 131">
            <a:extLst>
              <a:ext uri="{FF2B5EF4-FFF2-40B4-BE49-F238E27FC236}">
                <a16:creationId xmlns:a16="http://schemas.microsoft.com/office/drawing/2014/main" id="{9637514E-F704-EB41-B476-EC79D267EEED}"/>
              </a:ext>
            </a:extLst>
          </p:cNvPr>
          <p:cNvGrpSpPr/>
          <p:nvPr/>
        </p:nvGrpSpPr>
        <p:grpSpPr>
          <a:xfrm>
            <a:off x="3878133" y="5260824"/>
            <a:ext cx="716108" cy="540758"/>
            <a:chOff x="3838414" y="5260824"/>
            <a:chExt cx="716108" cy="540758"/>
          </a:xfrm>
        </p:grpSpPr>
        <p:pic>
          <p:nvPicPr>
            <p:cNvPr id="35" name="図 34">
              <a:extLst>
                <a:ext uri="{FF2B5EF4-FFF2-40B4-BE49-F238E27FC236}">
                  <a16:creationId xmlns:a16="http://schemas.microsoft.com/office/drawing/2014/main" id="{E115C85E-24FA-1142-9DDA-A94588DBFA9E}"/>
                </a:ext>
              </a:extLst>
            </p:cNvPr>
            <p:cNvPicPr>
              <a:picLocks noChangeAspect="1"/>
            </p:cNvPicPr>
            <p:nvPr/>
          </p:nvPicPr>
          <p:blipFill>
            <a:blip r:embed="rId4"/>
            <a:stretch>
              <a:fillRect/>
            </a:stretch>
          </p:blipFill>
          <p:spPr>
            <a:xfrm>
              <a:off x="3927859" y="5522182"/>
              <a:ext cx="279400" cy="279400"/>
            </a:xfrm>
            <a:prstGeom prst="rect">
              <a:avLst/>
            </a:prstGeom>
          </p:spPr>
        </p:pic>
        <p:pic>
          <p:nvPicPr>
            <p:cNvPr id="36" name="図 35">
              <a:extLst>
                <a:ext uri="{FF2B5EF4-FFF2-40B4-BE49-F238E27FC236}">
                  <a16:creationId xmlns:a16="http://schemas.microsoft.com/office/drawing/2014/main" id="{3BE387D9-2598-AB41-96D4-4FFBCD2BACEA}"/>
                </a:ext>
              </a:extLst>
            </p:cNvPr>
            <p:cNvPicPr>
              <a:picLocks noChangeAspect="1"/>
            </p:cNvPicPr>
            <p:nvPr/>
          </p:nvPicPr>
          <p:blipFill>
            <a:blip r:embed="rId3"/>
            <a:stretch>
              <a:fillRect/>
            </a:stretch>
          </p:blipFill>
          <p:spPr>
            <a:xfrm>
              <a:off x="3838414" y="5260824"/>
              <a:ext cx="716108" cy="238702"/>
            </a:xfrm>
            <a:prstGeom prst="rect">
              <a:avLst/>
            </a:prstGeom>
          </p:spPr>
        </p:pic>
        <p:sp>
          <p:nvSpPr>
            <p:cNvPr id="37" name="テキスト ボックス 36">
              <a:extLst>
                <a:ext uri="{FF2B5EF4-FFF2-40B4-BE49-F238E27FC236}">
                  <a16:creationId xmlns:a16="http://schemas.microsoft.com/office/drawing/2014/main" id="{E76C9F0A-536D-FA42-9F23-E030D405CF73}"/>
                </a:ext>
              </a:extLst>
            </p:cNvPr>
            <p:cNvSpPr txBox="1"/>
            <p:nvPr/>
          </p:nvSpPr>
          <p:spPr>
            <a:xfrm>
              <a:off x="3884880" y="5265051"/>
              <a:ext cx="633507" cy="169277"/>
            </a:xfrm>
            <a:prstGeom prst="rect">
              <a:avLst/>
            </a:prstGeom>
            <a:noFill/>
          </p:spPr>
          <p:txBody>
            <a:bodyPr wrap="none" rtlCol="0">
              <a:spAutoFit/>
            </a:bodyPr>
            <a:lstStyle/>
            <a:p>
              <a:r>
                <a:rPr lang="ja-JP" altLang="en-US" sz="500">
                  <a:solidFill>
                    <a:srgbClr val="FEFDFF"/>
                  </a:solidFill>
                </a:rPr>
                <a:t>自粛飽きてきた</a:t>
              </a:r>
              <a:endParaRPr kumimoji="1" lang="ja-JP" altLang="en-US" sz="500">
                <a:solidFill>
                  <a:srgbClr val="FEFDFF"/>
                </a:solidFill>
              </a:endParaRPr>
            </a:p>
          </p:txBody>
        </p:sp>
      </p:grpSp>
      <p:grpSp>
        <p:nvGrpSpPr>
          <p:cNvPr id="133" name="グループ化 132">
            <a:extLst>
              <a:ext uri="{FF2B5EF4-FFF2-40B4-BE49-F238E27FC236}">
                <a16:creationId xmlns:a16="http://schemas.microsoft.com/office/drawing/2014/main" id="{0F1F381E-301D-8A47-8EE5-E15B7AA180E3}"/>
              </a:ext>
            </a:extLst>
          </p:cNvPr>
          <p:cNvGrpSpPr/>
          <p:nvPr/>
        </p:nvGrpSpPr>
        <p:grpSpPr>
          <a:xfrm>
            <a:off x="3115159" y="5260824"/>
            <a:ext cx="716108" cy="540758"/>
            <a:chOff x="3115159" y="5260824"/>
            <a:chExt cx="716108" cy="540758"/>
          </a:xfrm>
        </p:grpSpPr>
        <p:pic>
          <p:nvPicPr>
            <p:cNvPr id="32" name="図 31">
              <a:extLst>
                <a:ext uri="{FF2B5EF4-FFF2-40B4-BE49-F238E27FC236}">
                  <a16:creationId xmlns:a16="http://schemas.microsoft.com/office/drawing/2014/main" id="{223BEA5F-DE0A-524A-A537-8E119C17F00D}"/>
                </a:ext>
              </a:extLst>
            </p:cNvPr>
            <p:cNvPicPr>
              <a:picLocks noChangeAspect="1"/>
            </p:cNvPicPr>
            <p:nvPr/>
          </p:nvPicPr>
          <p:blipFill>
            <a:blip r:embed="rId4"/>
            <a:stretch>
              <a:fillRect/>
            </a:stretch>
          </p:blipFill>
          <p:spPr>
            <a:xfrm>
              <a:off x="3240768" y="5522182"/>
              <a:ext cx="279400" cy="279400"/>
            </a:xfrm>
            <a:prstGeom prst="rect">
              <a:avLst/>
            </a:prstGeom>
          </p:spPr>
        </p:pic>
        <p:pic>
          <p:nvPicPr>
            <p:cNvPr id="33" name="図 32">
              <a:extLst>
                <a:ext uri="{FF2B5EF4-FFF2-40B4-BE49-F238E27FC236}">
                  <a16:creationId xmlns:a16="http://schemas.microsoft.com/office/drawing/2014/main" id="{1C7ED8CE-56A7-0544-BD59-E02E2FA88121}"/>
                </a:ext>
              </a:extLst>
            </p:cNvPr>
            <p:cNvPicPr>
              <a:picLocks noChangeAspect="1"/>
            </p:cNvPicPr>
            <p:nvPr/>
          </p:nvPicPr>
          <p:blipFill>
            <a:blip r:embed="rId3"/>
            <a:stretch>
              <a:fillRect/>
            </a:stretch>
          </p:blipFill>
          <p:spPr>
            <a:xfrm>
              <a:off x="3115159" y="5260824"/>
              <a:ext cx="716108" cy="238702"/>
            </a:xfrm>
            <a:prstGeom prst="rect">
              <a:avLst/>
            </a:prstGeom>
          </p:spPr>
        </p:pic>
        <p:sp>
          <p:nvSpPr>
            <p:cNvPr id="34" name="テキスト ボックス 33">
              <a:extLst>
                <a:ext uri="{FF2B5EF4-FFF2-40B4-BE49-F238E27FC236}">
                  <a16:creationId xmlns:a16="http://schemas.microsoft.com/office/drawing/2014/main" id="{85224A98-DE74-7746-9E17-31BAF053B83A}"/>
                </a:ext>
              </a:extLst>
            </p:cNvPr>
            <p:cNvSpPr txBox="1"/>
            <p:nvPr/>
          </p:nvSpPr>
          <p:spPr>
            <a:xfrm>
              <a:off x="3130657" y="5265051"/>
              <a:ext cx="697627" cy="169277"/>
            </a:xfrm>
            <a:prstGeom prst="rect">
              <a:avLst/>
            </a:prstGeom>
            <a:noFill/>
          </p:spPr>
          <p:txBody>
            <a:bodyPr wrap="none" rtlCol="0">
              <a:spAutoFit/>
            </a:bodyPr>
            <a:lstStyle/>
            <a:p>
              <a:r>
                <a:rPr lang="ja-JP" altLang="en-US" sz="500">
                  <a:solidFill>
                    <a:srgbClr val="FEFDFF"/>
                  </a:solidFill>
                </a:rPr>
                <a:t>自粛仕方ないよね</a:t>
              </a:r>
              <a:endParaRPr kumimoji="1" lang="ja-JP" altLang="en-US" sz="500">
                <a:solidFill>
                  <a:srgbClr val="FEFDFF"/>
                </a:solidFill>
              </a:endParaRPr>
            </a:p>
          </p:txBody>
        </p:sp>
      </p:grpSp>
      <p:grpSp>
        <p:nvGrpSpPr>
          <p:cNvPr id="130" name="グループ化 129">
            <a:extLst>
              <a:ext uri="{FF2B5EF4-FFF2-40B4-BE49-F238E27FC236}">
                <a16:creationId xmlns:a16="http://schemas.microsoft.com/office/drawing/2014/main" id="{3D7EAC28-418C-7547-A402-A1D982DAE550}"/>
              </a:ext>
            </a:extLst>
          </p:cNvPr>
          <p:cNvGrpSpPr/>
          <p:nvPr/>
        </p:nvGrpSpPr>
        <p:grpSpPr>
          <a:xfrm>
            <a:off x="6940469" y="5256387"/>
            <a:ext cx="889987" cy="568180"/>
            <a:chOff x="5284490" y="5335975"/>
            <a:chExt cx="889987" cy="568180"/>
          </a:xfrm>
        </p:grpSpPr>
        <p:pic>
          <p:nvPicPr>
            <p:cNvPr id="38" name="図 37">
              <a:extLst>
                <a:ext uri="{FF2B5EF4-FFF2-40B4-BE49-F238E27FC236}">
                  <a16:creationId xmlns:a16="http://schemas.microsoft.com/office/drawing/2014/main" id="{936D381F-B717-BA4C-9164-01827A53188E}"/>
                </a:ext>
              </a:extLst>
            </p:cNvPr>
            <p:cNvPicPr>
              <a:picLocks noChangeAspect="1"/>
            </p:cNvPicPr>
            <p:nvPr/>
          </p:nvPicPr>
          <p:blipFill>
            <a:blip r:embed="rId3"/>
            <a:stretch>
              <a:fillRect/>
            </a:stretch>
          </p:blipFill>
          <p:spPr>
            <a:xfrm>
              <a:off x="5326757" y="5335975"/>
              <a:ext cx="794141" cy="238702"/>
            </a:xfrm>
            <a:prstGeom prst="rect">
              <a:avLst/>
            </a:prstGeom>
          </p:spPr>
        </p:pic>
        <p:sp>
          <p:nvSpPr>
            <p:cNvPr id="39" name="テキスト ボックス 38">
              <a:extLst>
                <a:ext uri="{FF2B5EF4-FFF2-40B4-BE49-F238E27FC236}">
                  <a16:creationId xmlns:a16="http://schemas.microsoft.com/office/drawing/2014/main" id="{12575D1B-A16E-6D40-98FF-44992DC62ED5}"/>
                </a:ext>
              </a:extLst>
            </p:cNvPr>
            <p:cNvSpPr txBox="1"/>
            <p:nvPr/>
          </p:nvSpPr>
          <p:spPr>
            <a:xfrm>
              <a:off x="5284490" y="5344638"/>
              <a:ext cx="889987" cy="169277"/>
            </a:xfrm>
            <a:prstGeom prst="rect">
              <a:avLst/>
            </a:prstGeom>
            <a:noFill/>
          </p:spPr>
          <p:txBody>
            <a:bodyPr wrap="none" rtlCol="0">
              <a:spAutoFit/>
            </a:bodyPr>
            <a:lstStyle/>
            <a:p>
              <a:r>
                <a:rPr lang="ja-JP" altLang="en-US" sz="500">
                  <a:solidFill>
                    <a:srgbClr val="FEFDFF"/>
                  </a:solidFill>
                </a:rPr>
                <a:t>もう動いてもいいんじゃ</a:t>
              </a:r>
            </a:p>
          </p:txBody>
        </p:sp>
        <p:pic>
          <p:nvPicPr>
            <p:cNvPr id="41" name="図 40">
              <a:extLst>
                <a:ext uri="{FF2B5EF4-FFF2-40B4-BE49-F238E27FC236}">
                  <a16:creationId xmlns:a16="http://schemas.microsoft.com/office/drawing/2014/main" id="{1819B294-FED2-6A4D-879D-799C787E0B70}"/>
                </a:ext>
              </a:extLst>
            </p:cNvPr>
            <p:cNvPicPr>
              <a:picLocks noChangeAspect="1"/>
            </p:cNvPicPr>
            <p:nvPr/>
          </p:nvPicPr>
          <p:blipFill>
            <a:blip r:embed="rId5"/>
            <a:stretch>
              <a:fillRect/>
            </a:stretch>
          </p:blipFill>
          <p:spPr>
            <a:xfrm>
              <a:off x="5404347" y="5624755"/>
              <a:ext cx="279400" cy="279400"/>
            </a:xfrm>
            <a:prstGeom prst="rect">
              <a:avLst/>
            </a:prstGeom>
          </p:spPr>
        </p:pic>
      </p:grpSp>
      <p:sp>
        <p:nvSpPr>
          <p:cNvPr id="134" name="テキスト ボックス 133">
            <a:extLst>
              <a:ext uri="{FF2B5EF4-FFF2-40B4-BE49-F238E27FC236}">
                <a16:creationId xmlns:a16="http://schemas.microsoft.com/office/drawing/2014/main" id="{10D66FCE-816B-094E-A508-B09C689F720E}"/>
              </a:ext>
            </a:extLst>
          </p:cNvPr>
          <p:cNvSpPr txBox="1"/>
          <p:nvPr/>
        </p:nvSpPr>
        <p:spPr>
          <a:xfrm>
            <a:off x="4141815" y="6199182"/>
            <a:ext cx="357790" cy="215444"/>
          </a:xfrm>
          <a:prstGeom prst="rect">
            <a:avLst/>
          </a:prstGeom>
          <a:noFill/>
        </p:spPr>
        <p:txBody>
          <a:bodyPr wrap="none" rtlCol="0">
            <a:spAutoFit/>
          </a:bodyPr>
          <a:lstStyle/>
          <a:p>
            <a:r>
              <a:rPr kumimoji="1" lang="en-US" altLang="ja-JP" sz="800" b="1" dirty="0">
                <a:solidFill>
                  <a:srgbClr val="283756"/>
                </a:solidFill>
              </a:rPr>
              <a:t>GW</a:t>
            </a:r>
            <a:endParaRPr kumimoji="1" lang="ja-JP" altLang="en-US" sz="800" b="1">
              <a:solidFill>
                <a:srgbClr val="283756"/>
              </a:solidFill>
            </a:endParaRPr>
          </a:p>
        </p:txBody>
      </p:sp>
      <p:sp>
        <p:nvSpPr>
          <p:cNvPr id="135" name="テキスト ボックス 134">
            <a:extLst>
              <a:ext uri="{FF2B5EF4-FFF2-40B4-BE49-F238E27FC236}">
                <a16:creationId xmlns:a16="http://schemas.microsoft.com/office/drawing/2014/main" id="{27939869-A7F2-B74E-AAAD-139FA54ACEA8}"/>
              </a:ext>
            </a:extLst>
          </p:cNvPr>
          <p:cNvSpPr txBox="1"/>
          <p:nvPr/>
        </p:nvSpPr>
        <p:spPr>
          <a:xfrm>
            <a:off x="6380656" y="6199182"/>
            <a:ext cx="492443" cy="215444"/>
          </a:xfrm>
          <a:prstGeom prst="rect">
            <a:avLst/>
          </a:prstGeom>
          <a:noFill/>
        </p:spPr>
        <p:txBody>
          <a:bodyPr wrap="none" rtlCol="0">
            <a:spAutoFit/>
          </a:bodyPr>
          <a:lstStyle/>
          <a:p>
            <a:r>
              <a:rPr kumimoji="1" lang="ja-JP" altLang="en-US" sz="800" b="1">
                <a:solidFill>
                  <a:srgbClr val="283756"/>
                </a:solidFill>
              </a:rPr>
              <a:t>夏休み</a:t>
            </a:r>
          </a:p>
        </p:txBody>
      </p:sp>
      <p:sp>
        <p:nvSpPr>
          <p:cNvPr id="136" name="テキスト ボックス 135">
            <a:extLst>
              <a:ext uri="{FF2B5EF4-FFF2-40B4-BE49-F238E27FC236}">
                <a16:creationId xmlns:a16="http://schemas.microsoft.com/office/drawing/2014/main" id="{C615081E-D71C-2A4E-88FC-26FD00858735}"/>
              </a:ext>
            </a:extLst>
          </p:cNvPr>
          <p:cNvSpPr txBox="1"/>
          <p:nvPr/>
        </p:nvSpPr>
        <p:spPr>
          <a:xfrm>
            <a:off x="9351131" y="6199182"/>
            <a:ext cx="595035" cy="215444"/>
          </a:xfrm>
          <a:prstGeom prst="rect">
            <a:avLst/>
          </a:prstGeom>
          <a:noFill/>
        </p:spPr>
        <p:txBody>
          <a:bodyPr wrap="none" rtlCol="0">
            <a:spAutoFit/>
          </a:bodyPr>
          <a:lstStyle/>
          <a:p>
            <a:r>
              <a:rPr kumimoji="1" lang="ja-JP" altLang="en-US" sz="800" b="1">
                <a:solidFill>
                  <a:srgbClr val="283756"/>
                </a:solidFill>
              </a:rPr>
              <a:t>年末年始</a:t>
            </a:r>
          </a:p>
        </p:txBody>
      </p:sp>
      <p:grpSp>
        <p:nvGrpSpPr>
          <p:cNvPr id="137" name="グループ化 136">
            <a:extLst>
              <a:ext uri="{FF2B5EF4-FFF2-40B4-BE49-F238E27FC236}">
                <a16:creationId xmlns:a16="http://schemas.microsoft.com/office/drawing/2014/main" id="{E7D8F026-0D80-854E-99CF-DBBA0DFC53A2}"/>
              </a:ext>
            </a:extLst>
          </p:cNvPr>
          <p:cNvGrpSpPr/>
          <p:nvPr/>
        </p:nvGrpSpPr>
        <p:grpSpPr>
          <a:xfrm>
            <a:off x="5384719" y="5260824"/>
            <a:ext cx="716108" cy="558912"/>
            <a:chOff x="4580647" y="5260824"/>
            <a:chExt cx="716108" cy="558912"/>
          </a:xfrm>
        </p:grpSpPr>
        <p:pic>
          <p:nvPicPr>
            <p:cNvPr id="138" name="図 137">
              <a:extLst>
                <a:ext uri="{FF2B5EF4-FFF2-40B4-BE49-F238E27FC236}">
                  <a16:creationId xmlns:a16="http://schemas.microsoft.com/office/drawing/2014/main" id="{61F15A2B-56FB-F04B-BCFA-4B7A7B58C5DE}"/>
                </a:ext>
              </a:extLst>
            </p:cNvPr>
            <p:cNvPicPr>
              <a:picLocks noChangeAspect="1"/>
            </p:cNvPicPr>
            <p:nvPr/>
          </p:nvPicPr>
          <p:blipFill>
            <a:blip r:embed="rId6"/>
            <a:stretch>
              <a:fillRect/>
            </a:stretch>
          </p:blipFill>
          <p:spPr>
            <a:xfrm>
              <a:off x="4664960" y="5540336"/>
              <a:ext cx="279400" cy="279400"/>
            </a:xfrm>
            <a:prstGeom prst="rect">
              <a:avLst/>
            </a:prstGeom>
          </p:spPr>
        </p:pic>
        <p:pic>
          <p:nvPicPr>
            <p:cNvPr id="139" name="図 138">
              <a:extLst>
                <a:ext uri="{FF2B5EF4-FFF2-40B4-BE49-F238E27FC236}">
                  <a16:creationId xmlns:a16="http://schemas.microsoft.com/office/drawing/2014/main" id="{BC91CAA7-942C-8246-AA3C-B55863AA0D72}"/>
                </a:ext>
              </a:extLst>
            </p:cNvPr>
            <p:cNvPicPr>
              <a:picLocks noChangeAspect="1"/>
            </p:cNvPicPr>
            <p:nvPr/>
          </p:nvPicPr>
          <p:blipFill>
            <a:blip r:embed="rId3"/>
            <a:stretch>
              <a:fillRect/>
            </a:stretch>
          </p:blipFill>
          <p:spPr>
            <a:xfrm>
              <a:off x="4580647" y="5260824"/>
              <a:ext cx="716108" cy="238702"/>
            </a:xfrm>
            <a:prstGeom prst="rect">
              <a:avLst/>
            </a:prstGeom>
          </p:spPr>
        </p:pic>
        <p:sp>
          <p:nvSpPr>
            <p:cNvPr id="140" name="テキスト ボックス 139">
              <a:extLst>
                <a:ext uri="{FF2B5EF4-FFF2-40B4-BE49-F238E27FC236}">
                  <a16:creationId xmlns:a16="http://schemas.microsoft.com/office/drawing/2014/main" id="{830BFF4D-BD6D-A74B-BEE9-29191419A8F4}"/>
                </a:ext>
              </a:extLst>
            </p:cNvPr>
            <p:cNvSpPr txBox="1"/>
            <p:nvPr/>
          </p:nvSpPr>
          <p:spPr>
            <a:xfrm>
              <a:off x="4659432" y="5278801"/>
              <a:ext cx="569387" cy="169277"/>
            </a:xfrm>
            <a:prstGeom prst="rect">
              <a:avLst/>
            </a:prstGeom>
            <a:noFill/>
          </p:spPr>
          <p:txBody>
            <a:bodyPr wrap="none" rtlCol="0">
              <a:spAutoFit/>
            </a:bodyPr>
            <a:lstStyle/>
            <a:p>
              <a:r>
                <a:rPr lang="ja-JP" altLang="en-US" sz="500">
                  <a:solidFill>
                    <a:srgbClr val="FEFDFF"/>
                  </a:solidFill>
                </a:rPr>
                <a:t>お金使いたい</a:t>
              </a:r>
              <a:endParaRPr kumimoji="1" lang="ja-JP" altLang="en-US" sz="500">
                <a:solidFill>
                  <a:srgbClr val="FEFDFF"/>
                </a:solidFill>
              </a:endParaRPr>
            </a:p>
          </p:txBody>
        </p:sp>
      </p:grpSp>
      <p:grpSp>
        <p:nvGrpSpPr>
          <p:cNvPr id="143" name="グループ化 142">
            <a:extLst>
              <a:ext uri="{FF2B5EF4-FFF2-40B4-BE49-F238E27FC236}">
                <a16:creationId xmlns:a16="http://schemas.microsoft.com/office/drawing/2014/main" id="{4043D175-9A23-9941-B80C-437BE6B4A365}"/>
              </a:ext>
            </a:extLst>
          </p:cNvPr>
          <p:cNvGrpSpPr/>
          <p:nvPr/>
        </p:nvGrpSpPr>
        <p:grpSpPr>
          <a:xfrm>
            <a:off x="4634404" y="5260824"/>
            <a:ext cx="716108" cy="540758"/>
            <a:chOff x="3838414" y="5260824"/>
            <a:chExt cx="716108" cy="540758"/>
          </a:xfrm>
        </p:grpSpPr>
        <p:pic>
          <p:nvPicPr>
            <p:cNvPr id="144" name="図 143">
              <a:extLst>
                <a:ext uri="{FF2B5EF4-FFF2-40B4-BE49-F238E27FC236}">
                  <a16:creationId xmlns:a16="http://schemas.microsoft.com/office/drawing/2014/main" id="{A84E39A0-DA5C-F744-81D4-C8091BC14EAE}"/>
                </a:ext>
              </a:extLst>
            </p:cNvPr>
            <p:cNvPicPr>
              <a:picLocks noChangeAspect="1"/>
            </p:cNvPicPr>
            <p:nvPr/>
          </p:nvPicPr>
          <p:blipFill>
            <a:blip r:embed="rId4"/>
            <a:stretch>
              <a:fillRect/>
            </a:stretch>
          </p:blipFill>
          <p:spPr>
            <a:xfrm>
              <a:off x="3927859" y="5522182"/>
              <a:ext cx="279400" cy="279400"/>
            </a:xfrm>
            <a:prstGeom prst="rect">
              <a:avLst/>
            </a:prstGeom>
          </p:spPr>
        </p:pic>
        <p:pic>
          <p:nvPicPr>
            <p:cNvPr id="145" name="図 144">
              <a:extLst>
                <a:ext uri="{FF2B5EF4-FFF2-40B4-BE49-F238E27FC236}">
                  <a16:creationId xmlns:a16="http://schemas.microsoft.com/office/drawing/2014/main" id="{C40A873F-DF96-2945-9BBA-3DACB306F3AA}"/>
                </a:ext>
              </a:extLst>
            </p:cNvPr>
            <p:cNvPicPr>
              <a:picLocks noChangeAspect="1"/>
            </p:cNvPicPr>
            <p:nvPr/>
          </p:nvPicPr>
          <p:blipFill>
            <a:blip r:embed="rId3"/>
            <a:stretch>
              <a:fillRect/>
            </a:stretch>
          </p:blipFill>
          <p:spPr>
            <a:xfrm>
              <a:off x="3838414" y="5260824"/>
              <a:ext cx="716108" cy="238702"/>
            </a:xfrm>
            <a:prstGeom prst="rect">
              <a:avLst/>
            </a:prstGeom>
          </p:spPr>
        </p:pic>
        <p:sp>
          <p:nvSpPr>
            <p:cNvPr id="146" name="テキスト ボックス 145">
              <a:extLst>
                <a:ext uri="{FF2B5EF4-FFF2-40B4-BE49-F238E27FC236}">
                  <a16:creationId xmlns:a16="http://schemas.microsoft.com/office/drawing/2014/main" id="{1F988ADD-4034-5341-BC32-0C90AFD33AD1}"/>
                </a:ext>
              </a:extLst>
            </p:cNvPr>
            <p:cNvSpPr txBox="1"/>
            <p:nvPr/>
          </p:nvSpPr>
          <p:spPr>
            <a:xfrm>
              <a:off x="3979482" y="5265051"/>
              <a:ext cx="377026" cy="169277"/>
            </a:xfrm>
            <a:prstGeom prst="rect">
              <a:avLst/>
            </a:prstGeom>
            <a:noFill/>
          </p:spPr>
          <p:txBody>
            <a:bodyPr wrap="none" rtlCol="0">
              <a:spAutoFit/>
            </a:bodyPr>
            <a:lstStyle/>
            <a:p>
              <a:r>
                <a:rPr lang="ja-JP" altLang="en-US" sz="500">
                  <a:solidFill>
                    <a:srgbClr val="FEFDFF"/>
                  </a:solidFill>
                </a:rPr>
                <a:t>やばい</a:t>
              </a:r>
              <a:endParaRPr kumimoji="1" lang="ja-JP" altLang="en-US" sz="500">
                <a:solidFill>
                  <a:srgbClr val="FEFDFF"/>
                </a:solidFill>
              </a:endParaRPr>
            </a:p>
          </p:txBody>
        </p:sp>
      </p:grpSp>
      <p:sp>
        <p:nvSpPr>
          <p:cNvPr id="217" name="テキスト ボックス 216">
            <a:extLst>
              <a:ext uri="{FF2B5EF4-FFF2-40B4-BE49-F238E27FC236}">
                <a16:creationId xmlns:a16="http://schemas.microsoft.com/office/drawing/2014/main" id="{6D7E0519-A48C-6740-90CF-4A5D7350ED46}"/>
              </a:ext>
            </a:extLst>
          </p:cNvPr>
          <p:cNvSpPr txBox="1"/>
          <p:nvPr/>
        </p:nvSpPr>
        <p:spPr>
          <a:xfrm>
            <a:off x="937077" y="570652"/>
            <a:ext cx="1313180" cy="369332"/>
          </a:xfrm>
          <a:prstGeom prst="rect">
            <a:avLst/>
          </a:prstGeom>
          <a:noFill/>
        </p:spPr>
        <p:txBody>
          <a:bodyPr wrap="none" rtlCol="0">
            <a:spAutoFit/>
          </a:bodyPr>
          <a:lstStyle/>
          <a:p>
            <a:r>
              <a:rPr lang="ja-JP" altLang="en-US" b="1">
                <a:solidFill>
                  <a:srgbClr val="283756"/>
                </a:solidFill>
              </a:rPr>
              <a:t>標準モデル</a:t>
            </a:r>
          </a:p>
        </p:txBody>
      </p:sp>
      <p:sp>
        <p:nvSpPr>
          <p:cNvPr id="218" name="テキスト ボックス 217">
            <a:extLst>
              <a:ext uri="{FF2B5EF4-FFF2-40B4-BE49-F238E27FC236}">
                <a16:creationId xmlns:a16="http://schemas.microsoft.com/office/drawing/2014/main" id="{2C264F5A-4D18-C14C-A3FA-5E034959202F}"/>
              </a:ext>
            </a:extLst>
          </p:cNvPr>
          <p:cNvSpPr txBox="1"/>
          <p:nvPr/>
        </p:nvSpPr>
        <p:spPr>
          <a:xfrm>
            <a:off x="947554" y="860442"/>
            <a:ext cx="7690143" cy="507831"/>
          </a:xfrm>
          <a:prstGeom prst="rect">
            <a:avLst/>
          </a:prstGeom>
          <a:noFill/>
        </p:spPr>
        <p:txBody>
          <a:bodyPr wrap="square" rtlCol="0">
            <a:spAutoFit/>
          </a:bodyPr>
          <a:lstStyle/>
          <a:p>
            <a:r>
              <a:rPr lang="ja-JP" altLang="en-US" sz="900">
                <a:solidFill>
                  <a:sysClr val="windowText" lastClr="000000"/>
                </a:solidFill>
                <a:latin typeface="Noto Sans JP Regular" panose="020B0500000000000000" pitchFamily="34" charset="-128"/>
                <a:ea typeface="Noto Sans JP Regular" panose="020B0500000000000000" pitchFamily="34" charset="-128"/>
              </a:rPr>
              <a:t>不確実性による各種対応策の揺り戻しと、医療崩壊を確実に避けるための自粛の長期化</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終息のポイント</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 </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「確実」な治療方法の確立による「安心」の波及</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a:p>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回復の仕方</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a:t>
            </a:r>
            <a:r>
              <a:rPr lang="ja-JP" altLang="en-US" sz="900">
                <a:solidFill>
                  <a:sysClr val="windowText" lastClr="000000"/>
                </a:solidFill>
                <a:latin typeface="Noto Sans JP Regular" panose="020B0500000000000000" pitchFamily="34" charset="-128"/>
                <a:ea typeface="Noto Sans JP Regular" panose="020B0500000000000000" pitchFamily="34" charset="-128"/>
              </a:rPr>
              <a:t>緊急事態宣言から自粛要請の期間が</a:t>
            </a:r>
            <a:r>
              <a:rPr lang="en-US" altLang="ja-JP" sz="900" dirty="0">
                <a:solidFill>
                  <a:sysClr val="windowText" lastClr="000000"/>
                </a:solidFill>
                <a:latin typeface="Noto Sans JP Regular" panose="020B0500000000000000" pitchFamily="34" charset="-128"/>
                <a:ea typeface="Noto Sans JP Regular" panose="020B0500000000000000" pitchFamily="34" charset="-128"/>
              </a:rPr>
              <a:t>4〜5</a:t>
            </a:r>
            <a:r>
              <a:rPr lang="ja-JP" altLang="en-US" sz="900">
                <a:solidFill>
                  <a:sysClr val="windowText" lastClr="000000"/>
                </a:solidFill>
                <a:latin typeface="Noto Sans JP Regular" panose="020B0500000000000000" pitchFamily="34" charset="-128"/>
                <a:ea typeface="Noto Sans JP Regular" panose="020B0500000000000000" pitchFamily="34" charset="-128"/>
              </a:rPr>
              <a:t>ヶ月に及び、経済全体が疲弊。回復は緩やかになり数ヶ月かけて年末に向けて回復</a:t>
            </a:r>
            <a:endParaRPr lang="en-US" altLang="ja-JP" sz="900" dirty="0">
              <a:solidFill>
                <a:sysClr val="windowText" lastClr="000000"/>
              </a:solidFill>
              <a:latin typeface="Noto Sans JP Regular" panose="020B0500000000000000" pitchFamily="34" charset="-128"/>
              <a:ea typeface="Noto Sans JP Regular" panose="020B0500000000000000" pitchFamily="34" charset="-128"/>
            </a:endParaRPr>
          </a:p>
        </p:txBody>
      </p:sp>
      <p:sp>
        <p:nvSpPr>
          <p:cNvPr id="219" name="タイトル 1">
            <a:extLst>
              <a:ext uri="{FF2B5EF4-FFF2-40B4-BE49-F238E27FC236}">
                <a16:creationId xmlns:a16="http://schemas.microsoft.com/office/drawing/2014/main" id="{FF6E6159-5037-3847-AB57-0461728DB92F}"/>
              </a:ext>
            </a:extLst>
          </p:cNvPr>
          <p:cNvSpPr txBox="1">
            <a:spLocks/>
          </p:cNvSpPr>
          <p:nvPr/>
        </p:nvSpPr>
        <p:spPr>
          <a:xfrm>
            <a:off x="336000" y="162000"/>
            <a:ext cx="11520000" cy="396000"/>
          </a:xfrm>
        </p:spPr>
        <p:txBody>
          <a:bodyPr anchor="b"/>
          <a:lstStyle>
            <a:lvl1pPr algn="ctr" defTabSz="914400" rtl="0" eaLnBrk="1" latinLnBrk="0" hangingPunct="1">
              <a:spcBef>
                <a:spcPct val="0"/>
              </a:spcBef>
              <a:buNone/>
              <a:defRPr kumimoji="1" sz="6000" b="0" kern="1200">
                <a:solidFill>
                  <a:schemeClr val="tx1"/>
                </a:solidFill>
                <a:latin typeface="ヒラギノ角ゴ Std W7" panose="020B0700000000000000" pitchFamily="34" charset="-128"/>
                <a:ea typeface="ヒラギノ角ゴ Std W7" panose="020B0700000000000000" pitchFamily="34" charset="-128"/>
                <a:cs typeface="+mj-cs"/>
              </a:defRPr>
            </a:lvl1pPr>
          </a:lstStyle>
          <a:p>
            <a:pPr algn="l"/>
            <a:r>
              <a:rPr lang="ja-JP" altLang="en-US" sz="1400">
                <a:solidFill>
                  <a:prstClr val="black"/>
                </a:solidFill>
                <a:latin typeface="游ゴシック" panose="020B0400000000000000" pitchFamily="50" charset="-128"/>
                <a:ea typeface="游ゴシック" panose="020B0400000000000000" pitchFamily="50" charset="-128"/>
              </a:rPr>
              <a:t>経済回復予測モデル</a:t>
            </a:r>
            <a:endParaRPr lang="ja-JP" altLang="en-US" sz="1400"/>
          </a:p>
        </p:txBody>
      </p:sp>
      <p:sp>
        <p:nvSpPr>
          <p:cNvPr id="223" name="ホームベース 222">
            <a:extLst>
              <a:ext uri="{FF2B5EF4-FFF2-40B4-BE49-F238E27FC236}">
                <a16:creationId xmlns:a16="http://schemas.microsoft.com/office/drawing/2014/main" id="{E9B8E59E-E3AB-1443-9737-3C91C97377A3}"/>
              </a:ext>
            </a:extLst>
          </p:cNvPr>
          <p:cNvSpPr/>
          <p:nvPr/>
        </p:nvSpPr>
        <p:spPr>
          <a:xfrm>
            <a:off x="5487065" y="2721082"/>
            <a:ext cx="854878"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a:solidFill>
                  <a:srgbClr val="283756"/>
                </a:solidFill>
                <a:latin typeface="Yu Gothic UI" panose="020B0500000000000000" pitchFamily="34" charset="-128"/>
                <a:ea typeface="Yu Gothic UI" panose="020B0500000000000000" pitchFamily="34" charset="-128"/>
              </a:rPr>
              <a:t>集団免疫</a:t>
            </a:r>
            <a:endParaRPr lang="en-US" altLang="ja-JP" sz="600" dirty="0">
              <a:solidFill>
                <a:srgbClr val="283756"/>
              </a:solidFill>
              <a:latin typeface="Yu Gothic UI" panose="020B0500000000000000" pitchFamily="34" charset="-128"/>
              <a:ea typeface="Yu Gothic UI" panose="020B0500000000000000" pitchFamily="34" charset="-128"/>
            </a:endParaRPr>
          </a:p>
          <a:p>
            <a:pPr algn="ctr"/>
            <a:r>
              <a:rPr lang="ja-JP" altLang="en-US" sz="600">
                <a:solidFill>
                  <a:srgbClr val="283756"/>
                </a:solidFill>
                <a:latin typeface="Yu Gothic UI" panose="020B0500000000000000" pitchFamily="34" charset="-128"/>
                <a:ea typeface="Yu Gothic UI" panose="020B0500000000000000" pitchFamily="34" charset="-128"/>
              </a:rPr>
              <a:t>シミュレーション</a:t>
            </a:r>
            <a:endParaRPr lang="ja-JP" altLang="en-US" sz="600" dirty="0">
              <a:solidFill>
                <a:srgbClr val="283756"/>
              </a:solidFill>
              <a:latin typeface="Yu Gothic UI" panose="020B0500000000000000" pitchFamily="34" charset="-128"/>
              <a:ea typeface="Yu Gothic UI" panose="020B0500000000000000" pitchFamily="34" charset="-128"/>
            </a:endParaRPr>
          </a:p>
        </p:txBody>
      </p:sp>
      <p:sp>
        <p:nvSpPr>
          <p:cNvPr id="224" name="ホームベース 223">
            <a:extLst>
              <a:ext uri="{FF2B5EF4-FFF2-40B4-BE49-F238E27FC236}">
                <a16:creationId xmlns:a16="http://schemas.microsoft.com/office/drawing/2014/main" id="{3E442E87-874C-9444-A3A7-287B399B09C7}"/>
              </a:ext>
            </a:extLst>
          </p:cNvPr>
          <p:cNvSpPr/>
          <p:nvPr/>
        </p:nvSpPr>
        <p:spPr>
          <a:xfrm>
            <a:off x="5487065" y="2965726"/>
            <a:ext cx="854878" cy="170267"/>
          </a:xfrm>
          <a:prstGeom prst="homePlate">
            <a:avLst/>
          </a:prstGeom>
          <a:solidFill>
            <a:schemeClr val="bg1"/>
          </a:solidFill>
          <a:ln>
            <a:solidFill>
              <a:srgbClr val="BDB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致死率の再評価</a:t>
            </a:r>
            <a:endParaRPr lang="en-US" altLang="ja-JP" sz="700" dirty="0">
              <a:solidFill>
                <a:srgbClr val="283756"/>
              </a:solidFill>
              <a:latin typeface="Yu Gothic UI" panose="020B0500000000000000" pitchFamily="34" charset="-128"/>
              <a:ea typeface="Yu Gothic UI" panose="020B0500000000000000" pitchFamily="34" charset="-128"/>
            </a:endParaRPr>
          </a:p>
        </p:txBody>
      </p:sp>
      <p:grpSp>
        <p:nvGrpSpPr>
          <p:cNvPr id="226" name="グループ化 225">
            <a:extLst>
              <a:ext uri="{FF2B5EF4-FFF2-40B4-BE49-F238E27FC236}">
                <a16:creationId xmlns:a16="http://schemas.microsoft.com/office/drawing/2014/main" id="{9B5190B3-8803-2248-8643-25C02A49BFB5}"/>
              </a:ext>
            </a:extLst>
          </p:cNvPr>
          <p:cNvGrpSpPr/>
          <p:nvPr/>
        </p:nvGrpSpPr>
        <p:grpSpPr>
          <a:xfrm>
            <a:off x="7610918" y="1463066"/>
            <a:ext cx="1441193" cy="297128"/>
            <a:chOff x="4299319" y="1033063"/>
            <a:chExt cx="1441193" cy="331330"/>
          </a:xfrm>
        </p:grpSpPr>
        <p:sp>
          <p:nvSpPr>
            <p:cNvPr id="227" name="線吹き出し 2 (枠付き) 226">
              <a:extLst>
                <a:ext uri="{FF2B5EF4-FFF2-40B4-BE49-F238E27FC236}">
                  <a16:creationId xmlns:a16="http://schemas.microsoft.com/office/drawing/2014/main" id="{C284E57D-54C5-E843-9133-8416050F645D}"/>
                </a:ext>
              </a:extLst>
            </p:cNvPr>
            <p:cNvSpPr/>
            <p:nvPr/>
          </p:nvSpPr>
          <p:spPr>
            <a:xfrm>
              <a:off x="4738172"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rPr>
                <a:t>終息宣言</a:t>
              </a:r>
              <a:endParaRPr kumimoji="1" lang="ja-JP" altLang="en-US" sz="900">
                <a:solidFill>
                  <a:schemeClr val="bg1"/>
                </a:solidFill>
              </a:endParaRPr>
            </a:p>
          </p:txBody>
        </p:sp>
        <p:sp>
          <p:nvSpPr>
            <p:cNvPr id="228" name="円/楕円 227">
              <a:extLst>
                <a:ext uri="{FF2B5EF4-FFF2-40B4-BE49-F238E27FC236}">
                  <a16:creationId xmlns:a16="http://schemas.microsoft.com/office/drawing/2014/main" id="{C9A2A833-E8C3-5D42-9ECF-360A31F499A8}"/>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2" name="グループ化 231">
            <a:extLst>
              <a:ext uri="{FF2B5EF4-FFF2-40B4-BE49-F238E27FC236}">
                <a16:creationId xmlns:a16="http://schemas.microsoft.com/office/drawing/2014/main" id="{57779180-E594-CA48-B09B-35E49B8359E0}"/>
              </a:ext>
            </a:extLst>
          </p:cNvPr>
          <p:cNvGrpSpPr/>
          <p:nvPr/>
        </p:nvGrpSpPr>
        <p:grpSpPr>
          <a:xfrm>
            <a:off x="5661074" y="1454307"/>
            <a:ext cx="1441193" cy="297128"/>
            <a:chOff x="4299319" y="1033063"/>
            <a:chExt cx="1441193" cy="331330"/>
          </a:xfrm>
        </p:grpSpPr>
        <p:sp>
          <p:nvSpPr>
            <p:cNvPr id="233" name="線吹き出し 2 (枠付き) 232">
              <a:extLst>
                <a:ext uri="{FF2B5EF4-FFF2-40B4-BE49-F238E27FC236}">
                  <a16:creationId xmlns:a16="http://schemas.microsoft.com/office/drawing/2014/main" id="{829FB088-6498-F341-AC77-734DD7CBFC1B}"/>
                </a:ext>
              </a:extLst>
            </p:cNvPr>
            <p:cNvSpPr/>
            <p:nvPr/>
          </p:nvSpPr>
          <p:spPr>
            <a:xfrm>
              <a:off x="4738172" y="1033063"/>
              <a:ext cx="1002340" cy="207005"/>
            </a:xfrm>
            <a:prstGeom prst="borderCallout2">
              <a:avLst>
                <a:gd name="adj1" fmla="val 18750"/>
                <a:gd name="adj2" fmla="val 2860"/>
                <a:gd name="adj3" fmla="val 18750"/>
                <a:gd name="adj4" fmla="val -16667"/>
                <a:gd name="adj5" fmla="val 128860"/>
                <a:gd name="adj6" fmla="val -38783"/>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rPr>
                <a:t>緊急事態宣言解除</a:t>
              </a:r>
              <a:endParaRPr kumimoji="1" lang="ja-JP" altLang="en-US" sz="900">
                <a:solidFill>
                  <a:schemeClr val="bg1"/>
                </a:solidFill>
              </a:endParaRPr>
            </a:p>
          </p:txBody>
        </p:sp>
        <p:sp>
          <p:nvSpPr>
            <p:cNvPr id="234" name="円/楕円 233">
              <a:extLst>
                <a:ext uri="{FF2B5EF4-FFF2-40B4-BE49-F238E27FC236}">
                  <a16:creationId xmlns:a16="http://schemas.microsoft.com/office/drawing/2014/main" id="{72E4FC24-FC9E-6945-AFCE-78C9E8A13654}"/>
                </a:ext>
              </a:extLst>
            </p:cNvPr>
            <p:cNvSpPr/>
            <p:nvPr/>
          </p:nvSpPr>
          <p:spPr>
            <a:xfrm>
              <a:off x="4299319"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5" name="グループ化 234">
            <a:extLst>
              <a:ext uri="{FF2B5EF4-FFF2-40B4-BE49-F238E27FC236}">
                <a16:creationId xmlns:a16="http://schemas.microsoft.com/office/drawing/2014/main" id="{389D81E7-5A29-A64C-843C-A7B99C4FCE2B}"/>
              </a:ext>
            </a:extLst>
          </p:cNvPr>
          <p:cNvGrpSpPr/>
          <p:nvPr/>
        </p:nvGrpSpPr>
        <p:grpSpPr>
          <a:xfrm>
            <a:off x="6377784" y="2534167"/>
            <a:ext cx="2655849" cy="289633"/>
            <a:chOff x="4280657" y="1041421"/>
            <a:chExt cx="2655849" cy="322972"/>
          </a:xfrm>
        </p:grpSpPr>
        <p:sp>
          <p:nvSpPr>
            <p:cNvPr id="236" name="線吹き出し 2 (枠付き) 235">
              <a:extLst>
                <a:ext uri="{FF2B5EF4-FFF2-40B4-BE49-F238E27FC236}">
                  <a16:creationId xmlns:a16="http://schemas.microsoft.com/office/drawing/2014/main" id="{09F2D45F-54D0-CB42-9507-E73EF2D193F8}"/>
                </a:ext>
              </a:extLst>
            </p:cNvPr>
            <p:cNvSpPr/>
            <p:nvPr/>
          </p:nvSpPr>
          <p:spPr>
            <a:xfrm>
              <a:off x="4817175" y="1041421"/>
              <a:ext cx="2119331" cy="207005"/>
            </a:xfrm>
            <a:prstGeom prst="borderCallout2">
              <a:avLst>
                <a:gd name="adj1" fmla="val 18750"/>
                <a:gd name="adj2" fmla="val 2860"/>
                <a:gd name="adj3" fmla="val 18750"/>
                <a:gd name="adj4" fmla="val -16667"/>
                <a:gd name="adj5" fmla="val 139700"/>
                <a:gd name="adj6" fmla="val -23695"/>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コロナの危険性がインフル程度とされる</a:t>
              </a:r>
              <a:endParaRPr lang="ja-JP" altLang="en-US" sz="900" dirty="0">
                <a:solidFill>
                  <a:schemeClr val="bg1"/>
                </a:solidFill>
                <a:ea typeface="Yu Gothic UI" panose="020B0500000000000000" pitchFamily="34" charset="-128"/>
              </a:endParaRPr>
            </a:p>
          </p:txBody>
        </p:sp>
        <p:sp>
          <p:nvSpPr>
            <p:cNvPr id="237" name="円/楕円 236">
              <a:extLst>
                <a:ext uri="{FF2B5EF4-FFF2-40B4-BE49-F238E27FC236}">
                  <a16:creationId xmlns:a16="http://schemas.microsoft.com/office/drawing/2014/main" id="{828D5930-EDC6-CB4C-91FD-2C60C26B61DF}"/>
                </a:ext>
              </a:extLst>
            </p:cNvPr>
            <p:cNvSpPr/>
            <p:nvPr/>
          </p:nvSpPr>
          <p:spPr>
            <a:xfrm>
              <a:off x="4280657" y="1257461"/>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8" name="グループ化 237">
            <a:extLst>
              <a:ext uri="{FF2B5EF4-FFF2-40B4-BE49-F238E27FC236}">
                <a16:creationId xmlns:a16="http://schemas.microsoft.com/office/drawing/2014/main" id="{AB8347AA-4BF3-8444-BE1A-2F347D5C92B4}"/>
              </a:ext>
            </a:extLst>
          </p:cNvPr>
          <p:cNvGrpSpPr/>
          <p:nvPr/>
        </p:nvGrpSpPr>
        <p:grpSpPr>
          <a:xfrm>
            <a:off x="8762698" y="5264324"/>
            <a:ext cx="800219" cy="573568"/>
            <a:chOff x="6104829" y="5264324"/>
            <a:chExt cx="800219" cy="573568"/>
          </a:xfrm>
        </p:grpSpPr>
        <p:pic>
          <p:nvPicPr>
            <p:cNvPr id="239" name="図 238">
              <a:extLst>
                <a:ext uri="{FF2B5EF4-FFF2-40B4-BE49-F238E27FC236}">
                  <a16:creationId xmlns:a16="http://schemas.microsoft.com/office/drawing/2014/main" id="{25496624-02EA-5C48-B407-0D23384B39F7}"/>
                </a:ext>
              </a:extLst>
            </p:cNvPr>
            <p:cNvPicPr>
              <a:picLocks noChangeAspect="1"/>
            </p:cNvPicPr>
            <p:nvPr/>
          </p:nvPicPr>
          <p:blipFill>
            <a:blip r:embed="rId2"/>
            <a:stretch>
              <a:fillRect/>
            </a:stretch>
          </p:blipFill>
          <p:spPr>
            <a:xfrm>
              <a:off x="6136074" y="5558492"/>
              <a:ext cx="279400" cy="279400"/>
            </a:xfrm>
            <a:prstGeom prst="rect">
              <a:avLst/>
            </a:prstGeom>
          </p:spPr>
        </p:pic>
        <p:pic>
          <p:nvPicPr>
            <p:cNvPr id="240" name="図 239">
              <a:extLst>
                <a:ext uri="{FF2B5EF4-FFF2-40B4-BE49-F238E27FC236}">
                  <a16:creationId xmlns:a16="http://schemas.microsoft.com/office/drawing/2014/main" id="{8CA72D98-2C68-474B-AE82-D7D54C84F096}"/>
                </a:ext>
              </a:extLst>
            </p:cNvPr>
            <p:cNvPicPr>
              <a:picLocks noChangeAspect="1"/>
            </p:cNvPicPr>
            <p:nvPr/>
          </p:nvPicPr>
          <p:blipFill>
            <a:blip r:embed="rId3"/>
            <a:stretch>
              <a:fillRect/>
            </a:stretch>
          </p:blipFill>
          <p:spPr>
            <a:xfrm>
              <a:off x="6142089" y="5264324"/>
              <a:ext cx="716108" cy="238702"/>
            </a:xfrm>
            <a:prstGeom prst="rect">
              <a:avLst/>
            </a:prstGeom>
          </p:spPr>
        </p:pic>
        <p:sp>
          <p:nvSpPr>
            <p:cNvPr id="241" name="テキスト ボックス 240">
              <a:extLst>
                <a:ext uri="{FF2B5EF4-FFF2-40B4-BE49-F238E27FC236}">
                  <a16:creationId xmlns:a16="http://schemas.microsoft.com/office/drawing/2014/main" id="{1C77E3AD-5270-8148-8D54-3139B8EA00BA}"/>
                </a:ext>
              </a:extLst>
            </p:cNvPr>
            <p:cNvSpPr txBox="1"/>
            <p:nvPr/>
          </p:nvSpPr>
          <p:spPr>
            <a:xfrm>
              <a:off x="6104829" y="5267693"/>
              <a:ext cx="800219" cy="184666"/>
            </a:xfrm>
            <a:prstGeom prst="rect">
              <a:avLst/>
            </a:prstGeom>
            <a:noFill/>
          </p:spPr>
          <p:txBody>
            <a:bodyPr wrap="none" rtlCol="0">
              <a:spAutoFit/>
            </a:bodyPr>
            <a:lstStyle/>
            <a:p>
              <a:r>
                <a:rPr kumimoji="1" lang="ja-JP" altLang="en-US" sz="600">
                  <a:solidFill>
                    <a:srgbClr val="FEFDFF"/>
                  </a:solidFill>
                </a:rPr>
                <a:t>年末年始は旅行？</a:t>
              </a:r>
            </a:p>
          </p:txBody>
        </p:sp>
      </p:grpSp>
      <p:sp>
        <p:nvSpPr>
          <p:cNvPr id="126" name="ホームベース 125">
            <a:extLst>
              <a:ext uri="{FF2B5EF4-FFF2-40B4-BE49-F238E27FC236}">
                <a16:creationId xmlns:a16="http://schemas.microsoft.com/office/drawing/2014/main" id="{D38108CB-1A70-E243-BEB3-9A86E885263C}"/>
              </a:ext>
            </a:extLst>
          </p:cNvPr>
          <p:cNvSpPr/>
          <p:nvPr/>
        </p:nvSpPr>
        <p:spPr>
          <a:xfrm>
            <a:off x="3049742" y="1792246"/>
            <a:ext cx="691764" cy="432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a:solidFill>
                  <a:srgbClr val="283756"/>
                </a:solidFill>
              </a:rPr>
              <a:t>自粛要請</a:t>
            </a:r>
          </a:p>
        </p:txBody>
      </p:sp>
      <p:sp>
        <p:nvSpPr>
          <p:cNvPr id="127" name="ホームベース 126">
            <a:extLst>
              <a:ext uri="{FF2B5EF4-FFF2-40B4-BE49-F238E27FC236}">
                <a16:creationId xmlns:a16="http://schemas.microsoft.com/office/drawing/2014/main" id="{4CDC6510-1755-7144-9286-43FA770B235D}"/>
              </a:ext>
            </a:extLst>
          </p:cNvPr>
          <p:cNvSpPr/>
          <p:nvPr/>
        </p:nvSpPr>
        <p:spPr>
          <a:xfrm>
            <a:off x="6759441" y="1792245"/>
            <a:ext cx="938250"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自粛軽減</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28" name="ホームベース 127">
            <a:extLst>
              <a:ext uri="{FF2B5EF4-FFF2-40B4-BE49-F238E27FC236}">
                <a16:creationId xmlns:a16="http://schemas.microsoft.com/office/drawing/2014/main" id="{8CD8DD6F-6A58-5A45-99AA-F579D601F91D}"/>
              </a:ext>
            </a:extLst>
          </p:cNvPr>
          <p:cNvSpPr/>
          <p:nvPr/>
        </p:nvSpPr>
        <p:spPr>
          <a:xfrm>
            <a:off x="5652703" y="1792245"/>
            <a:ext cx="1211785" cy="216000"/>
          </a:xfrm>
          <a:prstGeom prst="homePlat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自粛継続</a:t>
            </a:r>
            <a:endParaRPr lang="ja-JP" altLang="en-US" sz="700" dirty="0">
              <a:solidFill>
                <a:srgbClr val="283756"/>
              </a:solidFill>
              <a:latin typeface="Yu Gothic UI" panose="020B0500000000000000" pitchFamily="34" charset="-128"/>
              <a:ea typeface="Yu Gothic UI" panose="020B0500000000000000" pitchFamily="34" charset="-128"/>
            </a:endParaRPr>
          </a:p>
        </p:txBody>
      </p:sp>
      <p:sp>
        <p:nvSpPr>
          <p:cNvPr id="169" name="ホームベース 168">
            <a:extLst>
              <a:ext uri="{FF2B5EF4-FFF2-40B4-BE49-F238E27FC236}">
                <a16:creationId xmlns:a16="http://schemas.microsoft.com/office/drawing/2014/main" id="{9C26C705-E0DD-814B-BB5B-AA8A589F90D4}"/>
              </a:ext>
            </a:extLst>
          </p:cNvPr>
          <p:cNvSpPr/>
          <p:nvPr/>
        </p:nvSpPr>
        <p:spPr>
          <a:xfrm>
            <a:off x="5011718" y="1792245"/>
            <a:ext cx="733806" cy="216000"/>
          </a:xfrm>
          <a:prstGeom prst="homePlate">
            <a:avLst>
              <a:gd name="adj" fmla="val 45905"/>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rgbClr val="FF0000"/>
                </a:solidFill>
                <a:latin typeface="Yu Gothic UI" panose="020B0500000000000000" pitchFamily="34" charset="-128"/>
                <a:ea typeface="Yu Gothic UI" panose="020B0500000000000000" pitchFamily="34" charset="-128"/>
              </a:rPr>
              <a:t>【</a:t>
            </a:r>
            <a:r>
              <a:rPr lang="ja-JP" altLang="en-US" sz="700">
                <a:solidFill>
                  <a:srgbClr val="FF0000"/>
                </a:solidFill>
                <a:latin typeface="Yu Gothic UI" panose="020B0500000000000000" pitchFamily="34" charset="-128"/>
                <a:ea typeface="Yu Gothic UI" panose="020B0500000000000000" pitchFamily="34" charset="-128"/>
              </a:rPr>
              <a:t>再延長</a:t>
            </a:r>
            <a:r>
              <a:rPr lang="en-US" altLang="ja-JP" sz="700" dirty="0">
                <a:solidFill>
                  <a:srgbClr val="FF0000"/>
                </a:solidFill>
                <a:latin typeface="Yu Gothic UI" panose="020B0500000000000000" pitchFamily="34" charset="-128"/>
                <a:ea typeface="Yu Gothic UI" panose="020B0500000000000000" pitchFamily="34" charset="-128"/>
              </a:rPr>
              <a:t>】</a:t>
            </a:r>
            <a:endParaRPr lang="ja-JP" altLang="en-US" sz="700" dirty="0">
              <a:solidFill>
                <a:srgbClr val="FF0000"/>
              </a:solidFill>
              <a:latin typeface="Yu Gothic UI" panose="020B0500000000000000" pitchFamily="34" charset="-128"/>
              <a:ea typeface="Yu Gothic UI" panose="020B0500000000000000" pitchFamily="34" charset="-128"/>
            </a:endParaRPr>
          </a:p>
        </p:txBody>
      </p:sp>
      <p:sp>
        <p:nvSpPr>
          <p:cNvPr id="142" name="ホームベース 141">
            <a:extLst>
              <a:ext uri="{FF2B5EF4-FFF2-40B4-BE49-F238E27FC236}">
                <a16:creationId xmlns:a16="http://schemas.microsoft.com/office/drawing/2014/main" id="{985DDB36-5873-0348-8798-26D940ADDC6E}"/>
              </a:ext>
            </a:extLst>
          </p:cNvPr>
          <p:cNvSpPr/>
          <p:nvPr/>
        </p:nvSpPr>
        <p:spPr>
          <a:xfrm>
            <a:off x="4432169" y="1792245"/>
            <a:ext cx="662455" cy="216000"/>
          </a:xfrm>
          <a:prstGeom prst="homePlate">
            <a:avLst>
              <a:gd name="adj" fmla="val 45905"/>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lumMod val="85000"/>
                    <a:lumOff val="15000"/>
                  </a:schemeClr>
                </a:solidFill>
                <a:latin typeface="Yu Gothic UI" panose="020B0500000000000000" pitchFamily="34" charset="-128"/>
                <a:ea typeface="Yu Gothic UI" panose="020B0500000000000000" pitchFamily="34" charset="-128"/>
              </a:rPr>
              <a:t>【</a:t>
            </a:r>
            <a:r>
              <a:rPr lang="ja-JP" altLang="en-US" sz="700">
                <a:solidFill>
                  <a:schemeClr val="tx1">
                    <a:lumMod val="85000"/>
                    <a:lumOff val="15000"/>
                  </a:schemeClr>
                </a:solidFill>
                <a:latin typeface="Yu Gothic UI" panose="020B0500000000000000" pitchFamily="34" charset="-128"/>
                <a:ea typeface="Yu Gothic UI" panose="020B0500000000000000" pitchFamily="34" charset="-128"/>
              </a:rPr>
              <a:t>延長</a:t>
            </a:r>
            <a:r>
              <a:rPr lang="en-US" altLang="ja-JP" sz="700" dirty="0">
                <a:solidFill>
                  <a:schemeClr val="tx1">
                    <a:lumMod val="85000"/>
                    <a:lumOff val="15000"/>
                  </a:schemeClr>
                </a:solidFill>
                <a:latin typeface="Yu Gothic UI" panose="020B0500000000000000" pitchFamily="34" charset="-128"/>
                <a:ea typeface="Yu Gothic UI" panose="020B0500000000000000" pitchFamily="34" charset="-128"/>
              </a:rPr>
              <a:t>】</a:t>
            </a:r>
            <a:endParaRPr lang="ja-JP" altLang="en-US" sz="700" dirty="0">
              <a:solidFill>
                <a:schemeClr val="tx1">
                  <a:lumMod val="85000"/>
                  <a:lumOff val="15000"/>
                </a:schemeClr>
              </a:solidFill>
              <a:latin typeface="Yu Gothic UI" panose="020B0500000000000000" pitchFamily="34" charset="-128"/>
              <a:ea typeface="Yu Gothic UI" panose="020B0500000000000000" pitchFamily="34" charset="-128"/>
            </a:endParaRPr>
          </a:p>
        </p:txBody>
      </p:sp>
      <p:sp>
        <p:nvSpPr>
          <p:cNvPr id="166" name="ホームベース 165">
            <a:extLst>
              <a:ext uri="{FF2B5EF4-FFF2-40B4-BE49-F238E27FC236}">
                <a16:creationId xmlns:a16="http://schemas.microsoft.com/office/drawing/2014/main" id="{53E5B16D-A4EF-5C48-98B3-B81A5FB8C8C1}"/>
              </a:ext>
            </a:extLst>
          </p:cNvPr>
          <p:cNvSpPr/>
          <p:nvPr/>
        </p:nvSpPr>
        <p:spPr>
          <a:xfrm>
            <a:off x="3741506" y="1792246"/>
            <a:ext cx="811248" cy="432000"/>
          </a:xfrm>
          <a:prstGeom prst="homePlate">
            <a:avLst>
              <a:gd name="adj" fmla="val 26878"/>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a:solidFill>
                  <a:srgbClr val="283756"/>
                </a:solidFill>
                <a:latin typeface="Yu Gothic UI" panose="020B0500000000000000" pitchFamily="34" charset="-128"/>
                <a:ea typeface="Yu Gothic UI" panose="020B0500000000000000" pitchFamily="34" charset="-128"/>
              </a:rPr>
              <a:t>緊急事態宣言</a:t>
            </a:r>
            <a:endParaRPr lang="ja-JP" altLang="en-US" sz="700" dirty="0">
              <a:solidFill>
                <a:srgbClr val="283756"/>
              </a:solidFill>
              <a:latin typeface="Yu Gothic UI" panose="020B0500000000000000" pitchFamily="34" charset="-128"/>
              <a:ea typeface="Yu Gothic UI" panose="020B0500000000000000" pitchFamily="34" charset="-128"/>
            </a:endParaRPr>
          </a:p>
        </p:txBody>
      </p:sp>
      <p:grpSp>
        <p:nvGrpSpPr>
          <p:cNvPr id="170" name="グループ化 169">
            <a:extLst>
              <a:ext uri="{FF2B5EF4-FFF2-40B4-BE49-F238E27FC236}">
                <a16:creationId xmlns:a16="http://schemas.microsoft.com/office/drawing/2014/main" id="{E711F699-B2B0-0944-8A89-AAA1863B902A}"/>
              </a:ext>
            </a:extLst>
          </p:cNvPr>
          <p:cNvGrpSpPr/>
          <p:nvPr/>
        </p:nvGrpSpPr>
        <p:grpSpPr>
          <a:xfrm>
            <a:off x="3744169" y="1466613"/>
            <a:ext cx="775317" cy="276715"/>
            <a:chOff x="4738688" y="1065714"/>
            <a:chExt cx="775317" cy="308632"/>
          </a:xfrm>
        </p:grpSpPr>
        <p:sp>
          <p:nvSpPr>
            <p:cNvPr id="171" name="線吹き出し 2 (枠付き) 170">
              <a:extLst>
                <a:ext uri="{FF2B5EF4-FFF2-40B4-BE49-F238E27FC236}">
                  <a16:creationId xmlns:a16="http://schemas.microsoft.com/office/drawing/2014/main" id="{46AF2BE8-EC03-7545-91F9-129A7078941C}"/>
                </a:ext>
              </a:extLst>
            </p:cNvPr>
            <p:cNvSpPr/>
            <p:nvPr/>
          </p:nvSpPr>
          <p:spPr>
            <a:xfrm>
              <a:off x="4738688" y="1065714"/>
              <a:ext cx="543891" cy="207005"/>
            </a:xfrm>
            <a:prstGeom prst="borderCallout2">
              <a:avLst>
                <a:gd name="adj1" fmla="val 23376"/>
                <a:gd name="adj2" fmla="val 103102"/>
                <a:gd name="adj3" fmla="val 23376"/>
                <a:gd name="adj4" fmla="val 119883"/>
                <a:gd name="adj5" fmla="val 110355"/>
                <a:gd name="adj6" fmla="val 129339"/>
              </a:avLst>
            </a:prstGeom>
            <a:solidFill>
              <a:schemeClr val="bg1">
                <a:lumMod val="50000"/>
              </a:schemeClr>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00">
                  <a:solidFill>
                    <a:schemeClr val="bg1"/>
                  </a:solidFill>
                </a:rPr>
                <a:t>宣言延長</a:t>
              </a:r>
              <a:endParaRPr kumimoji="1" lang="ja-JP" altLang="en-US" sz="900">
                <a:solidFill>
                  <a:schemeClr val="bg1"/>
                </a:solidFill>
              </a:endParaRPr>
            </a:p>
          </p:txBody>
        </p:sp>
        <p:sp>
          <p:nvSpPr>
            <p:cNvPr id="174" name="円/楕円 173">
              <a:extLst>
                <a:ext uri="{FF2B5EF4-FFF2-40B4-BE49-F238E27FC236}">
                  <a16:creationId xmlns:a16="http://schemas.microsoft.com/office/drawing/2014/main" id="{A24D9077-B015-E543-A97C-B3AAA4D4F858}"/>
                </a:ext>
              </a:extLst>
            </p:cNvPr>
            <p:cNvSpPr/>
            <p:nvPr/>
          </p:nvSpPr>
          <p:spPr>
            <a:xfrm>
              <a:off x="5407073" y="1267415"/>
              <a:ext cx="106932" cy="106931"/>
            </a:xfrm>
            <a:prstGeom prst="ellipse">
              <a:avLst/>
            </a:prstGeom>
            <a:solidFill>
              <a:schemeClr val="bg1">
                <a:lumMod val="50000"/>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5" name="グループ化 174">
            <a:extLst>
              <a:ext uri="{FF2B5EF4-FFF2-40B4-BE49-F238E27FC236}">
                <a16:creationId xmlns:a16="http://schemas.microsoft.com/office/drawing/2014/main" id="{AB611591-FF64-4A45-9FAB-BB8DE06DD59F}"/>
              </a:ext>
            </a:extLst>
          </p:cNvPr>
          <p:cNvGrpSpPr/>
          <p:nvPr/>
        </p:nvGrpSpPr>
        <p:grpSpPr>
          <a:xfrm>
            <a:off x="5417511" y="5887378"/>
            <a:ext cx="1959104" cy="343959"/>
            <a:chOff x="4677706" y="875054"/>
            <a:chExt cx="1959104" cy="383552"/>
          </a:xfrm>
        </p:grpSpPr>
        <p:sp>
          <p:nvSpPr>
            <p:cNvPr id="177" name="線吹き出し 2 (枠付き) 176">
              <a:extLst>
                <a:ext uri="{FF2B5EF4-FFF2-40B4-BE49-F238E27FC236}">
                  <a16:creationId xmlns:a16="http://schemas.microsoft.com/office/drawing/2014/main" id="{4E545336-9EAF-544D-A556-381F99A987D9}"/>
                </a:ext>
              </a:extLst>
            </p:cNvPr>
            <p:cNvSpPr/>
            <p:nvPr/>
          </p:nvSpPr>
          <p:spPr>
            <a:xfrm>
              <a:off x="5077278" y="1051601"/>
              <a:ext cx="1559532" cy="207005"/>
            </a:xfrm>
            <a:prstGeom prst="borderCallout2">
              <a:avLst>
                <a:gd name="adj1" fmla="val 50359"/>
                <a:gd name="adj2" fmla="val 2629"/>
                <a:gd name="adj3" fmla="val 50359"/>
                <a:gd name="adj4" fmla="val -16898"/>
                <a:gd name="adj5" fmla="val -52589"/>
                <a:gd name="adj6" fmla="val -22080"/>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自粛疲れ</a:t>
              </a:r>
              <a:r>
                <a:rPr lang="en-US" altLang="ja-JP" sz="900" dirty="0">
                  <a:solidFill>
                    <a:schemeClr val="bg1"/>
                  </a:solidFill>
                  <a:ea typeface="Yu Gothic UI" panose="020B0500000000000000" pitchFamily="34" charset="-128"/>
                </a:rPr>
                <a:t> / </a:t>
              </a:r>
              <a:r>
                <a:rPr lang="ja-JP" altLang="en-US" sz="900">
                  <a:solidFill>
                    <a:schemeClr val="bg1"/>
                  </a:solidFill>
                  <a:ea typeface="Yu Gothic UI" panose="020B0500000000000000" pitchFamily="34" charset="-128"/>
                </a:rPr>
                <a:t>経済再開圧力</a:t>
              </a:r>
              <a:endParaRPr lang="ja-JP" altLang="en-US" sz="900" dirty="0">
                <a:solidFill>
                  <a:schemeClr val="bg1"/>
                </a:solidFill>
                <a:ea typeface="Yu Gothic UI" panose="020B0500000000000000" pitchFamily="34" charset="-128"/>
              </a:endParaRPr>
            </a:p>
          </p:txBody>
        </p:sp>
        <p:sp>
          <p:nvSpPr>
            <p:cNvPr id="178" name="円/楕円 177">
              <a:extLst>
                <a:ext uri="{FF2B5EF4-FFF2-40B4-BE49-F238E27FC236}">
                  <a16:creationId xmlns:a16="http://schemas.microsoft.com/office/drawing/2014/main" id="{20DC850B-5A0C-AA43-9F24-F9C0B846299A}"/>
                </a:ext>
              </a:extLst>
            </p:cNvPr>
            <p:cNvSpPr/>
            <p:nvPr/>
          </p:nvSpPr>
          <p:spPr>
            <a:xfrm>
              <a:off x="4677706" y="875054"/>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9" name="グループ化 178">
            <a:extLst>
              <a:ext uri="{FF2B5EF4-FFF2-40B4-BE49-F238E27FC236}">
                <a16:creationId xmlns:a16="http://schemas.microsoft.com/office/drawing/2014/main" id="{87C741B3-BAE5-8040-AF1E-46D3621EB91F}"/>
              </a:ext>
            </a:extLst>
          </p:cNvPr>
          <p:cNvGrpSpPr/>
          <p:nvPr/>
        </p:nvGrpSpPr>
        <p:grpSpPr>
          <a:xfrm>
            <a:off x="7510414" y="5846566"/>
            <a:ext cx="2059202" cy="338733"/>
            <a:chOff x="4556978" y="880882"/>
            <a:chExt cx="2059202" cy="377724"/>
          </a:xfrm>
        </p:grpSpPr>
        <p:sp>
          <p:nvSpPr>
            <p:cNvPr id="187" name="線吹き出し 2 (枠付き) 186">
              <a:extLst>
                <a:ext uri="{FF2B5EF4-FFF2-40B4-BE49-F238E27FC236}">
                  <a16:creationId xmlns:a16="http://schemas.microsoft.com/office/drawing/2014/main" id="{F65F965E-CE02-BC46-ADDF-E97A913B7109}"/>
                </a:ext>
              </a:extLst>
            </p:cNvPr>
            <p:cNvSpPr/>
            <p:nvPr/>
          </p:nvSpPr>
          <p:spPr>
            <a:xfrm>
              <a:off x="5077278" y="1051601"/>
              <a:ext cx="1538902" cy="207005"/>
            </a:xfrm>
            <a:prstGeom prst="borderCallout2">
              <a:avLst>
                <a:gd name="adj1" fmla="val 50359"/>
                <a:gd name="adj2" fmla="val 2629"/>
                <a:gd name="adj3" fmla="val 50359"/>
                <a:gd name="adj4" fmla="val -16898"/>
                <a:gd name="adj5" fmla="val -46164"/>
                <a:gd name="adj6" fmla="val -29572"/>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a:solidFill>
                    <a:schemeClr val="bg1"/>
                  </a:solidFill>
                  <a:ea typeface="Yu Gothic UI" panose="020B0500000000000000" pitchFamily="34" charset="-128"/>
                </a:rPr>
                <a:t>リベンジ需要</a:t>
              </a:r>
              <a:endParaRPr lang="ja-JP" altLang="en-US" sz="900" dirty="0">
                <a:solidFill>
                  <a:schemeClr val="bg1"/>
                </a:solidFill>
                <a:ea typeface="Yu Gothic UI" panose="020B0500000000000000" pitchFamily="34" charset="-128"/>
              </a:endParaRPr>
            </a:p>
          </p:txBody>
        </p:sp>
        <p:sp>
          <p:nvSpPr>
            <p:cNvPr id="188" name="円/楕円 187">
              <a:extLst>
                <a:ext uri="{FF2B5EF4-FFF2-40B4-BE49-F238E27FC236}">
                  <a16:creationId xmlns:a16="http://schemas.microsoft.com/office/drawing/2014/main" id="{F013EEBD-25F6-064F-B460-CA4E780B341A}"/>
                </a:ext>
              </a:extLst>
            </p:cNvPr>
            <p:cNvSpPr/>
            <p:nvPr/>
          </p:nvSpPr>
          <p:spPr>
            <a:xfrm>
              <a:off x="4556978" y="880882"/>
              <a:ext cx="106932" cy="1069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128242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wrap="square" lIns="36000" tIns="36000" rIns="36000" bIns="36000" rtlCol="0" anchor="ctr"/>
      <a:lstStyle>
        <a:defPPr algn="ctr">
          <a:defRPr kumimoji="1" dirty="0" smtClean="0">
            <a:solidFill>
              <a:sysClr val="windowText" lastClr="000000"/>
            </a:solidFill>
            <a:latin typeface="Noto Sans JP Regular" panose="020B0500000000000000" pitchFamily="34" charset="-128"/>
            <a:ea typeface="Noto Sans JP Regular" panose="020B0500000000000000" pitchFamily="34"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none" lIns="36000" tIns="36000" rIns="36000" bIns="36000" anchor="ctr">
        <a:noAutofit/>
      </a:bodyPr>
      <a:lstStyle>
        <a:defPPr algn="ctr">
          <a:defRPr sz="1800" dirty="0" smtClean="0">
            <a:latin typeface="ヒラギノ角ゴ Std W7"/>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96276</TotalTime>
  <Words>4399</Words>
  <Application>Microsoft Macintosh PowerPoint</Application>
  <PresentationFormat>ワイド画面</PresentationFormat>
  <Paragraphs>771</Paragraphs>
  <Slides>20</Slides>
  <Notes>4</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20</vt:i4>
      </vt:variant>
    </vt:vector>
  </HeadingPairs>
  <TitlesOfParts>
    <vt:vector size="35" baseType="lpstr">
      <vt:lpstr>Meiryo UI</vt:lpstr>
      <vt:lpstr>Noto Sans JP Regular</vt:lpstr>
      <vt:lpstr>Yu Gothic UI</vt:lpstr>
      <vt:lpstr>ヒラギノ角ゴ Std W3</vt:lpstr>
      <vt:lpstr>ヒラギノ角ゴ Std W7</vt:lpstr>
      <vt:lpstr>游ゴシック</vt:lpstr>
      <vt:lpstr>游ゴシック Light</vt:lpstr>
      <vt:lpstr>游ゴシック Medium</vt:lpstr>
      <vt:lpstr>Yu Mincho</vt:lpstr>
      <vt:lpstr>Arial</vt:lpstr>
      <vt:lpstr>Calibri</vt:lpstr>
      <vt:lpstr>Garamond</vt:lpstr>
      <vt:lpstr>Montserrat Medium</vt:lpstr>
      <vt:lpstr>Wingdings</vt:lpstr>
      <vt:lpstr>Office テーマ</vt:lpstr>
      <vt:lpstr>PowerPoint プレゼンテーション</vt:lpstr>
      <vt:lpstr>When something bad happens you have three choices.  You can either let it define you, let it destroy you, or you can let it strengthen you.   ーー Dr.Seuss</vt:lpstr>
      <vt:lpstr>【新型コロナ】  事業再開に向けた経済回復予測モデルと対応方針検討ワーク資料</vt:lpstr>
      <vt:lpstr>【新型コロナ】  事業再開に向けた経済回復予測モデルと対応方針検討ワーク資料</vt:lpstr>
      <vt:lpstr>【新型コロナ】  事業再開に向けた経済回復予測モデルと対応方針検討ワーク資料</vt:lpstr>
      <vt:lpstr>【新型コロナ】  事業再開に向けた経済回復予測モデルと対応方針検討ワーク資料</vt:lpstr>
      <vt:lpstr>PowerPoint プレゼンテーション</vt:lpstr>
      <vt:lpstr>PowerPoint プレゼンテーション</vt:lpstr>
      <vt:lpstr>PowerPoint プレゼンテーション</vt:lpstr>
      <vt:lpstr>PowerPoint プレゼンテーション</vt:lpstr>
      <vt:lpstr>経済回復予測モデル</vt:lpstr>
      <vt:lpstr>PowerPoint プレゼンテーション</vt:lpstr>
      <vt:lpstr>対応方針検討ワーク資料/サンプル</vt:lpstr>
      <vt:lpstr>対応方針検討ワーク資料/サンプル</vt:lpstr>
      <vt:lpstr>対応方針検討ワーク資料/サンプル</vt:lpstr>
      <vt:lpstr>PowerPoint プレゼンテーション</vt:lpstr>
      <vt:lpstr>PowerPoint プレゼンテーション</vt:lpstr>
      <vt:lpstr>対応方針検討ワーク資料</vt:lpstr>
      <vt:lpstr>対応方針検討ワーク資料</vt:lpstr>
      <vt:lpstr>対応方針検討ワーク資料</vt:lpstr>
    </vt:vector>
  </TitlesOfParts>
  <Company>ＩＭＪ</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j-hirabayashi</cp:lastModifiedBy>
  <cp:revision>2748</cp:revision>
  <cp:lastPrinted>2020-05-14T09:39:01Z</cp:lastPrinted>
  <dcterms:created xsi:type="dcterms:W3CDTF">2012-09-13T09:42:02Z</dcterms:created>
  <dcterms:modified xsi:type="dcterms:W3CDTF">2020-05-14T10:47:15Z</dcterms:modified>
</cp:coreProperties>
</file>