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85"/>
    <p:restoredTop sz="94658"/>
  </p:normalViewPr>
  <p:slideViewPr>
    <p:cSldViewPr snapToGrid="0">
      <p:cViewPr varScale="1">
        <p:scale>
          <a:sx n="71" d="100"/>
          <a:sy n="71" d="100"/>
        </p:scale>
        <p:origin x="168" y="1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7DADA-D5FC-6A48-9803-8B56D3D5AE70}" type="datetimeFigureOut">
              <a:rPr lang="en-US" smtClean="0"/>
              <a:t>7/17/25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F55FE-69A2-0946-AF4F-58F86433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2DED4-FE37-95BB-4F4A-A90D17DC3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t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3A89F3-0F83-E786-A1D9-BBD16CE30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EFCBC-C097-AD26-218E-98E58D2E2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D4C6B2-0924-4A47-9D45-E6F0840C4BB7}" type="datetime1">
              <a:rPr lang="en-US" smtClean="0"/>
              <a:pPr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F8A95-A4F8-1FDB-7404-5262C0863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0C145-A351-689B-2AB3-352D30A6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7A023DF-FCC9-3A4B-9754-CA4C41BEB46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8B1021B4-02A0-236D-1C64-B8FFB8F4CC3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000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2E23E-0BB0-02BB-7DCD-48DDA03E2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3FD92-D5D9-456F-5AC8-FDD1460E5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24A98-306E-3FC6-1B47-887FABF5B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818D2-CAE9-064D-8FDF-79343DA958CA}" type="datetime1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E6B76-D195-37FE-B0FA-7F5F43C7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FE485-3763-F69F-9C7E-72E438EDB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5E259A47-21DB-58AE-6535-AE6726A510A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23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A577FF-6426-DEA2-B7DA-FF4F4BB72A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A14EF-DE28-1F27-7B04-C2A73857E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5B9CB-96D5-C8C1-057D-74F77A73C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F9CB-6AA0-834F-A3A3-A1D71C039F4A}" type="datetime1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7EB6E-43E3-E3CF-4E1F-10983DEEA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34D4B-7E6D-BD4C-E3E9-E92478D72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F4EE17C4-3B90-B803-F339-90E12E5FD00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67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B79F8-5120-544B-25CC-C24C3336C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943"/>
            <a:ext cx="10515600" cy="79546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8CF64-394E-0374-2D2B-85D56C94D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5690"/>
            <a:ext cx="10515600" cy="5032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9990B-8335-FDE1-C4EF-83BDA8DCB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70DA-7CF3-6F44-9310-FA8FD13BD763}" type="datetime1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61C8E-B1D4-26D7-450B-F4E258F8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93F06-2A60-B73F-F427-1440E403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2D72E0CD-C766-F95A-6A97-53F4CC674BD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D0C52BE-D070-7747-E12C-3EDFBD3B7637}"/>
              </a:ext>
            </a:extLst>
          </p:cNvPr>
          <p:cNvSpPr/>
          <p:nvPr userDrawn="1"/>
        </p:nvSpPr>
        <p:spPr>
          <a:xfrm>
            <a:off x="0" y="973018"/>
            <a:ext cx="12192000" cy="937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13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7D0AD-FE87-F7DC-9F04-AAC0CEDF7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F3605-818C-972A-413A-936767F5C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8C607-474A-6F63-E7A2-278B47128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B14-3B23-774F-A7C2-9598C1DE67F5}" type="datetime1">
              <a:rPr lang="en-US" smtClean="0"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42265-19AD-D10B-E27E-131BD471E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FEEE2-7E31-BCAB-54A3-E0E27FFC4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084A2B2F-9328-AD51-A060-DE59C4759BA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37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C66D8-3030-5CB3-743E-F157A1ED9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86367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8EFA5-EB74-465E-5180-9A8E2B34E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86367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BDB04-D890-6B33-9730-0589896D8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9BD6E-97D0-3942-8B3C-ECCCFBCB2F4C}" type="datetime1">
              <a:rPr lang="en-US" smtClean="0"/>
              <a:t>7/17/25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D96D1A-286B-4D51-63EB-993047E90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752B02-A4CD-9DA0-07EB-DDED66BB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DD32438A-A7B3-0F86-5801-C3543224E4A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C291E35-086E-70BA-74F8-F82BD87D0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943"/>
            <a:ext cx="10515600" cy="79546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51141A-3062-F8F3-E78D-5B6EE63D9766}"/>
              </a:ext>
            </a:extLst>
          </p:cNvPr>
          <p:cNvSpPr/>
          <p:nvPr userDrawn="1"/>
        </p:nvSpPr>
        <p:spPr>
          <a:xfrm>
            <a:off x="0" y="973018"/>
            <a:ext cx="12192000" cy="937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55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A23B2-0EC6-CD72-AE13-9C5251219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0673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9730-210B-82E9-7712-E6B1106A0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30648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255058-38B9-C8A2-6110-0C96F37955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0673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8FA832-C7A9-8F21-554B-368AD5F6A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30648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5AC77-A964-4492-538F-A66C55AE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43B8-1CA1-6A44-912A-E45010C90210}" type="datetime1">
              <a:rPr lang="en-US" smtClean="0"/>
              <a:t>7/17/25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9D240-5247-B12F-370E-A2958287E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8C20B2-32B3-5DD4-9701-5D4C385D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CCA47CC6-607A-1B41-D091-09369455DFD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0BBDBCED-A201-F127-6E6F-C1A6C0491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943"/>
            <a:ext cx="10515600" cy="79546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37AA3B-8D3F-0F63-BC9E-A731FCC75E67}"/>
              </a:ext>
            </a:extLst>
          </p:cNvPr>
          <p:cNvSpPr/>
          <p:nvPr userDrawn="1"/>
        </p:nvSpPr>
        <p:spPr>
          <a:xfrm>
            <a:off x="0" y="973018"/>
            <a:ext cx="12192000" cy="937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8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FC6BD-D1B5-BF14-A447-B20165AD9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DE1C48-94FC-2438-25FF-A60C148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5F091-5851-9A48-9553-354DB9240130}" type="datetime1">
              <a:rPr lang="en-US" smtClean="0"/>
              <a:t>7/17/25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C69D39-0BFE-071E-562A-5C793BA7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322C5B-7DE7-F065-7EEE-7160CD680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43294A89-9DD2-29FA-BAB5-8E80088FDE8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570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571DA0-A566-7B69-A9DB-1A1D1F43D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741F-A0D1-1748-BF6A-02DF3B55E0BD}" type="datetime1">
              <a:rPr lang="en-US" smtClean="0"/>
              <a:t>7/17/25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4C683D-F4AF-D585-4B05-60498E98D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C8EB37-C8FA-FAA9-9A7B-27972F33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C3A4C810-3464-7595-6BAE-7E69C4BF60F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38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60AF-8CE0-D46F-3069-56C1DEB83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0F0AB-3516-C743-7A6E-F9977D95D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A9D7BD-C546-818C-52A8-8E663B2A4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05AC2-EC10-21D9-0342-C72142A71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F24-7485-3641-9EA6-1512F7305763}" type="datetime1">
              <a:rPr lang="en-US" smtClean="0"/>
              <a:t>7/17/25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08962-A098-242A-7AAD-66F05248C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626A0-811A-B41D-F610-C49984D4B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98F9D872-CE11-EC12-5AAA-9C80FC19FE4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51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BEA99-4A22-89B9-1F6E-FAC600ED0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B04977-85CA-B2D2-E3F8-32CBE44922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62772B-CECB-069C-EF13-584E3BDD8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D59D8-2149-D337-A993-AB3BBD6D4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E6F3B-B35F-EB48-9C65-DBCA84A24D4B}" type="datetime1">
              <a:rPr lang="en-US" smtClean="0"/>
              <a:t>7/17/25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CDD8C-4263-CDE6-C43B-D087941C4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94A5A-61FA-D3AD-FE58-93B43AEC3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Ryder Trauma Center | South Florida's Leading Trauma Care | Ryder Trauma  Center At Jackson Memorial Hospital">
            <a:extLst>
              <a:ext uri="{FF2B5EF4-FFF2-40B4-BE49-F238E27FC236}">
                <a16:creationId xmlns:a16="http://schemas.microsoft.com/office/drawing/2014/main" id="{A139CDB9-D11F-B505-AA33-AC83127F884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13" b="25068"/>
          <a:stretch>
            <a:fillRect/>
          </a:stretch>
        </p:blipFill>
        <p:spPr bwMode="auto">
          <a:xfrm>
            <a:off x="5050366" y="6271848"/>
            <a:ext cx="2091267" cy="58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164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778BAFB-F1C7-BC27-F071-AB7FEE86822A}"/>
              </a:ext>
            </a:extLst>
          </p:cNvPr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BD582C"/>
          </a:solidFill>
          <a:ln w="15875" cap="flat" cmpd="sng" algn="ctr">
            <a:noFill/>
            <a:prstDash val="solid"/>
          </a:ln>
          <a:effectLst/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586037-EF95-8E95-E473-19EF397B89E3}"/>
              </a:ext>
            </a:extLst>
          </p:cNvPr>
          <p:cNvSpPr/>
          <p:nvPr userDrawn="1"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E48312"/>
          </a:solidFill>
          <a:ln w="15875" cap="flat" cmpd="sng" algn="ctr">
            <a:noFill/>
            <a:prstDash val="solid"/>
          </a:ln>
          <a:effectLst/>
        </p:spPr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C1BCE3-74E8-2F71-802B-2A2A74EF7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AF661-2315-E70F-8C73-DD1915348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40E86-72D4-CA3E-C36E-DDF49E2529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203C864-0D5A-4D46-B582-4B912CBAD165}" type="datetime1">
              <a:rPr lang="en-US" smtClean="0"/>
              <a:pPr/>
              <a:t>7/17/25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EE150-31FC-9814-1817-D707A43385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09001-C110-CA4F-5533-61A33143CD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25703" y="641496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7A023DF-FCC9-3A4B-9754-CA4C41BEB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0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A05DF-EBAC-E049-62B8-81511FEC7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06190"/>
            <a:ext cx="9144000" cy="1761509"/>
          </a:xfrm>
        </p:spPr>
        <p:txBody>
          <a:bodyPr>
            <a:normAutofit/>
          </a:bodyPr>
          <a:lstStyle/>
          <a:p>
            <a:r>
              <a:rPr lang="en-US" b="1" dirty="0"/>
              <a:t>Morbidity &amp; Mortality Conference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7BA497-8F31-6352-ACBC-6EA98B10B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7910"/>
            <a:ext cx="9144000" cy="454148"/>
          </a:xfrm>
        </p:spPr>
        <p:txBody>
          <a:bodyPr>
            <a:normAutofit/>
          </a:bodyPr>
          <a:lstStyle/>
          <a:p>
            <a:r>
              <a:rPr lang="en-US" sz="1800" i="1" dirty="0"/>
              <a:t>Divisions of Trauma, Surgical Critical Care, and Burns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3E2F69-3639-5946-C94B-5ACBFA177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911733E-A7FA-7FBA-3A9C-4D2B830D8F73}"/>
              </a:ext>
            </a:extLst>
          </p:cNvPr>
          <p:cNvSpPr txBox="1">
            <a:spLocks/>
          </p:cNvSpPr>
          <p:nvPr/>
        </p:nvSpPr>
        <p:spPr>
          <a:xfrm>
            <a:off x="1553303" y="3625176"/>
            <a:ext cx="9144000" cy="454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PRESENTER NAME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EE7BB98-4AD9-DA12-FC68-A84E35F627B0}"/>
              </a:ext>
            </a:extLst>
          </p:cNvPr>
          <p:cNvSpPr txBox="1">
            <a:spLocks/>
          </p:cNvSpPr>
          <p:nvPr/>
        </p:nvSpPr>
        <p:spPr>
          <a:xfrm>
            <a:off x="1524000" y="5453668"/>
            <a:ext cx="9144000" cy="454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PRESENTATION DATE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1E771FA-B96C-0761-FA33-C6D856CB86F8}"/>
              </a:ext>
            </a:extLst>
          </p:cNvPr>
          <p:cNvCxnSpPr/>
          <p:nvPr/>
        </p:nvCxnSpPr>
        <p:spPr>
          <a:xfrm>
            <a:off x="949569" y="3165231"/>
            <a:ext cx="1029286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876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3B6C6-247A-DFD4-6BC4-4F5766F0E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Information &amp; Complication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0BA27B5-D1E6-8DB5-4AB9-0E73CCAC83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246024"/>
              </p:ext>
            </p:extLst>
          </p:nvPr>
        </p:nvGraphicFramePr>
        <p:xfrm>
          <a:off x="228602" y="1361328"/>
          <a:ext cx="11712274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76968">
                  <a:extLst>
                    <a:ext uri="{9D8B030D-6E8A-4147-A177-3AD203B41FA5}">
                      <a16:colId xmlns:a16="http://schemas.microsoft.com/office/drawing/2014/main" val="97234264"/>
                    </a:ext>
                  </a:extLst>
                </a:gridCol>
                <a:gridCol w="8035306">
                  <a:extLst>
                    <a:ext uri="{9D8B030D-6E8A-4147-A177-3AD203B41FA5}">
                      <a16:colId xmlns:a16="http://schemas.microsoft.com/office/drawing/2014/main" val="927860915"/>
                    </a:ext>
                  </a:extLst>
                </a:gridCol>
              </a:tblGrid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276495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Attending: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591297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Fellow/Resident: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732763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Trauma Team: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346428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532397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Case / Diagnosis: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994885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Complication: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15620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F0134-D485-289F-8E15-347E5A4CF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4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22ED5-9064-524D-2AC0-5663D3B5B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74114-C2EB-5FC5-E302-76A1A5C88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4FCD-9AC8-1F20-DCDB-04AE6B3D4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236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9E4AE-EE6F-983B-2608-160F5CA60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6774C-513B-8CDD-9EAF-F0BACABB5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674AD-8B48-9B1D-1393-BCCCB29E5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44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AC64E-C1DF-2CFC-568E-63C5B5DC2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4FA4E-E1DB-987D-3093-8E799269B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219B4-EA95-7ED6-A8F0-F54EE9FDA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07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1ADD4-A1B1-49F2-14EE-F1550D58B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5C480-936A-3FDD-3536-D29B468C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AFD5444-5414-D433-973B-7CD73E2440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483102"/>
              </p:ext>
            </p:extLst>
          </p:nvPr>
        </p:nvGraphicFramePr>
        <p:xfrm>
          <a:off x="228602" y="1361328"/>
          <a:ext cx="11712274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76968">
                  <a:extLst>
                    <a:ext uri="{9D8B030D-6E8A-4147-A177-3AD203B41FA5}">
                      <a16:colId xmlns:a16="http://schemas.microsoft.com/office/drawing/2014/main" val="97234264"/>
                    </a:ext>
                  </a:extLst>
                </a:gridCol>
                <a:gridCol w="8035306">
                  <a:extLst>
                    <a:ext uri="{9D8B030D-6E8A-4147-A177-3AD203B41FA5}">
                      <a16:colId xmlns:a16="http://schemas.microsoft.com/office/drawing/2014/main" val="927860915"/>
                    </a:ext>
                  </a:extLst>
                </a:gridCol>
              </a:tblGrid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 Reduction: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276495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Considerations: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591297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Errors: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732763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Improvements: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346428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Relevant RPG(s):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532397"/>
                  </a:ext>
                </a:extLst>
              </a:tr>
              <a:tr h="371582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Preventability: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[] Non-preventable</a:t>
                      </a:r>
                    </a:p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[] Potentially preventable</a:t>
                      </a:r>
                    </a:p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[] Preventable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994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0884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60F30-443B-4F44-3561-1D884B9E4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B4DB0-F87B-B696-1EE9-CD1FB15E9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0BB84-2D01-9F67-E39E-5D8726F4C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20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1533C-9BE7-73D5-A56E-F631D0CB2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13DC1-9C45-C432-DA23-5CDC9A808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DBE6A2-F4FF-6DA2-F501-77045FB61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23DF-FCC9-3A4B-9754-CA4C41BEB4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88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79</Words>
  <Application>Microsoft Macintosh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Aptos</vt:lpstr>
      <vt:lpstr>Arial</vt:lpstr>
      <vt:lpstr>Office Theme</vt:lpstr>
      <vt:lpstr>Morbidity &amp; Mortality Conference</vt:lpstr>
      <vt:lpstr>Patient Information &amp; Complication</vt:lpstr>
      <vt:lpstr>Presentation</vt:lpstr>
      <vt:lpstr>Discussion</vt:lpstr>
      <vt:lpstr>Literature</vt:lpstr>
      <vt:lpstr>Conclusion</vt:lpstr>
      <vt:lpstr>Questions?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Meizoso, Jonathan P</dc:creator>
  <cp:lastModifiedBy>Meizoso, Jonathan P</cp:lastModifiedBy>
  <cp:revision>1</cp:revision>
  <dcterms:created xsi:type="dcterms:W3CDTF">2025-07-17T14:50:33Z</dcterms:created>
  <dcterms:modified xsi:type="dcterms:W3CDTF">2025-07-17T15:29:19Z</dcterms:modified>
</cp:coreProperties>
</file>