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4"/>
  </p:sldMasterIdLst>
  <p:notesMasterIdLst>
    <p:notesMasterId r:id="rId27"/>
  </p:notesMasterIdLst>
  <p:handoutMasterIdLst>
    <p:handoutMasterId r:id="rId28"/>
  </p:handoutMasterIdLst>
  <p:sldIdLst>
    <p:sldId id="256" r:id="rId5"/>
    <p:sldId id="288" r:id="rId6"/>
    <p:sldId id="289" r:id="rId7"/>
    <p:sldId id="313" r:id="rId8"/>
    <p:sldId id="330" r:id="rId9"/>
    <p:sldId id="319" r:id="rId10"/>
    <p:sldId id="320" r:id="rId11"/>
    <p:sldId id="321" r:id="rId12"/>
    <p:sldId id="322" r:id="rId13"/>
    <p:sldId id="290" r:id="rId14"/>
    <p:sldId id="293" r:id="rId15"/>
    <p:sldId id="318" r:id="rId16"/>
    <p:sldId id="324" r:id="rId17"/>
    <p:sldId id="325" r:id="rId18"/>
    <p:sldId id="306" r:id="rId19"/>
    <p:sldId id="326" r:id="rId20"/>
    <p:sldId id="327" r:id="rId21"/>
    <p:sldId id="328" r:id="rId22"/>
    <p:sldId id="329" r:id="rId23"/>
    <p:sldId id="311" r:id="rId24"/>
    <p:sldId id="315" r:id="rId25"/>
    <p:sldId id="323" r:id="rId2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65D15-332F-43EB-97C4-3A86D569D83F}" v="2408" dt="2023-11-16T22:28:12.229"/>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nson" userId="351ef2ff-cf55-4033-a23e-8ed1a087a4b5" providerId="ADAL" clId="{61465D15-332F-43EB-97C4-3A86D569D83F}"/>
    <pc:docChg chg="undo custSel addSld delSld modSld sldOrd modNotesMaster modHandout">
      <pc:chgData name="Jennifer Hanson" userId="351ef2ff-cf55-4033-a23e-8ed1a087a4b5" providerId="ADAL" clId="{61465D15-332F-43EB-97C4-3A86D569D83F}" dt="2023-11-16T22:28:12.229" v="12098"/>
      <pc:docMkLst>
        <pc:docMk/>
      </pc:docMkLst>
      <pc:sldChg chg="modSp mod">
        <pc:chgData name="Jennifer Hanson" userId="351ef2ff-cf55-4033-a23e-8ed1a087a4b5" providerId="ADAL" clId="{61465D15-332F-43EB-97C4-3A86D569D83F}" dt="2023-11-13T22:15:30.688" v="1009" actId="20577"/>
        <pc:sldMkLst>
          <pc:docMk/>
          <pc:sldMk cId="3250670041" sldId="256"/>
        </pc:sldMkLst>
        <pc:spChg chg="mod">
          <ac:chgData name="Jennifer Hanson" userId="351ef2ff-cf55-4033-a23e-8ed1a087a4b5" providerId="ADAL" clId="{61465D15-332F-43EB-97C4-3A86D569D83F}" dt="2023-11-13T22:15:30.688" v="1009" actId="20577"/>
          <ac:spMkLst>
            <pc:docMk/>
            <pc:sldMk cId="3250670041" sldId="256"/>
            <ac:spMk id="2" creationId="{00000000-0000-0000-0000-000000000000}"/>
          </ac:spMkLst>
        </pc:spChg>
        <pc:spChg chg="mod">
          <ac:chgData name="Jennifer Hanson" userId="351ef2ff-cf55-4033-a23e-8ed1a087a4b5" providerId="ADAL" clId="{61465D15-332F-43EB-97C4-3A86D569D83F}" dt="2023-11-13T22:14:11.649" v="920" actId="20577"/>
          <ac:spMkLst>
            <pc:docMk/>
            <pc:sldMk cId="3250670041" sldId="256"/>
            <ac:spMk id="5" creationId="{00000000-0000-0000-0000-000000000000}"/>
          </ac:spMkLst>
        </pc:spChg>
      </pc:sldChg>
      <pc:sldChg chg="modSp mod">
        <pc:chgData name="Jennifer Hanson" userId="351ef2ff-cf55-4033-a23e-8ed1a087a4b5" providerId="ADAL" clId="{61465D15-332F-43EB-97C4-3A86D569D83F}" dt="2023-11-16T15:03:54.152" v="7637" actId="20577"/>
        <pc:sldMkLst>
          <pc:docMk/>
          <pc:sldMk cId="1403866223" sldId="288"/>
        </pc:sldMkLst>
        <pc:spChg chg="mod">
          <ac:chgData name="Jennifer Hanson" userId="351ef2ff-cf55-4033-a23e-8ed1a087a4b5" providerId="ADAL" clId="{61465D15-332F-43EB-97C4-3A86D569D83F}" dt="2023-11-13T20:31:16.576" v="288" actId="113"/>
          <ac:spMkLst>
            <pc:docMk/>
            <pc:sldMk cId="1403866223" sldId="288"/>
            <ac:spMk id="13" creationId="{00000000-0000-0000-0000-000000000000}"/>
          </ac:spMkLst>
        </pc:spChg>
        <pc:spChg chg="mod">
          <ac:chgData name="Jennifer Hanson" userId="351ef2ff-cf55-4033-a23e-8ed1a087a4b5" providerId="ADAL" clId="{61465D15-332F-43EB-97C4-3A86D569D83F}" dt="2023-11-16T15:03:54.152" v="7637" actId="20577"/>
          <ac:spMkLst>
            <pc:docMk/>
            <pc:sldMk cId="1403866223" sldId="288"/>
            <ac:spMk id="14" creationId="{00000000-0000-0000-0000-000000000000}"/>
          </ac:spMkLst>
        </pc:spChg>
      </pc:sldChg>
      <pc:sldChg chg="addSp delSp modSp mod">
        <pc:chgData name="Jennifer Hanson" userId="351ef2ff-cf55-4033-a23e-8ed1a087a4b5" providerId="ADAL" clId="{61465D15-332F-43EB-97C4-3A86D569D83F}" dt="2023-11-13T20:39:27.044" v="415" actId="6549"/>
        <pc:sldMkLst>
          <pc:docMk/>
          <pc:sldMk cId="3154606102" sldId="289"/>
        </pc:sldMkLst>
        <pc:spChg chg="mod">
          <ac:chgData name="Jennifer Hanson" userId="351ef2ff-cf55-4033-a23e-8ed1a087a4b5" providerId="ADAL" clId="{61465D15-332F-43EB-97C4-3A86D569D83F}" dt="2023-11-13T20:32:21.849" v="346" actId="1076"/>
          <ac:spMkLst>
            <pc:docMk/>
            <pc:sldMk cId="3154606102" sldId="289"/>
            <ac:spMk id="2" creationId="{00000000-0000-0000-0000-000000000000}"/>
          </ac:spMkLst>
        </pc:spChg>
        <pc:spChg chg="add del">
          <ac:chgData name="Jennifer Hanson" userId="351ef2ff-cf55-4033-a23e-8ed1a087a4b5" providerId="ADAL" clId="{61465D15-332F-43EB-97C4-3A86D569D83F}" dt="2023-11-13T20:30:45.387" v="285" actId="478"/>
          <ac:spMkLst>
            <pc:docMk/>
            <pc:sldMk cId="3154606102" sldId="289"/>
            <ac:spMk id="3" creationId="{DEF2D2B0-A6CE-4AA3-99FE-CC9596618D08}"/>
          </ac:spMkLst>
        </pc:spChg>
        <pc:spChg chg="add del mod">
          <ac:chgData name="Jennifer Hanson" userId="351ef2ff-cf55-4033-a23e-8ed1a087a4b5" providerId="ADAL" clId="{61465D15-332F-43EB-97C4-3A86D569D83F}" dt="2023-11-13T20:30:20.160" v="284" actId="478"/>
          <ac:spMkLst>
            <pc:docMk/>
            <pc:sldMk cId="3154606102" sldId="289"/>
            <ac:spMk id="6" creationId="{CFFF466E-756C-1824-6E8A-E50652E661E5}"/>
          </ac:spMkLst>
        </pc:spChg>
        <pc:spChg chg="add mod">
          <ac:chgData name="Jennifer Hanson" userId="351ef2ff-cf55-4033-a23e-8ed1a087a4b5" providerId="ADAL" clId="{61465D15-332F-43EB-97C4-3A86D569D83F}" dt="2023-11-13T20:39:27.044" v="415" actId="6549"/>
          <ac:spMkLst>
            <pc:docMk/>
            <pc:sldMk cId="3154606102" sldId="289"/>
            <ac:spMk id="8" creationId="{2CEA5AE5-0DBE-00E5-EEC3-EB9E533150BB}"/>
          </ac:spMkLst>
        </pc:spChg>
      </pc:sldChg>
      <pc:sldChg chg="modSp mod">
        <pc:chgData name="Jennifer Hanson" userId="351ef2ff-cf55-4033-a23e-8ed1a087a4b5" providerId="ADAL" clId="{61465D15-332F-43EB-97C4-3A86D569D83F}" dt="2023-11-14T16:40:00.357" v="2639" actId="20577"/>
        <pc:sldMkLst>
          <pc:docMk/>
          <pc:sldMk cId="1402705753" sldId="290"/>
        </pc:sldMkLst>
        <pc:spChg chg="mod">
          <ac:chgData name="Jennifer Hanson" userId="351ef2ff-cf55-4033-a23e-8ed1a087a4b5" providerId="ADAL" clId="{61465D15-332F-43EB-97C4-3A86D569D83F}" dt="2023-11-14T16:29:05.561" v="2387" actId="20577"/>
          <ac:spMkLst>
            <pc:docMk/>
            <pc:sldMk cId="1402705753" sldId="290"/>
            <ac:spMk id="2" creationId="{00000000-0000-0000-0000-000000000000}"/>
          </ac:spMkLst>
        </pc:spChg>
        <pc:graphicFrameChg chg="modGraphic">
          <ac:chgData name="Jennifer Hanson" userId="351ef2ff-cf55-4033-a23e-8ed1a087a4b5" providerId="ADAL" clId="{61465D15-332F-43EB-97C4-3A86D569D83F}" dt="2023-11-14T16:34:38.554" v="2532" actId="20577"/>
          <ac:graphicFrameMkLst>
            <pc:docMk/>
            <pc:sldMk cId="1402705753" sldId="290"/>
            <ac:graphicFrameMk id="4" creationId="{5A05E0F4-7CD1-4A58-88BD-99D593E516DA}"/>
          </ac:graphicFrameMkLst>
        </pc:graphicFrameChg>
        <pc:graphicFrameChg chg="modGraphic">
          <ac:chgData name="Jennifer Hanson" userId="351ef2ff-cf55-4033-a23e-8ed1a087a4b5" providerId="ADAL" clId="{61465D15-332F-43EB-97C4-3A86D569D83F}" dt="2023-11-14T16:40:00.357" v="2639" actId="20577"/>
          <ac:graphicFrameMkLst>
            <pc:docMk/>
            <pc:sldMk cId="1402705753" sldId="290"/>
            <ac:graphicFrameMk id="5" creationId="{00000000-0000-0000-0000-000000000000}"/>
          </ac:graphicFrameMkLst>
        </pc:graphicFrameChg>
      </pc:sldChg>
      <pc:sldChg chg="addSp delSp modSp del mod">
        <pc:chgData name="Jennifer Hanson" userId="351ef2ff-cf55-4033-a23e-8ed1a087a4b5" providerId="ADAL" clId="{61465D15-332F-43EB-97C4-3A86D569D83F}" dt="2023-11-14T17:35:47.881" v="3369" actId="2696"/>
        <pc:sldMkLst>
          <pc:docMk/>
          <pc:sldMk cId="1564025355" sldId="291"/>
        </pc:sldMkLst>
        <pc:picChg chg="add del mod">
          <ac:chgData name="Jennifer Hanson" userId="351ef2ff-cf55-4033-a23e-8ed1a087a4b5" providerId="ADAL" clId="{61465D15-332F-43EB-97C4-3A86D569D83F}" dt="2023-11-14T16:10:30.745" v="1822" actId="478"/>
          <ac:picMkLst>
            <pc:docMk/>
            <pc:sldMk cId="1564025355" sldId="291"/>
            <ac:picMk id="6" creationId="{AEE1BBF0-E6EE-31D4-E09B-8BF54FA4F6EE}"/>
          </ac:picMkLst>
        </pc:picChg>
      </pc:sldChg>
      <pc:sldChg chg="del">
        <pc:chgData name="Jennifer Hanson" userId="351ef2ff-cf55-4033-a23e-8ed1a087a4b5" providerId="ADAL" clId="{61465D15-332F-43EB-97C4-3A86D569D83F}" dt="2023-11-14T18:02:15.868" v="3662" actId="2696"/>
        <pc:sldMkLst>
          <pc:docMk/>
          <pc:sldMk cId="195060778" sldId="292"/>
        </pc:sldMkLst>
      </pc:sldChg>
      <pc:sldChg chg="addSp delSp modSp mod">
        <pc:chgData name="Jennifer Hanson" userId="351ef2ff-cf55-4033-a23e-8ed1a087a4b5" providerId="ADAL" clId="{61465D15-332F-43EB-97C4-3A86D569D83F}" dt="2023-11-16T16:55:07.132" v="10501" actId="20577"/>
        <pc:sldMkLst>
          <pc:docMk/>
          <pc:sldMk cId="2111290345" sldId="293"/>
        </pc:sldMkLst>
        <pc:spChg chg="mod">
          <ac:chgData name="Jennifer Hanson" userId="351ef2ff-cf55-4033-a23e-8ed1a087a4b5" providerId="ADAL" clId="{61465D15-332F-43EB-97C4-3A86D569D83F}" dt="2023-11-14T17:39:20.651" v="3383" actId="1076"/>
          <ac:spMkLst>
            <pc:docMk/>
            <pc:sldMk cId="2111290345" sldId="293"/>
            <ac:spMk id="2" creationId="{00000000-0000-0000-0000-000000000000}"/>
          </ac:spMkLst>
        </pc:spChg>
        <pc:spChg chg="mod">
          <ac:chgData name="Jennifer Hanson" userId="351ef2ff-cf55-4033-a23e-8ed1a087a4b5" providerId="ADAL" clId="{61465D15-332F-43EB-97C4-3A86D569D83F}" dt="2023-11-16T16:55:07.132" v="10501" actId="20577"/>
          <ac:spMkLst>
            <pc:docMk/>
            <pc:sldMk cId="2111290345" sldId="293"/>
            <ac:spMk id="3" creationId="{00000000-0000-0000-0000-000000000000}"/>
          </ac:spMkLst>
        </pc:spChg>
        <pc:picChg chg="add del mod">
          <ac:chgData name="Jennifer Hanson" userId="351ef2ff-cf55-4033-a23e-8ed1a087a4b5" providerId="ADAL" clId="{61465D15-332F-43EB-97C4-3A86D569D83F}" dt="2023-11-14T17:41:01.541" v="3385" actId="478"/>
          <ac:picMkLst>
            <pc:docMk/>
            <pc:sldMk cId="2111290345" sldId="293"/>
            <ac:picMk id="6" creationId="{19E249B1-78FC-B942-48B3-5E89694A5032}"/>
          </ac:picMkLst>
        </pc:picChg>
        <pc:picChg chg="add del mod">
          <ac:chgData name="Jennifer Hanson" userId="351ef2ff-cf55-4033-a23e-8ed1a087a4b5" providerId="ADAL" clId="{61465D15-332F-43EB-97C4-3A86D569D83F}" dt="2023-11-14T17:44:52.707" v="3391" actId="478"/>
          <ac:picMkLst>
            <pc:docMk/>
            <pc:sldMk cId="2111290345" sldId="293"/>
            <ac:picMk id="8" creationId="{A3075B91-C51D-A835-6E6A-A895407D6E50}"/>
          </ac:picMkLst>
        </pc:picChg>
        <pc:picChg chg="add mod">
          <ac:chgData name="Jennifer Hanson" userId="351ef2ff-cf55-4033-a23e-8ed1a087a4b5" providerId="ADAL" clId="{61465D15-332F-43EB-97C4-3A86D569D83F}" dt="2023-11-14T17:45:29.457" v="3399" actId="14100"/>
          <ac:picMkLst>
            <pc:docMk/>
            <pc:sldMk cId="2111290345" sldId="293"/>
            <ac:picMk id="10" creationId="{7C91F043-2E95-4C15-DA94-6310F254F338}"/>
          </ac:picMkLst>
        </pc:picChg>
      </pc:sldChg>
      <pc:sldChg chg="del">
        <pc:chgData name="Jennifer Hanson" userId="351ef2ff-cf55-4033-a23e-8ed1a087a4b5" providerId="ADAL" clId="{61465D15-332F-43EB-97C4-3A86D569D83F}" dt="2023-11-14T18:02:15.868" v="3662" actId="2696"/>
        <pc:sldMkLst>
          <pc:docMk/>
          <pc:sldMk cId="1553049312" sldId="298"/>
        </pc:sldMkLst>
      </pc:sldChg>
      <pc:sldChg chg="del">
        <pc:chgData name="Jennifer Hanson" userId="351ef2ff-cf55-4033-a23e-8ed1a087a4b5" providerId="ADAL" clId="{61465D15-332F-43EB-97C4-3A86D569D83F}" dt="2023-11-14T18:02:15.868" v="3662" actId="2696"/>
        <pc:sldMkLst>
          <pc:docMk/>
          <pc:sldMk cId="2771806627" sldId="299"/>
        </pc:sldMkLst>
      </pc:sldChg>
      <pc:sldChg chg="del">
        <pc:chgData name="Jennifer Hanson" userId="351ef2ff-cf55-4033-a23e-8ed1a087a4b5" providerId="ADAL" clId="{61465D15-332F-43EB-97C4-3A86D569D83F}" dt="2023-11-14T18:02:15.868" v="3662" actId="2696"/>
        <pc:sldMkLst>
          <pc:docMk/>
          <pc:sldMk cId="1567981342" sldId="300"/>
        </pc:sldMkLst>
      </pc:sldChg>
      <pc:sldChg chg="del">
        <pc:chgData name="Jennifer Hanson" userId="351ef2ff-cf55-4033-a23e-8ed1a087a4b5" providerId="ADAL" clId="{61465D15-332F-43EB-97C4-3A86D569D83F}" dt="2023-11-14T18:02:15.868" v="3662" actId="2696"/>
        <pc:sldMkLst>
          <pc:docMk/>
          <pc:sldMk cId="1100413762" sldId="301"/>
        </pc:sldMkLst>
      </pc:sldChg>
      <pc:sldChg chg="del">
        <pc:chgData name="Jennifer Hanson" userId="351ef2ff-cf55-4033-a23e-8ed1a087a4b5" providerId="ADAL" clId="{61465D15-332F-43EB-97C4-3A86D569D83F}" dt="2023-11-14T18:00:46.368" v="3661" actId="2696"/>
        <pc:sldMkLst>
          <pc:docMk/>
          <pc:sldMk cId="3698645629" sldId="302"/>
        </pc:sldMkLst>
      </pc:sldChg>
      <pc:sldChg chg="del">
        <pc:chgData name="Jennifer Hanson" userId="351ef2ff-cf55-4033-a23e-8ed1a087a4b5" providerId="ADAL" clId="{61465D15-332F-43EB-97C4-3A86D569D83F}" dt="2023-11-14T18:00:46.368" v="3661" actId="2696"/>
        <pc:sldMkLst>
          <pc:docMk/>
          <pc:sldMk cId="2463290111" sldId="304"/>
        </pc:sldMkLst>
      </pc:sldChg>
      <pc:sldChg chg="del">
        <pc:chgData name="Jennifer Hanson" userId="351ef2ff-cf55-4033-a23e-8ed1a087a4b5" providerId="ADAL" clId="{61465D15-332F-43EB-97C4-3A86D569D83F}" dt="2023-11-14T18:00:46.368" v="3661" actId="2696"/>
        <pc:sldMkLst>
          <pc:docMk/>
          <pc:sldMk cId="3837336509" sldId="305"/>
        </pc:sldMkLst>
      </pc:sldChg>
      <pc:sldChg chg="addSp delSp modSp mod">
        <pc:chgData name="Jennifer Hanson" userId="351ef2ff-cf55-4033-a23e-8ed1a087a4b5" providerId="ADAL" clId="{61465D15-332F-43EB-97C4-3A86D569D83F}" dt="2023-11-14T19:34:40.419" v="4988" actId="1076"/>
        <pc:sldMkLst>
          <pc:docMk/>
          <pc:sldMk cId="470255261" sldId="306"/>
        </pc:sldMkLst>
        <pc:spChg chg="mod">
          <ac:chgData name="Jennifer Hanson" userId="351ef2ff-cf55-4033-a23e-8ed1a087a4b5" providerId="ADAL" clId="{61465D15-332F-43EB-97C4-3A86D569D83F}" dt="2023-11-14T18:58:44.193" v="4558" actId="255"/>
          <ac:spMkLst>
            <pc:docMk/>
            <pc:sldMk cId="470255261" sldId="306"/>
            <ac:spMk id="2" creationId="{5E9D2FE2-3E27-4969-86FE-2EC90555080F}"/>
          </ac:spMkLst>
        </pc:spChg>
        <pc:spChg chg="add del mod ord">
          <ac:chgData name="Jennifer Hanson" userId="351ef2ff-cf55-4033-a23e-8ed1a087a4b5" providerId="ADAL" clId="{61465D15-332F-43EB-97C4-3A86D569D83F}" dt="2023-11-14T18:44:26.611" v="4320" actId="478"/>
          <ac:spMkLst>
            <pc:docMk/>
            <pc:sldMk cId="470255261" sldId="306"/>
            <ac:spMk id="7" creationId="{B7DEEB5D-669F-16E9-0D8C-53FB2EEFB1B2}"/>
          </ac:spMkLst>
        </pc:spChg>
        <pc:spChg chg="add del mod">
          <ac:chgData name="Jennifer Hanson" userId="351ef2ff-cf55-4033-a23e-8ed1a087a4b5" providerId="ADAL" clId="{61465D15-332F-43EB-97C4-3A86D569D83F}" dt="2023-11-14T18:50:17.086" v="4345" actId="478"/>
          <ac:spMkLst>
            <pc:docMk/>
            <pc:sldMk cId="470255261" sldId="306"/>
            <ac:spMk id="10" creationId="{C2063F39-2D37-F153-63AD-EC1B8436E256}"/>
          </ac:spMkLst>
        </pc:spChg>
        <pc:graphicFrameChg chg="mod modGraphic">
          <ac:chgData name="Jennifer Hanson" userId="351ef2ff-cf55-4033-a23e-8ed1a087a4b5" providerId="ADAL" clId="{61465D15-332F-43EB-97C4-3A86D569D83F}" dt="2023-11-14T19:34:40.419" v="4988" actId="1076"/>
          <ac:graphicFrameMkLst>
            <pc:docMk/>
            <pc:sldMk cId="470255261" sldId="306"/>
            <ac:graphicFrameMk id="6" creationId="{89031564-25DA-4705-861E-E29B18A5212E}"/>
          </ac:graphicFrameMkLst>
        </pc:graphicFrameChg>
        <pc:picChg chg="add del mod ord">
          <ac:chgData name="Jennifer Hanson" userId="351ef2ff-cf55-4033-a23e-8ed1a087a4b5" providerId="ADAL" clId="{61465D15-332F-43EB-97C4-3A86D569D83F}" dt="2023-11-14T18:44:26.611" v="4320" actId="478"/>
          <ac:picMkLst>
            <pc:docMk/>
            <pc:sldMk cId="470255261" sldId="306"/>
            <ac:picMk id="5" creationId="{E79AD7CF-3C43-4813-5644-EC8E24CC27EC}"/>
          </ac:picMkLst>
        </pc:picChg>
        <pc:picChg chg="add mod ord">
          <ac:chgData name="Jennifer Hanson" userId="351ef2ff-cf55-4033-a23e-8ed1a087a4b5" providerId="ADAL" clId="{61465D15-332F-43EB-97C4-3A86D569D83F}" dt="2023-11-14T19:33:08.470" v="4975" actId="1076"/>
          <ac:picMkLst>
            <pc:docMk/>
            <pc:sldMk cId="470255261" sldId="306"/>
            <ac:picMk id="9" creationId="{0D789802-D99A-0A0E-5F4A-9C9BAF2F068B}"/>
          </ac:picMkLst>
        </pc:picChg>
      </pc:sldChg>
      <pc:sldChg chg="modSp del mod">
        <pc:chgData name="Jennifer Hanson" userId="351ef2ff-cf55-4033-a23e-8ed1a087a4b5" providerId="ADAL" clId="{61465D15-332F-43EB-97C4-3A86D569D83F}" dt="2023-11-14T23:29:36.910" v="6094" actId="2696"/>
        <pc:sldMkLst>
          <pc:docMk/>
          <pc:sldMk cId="1610966067" sldId="307"/>
        </pc:sldMkLst>
        <pc:spChg chg="mod">
          <ac:chgData name="Jennifer Hanson" userId="351ef2ff-cf55-4033-a23e-8ed1a087a4b5" providerId="ADAL" clId="{61465D15-332F-43EB-97C4-3A86D569D83F}" dt="2023-11-14T23:27:09.653" v="6072" actId="113"/>
          <ac:spMkLst>
            <pc:docMk/>
            <pc:sldMk cId="1610966067" sldId="307"/>
            <ac:spMk id="2" creationId="{B0CDBC78-BA6F-4D7B-8A98-3D4C505DD46E}"/>
          </ac:spMkLst>
        </pc:spChg>
        <pc:graphicFrameChg chg="mod">
          <ac:chgData name="Jennifer Hanson" userId="351ef2ff-cf55-4033-a23e-8ed1a087a4b5" providerId="ADAL" clId="{61465D15-332F-43EB-97C4-3A86D569D83F}" dt="2023-11-14T23:27:19.588" v="6074"/>
          <ac:graphicFrameMkLst>
            <pc:docMk/>
            <pc:sldMk cId="1610966067" sldId="307"/>
            <ac:graphicFrameMk id="4" creationId="{0DFB7F63-9420-4EF4-A514-AE5AA2745B06}"/>
          </ac:graphicFrameMkLst>
        </pc:graphicFrameChg>
      </pc:sldChg>
      <pc:sldChg chg="addSp delSp modSp mod modClrScheme chgLayout">
        <pc:chgData name="Jennifer Hanson" userId="351ef2ff-cf55-4033-a23e-8ed1a087a4b5" providerId="ADAL" clId="{61465D15-332F-43EB-97C4-3A86D569D83F}" dt="2023-11-14T19:38:27.337" v="5041" actId="20577"/>
        <pc:sldMkLst>
          <pc:docMk/>
          <pc:sldMk cId="279852380" sldId="311"/>
        </pc:sldMkLst>
        <pc:spChg chg="mod ord">
          <ac:chgData name="Jennifer Hanson" userId="351ef2ff-cf55-4033-a23e-8ed1a087a4b5" providerId="ADAL" clId="{61465D15-332F-43EB-97C4-3A86D569D83F}" dt="2023-11-14T19:38:27.337" v="5041" actId="20577"/>
          <ac:spMkLst>
            <pc:docMk/>
            <pc:sldMk cId="279852380" sldId="311"/>
            <ac:spMk id="2" creationId="{F8CD9FB8-F667-44AA-B721-37222541F9E4}"/>
          </ac:spMkLst>
        </pc:spChg>
        <pc:spChg chg="mod ord">
          <ac:chgData name="Jennifer Hanson" userId="351ef2ff-cf55-4033-a23e-8ed1a087a4b5" providerId="ADAL" clId="{61465D15-332F-43EB-97C4-3A86D569D83F}" dt="2023-11-14T19:35:46.647" v="4992" actId="700"/>
          <ac:spMkLst>
            <pc:docMk/>
            <pc:sldMk cId="279852380" sldId="311"/>
            <ac:spMk id="3" creationId="{DD95F626-3ADD-44A7-AA3D-56FCA62CC76F}"/>
          </ac:spMkLst>
        </pc:spChg>
        <pc:spChg chg="add del mod ord">
          <ac:chgData name="Jennifer Hanson" userId="351ef2ff-cf55-4033-a23e-8ed1a087a4b5" providerId="ADAL" clId="{61465D15-332F-43EB-97C4-3A86D569D83F}" dt="2023-11-14T19:35:37.179" v="4991" actId="700"/>
          <ac:spMkLst>
            <pc:docMk/>
            <pc:sldMk cId="279852380" sldId="311"/>
            <ac:spMk id="4" creationId="{EA8CB150-49AD-CFD7-1393-C88A6FD55EFA}"/>
          </ac:spMkLst>
        </pc:spChg>
        <pc:spChg chg="add del mod ord">
          <ac:chgData name="Jennifer Hanson" userId="351ef2ff-cf55-4033-a23e-8ed1a087a4b5" providerId="ADAL" clId="{61465D15-332F-43EB-97C4-3A86D569D83F}" dt="2023-11-14T19:37:40.167" v="4993" actId="931"/>
          <ac:spMkLst>
            <pc:docMk/>
            <pc:sldMk cId="279852380" sldId="311"/>
            <ac:spMk id="5" creationId="{5DC6A5CB-3265-81E3-6B26-5CFCFBAAF5AF}"/>
          </ac:spMkLst>
        </pc:spChg>
        <pc:picChg chg="add mod">
          <ac:chgData name="Jennifer Hanson" userId="351ef2ff-cf55-4033-a23e-8ed1a087a4b5" providerId="ADAL" clId="{61465D15-332F-43EB-97C4-3A86D569D83F}" dt="2023-11-14T19:37:46.373" v="4995" actId="14100"/>
          <ac:picMkLst>
            <pc:docMk/>
            <pc:sldMk cId="279852380" sldId="311"/>
            <ac:picMk id="7" creationId="{BD3782DC-2C67-11B7-B121-DAF1E9263ABB}"/>
          </ac:picMkLst>
        </pc:picChg>
      </pc:sldChg>
      <pc:sldChg chg="modSp mod ord">
        <pc:chgData name="Jennifer Hanson" userId="351ef2ff-cf55-4033-a23e-8ed1a087a4b5" providerId="ADAL" clId="{61465D15-332F-43EB-97C4-3A86D569D83F}" dt="2023-11-16T15:04:15.686" v="7640" actId="6549"/>
        <pc:sldMkLst>
          <pc:docMk/>
          <pc:sldMk cId="4254253152" sldId="313"/>
        </pc:sldMkLst>
        <pc:spChg chg="mod">
          <ac:chgData name="Jennifer Hanson" userId="351ef2ff-cf55-4033-a23e-8ed1a087a4b5" providerId="ADAL" clId="{61465D15-332F-43EB-97C4-3A86D569D83F}" dt="2023-11-16T15:04:15.686" v="7640" actId="6549"/>
          <ac:spMkLst>
            <pc:docMk/>
            <pc:sldMk cId="4254253152" sldId="313"/>
            <ac:spMk id="3" creationId="{0536F085-0B20-402A-9B97-5E807BDA8995}"/>
          </ac:spMkLst>
        </pc:spChg>
      </pc:sldChg>
      <pc:sldChg chg="addSp delSp modSp mod setBg">
        <pc:chgData name="Jennifer Hanson" userId="351ef2ff-cf55-4033-a23e-8ed1a087a4b5" providerId="ADAL" clId="{61465D15-332F-43EB-97C4-3A86D569D83F}" dt="2023-11-16T18:28:51.500" v="10910" actId="20577"/>
        <pc:sldMkLst>
          <pc:docMk/>
          <pc:sldMk cId="1729634042" sldId="315"/>
        </pc:sldMkLst>
        <pc:spChg chg="mod">
          <ac:chgData name="Jennifer Hanson" userId="351ef2ff-cf55-4033-a23e-8ed1a087a4b5" providerId="ADAL" clId="{61465D15-332F-43EB-97C4-3A86D569D83F}" dt="2023-11-14T22:05:34.689" v="5183" actId="255"/>
          <ac:spMkLst>
            <pc:docMk/>
            <pc:sldMk cId="1729634042" sldId="315"/>
            <ac:spMk id="2" creationId="{E5B979DC-69A9-4284-A9D6-020F40BE4586}"/>
          </ac:spMkLst>
        </pc:spChg>
        <pc:spChg chg="mod">
          <ac:chgData name="Jennifer Hanson" userId="351ef2ff-cf55-4033-a23e-8ed1a087a4b5" providerId="ADAL" clId="{61465D15-332F-43EB-97C4-3A86D569D83F}" dt="2023-11-16T18:28:51.500" v="10910" actId="20577"/>
          <ac:spMkLst>
            <pc:docMk/>
            <pc:sldMk cId="1729634042" sldId="315"/>
            <ac:spMk id="3" creationId="{0536F085-0B20-402A-9B97-5E807BDA8995}"/>
          </ac:spMkLst>
        </pc:spChg>
        <pc:spChg chg="mod">
          <ac:chgData name="Jennifer Hanson" userId="351ef2ff-cf55-4033-a23e-8ed1a087a4b5" providerId="ADAL" clId="{61465D15-332F-43EB-97C4-3A86D569D83F}" dt="2023-11-14T22:00:04.370" v="5045" actId="26606"/>
          <ac:spMkLst>
            <pc:docMk/>
            <pc:sldMk cId="1729634042" sldId="315"/>
            <ac:spMk id="4" creationId="{BE0E3F81-9B92-419C-8484-E6B92958BA65}"/>
          </ac:spMkLst>
        </pc:spChg>
        <pc:spChg chg="add del">
          <ac:chgData name="Jennifer Hanson" userId="351ef2ff-cf55-4033-a23e-8ed1a087a4b5" providerId="ADAL" clId="{61465D15-332F-43EB-97C4-3A86D569D83F}" dt="2023-11-14T22:00:04.370" v="5045" actId="26606"/>
          <ac:spMkLst>
            <pc:docMk/>
            <pc:sldMk cId="1729634042" sldId="315"/>
            <ac:spMk id="9" creationId="{52C0B2E1-0268-42EC-ABD3-94F81A05BCBD}"/>
          </ac:spMkLst>
        </pc:spChg>
        <pc:spChg chg="add del">
          <ac:chgData name="Jennifer Hanson" userId="351ef2ff-cf55-4033-a23e-8ed1a087a4b5" providerId="ADAL" clId="{61465D15-332F-43EB-97C4-3A86D569D83F}" dt="2023-11-14T22:00:04.370" v="5045" actId="26606"/>
          <ac:spMkLst>
            <pc:docMk/>
            <pc:sldMk cId="1729634042" sldId="315"/>
            <ac:spMk id="11" creationId="{7D2256B4-48EA-40FC-BBC0-AA1EE6E0080C}"/>
          </ac:spMkLst>
        </pc:spChg>
        <pc:spChg chg="add del">
          <ac:chgData name="Jennifer Hanson" userId="351ef2ff-cf55-4033-a23e-8ed1a087a4b5" providerId="ADAL" clId="{61465D15-332F-43EB-97C4-3A86D569D83F}" dt="2023-11-14T22:00:04.370" v="5045" actId="26606"/>
          <ac:spMkLst>
            <pc:docMk/>
            <pc:sldMk cId="1729634042" sldId="315"/>
            <ac:spMk id="15" creationId="{8C6E698C-8155-4B8B-BDC9-B7299772B509}"/>
          </ac:spMkLst>
        </pc:spChg>
        <pc:spChg chg="add del">
          <ac:chgData name="Jennifer Hanson" userId="351ef2ff-cf55-4033-a23e-8ed1a087a4b5" providerId="ADAL" clId="{61465D15-332F-43EB-97C4-3A86D569D83F}" dt="2023-11-14T22:00:04.370" v="5045" actId="26606"/>
          <ac:spMkLst>
            <pc:docMk/>
            <pc:sldMk cId="1729634042" sldId="315"/>
            <ac:spMk id="19" creationId="{8A549DE7-671D-4575-AF43-858FD99981CF}"/>
          </ac:spMkLst>
        </pc:spChg>
        <pc:spChg chg="add del">
          <ac:chgData name="Jennifer Hanson" userId="351ef2ff-cf55-4033-a23e-8ed1a087a4b5" providerId="ADAL" clId="{61465D15-332F-43EB-97C4-3A86D569D83F}" dt="2023-11-14T22:00:04.370" v="5045" actId="26606"/>
          <ac:spMkLst>
            <pc:docMk/>
            <pc:sldMk cId="1729634042" sldId="315"/>
            <ac:spMk id="21" creationId="{C22D9B36-9BE7-472B-8808-7E0D6810738F}"/>
          </ac:spMkLst>
        </pc:spChg>
        <pc:cxnChg chg="add del">
          <ac:chgData name="Jennifer Hanson" userId="351ef2ff-cf55-4033-a23e-8ed1a087a4b5" providerId="ADAL" clId="{61465D15-332F-43EB-97C4-3A86D569D83F}" dt="2023-11-14T22:00:04.370" v="5045" actId="26606"/>
          <ac:cxnSpMkLst>
            <pc:docMk/>
            <pc:sldMk cId="1729634042" sldId="315"/>
            <ac:cxnSpMk id="13" creationId="{3D44BCCA-102D-4A9D-B1E4-2450CAF0B05E}"/>
          </ac:cxnSpMkLst>
        </pc:cxnChg>
        <pc:cxnChg chg="add del">
          <ac:chgData name="Jennifer Hanson" userId="351ef2ff-cf55-4033-a23e-8ed1a087a4b5" providerId="ADAL" clId="{61465D15-332F-43EB-97C4-3A86D569D83F}" dt="2023-11-14T22:00:04.370" v="5045" actId="26606"/>
          <ac:cxnSpMkLst>
            <pc:docMk/>
            <pc:sldMk cId="1729634042" sldId="315"/>
            <ac:cxnSpMk id="17" creationId="{09525C9A-1972-4836-BA7A-706C946EF4DA}"/>
          </ac:cxnSpMkLst>
        </pc:cxnChg>
      </pc:sldChg>
      <pc:sldChg chg="modSp del mod">
        <pc:chgData name="Jennifer Hanson" userId="351ef2ff-cf55-4033-a23e-8ed1a087a4b5" providerId="ADAL" clId="{61465D15-332F-43EB-97C4-3A86D569D83F}" dt="2023-11-15T21:55:56.867" v="7206" actId="2696"/>
        <pc:sldMkLst>
          <pc:docMk/>
          <pc:sldMk cId="1913457405" sldId="317"/>
        </pc:sldMkLst>
        <pc:spChg chg="mod">
          <ac:chgData name="Jennifer Hanson" userId="351ef2ff-cf55-4033-a23e-8ed1a087a4b5" providerId="ADAL" clId="{61465D15-332F-43EB-97C4-3A86D569D83F}" dt="2023-11-14T23:01:53.182" v="5283" actId="255"/>
          <ac:spMkLst>
            <pc:docMk/>
            <pc:sldMk cId="1913457405" sldId="317"/>
            <ac:spMk id="2" creationId="{E5B979DC-69A9-4284-A9D6-020F40BE4586}"/>
          </ac:spMkLst>
        </pc:spChg>
      </pc:sldChg>
      <pc:sldChg chg="addSp delSp modSp mod setBg setClrOvrMap">
        <pc:chgData name="Jennifer Hanson" userId="351ef2ff-cf55-4033-a23e-8ed1a087a4b5" providerId="ADAL" clId="{61465D15-332F-43EB-97C4-3A86D569D83F}" dt="2023-11-15T22:06:18.596" v="7227" actId="20577"/>
        <pc:sldMkLst>
          <pc:docMk/>
          <pc:sldMk cId="239943733" sldId="318"/>
        </pc:sldMkLst>
        <pc:spChg chg="del mod">
          <ac:chgData name="Jennifer Hanson" userId="351ef2ff-cf55-4033-a23e-8ed1a087a4b5" providerId="ADAL" clId="{61465D15-332F-43EB-97C4-3A86D569D83F}" dt="2023-11-14T18:13:28.866" v="3835" actId="478"/>
          <ac:spMkLst>
            <pc:docMk/>
            <pc:sldMk cId="239943733" sldId="318"/>
            <ac:spMk id="2" creationId="{B0CDBC78-BA6F-4D7B-8A98-3D4C505DD46E}"/>
          </ac:spMkLst>
        </pc:spChg>
        <pc:spChg chg="mod">
          <ac:chgData name="Jennifer Hanson" userId="351ef2ff-cf55-4033-a23e-8ed1a087a4b5" providerId="ADAL" clId="{61465D15-332F-43EB-97C4-3A86D569D83F}" dt="2023-11-14T18:12:06.219" v="3742" actId="26606"/>
          <ac:spMkLst>
            <pc:docMk/>
            <pc:sldMk cId="239943733" sldId="318"/>
            <ac:spMk id="3" creationId="{72DD3898-8633-4EDC-AB77-4F4BC021F301}"/>
          </ac:spMkLst>
        </pc:spChg>
        <pc:spChg chg="add del mod">
          <ac:chgData name="Jennifer Hanson" userId="351ef2ff-cf55-4033-a23e-8ed1a087a4b5" providerId="ADAL" clId="{61465D15-332F-43EB-97C4-3A86D569D83F}" dt="2023-11-14T18:14:07.444" v="3838" actId="478"/>
          <ac:spMkLst>
            <pc:docMk/>
            <pc:sldMk cId="239943733" sldId="318"/>
            <ac:spMk id="8" creationId="{62A1168D-B738-CBAD-8B67-D9F2BBCB1A7A}"/>
          </ac:spMkLst>
        </pc:spChg>
        <pc:spChg chg="add">
          <ac:chgData name="Jennifer Hanson" userId="351ef2ff-cf55-4033-a23e-8ed1a087a4b5" providerId="ADAL" clId="{61465D15-332F-43EB-97C4-3A86D569D83F}" dt="2023-11-14T18:12:06.219" v="3742" actId="26606"/>
          <ac:spMkLst>
            <pc:docMk/>
            <pc:sldMk cId="239943733" sldId="318"/>
            <ac:spMk id="13" creationId="{C609E9FA-BDDE-45C4-8F5E-974D4208D2EA}"/>
          </ac:spMkLst>
        </pc:spChg>
        <pc:spChg chg="add">
          <ac:chgData name="Jennifer Hanson" userId="351ef2ff-cf55-4033-a23e-8ed1a087a4b5" providerId="ADAL" clId="{61465D15-332F-43EB-97C4-3A86D569D83F}" dt="2023-11-14T18:12:06.219" v="3742" actId="26606"/>
          <ac:spMkLst>
            <pc:docMk/>
            <pc:sldMk cId="239943733" sldId="318"/>
            <ac:spMk id="15" creationId="{7737E529-E43B-4948-B3C4-7F6B806FCCFD}"/>
          </ac:spMkLst>
        </pc:spChg>
        <pc:graphicFrameChg chg="mod ord modGraphic">
          <ac:chgData name="Jennifer Hanson" userId="351ef2ff-cf55-4033-a23e-8ed1a087a4b5" providerId="ADAL" clId="{61465D15-332F-43EB-97C4-3A86D569D83F}" dt="2023-11-15T22:06:18.596" v="7227" actId="20577"/>
          <ac:graphicFrameMkLst>
            <pc:docMk/>
            <pc:sldMk cId="239943733" sldId="318"/>
            <ac:graphicFrameMk id="4" creationId="{0DFB7F63-9420-4EF4-A514-AE5AA2745B06}"/>
          </ac:graphicFrameMkLst>
        </pc:graphicFrameChg>
        <pc:picChg chg="add del mod ord">
          <ac:chgData name="Jennifer Hanson" userId="351ef2ff-cf55-4033-a23e-8ed1a087a4b5" providerId="ADAL" clId="{61465D15-332F-43EB-97C4-3A86D569D83F}" dt="2023-11-14T18:17:03.117" v="3871" actId="1440"/>
          <ac:picMkLst>
            <pc:docMk/>
            <pc:sldMk cId="239943733" sldId="318"/>
            <ac:picMk id="6" creationId="{F418E9F8-356C-2088-D862-A23A1185CA95}"/>
          </ac:picMkLst>
        </pc:picChg>
        <pc:cxnChg chg="add">
          <ac:chgData name="Jennifer Hanson" userId="351ef2ff-cf55-4033-a23e-8ed1a087a4b5" providerId="ADAL" clId="{61465D15-332F-43EB-97C4-3A86D569D83F}" dt="2023-11-14T18:12:06.219" v="3742" actId="26606"/>
          <ac:cxnSpMkLst>
            <pc:docMk/>
            <pc:sldMk cId="239943733" sldId="318"/>
            <ac:cxnSpMk id="11" creationId="{45549E29-E797-4A00-B030-3AB01640CFDC}"/>
          </ac:cxnSpMkLst>
        </pc:cxnChg>
      </pc:sldChg>
      <pc:sldChg chg="new del">
        <pc:chgData name="Jennifer Hanson" userId="351ef2ff-cf55-4033-a23e-8ed1a087a4b5" providerId="ADAL" clId="{61465D15-332F-43EB-97C4-3A86D569D83F}" dt="2023-11-14T14:52:17.953" v="1011" actId="680"/>
        <pc:sldMkLst>
          <pc:docMk/>
          <pc:sldMk cId="102982759" sldId="319"/>
        </pc:sldMkLst>
      </pc:sldChg>
      <pc:sldChg chg="addSp delSp modSp new mod">
        <pc:chgData name="Jennifer Hanson" userId="351ef2ff-cf55-4033-a23e-8ed1a087a4b5" providerId="ADAL" clId="{61465D15-332F-43EB-97C4-3A86D569D83F}" dt="2023-11-16T22:26:35.777" v="12097" actId="20577"/>
        <pc:sldMkLst>
          <pc:docMk/>
          <pc:sldMk cId="1896370519" sldId="319"/>
        </pc:sldMkLst>
        <pc:spChg chg="add del mod">
          <ac:chgData name="Jennifer Hanson" userId="351ef2ff-cf55-4033-a23e-8ed1a087a4b5" providerId="ADAL" clId="{61465D15-332F-43EB-97C4-3A86D569D83F}" dt="2023-11-14T15:10:12.540" v="1149"/>
          <ac:spMkLst>
            <pc:docMk/>
            <pc:sldMk cId="1896370519" sldId="319"/>
            <ac:spMk id="5" creationId="{9925FA53-A1C6-8413-2C3B-4FA8BF5A46F9}"/>
          </ac:spMkLst>
        </pc:spChg>
        <pc:spChg chg="add del mod">
          <ac:chgData name="Jennifer Hanson" userId="351ef2ff-cf55-4033-a23e-8ed1a087a4b5" providerId="ADAL" clId="{61465D15-332F-43EB-97C4-3A86D569D83F}" dt="2023-11-14T17:28:22.467" v="3117" actId="478"/>
          <ac:spMkLst>
            <pc:docMk/>
            <pc:sldMk cId="1896370519" sldId="319"/>
            <ac:spMk id="6" creationId="{4D72B31C-3EE6-AAEF-007A-F8F38E843B3F}"/>
          </ac:spMkLst>
        </pc:spChg>
        <pc:graphicFrameChg chg="add mod modGraphic">
          <ac:chgData name="Jennifer Hanson" userId="351ef2ff-cf55-4033-a23e-8ed1a087a4b5" providerId="ADAL" clId="{61465D15-332F-43EB-97C4-3A86D569D83F}" dt="2023-11-16T22:26:35.777" v="12097" actId="20577"/>
          <ac:graphicFrameMkLst>
            <pc:docMk/>
            <pc:sldMk cId="1896370519" sldId="319"/>
            <ac:graphicFrameMk id="7" creationId="{94DB20B5-06DB-D230-CE98-D8A56628931D}"/>
          </ac:graphicFrameMkLst>
        </pc:graphicFrameChg>
        <pc:picChg chg="add mod ord">
          <ac:chgData name="Jennifer Hanson" userId="351ef2ff-cf55-4033-a23e-8ed1a087a4b5" providerId="ADAL" clId="{61465D15-332F-43EB-97C4-3A86D569D83F}" dt="2023-11-14T15:14:06.630" v="1259" actId="14100"/>
          <ac:picMkLst>
            <pc:docMk/>
            <pc:sldMk cId="1896370519" sldId="319"/>
            <ac:picMk id="4" creationId="{2AA38A60-9072-97A2-0468-AE924B6E2C0A}"/>
          </ac:picMkLst>
        </pc:picChg>
      </pc:sldChg>
      <pc:sldChg chg="new del">
        <pc:chgData name="Jennifer Hanson" userId="351ef2ff-cf55-4033-a23e-8ed1a087a4b5" providerId="ADAL" clId="{61465D15-332F-43EB-97C4-3A86D569D83F}" dt="2023-11-14T14:58:06.336" v="1013" actId="680"/>
        <pc:sldMkLst>
          <pc:docMk/>
          <pc:sldMk cId="1989650806" sldId="319"/>
        </pc:sldMkLst>
      </pc:sldChg>
      <pc:sldChg chg="new del">
        <pc:chgData name="Jennifer Hanson" userId="351ef2ff-cf55-4033-a23e-8ed1a087a4b5" providerId="ADAL" clId="{61465D15-332F-43EB-97C4-3A86D569D83F}" dt="2023-11-14T14:58:18.198" v="1015" actId="680"/>
        <pc:sldMkLst>
          <pc:docMk/>
          <pc:sldMk cId="3381077789" sldId="319"/>
        </pc:sldMkLst>
      </pc:sldChg>
      <pc:sldChg chg="addSp delSp modSp add mod">
        <pc:chgData name="Jennifer Hanson" userId="351ef2ff-cf55-4033-a23e-8ed1a087a4b5" providerId="ADAL" clId="{61465D15-332F-43EB-97C4-3A86D569D83F}" dt="2023-11-16T15:48:54.074" v="10345" actId="20577"/>
        <pc:sldMkLst>
          <pc:docMk/>
          <pc:sldMk cId="798976922" sldId="320"/>
        </pc:sldMkLst>
        <pc:spChg chg="del mod">
          <ac:chgData name="Jennifer Hanson" userId="351ef2ff-cf55-4033-a23e-8ed1a087a4b5" providerId="ADAL" clId="{61465D15-332F-43EB-97C4-3A86D569D83F}" dt="2023-11-14T16:43:13.240" v="2646" actId="478"/>
          <ac:spMkLst>
            <pc:docMk/>
            <pc:sldMk cId="798976922" sldId="320"/>
            <ac:spMk id="6" creationId="{4D72B31C-3EE6-AAEF-007A-F8F38E843B3F}"/>
          </ac:spMkLst>
        </pc:spChg>
        <pc:graphicFrameChg chg="add mod modGraphic">
          <ac:chgData name="Jennifer Hanson" userId="351ef2ff-cf55-4033-a23e-8ed1a087a4b5" providerId="ADAL" clId="{61465D15-332F-43EB-97C4-3A86D569D83F}" dt="2023-11-16T15:48:54.074" v="10345" actId="20577"/>
          <ac:graphicFrameMkLst>
            <pc:docMk/>
            <pc:sldMk cId="798976922" sldId="320"/>
            <ac:graphicFrameMk id="7" creationId="{60EC0D48-AA4A-A5CC-EF0D-563D3502E6AE}"/>
          </ac:graphicFrameMkLst>
        </pc:graphicFrameChg>
        <pc:picChg chg="del mod">
          <ac:chgData name="Jennifer Hanson" userId="351ef2ff-cf55-4033-a23e-8ed1a087a4b5" providerId="ADAL" clId="{61465D15-332F-43EB-97C4-3A86D569D83F}" dt="2023-11-14T16:43:45.481" v="2648" actId="478"/>
          <ac:picMkLst>
            <pc:docMk/>
            <pc:sldMk cId="798976922" sldId="320"/>
            <ac:picMk id="4" creationId="{2AA38A60-9072-97A2-0468-AE924B6E2C0A}"/>
          </ac:picMkLst>
        </pc:picChg>
        <pc:picChg chg="add mod ord">
          <ac:chgData name="Jennifer Hanson" userId="351ef2ff-cf55-4033-a23e-8ed1a087a4b5" providerId="ADAL" clId="{61465D15-332F-43EB-97C4-3A86D569D83F}" dt="2023-11-14T16:44:50.121" v="2655" actId="167"/>
          <ac:picMkLst>
            <pc:docMk/>
            <pc:sldMk cId="798976922" sldId="320"/>
            <ac:picMk id="5" creationId="{D89BA3AE-DFCA-C095-4D49-A730A9EF093B}"/>
          </ac:picMkLst>
        </pc:picChg>
      </pc:sldChg>
      <pc:sldChg chg="addSp delSp modSp add mod">
        <pc:chgData name="Jennifer Hanson" userId="351ef2ff-cf55-4033-a23e-8ed1a087a4b5" providerId="ADAL" clId="{61465D15-332F-43EB-97C4-3A86D569D83F}" dt="2023-11-16T16:48:36.293" v="10414" actId="20577"/>
        <pc:sldMkLst>
          <pc:docMk/>
          <pc:sldMk cId="3549105392" sldId="321"/>
        </pc:sldMkLst>
        <pc:spChg chg="del mod">
          <ac:chgData name="Jennifer Hanson" userId="351ef2ff-cf55-4033-a23e-8ed1a087a4b5" providerId="ADAL" clId="{61465D15-332F-43EB-97C4-3A86D569D83F}" dt="2023-11-14T17:35:06.516" v="3365" actId="478"/>
          <ac:spMkLst>
            <pc:docMk/>
            <pc:sldMk cId="3549105392" sldId="321"/>
            <ac:spMk id="6" creationId="{4D72B31C-3EE6-AAEF-007A-F8F38E843B3F}"/>
          </ac:spMkLst>
        </pc:spChg>
        <pc:graphicFrameChg chg="add mod modGraphic">
          <ac:chgData name="Jennifer Hanson" userId="351ef2ff-cf55-4033-a23e-8ed1a087a4b5" providerId="ADAL" clId="{61465D15-332F-43EB-97C4-3A86D569D83F}" dt="2023-11-16T16:48:36.293" v="10414" actId="20577"/>
          <ac:graphicFrameMkLst>
            <pc:docMk/>
            <pc:sldMk cId="3549105392" sldId="321"/>
            <ac:graphicFrameMk id="3" creationId="{941E8267-5C72-2812-9EFC-2118249B3A33}"/>
          </ac:graphicFrameMkLst>
        </pc:graphicFrameChg>
      </pc:sldChg>
      <pc:sldChg chg="addSp modSp new mod">
        <pc:chgData name="Jennifer Hanson" userId="351ef2ff-cf55-4033-a23e-8ed1a087a4b5" providerId="ADAL" clId="{61465D15-332F-43EB-97C4-3A86D569D83F}" dt="2023-11-14T16:28:40.709" v="2370" actId="20577"/>
        <pc:sldMkLst>
          <pc:docMk/>
          <pc:sldMk cId="2098110711" sldId="322"/>
        </pc:sldMkLst>
        <pc:spChg chg="add mod">
          <ac:chgData name="Jennifer Hanson" userId="351ef2ff-cf55-4033-a23e-8ed1a087a4b5" providerId="ADAL" clId="{61465D15-332F-43EB-97C4-3A86D569D83F}" dt="2023-11-14T16:28:40.709" v="2370" actId="20577"/>
          <ac:spMkLst>
            <pc:docMk/>
            <pc:sldMk cId="2098110711" sldId="322"/>
            <ac:spMk id="7" creationId="{2E91E29D-C0FD-C694-E272-93456A11DBAE}"/>
          </ac:spMkLst>
        </pc:spChg>
        <pc:picChg chg="add mod ord">
          <ac:chgData name="Jennifer Hanson" userId="351ef2ff-cf55-4033-a23e-8ed1a087a4b5" providerId="ADAL" clId="{61465D15-332F-43EB-97C4-3A86D569D83F}" dt="2023-11-14T16:13:05.588" v="1855" actId="1076"/>
          <ac:picMkLst>
            <pc:docMk/>
            <pc:sldMk cId="2098110711" sldId="322"/>
            <ac:picMk id="4" creationId="{4672CC39-CE0D-0E33-1281-171BE28685C9}"/>
          </ac:picMkLst>
        </pc:picChg>
        <pc:picChg chg="add mod">
          <ac:chgData name="Jennifer Hanson" userId="351ef2ff-cf55-4033-a23e-8ed1a087a4b5" providerId="ADAL" clId="{61465D15-332F-43EB-97C4-3A86D569D83F}" dt="2023-11-14T16:12:58.599" v="1853" actId="14100"/>
          <ac:picMkLst>
            <pc:docMk/>
            <pc:sldMk cId="2098110711" sldId="322"/>
            <ac:picMk id="6" creationId="{D650924D-DCC9-B2C5-895B-6D256F64354F}"/>
          </ac:picMkLst>
        </pc:picChg>
      </pc:sldChg>
      <pc:sldChg chg="addSp modSp new mod">
        <pc:chgData name="Jennifer Hanson" userId="351ef2ff-cf55-4033-a23e-8ed1a087a4b5" providerId="ADAL" clId="{61465D15-332F-43EB-97C4-3A86D569D83F}" dt="2023-11-15T21:21:11.521" v="7079" actId="255"/>
        <pc:sldMkLst>
          <pc:docMk/>
          <pc:sldMk cId="2703181594" sldId="323"/>
        </pc:sldMkLst>
        <pc:spChg chg="add mod">
          <ac:chgData name="Jennifer Hanson" userId="351ef2ff-cf55-4033-a23e-8ed1a087a4b5" providerId="ADAL" clId="{61465D15-332F-43EB-97C4-3A86D569D83F}" dt="2023-11-15T21:21:11.521" v="7079" actId="255"/>
          <ac:spMkLst>
            <pc:docMk/>
            <pc:sldMk cId="2703181594" sldId="323"/>
            <ac:spMk id="3" creationId="{5C8E0FC4-AA5C-2BC5-6636-06F9680EB6C0}"/>
          </ac:spMkLst>
        </pc:spChg>
      </pc:sldChg>
      <pc:sldChg chg="modSp add mod">
        <pc:chgData name="Jennifer Hanson" userId="351ef2ff-cf55-4033-a23e-8ed1a087a4b5" providerId="ADAL" clId="{61465D15-332F-43EB-97C4-3A86D569D83F}" dt="2023-11-15T21:24:58.472" v="7087" actId="20577"/>
        <pc:sldMkLst>
          <pc:docMk/>
          <pc:sldMk cId="110709091" sldId="324"/>
        </pc:sldMkLst>
        <pc:spChg chg="mod">
          <ac:chgData name="Jennifer Hanson" userId="351ef2ff-cf55-4033-a23e-8ed1a087a4b5" providerId="ADAL" clId="{61465D15-332F-43EB-97C4-3A86D569D83F}" dt="2023-11-14T23:29:02.041" v="6091" actId="1076"/>
          <ac:spMkLst>
            <pc:docMk/>
            <pc:sldMk cId="110709091" sldId="324"/>
            <ac:spMk id="2" creationId="{B0CDBC78-BA6F-4D7B-8A98-3D4C505DD46E}"/>
          </ac:spMkLst>
        </pc:spChg>
        <pc:graphicFrameChg chg="mod">
          <ac:chgData name="Jennifer Hanson" userId="351ef2ff-cf55-4033-a23e-8ed1a087a4b5" providerId="ADAL" clId="{61465D15-332F-43EB-97C4-3A86D569D83F}" dt="2023-11-15T21:24:58.472" v="7087" actId="20577"/>
          <ac:graphicFrameMkLst>
            <pc:docMk/>
            <pc:sldMk cId="110709091" sldId="324"/>
            <ac:graphicFrameMk id="4" creationId="{0DFB7F63-9420-4EF4-A514-AE5AA2745B06}"/>
          </ac:graphicFrameMkLst>
        </pc:graphicFrameChg>
      </pc:sldChg>
      <pc:sldChg chg="modSp add">
        <pc:chgData name="Jennifer Hanson" userId="351ef2ff-cf55-4033-a23e-8ed1a087a4b5" providerId="ADAL" clId="{61465D15-332F-43EB-97C4-3A86D569D83F}" dt="2023-11-15T21:28:39.822" v="7133" actId="20577"/>
        <pc:sldMkLst>
          <pc:docMk/>
          <pc:sldMk cId="2844752557" sldId="325"/>
        </pc:sldMkLst>
        <pc:graphicFrameChg chg="mod">
          <ac:chgData name="Jennifer Hanson" userId="351ef2ff-cf55-4033-a23e-8ed1a087a4b5" providerId="ADAL" clId="{61465D15-332F-43EB-97C4-3A86D569D83F}" dt="2023-11-15T21:28:39.822" v="7133" actId="20577"/>
          <ac:graphicFrameMkLst>
            <pc:docMk/>
            <pc:sldMk cId="2844752557" sldId="325"/>
            <ac:graphicFrameMk id="4" creationId="{0DFB7F63-9420-4EF4-A514-AE5AA2745B06}"/>
          </ac:graphicFrameMkLst>
        </pc:graphicFrameChg>
      </pc:sldChg>
      <pc:sldChg chg="addSp delSp modSp new mod setBg">
        <pc:chgData name="Jennifer Hanson" userId="351ef2ff-cf55-4033-a23e-8ed1a087a4b5" providerId="ADAL" clId="{61465D15-332F-43EB-97C4-3A86D569D83F}" dt="2023-11-15T22:43:51.438" v="7264" actId="14100"/>
        <pc:sldMkLst>
          <pc:docMk/>
          <pc:sldMk cId="3627520338" sldId="326"/>
        </pc:sldMkLst>
        <pc:spChg chg="mod ord">
          <ac:chgData name="Jennifer Hanson" userId="351ef2ff-cf55-4033-a23e-8ed1a087a4b5" providerId="ADAL" clId="{61465D15-332F-43EB-97C4-3A86D569D83F}" dt="2023-11-15T22:41:44.194" v="7237" actId="26606"/>
          <ac:spMkLst>
            <pc:docMk/>
            <pc:sldMk cId="3627520338" sldId="326"/>
            <ac:spMk id="2" creationId="{BBE0CC29-8CC1-C58F-9C65-E3FBE8133BA7}"/>
          </ac:spMkLst>
        </pc:spChg>
        <pc:spChg chg="add del mod">
          <ac:chgData name="Jennifer Hanson" userId="351ef2ff-cf55-4033-a23e-8ed1a087a4b5" providerId="ADAL" clId="{61465D15-332F-43EB-97C4-3A86D569D83F}" dt="2023-11-15T22:37:39.265" v="7233" actId="478"/>
          <ac:spMkLst>
            <pc:docMk/>
            <pc:sldMk cId="3627520338" sldId="326"/>
            <ac:spMk id="3" creationId="{B1C9701F-545B-0E93-5CB9-801274398FCD}"/>
          </ac:spMkLst>
        </pc:spChg>
        <pc:spChg chg="add del">
          <ac:chgData name="Jennifer Hanson" userId="351ef2ff-cf55-4033-a23e-8ed1a087a4b5" providerId="ADAL" clId="{61465D15-332F-43EB-97C4-3A86D569D83F}" dt="2023-11-15T22:42:53.824" v="7252" actId="26606"/>
          <ac:spMkLst>
            <pc:docMk/>
            <pc:sldMk cId="3627520338" sldId="326"/>
            <ac:spMk id="10" creationId="{AFF43A89-FF65-44A9-BE4C-DC7389FF9CE1}"/>
          </ac:spMkLst>
        </pc:spChg>
        <pc:spChg chg="add del">
          <ac:chgData name="Jennifer Hanson" userId="351ef2ff-cf55-4033-a23e-8ed1a087a4b5" providerId="ADAL" clId="{61465D15-332F-43EB-97C4-3A86D569D83F}" dt="2023-11-15T22:42:53.824" v="7252" actId="26606"/>
          <ac:spMkLst>
            <pc:docMk/>
            <pc:sldMk cId="3627520338" sldId="326"/>
            <ac:spMk id="12" creationId="{3CBC4341-33FB-4D46-A7B4-62039B616233}"/>
          </ac:spMkLst>
        </pc:spChg>
        <pc:spChg chg="add del">
          <ac:chgData name="Jennifer Hanson" userId="351ef2ff-cf55-4033-a23e-8ed1a087a4b5" providerId="ADAL" clId="{61465D15-332F-43EB-97C4-3A86D569D83F}" dt="2023-11-15T22:42:53.824" v="7252" actId="26606"/>
          <ac:spMkLst>
            <pc:docMk/>
            <pc:sldMk cId="3627520338" sldId="326"/>
            <ac:spMk id="14" creationId="{89394C5B-B8DE-4221-8CA4-A30237DB3241}"/>
          </ac:spMkLst>
        </pc:spChg>
        <pc:spChg chg="add del">
          <ac:chgData name="Jennifer Hanson" userId="351ef2ff-cf55-4033-a23e-8ed1a087a4b5" providerId="ADAL" clId="{61465D15-332F-43EB-97C4-3A86D569D83F}" dt="2023-11-15T22:42:53.824" v="7251" actId="26606"/>
          <ac:spMkLst>
            <pc:docMk/>
            <pc:sldMk cId="3627520338" sldId="326"/>
            <ac:spMk id="19" creationId="{BCD2D517-BC35-4439-AC31-06DF764F25FC}"/>
          </ac:spMkLst>
        </pc:spChg>
        <pc:spChg chg="add del">
          <ac:chgData name="Jennifer Hanson" userId="351ef2ff-cf55-4033-a23e-8ed1a087a4b5" providerId="ADAL" clId="{61465D15-332F-43EB-97C4-3A86D569D83F}" dt="2023-11-15T22:42:53.824" v="7251" actId="26606"/>
          <ac:spMkLst>
            <pc:docMk/>
            <pc:sldMk cId="3627520338" sldId="326"/>
            <ac:spMk id="21" creationId="{2DD3F846-0483-40F5-A881-0C1AD2A0CAD7}"/>
          </ac:spMkLst>
        </pc:spChg>
        <pc:picChg chg="add mod">
          <ac:chgData name="Jennifer Hanson" userId="351ef2ff-cf55-4033-a23e-8ed1a087a4b5" providerId="ADAL" clId="{61465D15-332F-43EB-97C4-3A86D569D83F}" dt="2023-11-15T22:43:51.438" v="7264" actId="14100"/>
          <ac:picMkLst>
            <pc:docMk/>
            <pc:sldMk cId="3627520338" sldId="326"/>
            <ac:picMk id="5" creationId="{29D6173A-8B2E-DCA6-A507-FACCEE31CEF8}"/>
          </ac:picMkLst>
        </pc:picChg>
      </pc:sldChg>
      <pc:sldChg chg="addSp delSp modSp new mod setBg">
        <pc:chgData name="Jennifer Hanson" userId="351ef2ff-cf55-4033-a23e-8ed1a087a4b5" providerId="ADAL" clId="{61465D15-332F-43EB-97C4-3A86D569D83F}" dt="2023-11-15T22:43:06.184" v="7253" actId="26606"/>
        <pc:sldMkLst>
          <pc:docMk/>
          <pc:sldMk cId="3436616208" sldId="327"/>
        </pc:sldMkLst>
        <pc:spChg chg="mod ord">
          <ac:chgData name="Jennifer Hanson" userId="351ef2ff-cf55-4033-a23e-8ed1a087a4b5" providerId="ADAL" clId="{61465D15-332F-43EB-97C4-3A86D569D83F}" dt="2023-11-15T22:42:16.180" v="7243" actId="26606"/>
          <ac:spMkLst>
            <pc:docMk/>
            <pc:sldMk cId="3436616208" sldId="327"/>
            <ac:spMk id="2" creationId="{2A619448-814D-F8C4-BB3D-CC30B31F4012}"/>
          </ac:spMkLst>
        </pc:spChg>
        <pc:spChg chg="add del">
          <ac:chgData name="Jennifer Hanson" userId="351ef2ff-cf55-4033-a23e-8ed1a087a4b5" providerId="ADAL" clId="{61465D15-332F-43EB-97C4-3A86D569D83F}" dt="2023-11-15T22:43:06.184" v="7253" actId="26606"/>
          <ac:spMkLst>
            <pc:docMk/>
            <pc:sldMk cId="3436616208" sldId="327"/>
            <ac:spMk id="9" creationId="{AFF43A89-FF65-44A9-BE4C-DC7389FF9CE1}"/>
          </ac:spMkLst>
        </pc:spChg>
        <pc:spChg chg="add del">
          <ac:chgData name="Jennifer Hanson" userId="351ef2ff-cf55-4033-a23e-8ed1a087a4b5" providerId="ADAL" clId="{61465D15-332F-43EB-97C4-3A86D569D83F}" dt="2023-11-15T22:43:06.184" v="7253" actId="26606"/>
          <ac:spMkLst>
            <pc:docMk/>
            <pc:sldMk cId="3436616208" sldId="327"/>
            <ac:spMk id="11" creationId="{3CBC4341-33FB-4D46-A7B4-62039B616233}"/>
          </ac:spMkLst>
        </pc:spChg>
        <pc:spChg chg="add del">
          <ac:chgData name="Jennifer Hanson" userId="351ef2ff-cf55-4033-a23e-8ed1a087a4b5" providerId="ADAL" clId="{61465D15-332F-43EB-97C4-3A86D569D83F}" dt="2023-11-15T22:43:06.184" v="7253" actId="26606"/>
          <ac:spMkLst>
            <pc:docMk/>
            <pc:sldMk cId="3436616208" sldId="327"/>
            <ac:spMk id="13" creationId="{89394C5B-B8DE-4221-8CA4-A30237DB3241}"/>
          </ac:spMkLst>
        </pc:spChg>
        <pc:picChg chg="add mod">
          <ac:chgData name="Jennifer Hanson" userId="351ef2ff-cf55-4033-a23e-8ed1a087a4b5" providerId="ADAL" clId="{61465D15-332F-43EB-97C4-3A86D569D83F}" dt="2023-11-15T22:43:06.184" v="7253" actId="26606"/>
          <ac:picMkLst>
            <pc:docMk/>
            <pc:sldMk cId="3436616208" sldId="327"/>
            <ac:picMk id="4" creationId="{F9182179-EE31-3C18-6C94-EB284DDDCD83}"/>
          </ac:picMkLst>
        </pc:picChg>
      </pc:sldChg>
      <pc:sldChg chg="addSp modSp new mod setBg">
        <pc:chgData name="Jennifer Hanson" userId="351ef2ff-cf55-4033-a23e-8ed1a087a4b5" providerId="ADAL" clId="{61465D15-332F-43EB-97C4-3A86D569D83F}" dt="2023-11-15T22:43:23.728" v="7257" actId="26606"/>
        <pc:sldMkLst>
          <pc:docMk/>
          <pc:sldMk cId="3574636485" sldId="328"/>
        </pc:sldMkLst>
        <pc:spChg chg="mod ord">
          <ac:chgData name="Jennifer Hanson" userId="351ef2ff-cf55-4033-a23e-8ed1a087a4b5" providerId="ADAL" clId="{61465D15-332F-43EB-97C4-3A86D569D83F}" dt="2023-11-15T22:43:23.728" v="7257" actId="26606"/>
          <ac:spMkLst>
            <pc:docMk/>
            <pc:sldMk cId="3574636485" sldId="328"/>
            <ac:spMk id="2" creationId="{3452AF97-874A-CD47-1CED-4BABBD2EB775}"/>
          </ac:spMkLst>
        </pc:spChg>
        <pc:picChg chg="add mod">
          <ac:chgData name="Jennifer Hanson" userId="351ef2ff-cf55-4033-a23e-8ed1a087a4b5" providerId="ADAL" clId="{61465D15-332F-43EB-97C4-3A86D569D83F}" dt="2023-11-15T22:43:23.728" v="7257" actId="26606"/>
          <ac:picMkLst>
            <pc:docMk/>
            <pc:sldMk cId="3574636485" sldId="328"/>
            <ac:picMk id="4" creationId="{F47056CB-015A-303E-A53D-FDE97B9B392D}"/>
          </ac:picMkLst>
        </pc:picChg>
      </pc:sldChg>
      <pc:sldChg chg="addSp modSp new mod setBg">
        <pc:chgData name="Jennifer Hanson" userId="351ef2ff-cf55-4033-a23e-8ed1a087a4b5" providerId="ADAL" clId="{61465D15-332F-43EB-97C4-3A86D569D83F}" dt="2023-11-15T22:43:37.748" v="7263" actId="962"/>
        <pc:sldMkLst>
          <pc:docMk/>
          <pc:sldMk cId="747984725" sldId="329"/>
        </pc:sldMkLst>
        <pc:spChg chg="mod ord">
          <ac:chgData name="Jennifer Hanson" userId="351ef2ff-cf55-4033-a23e-8ed1a087a4b5" providerId="ADAL" clId="{61465D15-332F-43EB-97C4-3A86D569D83F}" dt="2023-11-15T22:43:34.906" v="7261" actId="26606"/>
          <ac:spMkLst>
            <pc:docMk/>
            <pc:sldMk cId="747984725" sldId="329"/>
            <ac:spMk id="2" creationId="{745B02A7-9519-41FA-7D1B-EDE334A18394}"/>
          </ac:spMkLst>
        </pc:spChg>
        <pc:picChg chg="add mod">
          <ac:chgData name="Jennifer Hanson" userId="351ef2ff-cf55-4033-a23e-8ed1a087a4b5" providerId="ADAL" clId="{61465D15-332F-43EB-97C4-3A86D569D83F}" dt="2023-11-15T22:43:37.748" v="7263" actId="962"/>
          <ac:picMkLst>
            <pc:docMk/>
            <pc:sldMk cId="747984725" sldId="329"/>
            <ac:picMk id="4" creationId="{F042393F-71BC-7797-183F-31D40281E216}"/>
          </ac:picMkLst>
        </pc:picChg>
      </pc:sldChg>
      <pc:sldChg chg="addSp modSp new mod">
        <pc:chgData name="Jennifer Hanson" userId="351ef2ff-cf55-4033-a23e-8ed1a087a4b5" providerId="ADAL" clId="{61465D15-332F-43EB-97C4-3A86D569D83F}" dt="2023-11-16T22:25:04.034" v="12095" actId="20577"/>
        <pc:sldMkLst>
          <pc:docMk/>
          <pc:sldMk cId="205675497" sldId="330"/>
        </pc:sldMkLst>
        <pc:spChg chg="add mod">
          <ac:chgData name="Jennifer Hanson" userId="351ef2ff-cf55-4033-a23e-8ed1a087a4b5" providerId="ADAL" clId="{61465D15-332F-43EB-97C4-3A86D569D83F}" dt="2023-11-16T22:25:04.034" v="12095" actId="20577"/>
          <ac:spMkLst>
            <pc:docMk/>
            <pc:sldMk cId="205675497" sldId="330"/>
            <ac:spMk id="3" creationId="{84CA94A3-0F4F-AB48-4ACF-F19B37DBAD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E2E98-A4F2-422E-8398-FDB62405A84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9D1467-19E5-4B63-A2D3-83AA9B559658}">
      <dgm:prSet phldrT="[Text]" custT="1"/>
      <dgm:spPr/>
      <dgm:t>
        <a:bodyPr/>
        <a:lstStyle/>
        <a:p>
          <a:r>
            <a:rPr lang="en-US" sz="1800" dirty="0"/>
            <a:t>The town received $347,708.94.</a:t>
          </a:r>
        </a:p>
      </dgm:t>
    </dgm:pt>
    <dgm:pt modelId="{72AF27AE-166B-477B-82D2-1FB58F2D3581}" type="parTrans" cxnId="{C00F32AC-390A-4677-A7C7-8BAD4DA9176B}">
      <dgm:prSet/>
      <dgm:spPr/>
      <dgm:t>
        <a:bodyPr/>
        <a:lstStyle/>
        <a:p>
          <a:endParaRPr lang="en-US"/>
        </a:p>
      </dgm:t>
    </dgm:pt>
    <dgm:pt modelId="{2FEEE5EB-445A-44ED-B734-ACFA14177A1E}" type="sibTrans" cxnId="{C00F32AC-390A-4677-A7C7-8BAD4DA9176B}">
      <dgm:prSet/>
      <dgm:spPr/>
      <dgm:t>
        <a:bodyPr/>
        <a:lstStyle/>
        <a:p>
          <a:endParaRPr lang="en-US"/>
        </a:p>
      </dgm:t>
    </dgm:pt>
    <dgm:pt modelId="{8DFCCFD2-60B7-4289-9E19-CFD70474359C}">
      <dgm:prSet phldrT="[Text]" custT="1"/>
      <dgm:spPr/>
      <dgm:t>
        <a:bodyPr/>
        <a:lstStyle/>
        <a:p>
          <a:r>
            <a:rPr lang="en-US" sz="1800" dirty="0"/>
            <a:t>The town used funds:</a:t>
          </a:r>
        </a:p>
      </dgm:t>
    </dgm:pt>
    <dgm:pt modelId="{57F6D886-BD73-4C54-B334-70810860C5D2}" type="parTrans" cxnId="{3E449486-DA7F-47AE-AEEB-A2254AD49298}">
      <dgm:prSet/>
      <dgm:spPr/>
      <dgm:t>
        <a:bodyPr/>
        <a:lstStyle/>
        <a:p>
          <a:endParaRPr lang="en-US"/>
        </a:p>
      </dgm:t>
    </dgm:pt>
    <dgm:pt modelId="{C58326B4-C858-499D-A5DA-631A049A22D0}" type="sibTrans" cxnId="{3E449486-DA7F-47AE-AEEB-A2254AD49298}">
      <dgm:prSet/>
      <dgm:spPr/>
      <dgm:t>
        <a:bodyPr/>
        <a:lstStyle/>
        <a:p>
          <a:endParaRPr lang="en-US"/>
        </a:p>
      </dgm:t>
    </dgm:pt>
    <dgm:pt modelId="{5A903529-042E-4312-BF48-C92E5135511F}">
      <dgm:prSet phldrT="[Text]" custT="1"/>
      <dgm:spPr/>
      <dgm:t>
        <a:bodyPr/>
        <a:lstStyle/>
        <a:p>
          <a:r>
            <a:rPr lang="en-US" sz="3000" dirty="0"/>
            <a:t>How did the town use ARPA funds?</a:t>
          </a:r>
        </a:p>
      </dgm:t>
    </dgm:pt>
    <dgm:pt modelId="{E4DBCDB7-466D-41D2-8915-CF202C2A5906}" type="sibTrans" cxnId="{27C873D5-6E73-4B3E-BBFF-C4F4F336E4BC}">
      <dgm:prSet/>
      <dgm:spPr/>
      <dgm:t>
        <a:bodyPr/>
        <a:lstStyle/>
        <a:p>
          <a:endParaRPr lang="en-US"/>
        </a:p>
      </dgm:t>
    </dgm:pt>
    <dgm:pt modelId="{614C9F08-7B26-44A2-B729-4F8763515085}" type="parTrans" cxnId="{27C873D5-6E73-4B3E-BBFF-C4F4F336E4BC}">
      <dgm:prSet/>
      <dgm:spPr/>
      <dgm:t>
        <a:bodyPr/>
        <a:lstStyle/>
        <a:p>
          <a:endParaRPr lang="en-US"/>
        </a:p>
      </dgm:t>
    </dgm:pt>
    <dgm:pt modelId="{D3EB63B1-8FE2-4861-8975-BA6A261D1927}">
      <dgm:prSet phldrT="[Text]" custT="1"/>
      <dgm:spPr/>
      <dgm:t>
        <a:bodyPr/>
        <a:lstStyle/>
        <a:p>
          <a:r>
            <a:rPr lang="en-US" sz="1800" dirty="0"/>
            <a:t>AV Equipment in town hall 			$24,500</a:t>
          </a:r>
        </a:p>
      </dgm:t>
    </dgm:pt>
    <dgm:pt modelId="{449EC30F-22EA-4FEF-9766-E8314923174E}" type="parTrans" cxnId="{522F9235-D8F6-4DBF-B3E8-99A1EE06FC0D}">
      <dgm:prSet/>
      <dgm:spPr/>
      <dgm:t>
        <a:bodyPr/>
        <a:lstStyle/>
        <a:p>
          <a:endParaRPr lang="en-US"/>
        </a:p>
      </dgm:t>
    </dgm:pt>
    <dgm:pt modelId="{8615768A-88DD-4001-82F6-CDDD67787A86}" type="sibTrans" cxnId="{522F9235-D8F6-4DBF-B3E8-99A1EE06FC0D}">
      <dgm:prSet/>
      <dgm:spPr/>
      <dgm:t>
        <a:bodyPr/>
        <a:lstStyle/>
        <a:p>
          <a:endParaRPr lang="en-US"/>
        </a:p>
      </dgm:t>
    </dgm:pt>
    <dgm:pt modelId="{28FE5EEC-BFB6-4243-A17F-AF1FD5C324C0}">
      <dgm:prSet phldrT="[Text]" custT="1"/>
      <dgm:spPr/>
      <dgm:t>
        <a:bodyPr/>
        <a:lstStyle/>
        <a:p>
          <a:r>
            <a:rPr lang="en-US" sz="1800" dirty="0"/>
            <a:t>Concrete in shed 				$13,500</a:t>
          </a:r>
        </a:p>
      </dgm:t>
    </dgm:pt>
    <dgm:pt modelId="{0ADF6BAC-D08C-4FEA-A9B0-44128F03186B}" type="parTrans" cxnId="{CA7336F4-788A-4054-B0B1-EA124E37EEB9}">
      <dgm:prSet/>
      <dgm:spPr/>
      <dgm:t>
        <a:bodyPr/>
        <a:lstStyle/>
        <a:p>
          <a:endParaRPr lang="en-US"/>
        </a:p>
      </dgm:t>
    </dgm:pt>
    <dgm:pt modelId="{161C0E96-AB34-482D-A764-B9AC6021DC00}" type="sibTrans" cxnId="{CA7336F4-788A-4054-B0B1-EA124E37EEB9}">
      <dgm:prSet/>
      <dgm:spPr/>
      <dgm:t>
        <a:bodyPr/>
        <a:lstStyle/>
        <a:p>
          <a:endParaRPr lang="en-US"/>
        </a:p>
      </dgm:t>
    </dgm:pt>
    <dgm:pt modelId="{22CD49FB-E801-405E-A43F-D0D2AB337C85}">
      <dgm:prSet phldrT="[Text]" custT="1"/>
      <dgm:spPr/>
      <dgm:t>
        <a:bodyPr/>
        <a:lstStyle/>
        <a:p>
          <a:r>
            <a:rPr lang="en-US" sz="1800" dirty="0"/>
            <a:t>Badger Book					$8,545</a:t>
          </a:r>
        </a:p>
      </dgm:t>
    </dgm:pt>
    <dgm:pt modelId="{D1C3FC02-ACFB-4B7F-9998-FEB08AC371DE}" type="parTrans" cxnId="{9AFE65A7-C854-409F-8381-E11D0D1D6755}">
      <dgm:prSet/>
      <dgm:spPr/>
      <dgm:t>
        <a:bodyPr/>
        <a:lstStyle/>
        <a:p>
          <a:endParaRPr lang="en-US"/>
        </a:p>
      </dgm:t>
    </dgm:pt>
    <dgm:pt modelId="{01FCCD99-6EB0-4A8B-858A-7969AC259341}" type="sibTrans" cxnId="{9AFE65A7-C854-409F-8381-E11D0D1D6755}">
      <dgm:prSet/>
      <dgm:spPr/>
      <dgm:t>
        <a:bodyPr/>
        <a:lstStyle/>
        <a:p>
          <a:endParaRPr lang="en-US"/>
        </a:p>
      </dgm:t>
    </dgm:pt>
    <dgm:pt modelId="{1A2C14C7-9169-4187-B648-BE1BE30ED267}">
      <dgm:prSet phldrT="[Text]" custT="1"/>
      <dgm:spPr/>
      <dgm:t>
        <a:bodyPr/>
        <a:lstStyle/>
        <a:p>
          <a:r>
            <a:rPr lang="en-US" sz="1800" dirty="0"/>
            <a:t>Curbside 					$191,033</a:t>
          </a:r>
        </a:p>
      </dgm:t>
    </dgm:pt>
    <dgm:pt modelId="{23831D2C-0621-452A-ACB5-5206EA27F302}" type="parTrans" cxnId="{4A66150A-E876-4648-80BE-31F345C6BC4C}">
      <dgm:prSet/>
      <dgm:spPr/>
      <dgm:t>
        <a:bodyPr/>
        <a:lstStyle/>
        <a:p>
          <a:endParaRPr lang="en-US"/>
        </a:p>
      </dgm:t>
    </dgm:pt>
    <dgm:pt modelId="{33B40D63-F3D2-4999-A59E-AE0A10110FA6}" type="sibTrans" cxnId="{4A66150A-E876-4648-80BE-31F345C6BC4C}">
      <dgm:prSet/>
      <dgm:spPr/>
      <dgm:t>
        <a:bodyPr/>
        <a:lstStyle/>
        <a:p>
          <a:endParaRPr lang="en-US"/>
        </a:p>
      </dgm:t>
    </dgm:pt>
    <dgm:pt modelId="{196FF7A5-A6B5-4005-B794-A84080728472}">
      <dgm:prSet phldrT="[Text]" custT="1"/>
      <dgm:spPr/>
      <dgm:t>
        <a:bodyPr/>
        <a:lstStyle/>
        <a:p>
          <a:r>
            <a:rPr lang="en-US" sz="1800" dirty="0"/>
            <a:t>Remodel town hall administrative offices	$96,090</a:t>
          </a:r>
        </a:p>
      </dgm:t>
    </dgm:pt>
    <dgm:pt modelId="{5A7EEEA7-AD2B-4FBB-98C6-42A7A09AF1DF}" type="parTrans" cxnId="{50A345FF-1395-411D-9100-EABBE76A2F62}">
      <dgm:prSet/>
      <dgm:spPr/>
      <dgm:t>
        <a:bodyPr/>
        <a:lstStyle/>
        <a:p>
          <a:endParaRPr lang="en-US"/>
        </a:p>
      </dgm:t>
    </dgm:pt>
    <dgm:pt modelId="{FA2E7FD1-FF9A-430A-BEF1-B0CDB7F56470}" type="sibTrans" cxnId="{50A345FF-1395-411D-9100-EABBE76A2F62}">
      <dgm:prSet/>
      <dgm:spPr/>
      <dgm:t>
        <a:bodyPr/>
        <a:lstStyle/>
        <a:p>
          <a:endParaRPr lang="en-US"/>
        </a:p>
      </dgm:t>
    </dgm:pt>
    <dgm:pt modelId="{B99DBC2A-7F4C-4C52-B857-5327A8A83190}">
      <dgm:prSet phldrT="[Text]" custT="1"/>
      <dgm:spPr/>
      <dgm:t>
        <a:bodyPr/>
        <a:lstStyle/>
        <a:p>
          <a:r>
            <a:rPr lang="en-US" sz="1800" dirty="0"/>
            <a:t>Emergency Radios				$14,040</a:t>
          </a:r>
        </a:p>
      </dgm:t>
    </dgm:pt>
    <dgm:pt modelId="{66842B8B-01D3-44C8-90EA-7425CE10E33A}" type="parTrans" cxnId="{5D288643-CEA7-403D-BF46-94845D277F13}">
      <dgm:prSet/>
      <dgm:spPr/>
      <dgm:t>
        <a:bodyPr/>
        <a:lstStyle/>
        <a:p>
          <a:endParaRPr lang="en-US"/>
        </a:p>
      </dgm:t>
    </dgm:pt>
    <dgm:pt modelId="{41DC62FC-71CD-4210-9C51-B4990C75E2F1}" type="sibTrans" cxnId="{5D288643-CEA7-403D-BF46-94845D277F13}">
      <dgm:prSet/>
      <dgm:spPr/>
      <dgm:t>
        <a:bodyPr/>
        <a:lstStyle/>
        <a:p>
          <a:endParaRPr lang="en-US"/>
        </a:p>
      </dgm:t>
    </dgm:pt>
    <dgm:pt modelId="{B4EE0663-9D3C-42CB-AC7A-1CDFF0984071}" type="pres">
      <dgm:prSet presAssocID="{96CE2E98-A4F2-422E-8398-FDB62405A84C}" presName="linearFlow" presStyleCnt="0">
        <dgm:presLayoutVars>
          <dgm:dir/>
          <dgm:animLvl val="lvl"/>
          <dgm:resizeHandles val="exact"/>
        </dgm:presLayoutVars>
      </dgm:prSet>
      <dgm:spPr/>
    </dgm:pt>
    <dgm:pt modelId="{06F2CFDB-8DA4-4DE2-A9BA-0556B0EAE0D2}" type="pres">
      <dgm:prSet presAssocID="{5A903529-042E-4312-BF48-C92E5135511F}" presName="composite" presStyleCnt="0"/>
      <dgm:spPr/>
    </dgm:pt>
    <dgm:pt modelId="{BD40BB17-184B-4800-8C1E-179C4CAC6CCA}" type="pres">
      <dgm:prSet presAssocID="{5A903529-042E-4312-BF48-C92E5135511F}" presName="parentText" presStyleLbl="alignNode1" presStyleIdx="0" presStyleCnt="1" custLinFactNeighborX="-19253" custLinFactNeighborY="-2378">
        <dgm:presLayoutVars>
          <dgm:chMax val="1"/>
          <dgm:bulletEnabled val="1"/>
        </dgm:presLayoutVars>
      </dgm:prSet>
      <dgm:spPr/>
    </dgm:pt>
    <dgm:pt modelId="{014DA895-FA9E-42D1-A7FD-7EF397DAB270}" type="pres">
      <dgm:prSet presAssocID="{5A903529-042E-4312-BF48-C92E5135511F}" presName="descendantText" presStyleLbl="alignAcc1" presStyleIdx="0" presStyleCnt="1" custScaleX="75318" custScaleY="110929" custLinFactNeighborX="-17540" custLinFactNeighborY="1397">
        <dgm:presLayoutVars>
          <dgm:bulletEnabled val="1"/>
        </dgm:presLayoutVars>
      </dgm:prSet>
      <dgm:spPr/>
    </dgm:pt>
  </dgm:ptLst>
  <dgm:cxnLst>
    <dgm:cxn modelId="{B2EC8B04-1127-48F5-B2C5-F2998ABB1C8D}" type="presOf" srcId="{0A9D1467-19E5-4B63-A2D3-83AA9B559658}" destId="{014DA895-FA9E-42D1-A7FD-7EF397DAB270}" srcOrd="0" destOrd="0" presId="urn:microsoft.com/office/officeart/2005/8/layout/chevron2"/>
    <dgm:cxn modelId="{019DDA05-FDCF-425D-8229-34332BE7191A}" type="presOf" srcId="{5A903529-042E-4312-BF48-C92E5135511F}" destId="{BD40BB17-184B-4800-8C1E-179C4CAC6CCA}" srcOrd="0" destOrd="0" presId="urn:microsoft.com/office/officeart/2005/8/layout/chevron2"/>
    <dgm:cxn modelId="{4A66150A-E876-4648-80BE-31F345C6BC4C}" srcId="{8DFCCFD2-60B7-4289-9E19-CFD70474359C}" destId="{1A2C14C7-9169-4187-B648-BE1BE30ED267}" srcOrd="3" destOrd="0" parTransId="{23831D2C-0621-452A-ACB5-5206EA27F302}" sibTransId="{33B40D63-F3D2-4999-A59E-AE0A10110FA6}"/>
    <dgm:cxn modelId="{522F9235-D8F6-4DBF-B3E8-99A1EE06FC0D}" srcId="{8DFCCFD2-60B7-4289-9E19-CFD70474359C}" destId="{D3EB63B1-8FE2-4861-8975-BA6A261D1927}" srcOrd="0" destOrd="0" parTransId="{449EC30F-22EA-4FEF-9766-E8314923174E}" sibTransId="{8615768A-88DD-4001-82F6-CDDD67787A86}"/>
    <dgm:cxn modelId="{5D288643-CEA7-403D-BF46-94845D277F13}" srcId="{8DFCCFD2-60B7-4289-9E19-CFD70474359C}" destId="{B99DBC2A-7F4C-4C52-B857-5327A8A83190}" srcOrd="5" destOrd="0" parTransId="{66842B8B-01D3-44C8-90EA-7425CE10E33A}" sibTransId="{41DC62FC-71CD-4210-9C51-B4990C75E2F1}"/>
    <dgm:cxn modelId="{0034C343-FB38-4CC4-9166-89BB12231143}" type="presOf" srcId="{22CD49FB-E801-405E-A43F-D0D2AB337C85}" destId="{014DA895-FA9E-42D1-A7FD-7EF397DAB270}" srcOrd="0" destOrd="4" presId="urn:microsoft.com/office/officeart/2005/8/layout/chevron2"/>
    <dgm:cxn modelId="{B8C0C37C-E01A-4481-8448-CCE65706AC7A}" type="presOf" srcId="{1A2C14C7-9169-4187-B648-BE1BE30ED267}" destId="{014DA895-FA9E-42D1-A7FD-7EF397DAB270}" srcOrd="0" destOrd="5" presId="urn:microsoft.com/office/officeart/2005/8/layout/chevron2"/>
    <dgm:cxn modelId="{3E449486-DA7F-47AE-AEEB-A2254AD49298}" srcId="{5A903529-042E-4312-BF48-C92E5135511F}" destId="{8DFCCFD2-60B7-4289-9E19-CFD70474359C}" srcOrd="1" destOrd="0" parTransId="{57F6D886-BD73-4C54-B334-70810860C5D2}" sibTransId="{C58326B4-C858-499D-A5DA-631A049A22D0}"/>
    <dgm:cxn modelId="{1A82C69B-F80F-4046-B479-C6826CAAF81F}" type="presOf" srcId="{196FF7A5-A6B5-4005-B794-A84080728472}" destId="{014DA895-FA9E-42D1-A7FD-7EF397DAB270}" srcOrd="0" destOrd="6" presId="urn:microsoft.com/office/officeart/2005/8/layout/chevron2"/>
    <dgm:cxn modelId="{9AFE65A7-C854-409F-8381-E11D0D1D6755}" srcId="{8DFCCFD2-60B7-4289-9E19-CFD70474359C}" destId="{22CD49FB-E801-405E-A43F-D0D2AB337C85}" srcOrd="2" destOrd="0" parTransId="{D1C3FC02-ACFB-4B7F-9998-FEB08AC371DE}" sibTransId="{01FCCD99-6EB0-4A8B-858A-7969AC259341}"/>
    <dgm:cxn modelId="{C00F32AC-390A-4677-A7C7-8BAD4DA9176B}" srcId="{5A903529-042E-4312-BF48-C92E5135511F}" destId="{0A9D1467-19E5-4B63-A2D3-83AA9B559658}" srcOrd="0" destOrd="0" parTransId="{72AF27AE-166B-477B-82D2-1FB58F2D3581}" sibTransId="{2FEEE5EB-445A-44ED-B734-ACFA14177A1E}"/>
    <dgm:cxn modelId="{79C294AC-89E9-4D8C-B70E-0A87D773E4E2}" type="presOf" srcId="{96CE2E98-A4F2-422E-8398-FDB62405A84C}" destId="{B4EE0663-9D3C-42CB-AC7A-1CDFF0984071}" srcOrd="0" destOrd="0" presId="urn:microsoft.com/office/officeart/2005/8/layout/chevron2"/>
    <dgm:cxn modelId="{27C873D5-6E73-4B3E-BBFF-C4F4F336E4BC}" srcId="{96CE2E98-A4F2-422E-8398-FDB62405A84C}" destId="{5A903529-042E-4312-BF48-C92E5135511F}" srcOrd="0" destOrd="0" parTransId="{614C9F08-7B26-44A2-B729-4F8763515085}" sibTransId="{E4DBCDB7-466D-41D2-8915-CF202C2A5906}"/>
    <dgm:cxn modelId="{F39EFAD5-2C85-4429-A36E-629512CE07D0}" type="presOf" srcId="{D3EB63B1-8FE2-4861-8975-BA6A261D1927}" destId="{014DA895-FA9E-42D1-A7FD-7EF397DAB270}" srcOrd="0" destOrd="2" presId="urn:microsoft.com/office/officeart/2005/8/layout/chevron2"/>
    <dgm:cxn modelId="{AAD551DE-D4E3-45E5-8BB8-08CA72FA55B2}" type="presOf" srcId="{8DFCCFD2-60B7-4289-9E19-CFD70474359C}" destId="{014DA895-FA9E-42D1-A7FD-7EF397DAB270}" srcOrd="0" destOrd="1" presId="urn:microsoft.com/office/officeart/2005/8/layout/chevron2"/>
    <dgm:cxn modelId="{85ED7EDE-A4DD-46EF-BB28-315B57E5A378}" type="presOf" srcId="{28FE5EEC-BFB6-4243-A17F-AF1FD5C324C0}" destId="{014DA895-FA9E-42D1-A7FD-7EF397DAB270}" srcOrd="0" destOrd="3" presId="urn:microsoft.com/office/officeart/2005/8/layout/chevron2"/>
    <dgm:cxn modelId="{C3F1A0E5-1EA1-423D-A79D-8F23F477BC2E}" type="presOf" srcId="{B99DBC2A-7F4C-4C52-B857-5327A8A83190}" destId="{014DA895-FA9E-42D1-A7FD-7EF397DAB270}" srcOrd="0" destOrd="7" presId="urn:microsoft.com/office/officeart/2005/8/layout/chevron2"/>
    <dgm:cxn modelId="{CA7336F4-788A-4054-B0B1-EA124E37EEB9}" srcId="{8DFCCFD2-60B7-4289-9E19-CFD70474359C}" destId="{28FE5EEC-BFB6-4243-A17F-AF1FD5C324C0}" srcOrd="1" destOrd="0" parTransId="{0ADF6BAC-D08C-4FEA-A9B0-44128F03186B}" sibTransId="{161C0E96-AB34-482D-A764-B9AC6021DC00}"/>
    <dgm:cxn modelId="{50A345FF-1395-411D-9100-EABBE76A2F62}" srcId="{8DFCCFD2-60B7-4289-9E19-CFD70474359C}" destId="{196FF7A5-A6B5-4005-B794-A84080728472}" srcOrd="4" destOrd="0" parTransId="{5A7EEEA7-AD2B-4FBB-98C6-42A7A09AF1DF}" sibTransId="{FA2E7FD1-FF9A-430A-BEF1-B0CDB7F56470}"/>
    <dgm:cxn modelId="{5490DD24-CAF8-4819-BE81-9BB0DB547673}" type="presParOf" srcId="{B4EE0663-9D3C-42CB-AC7A-1CDFF0984071}" destId="{06F2CFDB-8DA4-4DE2-A9BA-0556B0EAE0D2}" srcOrd="0" destOrd="0" presId="urn:microsoft.com/office/officeart/2005/8/layout/chevron2"/>
    <dgm:cxn modelId="{C348054D-4AF6-46D0-A750-CD174C609462}" type="presParOf" srcId="{06F2CFDB-8DA4-4DE2-A9BA-0556B0EAE0D2}" destId="{BD40BB17-184B-4800-8C1E-179C4CAC6CCA}" srcOrd="0" destOrd="0" presId="urn:microsoft.com/office/officeart/2005/8/layout/chevron2"/>
    <dgm:cxn modelId="{FA689B19-51A6-43B5-90D5-A253DDFBEE54}" type="presParOf" srcId="{06F2CFDB-8DA4-4DE2-A9BA-0556B0EAE0D2}" destId="{014DA895-FA9E-42D1-A7FD-7EF397DAB27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E2E98-A4F2-422E-8398-FDB62405A8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903529-042E-4312-BF48-C92E5135511F}">
      <dgm:prSet phldrT="[Text]" custT="1"/>
      <dgm:spPr/>
      <dgm:t>
        <a:bodyPr/>
        <a:lstStyle/>
        <a:p>
          <a:pPr algn="ctr"/>
          <a:r>
            <a:rPr lang="en-US" sz="6000" dirty="0"/>
            <a:t>Revenues</a:t>
          </a:r>
          <a:r>
            <a:rPr lang="en-US" sz="4900" dirty="0"/>
            <a:t>	</a:t>
          </a:r>
        </a:p>
      </dgm:t>
    </dgm:pt>
    <dgm:pt modelId="{614C9F08-7B26-44A2-B729-4F8763515085}" type="parTrans" cxnId="{27C873D5-6E73-4B3E-BBFF-C4F4F336E4BC}">
      <dgm:prSet/>
      <dgm:spPr/>
      <dgm:t>
        <a:bodyPr/>
        <a:lstStyle/>
        <a:p>
          <a:endParaRPr lang="en-US"/>
        </a:p>
      </dgm:t>
    </dgm:pt>
    <dgm:pt modelId="{E4DBCDB7-466D-41D2-8915-CF202C2A5906}" type="sibTrans" cxnId="{27C873D5-6E73-4B3E-BBFF-C4F4F336E4BC}">
      <dgm:prSet/>
      <dgm:spPr/>
      <dgm:t>
        <a:bodyPr/>
        <a:lstStyle/>
        <a:p>
          <a:endParaRPr lang="en-US"/>
        </a:p>
      </dgm:t>
    </dgm:pt>
    <dgm:pt modelId="{0A9D1467-19E5-4B63-A2D3-83AA9B559658}">
      <dgm:prSet phldrT="[Text]" custT="1"/>
      <dgm:spPr/>
      <dgm:t>
        <a:bodyPr/>
        <a:lstStyle/>
        <a:p>
          <a:r>
            <a:rPr lang="en-US" sz="2400" dirty="0"/>
            <a:t>Increase in shared revenue to $125,835</a:t>
          </a:r>
        </a:p>
      </dgm:t>
    </dgm:pt>
    <dgm:pt modelId="{72AF27AE-166B-477B-82D2-1FB58F2D3581}" type="parTrans" cxnId="{C00F32AC-390A-4677-A7C7-8BAD4DA9176B}">
      <dgm:prSet/>
      <dgm:spPr/>
      <dgm:t>
        <a:bodyPr/>
        <a:lstStyle/>
        <a:p>
          <a:endParaRPr lang="en-US"/>
        </a:p>
      </dgm:t>
    </dgm:pt>
    <dgm:pt modelId="{2FEEE5EB-445A-44ED-B734-ACFA14177A1E}" type="sibTrans" cxnId="{C00F32AC-390A-4677-A7C7-8BAD4DA9176B}">
      <dgm:prSet/>
      <dgm:spPr/>
      <dgm:t>
        <a:bodyPr/>
        <a:lstStyle/>
        <a:p>
          <a:endParaRPr lang="en-US"/>
        </a:p>
      </dgm:t>
    </dgm:pt>
    <dgm:pt modelId="{7E0B97BF-3EB1-4078-BB11-7A159EF7CA9F}">
      <dgm:prSet phldrT="[Text]" custT="1"/>
      <dgm:spPr/>
      <dgm:t>
        <a:bodyPr/>
        <a:lstStyle/>
        <a:p>
          <a:r>
            <a:rPr lang="en-US" sz="2400" dirty="0"/>
            <a:t>Add ARPA funds for curbside $61,854</a:t>
          </a:r>
        </a:p>
      </dgm:t>
    </dgm:pt>
    <dgm:pt modelId="{291B3E77-1C94-476D-B26E-CF5C52BD7672}" type="parTrans" cxnId="{D3F03B44-CA6F-4D05-80E3-2ED204C7965B}">
      <dgm:prSet/>
      <dgm:spPr/>
      <dgm:t>
        <a:bodyPr/>
        <a:lstStyle/>
        <a:p>
          <a:endParaRPr lang="en-US"/>
        </a:p>
      </dgm:t>
    </dgm:pt>
    <dgm:pt modelId="{D0C01F0B-9CA7-493D-95EB-BB1BBFFD9E37}" type="sibTrans" cxnId="{D3F03B44-CA6F-4D05-80E3-2ED204C7965B}">
      <dgm:prSet/>
      <dgm:spPr/>
      <dgm:t>
        <a:bodyPr/>
        <a:lstStyle/>
        <a:p>
          <a:endParaRPr lang="en-US"/>
        </a:p>
      </dgm:t>
    </dgm:pt>
    <dgm:pt modelId="{4E1A6DDD-00AD-4857-B362-4D0F9CE902F6}">
      <dgm:prSet phldrT="[Text]" custT="1"/>
      <dgm:spPr/>
      <dgm:t>
        <a:bodyPr/>
        <a:lstStyle/>
        <a:p>
          <a:r>
            <a:rPr lang="en-US" sz="2400" dirty="0"/>
            <a:t>Carryover of 2023 loan for equipment $263,923</a:t>
          </a:r>
        </a:p>
      </dgm:t>
    </dgm:pt>
    <dgm:pt modelId="{685F8C86-E895-44BA-93E2-9F9722E7CCD3}" type="parTrans" cxnId="{4975063F-2FA5-471C-85BB-143E04383290}">
      <dgm:prSet/>
      <dgm:spPr/>
      <dgm:t>
        <a:bodyPr/>
        <a:lstStyle/>
        <a:p>
          <a:endParaRPr lang="en-US"/>
        </a:p>
      </dgm:t>
    </dgm:pt>
    <dgm:pt modelId="{B5D4E5CC-4199-4B08-9A03-0927E54D77EC}" type="sibTrans" cxnId="{4975063F-2FA5-471C-85BB-143E04383290}">
      <dgm:prSet/>
      <dgm:spPr/>
      <dgm:t>
        <a:bodyPr/>
        <a:lstStyle/>
        <a:p>
          <a:endParaRPr lang="en-US"/>
        </a:p>
      </dgm:t>
    </dgm:pt>
    <dgm:pt modelId="{19C80AB0-D0EC-4930-B9E3-BAD35A1F69C9}">
      <dgm:prSet phldrT="[Text]" custT="1"/>
      <dgm:spPr/>
      <dgm:t>
        <a:bodyPr/>
        <a:lstStyle/>
        <a:p>
          <a:r>
            <a:rPr lang="en-US" sz="2400" dirty="0"/>
            <a:t>Collect 2023 curbside expense $97,788</a:t>
          </a:r>
        </a:p>
      </dgm:t>
    </dgm:pt>
    <dgm:pt modelId="{3B38D6F6-42C9-4365-AF5D-795252994F3A}" type="parTrans" cxnId="{98955419-DD10-4FFB-895F-CFCD3A1673AF}">
      <dgm:prSet/>
      <dgm:spPr/>
      <dgm:t>
        <a:bodyPr/>
        <a:lstStyle/>
        <a:p>
          <a:endParaRPr lang="en-US"/>
        </a:p>
      </dgm:t>
    </dgm:pt>
    <dgm:pt modelId="{67FD823B-1566-4F93-AA06-A914F0549D9F}" type="sibTrans" cxnId="{98955419-DD10-4FFB-895F-CFCD3A1673AF}">
      <dgm:prSet/>
      <dgm:spPr/>
      <dgm:t>
        <a:bodyPr/>
        <a:lstStyle/>
        <a:p>
          <a:endParaRPr lang="en-US"/>
        </a:p>
      </dgm:t>
    </dgm:pt>
    <dgm:pt modelId="{06C61A84-3A78-4025-8356-FBFF8DB283DF}">
      <dgm:prSet phldrT="[Text]" custT="1"/>
      <dgm:spPr/>
      <dgm:t>
        <a:bodyPr/>
        <a:lstStyle/>
        <a:p>
          <a:r>
            <a:rPr lang="en-US" sz="2400" dirty="0"/>
            <a:t>No increase in state highway aid $142,961</a:t>
          </a:r>
        </a:p>
      </dgm:t>
    </dgm:pt>
    <dgm:pt modelId="{655E0DBA-2EBD-47FE-9ABD-321F65D07117}" type="parTrans" cxnId="{F8857474-F236-4C46-BE2A-FDE1592EAC7C}">
      <dgm:prSet/>
      <dgm:spPr/>
      <dgm:t>
        <a:bodyPr/>
        <a:lstStyle/>
        <a:p>
          <a:endParaRPr lang="en-US"/>
        </a:p>
      </dgm:t>
    </dgm:pt>
    <dgm:pt modelId="{8DED4F04-E6A1-4840-9CCA-A7C806807555}" type="sibTrans" cxnId="{F8857474-F236-4C46-BE2A-FDE1592EAC7C}">
      <dgm:prSet/>
      <dgm:spPr/>
      <dgm:t>
        <a:bodyPr/>
        <a:lstStyle/>
        <a:p>
          <a:endParaRPr lang="en-US"/>
        </a:p>
      </dgm:t>
    </dgm:pt>
    <dgm:pt modelId="{5D489C6C-9C43-456A-B462-7C02500C981D}">
      <dgm:prSet phldrT="[Text]" custT="1"/>
      <dgm:spPr/>
      <dgm:t>
        <a:bodyPr/>
        <a:lstStyle/>
        <a:p>
          <a:r>
            <a:rPr lang="en-US" sz="2400" dirty="0"/>
            <a:t>Decrease in fees collected at TORC $5,200</a:t>
          </a:r>
        </a:p>
      </dgm:t>
    </dgm:pt>
    <dgm:pt modelId="{02E33407-F66E-4DC1-BB58-535E7B863A73}" type="parTrans" cxnId="{AC7CF4F4-70BA-41BD-8DA6-C3E4D4ADE7DB}">
      <dgm:prSet/>
      <dgm:spPr/>
      <dgm:t>
        <a:bodyPr/>
        <a:lstStyle/>
        <a:p>
          <a:endParaRPr lang="en-US"/>
        </a:p>
      </dgm:t>
    </dgm:pt>
    <dgm:pt modelId="{30A47E10-B43A-44F9-BFDD-71AA6F3AE941}" type="sibTrans" cxnId="{AC7CF4F4-70BA-41BD-8DA6-C3E4D4ADE7DB}">
      <dgm:prSet/>
      <dgm:spPr/>
      <dgm:t>
        <a:bodyPr/>
        <a:lstStyle/>
        <a:p>
          <a:endParaRPr lang="en-US"/>
        </a:p>
      </dgm:t>
    </dgm:pt>
    <dgm:pt modelId="{A6491AF1-C0CC-4324-96BC-258E3220586E}">
      <dgm:prSet phldrT="[Text]" custT="1"/>
      <dgm:spPr/>
      <dgm:t>
        <a:bodyPr/>
        <a:lstStyle/>
        <a:p>
          <a:r>
            <a:rPr lang="en-US" sz="2400" dirty="0"/>
            <a:t>Variable interest income $15,000</a:t>
          </a:r>
        </a:p>
      </dgm:t>
    </dgm:pt>
    <dgm:pt modelId="{4F4C6CBF-178E-4315-876A-11AAA01DD8E6}" type="parTrans" cxnId="{87B6E35A-D13F-48E0-8E0F-E4A6842589E6}">
      <dgm:prSet/>
      <dgm:spPr/>
      <dgm:t>
        <a:bodyPr/>
        <a:lstStyle/>
        <a:p>
          <a:endParaRPr lang="en-US"/>
        </a:p>
      </dgm:t>
    </dgm:pt>
    <dgm:pt modelId="{694B80C8-FF71-4DEF-8E71-A16F1593D931}" type="sibTrans" cxnId="{87B6E35A-D13F-48E0-8E0F-E4A6842589E6}">
      <dgm:prSet/>
      <dgm:spPr/>
      <dgm:t>
        <a:bodyPr/>
        <a:lstStyle/>
        <a:p>
          <a:endParaRPr lang="en-US"/>
        </a:p>
      </dgm:t>
    </dgm:pt>
    <dgm:pt modelId="{FEEA3D62-BE8D-4F32-AFAE-305710DAE619}">
      <dgm:prSet phldrT="[Text]" custT="1"/>
      <dgm:spPr/>
      <dgm:t>
        <a:bodyPr/>
        <a:lstStyle/>
        <a:p>
          <a:r>
            <a:rPr lang="en-US" sz="2400" dirty="0"/>
            <a:t>Sale of highway equipment $75,000</a:t>
          </a:r>
        </a:p>
      </dgm:t>
    </dgm:pt>
    <dgm:pt modelId="{A639660E-FB91-41EB-A08F-794EB09797D4}" type="parTrans" cxnId="{6C7DC025-9601-4A3A-914A-42727E958B4E}">
      <dgm:prSet/>
      <dgm:spPr/>
      <dgm:t>
        <a:bodyPr/>
        <a:lstStyle/>
        <a:p>
          <a:endParaRPr lang="en-US"/>
        </a:p>
      </dgm:t>
    </dgm:pt>
    <dgm:pt modelId="{C394762C-D484-47DB-819A-E91AA55526F1}" type="sibTrans" cxnId="{6C7DC025-9601-4A3A-914A-42727E958B4E}">
      <dgm:prSet/>
      <dgm:spPr/>
      <dgm:t>
        <a:bodyPr/>
        <a:lstStyle/>
        <a:p>
          <a:endParaRPr lang="en-US"/>
        </a:p>
      </dgm:t>
    </dgm:pt>
    <dgm:pt modelId="{5AC5E33A-2E84-40C3-ADE1-18CB7A590572}">
      <dgm:prSet phldrT="[Text]" custT="1"/>
      <dgm:spPr/>
      <dgm:t>
        <a:bodyPr/>
        <a:lstStyle/>
        <a:p>
          <a:r>
            <a:rPr lang="en-US" sz="2400" dirty="0"/>
            <a:t>Increase OAFED capital equipment loan $81,378</a:t>
          </a:r>
        </a:p>
      </dgm:t>
    </dgm:pt>
    <dgm:pt modelId="{CB79080D-7566-4EE3-BEAC-F3560C7266C0}" type="parTrans" cxnId="{79FCBD3D-1CC0-44CC-97DD-438E787F03ED}">
      <dgm:prSet/>
      <dgm:spPr/>
      <dgm:t>
        <a:bodyPr/>
        <a:lstStyle/>
        <a:p>
          <a:endParaRPr lang="en-US"/>
        </a:p>
      </dgm:t>
    </dgm:pt>
    <dgm:pt modelId="{7FE576DA-8636-4E1D-9F13-2B9CD237A363}" type="sibTrans" cxnId="{79FCBD3D-1CC0-44CC-97DD-438E787F03ED}">
      <dgm:prSet/>
      <dgm:spPr/>
      <dgm:t>
        <a:bodyPr/>
        <a:lstStyle/>
        <a:p>
          <a:endParaRPr lang="en-US"/>
        </a:p>
      </dgm:t>
    </dgm:pt>
    <dgm:pt modelId="{EAAC5878-B82D-4A95-BD51-54D991FC18D9}" type="pres">
      <dgm:prSet presAssocID="{96CE2E98-A4F2-422E-8398-FDB62405A84C}" presName="Name0" presStyleCnt="0">
        <dgm:presLayoutVars>
          <dgm:dir/>
          <dgm:animLvl val="lvl"/>
          <dgm:resizeHandles val="exact"/>
        </dgm:presLayoutVars>
      </dgm:prSet>
      <dgm:spPr/>
    </dgm:pt>
    <dgm:pt modelId="{D6ABD47E-7FE7-4096-AE57-0EDECCCE44FE}" type="pres">
      <dgm:prSet presAssocID="{5A903529-042E-4312-BF48-C92E5135511F}" presName="linNode" presStyleCnt="0"/>
      <dgm:spPr/>
    </dgm:pt>
    <dgm:pt modelId="{78CF1E7B-70A4-4AF9-9F74-0ABA945A4D7B}" type="pres">
      <dgm:prSet presAssocID="{5A903529-042E-4312-BF48-C92E5135511F}" presName="parentText" presStyleLbl="node1" presStyleIdx="0" presStyleCnt="1" custScaleX="95358" custScaleY="142811">
        <dgm:presLayoutVars>
          <dgm:chMax val="1"/>
          <dgm:bulletEnabled val="1"/>
        </dgm:presLayoutVars>
      </dgm:prSet>
      <dgm:spPr/>
    </dgm:pt>
    <dgm:pt modelId="{45912713-8643-49BC-8BB5-F57E9FE08AA9}" type="pres">
      <dgm:prSet presAssocID="{5A903529-042E-4312-BF48-C92E5135511F}" presName="descendantText" presStyleLbl="alignAccFollowNode1" presStyleIdx="0" presStyleCnt="1" custScaleX="91560" custScaleY="164282" custLinFactNeighborX="543" custLinFactNeighborY="3850">
        <dgm:presLayoutVars>
          <dgm:bulletEnabled val="1"/>
        </dgm:presLayoutVars>
      </dgm:prSet>
      <dgm:spPr/>
    </dgm:pt>
  </dgm:ptLst>
  <dgm:cxnLst>
    <dgm:cxn modelId="{A1E37B06-72C4-4829-9D94-77DD54B7D648}" type="presOf" srcId="{06C61A84-3A78-4025-8356-FBFF8DB283DF}" destId="{45912713-8643-49BC-8BB5-F57E9FE08AA9}" srcOrd="0" destOrd="2" presId="urn:microsoft.com/office/officeart/2005/8/layout/vList5"/>
    <dgm:cxn modelId="{98955419-DD10-4FFB-895F-CFCD3A1673AF}" srcId="{5A903529-042E-4312-BF48-C92E5135511F}" destId="{19C80AB0-D0EC-4930-B9E3-BAD35A1F69C9}" srcOrd="1" destOrd="0" parTransId="{3B38D6F6-42C9-4365-AF5D-795252994F3A}" sibTransId="{67FD823B-1566-4F93-AA06-A914F0549D9F}"/>
    <dgm:cxn modelId="{6C7DC025-9601-4A3A-914A-42727E958B4E}" srcId="{5A903529-042E-4312-BF48-C92E5135511F}" destId="{FEEA3D62-BE8D-4F32-AFAE-305710DAE619}" srcOrd="5" destOrd="0" parTransId="{A639660E-FB91-41EB-A08F-794EB09797D4}" sibTransId="{C394762C-D484-47DB-819A-E91AA55526F1}"/>
    <dgm:cxn modelId="{2051412A-CF4B-47CA-934F-719EC21BA3FE}" type="presOf" srcId="{5A903529-042E-4312-BF48-C92E5135511F}" destId="{78CF1E7B-70A4-4AF9-9F74-0ABA945A4D7B}" srcOrd="0" destOrd="0" presId="urn:microsoft.com/office/officeart/2005/8/layout/vList5"/>
    <dgm:cxn modelId="{ED94AF3B-DA57-4EED-B8BB-B6C4524E3F8D}" type="presOf" srcId="{7E0B97BF-3EB1-4078-BB11-7A159EF7CA9F}" destId="{45912713-8643-49BC-8BB5-F57E9FE08AA9}" srcOrd="0" destOrd="7" presId="urn:microsoft.com/office/officeart/2005/8/layout/vList5"/>
    <dgm:cxn modelId="{79FCBD3D-1CC0-44CC-97DD-438E787F03ED}" srcId="{5A903529-042E-4312-BF48-C92E5135511F}" destId="{5AC5E33A-2E84-40C3-ADE1-18CB7A590572}" srcOrd="8" destOrd="0" parTransId="{CB79080D-7566-4EE3-BEAC-F3560C7266C0}" sibTransId="{7FE576DA-8636-4E1D-9F13-2B9CD237A363}"/>
    <dgm:cxn modelId="{4975063F-2FA5-471C-85BB-143E04383290}" srcId="{5A903529-042E-4312-BF48-C92E5135511F}" destId="{4E1A6DDD-00AD-4857-B362-4D0F9CE902F6}" srcOrd="6" destOrd="0" parTransId="{685F8C86-E895-44BA-93E2-9F9722E7CCD3}" sibTransId="{B5D4E5CC-4199-4B08-9A03-0927E54D77EC}"/>
    <dgm:cxn modelId="{A3796960-0D02-403E-9E20-81E5560F02D1}" type="presOf" srcId="{5D489C6C-9C43-456A-B462-7C02500C981D}" destId="{45912713-8643-49BC-8BB5-F57E9FE08AA9}" srcOrd="0" destOrd="3" presId="urn:microsoft.com/office/officeart/2005/8/layout/vList5"/>
    <dgm:cxn modelId="{D3F03B44-CA6F-4D05-80E3-2ED204C7965B}" srcId="{5A903529-042E-4312-BF48-C92E5135511F}" destId="{7E0B97BF-3EB1-4078-BB11-7A159EF7CA9F}" srcOrd="7" destOrd="0" parTransId="{291B3E77-1C94-476D-B26E-CF5C52BD7672}" sibTransId="{D0C01F0B-9CA7-493D-95EB-BB1BBFFD9E37}"/>
    <dgm:cxn modelId="{26F6A864-2B9E-429F-9B2D-6553AE1D8D8F}" type="presOf" srcId="{19C80AB0-D0EC-4930-B9E3-BAD35A1F69C9}" destId="{45912713-8643-49BC-8BB5-F57E9FE08AA9}" srcOrd="0" destOrd="1" presId="urn:microsoft.com/office/officeart/2005/8/layout/vList5"/>
    <dgm:cxn modelId="{F8857474-F236-4C46-BE2A-FDE1592EAC7C}" srcId="{5A903529-042E-4312-BF48-C92E5135511F}" destId="{06C61A84-3A78-4025-8356-FBFF8DB283DF}" srcOrd="2" destOrd="0" parTransId="{655E0DBA-2EBD-47FE-9ABD-321F65D07117}" sibTransId="{8DED4F04-E6A1-4840-9CCA-A7C806807555}"/>
    <dgm:cxn modelId="{DB6B4375-A4E1-4FEB-A77D-D8930962EDC5}" type="presOf" srcId="{A6491AF1-C0CC-4324-96BC-258E3220586E}" destId="{45912713-8643-49BC-8BB5-F57E9FE08AA9}" srcOrd="0" destOrd="4" presId="urn:microsoft.com/office/officeart/2005/8/layout/vList5"/>
    <dgm:cxn modelId="{ABBC5356-8D8B-49F5-8458-4C8EBE157BD4}" type="presOf" srcId="{96CE2E98-A4F2-422E-8398-FDB62405A84C}" destId="{EAAC5878-B82D-4A95-BD51-54D991FC18D9}" srcOrd="0" destOrd="0" presId="urn:microsoft.com/office/officeart/2005/8/layout/vList5"/>
    <dgm:cxn modelId="{87B6E35A-D13F-48E0-8E0F-E4A6842589E6}" srcId="{5A903529-042E-4312-BF48-C92E5135511F}" destId="{A6491AF1-C0CC-4324-96BC-258E3220586E}" srcOrd="4" destOrd="0" parTransId="{4F4C6CBF-178E-4315-876A-11AAA01DD8E6}" sibTransId="{694B80C8-FF71-4DEF-8E71-A16F1593D931}"/>
    <dgm:cxn modelId="{0FA53D92-A996-47B8-8CC5-CC07A983A7A8}" type="presOf" srcId="{0A9D1467-19E5-4B63-A2D3-83AA9B559658}" destId="{45912713-8643-49BC-8BB5-F57E9FE08AA9}" srcOrd="0" destOrd="0" presId="urn:microsoft.com/office/officeart/2005/8/layout/vList5"/>
    <dgm:cxn modelId="{C00F32AC-390A-4677-A7C7-8BAD4DA9176B}" srcId="{5A903529-042E-4312-BF48-C92E5135511F}" destId="{0A9D1467-19E5-4B63-A2D3-83AA9B559658}" srcOrd="0" destOrd="0" parTransId="{72AF27AE-166B-477B-82D2-1FB58F2D3581}" sibTransId="{2FEEE5EB-445A-44ED-B734-ACFA14177A1E}"/>
    <dgm:cxn modelId="{54FA3FBD-9116-42C7-B7F8-442D037D932A}" type="presOf" srcId="{FEEA3D62-BE8D-4F32-AFAE-305710DAE619}" destId="{45912713-8643-49BC-8BB5-F57E9FE08AA9}" srcOrd="0" destOrd="5" presId="urn:microsoft.com/office/officeart/2005/8/layout/vList5"/>
    <dgm:cxn modelId="{8CEFA8BD-D928-4C10-8177-66DA6F4B6078}" type="presOf" srcId="{4E1A6DDD-00AD-4857-B362-4D0F9CE902F6}" destId="{45912713-8643-49BC-8BB5-F57E9FE08AA9}" srcOrd="0" destOrd="6" presId="urn:microsoft.com/office/officeart/2005/8/layout/vList5"/>
    <dgm:cxn modelId="{27C873D5-6E73-4B3E-BBFF-C4F4F336E4BC}" srcId="{96CE2E98-A4F2-422E-8398-FDB62405A84C}" destId="{5A903529-042E-4312-BF48-C92E5135511F}" srcOrd="0" destOrd="0" parTransId="{614C9F08-7B26-44A2-B729-4F8763515085}" sibTransId="{E4DBCDB7-466D-41D2-8915-CF202C2A5906}"/>
    <dgm:cxn modelId="{AC7CF4F4-70BA-41BD-8DA6-C3E4D4ADE7DB}" srcId="{5A903529-042E-4312-BF48-C92E5135511F}" destId="{5D489C6C-9C43-456A-B462-7C02500C981D}" srcOrd="3" destOrd="0" parTransId="{02E33407-F66E-4DC1-BB58-535E7B863A73}" sibTransId="{30A47E10-B43A-44F9-BFDD-71AA6F3AE941}"/>
    <dgm:cxn modelId="{FDF72CFD-163C-48B0-8A86-2BD762C2FE22}" type="presOf" srcId="{5AC5E33A-2E84-40C3-ADE1-18CB7A590572}" destId="{45912713-8643-49BC-8BB5-F57E9FE08AA9}" srcOrd="0" destOrd="8" presId="urn:microsoft.com/office/officeart/2005/8/layout/vList5"/>
    <dgm:cxn modelId="{5340F87C-30F3-4E8C-B4FC-9BD8BFD96DCD}" type="presParOf" srcId="{EAAC5878-B82D-4A95-BD51-54D991FC18D9}" destId="{D6ABD47E-7FE7-4096-AE57-0EDECCCE44FE}" srcOrd="0" destOrd="0" presId="urn:microsoft.com/office/officeart/2005/8/layout/vList5"/>
    <dgm:cxn modelId="{C14F797C-D74A-46BC-9986-2E20E4614B74}" type="presParOf" srcId="{D6ABD47E-7FE7-4096-AE57-0EDECCCE44FE}" destId="{78CF1E7B-70A4-4AF9-9F74-0ABA945A4D7B}" srcOrd="0" destOrd="0" presId="urn:microsoft.com/office/officeart/2005/8/layout/vList5"/>
    <dgm:cxn modelId="{1AE98826-B92B-4541-BDC3-C1E6B2CA368D}" type="presParOf" srcId="{D6ABD47E-7FE7-4096-AE57-0EDECCCE44FE}" destId="{45912713-8643-49BC-8BB5-F57E9FE08A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E2E98-A4F2-422E-8398-FDB62405A8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903529-042E-4312-BF48-C92E5135511F}">
      <dgm:prSet phldrT="[Text]" custT="1"/>
      <dgm:spPr/>
      <dgm:t>
        <a:bodyPr/>
        <a:lstStyle/>
        <a:p>
          <a:pPr algn="ctr"/>
          <a:r>
            <a:rPr lang="en-US" sz="4500" dirty="0"/>
            <a:t>Expenditures</a:t>
          </a:r>
          <a:r>
            <a:rPr lang="en-US" sz="4900" dirty="0"/>
            <a:t>	</a:t>
          </a:r>
        </a:p>
      </dgm:t>
    </dgm:pt>
    <dgm:pt modelId="{614C9F08-7B26-44A2-B729-4F8763515085}" type="parTrans" cxnId="{27C873D5-6E73-4B3E-BBFF-C4F4F336E4BC}">
      <dgm:prSet/>
      <dgm:spPr/>
      <dgm:t>
        <a:bodyPr/>
        <a:lstStyle/>
        <a:p>
          <a:endParaRPr lang="en-US"/>
        </a:p>
      </dgm:t>
    </dgm:pt>
    <dgm:pt modelId="{E4DBCDB7-466D-41D2-8915-CF202C2A5906}" type="sibTrans" cxnId="{27C873D5-6E73-4B3E-BBFF-C4F4F336E4BC}">
      <dgm:prSet/>
      <dgm:spPr/>
      <dgm:t>
        <a:bodyPr/>
        <a:lstStyle/>
        <a:p>
          <a:endParaRPr lang="en-US"/>
        </a:p>
      </dgm:t>
    </dgm:pt>
    <dgm:pt modelId="{0A9D1467-19E5-4B63-A2D3-83AA9B559658}">
      <dgm:prSet phldrT="[Text]" custT="1"/>
      <dgm:spPr/>
      <dgm:t>
        <a:bodyPr/>
        <a:lstStyle/>
        <a:p>
          <a:r>
            <a:rPr lang="en-US" sz="2000" dirty="0"/>
            <a:t>Increase legal fees $12,000</a:t>
          </a:r>
        </a:p>
      </dgm:t>
    </dgm:pt>
    <dgm:pt modelId="{72AF27AE-166B-477B-82D2-1FB58F2D3581}" type="parTrans" cxnId="{C00F32AC-390A-4677-A7C7-8BAD4DA9176B}">
      <dgm:prSet/>
      <dgm:spPr/>
      <dgm:t>
        <a:bodyPr/>
        <a:lstStyle/>
        <a:p>
          <a:endParaRPr lang="en-US"/>
        </a:p>
      </dgm:t>
    </dgm:pt>
    <dgm:pt modelId="{2FEEE5EB-445A-44ED-B734-ACFA14177A1E}" type="sibTrans" cxnId="{C00F32AC-390A-4677-A7C7-8BAD4DA9176B}">
      <dgm:prSet/>
      <dgm:spPr/>
      <dgm:t>
        <a:bodyPr/>
        <a:lstStyle/>
        <a:p>
          <a:endParaRPr lang="en-US"/>
        </a:p>
      </dgm:t>
    </dgm:pt>
    <dgm:pt modelId="{7E0B97BF-3EB1-4078-BB11-7A159EF7CA9F}">
      <dgm:prSet phldrT="[Text]" custT="1"/>
      <dgm:spPr/>
      <dgm:t>
        <a:bodyPr/>
        <a:lstStyle/>
        <a:p>
          <a:r>
            <a:rPr lang="en-US" sz="2000" dirty="0"/>
            <a:t>Increase youth center contribution $5,000</a:t>
          </a:r>
        </a:p>
      </dgm:t>
    </dgm:pt>
    <dgm:pt modelId="{291B3E77-1C94-476D-B26E-CF5C52BD7672}" type="parTrans" cxnId="{D3F03B44-CA6F-4D05-80E3-2ED204C7965B}">
      <dgm:prSet/>
      <dgm:spPr/>
      <dgm:t>
        <a:bodyPr/>
        <a:lstStyle/>
        <a:p>
          <a:endParaRPr lang="en-US"/>
        </a:p>
      </dgm:t>
    </dgm:pt>
    <dgm:pt modelId="{D0C01F0B-9CA7-493D-95EB-BB1BBFFD9E37}" type="sibTrans" cxnId="{D3F03B44-CA6F-4D05-80E3-2ED204C7965B}">
      <dgm:prSet/>
      <dgm:spPr/>
      <dgm:t>
        <a:bodyPr/>
        <a:lstStyle/>
        <a:p>
          <a:endParaRPr lang="en-US"/>
        </a:p>
      </dgm:t>
    </dgm:pt>
    <dgm:pt modelId="{4E1A6DDD-00AD-4857-B362-4D0F9CE902F6}">
      <dgm:prSet phldrT="[Text]" custT="1"/>
      <dgm:spPr/>
      <dgm:t>
        <a:bodyPr/>
        <a:lstStyle/>
        <a:p>
          <a:r>
            <a:rPr lang="en-US" sz="2000" dirty="0"/>
            <a:t>Contribution to senior center $60,000</a:t>
          </a:r>
        </a:p>
      </dgm:t>
    </dgm:pt>
    <dgm:pt modelId="{685F8C86-E895-44BA-93E2-9F9722E7CCD3}" type="parTrans" cxnId="{4975063F-2FA5-471C-85BB-143E04383290}">
      <dgm:prSet/>
      <dgm:spPr/>
      <dgm:t>
        <a:bodyPr/>
        <a:lstStyle/>
        <a:p>
          <a:endParaRPr lang="en-US"/>
        </a:p>
      </dgm:t>
    </dgm:pt>
    <dgm:pt modelId="{B5D4E5CC-4199-4B08-9A03-0927E54D77EC}" type="sibTrans" cxnId="{4975063F-2FA5-471C-85BB-143E04383290}">
      <dgm:prSet/>
      <dgm:spPr/>
      <dgm:t>
        <a:bodyPr/>
        <a:lstStyle/>
        <a:p>
          <a:endParaRPr lang="en-US"/>
        </a:p>
      </dgm:t>
    </dgm:pt>
    <dgm:pt modelId="{19C80AB0-D0EC-4930-B9E3-BAD35A1F69C9}">
      <dgm:prSet phldrT="[Text]" custT="1"/>
      <dgm:spPr/>
      <dgm:t>
        <a:bodyPr/>
        <a:lstStyle/>
        <a:p>
          <a:r>
            <a:rPr lang="en-US" sz="2000" dirty="0"/>
            <a:t>Increase legislative fees $18,386</a:t>
          </a:r>
        </a:p>
      </dgm:t>
    </dgm:pt>
    <dgm:pt modelId="{3B38D6F6-42C9-4365-AF5D-795252994F3A}" type="parTrans" cxnId="{98955419-DD10-4FFB-895F-CFCD3A1673AF}">
      <dgm:prSet/>
      <dgm:spPr/>
      <dgm:t>
        <a:bodyPr/>
        <a:lstStyle/>
        <a:p>
          <a:endParaRPr lang="en-US"/>
        </a:p>
      </dgm:t>
    </dgm:pt>
    <dgm:pt modelId="{67FD823B-1566-4F93-AA06-A914F0549D9F}" type="sibTrans" cxnId="{98955419-DD10-4FFB-895F-CFCD3A1673AF}">
      <dgm:prSet/>
      <dgm:spPr/>
      <dgm:t>
        <a:bodyPr/>
        <a:lstStyle/>
        <a:p>
          <a:endParaRPr lang="en-US"/>
        </a:p>
      </dgm:t>
    </dgm:pt>
    <dgm:pt modelId="{06C61A84-3A78-4025-8356-FBFF8DB283DF}">
      <dgm:prSet phldrT="[Text]" custT="1"/>
      <dgm:spPr/>
      <dgm:t>
        <a:bodyPr/>
        <a:lstStyle/>
        <a:p>
          <a:r>
            <a:rPr lang="en-US" sz="2000" dirty="0"/>
            <a:t>Increase election expense $14,050</a:t>
          </a:r>
        </a:p>
      </dgm:t>
    </dgm:pt>
    <dgm:pt modelId="{655E0DBA-2EBD-47FE-9ABD-321F65D07117}" type="parTrans" cxnId="{F8857474-F236-4C46-BE2A-FDE1592EAC7C}">
      <dgm:prSet/>
      <dgm:spPr/>
      <dgm:t>
        <a:bodyPr/>
        <a:lstStyle/>
        <a:p>
          <a:endParaRPr lang="en-US"/>
        </a:p>
      </dgm:t>
    </dgm:pt>
    <dgm:pt modelId="{8DED4F04-E6A1-4840-9CCA-A7C806807555}" type="sibTrans" cxnId="{F8857474-F236-4C46-BE2A-FDE1592EAC7C}">
      <dgm:prSet/>
      <dgm:spPr/>
      <dgm:t>
        <a:bodyPr/>
        <a:lstStyle/>
        <a:p>
          <a:endParaRPr lang="en-US"/>
        </a:p>
      </dgm:t>
    </dgm:pt>
    <dgm:pt modelId="{5D489C6C-9C43-456A-B462-7C02500C981D}">
      <dgm:prSet phldrT="[Text]" custT="1"/>
      <dgm:spPr/>
      <dgm:t>
        <a:bodyPr/>
        <a:lstStyle/>
        <a:p>
          <a:r>
            <a:rPr lang="en-US" sz="2000" dirty="0"/>
            <a:t>Remove constable expense $0</a:t>
          </a:r>
        </a:p>
      </dgm:t>
    </dgm:pt>
    <dgm:pt modelId="{02E33407-F66E-4DC1-BB58-535E7B863A73}" type="parTrans" cxnId="{AC7CF4F4-70BA-41BD-8DA6-C3E4D4ADE7DB}">
      <dgm:prSet/>
      <dgm:spPr/>
      <dgm:t>
        <a:bodyPr/>
        <a:lstStyle/>
        <a:p>
          <a:endParaRPr lang="en-US"/>
        </a:p>
      </dgm:t>
    </dgm:pt>
    <dgm:pt modelId="{30A47E10-B43A-44F9-BFDD-71AA6F3AE941}" type="sibTrans" cxnId="{AC7CF4F4-70BA-41BD-8DA6-C3E4D4ADE7DB}">
      <dgm:prSet/>
      <dgm:spPr/>
      <dgm:t>
        <a:bodyPr/>
        <a:lstStyle/>
        <a:p>
          <a:endParaRPr lang="en-US"/>
        </a:p>
      </dgm:t>
    </dgm:pt>
    <dgm:pt modelId="{A6491AF1-C0CC-4324-96BC-258E3220586E}">
      <dgm:prSet phldrT="[Text]" custT="1"/>
      <dgm:spPr/>
      <dgm:t>
        <a:bodyPr/>
        <a:lstStyle/>
        <a:p>
          <a:r>
            <a:rPr lang="en-US" sz="2000" dirty="0"/>
            <a:t>Increase OAFED $276,750</a:t>
          </a:r>
        </a:p>
      </dgm:t>
    </dgm:pt>
    <dgm:pt modelId="{4F4C6CBF-178E-4315-876A-11AAA01DD8E6}" type="parTrans" cxnId="{87B6E35A-D13F-48E0-8E0F-E4A6842589E6}">
      <dgm:prSet/>
      <dgm:spPr/>
      <dgm:t>
        <a:bodyPr/>
        <a:lstStyle/>
        <a:p>
          <a:endParaRPr lang="en-US"/>
        </a:p>
      </dgm:t>
    </dgm:pt>
    <dgm:pt modelId="{694B80C8-FF71-4DEF-8E71-A16F1593D931}" type="sibTrans" cxnId="{87B6E35A-D13F-48E0-8E0F-E4A6842589E6}">
      <dgm:prSet/>
      <dgm:spPr/>
      <dgm:t>
        <a:bodyPr/>
        <a:lstStyle/>
        <a:p>
          <a:endParaRPr lang="en-US"/>
        </a:p>
      </dgm:t>
    </dgm:pt>
    <dgm:pt modelId="{FEEA3D62-BE8D-4F32-AFAE-305710DAE619}">
      <dgm:prSet phldrT="[Text]" custT="1"/>
      <dgm:spPr/>
      <dgm:t>
        <a:bodyPr/>
        <a:lstStyle/>
        <a:p>
          <a:r>
            <a:rPr lang="en-US" sz="2000" dirty="0"/>
            <a:t>Decrease solid waste salaries $15,954 </a:t>
          </a:r>
        </a:p>
      </dgm:t>
    </dgm:pt>
    <dgm:pt modelId="{A639660E-FB91-41EB-A08F-794EB09797D4}" type="parTrans" cxnId="{6C7DC025-9601-4A3A-914A-42727E958B4E}">
      <dgm:prSet/>
      <dgm:spPr/>
      <dgm:t>
        <a:bodyPr/>
        <a:lstStyle/>
        <a:p>
          <a:endParaRPr lang="en-US"/>
        </a:p>
      </dgm:t>
    </dgm:pt>
    <dgm:pt modelId="{C394762C-D484-47DB-819A-E91AA55526F1}" type="sibTrans" cxnId="{6C7DC025-9601-4A3A-914A-42727E958B4E}">
      <dgm:prSet/>
      <dgm:spPr/>
      <dgm:t>
        <a:bodyPr/>
        <a:lstStyle/>
        <a:p>
          <a:endParaRPr lang="en-US"/>
        </a:p>
      </dgm:t>
    </dgm:pt>
    <dgm:pt modelId="{5AC5E33A-2E84-40C3-ADE1-18CB7A590572}">
      <dgm:prSet phldrT="[Text]" custT="1"/>
      <dgm:spPr/>
      <dgm:t>
        <a:bodyPr/>
        <a:lstStyle/>
        <a:p>
          <a:r>
            <a:rPr lang="en-US" sz="2000" dirty="0"/>
            <a:t>Increase OCA media contribution $4,000</a:t>
          </a:r>
        </a:p>
      </dgm:t>
    </dgm:pt>
    <dgm:pt modelId="{CB79080D-7566-4EE3-BEAC-F3560C7266C0}" type="parTrans" cxnId="{79FCBD3D-1CC0-44CC-97DD-438E787F03ED}">
      <dgm:prSet/>
      <dgm:spPr/>
      <dgm:t>
        <a:bodyPr/>
        <a:lstStyle/>
        <a:p>
          <a:endParaRPr lang="en-US"/>
        </a:p>
      </dgm:t>
    </dgm:pt>
    <dgm:pt modelId="{7FE576DA-8636-4E1D-9F13-2B9CD237A363}" type="sibTrans" cxnId="{79FCBD3D-1CC0-44CC-97DD-438E787F03ED}">
      <dgm:prSet/>
      <dgm:spPr/>
      <dgm:t>
        <a:bodyPr/>
        <a:lstStyle/>
        <a:p>
          <a:endParaRPr lang="en-US"/>
        </a:p>
      </dgm:t>
    </dgm:pt>
    <dgm:pt modelId="{5639A60C-6631-4636-99BC-8902C757A831}">
      <dgm:prSet phldrT="[Text]" custT="1"/>
      <dgm:spPr/>
      <dgm:t>
        <a:bodyPr/>
        <a:lstStyle/>
        <a:p>
          <a:r>
            <a:rPr lang="en-US" sz="2000" dirty="0"/>
            <a:t>Increase supplemental police services $5,310</a:t>
          </a:r>
        </a:p>
      </dgm:t>
    </dgm:pt>
    <dgm:pt modelId="{660B729D-BA45-4DF2-A4A2-DC874A4D1CD9}" type="parTrans" cxnId="{D107EF4E-8178-4CB3-8B1D-E8C193C97506}">
      <dgm:prSet/>
      <dgm:spPr/>
    </dgm:pt>
    <dgm:pt modelId="{1AE0F5A3-5600-4FE6-AF7E-F8A80CADE801}" type="sibTrans" cxnId="{D107EF4E-8178-4CB3-8B1D-E8C193C97506}">
      <dgm:prSet/>
      <dgm:spPr/>
    </dgm:pt>
    <dgm:pt modelId="{22526BE1-02D1-4E76-9102-F3957A26405F}">
      <dgm:prSet phldrT="[Text]" custT="1"/>
      <dgm:spPr/>
      <dgm:t>
        <a:bodyPr/>
        <a:lstStyle/>
        <a:p>
          <a:r>
            <a:rPr lang="en-US" sz="2000" dirty="0"/>
            <a:t>Decrease major roadwork $140,000</a:t>
          </a:r>
        </a:p>
      </dgm:t>
    </dgm:pt>
    <dgm:pt modelId="{A996E0CF-6994-46C2-99B3-35305AFDF4A5}" type="parTrans" cxnId="{A115BEBC-530B-4B40-B7EC-C6CE3D47C04C}">
      <dgm:prSet/>
      <dgm:spPr/>
    </dgm:pt>
    <dgm:pt modelId="{6AEA55C9-06B1-4F7C-918E-4EFCDE5A4E86}" type="sibTrans" cxnId="{A115BEBC-530B-4B40-B7EC-C6CE3D47C04C}">
      <dgm:prSet/>
      <dgm:spPr/>
    </dgm:pt>
    <dgm:pt modelId="{CEC12161-C342-4A29-A9E2-C3391E9214C1}">
      <dgm:prSet phldrT="[Text]" custT="1"/>
      <dgm:spPr/>
      <dgm:t>
        <a:bodyPr/>
        <a:lstStyle/>
        <a:p>
          <a:r>
            <a:rPr lang="en-US" sz="2000" dirty="0"/>
            <a:t>Increase solid waste expense curbside $141,460</a:t>
          </a:r>
        </a:p>
      </dgm:t>
    </dgm:pt>
    <dgm:pt modelId="{53F33078-7E07-40B1-91E6-C54CB107D3D0}" type="parTrans" cxnId="{3E705FFE-E59C-4165-A639-1DFD552B4DB0}">
      <dgm:prSet/>
      <dgm:spPr/>
    </dgm:pt>
    <dgm:pt modelId="{31F4AC83-04FA-40FA-8C24-AD4E2AB8AFCA}" type="sibTrans" cxnId="{3E705FFE-E59C-4165-A639-1DFD552B4DB0}">
      <dgm:prSet/>
      <dgm:spPr/>
    </dgm:pt>
    <dgm:pt modelId="{F36576F6-2B36-474D-BDCD-AF0BB96E817F}">
      <dgm:prSet phldrT="[Text]" custT="1"/>
      <dgm:spPr/>
      <dgm:t>
        <a:bodyPr/>
        <a:lstStyle/>
        <a:p>
          <a:r>
            <a:rPr lang="en-US" sz="2000" dirty="0"/>
            <a:t>Increase recycling expense curbside $66,860</a:t>
          </a:r>
        </a:p>
      </dgm:t>
    </dgm:pt>
    <dgm:pt modelId="{0D12F8F9-E9B1-4FD5-8167-E3ADAE5E11C0}" type="parTrans" cxnId="{691C1B68-8DEF-4639-BBBF-0292C30FDD15}">
      <dgm:prSet/>
      <dgm:spPr/>
    </dgm:pt>
    <dgm:pt modelId="{D3992C26-4BB0-4948-947A-27BBC056DA8A}" type="sibTrans" cxnId="{691C1B68-8DEF-4639-BBBF-0292C30FDD15}">
      <dgm:prSet/>
      <dgm:spPr/>
    </dgm:pt>
    <dgm:pt modelId="{EAAC5878-B82D-4A95-BD51-54D991FC18D9}" type="pres">
      <dgm:prSet presAssocID="{96CE2E98-A4F2-422E-8398-FDB62405A84C}" presName="Name0" presStyleCnt="0">
        <dgm:presLayoutVars>
          <dgm:dir/>
          <dgm:animLvl val="lvl"/>
          <dgm:resizeHandles val="exact"/>
        </dgm:presLayoutVars>
      </dgm:prSet>
      <dgm:spPr/>
    </dgm:pt>
    <dgm:pt modelId="{D6ABD47E-7FE7-4096-AE57-0EDECCCE44FE}" type="pres">
      <dgm:prSet presAssocID="{5A903529-042E-4312-BF48-C92E5135511F}" presName="linNode" presStyleCnt="0"/>
      <dgm:spPr/>
    </dgm:pt>
    <dgm:pt modelId="{78CF1E7B-70A4-4AF9-9F74-0ABA945A4D7B}" type="pres">
      <dgm:prSet presAssocID="{5A903529-042E-4312-BF48-C92E5135511F}" presName="parentText" presStyleLbl="node1" presStyleIdx="0" presStyleCnt="1" custScaleX="95358" custScaleY="142811">
        <dgm:presLayoutVars>
          <dgm:chMax val="1"/>
          <dgm:bulletEnabled val="1"/>
        </dgm:presLayoutVars>
      </dgm:prSet>
      <dgm:spPr/>
    </dgm:pt>
    <dgm:pt modelId="{45912713-8643-49BC-8BB5-F57E9FE08AA9}" type="pres">
      <dgm:prSet presAssocID="{5A903529-042E-4312-BF48-C92E5135511F}" presName="descendantText" presStyleLbl="alignAccFollowNode1" presStyleIdx="0" presStyleCnt="1" custScaleX="91560" custScaleY="164282" custLinFactNeighborX="543" custLinFactNeighborY="3850">
        <dgm:presLayoutVars>
          <dgm:bulletEnabled val="1"/>
        </dgm:presLayoutVars>
      </dgm:prSet>
      <dgm:spPr/>
    </dgm:pt>
  </dgm:ptLst>
  <dgm:cxnLst>
    <dgm:cxn modelId="{A1E37B06-72C4-4829-9D94-77DD54B7D648}" type="presOf" srcId="{06C61A84-3A78-4025-8356-FBFF8DB283DF}" destId="{45912713-8643-49BC-8BB5-F57E9FE08AA9}" srcOrd="0" destOrd="2" presId="urn:microsoft.com/office/officeart/2005/8/layout/vList5"/>
    <dgm:cxn modelId="{5D63DE11-2228-471B-B25E-A8FAC4912FC5}" type="presOf" srcId="{F36576F6-2B36-474D-BDCD-AF0BB96E817F}" destId="{45912713-8643-49BC-8BB5-F57E9FE08AA9}" srcOrd="0" destOrd="9" presId="urn:microsoft.com/office/officeart/2005/8/layout/vList5"/>
    <dgm:cxn modelId="{98955419-DD10-4FFB-895F-CFCD3A1673AF}" srcId="{5A903529-042E-4312-BF48-C92E5135511F}" destId="{19C80AB0-D0EC-4930-B9E3-BAD35A1F69C9}" srcOrd="1" destOrd="0" parTransId="{3B38D6F6-42C9-4365-AF5D-795252994F3A}" sibTransId="{67FD823B-1566-4F93-AA06-A914F0549D9F}"/>
    <dgm:cxn modelId="{6C7DC025-9601-4A3A-914A-42727E958B4E}" srcId="{5A903529-042E-4312-BF48-C92E5135511F}" destId="{FEEA3D62-BE8D-4F32-AFAE-305710DAE619}" srcOrd="7" destOrd="0" parTransId="{A639660E-FB91-41EB-A08F-794EB09797D4}" sibTransId="{C394762C-D484-47DB-819A-E91AA55526F1}"/>
    <dgm:cxn modelId="{2051412A-CF4B-47CA-934F-719EC21BA3FE}" type="presOf" srcId="{5A903529-042E-4312-BF48-C92E5135511F}" destId="{78CF1E7B-70A4-4AF9-9F74-0ABA945A4D7B}" srcOrd="0" destOrd="0" presId="urn:microsoft.com/office/officeart/2005/8/layout/vList5"/>
    <dgm:cxn modelId="{ED94AF3B-DA57-4EED-B8BB-B6C4524E3F8D}" type="presOf" srcId="{7E0B97BF-3EB1-4078-BB11-7A159EF7CA9F}" destId="{45912713-8643-49BC-8BB5-F57E9FE08AA9}" srcOrd="0" destOrd="11" presId="urn:microsoft.com/office/officeart/2005/8/layout/vList5"/>
    <dgm:cxn modelId="{79FCBD3D-1CC0-44CC-97DD-438E787F03ED}" srcId="{5A903529-042E-4312-BF48-C92E5135511F}" destId="{5AC5E33A-2E84-40C3-ADE1-18CB7A590572}" srcOrd="12" destOrd="0" parTransId="{CB79080D-7566-4EE3-BEAC-F3560C7266C0}" sibTransId="{7FE576DA-8636-4E1D-9F13-2B9CD237A363}"/>
    <dgm:cxn modelId="{4975063F-2FA5-471C-85BB-143E04383290}" srcId="{5A903529-042E-4312-BF48-C92E5135511F}" destId="{4E1A6DDD-00AD-4857-B362-4D0F9CE902F6}" srcOrd="10" destOrd="0" parTransId="{685F8C86-E895-44BA-93E2-9F9722E7CCD3}" sibTransId="{B5D4E5CC-4199-4B08-9A03-0927E54D77EC}"/>
    <dgm:cxn modelId="{A3796960-0D02-403E-9E20-81E5560F02D1}" type="presOf" srcId="{5D489C6C-9C43-456A-B462-7C02500C981D}" destId="{45912713-8643-49BC-8BB5-F57E9FE08AA9}" srcOrd="0" destOrd="3" presId="urn:microsoft.com/office/officeart/2005/8/layout/vList5"/>
    <dgm:cxn modelId="{D3F03B44-CA6F-4D05-80E3-2ED204C7965B}" srcId="{5A903529-042E-4312-BF48-C92E5135511F}" destId="{7E0B97BF-3EB1-4078-BB11-7A159EF7CA9F}" srcOrd="11" destOrd="0" parTransId="{291B3E77-1C94-476D-B26E-CF5C52BD7672}" sibTransId="{D0C01F0B-9CA7-493D-95EB-BB1BBFFD9E37}"/>
    <dgm:cxn modelId="{26F6A864-2B9E-429F-9B2D-6553AE1D8D8F}" type="presOf" srcId="{19C80AB0-D0EC-4930-B9E3-BAD35A1F69C9}" destId="{45912713-8643-49BC-8BB5-F57E9FE08AA9}" srcOrd="0" destOrd="1" presId="urn:microsoft.com/office/officeart/2005/8/layout/vList5"/>
    <dgm:cxn modelId="{691C1B68-8DEF-4639-BBBF-0292C30FDD15}" srcId="{5A903529-042E-4312-BF48-C92E5135511F}" destId="{F36576F6-2B36-474D-BDCD-AF0BB96E817F}" srcOrd="9" destOrd="0" parTransId="{0D12F8F9-E9B1-4FD5-8167-E3ADAE5E11C0}" sibTransId="{D3992C26-4BB0-4948-947A-27BBC056DA8A}"/>
    <dgm:cxn modelId="{3B29356E-7456-4EB9-B8AB-CC620C1F6060}" type="presOf" srcId="{CEC12161-C342-4A29-A9E2-C3391E9214C1}" destId="{45912713-8643-49BC-8BB5-F57E9FE08AA9}" srcOrd="0" destOrd="8" presId="urn:microsoft.com/office/officeart/2005/8/layout/vList5"/>
    <dgm:cxn modelId="{D107EF4E-8178-4CB3-8B1D-E8C193C97506}" srcId="{5A903529-042E-4312-BF48-C92E5135511F}" destId="{5639A60C-6631-4636-99BC-8902C757A831}" srcOrd="4" destOrd="0" parTransId="{660B729D-BA45-4DF2-A4A2-DC874A4D1CD9}" sibTransId="{1AE0F5A3-5600-4FE6-AF7E-F8A80CADE801}"/>
    <dgm:cxn modelId="{F8857474-F236-4C46-BE2A-FDE1592EAC7C}" srcId="{5A903529-042E-4312-BF48-C92E5135511F}" destId="{06C61A84-3A78-4025-8356-FBFF8DB283DF}" srcOrd="2" destOrd="0" parTransId="{655E0DBA-2EBD-47FE-9ABD-321F65D07117}" sibTransId="{8DED4F04-E6A1-4840-9CCA-A7C806807555}"/>
    <dgm:cxn modelId="{DB6B4375-A4E1-4FEB-A77D-D8930962EDC5}" type="presOf" srcId="{A6491AF1-C0CC-4324-96BC-258E3220586E}" destId="{45912713-8643-49BC-8BB5-F57E9FE08AA9}" srcOrd="0" destOrd="5" presId="urn:microsoft.com/office/officeart/2005/8/layout/vList5"/>
    <dgm:cxn modelId="{ABBC5356-8D8B-49F5-8458-4C8EBE157BD4}" type="presOf" srcId="{96CE2E98-A4F2-422E-8398-FDB62405A84C}" destId="{EAAC5878-B82D-4A95-BD51-54D991FC18D9}" srcOrd="0" destOrd="0" presId="urn:microsoft.com/office/officeart/2005/8/layout/vList5"/>
    <dgm:cxn modelId="{87B6E35A-D13F-48E0-8E0F-E4A6842589E6}" srcId="{5A903529-042E-4312-BF48-C92E5135511F}" destId="{A6491AF1-C0CC-4324-96BC-258E3220586E}" srcOrd="5" destOrd="0" parTransId="{4F4C6CBF-178E-4315-876A-11AAA01DD8E6}" sibTransId="{694B80C8-FF71-4DEF-8E71-A16F1593D931}"/>
    <dgm:cxn modelId="{0FA53D92-A996-47B8-8CC5-CC07A983A7A8}" type="presOf" srcId="{0A9D1467-19E5-4B63-A2D3-83AA9B559658}" destId="{45912713-8643-49BC-8BB5-F57E9FE08AA9}" srcOrd="0" destOrd="0" presId="urn:microsoft.com/office/officeart/2005/8/layout/vList5"/>
    <dgm:cxn modelId="{58E01B98-7FFB-46D0-9F86-ABFD9F821835}" type="presOf" srcId="{22526BE1-02D1-4E76-9102-F3957A26405F}" destId="{45912713-8643-49BC-8BB5-F57E9FE08AA9}" srcOrd="0" destOrd="6" presId="urn:microsoft.com/office/officeart/2005/8/layout/vList5"/>
    <dgm:cxn modelId="{C00F32AC-390A-4677-A7C7-8BAD4DA9176B}" srcId="{5A903529-042E-4312-BF48-C92E5135511F}" destId="{0A9D1467-19E5-4B63-A2D3-83AA9B559658}" srcOrd="0" destOrd="0" parTransId="{72AF27AE-166B-477B-82D2-1FB58F2D3581}" sibTransId="{2FEEE5EB-445A-44ED-B734-ACFA14177A1E}"/>
    <dgm:cxn modelId="{A115BEBC-530B-4B40-B7EC-C6CE3D47C04C}" srcId="{5A903529-042E-4312-BF48-C92E5135511F}" destId="{22526BE1-02D1-4E76-9102-F3957A26405F}" srcOrd="6" destOrd="0" parTransId="{A996E0CF-6994-46C2-99B3-35305AFDF4A5}" sibTransId="{6AEA55C9-06B1-4F7C-918E-4EFCDE5A4E86}"/>
    <dgm:cxn modelId="{54FA3FBD-9116-42C7-B7F8-442D037D932A}" type="presOf" srcId="{FEEA3D62-BE8D-4F32-AFAE-305710DAE619}" destId="{45912713-8643-49BC-8BB5-F57E9FE08AA9}" srcOrd="0" destOrd="7" presId="urn:microsoft.com/office/officeart/2005/8/layout/vList5"/>
    <dgm:cxn modelId="{8CEFA8BD-D928-4C10-8177-66DA6F4B6078}" type="presOf" srcId="{4E1A6DDD-00AD-4857-B362-4D0F9CE902F6}" destId="{45912713-8643-49BC-8BB5-F57E9FE08AA9}" srcOrd="0" destOrd="10" presId="urn:microsoft.com/office/officeart/2005/8/layout/vList5"/>
    <dgm:cxn modelId="{D63B08CA-9CE6-456F-B331-42187B4B4C14}" type="presOf" srcId="{5639A60C-6631-4636-99BC-8902C757A831}" destId="{45912713-8643-49BC-8BB5-F57E9FE08AA9}" srcOrd="0" destOrd="4" presId="urn:microsoft.com/office/officeart/2005/8/layout/vList5"/>
    <dgm:cxn modelId="{27C873D5-6E73-4B3E-BBFF-C4F4F336E4BC}" srcId="{96CE2E98-A4F2-422E-8398-FDB62405A84C}" destId="{5A903529-042E-4312-BF48-C92E5135511F}" srcOrd="0" destOrd="0" parTransId="{614C9F08-7B26-44A2-B729-4F8763515085}" sibTransId="{E4DBCDB7-466D-41D2-8915-CF202C2A5906}"/>
    <dgm:cxn modelId="{AC7CF4F4-70BA-41BD-8DA6-C3E4D4ADE7DB}" srcId="{5A903529-042E-4312-BF48-C92E5135511F}" destId="{5D489C6C-9C43-456A-B462-7C02500C981D}" srcOrd="3" destOrd="0" parTransId="{02E33407-F66E-4DC1-BB58-535E7B863A73}" sibTransId="{30A47E10-B43A-44F9-BFDD-71AA6F3AE941}"/>
    <dgm:cxn modelId="{FDF72CFD-163C-48B0-8A86-2BD762C2FE22}" type="presOf" srcId="{5AC5E33A-2E84-40C3-ADE1-18CB7A590572}" destId="{45912713-8643-49BC-8BB5-F57E9FE08AA9}" srcOrd="0" destOrd="12" presId="urn:microsoft.com/office/officeart/2005/8/layout/vList5"/>
    <dgm:cxn modelId="{3E705FFE-E59C-4165-A639-1DFD552B4DB0}" srcId="{5A903529-042E-4312-BF48-C92E5135511F}" destId="{CEC12161-C342-4A29-A9E2-C3391E9214C1}" srcOrd="8" destOrd="0" parTransId="{53F33078-7E07-40B1-91E6-C54CB107D3D0}" sibTransId="{31F4AC83-04FA-40FA-8C24-AD4E2AB8AFCA}"/>
    <dgm:cxn modelId="{5340F87C-30F3-4E8C-B4FC-9BD8BFD96DCD}" type="presParOf" srcId="{EAAC5878-B82D-4A95-BD51-54D991FC18D9}" destId="{D6ABD47E-7FE7-4096-AE57-0EDECCCE44FE}" srcOrd="0" destOrd="0" presId="urn:microsoft.com/office/officeart/2005/8/layout/vList5"/>
    <dgm:cxn modelId="{C14F797C-D74A-46BC-9986-2E20E4614B74}" type="presParOf" srcId="{D6ABD47E-7FE7-4096-AE57-0EDECCCE44FE}" destId="{78CF1E7B-70A4-4AF9-9F74-0ABA945A4D7B}" srcOrd="0" destOrd="0" presId="urn:microsoft.com/office/officeart/2005/8/layout/vList5"/>
    <dgm:cxn modelId="{1AE98826-B92B-4541-BDC3-C1E6B2CA368D}" type="presParOf" srcId="{D6ABD47E-7FE7-4096-AE57-0EDECCCE44FE}" destId="{45912713-8643-49BC-8BB5-F57E9FE08A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0BB17-184B-4800-8C1E-179C4CAC6CCA}">
      <dsp:nvSpPr>
        <dsp:cNvPr id="0" name=""/>
        <dsp:cNvSpPr/>
      </dsp:nvSpPr>
      <dsp:spPr>
        <a:xfrm rot="5400000">
          <a:off x="-277496" y="548416"/>
          <a:ext cx="3359575" cy="235170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How did the town use ARPA funds?</a:t>
          </a:r>
        </a:p>
      </dsp:txBody>
      <dsp:txXfrm rot="-5400000">
        <a:off x="226441" y="1220330"/>
        <a:ext cx="2351702" cy="1007873"/>
      </dsp:txXfrm>
    </dsp:sp>
    <dsp:sp modelId="{014DA895-FA9E-42D1-A7FD-7EF397DAB270}">
      <dsp:nvSpPr>
        <dsp:cNvPr id="0" name=""/>
        <dsp:cNvSpPr/>
      </dsp:nvSpPr>
      <dsp:spPr>
        <a:xfrm rot="5400000">
          <a:off x="4488719" y="-1849887"/>
          <a:ext cx="2423656" cy="619443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 town received $347,708.94.</a:t>
          </a:r>
        </a:p>
        <a:p>
          <a:pPr marL="171450" lvl="1" indent="-171450" algn="l" defTabSz="800100">
            <a:lnSpc>
              <a:spcPct val="90000"/>
            </a:lnSpc>
            <a:spcBef>
              <a:spcPct val="0"/>
            </a:spcBef>
            <a:spcAft>
              <a:spcPct val="15000"/>
            </a:spcAft>
            <a:buChar char="•"/>
          </a:pPr>
          <a:r>
            <a:rPr lang="en-US" sz="1800" kern="1200" dirty="0"/>
            <a:t>The town used funds:</a:t>
          </a:r>
        </a:p>
        <a:p>
          <a:pPr marL="342900" lvl="2" indent="-171450" algn="l" defTabSz="800100">
            <a:lnSpc>
              <a:spcPct val="90000"/>
            </a:lnSpc>
            <a:spcBef>
              <a:spcPct val="0"/>
            </a:spcBef>
            <a:spcAft>
              <a:spcPct val="15000"/>
            </a:spcAft>
            <a:buChar char="•"/>
          </a:pPr>
          <a:r>
            <a:rPr lang="en-US" sz="1800" kern="1200" dirty="0"/>
            <a:t>AV Equipment in town hall 			$24,500</a:t>
          </a:r>
        </a:p>
        <a:p>
          <a:pPr marL="342900" lvl="2" indent="-171450" algn="l" defTabSz="800100">
            <a:lnSpc>
              <a:spcPct val="90000"/>
            </a:lnSpc>
            <a:spcBef>
              <a:spcPct val="0"/>
            </a:spcBef>
            <a:spcAft>
              <a:spcPct val="15000"/>
            </a:spcAft>
            <a:buChar char="•"/>
          </a:pPr>
          <a:r>
            <a:rPr lang="en-US" sz="1800" kern="1200" dirty="0"/>
            <a:t>Concrete in shed 				$13,500</a:t>
          </a:r>
        </a:p>
        <a:p>
          <a:pPr marL="342900" lvl="2" indent="-171450" algn="l" defTabSz="800100">
            <a:lnSpc>
              <a:spcPct val="90000"/>
            </a:lnSpc>
            <a:spcBef>
              <a:spcPct val="0"/>
            </a:spcBef>
            <a:spcAft>
              <a:spcPct val="15000"/>
            </a:spcAft>
            <a:buChar char="•"/>
          </a:pPr>
          <a:r>
            <a:rPr lang="en-US" sz="1800" kern="1200" dirty="0"/>
            <a:t>Badger Book					$8,545</a:t>
          </a:r>
        </a:p>
        <a:p>
          <a:pPr marL="342900" lvl="2" indent="-171450" algn="l" defTabSz="800100">
            <a:lnSpc>
              <a:spcPct val="90000"/>
            </a:lnSpc>
            <a:spcBef>
              <a:spcPct val="0"/>
            </a:spcBef>
            <a:spcAft>
              <a:spcPct val="15000"/>
            </a:spcAft>
            <a:buChar char="•"/>
          </a:pPr>
          <a:r>
            <a:rPr lang="en-US" sz="1800" kern="1200" dirty="0"/>
            <a:t>Curbside 					$191,033</a:t>
          </a:r>
        </a:p>
        <a:p>
          <a:pPr marL="342900" lvl="2" indent="-171450" algn="l" defTabSz="800100">
            <a:lnSpc>
              <a:spcPct val="90000"/>
            </a:lnSpc>
            <a:spcBef>
              <a:spcPct val="0"/>
            </a:spcBef>
            <a:spcAft>
              <a:spcPct val="15000"/>
            </a:spcAft>
            <a:buChar char="•"/>
          </a:pPr>
          <a:r>
            <a:rPr lang="en-US" sz="1800" kern="1200" dirty="0"/>
            <a:t>Remodel town hall administrative offices	$96,090</a:t>
          </a:r>
        </a:p>
        <a:p>
          <a:pPr marL="342900" lvl="2" indent="-171450" algn="l" defTabSz="800100">
            <a:lnSpc>
              <a:spcPct val="90000"/>
            </a:lnSpc>
            <a:spcBef>
              <a:spcPct val="0"/>
            </a:spcBef>
            <a:spcAft>
              <a:spcPct val="15000"/>
            </a:spcAft>
            <a:buChar char="•"/>
          </a:pPr>
          <a:r>
            <a:rPr lang="en-US" sz="1800" kern="1200" dirty="0"/>
            <a:t>Emergency Radios				$14,040</a:t>
          </a:r>
        </a:p>
      </dsp:txBody>
      <dsp:txXfrm rot="-5400000">
        <a:off x="2603331" y="153814"/>
        <a:ext cx="6076121" cy="2187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12713-8643-49BC-8BB5-F57E9FE08AA9}">
      <dsp:nvSpPr>
        <dsp:cNvPr id="0" name=""/>
        <dsp:cNvSpPr/>
      </dsp:nvSpPr>
      <dsp:spPr>
        <a:xfrm rot="5400000">
          <a:off x="5116876" y="-442110"/>
          <a:ext cx="5099270" cy="666449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Increase in shared revenue to $125,835</a:t>
          </a:r>
        </a:p>
        <a:p>
          <a:pPr marL="228600" lvl="1" indent="-228600" algn="l" defTabSz="1066800">
            <a:lnSpc>
              <a:spcPct val="90000"/>
            </a:lnSpc>
            <a:spcBef>
              <a:spcPct val="0"/>
            </a:spcBef>
            <a:spcAft>
              <a:spcPct val="15000"/>
            </a:spcAft>
            <a:buChar char="•"/>
          </a:pPr>
          <a:r>
            <a:rPr lang="en-US" sz="2400" kern="1200" dirty="0"/>
            <a:t>Collect 2023 curbside expense $97,788</a:t>
          </a:r>
        </a:p>
        <a:p>
          <a:pPr marL="228600" lvl="1" indent="-228600" algn="l" defTabSz="1066800">
            <a:lnSpc>
              <a:spcPct val="90000"/>
            </a:lnSpc>
            <a:spcBef>
              <a:spcPct val="0"/>
            </a:spcBef>
            <a:spcAft>
              <a:spcPct val="15000"/>
            </a:spcAft>
            <a:buChar char="•"/>
          </a:pPr>
          <a:r>
            <a:rPr lang="en-US" sz="2400" kern="1200" dirty="0"/>
            <a:t>No increase in state highway aid $142,961</a:t>
          </a:r>
        </a:p>
        <a:p>
          <a:pPr marL="228600" lvl="1" indent="-228600" algn="l" defTabSz="1066800">
            <a:lnSpc>
              <a:spcPct val="90000"/>
            </a:lnSpc>
            <a:spcBef>
              <a:spcPct val="0"/>
            </a:spcBef>
            <a:spcAft>
              <a:spcPct val="15000"/>
            </a:spcAft>
            <a:buChar char="•"/>
          </a:pPr>
          <a:r>
            <a:rPr lang="en-US" sz="2400" kern="1200" dirty="0"/>
            <a:t>Decrease in fees collected at TORC $5,200</a:t>
          </a:r>
        </a:p>
        <a:p>
          <a:pPr marL="228600" lvl="1" indent="-228600" algn="l" defTabSz="1066800">
            <a:lnSpc>
              <a:spcPct val="90000"/>
            </a:lnSpc>
            <a:spcBef>
              <a:spcPct val="0"/>
            </a:spcBef>
            <a:spcAft>
              <a:spcPct val="15000"/>
            </a:spcAft>
            <a:buChar char="•"/>
          </a:pPr>
          <a:r>
            <a:rPr lang="en-US" sz="2400" kern="1200" dirty="0"/>
            <a:t>Variable interest income $15,000</a:t>
          </a:r>
        </a:p>
        <a:p>
          <a:pPr marL="228600" lvl="1" indent="-228600" algn="l" defTabSz="1066800">
            <a:lnSpc>
              <a:spcPct val="90000"/>
            </a:lnSpc>
            <a:spcBef>
              <a:spcPct val="0"/>
            </a:spcBef>
            <a:spcAft>
              <a:spcPct val="15000"/>
            </a:spcAft>
            <a:buChar char="•"/>
          </a:pPr>
          <a:r>
            <a:rPr lang="en-US" sz="2400" kern="1200" dirty="0"/>
            <a:t>Sale of highway equipment $75,000</a:t>
          </a:r>
        </a:p>
        <a:p>
          <a:pPr marL="228600" lvl="1" indent="-228600" algn="l" defTabSz="1066800">
            <a:lnSpc>
              <a:spcPct val="90000"/>
            </a:lnSpc>
            <a:spcBef>
              <a:spcPct val="0"/>
            </a:spcBef>
            <a:spcAft>
              <a:spcPct val="15000"/>
            </a:spcAft>
            <a:buChar char="•"/>
          </a:pPr>
          <a:r>
            <a:rPr lang="en-US" sz="2400" kern="1200" dirty="0"/>
            <a:t>Carryover of 2023 loan for equipment $263,923</a:t>
          </a:r>
        </a:p>
        <a:p>
          <a:pPr marL="228600" lvl="1" indent="-228600" algn="l" defTabSz="1066800">
            <a:lnSpc>
              <a:spcPct val="90000"/>
            </a:lnSpc>
            <a:spcBef>
              <a:spcPct val="0"/>
            </a:spcBef>
            <a:spcAft>
              <a:spcPct val="15000"/>
            </a:spcAft>
            <a:buChar char="•"/>
          </a:pPr>
          <a:r>
            <a:rPr lang="en-US" sz="2400" kern="1200" dirty="0"/>
            <a:t>Add ARPA funds for curbside $61,854</a:t>
          </a:r>
        </a:p>
        <a:p>
          <a:pPr marL="228600" lvl="1" indent="-228600" algn="l" defTabSz="1066800">
            <a:lnSpc>
              <a:spcPct val="90000"/>
            </a:lnSpc>
            <a:spcBef>
              <a:spcPct val="0"/>
            </a:spcBef>
            <a:spcAft>
              <a:spcPct val="15000"/>
            </a:spcAft>
            <a:buChar char="•"/>
          </a:pPr>
          <a:r>
            <a:rPr lang="en-US" sz="2400" kern="1200" dirty="0"/>
            <a:t>Increase OAFED capital equipment loan $81,378</a:t>
          </a:r>
        </a:p>
      </dsp:txBody>
      <dsp:txXfrm rot="-5400000">
        <a:off x="4334266" y="589426"/>
        <a:ext cx="6415564" cy="4601418"/>
      </dsp:txXfrm>
    </dsp:sp>
    <dsp:sp modelId="{78CF1E7B-70A4-4AF9-9F74-0ABA945A4D7B}">
      <dsp:nvSpPr>
        <dsp:cNvPr id="0" name=""/>
        <dsp:cNvSpPr/>
      </dsp:nvSpPr>
      <dsp:spPr>
        <a:xfrm>
          <a:off x="407754" y="122"/>
          <a:ext cx="3904278" cy="55410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Revenues</a:t>
          </a:r>
          <a:r>
            <a:rPr lang="en-US" sz="4900" kern="1200" dirty="0"/>
            <a:t>	</a:t>
          </a:r>
        </a:p>
      </dsp:txBody>
      <dsp:txXfrm>
        <a:off x="598345" y="190713"/>
        <a:ext cx="3523096" cy="5159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12713-8643-49BC-8BB5-F57E9FE08AA9}">
      <dsp:nvSpPr>
        <dsp:cNvPr id="0" name=""/>
        <dsp:cNvSpPr/>
      </dsp:nvSpPr>
      <dsp:spPr>
        <a:xfrm rot="5400000">
          <a:off x="5116876" y="-442110"/>
          <a:ext cx="5099270" cy="666449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Increase legal fees $12,000</a:t>
          </a:r>
        </a:p>
        <a:p>
          <a:pPr marL="228600" lvl="1" indent="-228600" algn="l" defTabSz="889000">
            <a:lnSpc>
              <a:spcPct val="90000"/>
            </a:lnSpc>
            <a:spcBef>
              <a:spcPct val="0"/>
            </a:spcBef>
            <a:spcAft>
              <a:spcPct val="15000"/>
            </a:spcAft>
            <a:buChar char="•"/>
          </a:pPr>
          <a:r>
            <a:rPr lang="en-US" sz="2000" kern="1200" dirty="0"/>
            <a:t>Increase legislative fees $18,386</a:t>
          </a:r>
        </a:p>
        <a:p>
          <a:pPr marL="228600" lvl="1" indent="-228600" algn="l" defTabSz="889000">
            <a:lnSpc>
              <a:spcPct val="90000"/>
            </a:lnSpc>
            <a:spcBef>
              <a:spcPct val="0"/>
            </a:spcBef>
            <a:spcAft>
              <a:spcPct val="15000"/>
            </a:spcAft>
            <a:buChar char="•"/>
          </a:pPr>
          <a:r>
            <a:rPr lang="en-US" sz="2000" kern="1200" dirty="0"/>
            <a:t>Increase election expense $14,050</a:t>
          </a:r>
        </a:p>
        <a:p>
          <a:pPr marL="228600" lvl="1" indent="-228600" algn="l" defTabSz="889000">
            <a:lnSpc>
              <a:spcPct val="90000"/>
            </a:lnSpc>
            <a:spcBef>
              <a:spcPct val="0"/>
            </a:spcBef>
            <a:spcAft>
              <a:spcPct val="15000"/>
            </a:spcAft>
            <a:buChar char="•"/>
          </a:pPr>
          <a:r>
            <a:rPr lang="en-US" sz="2000" kern="1200" dirty="0"/>
            <a:t>Remove constable expense $0</a:t>
          </a:r>
        </a:p>
        <a:p>
          <a:pPr marL="228600" lvl="1" indent="-228600" algn="l" defTabSz="889000">
            <a:lnSpc>
              <a:spcPct val="90000"/>
            </a:lnSpc>
            <a:spcBef>
              <a:spcPct val="0"/>
            </a:spcBef>
            <a:spcAft>
              <a:spcPct val="15000"/>
            </a:spcAft>
            <a:buChar char="•"/>
          </a:pPr>
          <a:r>
            <a:rPr lang="en-US" sz="2000" kern="1200" dirty="0"/>
            <a:t>Increase supplemental police services $5,310</a:t>
          </a:r>
        </a:p>
        <a:p>
          <a:pPr marL="228600" lvl="1" indent="-228600" algn="l" defTabSz="889000">
            <a:lnSpc>
              <a:spcPct val="90000"/>
            </a:lnSpc>
            <a:spcBef>
              <a:spcPct val="0"/>
            </a:spcBef>
            <a:spcAft>
              <a:spcPct val="15000"/>
            </a:spcAft>
            <a:buChar char="•"/>
          </a:pPr>
          <a:r>
            <a:rPr lang="en-US" sz="2000" kern="1200" dirty="0"/>
            <a:t>Increase OAFED $276,750</a:t>
          </a:r>
        </a:p>
        <a:p>
          <a:pPr marL="228600" lvl="1" indent="-228600" algn="l" defTabSz="889000">
            <a:lnSpc>
              <a:spcPct val="90000"/>
            </a:lnSpc>
            <a:spcBef>
              <a:spcPct val="0"/>
            </a:spcBef>
            <a:spcAft>
              <a:spcPct val="15000"/>
            </a:spcAft>
            <a:buChar char="•"/>
          </a:pPr>
          <a:r>
            <a:rPr lang="en-US" sz="2000" kern="1200" dirty="0"/>
            <a:t>Decrease major roadwork $140,000</a:t>
          </a:r>
        </a:p>
        <a:p>
          <a:pPr marL="228600" lvl="1" indent="-228600" algn="l" defTabSz="889000">
            <a:lnSpc>
              <a:spcPct val="90000"/>
            </a:lnSpc>
            <a:spcBef>
              <a:spcPct val="0"/>
            </a:spcBef>
            <a:spcAft>
              <a:spcPct val="15000"/>
            </a:spcAft>
            <a:buChar char="•"/>
          </a:pPr>
          <a:r>
            <a:rPr lang="en-US" sz="2000" kern="1200" dirty="0"/>
            <a:t>Decrease solid waste salaries $15,954 </a:t>
          </a:r>
        </a:p>
        <a:p>
          <a:pPr marL="228600" lvl="1" indent="-228600" algn="l" defTabSz="889000">
            <a:lnSpc>
              <a:spcPct val="90000"/>
            </a:lnSpc>
            <a:spcBef>
              <a:spcPct val="0"/>
            </a:spcBef>
            <a:spcAft>
              <a:spcPct val="15000"/>
            </a:spcAft>
            <a:buChar char="•"/>
          </a:pPr>
          <a:r>
            <a:rPr lang="en-US" sz="2000" kern="1200" dirty="0"/>
            <a:t>Increase solid waste expense curbside $141,460</a:t>
          </a:r>
        </a:p>
        <a:p>
          <a:pPr marL="228600" lvl="1" indent="-228600" algn="l" defTabSz="889000">
            <a:lnSpc>
              <a:spcPct val="90000"/>
            </a:lnSpc>
            <a:spcBef>
              <a:spcPct val="0"/>
            </a:spcBef>
            <a:spcAft>
              <a:spcPct val="15000"/>
            </a:spcAft>
            <a:buChar char="•"/>
          </a:pPr>
          <a:r>
            <a:rPr lang="en-US" sz="2000" kern="1200" dirty="0"/>
            <a:t>Increase recycling expense curbside $66,860</a:t>
          </a:r>
        </a:p>
        <a:p>
          <a:pPr marL="228600" lvl="1" indent="-228600" algn="l" defTabSz="889000">
            <a:lnSpc>
              <a:spcPct val="90000"/>
            </a:lnSpc>
            <a:spcBef>
              <a:spcPct val="0"/>
            </a:spcBef>
            <a:spcAft>
              <a:spcPct val="15000"/>
            </a:spcAft>
            <a:buChar char="•"/>
          </a:pPr>
          <a:r>
            <a:rPr lang="en-US" sz="2000" kern="1200" dirty="0"/>
            <a:t>Contribution to senior center $60,000</a:t>
          </a:r>
        </a:p>
        <a:p>
          <a:pPr marL="228600" lvl="1" indent="-228600" algn="l" defTabSz="889000">
            <a:lnSpc>
              <a:spcPct val="90000"/>
            </a:lnSpc>
            <a:spcBef>
              <a:spcPct val="0"/>
            </a:spcBef>
            <a:spcAft>
              <a:spcPct val="15000"/>
            </a:spcAft>
            <a:buChar char="•"/>
          </a:pPr>
          <a:r>
            <a:rPr lang="en-US" sz="2000" kern="1200" dirty="0"/>
            <a:t>Increase youth center contribution $5,000</a:t>
          </a:r>
        </a:p>
        <a:p>
          <a:pPr marL="228600" lvl="1" indent="-228600" algn="l" defTabSz="889000">
            <a:lnSpc>
              <a:spcPct val="90000"/>
            </a:lnSpc>
            <a:spcBef>
              <a:spcPct val="0"/>
            </a:spcBef>
            <a:spcAft>
              <a:spcPct val="15000"/>
            </a:spcAft>
            <a:buChar char="•"/>
          </a:pPr>
          <a:r>
            <a:rPr lang="en-US" sz="2000" kern="1200" dirty="0"/>
            <a:t>Increase OCA media contribution $4,000</a:t>
          </a:r>
        </a:p>
      </dsp:txBody>
      <dsp:txXfrm rot="-5400000">
        <a:off x="4334266" y="589426"/>
        <a:ext cx="6415564" cy="4601418"/>
      </dsp:txXfrm>
    </dsp:sp>
    <dsp:sp modelId="{78CF1E7B-70A4-4AF9-9F74-0ABA945A4D7B}">
      <dsp:nvSpPr>
        <dsp:cNvPr id="0" name=""/>
        <dsp:cNvSpPr/>
      </dsp:nvSpPr>
      <dsp:spPr>
        <a:xfrm>
          <a:off x="407754" y="122"/>
          <a:ext cx="3904278" cy="55410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Expenditures</a:t>
          </a:r>
          <a:r>
            <a:rPr lang="en-US" sz="4900" kern="1200" dirty="0"/>
            <a:t>	</a:t>
          </a:r>
        </a:p>
      </dsp:txBody>
      <dsp:txXfrm>
        <a:off x="598345" y="190713"/>
        <a:ext cx="3523096" cy="51598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0" tIns="46240" rIns="92480" bIns="46240" rtlCol="0"/>
          <a:lstStyle>
            <a:lvl1pPr algn="l">
              <a:defRPr sz="1300"/>
            </a:lvl1pPr>
          </a:lstStyle>
          <a:p>
            <a:endParaRPr/>
          </a:p>
        </p:txBody>
      </p:sp>
      <p:sp>
        <p:nvSpPr>
          <p:cNvPr id="3" name="Date Placeholder 2"/>
          <p:cNvSpPr>
            <a:spLocks noGrp="1"/>
          </p:cNvSpPr>
          <p:nvPr>
            <p:ph type="dt" sz="quarter" idx="1"/>
          </p:nvPr>
        </p:nvSpPr>
        <p:spPr>
          <a:xfrm>
            <a:off x="3936769" y="1"/>
            <a:ext cx="3011699" cy="463408"/>
          </a:xfrm>
          <a:prstGeom prst="rect">
            <a:avLst/>
          </a:prstGeom>
        </p:spPr>
        <p:txBody>
          <a:bodyPr vert="horz" lIns="92480" tIns="46240" rIns="92480" bIns="46240" rtlCol="0"/>
          <a:lstStyle>
            <a:lvl1pPr algn="r">
              <a:defRPr sz="1300"/>
            </a:lvl1pPr>
          </a:lstStyle>
          <a:p>
            <a:fld id="{20EA5F0D-C1DC-412F-A146-DDB3A74B588F}" type="datetimeFigureOut">
              <a:rPr lang="en-US"/>
              <a:t>11/16/2023</a:t>
            </a:fld>
            <a:endParaRPr/>
          </a:p>
        </p:txBody>
      </p:sp>
      <p:sp>
        <p:nvSpPr>
          <p:cNvPr id="4" name="Footer Placeholder 3"/>
          <p:cNvSpPr>
            <a:spLocks noGrp="1"/>
          </p:cNvSpPr>
          <p:nvPr>
            <p:ph type="ftr" sz="quarter" idx="2"/>
          </p:nvPr>
        </p:nvSpPr>
        <p:spPr>
          <a:xfrm>
            <a:off x="0" y="8772671"/>
            <a:ext cx="3011699" cy="463407"/>
          </a:xfrm>
          <a:prstGeom prst="rect">
            <a:avLst/>
          </a:prstGeom>
        </p:spPr>
        <p:txBody>
          <a:bodyPr vert="horz" lIns="92480" tIns="46240" rIns="92480" bIns="46240" rtlCol="0" anchor="b"/>
          <a:lstStyle>
            <a:lvl1pPr algn="l">
              <a:defRPr sz="1300"/>
            </a:lvl1pPr>
          </a:lstStyle>
          <a:p>
            <a:endParaRPr/>
          </a:p>
        </p:txBody>
      </p:sp>
      <p:sp>
        <p:nvSpPr>
          <p:cNvPr id="5" name="Slide Number Placeholder 4"/>
          <p:cNvSpPr>
            <a:spLocks noGrp="1"/>
          </p:cNvSpPr>
          <p:nvPr>
            <p:ph type="sldNum" sz="quarter" idx="3"/>
          </p:nvPr>
        </p:nvSpPr>
        <p:spPr>
          <a:xfrm>
            <a:off x="3936769" y="8772671"/>
            <a:ext cx="3011699" cy="463407"/>
          </a:xfrm>
          <a:prstGeom prst="rect">
            <a:avLst/>
          </a:prstGeom>
        </p:spPr>
        <p:txBody>
          <a:bodyPr vert="horz" lIns="92480" tIns="46240" rIns="92480" bIns="46240" rtlCol="0" anchor="b"/>
          <a:lstStyle>
            <a:lvl1pPr algn="r">
              <a:defRPr sz="13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0" tIns="46240" rIns="92480" bIns="46240" rtlCol="0"/>
          <a:lstStyle>
            <a:lvl1pPr algn="l">
              <a:defRPr sz="1300"/>
            </a:lvl1pPr>
          </a:lstStyle>
          <a:p>
            <a:endParaRPr/>
          </a:p>
        </p:txBody>
      </p:sp>
      <p:sp>
        <p:nvSpPr>
          <p:cNvPr id="3" name="Date Placeholder 2"/>
          <p:cNvSpPr>
            <a:spLocks noGrp="1"/>
          </p:cNvSpPr>
          <p:nvPr>
            <p:ph type="dt" idx="1"/>
          </p:nvPr>
        </p:nvSpPr>
        <p:spPr>
          <a:xfrm>
            <a:off x="3936769" y="1"/>
            <a:ext cx="3011699" cy="463408"/>
          </a:xfrm>
          <a:prstGeom prst="rect">
            <a:avLst/>
          </a:prstGeom>
        </p:spPr>
        <p:txBody>
          <a:bodyPr vert="horz" lIns="92480" tIns="46240" rIns="92480" bIns="46240" rtlCol="0"/>
          <a:lstStyle>
            <a:lvl1pPr algn="r">
              <a:defRPr sz="1300"/>
            </a:lvl1pPr>
          </a:lstStyle>
          <a:p>
            <a:fld id="{A8CDE508-72C8-4AB5-AA9C-1584D31690E0}" type="datetimeFigureOut">
              <a:rPr lang="en-US"/>
              <a:t>11/16/2023</a:t>
            </a:fld>
            <a:endParaRPr/>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0" tIns="46240" rIns="92480" bIns="46240" rtlCol="0" anchor="ctr"/>
          <a:lstStyle/>
          <a:p>
            <a:endParaRPr/>
          </a:p>
        </p:txBody>
      </p:sp>
      <p:sp>
        <p:nvSpPr>
          <p:cNvPr id="5" name="Notes Placeholder 4"/>
          <p:cNvSpPr>
            <a:spLocks noGrp="1"/>
          </p:cNvSpPr>
          <p:nvPr>
            <p:ph type="body" sz="quarter" idx="3"/>
          </p:nvPr>
        </p:nvSpPr>
        <p:spPr>
          <a:xfrm>
            <a:off x="695008" y="4444863"/>
            <a:ext cx="5560060" cy="3117175"/>
          </a:xfrm>
          <a:prstGeom prst="rect">
            <a:avLst/>
          </a:prstGeom>
        </p:spPr>
        <p:txBody>
          <a:bodyPr vert="horz" lIns="92480" tIns="46240" rIns="92480" bIns="4624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480" tIns="46240" rIns="92480" bIns="46240" rtlCol="0" anchor="b"/>
          <a:lstStyle>
            <a:lvl1pPr algn="l">
              <a:defRPr sz="1300"/>
            </a:lvl1pPr>
          </a:lstStyle>
          <a:p>
            <a:endParaRPr/>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480" tIns="46240" rIns="92480" bIns="46240" rtlCol="0" anchor="b"/>
          <a:lstStyle>
            <a:lvl1pPr algn="r">
              <a:defRPr sz="13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274742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162067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5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35178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7876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0844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40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184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10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2472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7530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12907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9758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3885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93782&amp;picture=new-home-construction"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rrbb.com/the-american-rescue-plan-act-provides-sweeping-relief-measures-for-eligible-families-and-businesses-2/" TargetMode="External"/><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gotcredit/32906836048/"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7F4050-631D-45C3-8C16-7BD478217AF5}"/>
              </a:ext>
            </a:extLst>
          </p:cNvPr>
          <p:cNvPicPr>
            <a:picLocks noChangeAspect="1"/>
          </p:cNvPicPr>
          <p:nvPr/>
        </p:nvPicPr>
        <p:blipFill rotWithShape="1">
          <a:blip r:embed="rId2">
            <a:alphaModFix amt="35000"/>
          </a:blip>
          <a:srcRect t="10561" b="14439"/>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fontScale="90000"/>
          </a:bodyPr>
          <a:lstStyle/>
          <a:p>
            <a:r>
              <a:rPr lang="en-US" dirty="0">
                <a:solidFill>
                  <a:srgbClr val="FFFFFF"/>
                </a:solidFill>
              </a:rPr>
              <a:t>Town of Oregon</a:t>
            </a:r>
            <a:br>
              <a:rPr lang="en-US" dirty="0">
                <a:solidFill>
                  <a:srgbClr val="FFFFFF"/>
                </a:solidFill>
              </a:rPr>
            </a:br>
            <a:r>
              <a:rPr lang="en-US" dirty="0">
                <a:solidFill>
                  <a:srgbClr val="FFFFFF"/>
                </a:solidFill>
              </a:rPr>
              <a:t>2024 Proposed Budget &amp; Approval of 2023 Tax Levy</a:t>
            </a:r>
          </a:p>
        </p:txBody>
      </p:sp>
      <p:sp>
        <p:nvSpPr>
          <p:cNvPr id="5" name="Subtitle 4"/>
          <p:cNvSpPr>
            <a:spLocks noGrp="1"/>
          </p:cNvSpPr>
          <p:nvPr>
            <p:ph type="subTitle" idx="1"/>
          </p:nvPr>
        </p:nvSpPr>
        <p:spPr>
          <a:xfrm>
            <a:off x="1100051" y="4455620"/>
            <a:ext cx="10058400" cy="1143000"/>
          </a:xfrm>
        </p:spPr>
        <p:txBody>
          <a:bodyPr>
            <a:normAutofit/>
          </a:bodyPr>
          <a:lstStyle/>
          <a:p>
            <a:r>
              <a:rPr lang="en-US" sz="3000" dirty="0">
                <a:solidFill>
                  <a:srgbClr val="FFFFFF"/>
                </a:solidFill>
              </a:rPr>
              <a:t>Public Hearing &amp; Special Meeting OF ELECTORS</a:t>
            </a:r>
          </a:p>
          <a:p>
            <a:r>
              <a:rPr lang="en-US" sz="3000" dirty="0">
                <a:solidFill>
                  <a:srgbClr val="FFFFFF"/>
                </a:solidFill>
              </a:rPr>
              <a:t>November 16, 2023, at 6:00PM</a:t>
            </a:r>
          </a:p>
        </p:txBody>
      </p:sp>
      <p:cxnSp>
        <p:nvCxnSpPr>
          <p:cNvPr id="13" name="Straight Connector 12">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5067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56" y="0"/>
            <a:ext cx="9133730" cy="689716"/>
          </a:xfrm>
        </p:spPr>
        <p:txBody>
          <a:bodyPr>
            <a:normAutofit fontScale="90000"/>
          </a:bodyPr>
          <a:lstStyle/>
          <a:p>
            <a:r>
              <a:rPr lang="en-US" dirty="0"/>
              <a:t>2024 Proposed Budget</a:t>
            </a:r>
          </a:p>
        </p:txBody>
      </p:sp>
      <p:graphicFrame>
        <p:nvGraphicFramePr>
          <p:cNvPr id="4" name="Content Placeholder 3">
            <a:extLst>
              <a:ext uri="{FF2B5EF4-FFF2-40B4-BE49-F238E27FC236}">
                <a16:creationId xmlns:a16="http://schemas.microsoft.com/office/drawing/2014/main" id="{5A05E0F4-7CD1-4A58-88BD-99D593E516DA}"/>
              </a:ext>
            </a:extLst>
          </p:cNvPr>
          <p:cNvGraphicFramePr>
            <a:graphicFrameLocks noGrp="1"/>
          </p:cNvGraphicFramePr>
          <p:nvPr>
            <p:ph sz="half" idx="1"/>
            <p:extLst>
              <p:ext uri="{D42A27DB-BD31-4B8C-83A1-F6EECF244321}">
                <p14:modId xmlns:p14="http://schemas.microsoft.com/office/powerpoint/2010/main" val="1477438331"/>
              </p:ext>
            </p:extLst>
          </p:nvPr>
        </p:nvGraphicFramePr>
        <p:xfrm>
          <a:off x="580125" y="906175"/>
          <a:ext cx="5211076" cy="4952111"/>
        </p:xfrm>
        <a:graphic>
          <a:graphicData uri="http://schemas.openxmlformats.org/drawingml/2006/table">
            <a:tbl>
              <a:tblPr firstRow="1" bandRow="1">
                <a:tableStyleId>{16D9F66E-5EB9-4882-86FB-DCBF35E3C3E4}</a:tableStyleId>
              </a:tblPr>
              <a:tblGrid>
                <a:gridCol w="2605538">
                  <a:extLst>
                    <a:ext uri="{9D8B030D-6E8A-4147-A177-3AD203B41FA5}">
                      <a16:colId xmlns:a16="http://schemas.microsoft.com/office/drawing/2014/main" val="1082040479"/>
                    </a:ext>
                  </a:extLst>
                </a:gridCol>
                <a:gridCol w="2605538">
                  <a:extLst>
                    <a:ext uri="{9D8B030D-6E8A-4147-A177-3AD203B41FA5}">
                      <a16:colId xmlns:a16="http://schemas.microsoft.com/office/drawing/2014/main" val="4281846116"/>
                    </a:ext>
                  </a:extLst>
                </a:gridCol>
              </a:tblGrid>
              <a:tr h="485103">
                <a:tc gridSpan="2">
                  <a:txBody>
                    <a:bodyPr/>
                    <a:lstStyle/>
                    <a:p>
                      <a:r>
                        <a:rPr lang="en-US" sz="2400"/>
                        <a:t>Revenues</a:t>
                      </a:r>
                      <a:endParaRPr lang="en-US" sz="2400" b="1"/>
                    </a:p>
                  </a:txBody>
                  <a:tcPr/>
                </a:tc>
                <a:tc hMerge="1">
                  <a:txBody>
                    <a:bodyPr/>
                    <a:lstStyle/>
                    <a:p>
                      <a:pPr algn="r"/>
                      <a:endParaRPr lang="en-US" b="0"/>
                    </a:p>
                  </a:txBody>
                  <a:tcPr/>
                </a:tc>
                <a:extLst>
                  <a:ext uri="{0D108BD9-81ED-4DB2-BD59-A6C34878D82A}">
                    <a16:rowId xmlns:a16="http://schemas.microsoft.com/office/drawing/2014/main" val="1056938667"/>
                  </a:ext>
                </a:extLst>
              </a:tr>
              <a:tr h="393473">
                <a:tc>
                  <a:txBody>
                    <a:bodyPr/>
                    <a:lstStyle/>
                    <a:p>
                      <a:r>
                        <a:rPr lang="en-US" dirty="0"/>
                        <a:t>Property Taxes</a:t>
                      </a:r>
                      <a:endParaRPr lang="en-US" b="0" dirty="0"/>
                    </a:p>
                  </a:txBody>
                  <a:tcPr/>
                </a:tc>
                <a:tc>
                  <a:txBody>
                    <a:bodyPr/>
                    <a:lstStyle/>
                    <a:p>
                      <a:pPr algn="r"/>
                      <a:r>
                        <a:rPr lang="en-US" dirty="0"/>
                        <a:t>$1,</a:t>
                      </a:r>
                      <a:r>
                        <a:rPr lang="en-US" b="0" dirty="0"/>
                        <a:t> 179,293</a:t>
                      </a:r>
                      <a:endParaRPr lang="en-US" dirty="0"/>
                    </a:p>
                  </a:txBody>
                  <a:tcPr/>
                </a:tc>
                <a:extLst>
                  <a:ext uri="{0D108BD9-81ED-4DB2-BD59-A6C34878D82A}">
                    <a16:rowId xmlns:a16="http://schemas.microsoft.com/office/drawing/2014/main" val="3832997770"/>
                  </a:ext>
                </a:extLst>
              </a:tr>
              <a:tr h="393473">
                <a:tc>
                  <a:txBody>
                    <a:bodyPr/>
                    <a:lstStyle/>
                    <a:p>
                      <a:r>
                        <a:rPr lang="en-US" b="0" dirty="0"/>
                        <a:t>Special Assessment</a:t>
                      </a:r>
                    </a:p>
                  </a:txBody>
                  <a:tcPr/>
                </a:tc>
                <a:tc>
                  <a:txBody>
                    <a:bodyPr/>
                    <a:lstStyle/>
                    <a:p>
                      <a:pPr algn="r"/>
                      <a:r>
                        <a:rPr lang="en-US" dirty="0"/>
                        <a:t>$97,788</a:t>
                      </a:r>
                    </a:p>
                  </a:txBody>
                  <a:tcPr/>
                </a:tc>
                <a:extLst>
                  <a:ext uri="{0D108BD9-81ED-4DB2-BD59-A6C34878D82A}">
                    <a16:rowId xmlns:a16="http://schemas.microsoft.com/office/drawing/2014/main" val="1217796676"/>
                  </a:ext>
                </a:extLst>
              </a:tr>
              <a:tr h="393473">
                <a:tc>
                  <a:txBody>
                    <a:bodyPr/>
                    <a:lstStyle/>
                    <a:p>
                      <a:r>
                        <a:rPr lang="en-US" b="0" dirty="0"/>
                        <a:t>Other Taxes</a:t>
                      </a:r>
                    </a:p>
                  </a:txBody>
                  <a:tcPr/>
                </a:tc>
                <a:tc>
                  <a:txBody>
                    <a:bodyPr/>
                    <a:lstStyle/>
                    <a:p>
                      <a:pPr algn="r"/>
                      <a:r>
                        <a:rPr lang="en-US" dirty="0"/>
                        <a:t>$1,600</a:t>
                      </a:r>
                    </a:p>
                  </a:txBody>
                  <a:tcPr/>
                </a:tc>
                <a:extLst>
                  <a:ext uri="{0D108BD9-81ED-4DB2-BD59-A6C34878D82A}">
                    <a16:rowId xmlns:a16="http://schemas.microsoft.com/office/drawing/2014/main" val="3638855130"/>
                  </a:ext>
                </a:extLst>
              </a:tr>
              <a:tr h="679144">
                <a:tc>
                  <a:txBody>
                    <a:bodyPr/>
                    <a:lstStyle/>
                    <a:p>
                      <a:r>
                        <a:rPr lang="en-US" dirty="0"/>
                        <a:t>Intergovernmental Revenues</a:t>
                      </a:r>
                    </a:p>
                  </a:txBody>
                  <a:tcPr/>
                </a:tc>
                <a:tc>
                  <a:txBody>
                    <a:bodyPr/>
                    <a:lstStyle/>
                    <a:p>
                      <a:pPr algn="r"/>
                      <a:r>
                        <a:rPr lang="en-US" dirty="0"/>
                        <a:t>$318,833</a:t>
                      </a:r>
                    </a:p>
                  </a:txBody>
                  <a:tcPr/>
                </a:tc>
                <a:extLst>
                  <a:ext uri="{0D108BD9-81ED-4DB2-BD59-A6C34878D82A}">
                    <a16:rowId xmlns:a16="http://schemas.microsoft.com/office/drawing/2014/main" val="2588764835"/>
                  </a:ext>
                </a:extLst>
              </a:tr>
              <a:tr h="393473">
                <a:tc>
                  <a:txBody>
                    <a:bodyPr/>
                    <a:lstStyle/>
                    <a:p>
                      <a:r>
                        <a:rPr lang="en-US"/>
                        <a:t>Licenses &amp; Permits</a:t>
                      </a:r>
                    </a:p>
                  </a:txBody>
                  <a:tcPr/>
                </a:tc>
                <a:tc>
                  <a:txBody>
                    <a:bodyPr/>
                    <a:lstStyle/>
                    <a:p>
                      <a:pPr algn="r"/>
                      <a:r>
                        <a:rPr lang="en-US" dirty="0"/>
                        <a:t>$48,700</a:t>
                      </a:r>
                    </a:p>
                  </a:txBody>
                  <a:tcPr/>
                </a:tc>
                <a:extLst>
                  <a:ext uri="{0D108BD9-81ED-4DB2-BD59-A6C34878D82A}">
                    <a16:rowId xmlns:a16="http://schemas.microsoft.com/office/drawing/2014/main" val="361956899"/>
                  </a:ext>
                </a:extLst>
              </a:tr>
              <a:tr h="393473">
                <a:tc>
                  <a:txBody>
                    <a:bodyPr/>
                    <a:lstStyle/>
                    <a:p>
                      <a:r>
                        <a:rPr lang="en-US"/>
                        <a:t>Public Charges</a:t>
                      </a:r>
                    </a:p>
                  </a:txBody>
                  <a:tcPr/>
                </a:tc>
                <a:tc>
                  <a:txBody>
                    <a:bodyPr/>
                    <a:lstStyle/>
                    <a:p>
                      <a:pPr algn="r"/>
                      <a:r>
                        <a:rPr lang="en-US" dirty="0"/>
                        <a:t>$29,000</a:t>
                      </a:r>
                    </a:p>
                  </a:txBody>
                  <a:tcPr/>
                </a:tc>
                <a:extLst>
                  <a:ext uri="{0D108BD9-81ED-4DB2-BD59-A6C34878D82A}">
                    <a16:rowId xmlns:a16="http://schemas.microsoft.com/office/drawing/2014/main" val="2392149401"/>
                  </a:ext>
                </a:extLst>
              </a:tr>
              <a:tr h="620749">
                <a:tc>
                  <a:txBody>
                    <a:bodyPr/>
                    <a:lstStyle/>
                    <a:p>
                      <a:r>
                        <a:rPr lang="en-US"/>
                        <a:t>Intergovernmental Charges</a:t>
                      </a:r>
                    </a:p>
                  </a:txBody>
                  <a:tcPr/>
                </a:tc>
                <a:tc>
                  <a:txBody>
                    <a:bodyPr/>
                    <a:lstStyle/>
                    <a:p>
                      <a:pPr algn="r"/>
                      <a:r>
                        <a:rPr lang="en-US" dirty="0"/>
                        <a:t>$600</a:t>
                      </a:r>
                    </a:p>
                  </a:txBody>
                  <a:tcPr/>
                </a:tc>
                <a:extLst>
                  <a:ext uri="{0D108BD9-81ED-4DB2-BD59-A6C34878D82A}">
                    <a16:rowId xmlns:a16="http://schemas.microsoft.com/office/drawing/2014/main" val="972196650"/>
                  </a:ext>
                </a:extLst>
              </a:tr>
              <a:tr h="393473">
                <a:tc>
                  <a:txBody>
                    <a:bodyPr/>
                    <a:lstStyle/>
                    <a:p>
                      <a:r>
                        <a:rPr lang="en-US" dirty="0"/>
                        <a:t>Miscellaneous Revenues</a:t>
                      </a:r>
                    </a:p>
                  </a:txBody>
                  <a:tcPr/>
                </a:tc>
                <a:tc>
                  <a:txBody>
                    <a:bodyPr/>
                    <a:lstStyle/>
                    <a:p>
                      <a:pPr algn="r"/>
                      <a:r>
                        <a:rPr lang="en-US" dirty="0"/>
                        <a:t>$420,877</a:t>
                      </a:r>
                    </a:p>
                  </a:txBody>
                  <a:tcPr/>
                </a:tc>
                <a:extLst>
                  <a:ext uri="{0D108BD9-81ED-4DB2-BD59-A6C34878D82A}">
                    <a16:rowId xmlns:a16="http://schemas.microsoft.com/office/drawing/2014/main" val="3185081498"/>
                  </a:ext>
                </a:extLst>
              </a:tr>
              <a:tr h="393473">
                <a:tc>
                  <a:txBody>
                    <a:bodyPr/>
                    <a:lstStyle/>
                    <a:p>
                      <a:r>
                        <a:rPr lang="en-US" dirty="0"/>
                        <a:t>Other Financing</a:t>
                      </a:r>
                    </a:p>
                  </a:txBody>
                  <a:tcPr/>
                </a:tc>
                <a:tc>
                  <a:txBody>
                    <a:bodyPr/>
                    <a:lstStyle/>
                    <a:p>
                      <a:pPr algn="r"/>
                      <a:r>
                        <a:rPr lang="en-US" dirty="0"/>
                        <a:t>$81,378</a:t>
                      </a:r>
                    </a:p>
                  </a:txBody>
                  <a:tcPr/>
                </a:tc>
                <a:extLst>
                  <a:ext uri="{0D108BD9-81ED-4DB2-BD59-A6C34878D82A}">
                    <a16:rowId xmlns:a16="http://schemas.microsoft.com/office/drawing/2014/main" val="1810022200"/>
                  </a:ext>
                </a:extLst>
              </a:tr>
              <a:tr h="393473">
                <a:tc>
                  <a:txBody>
                    <a:bodyPr/>
                    <a:lstStyle/>
                    <a:p>
                      <a:r>
                        <a:rPr lang="en-US" dirty="0"/>
                        <a:t>Total Revenues</a:t>
                      </a:r>
                    </a:p>
                  </a:txBody>
                  <a:tcPr/>
                </a:tc>
                <a:tc>
                  <a:txBody>
                    <a:bodyPr/>
                    <a:lstStyle/>
                    <a:p>
                      <a:pPr algn="r"/>
                      <a:r>
                        <a:rPr lang="en-US" dirty="0"/>
                        <a:t>$2,178,069</a:t>
                      </a:r>
                    </a:p>
                  </a:txBody>
                  <a:tcPr/>
                </a:tc>
                <a:extLst>
                  <a:ext uri="{0D108BD9-81ED-4DB2-BD59-A6C34878D82A}">
                    <a16:rowId xmlns:a16="http://schemas.microsoft.com/office/drawing/2014/main" val="4041071864"/>
                  </a:ext>
                </a:extLst>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909787789"/>
              </p:ext>
            </p:extLst>
          </p:nvPr>
        </p:nvGraphicFramePr>
        <p:xfrm>
          <a:off x="5935524" y="906175"/>
          <a:ext cx="5063780" cy="4381791"/>
        </p:xfrm>
        <a:graphic>
          <a:graphicData uri="http://schemas.openxmlformats.org/drawingml/2006/table">
            <a:tbl>
              <a:tblPr firstRow="1" bandRow="1">
                <a:tableStyleId>{16D9F66E-5EB9-4882-86FB-DCBF35E3C3E4}</a:tableStyleId>
              </a:tblPr>
              <a:tblGrid>
                <a:gridCol w="2531890">
                  <a:extLst>
                    <a:ext uri="{9D8B030D-6E8A-4147-A177-3AD203B41FA5}">
                      <a16:colId xmlns:a16="http://schemas.microsoft.com/office/drawing/2014/main" val="20000"/>
                    </a:ext>
                  </a:extLst>
                </a:gridCol>
                <a:gridCol w="2531890">
                  <a:extLst>
                    <a:ext uri="{9D8B030D-6E8A-4147-A177-3AD203B41FA5}">
                      <a16:colId xmlns:a16="http://schemas.microsoft.com/office/drawing/2014/main" val="20001"/>
                    </a:ext>
                  </a:extLst>
                </a:gridCol>
              </a:tblGrid>
              <a:tr h="448596">
                <a:tc gridSpan="2">
                  <a:txBody>
                    <a:bodyPr/>
                    <a:lstStyle/>
                    <a:p>
                      <a:r>
                        <a:rPr lang="en-US" sz="2400" dirty="0"/>
                        <a:t>Expenditures</a:t>
                      </a:r>
                    </a:p>
                  </a:txBody>
                  <a:tcPr anchor="ctr"/>
                </a:tc>
                <a:tc hMerge="1">
                  <a:txBody>
                    <a:bodyPr/>
                    <a:lstStyle/>
                    <a:p>
                      <a:pPr algn="ctr"/>
                      <a:endParaRPr lang="en-US"/>
                    </a:p>
                  </a:txBody>
                  <a:tcPr anchor="ctr"/>
                </a:tc>
                <a:extLst>
                  <a:ext uri="{0D108BD9-81ED-4DB2-BD59-A6C34878D82A}">
                    <a16:rowId xmlns:a16="http://schemas.microsoft.com/office/drawing/2014/main" val="10000"/>
                  </a:ext>
                </a:extLst>
              </a:tr>
              <a:tr h="404019">
                <a:tc>
                  <a:txBody>
                    <a:bodyPr/>
                    <a:lstStyle/>
                    <a:p>
                      <a:r>
                        <a:rPr lang="en-US"/>
                        <a:t>General Government</a:t>
                      </a:r>
                    </a:p>
                  </a:txBody>
                  <a:tcPr anchor="ctr"/>
                </a:tc>
                <a:tc>
                  <a:txBody>
                    <a:bodyPr/>
                    <a:lstStyle/>
                    <a:p>
                      <a:pPr algn="r"/>
                      <a:r>
                        <a:rPr lang="en-US" dirty="0"/>
                        <a:t>$351,786</a:t>
                      </a:r>
                    </a:p>
                  </a:txBody>
                  <a:tcPr anchor="ctr"/>
                </a:tc>
                <a:extLst>
                  <a:ext uri="{0D108BD9-81ED-4DB2-BD59-A6C34878D82A}">
                    <a16:rowId xmlns:a16="http://schemas.microsoft.com/office/drawing/2014/main" val="10001"/>
                  </a:ext>
                </a:extLst>
              </a:tr>
              <a:tr h="358877">
                <a:tc>
                  <a:txBody>
                    <a:bodyPr/>
                    <a:lstStyle/>
                    <a:p>
                      <a:r>
                        <a:rPr lang="en-US" dirty="0"/>
                        <a:t>Public Safety</a:t>
                      </a:r>
                    </a:p>
                  </a:txBody>
                  <a:tcPr anchor="ctr"/>
                </a:tc>
                <a:tc>
                  <a:txBody>
                    <a:bodyPr/>
                    <a:lstStyle/>
                    <a:p>
                      <a:pPr algn="r"/>
                      <a:r>
                        <a:rPr lang="en-US" dirty="0"/>
                        <a:t>$387,752</a:t>
                      </a:r>
                    </a:p>
                  </a:txBody>
                  <a:tcPr anchor="ctr"/>
                </a:tc>
                <a:extLst>
                  <a:ext uri="{0D108BD9-81ED-4DB2-BD59-A6C34878D82A}">
                    <a16:rowId xmlns:a16="http://schemas.microsoft.com/office/drawing/2014/main" val="10002"/>
                  </a:ext>
                </a:extLst>
              </a:tr>
              <a:tr h="650901">
                <a:tc>
                  <a:txBody>
                    <a:bodyPr/>
                    <a:lstStyle/>
                    <a:p>
                      <a:r>
                        <a:rPr lang="en-US" dirty="0"/>
                        <a:t>Public Works</a:t>
                      </a:r>
                    </a:p>
                  </a:txBody>
                  <a:tcPr anchor="ctr"/>
                </a:tc>
                <a:tc>
                  <a:txBody>
                    <a:bodyPr/>
                    <a:lstStyle/>
                    <a:p>
                      <a:pPr algn="r"/>
                      <a:r>
                        <a:rPr lang="en-US" dirty="0"/>
                        <a:t>$1,046,598</a:t>
                      </a:r>
                    </a:p>
                  </a:txBody>
                  <a:tcPr anchor="ctr"/>
                </a:tc>
                <a:extLst>
                  <a:ext uri="{0D108BD9-81ED-4DB2-BD59-A6C34878D82A}">
                    <a16:rowId xmlns:a16="http://schemas.microsoft.com/office/drawing/2014/main" val="10003"/>
                  </a:ext>
                </a:extLst>
              </a:tr>
              <a:tr h="628035">
                <a:tc>
                  <a:txBody>
                    <a:bodyPr/>
                    <a:lstStyle/>
                    <a:p>
                      <a:r>
                        <a:rPr lang="en-US"/>
                        <a:t>Health &amp; Human Services</a:t>
                      </a:r>
                    </a:p>
                  </a:txBody>
                  <a:tcPr anchor="ctr"/>
                </a:tc>
                <a:tc>
                  <a:txBody>
                    <a:bodyPr/>
                    <a:lstStyle/>
                    <a:p>
                      <a:pPr algn="r"/>
                      <a:r>
                        <a:rPr lang="en-US" dirty="0"/>
                        <a:t>$65,500</a:t>
                      </a:r>
                    </a:p>
                  </a:txBody>
                  <a:tcPr anchor="ctr"/>
                </a:tc>
                <a:extLst>
                  <a:ext uri="{0D108BD9-81ED-4DB2-BD59-A6C34878D82A}">
                    <a16:rowId xmlns:a16="http://schemas.microsoft.com/office/drawing/2014/main" val="1479314882"/>
                  </a:ext>
                </a:extLst>
              </a:tr>
              <a:tr h="362516">
                <a:tc>
                  <a:txBody>
                    <a:bodyPr/>
                    <a:lstStyle/>
                    <a:p>
                      <a:r>
                        <a:rPr lang="en-US"/>
                        <a:t>Cultural, Recreation</a:t>
                      </a:r>
                    </a:p>
                  </a:txBody>
                  <a:tcPr anchor="ctr"/>
                </a:tc>
                <a:tc>
                  <a:txBody>
                    <a:bodyPr/>
                    <a:lstStyle/>
                    <a:p>
                      <a:pPr algn="r"/>
                      <a:r>
                        <a:rPr lang="en-US" dirty="0"/>
                        <a:t>$20,737</a:t>
                      </a:r>
                    </a:p>
                  </a:txBody>
                  <a:tcPr anchor="ctr"/>
                </a:tc>
                <a:extLst>
                  <a:ext uri="{0D108BD9-81ED-4DB2-BD59-A6C34878D82A}">
                    <a16:rowId xmlns:a16="http://schemas.microsoft.com/office/drawing/2014/main" val="2056519197"/>
                  </a:ext>
                </a:extLst>
              </a:tr>
              <a:tr h="604245">
                <a:tc>
                  <a:txBody>
                    <a:bodyPr/>
                    <a:lstStyle/>
                    <a:p>
                      <a:r>
                        <a:rPr lang="en-US" dirty="0"/>
                        <a:t>Conservation </a:t>
                      </a:r>
                      <a:r>
                        <a:rPr lang="en-US"/>
                        <a:t>and Development</a:t>
                      </a:r>
                    </a:p>
                  </a:txBody>
                  <a:tcPr anchor="ctr"/>
                </a:tc>
                <a:tc>
                  <a:txBody>
                    <a:bodyPr/>
                    <a:lstStyle/>
                    <a:p>
                      <a:pPr algn="r"/>
                      <a:r>
                        <a:rPr lang="en-US" dirty="0"/>
                        <a:t>$3,216</a:t>
                      </a:r>
                    </a:p>
                  </a:txBody>
                  <a:tcPr anchor="ctr"/>
                </a:tc>
                <a:extLst>
                  <a:ext uri="{0D108BD9-81ED-4DB2-BD59-A6C34878D82A}">
                    <a16:rowId xmlns:a16="http://schemas.microsoft.com/office/drawing/2014/main" val="1035451326"/>
                  </a:ext>
                </a:extLst>
              </a:tr>
              <a:tr h="388602">
                <a:tc>
                  <a:txBody>
                    <a:bodyPr/>
                    <a:lstStyle/>
                    <a:p>
                      <a:r>
                        <a:rPr lang="en-US"/>
                        <a:t>Debt Service</a:t>
                      </a:r>
                    </a:p>
                  </a:txBody>
                  <a:tcPr anchor="ctr"/>
                </a:tc>
                <a:tc>
                  <a:txBody>
                    <a:bodyPr/>
                    <a:lstStyle/>
                    <a:p>
                      <a:pPr algn="r"/>
                      <a:r>
                        <a:rPr lang="en-US" dirty="0"/>
                        <a:t>$302,480</a:t>
                      </a:r>
                    </a:p>
                  </a:txBody>
                  <a:tcPr anchor="ctr"/>
                </a:tc>
                <a:extLst>
                  <a:ext uri="{0D108BD9-81ED-4DB2-BD59-A6C34878D82A}">
                    <a16:rowId xmlns:a16="http://schemas.microsoft.com/office/drawing/2014/main" val="184901637"/>
                  </a:ext>
                </a:extLst>
              </a:tr>
              <a:tr h="469389">
                <a:tc>
                  <a:txBody>
                    <a:bodyPr/>
                    <a:lstStyle/>
                    <a:p>
                      <a:r>
                        <a:rPr lang="en-US"/>
                        <a:t>Total Expenditures</a:t>
                      </a:r>
                    </a:p>
                  </a:txBody>
                  <a:tcPr anchor="ctr"/>
                </a:tc>
                <a:tc>
                  <a:txBody>
                    <a:bodyPr/>
                    <a:lstStyle/>
                    <a:p>
                      <a:pPr algn="r"/>
                      <a:r>
                        <a:rPr lang="en-US" dirty="0"/>
                        <a:t>$2,178,069</a:t>
                      </a:r>
                    </a:p>
                  </a:txBody>
                  <a:tcPr anchor="ctr"/>
                </a:tc>
                <a:extLst>
                  <a:ext uri="{0D108BD9-81ED-4DB2-BD59-A6C34878D82A}">
                    <a16:rowId xmlns:a16="http://schemas.microsoft.com/office/drawing/2014/main" val="2251015750"/>
                  </a:ext>
                </a:extLst>
              </a:tr>
            </a:tbl>
          </a:graphicData>
        </a:graphic>
      </p:graphicFrame>
      <p:sp>
        <p:nvSpPr>
          <p:cNvPr id="3" name="Slide Number Placeholder 2">
            <a:extLst>
              <a:ext uri="{FF2B5EF4-FFF2-40B4-BE49-F238E27FC236}">
                <a16:creationId xmlns:a16="http://schemas.microsoft.com/office/drawing/2014/main" id="{0D47E933-B835-453F-AD0E-7956164CF99E}"/>
              </a:ext>
            </a:extLst>
          </p:cNvPr>
          <p:cNvSpPr>
            <a:spLocks noGrp="1"/>
          </p:cNvSpPr>
          <p:nvPr>
            <p:ph type="sldNum" sz="quarter" idx="12"/>
          </p:nvPr>
        </p:nvSpPr>
        <p:spPr/>
        <p:txBody>
          <a:bodyPr/>
          <a:lstStyle/>
          <a:p>
            <a:fld id="{4FAB73BC-B049-4115-A692-8D63A059BFB8}" type="slidenum">
              <a:rPr lang="en-US" smtClean="0"/>
              <a:t>10</a:t>
            </a:fld>
            <a:endParaRPr lang="en-US"/>
          </a:p>
        </p:txBody>
      </p:sp>
    </p:spTree>
    <p:extLst>
      <p:ext uri="{BB962C8B-B14F-4D97-AF65-F5344CB8AC3E}">
        <p14:creationId xmlns:p14="http://schemas.microsoft.com/office/powerpoint/2010/main" val="14027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59" y="156932"/>
            <a:ext cx="9144001" cy="679784"/>
          </a:xfrm>
        </p:spPr>
        <p:txBody>
          <a:bodyPr>
            <a:normAutofit/>
          </a:bodyPr>
          <a:lstStyle/>
          <a:p>
            <a:pPr algn="ctr"/>
            <a:r>
              <a:rPr lang="en-US" sz="3000" b="1" dirty="0">
                <a:latin typeface="+mn-lt"/>
              </a:rPr>
              <a:t>2024 Budget – Levy Limits</a:t>
            </a:r>
          </a:p>
        </p:txBody>
      </p:sp>
      <p:sp>
        <p:nvSpPr>
          <p:cNvPr id="3" name="Text Placeholder 2"/>
          <p:cNvSpPr>
            <a:spLocks noGrp="1"/>
          </p:cNvSpPr>
          <p:nvPr>
            <p:ph type="body" idx="1"/>
          </p:nvPr>
        </p:nvSpPr>
        <p:spPr>
          <a:xfrm>
            <a:off x="219456" y="1029959"/>
            <a:ext cx="11622024" cy="3249433"/>
          </a:xfrm>
        </p:spPr>
        <p:txBody>
          <a:bodyPr>
            <a:normAutofit/>
          </a:bodyPr>
          <a:lstStyle/>
          <a:p>
            <a:r>
              <a:rPr lang="en-US" sz="2000" cap="none" dirty="0">
                <a:solidFill>
                  <a:schemeClr val="tx1"/>
                </a:solidFill>
                <a:latin typeface="+mn-lt"/>
              </a:rPr>
              <a:t>Town is limited to actual growth based on “net new construction” or 0% </a:t>
            </a:r>
          </a:p>
          <a:p>
            <a:pPr marL="342900" indent="-342900">
              <a:buFont typeface="Arial" panose="020B0604020202020204" pitchFamily="34" charset="0"/>
              <a:buChar char="•"/>
            </a:pPr>
            <a:r>
              <a:rPr lang="en-US" sz="2000" cap="none" dirty="0">
                <a:solidFill>
                  <a:schemeClr val="tx1"/>
                </a:solidFill>
                <a:latin typeface="+mn-lt"/>
              </a:rPr>
              <a:t>Town of Oregon had .62% ($5,410) net new construction in 2022</a:t>
            </a:r>
          </a:p>
          <a:p>
            <a:pPr marL="342900" indent="-342900">
              <a:buFont typeface="Arial" panose="020B0604020202020204" pitchFamily="34" charset="0"/>
              <a:buChar char="•"/>
            </a:pPr>
            <a:r>
              <a:rPr lang="en-US" sz="2000" cap="none" dirty="0">
                <a:solidFill>
                  <a:schemeClr val="tx1"/>
                </a:solidFill>
                <a:latin typeface="+mn-lt"/>
              </a:rPr>
              <a:t>Without an approved Referendum, the Town is allowed to increase General Levy to $873,231</a:t>
            </a:r>
          </a:p>
          <a:p>
            <a:pPr marL="342900" indent="-342900">
              <a:buFont typeface="Arial" panose="020B0604020202020204" pitchFamily="34" charset="0"/>
              <a:buChar char="•"/>
            </a:pPr>
            <a:r>
              <a:rPr lang="en-US" sz="2000" cap="none" dirty="0">
                <a:solidFill>
                  <a:schemeClr val="tx1"/>
                </a:solidFill>
                <a:latin typeface="+mn-lt"/>
              </a:rPr>
              <a:t>The debt service levy for general obligation debt authorized after July 1, 2005, is $302,480</a:t>
            </a:r>
          </a:p>
          <a:p>
            <a:pPr marL="342900" indent="-342900">
              <a:buFont typeface="Arial" panose="020B0604020202020204" pitchFamily="34" charset="0"/>
              <a:buChar char="•"/>
            </a:pPr>
            <a:r>
              <a:rPr lang="en-US" sz="2000" cap="none" dirty="0">
                <a:solidFill>
                  <a:schemeClr val="tx1"/>
                </a:solidFill>
                <a:latin typeface="+mn-lt"/>
              </a:rPr>
              <a:t>Adjustments for Brooklyn Fire of +$4,175 and Village of Oregon Annexation -$590</a:t>
            </a:r>
          </a:p>
          <a:p>
            <a:pPr marL="342900" indent="-342900">
              <a:buFont typeface="Arial" panose="020B0604020202020204" pitchFamily="34" charset="0"/>
              <a:buChar char="•"/>
            </a:pPr>
            <a:r>
              <a:rPr lang="en-US" sz="2000" cap="none" dirty="0">
                <a:solidFill>
                  <a:schemeClr val="tx1"/>
                </a:solidFill>
                <a:latin typeface="+mn-lt"/>
              </a:rPr>
              <a:t>Final 2023 payable 2024 town levy = $1,179,293</a:t>
            </a:r>
          </a:p>
          <a:p>
            <a:pPr marL="342900" indent="-342900">
              <a:buFont typeface="Arial" panose="020B0604020202020204" pitchFamily="34" charset="0"/>
              <a:buChar char="•"/>
            </a:pPr>
            <a:endParaRPr lang="en-US" sz="2000" cap="none" dirty="0">
              <a:solidFill>
                <a:schemeClr val="tx1"/>
              </a:solidFill>
              <a:latin typeface="+mn-lt"/>
            </a:endParaRPr>
          </a:p>
          <a:p>
            <a:pPr marL="342900" indent="-34290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93C9A9CA-6CE8-4739-86AF-7DA6C7DE7D7C}"/>
              </a:ext>
            </a:extLst>
          </p:cNvPr>
          <p:cNvSpPr>
            <a:spLocks noGrp="1"/>
          </p:cNvSpPr>
          <p:nvPr>
            <p:ph type="sldNum" sz="quarter" idx="12"/>
          </p:nvPr>
        </p:nvSpPr>
        <p:spPr/>
        <p:txBody>
          <a:bodyPr/>
          <a:lstStyle/>
          <a:p>
            <a:fld id="{CA8D9AD5-F248-4919-864A-CFD76CC027D6}" type="slidenum">
              <a:rPr lang="en-US" smtClean="0"/>
              <a:t>11</a:t>
            </a:fld>
            <a:endParaRPr lang="en-US"/>
          </a:p>
        </p:txBody>
      </p:sp>
      <p:pic>
        <p:nvPicPr>
          <p:cNvPr id="10" name="Picture 9" descr="A house under construction with trees in the background">
            <a:extLst>
              <a:ext uri="{FF2B5EF4-FFF2-40B4-BE49-F238E27FC236}">
                <a16:creationId xmlns:a16="http://schemas.microsoft.com/office/drawing/2014/main" id="{7C91F043-2E95-4C15-DA94-6310F254F3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22048" y="4443984"/>
            <a:ext cx="8951298" cy="1703428"/>
          </a:xfrm>
          <a:prstGeom prst="rect">
            <a:avLst/>
          </a:prstGeom>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A white face mask with black text on it&#10;&#10;Description automatically generated">
            <a:extLst>
              <a:ext uri="{FF2B5EF4-FFF2-40B4-BE49-F238E27FC236}">
                <a16:creationId xmlns:a16="http://schemas.microsoft.com/office/drawing/2014/main" id="{F418E9F8-356C-2088-D862-A23A1185CA95}"/>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r="7110" b="-1"/>
          <a:stretch/>
        </p:blipFill>
        <p:spPr>
          <a:xfrm>
            <a:off x="0" y="10"/>
            <a:ext cx="12191980" cy="6857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1"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72DD3898-8633-4EDC-AB77-4F4BC021F301}"/>
              </a:ext>
            </a:extLst>
          </p:cNvPr>
          <p:cNvSpPr>
            <a:spLocks noGrp="1"/>
          </p:cNvSpPr>
          <p:nvPr>
            <p:ph type="sldNum" sz="quarter" idx="12"/>
          </p:nvPr>
        </p:nvSpPr>
        <p:spPr>
          <a:xfrm>
            <a:off x="9900458" y="6459785"/>
            <a:ext cx="1312025" cy="365125"/>
          </a:xfrm>
        </p:spPr>
        <p:txBody>
          <a:bodyPr>
            <a:normAutofit/>
          </a:bodyPr>
          <a:lstStyle/>
          <a:p>
            <a:pPr>
              <a:spcAft>
                <a:spcPts val="600"/>
              </a:spcAft>
            </a:pPr>
            <a:fld id="{CA8D9AD5-F248-4919-864A-CFD76CC027D6}" type="slidenum">
              <a:rPr lang="en-US" smtClean="0"/>
              <a:pPr>
                <a:spcAft>
                  <a:spcPts val="600"/>
                </a:spcAft>
              </a:pPr>
              <a:t>12</a:t>
            </a:fld>
            <a:endParaRPr lang="en-US"/>
          </a:p>
        </p:txBody>
      </p:sp>
      <p:graphicFrame>
        <p:nvGraphicFramePr>
          <p:cNvPr id="4" name="Content Placeholder 3">
            <a:extLst>
              <a:ext uri="{FF2B5EF4-FFF2-40B4-BE49-F238E27FC236}">
                <a16:creationId xmlns:a16="http://schemas.microsoft.com/office/drawing/2014/main" id="{0DFB7F63-9420-4EF4-A514-AE5AA2745B06}"/>
              </a:ext>
            </a:extLst>
          </p:cNvPr>
          <p:cNvGraphicFramePr>
            <a:graphicFrameLocks noGrp="1"/>
          </p:cNvGraphicFramePr>
          <p:nvPr>
            <p:ph idx="1"/>
            <p:extLst>
              <p:ext uri="{D42A27DB-BD31-4B8C-83A1-F6EECF244321}">
                <p14:modId xmlns:p14="http://schemas.microsoft.com/office/powerpoint/2010/main" val="1547649411"/>
              </p:ext>
            </p:extLst>
          </p:nvPr>
        </p:nvGraphicFramePr>
        <p:xfrm>
          <a:off x="0" y="301840"/>
          <a:ext cx="10919534" cy="3488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943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BC78-BA6F-4D7B-8A98-3D4C505DD46E}"/>
              </a:ext>
            </a:extLst>
          </p:cNvPr>
          <p:cNvSpPr>
            <a:spLocks noGrp="1"/>
          </p:cNvSpPr>
          <p:nvPr>
            <p:ph type="title"/>
          </p:nvPr>
        </p:nvSpPr>
        <p:spPr>
          <a:xfrm>
            <a:off x="1496568" y="179494"/>
            <a:ext cx="9133730" cy="644990"/>
          </a:xfrm>
        </p:spPr>
        <p:txBody>
          <a:bodyPr>
            <a:noAutofit/>
          </a:bodyPr>
          <a:lstStyle/>
          <a:p>
            <a:r>
              <a:rPr lang="en-US" sz="6000" b="1" dirty="0"/>
              <a:t>2024 Budget Highlights</a:t>
            </a:r>
          </a:p>
        </p:txBody>
      </p:sp>
      <p:graphicFrame>
        <p:nvGraphicFramePr>
          <p:cNvPr id="4" name="Content Placeholder 3">
            <a:extLst>
              <a:ext uri="{FF2B5EF4-FFF2-40B4-BE49-F238E27FC236}">
                <a16:creationId xmlns:a16="http://schemas.microsoft.com/office/drawing/2014/main" id="{0DFB7F63-9420-4EF4-A514-AE5AA2745B06}"/>
              </a:ext>
            </a:extLst>
          </p:cNvPr>
          <p:cNvGraphicFramePr>
            <a:graphicFrameLocks noGrp="1"/>
          </p:cNvGraphicFramePr>
          <p:nvPr>
            <p:ph idx="1"/>
            <p:extLst>
              <p:ext uri="{D42A27DB-BD31-4B8C-83A1-F6EECF244321}">
                <p14:modId xmlns:p14="http://schemas.microsoft.com/office/powerpoint/2010/main" val="2098329176"/>
              </p:ext>
            </p:extLst>
          </p:nvPr>
        </p:nvGraphicFramePr>
        <p:xfrm>
          <a:off x="118872" y="704088"/>
          <a:ext cx="11384279"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72DD3898-8633-4EDC-AB77-4F4BC021F301}"/>
              </a:ext>
            </a:extLst>
          </p:cNvPr>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1107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BC78-BA6F-4D7B-8A98-3D4C505DD46E}"/>
              </a:ext>
            </a:extLst>
          </p:cNvPr>
          <p:cNvSpPr>
            <a:spLocks noGrp="1"/>
          </p:cNvSpPr>
          <p:nvPr>
            <p:ph type="title"/>
          </p:nvPr>
        </p:nvSpPr>
        <p:spPr>
          <a:xfrm>
            <a:off x="1496568" y="179494"/>
            <a:ext cx="9133730" cy="644990"/>
          </a:xfrm>
        </p:spPr>
        <p:txBody>
          <a:bodyPr>
            <a:noAutofit/>
          </a:bodyPr>
          <a:lstStyle/>
          <a:p>
            <a:r>
              <a:rPr lang="en-US" sz="6000" b="1" dirty="0"/>
              <a:t>2024 Budget Highlights</a:t>
            </a:r>
          </a:p>
        </p:txBody>
      </p:sp>
      <p:graphicFrame>
        <p:nvGraphicFramePr>
          <p:cNvPr id="4" name="Content Placeholder 3">
            <a:extLst>
              <a:ext uri="{FF2B5EF4-FFF2-40B4-BE49-F238E27FC236}">
                <a16:creationId xmlns:a16="http://schemas.microsoft.com/office/drawing/2014/main" id="{0DFB7F63-9420-4EF4-A514-AE5AA2745B06}"/>
              </a:ext>
            </a:extLst>
          </p:cNvPr>
          <p:cNvGraphicFramePr>
            <a:graphicFrameLocks noGrp="1"/>
          </p:cNvGraphicFramePr>
          <p:nvPr>
            <p:ph idx="1"/>
            <p:extLst>
              <p:ext uri="{D42A27DB-BD31-4B8C-83A1-F6EECF244321}">
                <p14:modId xmlns:p14="http://schemas.microsoft.com/office/powerpoint/2010/main" val="1069602607"/>
              </p:ext>
            </p:extLst>
          </p:nvPr>
        </p:nvGraphicFramePr>
        <p:xfrm>
          <a:off x="118872" y="704088"/>
          <a:ext cx="11384279"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2DD3898-8633-4EDC-AB77-4F4BC021F301}"/>
              </a:ext>
            </a:extLst>
          </p:cNvPr>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284475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halkboard with a calculator and a plant on a table">
            <a:extLst>
              <a:ext uri="{FF2B5EF4-FFF2-40B4-BE49-F238E27FC236}">
                <a16:creationId xmlns:a16="http://schemas.microsoft.com/office/drawing/2014/main" id="{0D789802-D99A-0A0E-5F4A-9C9BAF2F06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373368"/>
          </a:xfrm>
          <a:prstGeom prst="rect">
            <a:avLst/>
          </a:prstGeom>
        </p:spPr>
      </p:pic>
      <p:sp>
        <p:nvSpPr>
          <p:cNvPr id="2" name="Title 1">
            <a:extLst>
              <a:ext uri="{FF2B5EF4-FFF2-40B4-BE49-F238E27FC236}">
                <a16:creationId xmlns:a16="http://schemas.microsoft.com/office/drawing/2014/main" id="{5E9D2FE2-3E27-4969-86FE-2EC90555080F}"/>
              </a:ext>
            </a:extLst>
          </p:cNvPr>
          <p:cNvSpPr>
            <a:spLocks noGrp="1"/>
          </p:cNvSpPr>
          <p:nvPr>
            <p:ph type="title"/>
          </p:nvPr>
        </p:nvSpPr>
        <p:spPr>
          <a:xfrm>
            <a:off x="865632" y="334943"/>
            <a:ext cx="9133730" cy="530690"/>
          </a:xfrm>
        </p:spPr>
        <p:txBody>
          <a:bodyPr>
            <a:noAutofit/>
          </a:bodyPr>
          <a:lstStyle/>
          <a:p>
            <a:r>
              <a:rPr lang="en-US" sz="4000" b="1" dirty="0">
                <a:latin typeface="+mn-lt"/>
              </a:rPr>
              <a:t>2024 Debt Service</a:t>
            </a:r>
          </a:p>
        </p:txBody>
      </p:sp>
      <p:graphicFrame>
        <p:nvGraphicFramePr>
          <p:cNvPr id="6" name="Content Placeholder 5">
            <a:extLst>
              <a:ext uri="{FF2B5EF4-FFF2-40B4-BE49-F238E27FC236}">
                <a16:creationId xmlns:a16="http://schemas.microsoft.com/office/drawing/2014/main" id="{89031564-25DA-4705-861E-E29B18A5212E}"/>
              </a:ext>
            </a:extLst>
          </p:cNvPr>
          <p:cNvGraphicFramePr>
            <a:graphicFrameLocks noGrp="1"/>
          </p:cNvGraphicFramePr>
          <p:nvPr>
            <p:ph sz="half" idx="1"/>
            <p:extLst>
              <p:ext uri="{D42A27DB-BD31-4B8C-83A1-F6EECF244321}">
                <p14:modId xmlns:p14="http://schemas.microsoft.com/office/powerpoint/2010/main" val="2284090526"/>
              </p:ext>
            </p:extLst>
          </p:nvPr>
        </p:nvGraphicFramePr>
        <p:xfrm>
          <a:off x="1069849" y="1426465"/>
          <a:ext cx="10113264" cy="4207434"/>
        </p:xfrm>
        <a:graphic>
          <a:graphicData uri="http://schemas.openxmlformats.org/drawingml/2006/table">
            <a:tbl>
              <a:tblPr firstRow="1" bandRow="1">
                <a:tableStyleId>{16D9F66E-5EB9-4882-86FB-DCBF35E3C3E4}</a:tableStyleId>
              </a:tblPr>
              <a:tblGrid>
                <a:gridCol w="2710158">
                  <a:extLst>
                    <a:ext uri="{9D8B030D-6E8A-4147-A177-3AD203B41FA5}">
                      <a16:colId xmlns:a16="http://schemas.microsoft.com/office/drawing/2014/main" val="121829768"/>
                    </a:ext>
                  </a:extLst>
                </a:gridCol>
                <a:gridCol w="1095171">
                  <a:extLst>
                    <a:ext uri="{9D8B030D-6E8A-4147-A177-3AD203B41FA5}">
                      <a16:colId xmlns:a16="http://schemas.microsoft.com/office/drawing/2014/main" val="1994754808"/>
                    </a:ext>
                  </a:extLst>
                </a:gridCol>
                <a:gridCol w="1134508">
                  <a:extLst>
                    <a:ext uri="{9D8B030D-6E8A-4147-A177-3AD203B41FA5}">
                      <a16:colId xmlns:a16="http://schemas.microsoft.com/office/drawing/2014/main" val="1777733514"/>
                    </a:ext>
                  </a:extLst>
                </a:gridCol>
                <a:gridCol w="969495">
                  <a:extLst>
                    <a:ext uri="{9D8B030D-6E8A-4147-A177-3AD203B41FA5}">
                      <a16:colId xmlns:a16="http://schemas.microsoft.com/office/drawing/2014/main" val="3153666203"/>
                    </a:ext>
                  </a:extLst>
                </a:gridCol>
                <a:gridCol w="2033407">
                  <a:extLst>
                    <a:ext uri="{9D8B030D-6E8A-4147-A177-3AD203B41FA5}">
                      <a16:colId xmlns:a16="http://schemas.microsoft.com/office/drawing/2014/main" val="3585827849"/>
                    </a:ext>
                  </a:extLst>
                </a:gridCol>
                <a:gridCol w="2170525">
                  <a:extLst>
                    <a:ext uri="{9D8B030D-6E8A-4147-A177-3AD203B41FA5}">
                      <a16:colId xmlns:a16="http://schemas.microsoft.com/office/drawing/2014/main" val="770832385"/>
                    </a:ext>
                  </a:extLst>
                </a:gridCol>
              </a:tblGrid>
              <a:tr h="0">
                <a:tc>
                  <a:txBody>
                    <a:bodyPr/>
                    <a:lstStyle/>
                    <a:p>
                      <a:endParaRPr lang="en-US" sz="1400" b="0" dirty="0">
                        <a:latin typeface="+mn-lt"/>
                      </a:endParaRPr>
                    </a:p>
                  </a:txBody>
                  <a:tcPr/>
                </a:tc>
                <a:tc>
                  <a:txBody>
                    <a:bodyPr/>
                    <a:lstStyle/>
                    <a:p>
                      <a:r>
                        <a:rPr lang="en-US" sz="1400" b="0" dirty="0">
                          <a:latin typeface="+mn-lt"/>
                        </a:rPr>
                        <a:t>Beginning Balance</a:t>
                      </a:r>
                    </a:p>
                  </a:txBody>
                  <a:tcPr/>
                </a:tc>
                <a:tc>
                  <a:txBody>
                    <a:bodyPr/>
                    <a:lstStyle/>
                    <a:p>
                      <a:r>
                        <a:rPr lang="en-US" sz="1400" b="0" dirty="0">
                          <a:latin typeface="+mn-lt"/>
                        </a:rPr>
                        <a:t>Interest Payment</a:t>
                      </a:r>
                    </a:p>
                  </a:txBody>
                  <a:tcPr/>
                </a:tc>
                <a:tc>
                  <a:txBody>
                    <a:bodyPr/>
                    <a:lstStyle/>
                    <a:p>
                      <a:r>
                        <a:rPr lang="en-US" sz="1400" b="0" dirty="0">
                          <a:latin typeface="+mn-lt"/>
                        </a:rPr>
                        <a:t>Principal </a:t>
                      </a:r>
                    </a:p>
                    <a:p>
                      <a:r>
                        <a:rPr lang="en-US" sz="1400" b="0" dirty="0">
                          <a:latin typeface="+mn-lt"/>
                        </a:rPr>
                        <a:t>Payment</a:t>
                      </a:r>
                    </a:p>
                  </a:txBody>
                  <a:tcPr/>
                </a:tc>
                <a:tc>
                  <a:txBody>
                    <a:bodyPr/>
                    <a:lstStyle/>
                    <a:p>
                      <a:r>
                        <a:rPr lang="en-US" sz="1400" b="0" dirty="0">
                          <a:latin typeface="+mn-lt"/>
                        </a:rPr>
                        <a:t>Total Payment</a:t>
                      </a:r>
                    </a:p>
                    <a:p>
                      <a:r>
                        <a:rPr lang="en-US" sz="1400" b="0" dirty="0">
                          <a:latin typeface="+mn-lt"/>
                        </a:rPr>
                        <a:t>Due</a:t>
                      </a:r>
                    </a:p>
                  </a:txBody>
                  <a:tcPr/>
                </a:tc>
                <a:tc>
                  <a:txBody>
                    <a:bodyPr/>
                    <a:lstStyle/>
                    <a:p>
                      <a:r>
                        <a:rPr lang="en-US" sz="1400" b="0" dirty="0">
                          <a:latin typeface="+mn-lt"/>
                        </a:rPr>
                        <a:t>Ending</a:t>
                      </a:r>
                    </a:p>
                    <a:p>
                      <a:r>
                        <a:rPr lang="en-US" sz="1400" b="0" dirty="0">
                          <a:latin typeface="+mn-lt"/>
                        </a:rPr>
                        <a:t>Balance 12/31/2024</a:t>
                      </a:r>
                    </a:p>
                  </a:txBody>
                  <a:tcPr/>
                </a:tc>
                <a:extLst>
                  <a:ext uri="{0D108BD9-81ED-4DB2-BD59-A6C34878D82A}">
                    <a16:rowId xmlns:a16="http://schemas.microsoft.com/office/drawing/2014/main" val="1942554311"/>
                  </a:ext>
                </a:extLst>
              </a:tr>
              <a:tr h="512063">
                <a:tc>
                  <a:txBody>
                    <a:bodyPr/>
                    <a:lstStyle/>
                    <a:p>
                      <a:r>
                        <a:rPr lang="en-US" sz="1400" dirty="0"/>
                        <a:t>Oregon Area Fire/EMS Department – Capital Equipment </a:t>
                      </a:r>
                      <a:r>
                        <a:rPr lang="en-US" sz="1000" dirty="0"/>
                        <a:t>(</a:t>
                      </a:r>
                      <a:r>
                        <a:rPr lang="en-US" sz="1000" i="1" dirty="0"/>
                        <a:t>Payoff 2024)</a:t>
                      </a:r>
                    </a:p>
                  </a:txBody>
                  <a:tcPr/>
                </a:tc>
                <a:tc>
                  <a:txBody>
                    <a:bodyPr/>
                    <a:lstStyle/>
                    <a:p>
                      <a:r>
                        <a:rPr lang="en-US" sz="1400" dirty="0"/>
                        <a:t>$81,378</a:t>
                      </a:r>
                    </a:p>
                  </a:txBody>
                  <a:tcPr/>
                </a:tc>
                <a:tc>
                  <a:txBody>
                    <a:bodyPr/>
                    <a:lstStyle/>
                    <a:p>
                      <a:r>
                        <a:rPr lang="en-US" sz="1400" dirty="0"/>
                        <a:t>$4,883</a:t>
                      </a:r>
                    </a:p>
                  </a:txBody>
                  <a:tcPr/>
                </a:tc>
                <a:tc>
                  <a:txBody>
                    <a:bodyPr/>
                    <a:lstStyle/>
                    <a:p>
                      <a:r>
                        <a:rPr lang="en-US" sz="1400" dirty="0"/>
                        <a:t>$81,378 </a:t>
                      </a:r>
                    </a:p>
                  </a:txBody>
                  <a:tcPr/>
                </a:tc>
                <a:tc>
                  <a:txBody>
                    <a:bodyPr/>
                    <a:lstStyle/>
                    <a:p>
                      <a:r>
                        <a:rPr lang="en-US" sz="1400" dirty="0"/>
                        <a:t>$86,261</a:t>
                      </a:r>
                    </a:p>
                  </a:txBody>
                  <a:tcPr/>
                </a:tc>
                <a:tc>
                  <a:txBody>
                    <a:bodyPr/>
                    <a:lstStyle/>
                    <a:p>
                      <a:r>
                        <a:rPr lang="en-US" sz="1400" dirty="0"/>
                        <a:t>$0</a:t>
                      </a:r>
                    </a:p>
                  </a:txBody>
                  <a:tcPr/>
                </a:tc>
                <a:extLst>
                  <a:ext uri="{0D108BD9-81ED-4DB2-BD59-A6C34878D82A}">
                    <a16:rowId xmlns:a16="http://schemas.microsoft.com/office/drawing/2014/main" val="2560026422"/>
                  </a:ext>
                </a:extLst>
              </a:tr>
              <a:tr h="460247">
                <a:tc>
                  <a:txBody>
                    <a:bodyPr/>
                    <a:lstStyle/>
                    <a:p>
                      <a:r>
                        <a:rPr lang="en-US" sz="1400" dirty="0"/>
                        <a:t>Brooklyn Fire/EMS - Building Loan </a:t>
                      </a:r>
                      <a:r>
                        <a:rPr lang="en-US" sz="1000" i="1" dirty="0"/>
                        <a:t>(Payoff 2035)</a:t>
                      </a:r>
                    </a:p>
                  </a:txBody>
                  <a:tcPr/>
                </a:tc>
                <a:tc>
                  <a:txBody>
                    <a:bodyPr/>
                    <a:lstStyle/>
                    <a:p>
                      <a:r>
                        <a:rPr lang="en-US" sz="1400" dirty="0"/>
                        <a:t>$122,963</a:t>
                      </a:r>
                    </a:p>
                  </a:txBody>
                  <a:tcPr/>
                </a:tc>
                <a:tc>
                  <a:txBody>
                    <a:bodyPr/>
                    <a:lstStyle/>
                    <a:p>
                      <a:r>
                        <a:rPr lang="en-US" sz="1400" dirty="0"/>
                        <a:t>$4,315</a:t>
                      </a:r>
                    </a:p>
                  </a:txBody>
                  <a:tcPr/>
                </a:tc>
                <a:tc>
                  <a:txBody>
                    <a:bodyPr/>
                    <a:lstStyle/>
                    <a:p>
                      <a:r>
                        <a:rPr lang="en-US" sz="1400" dirty="0"/>
                        <a:t>$8,411</a:t>
                      </a:r>
                    </a:p>
                  </a:txBody>
                  <a:tcPr/>
                </a:tc>
                <a:tc>
                  <a:txBody>
                    <a:bodyPr/>
                    <a:lstStyle/>
                    <a:p>
                      <a:r>
                        <a:rPr lang="en-US" sz="1400" dirty="0"/>
                        <a:t>$12,727</a:t>
                      </a:r>
                    </a:p>
                  </a:txBody>
                  <a:tcPr/>
                </a:tc>
                <a:tc>
                  <a:txBody>
                    <a:bodyPr/>
                    <a:lstStyle/>
                    <a:p>
                      <a:r>
                        <a:rPr lang="en-US" sz="1400" dirty="0"/>
                        <a:t>$114,552</a:t>
                      </a:r>
                    </a:p>
                  </a:txBody>
                  <a:tcPr/>
                </a:tc>
                <a:extLst>
                  <a:ext uri="{0D108BD9-81ED-4DB2-BD59-A6C34878D82A}">
                    <a16:rowId xmlns:a16="http://schemas.microsoft.com/office/drawing/2014/main" val="3135942516"/>
                  </a:ext>
                </a:extLst>
              </a:tr>
              <a:tr h="558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2020 Road Construction -Lincoln Road &amp; Snowplow Truck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(Payoff 2024)</a:t>
                      </a:r>
                    </a:p>
                  </a:txBody>
                  <a:tcPr/>
                </a:tc>
                <a:tc>
                  <a:txBody>
                    <a:bodyPr/>
                    <a:lstStyle/>
                    <a:p>
                      <a:r>
                        <a:rPr lang="en-US" sz="1400" dirty="0"/>
                        <a:t>$86,149</a:t>
                      </a:r>
                    </a:p>
                  </a:txBody>
                  <a:tcPr/>
                </a:tc>
                <a:tc>
                  <a:txBody>
                    <a:bodyPr/>
                    <a:lstStyle/>
                    <a:p>
                      <a:r>
                        <a:rPr lang="en-US" sz="1400" dirty="0"/>
                        <a:t>$2,160</a:t>
                      </a:r>
                    </a:p>
                  </a:txBody>
                  <a:tcPr/>
                </a:tc>
                <a:tc>
                  <a:txBody>
                    <a:bodyPr/>
                    <a:lstStyle/>
                    <a:p>
                      <a:r>
                        <a:rPr lang="en-US" sz="1400" dirty="0"/>
                        <a:t>$86,149</a:t>
                      </a:r>
                    </a:p>
                  </a:txBody>
                  <a:tcPr/>
                </a:tc>
                <a:tc>
                  <a:txBody>
                    <a:bodyPr/>
                    <a:lstStyle/>
                    <a:p>
                      <a:r>
                        <a:rPr lang="en-US" sz="1400" dirty="0"/>
                        <a:t>$88,308</a:t>
                      </a:r>
                    </a:p>
                  </a:txBody>
                  <a:tcPr/>
                </a:tc>
                <a:tc>
                  <a:txBody>
                    <a:bodyPr/>
                    <a:lstStyle/>
                    <a:p>
                      <a:r>
                        <a:rPr lang="en-US" sz="1400" dirty="0"/>
                        <a:t>$0</a:t>
                      </a:r>
                    </a:p>
                  </a:txBody>
                  <a:tcPr/>
                </a:tc>
                <a:extLst>
                  <a:ext uri="{0D108BD9-81ED-4DB2-BD59-A6C34878D82A}">
                    <a16:rowId xmlns:a16="http://schemas.microsoft.com/office/drawing/2014/main" val="2512196438"/>
                  </a:ext>
                </a:extLst>
              </a:tr>
              <a:tr h="663164">
                <a:tc>
                  <a:txBody>
                    <a:bodyPr/>
                    <a:lstStyle/>
                    <a:p>
                      <a:r>
                        <a:rPr lang="en-US" sz="1400" dirty="0"/>
                        <a:t>2021 Road Construction </a:t>
                      </a:r>
                    </a:p>
                    <a:p>
                      <a:r>
                        <a:rPr lang="en-US" sz="1400" dirty="0"/>
                        <a:t>- Hillcrest Lane &amp; Equipment  </a:t>
                      </a:r>
                    </a:p>
                    <a:p>
                      <a:r>
                        <a:rPr lang="en-US" sz="1000" i="1" dirty="0"/>
                        <a:t>(Payoff 2025)</a:t>
                      </a:r>
                    </a:p>
                  </a:txBody>
                  <a:tcPr/>
                </a:tc>
                <a:tc>
                  <a:txBody>
                    <a:bodyPr/>
                    <a:lstStyle/>
                    <a:p>
                      <a:r>
                        <a:rPr lang="en-US" sz="1400" dirty="0"/>
                        <a:t>$221,993</a:t>
                      </a:r>
                    </a:p>
                  </a:txBody>
                  <a:tcPr/>
                </a:tc>
                <a:tc>
                  <a:txBody>
                    <a:bodyPr/>
                    <a:lstStyle/>
                    <a:p>
                      <a:r>
                        <a:rPr lang="en-US" sz="1400" dirty="0"/>
                        <a:t>$5,565</a:t>
                      </a:r>
                    </a:p>
                  </a:txBody>
                  <a:tcPr/>
                </a:tc>
                <a:tc>
                  <a:txBody>
                    <a:bodyPr/>
                    <a:lstStyle/>
                    <a:p>
                      <a:r>
                        <a:rPr lang="en-US" sz="1400" dirty="0"/>
                        <a:t>$109,619</a:t>
                      </a:r>
                    </a:p>
                  </a:txBody>
                  <a:tcPr/>
                </a:tc>
                <a:tc>
                  <a:txBody>
                    <a:bodyPr/>
                    <a:lstStyle/>
                    <a:p>
                      <a:r>
                        <a:rPr lang="en-US" sz="1400" dirty="0"/>
                        <a:t>$115,184</a:t>
                      </a:r>
                    </a:p>
                  </a:txBody>
                  <a:tcPr/>
                </a:tc>
                <a:tc>
                  <a:txBody>
                    <a:bodyPr/>
                    <a:lstStyle/>
                    <a:p>
                      <a:r>
                        <a:rPr lang="en-US" sz="1400" dirty="0"/>
                        <a:t>$112,374</a:t>
                      </a:r>
                    </a:p>
                  </a:txBody>
                  <a:tcPr/>
                </a:tc>
                <a:extLst>
                  <a:ext uri="{0D108BD9-81ED-4DB2-BD59-A6C34878D82A}">
                    <a16:rowId xmlns:a16="http://schemas.microsoft.com/office/drawing/2014/main" val="939192927"/>
                  </a:ext>
                </a:extLst>
              </a:tr>
              <a:tr h="679704">
                <a:tc>
                  <a:txBody>
                    <a:bodyPr/>
                    <a:lstStyle/>
                    <a:p>
                      <a:r>
                        <a:rPr lang="en-US" sz="1400" i="0" dirty="0"/>
                        <a:t>2023 Road Construction –</a:t>
                      </a:r>
                    </a:p>
                    <a:p>
                      <a:r>
                        <a:rPr lang="en-US" sz="1400" i="0" dirty="0"/>
                        <a:t>Alpine Road &amp; Equipment </a:t>
                      </a:r>
                    </a:p>
                    <a:p>
                      <a:r>
                        <a:rPr lang="en-US" sz="1000" i="1" dirty="0"/>
                        <a:t>(Starts 2025 &amp; Payoff 2027)</a:t>
                      </a:r>
                    </a:p>
                  </a:txBody>
                  <a:tcPr/>
                </a:tc>
                <a:tc>
                  <a:txBody>
                    <a:bodyPr/>
                    <a:lstStyle/>
                    <a:p>
                      <a:r>
                        <a:rPr lang="en-US" sz="1400" dirty="0"/>
                        <a:t>$365,000</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a:t>$365,000</a:t>
                      </a:r>
                    </a:p>
                  </a:txBody>
                  <a:tcPr/>
                </a:tc>
                <a:extLst>
                  <a:ext uri="{0D108BD9-81ED-4DB2-BD59-A6C34878D82A}">
                    <a16:rowId xmlns:a16="http://schemas.microsoft.com/office/drawing/2014/main" val="3621375916"/>
                  </a:ext>
                </a:extLst>
              </a:tr>
              <a:tr h="537643">
                <a:tc>
                  <a:txBody>
                    <a:bodyPr/>
                    <a:lstStyle/>
                    <a:p>
                      <a:r>
                        <a:rPr lang="en-US" sz="1400" b="1" i="0" baseline="0" dirty="0"/>
                        <a:t>Total Debt Expenditures</a:t>
                      </a:r>
                    </a:p>
                  </a:txBody>
                  <a:tcPr/>
                </a:tc>
                <a:tc>
                  <a:txBody>
                    <a:bodyPr/>
                    <a:lstStyle/>
                    <a:p>
                      <a:r>
                        <a:rPr lang="en-US" sz="1400" b="1" i="0" baseline="0" dirty="0"/>
                        <a:t>$877,483</a:t>
                      </a:r>
                    </a:p>
                  </a:txBody>
                  <a:tcPr/>
                </a:tc>
                <a:tc>
                  <a:txBody>
                    <a:bodyPr/>
                    <a:lstStyle/>
                    <a:p>
                      <a:r>
                        <a:rPr lang="en-US" sz="1400" b="1" i="0" baseline="0" dirty="0"/>
                        <a:t>$16,923</a:t>
                      </a:r>
                    </a:p>
                  </a:txBody>
                  <a:tcPr/>
                </a:tc>
                <a:tc>
                  <a:txBody>
                    <a:bodyPr/>
                    <a:lstStyle/>
                    <a:p>
                      <a:r>
                        <a:rPr lang="en-US" sz="1400" b="1" i="0" baseline="0" dirty="0"/>
                        <a:t>$285,557</a:t>
                      </a:r>
                    </a:p>
                  </a:txBody>
                  <a:tcPr/>
                </a:tc>
                <a:tc>
                  <a:txBody>
                    <a:bodyPr/>
                    <a:lstStyle/>
                    <a:p>
                      <a:r>
                        <a:rPr lang="en-US" sz="1400" b="1" i="0" baseline="0" dirty="0"/>
                        <a:t>$302,480</a:t>
                      </a:r>
                    </a:p>
                  </a:txBody>
                  <a:tcPr/>
                </a:tc>
                <a:tc>
                  <a:txBody>
                    <a:bodyPr/>
                    <a:lstStyle/>
                    <a:p>
                      <a:r>
                        <a:rPr lang="en-US" sz="1400" b="1" i="0" baseline="0" dirty="0"/>
                        <a:t>$591,926</a:t>
                      </a:r>
                    </a:p>
                  </a:txBody>
                  <a:tcPr/>
                </a:tc>
                <a:extLst>
                  <a:ext uri="{0D108BD9-81ED-4DB2-BD59-A6C34878D82A}">
                    <a16:rowId xmlns:a16="http://schemas.microsoft.com/office/drawing/2014/main" val="1972144870"/>
                  </a:ext>
                </a:extLst>
              </a:tr>
            </a:tbl>
          </a:graphicData>
        </a:graphic>
      </p:graphicFrame>
      <p:sp>
        <p:nvSpPr>
          <p:cNvPr id="3" name="Slide Number Placeholder 2">
            <a:extLst>
              <a:ext uri="{FF2B5EF4-FFF2-40B4-BE49-F238E27FC236}">
                <a16:creationId xmlns:a16="http://schemas.microsoft.com/office/drawing/2014/main" id="{AF773E4E-8D88-4D25-8573-09B630997403}"/>
              </a:ext>
            </a:extLst>
          </p:cNvPr>
          <p:cNvSpPr>
            <a:spLocks noGrp="1"/>
          </p:cNvSpPr>
          <p:nvPr>
            <p:ph type="sldNum" sz="quarter" idx="12"/>
          </p:nvPr>
        </p:nvSpPr>
        <p:spPr/>
        <p:txBody>
          <a:bodyPr/>
          <a:lstStyle/>
          <a:p>
            <a:fld id="{4FAB73BC-B049-4115-A692-8D63A059BFB8}" type="slidenum">
              <a:rPr lang="en-US" smtClean="0"/>
              <a:t>15</a:t>
            </a:fld>
            <a:endParaRPr lang="en-US"/>
          </a:p>
        </p:txBody>
      </p:sp>
    </p:spTree>
    <p:extLst>
      <p:ext uri="{BB962C8B-B14F-4D97-AF65-F5344CB8AC3E}">
        <p14:creationId xmlns:p14="http://schemas.microsoft.com/office/powerpoint/2010/main" val="4702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document">
            <a:extLst>
              <a:ext uri="{FF2B5EF4-FFF2-40B4-BE49-F238E27FC236}">
                <a16:creationId xmlns:a16="http://schemas.microsoft.com/office/drawing/2014/main" id="{29D6173A-8B2E-DCA6-A507-FACCEE31CEF8}"/>
              </a:ext>
            </a:extLst>
          </p:cNvPr>
          <p:cNvPicPr>
            <a:picLocks noChangeAspect="1"/>
          </p:cNvPicPr>
          <p:nvPr/>
        </p:nvPicPr>
        <p:blipFill rotWithShape="1">
          <a:blip r:embed="rId2"/>
          <a:srcRect t="4901" b="5818"/>
          <a:stretch/>
        </p:blipFill>
        <p:spPr>
          <a:xfrm>
            <a:off x="20" y="10"/>
            <a:ext cx="12191980" cy="6245342"/>
          </a:xfrm>
          <a:prstGeom prst="rect">
            <a:avLst/>
          </a:prstGeom>
        </p:spPr>
      </p:pic>
      <p:sp>
        <p:nvSpPr>
          <p:cNvPr id="2" name="Slide Number Placeholder 1">
            <a:extLst>
              <a:ext uri="{FF2B5EF4-FFF2-40B4-BE49-F238E27FC236}">
                <a16:creationId xmlns:a16="http://schemas.microsoft.com/office/drawing/2014/main" id="{BBE0CC29-8CC1-C58F-9C65-E3FBE8133BA7}"/>
              </a:ext>
            </a:extLst>
          </p:cNvPr>
          <p:cNvSpPr>
            <a:spLocks noGrp="1"/>
          </p:cNvSpPr>
          <p:nvPr>
            <p:ph type="sldNum" sz="quarter" idx="12"/>
          </p:nvPr>
        </p:nvSpPr>
        <p:spPr>
          <a:xfrm>
            <a:off x="9900458" y="6459785"/>
            <a:ext cx="1312025" cy="365125"/>
          </a:xfrm>
        </p:spPr>
        <p:txBody>
          <a:bodyPr>
            <a:normAutofit/>
          </a:bodyPr>
          <a:lstStyle/>
          <a:p>
            <a:pPr>
              <a:spcAft>
                <a:spcPts val="600"/>
              </a:spcAft>
            </a:pPr>
            <a:fld id="{CA8D9AD5-F248-4919-864A-CFD76CC027D6}" type="slidenum">
              <a:rPr lang="en-US" smtClean="0"/>
              <a:pPr>
                <a:spcAft>
                  <a:spcPts val="600"/>
                </a:spcAft>
              </a:pPr>
              <a:t>16</a:t>
            </a:fld>
            <a:endParaRPr lang="en-US"/>
          </a:p>
        </p:txBody>
      </p:sp>
    </p:spTree>
    <p:extLst>
      <p:ext uri="{BB962C8B-B14F-4D97-AF65-F5344CB8AC3E}">
        <p14:creationId xmlns:p14="http://schemas.microsoft.com/office/powerpoint/2010/main" val="36275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F9182179-EE31-3C18-6C94-EB284DDDCD83}"/>
              </a:ext>
            </a:extLst>
          </p:cNvPr>
          <p:cNvPicPr>
            <a:picLocks noChangeAspect="1"/>
          </p:cNvPicPr>
          <p:nvPr/>
        </p:nvPicPr>
        <p:blipFill rotWithShape="1">
          <a:blip r:embed="rId2"/>
          <a:srcRect t="7145" b="3574"/>
          <a:stretch/>
        </p:blipFill>
        <p:spPr>
          <a:xfrm>
            <a:off x="20" y="10"/>
            <a:ext cx="12191980" cy="6340632"/>
          </a:xfrm>
          <a:prstGeom prst="rect">
            <a:avLst/>
          </a:prstGeom>
        </p:spPr>
      </p:pic>
      <p:sp>
        <p:nvSpPr>
          <p:cNvPr id="2" name="Slide Number Placeholder 1">
            <a:extLst>
              <a:ext uri="{FF2B5EF4-FFF2-40B4-BE49-F238E27FC236}">
                <a16:creationId xmlns:a16="http://schemas.microsoft.com/office/drawing/2014/main" id="{2A619448-814D-F8C4-BB3D-CC30B31F4012}"/>
              </a:ext>
            </a:extLst>
          </p:cNvPr>
          <p:cNvSpPr>
            <a:spLocks noGrp="1"/>
          </p:cNvSpPr>
          <p:nvPr>
            <p:ph type="sldNum" sz="quarter" idx="12"/>
          </p:nvPr>
        </p:nvSpPr>
        <p:spPr>
          <a:xfrm>
            <a:off x="9900458" y="6459785"/>
            <a:ext cx="1312025" cy="365125"/>
          </a:xfrm>
        </p:spPr>
        <p:txBody>
          <a:bodyPr>
            <a:normAutofit/>
          </a:bodyPr>
          <a:lstStyle/>
          <a:p>
            <a:pPr>
              <a:spcAft>
                <a:spcPts val="600"/>
              </a:spcAft>
            </a:pPr>
            <a:fld id="{CA8D9AD5-F248-4919-864A-CFD76CC027D6}" type="slidenum">
              <a:rPr lang="en-US" smtClean="0"/>
              <a:pPr>
                <a:spcAft>
                  <a:spcPts val="600"/>
                </a:spcAft>
              </a:pPr>
              <a:t>17</a:t>
            </a:fld>
            <a:endParaRPr lang="en-US"/>
          </a:p>
        </p:txBody>
      </p:sp>
    </p:spTree>
    <p:extLst>
      <p:ext uri="{BB962C8B-B14F-4D97-AF65-F5344CB8AC3E}">
        <p14:creationId xmlns:p14="http://schemas.microsoft.com/office/powerpoint/2010/main" val="343661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id of lines with different colored dots&#10;&#10;Description automatically generated with medium confidence">
            <a:extLst>
              <a:ext uri="{FF2B5EF4-FFF2-40B4-BE49-F238E27FC236}">
                <a16:creationId xmlns:a16="http://schemas.microsoft.com/office/drawing/2014/main" id="{F47056CB-015A-303E-A53D-FDE97B9B392D}"/>
              </a:ext>
            </a:extLst>
          </p:cNvPr>
          <p:cNvPicPr>
            <a:picLocks noChangeAspect="1"/>
          </p:cNvPicPr>
          <p:nvPr/>
        </p:nvPicPr>
        <p:blipFill rotWithShape="1">
          <a:blip r:embed="rId2"/>
          <a:srcRect t="7532" b="3187"/>
          <a:stretch/>
        </p:blipFill>
        <p:spPr>
          <a:xfrm>
            <a:off x="20" y="10"/>
            <a:ext cx="12191980" cy="6340632"/>
          </a:xfrm>
          <a:prstGeom prst="rect">
            <a:avLst/>
          </a:prstGeom>
        </p:spPr>
      </p:pic>
      <p:sp>
        <p:nvSpPr>
          <p:cNvPr id="2" name="Slide Number Placeholder 1">
            <a:extLst>
              <a:ext uri="{FF2B5EF4-FFF2-40B4-BE49-F238E27FC236}">
                <a16:creationId xmlns:a16="http://schemas.microsoft.com/office/drawing/2014/main" id="{3452AF97-874A-CD47-1CED-4BABBD2EB775}"/>
              </a:ext>
            </a:extLst>
          </p:cNvPr>
          <p:cNvSpPr>
            <a:spLocks noGrp="1"/>
          </p:cNvSpPr>
          <p:nvPr>
            <p:ph type="sldNum" sz="quarter" idx="12"/>
          </p:nvPr>
        </p:nvSpPr>
        <p:spPr>
          <a:xfrm>
            <a:off x="9900458" y="6459785"/>
            <a:ext cx="1312025" cy="365125"/>
          </a:xfrm>
        </p:spPr>
        <p:txBody>
          <a:bodyPr>
            <a:normAutofit/>
          </a:bodyPr>
          <a:lstStyle/>
          <a:p>
            <a:pPr>
              <a:spcAft>
                <a:spcPts val="600"/>
              </a:spcAft>
            </a:pPr>
            <a:fld id="{CA8D9AD5-F248-4919-864A-CFD76CC027D6}" type="slidenum">
              <a:rPr lang="en-US" smtClean="0"/>
              <a:pPr>
                <a:spcAft>
                  <a:spcPts val="600"/>
                </a:spcAft>
              </a:pPr>
              <a:t>18</a:t>
            </a:fld>
            <a:endParaRPr lang="en-US"/>
          </a:p>
        </p:txBody>
      </p:sp>
    </p:spTree>
    <p:extLst>
      <p:ext uri="{BB962C8B-B14F-4D97-AF65-F5344CB8AC3E}">
        <p14:creationId xmlns:p14="http://schemas.microsoft.com/office/powerpoint/2010/main" val="357463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grid with lines">
            <a:extLst>
              <a:ext uri="{FF2B5EF4-FFF2-40B4-BE49-F238E27FC236}">
                <a16:creationId xmlns:a16="http://schemas.microsoft.com/office/drawing/2014/main" id="{F042393F-71BC-7797-183F-31D40281E216}"/>
              </a:ext>
            </a:extLst>
          </p:cNvPr>
          <p:cNvPicPr>
            <a:picLocks noChangeAspect="1"/>
          </p:cNvPicPr>
          <p:nvPr/>
        </p:nvPicPr>
        <p:blipFill rotWithShape="1">
          <a:blip r:embed="rId2"/>
          <a:srcRect b="10718"/>
          <a:stretch/>
        </p:blipFill>
        <p:spPr>
          <a:xfrm>
            <a:off x="20" y="10"/>
            <a:ext cx="12191980" cy="6340632"/>
          </a:xfrm>
          <a:prstGeom prst="rect">
            <a:avLst/>
          </a:prstGeom>
        </p:spPr>
      </p:pic>
      <p:sp>
        <p:nvSpPr>
          <p:cNvPr id="2" name="Slide Number Placeholder 1">
            <a:extLst>
              <a:ext uri="{FF2B5EF4-FFF2-40B4-BE49-F238E27FC236}">
                <a16:creationId xmlns:a16="http://schemas.microsoft.com/office/drawing/2014/main" id="{745B02A7-9519-41FA-7D1B-EDE334A18394}"/>
              </a:ext>
            </a:extLst>
          </p:cNvPr>
          <p:cNvSpPr>
            <a:spLocks noGrp="1"/>
          </p:cNvSpPr>
          <p:nvPr>
            <p:ph type="sldNum" sz="quarter" idx="12"/>
          </p:nvPr>
        </p:nvSpPr>
        <p:spPr>
          <a:xfrm>
            <a:off x="9900458" y="6459785"/>
            <a:ext cx="1312025" cy="365125"/>
          </a:xfrm>
        </p:spPr>
        <p:txBody>
          <a:bodyPr>
            <a:normAutofit/>
          </a:bodyPr>
          <a:lstStyle/>
          <a:p>
            <a:pPr>
              <a:spcAft>
                <a:spcPts val="600"/>
              </a:spcAft>
            </a:pPr>
            <a:fld id="{CA8D9AD5-F248-4919-864A-CFD76CC027D6}" type="slidenum">
              <a:rPr lang="en-US" smtClean="0"/>
              <a:pPr>
                <a:spcAft>
                  <a:spcPts val="600"/>
                </a:spcAft>
              </a:pPr>
              <a:t>19</a:t>
            </a:fld>
            <a:endParaRPr lang="en-US"/>
          </a:p>
        </p:txBody>
      </p:sp>
    </p:spTree>
    <p:extLst>
      <p:ext uri="{BB962C8B-B14F-4D97-AF65-F5344CB8AC3E}">
        <p14:creationId xmlns:p14="http://schemas.microsoft.com/office/powerpoint/2010/main" val="74798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b="1" dirty="0"/>
              <a:t>Tonight’s Agenda:</a:t>
            </a:r>
            <a:r>
              <a:rPr lang="en-US" sz="5400" dirty="0"/>
              <a:t>	</a:t>
            </a:r>
          </a:p>
        </p:txBody>
      </p:sp>
      <p:sp>
        <p:nvSpPr>
          <p:cNvPr id="14" name="Content Placeholder 13"/>
          <p:cNvSpPr>
            <a:spLocks noGrp="1"/>
          </p:cNvSpPr>
          <p:nvPr>
            <p:ph idx="1"/>
          </p:nvPr>
        </p:nvSpPr>
        <p:spPr/>
        <p:txBody>
          <a:bodyPr>
            <a:normAutofit fontScale="85000" lnSpcReduction="20000"/>
          </a:bodyPr>
          <a:lstStyle/>
          <a:p>
            <a:pPr marL="502920" indent="-457200">
              <a:buAutoNum type="arabicPeriod"/>
            </a:pPr>
            <a:r>
              <a:rPr lang="en-US" sz="3500" dirty="0"/>
              <a:t>Open Public Hearing – Town Chair</a:t>
            </a:r>
          </a:p>
          <a:p>
            <a:pPr marL="502920" indent="-457200">
              <a:buAutoNum type="arabicPeriod"/>
            </a:pPr>
            <a:r>
              <a:rPr lang="en-US" sz="3500" dirty="0"/>
              <a:t>Presentation of 2024 Budget – Town Clerk</a:t>
            </a:r>
          </a:p>
          <a:p>
            <a:pPr marL="502920" indent="-457200">
              <a:buAutoNum type="arabicPeriod"/>
            </a:pPr>
            <a:r>
              <a:rPr lang="en-US" sz="3500" dirty="0"/>
              <a:t>Public Comment and Questions – Town Residents</a:t>
            </a:r>
          </a:p>
          <a:p>
            <a:pPr marL="502920" indent="-457200">
              <a:buAutoNum type="arabicPeriod"/>
            </a:pPr>
            <a:r>
              <a:rPr lang="en-US" sz="3500" dirty="0"/>
              <a:t>Close Public Hearing – Town Chair</a:t>
            </a:r>
          </a:p>
          <a:p>
            <a:pPr marL="502920" indent="-457200">
              <a:buAutoNum type="arabicPeriod"/>
            </a:pPr>
            <a:r>
              <a:rPr lang="en-US" sz="3500" dirty="0"/>
              <a:t>Open Special Meeting of Electors – Town Chair</a:t>
            </a:r>
          </a:p>
          <a:p>
            <a:pPr marL="502920" indent="-457200">
              <a:buAutoNum type="arabicPeriod"/>
            </a:pPr>
            <a:r>
              <a:rPr lang="en-US" sz="3500" dirty="0"/>
              <a:t>Approve 2023 total town tax levy (to be collected in 2024), pursuant to Wis. Stat. § 60.10(1)(b)1 – Town Residents</a:t>
            </a:r>
          </a:p>
          <a:p>
            <a:pPr marL="502920" indent="-457200">
              <a:buAutoNum type="arabicPeriod"/>
            </a:pPr>
            <a:r>
              <a:rPr lang="en-US" sz="3500" dirty="0"/>
              <a:t>Motion to Adjourn – Town Residents</a:t>
            </a:r>
          </a:p>
          <a:p>
            <a:pPr marL="45720" indent="0">
              <a:buNone/>
            </a:pPr>
            <a:endParaRPr lang="en-US" dirty="0"/>
          </a:p>
          <a:p>
            <a:pPr marL="45720" indent="0">
              <a:buNone/>
            </a:pPr>
            <a:endParaRPr lang="en-US" dirty="0"/>
          </a:p>
        </p:txBody>
      </p:sp>
      <p:sp>
        <p:nvSpPr>
          <p:cNvPr id="2" name="Slide Number Placeholder 1">
            <a:extLst>
              <a:ext uri="{FF2B5EF4-FFF2-40B4-BE49-F238E27FC236}">
                <a16:creationId xmlns:a16="http://schemas.microsoft.com/office/drawing/2014/main" id="{365C9963-3EFD-4798-9C64-AB6997FF3552}"/>
              </a:ext>
            </a:extLst>
          </p:cNvPr>
          <p:cNvSpPr>
            <a:spLocks noGrp="1"/>
          </p:cNvSpPr>
          <p:nvPr>
            <p:ph type="sldNum" sz="quarter" idx="12"/>
          </p:nvPr>
        </p:nvSpPr>
        <p:spPr/>
        <p:txBody>
          <a:bodyPr/>
          <a:lstStyle/>
          <a:p>
            <a:fld id="{CA8D9AD5-F248-4919-864A-CFD76CC027D6}" type="slidenum">
              <a:rPr lang="en-US" smtClean="0"/>
              <a:t>2</a:t>
            </a:fld>
            <a:endParaRPr lang="en-US"/>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9FB8-F667-44AA-B721-37222541F9E4}"/>
              </a:ext>
            </a:extLst>
          </p:cNvPr>
          <p:cNvSpPr>
            <a:spLocks noGrp="1"/>
          </p:cNvSpPr>
          <p:nvPr>
            <p:ph type="title"/>
          </p:nvPr>
        </p:nvSpPr>
        <p:spPr>
          <a:xfrm>
            <a:off x="1659140" y="506777"/>
            <a:ext cx="10058400" cy="1032280"/>
          </a:xfrm>
        </p:spPr>
        <p:txBody>
          <a:bodyPr>
            <a:normAutofit/>
          </a:bodyPr>
          <a:lstStyle/>
          <a:p>
            <a:r>
              <a:rPr lang="en-US" sz="5000" dirty="0">
                <a:latin typeface="Calibri" panose="020F0502020204030204" pitchFamily="34" charset="0"/>
                <a:cs typeface="Calibri" panose="020F0502020204030204" pitchFamily="34" charset="0"/>
              </a:rPr>
              <a:t>Questions</a:t>
            </a:r>
            <a:endParaRPr lang="en-US" sz="2800" dirty="0">
              <a:latin typeface="Calibri" panose="020F0502020204030204" pitchFamily="34" charset="0"/>
              <a:cs typeface="Calibri" panose="020F0502020204030204" pitchFamily="34" charset="0"/>
            </a:endParaRPr>
          </a:p>
        </p:txBody>
      </p:sp>
      <p:pic>
        <p:nvPicPr>
          <p:cNvPr id="7" name="Content Placeholder 6" descr="Question mark against red wall">
            <a:extLst>
              <a:ext uri="{FF2B5EF4-FFF2-40B4-BE49-F238E27FC236}">
                <a16:creationId xmlns:a16="http://schemas.microsoft.com/office/drawing/2014/main" id="{BD3782DC-2C67-11B7-B121-DAF1E9263ABB}"/>
              </a:ext>
            </a:extLst>
          </p:cNvPr>
          <p:cNvPicPr>
            <a:picLocks noGrp="1" noChangeAspect="1"/>
          </p:cNvPicPr>
          <p:nvPr>
            <p:ph idx="1"/>
          </p:nvPr>
        </p:nvPicPr>
        <p:blipFill>
          <a:blip r:embed="rId2"/>
          <a:stretch>
            <a:fillRect/>
          </a:stretch>
        </p:blipFill>
        <p:spPr>
          <a:xfrm>
            <a:off x="1233890" y="1846263"/>
            <a:ext cx="9838062" cy="4022725"/>
          </a:xfrm>
        </p:spPr>
      </p:pic>
      <p:sp>
        <p:nvSpPr>
          <p:cNvPr id="3" name="Slide Number Placeholder 2">
            <a:extLst>
              <a:ext uri="{FF2B5EF4-FFF2-40B4-BE49-F238E27FC236}">
                <a16:creationId xmlns:a16="http://schemas.microsoft.com/office/drawing/2014/main" id="{DD95F626-3ADD-44A7-AA3D-56FCA62CC76F}"/>
              </a:ext>
            </a:extLst>
          </p:cNvPr>
          <p:cNvSpPr>
            <a:spLocks noGrp="1"/>
          </p:cNvSpPr>
          <p:nvPr>
            <p:ph type="sldNum" sz="quarter" idx="12"/>
          </p:nvPr>
        </p:nvSpPr>
        <p:spPr/>
        <p:txBody>
          <a:bodyPr/>
          <a:lstStyle/>
          <a:p>
            <a:fld id="{CA8D9AD5-F248-4919-864A-CFD76CC027D6}" type="slidenum">
              <a:rPr lang="en-US" smtClean="0"/>
              <a:t>20</a:t>
            </a:fld>
            <a:endParaRPr lang="en-US"/>
          </a:p>
        </p:txBody>
      </p:sp>
    </p:spTree>
    <p:extLst>
      <p:ext uri="{BB962C8B-B14F-4D97-AF65-F5344CB8AC3E}">
        <p14:creationId xmlns:p14="http://schemas.microsoft.com/office/powerpoint/2010/main" val="2798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79DC-69A9-4284-A9D6-020F40BE4586}"/>
              </a:ext>
            </a:extLst>
          </p:cNvPr>
          <p:cNvSpPr>
            <a:spLocks noGrp="1"/>
          </p:cNvSpPr>
          <p:nvPr>
            <p:ph type="title"/>
          </p:nvPr>
        </p:nvSpPr>
        <p:spPr>
          <a:xfrm>
            <a:off x="1609724" y="219075"/>
            <a:ext cx="9144001" cy="790575"/>
          </a:xfrm>
        </p:spPr>
        <p:txBody>
          <a:bodyPr>
            <a:noAutofit/>
          </a:bodyPr>
          <a:lstStyle/>
          <a:p>
            <a:r>
              <a:rPr lang="en-US" sz="5400" dirty="0"/>
              <a:t>Special Town Meeting of Electors</a:t>
            </a:r>
          </a:p>
        </p:txBody>
      </p:sp>
      <p:sp>
        <p:nvSpPr>
          <p:cNvPr id="3" name="Text Placeholder 2">
            <a:extLst>
              <a:ext uri="{FF2B5EF4-FFF2-40B4-BE49-F238E27FC236}">
                <a16:creationId xmlns:a16="http://schemas.microsoft.com/office/drawing/2014/main" id="{0536F085-0B20-402A-9B97-5E807BDA8995}"/>
              </a:ext>
            </a:extLst>
          </p:cNvPr>
          <p:cNvSpPr>
            <a:spLocks noGrp="1"/>
          </p:cNvSpPr>
          <p:nvPr>
            <p:ph type="body" idx="1"/>
          </p:nvPr>
        </p:nvSpPr>
        <p:spPr>
          <a:xfrm>
            <a:off x="301842" y="1029810"/>
            <a:ext cx="10990554" cy="5140171"/>
          </a:xfrm>
        </p:spPr>
        <p:txBody>
          <a:bodyPr>
            <a:normAutofit fontScale="47500" lnSpcReduction="20000"/>
          </a:bodyPr>
          <a:lstStyle/>
          <a:p>
            <a:pPr marL="457200" indent="-457200">
              <a:buFont typeface="+mj-lt"/>
              <a:buAutoNum type="arabicPeriod"/>
            </a:pPr>
            <a:r>
              <a:rPr lang="en-US" sz="4500" dirty="0">
                <a:latin typeface="+mn-lt"/>
              </a:rPr>
              <a:t>Open SPECIAL TOWN Meeting</a:t>
            </a:r>
          </a:p>
          <a:p>
            <a:pPr marL="457200" indent="-457200">
              <a:buFont typeface="+mj-lt"/>
              <a:buAutoNum type="arabicPeriod"/>
            </a:pPr>
            <a:r>
              <a:rPr lang="en-US" sz="4500" dirty="0">
                <a:latin typeface="+mn-lt"/>
              </a:rPr>
              <a:t>Motion to Adopt the 2023 town tax levy to be paid in 2024</a:t>
            </a:r>
          </a:p>
          <a:p>
            <a:pPr marL="914400" lvl="1" indent="-457200">
              <a:buFont typeface="Arial" panose="020B0604020202020204" pitchFamily="34" charset="0"/>
              <a:buChar char="•"/>
            </a:pPr>
            <a:r>
              <a:rPr lang="en-US" sz="4500" dirty="0"/>
              <a:t>Requesting $1,179,29</a:t>
            </a:r>
          </a:p>
          <a:p>
            <a:pPr marL="914400" lvl="1" indent="-457200">
              <a:buFont typeface="Arial" panose="020B0604020202020204" pitchFamily="34" charset="0"/>
              <a:buChar char="•"/>
            </a:pPr>
            <a:r>
              <a:rPr lang="en-US" sz="4500" dirty="0"/>
              <a:t>$876,813 – General Levy</a:t>
            </a:r>
          </a:p>
          <a:p>
            <a:pPr marL="914400" lvl="1" indent="-457200">
              <a:buFont typeface="Arial" panose="020B0604020202020204" pitchFamily="34" charset="0"/>
              <a:buChar char="•"/>
            </a:pPr>
            <a:r>
              <a:rPr lang="en-US" sz="4500" dirty="0"/>
              <a:t>$302,480 – Debt Service </a:t>
            </a:r>
            <a:r>
              <a:rPr lang="en-US" sz="4500" i="1" dirty="0"/>
              <a:t>(Required)</a:t>
            </a:r>
          </a:p>
          <a:p>
            <a:pPr marL="914400" lvl="1" indent="-457200">
              <a:buFont typeface="Arial" panose="020B0604020202020204" pitchFamily="34" charset="0"/>
              <a:buChar char="•"/>
            </a:pPr>
            <a:r>
              <a:rPr lang="en-US" sz="4500" dirty="0"/>
              <a:t>Electors do not have the authority to approve specific additions or reductions in the budget</a:t>
            </a:r>
          </a:p>
          <a:p>
            <a:pPr marL="914400" lvl="1" indent="-457200">
              <a:buFont typeface="Arial" panose="020B0604020202020204" pitchFamily="34" charset="0"/>
              <a:buChar char="•"/>
            </a:pPr>
            <a:r>
              <a:rPr lang="en-US" sz="4500" dirty="0"/>
              <a:t>Electors only approve the total tax levy</a:t>
            </a:r>
          </a:p>
          <a:p>
            <a:pPr marL="914400" lvl="1" indent="-457200">
              <a:buFont typeface="Arial" panose="020B0604020202020204" pitchFamily="34" charset="0"/>
              <a:buChar char="•"/>
            </a:pPr>
            <a:r>
              <a:rPr lang="en-US" sz="4500" b="1" i="1" dirty="0">
                <a:solidFill>
                  <a:schemeClr val="tx1"/>
                </a:solidFill>
              </a:rPr>
              <a:t>Motion to Adopt the 2023 town tax levy to be paid in 2024 – Resolution No. 08-2023</a:t>
            </a:r>
          </a:p>
          <a:p>
            <a:pPr marL="457200" indent="-457200">
              <a:buFont typeface="+mj-lt"/>
              <a:buAutoNum type="arabicPeriod" startAt="3"/>
            </a:pPr>
            <a:r>
              <a:rPr lang="en-US" sz="4500" dirty="0">
                <a:latin typeface="+mn-lt"/>
              </a:rPr>
              <a:t>Motion to Adjourn Special Town Meeting</a:t>
            </a:r>
          </a:p>
          <a:p>
            <a:endParaRPr lang="en-US" sz="2000" dirty="0"/>
          </a:p>
          <a:p>
            <a:pPr marL="457200" indent="-457200">
              <a:buFont typeface="+mj-lt"/>
              <a:buAutoNum type="arabicPeriod" startAt="3"/>
            </a:pPr>
            <a:endParaRPr lang="en-US" sz="2000" dirty="0"/>
          </a:p>
          <a:p>
            <a:pPr lvl="2"/>
            <a:endParaRPr lang="en-US" dirty="0"/>
          </a:p>
          <a:p>
            <a:pPr marL="1257300" lvl="2" indent="-342900">
              <a:buFont typeface="Arial" panose="020B0604020202020204" pitchFamily="34" charset="0"/>
              <a:buChar char="•"/>
            </a:pPr>
            <a:endParaRPr lang="en-US" dirty="0"/>
          </a:p>
          <a:p>
            <a:pPr algn="ctr"/>
            <a:r>
              <a:rPr lang="en-US" sz="6000" b="1" dirty="0"/>
              <a:t>Thank you for attending!</a:t>
            </a:r>
          </a:p>
          <a:p>
            <a:pPr marL="457200" indent="-457200">
              <a:buFont typeface="+mj-lt"/>
              <a:buAutoNum type="arabicPeriod"/>
            </a:pPr>
            <a:endParaRPr lang="en-US" sz="2000" dirty="0"/>
          </a:p>
          <a:p>
            <a:pPr lvl="1"/>
            <a:r>
              <a:rPr lang="en-US" b="1" i="1" dirty="0">
                <a:solidFill>
                  <a:schemeClr val="tx1"/>
                </a:solidFill>
              </a:rPr>
              <a:t> </a:t>
            </a:r>
          </a:p>
          <a:p>
            <a:pPr lvl="2"/>
            <a:endParaRPr lang="en-US" dirty="0"/>
          </a:p>
          <a:p>
            <a:pPr lvl="2"/>
            <a:endParaRPr lang="en-US" dirty="0"/>
          </a:p>
          <a:p>
            <a:pPr marL="1257300" lvl="2" indent="-342900">
              <a:buFont typeface="Arial" panose="020B0604020202020204" pitchFamily="34" charset="0"/>
              <a:buChar char="•"/>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BE0E3F81-9B92-419C-8484-E6B92958BA65}"/>
              </a:ext>
            </a:extLst>
          </p:cNvPr>
          <p:cNvSpPr>
            <a:spLocks noGrp="1"/>
          </p:cNvSpPr>
          <p:nvPr>
            <p:ph type="sldNum" sz="quarter" idx="12"/>
          </p:nvPr>
        </p:nvSpPr>
        <p:spPr/>
        <p:txBody>
          <a:bodyPr/>
          <a:lstStyle/>
          <a:p>
            <a:fld id="{CA8D9AD5-F248-4919-864A-CFD76CC027D6}" type="slidenum">
              <a:rPr lang="en-US" smtClean="0"/>
              <a:t>21</a:t>
            </a:fld>
            <a:endParaRPr lang="en-US"/>
          </a:p>
        </p:txBody>
      </p:sp>
    </p:spTree>
    <p:extLst>
      <p:ext uri="{BB962C8B-B14F-4D97-AF65-F5344CB8AC3E}">
        <p14:creationId xmlns:p14="http://schemas.microsoft.com/office/powerpoint/2010/main" val="17296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16250-543C-7CAE-EC7A-A83F8E54CEE4}"/>
              </a:ext>
            </a:extLst>
          </p:cNvPr>
          <p:cNvSpPr>
            <a:spLocks noGrp="1"/>
          </p:cNvSpPr>
          <p:nvPr>
            <p:ph type="sldNum" sz="quarter" idx="12"/>
          </p:nvPr>
        </p:nvSpPr>
        <p:spPr/>
        <p:txBody>
          <a:bodyPr/>
          <a:lstStyle/>
          <a:p>
            <a:fld id="{CA8D9AD5-F248-4919-864A-CFD76CC027D6}" type="slidenum">
              <a:rPr lang="en-US" smtClean="0"/>
              <a:t>22</a:t>
            </a:fld>
            <a:endParaRPr lang="en-US"/>
          </a:p>
        </p:txBody>
      </p:sp>
      <p:sp>
        <p:nvSpPr>
          <p:cNvPr id="3" name="TextBox 2">
            <a:extLst>
              <a:ext uri="{FF2B5EF4-FFF2-40B4-BE49-F238E27FC236}">
                <a16:creationId xmlns:a16="http://schemas.microsoft.com/office/drawing/2014/main" id="{5C8E0FC4-AA5C-2BC5-6636-06F9680EB6C0}"/>
              </a:ext>
            </a:extLst>
          </p:cNvPr>
          <p:cNvSpPr txBox="1"/>
          <p:nvPr/>
        </p:nvSpPr>
        <p:spPr>
          <a:xfrm>
            <a:off x="301752" y="292608"/>
            <a:ext cx="11475720" cy="6001643"/>
          </a:xfrm>
          <a:prstGeom prst="rect">
            <a:avLst/>
          </a:prstGeom>
          <a:noFill/>
        </p:spPr>
        <p:txBody>
          <a:bodyPr wrap="square" rtlCol="0">
            <a:spAutoFit/>
          </a:bodyPr>
          <a:lstStyle/>
          <a:p>
            <a:pPr marL="0" marR="0" algn="ctr">
              <a:spcBef>
                <a:spcPts val="0"/>
              </a:spcBef>
              <a:spcAft>
                <a:spcPts val="0"/>
              </a:spcAft>
            </a:pPr>
            <a:r>
              <a:rPr lang="en-US" sz="1200" b="1" dirty="0">
                <a:solidFill>
                  <a:srgbClr val="000000"/>
                </a:solidFill>
                <a:effectLst/>
                <a:ea typeface="Times New Roman" panose="02020603050405020304" pitchFamily="18" charset="0"/>
              </a:rPr>
              <a:t>RESOLUTION OF ELECTORS TO ADOPT THE TOTAL TOWN TAX LEVY</a:t>
            </a:r>
            <a:endParaRPr lang="en-US" sz="1200" dirty="0">
              <a:effectLst/>
              <a:ea typeface="Times New Roman" panose="02020603050405020304" pitchFamily="18" charset="0"/>
            </a:endParaRPr>
          </a:p>
          <a:p>
            <a:pPr marL="0" marR="0" algn="ctr">
              <a:spcBef>
                <a:spcPts val="0"/>
              </a:spcBef>
              <a:spcAft>
                <a:spcPts val="0"/>
              </a:spcAft>
            </a:pPr>
            <a:r>
              <a:rPr lang="en-US" sz="1200" b="1" dirty="0">
                <a:solidFill>
                  <a:srgbClr val="000000"/>
                </a:solidFill>
                <a:effectLst/>
                <a:ea typeface="Times New Roman" panose="02020603050405020304" pitchFamily="18" charset="0"/>
              </a:rPr>
              <a:t>AT SPECIAL TOWN MEETING OF TOWN ELECTORS</a:t>
            </a:r>
            <a:endParaRPr lang="en-US" sz="1200" dirty="0">
              <a:effectLst/>
              <a:ea typeface="Times New Roman" panose="02020603050405020304" pitchFamily="18" charset="0"/>
            </a:endParaRPr>
          </a:p>
          <a:p>
            <a:pPr marL="0" marR="0" algn="ctr">
              <a:spcBef>
                <a:spcPts val="0"/>
              </a:spcBef>
              <a:spcAft>
                <a:spcPts val="0"/>
              </a:spcAft>
            </a:pPr>
            <a:r>
              <a:rPr lang="en-US" sz="1200" b="1"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ctr">
              <a:spcBef>
                <a:spcPts val="0"/>
              </a:spcBef>
              <a:spcAft>
                <a:spcPts val="0"/>
              </a:spcAft>
            </a:pPr>
            <a:r>
              <a:rPr lang="en-US" sz="1200" b="1" dirty="0">
                <a:solidFill>
                  <a:srgbClr val="000000"/>
                </a:solidFill>
                <a:effectLst/>
                <a:ea typeface="Times New Roman" panose="02020603050405020304" pitchFamily="18" charset="0"/>
              </a:rPr>
              <a:t>Town of Oregon, Dane County</a:t>
            </a:r>
            <a:endParaRPr lang="en-US" sz="1200" dirty="0">
              <a:effectLst/>
              <a:ea typeface="Times New Roman" panose="02020603050405020304" pitchFamily="18" charset="0"/>
            </a:endParaRPr>
          </a:p>
          <a:p>
            <a:pPr marL="0" marR="0" algn="ctr">
              <a:spcBef>
                <a:spcPts val="0"/>
              </a:spcBef>
              <a:spcAft>
                <a:spcPts val="0"/>
              </a:spcAft>
            </a:pPr>
            <a:r>
              <a:rPr lang="en-US" sz="1200" b="1" dirty="0">
                <a:solidFill>
                  <a:srgbClr val="000000"/>
                </a:solidFill>
                <a:effectLst/>
                <a:ea typeface="Times New Roman" panose="02020603050405020304" pitchFamily="18" charset="0"/>
              </a:rPr>
              <a:t>Resolution No. 08-2023</a:t>
            </a:r>
            <a:endParaRPr lang="en-US" sz="1200" dirty="0">
              <a:effectLst/>
              <a:ea typeface="Times New Roman" panose="02020603050405020304" pitchFamily="18" charset="0"/>
            </a:endParaRPr>
          </a:p>
          <a:p>
            <a:pPr marL="0" marR="0" algn="ctr">
              <a:spcBef>
                <a:spcPts val="0"/>
              </a:spcBef>
              <a:spcAft>
                <a:spcPts val="0"/>
              </a:spcAft>
            </a:pPr>
            <a:r>
              <a:rPr lang="en-US" sz="1200" b="1"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b="1"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Whereas, Wis. Stat. § 60.10(1)(a) authorizes the town electors of a town to adopt the town tax levy at a town meeting of the electors;</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Whereas, a special town meeting of the town electors has been called and properly noticed to approve the 2023 total town tax levy (to be collected in 2024), pursuant to Wis. Stat. § 60.10(1)(a);</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THEREFORE, the special town meeting of the Town of Oregon, Dane County, Wisconsin, by a majority vote of the eligible electors duly assembled and voting on this 16th day of November, 2023, hereby resolves and orders as follows: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a:solidFill>
                  <a:srgbClr val="000000"/>
                </a:solidFill>
                <a:effectLst/>
                <a:ea typeface="Times New Roman" panose="02020603050405020304" pitchFamily="18" charset="0"/>
              </a:rPr>
              <a:t>The town electors of the Town of Oregon, Dane County, Wisconsin adopt the total town tax levy for 2023 (to be collected in 2024) in the amount of  $1,179,293  </a:t>
            </a:r>
            <a:endParaRPr lang="en-US" sz="1200" dirty="0">
              <a:effectLst/>
              <a:ea typeface="Times New Roman" panose="02020603050405020304" pitchFamily="18" charset="0"/>
            </a:endParaRPr>
          </a:p>
          <a:p>
            <a:pPr marL="914400" marR="0" indent="45720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342900" marR="0" lvl="0" indent="-342900" algn="just">
              <a:spcBef>
                <a:spcPts val="0"/>
              </a:spcBef>
              <a:spcAft>
                <a:spcPts val="0"/>
              </a:spcAft>
              <a:buFont typeface="+mj-lt"/>
              <a:buAutoNum type="arabicPeriod"/>
            </a:pPr>
            <a:r>
              <a:rPr lang="en-US" sz="1200" dirty="0">
                <a:solidFill>
                  <a:srgbClr val="000000"/>
                </a:solidFill>
                <a:effectLst/>
                <a:ea typeface="Times New Roman" panose="02020603050405020304" pitchFamily="18" charset="0"/>
              </a:rPr>
              <a:t>The town clerk shall post or publish this resolution as required by law under Wis. Stat. § 60.80(1)(a) within 30 days after its adoption.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Adopted this 16</a:t>
            </a:r>
            <a:r>
              <a:rPr lang="en-US" sz="1200" baseline="30000" dirty="0">
                <a:solidFill>
                  <a:srgbClr val="000000"/>
                </a:solidFill>
                <a:effectLst/>
                <a:ea typeface="Times New Roman" panose="02020603050405020304" pitchFamily="18" charset="0"/>
              </a:rPr>
              <a:t>th</a:t>
            </a:r>
            <a:r>
              <a:rPr lang="en-US" sz="1200" dirty="0">
                <a:solidFill>
                  <a:srgbClr val="000000"/>
                </a:solidFill>
                <a:effectLst/>
                <a:ea typeface="Times New Roman" panose="02020603050405020304" pitchFamily="18" charset="0"/>
              </a:rPr>
              <a:t> day of November 2023, at a Special Town Meeting of the Town Electors.</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457200" marR="0" algn="just">
              <a:spcBef>
                <a:spcPts val="0"/>
              </a:spcBef>
              <a:spcAft>
                <a:spcPts val="0"/>
              </a:spcAft>
            </a:pPr>
            <a:r>
              <a:rPr lang="en-US" sz="1200" dirty="0">
                <a:solidFill>
                  <a:srgbClr val="000000"/>
                </a:solidFill>
                <a:effectLst/>
                <a:ea typeface="Times New Roman" panose="02020603050405020304" pitchFamily="18" charset="0"/>
              </a:rPr>
              <a:t>Number of town electors voting aye _________</a:t>
            </a:r>
            <a:endParaRPr lang="en-US" sz="1200" dirty="0">
              <a:effectLst/>
              <a:ea typeface="Times New Roman" panose="02020603050405020304" pitchFamily="18" charset="0"/>
            </a:endParaRPr>
          </a:p>
          <a:p>
            <a:pPr marL="45720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457200" marR="0" algn="just">
              <a:spcBef>
                <a:spcPts val="0"/>
              </a:spcBef>
              <a:spcAft>
                <a:spcPts val="0"/>
              </a:spcAft>
            </a:pPr>
            <a:r>
              <a:rPr lang="en-US" sz="1200" dirty="0">
                <a:solidFill>
                  <a:srgbClr val="000000"/>
                </a:solidFill>
                <a:effectLst/>
                <a:ea typeface="Times New Roman" panose="02020603050405020304" pitchFamily="18" charset="0"/>
              </a:rPr>
              <a:t>Number of town electors voting nay _________</a:t>
            </a:r>
            <a:endParaRPr lang="en-US" sz="1200" dirty="0">
              <a:effectLst/>
              <a:ea typeface="Times New Roman" panose="02020603050405020304" pitchFamily="18" charset="0"/>
            </a:endParaRPr>
          </a:p>
          <a:p>
            <a:pPr marL="45720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457200" marR="0" algn="just">
              <a:spcBef>
                <a:spcPts val="0"/>
              </a:spcBef>
              <a:spcAft>
                <a:spcPts val="0"/>
              </a:spcAft>
            </a:pPr>
            <a:r>
              <a:rPr lang="en-US" sz="1200" dirty="0">
                <a:solidFill>
                  <a:srgbClr val="000000"/>
                </a:solidFill>
                <a:effectLst/>
                <a:ea typeface="Times New Roman" panose="02020603050405020304" pitchFamily="18" charset="0"/>
              </a:rPr>
              <a:t>Number abstaining or not voting (if determined) ________</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Signature of Town Meeting Chair: ______________________________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 </a:t>
            </a:r>
            <a:endParaRPr lang="en-US" sz="1200" dirty="0">
              <a:effectLst/>
              <a:ea typeface="Times New Roman" panose="02020603050405020304" pitchFamily="18" charset="0"/>
            </a:endParaRPr>
          </a:p>
          <a:p>
            <a:pPr marL="0" marR="0" algn="just">
              <a:spcBef>
                <a:spcPts val="0"/>
              </a:spcBef>
              <a:spcAft>
                <a:spcPts val="0"/>
              </a:spcAft>
            </a:pPr>
            <a:r>
              <a:rPr lang="en-US" sz="1200" dirty="0">
                <a:solidFill>
                  <a:srgbClr val="000000"/>
                </a:solidFill>
                <a:effectLst/>
                <a:ea typeface="Times New Roman" panose="02020603050405020304" pitchFamily="18" charset="0"/>
              </a:rPr>
              <a:t>Attested by Town Clerk: ____________________________</a:t>
            </a:r>
            <a:endParaRPr lang="en-US" sz="1200" dirty="0">
              <a:effectLst/>
              <a:ea typeface="Times New Roman" panose="02020603050405020304" pitchFamily="18" charset="0"/>
            </a:endParaRPr>
          </a:p>
        </p:txBody>
      </p:sp>
    </p:spTree>
    <p:extLst>
      <p:ext uri="{BB962C8B-B14F-4D97-AF65-F5344CB8AC3E}">
        <p14:creationId xmlns:p14="http://schemas.microsoft.com/office/powerpoint/2010/main" val="27031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664" y="785492"/>
            <a:ext cx="9133730" cy="882787"/>
          </a:xfrm>
        </p:spPr>
        <p:txBody>
          <a:bodyPr/>
          <a:lstStyle/>
          <a:p>
            <a:r>
              <a:rPr lang="en-US" b="1" dirty="0"/>
              <a:t>Introductions</a:t>
            </a:r>
          </a:p>
        </p:txBody>
      </p:sp>
      <p:sp>
        <p:nvSpPr>
          <p:cNvPr id="4" name="Slide Number Placeholder 3">
            <a:extLst>
              <a:ext uri="{FF2B5EF4-FFF2-40B4-BE49-F238E27FC236}">
                <a16:creationId xmlns:a16="http://schemas.microsoft.com/office/drawing/2014/main" id="{84708AF7-B57D-485A-B5B9-F84CBF764AF1}"/>
              </a:ext>
            </a:extLst>
          </p:cNvPr>
          <p:cNvSpPr>
            <a:spLocks noGrp="1"/>
          </p:cNvSpPr>
          <p:nvPr>
            <p:ph type="sldNum" sz="quarter" idx="12"/>
          </p:nvPr>
        </p:nvSpPr>
        <p:spPr/>
        <p:txBody>
          <a:bodyPr/>
          <a:lstStyle/>
          <a:p>
            <a:fld id="{CA8D9AD5-F248-4919-864A-CFD76CC027D6}" type="slidenum">
              <a:rPr lang="en-US" smtClean="0"/>
              <a:t>3</a:t>
            </a:fld>
            <a:endParaRPr lang="en-US"/>
          </a:p>
        </p:txBody>
      </p:sp>
      <p:sp>
        <p:nvSpPr>
          <p:cNvPr id="8" name="Content Placeholder 7">
            <a:extLst>
              <a:ext uri="{FF2B5EF4-FFF2-40B4-BE49-F238E27FC236}">
                <a16:creationId xmlns:a16="http://schemas.microsoft.com/office/drawing/2014/main" id="{2CEA5AE5-0DBE-00E5-EEC3-EB9E533150BB}"/>
              </a:ext>
            </a:extLst>
          </p:cNvPr>
          <p:cNvSpPr>
            <a:spLocks noGrp="1"/>
          </p:cNvSpPr>
          <p:nvPr>
            <p:ph idx="1"/>
          </p:nvPr>
        </p:nvSpPr>
        <p:spPr>
          <a:xfrm>
            <a:off x="1221971" y="1814561"/>
            <a:ext cx="10058400" cy="4368030"/>
          </a:xfrm>
        </p:spPr>
        <p:txBody>
          <a:bodyPr>
            <a:normAutofit lnSpcReduction="10000"/>
          </a:bodyPr>
          <a:lstStyle/>
          <a:p>
            <a:pPr marL="45720" indent="0">
              <a:buNone/>
            </a:pPr>
            <a:r>
              <a:rPr lang="en-US" sz="2400" dirty="0"/>
              <a:t>Town Board:</a:t>
            </a:r>
          </a:p>
          <a:p>
            <a:r>
              <a:rPr lang="en-US" sz="2400" dirty="0"/>
              <a:t>Carl Walser, Chair</a:t>
            </a:r>
          </a:p>
          <a:p>
            <a:r>
              <a:rPr lang="en-US" sz="2400" dirty="0"/>
              <a:t>Arlan Kay, Supervisor</a:t>
            </a:r>
          </a:p>
          <a:p>
            <a:r>
              <a:rPr lang="en-US" sz="2400" dirty="0"/>
              <a:t>Laurie Fitzgerald, Supervisor</a:t>
            </a:r>
          </a:p>
          <a:p>
            <a:r>
              <a:rPr lang="en-US" sz="2400" dirty="0"/>
              <a:t>Kate Gladding, Supervisor</a:t>
            </a:r>
          </a:p>
          <a:p>
            <a:r>
              <a:rPr lang="en-US" sz="2400" dirty="0"/>
              <a:t>Steve Jernegan, Supervisor</a:t>
            </a:r>
          </a:p>
          <a:p>
            <a:pPr marL="45720" indent="0">
              <a:buNone/>
            </a:pPr>
            <a:r>
              <a:rPr lang="en-US" sz="2400" dirty="0"/>
              <a:t>Staff:</a:t>
            </a:r>
          </a:p>
          <a:p>
            <a:r>
              <a:rPr lang="en-US" sz="2400" dirty="0"/>
              <a:t>Jennifer Hanson, Town Clerk</a:t>
            </a:r>
          </a:p>
          <a:p>
            <a:r>
              <a:rPr lang="en-US" sz="2400" dirty="0"/>
              <a:t>Stephanie Goth, Treasurer/Deputy Clerk</a:t>
            </a:r>
          </a:p>
          <a:p>
            <a:endParaRPr lang="en-US" dirty="0"/>
          </a:p>
        </p:txBody>
      </p:sp>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79DC-69A9-4284-A9D6-020F40BE4586}"/>
              </a:ext>
            </a:extLst>
          </p:cNvPr>
          <p:cNvSpPr>
            <a:spLocks noGrp="1"/>
          </p:cNvSpPr>
          <p:nvPr>
            <p:ph type="title"/>
          </p:nvPr>
        </p:nvSpPr>
        <p:spPr>
          <a:xfrm>
            <a:off x="1609724" y="219075"/>
            <a:ext cx="9144001" cy="790575"/>
          </a:xfrm>
        </p:spPr>
        <p:txBody>
          <a:bodyPr>
            <a:normAutofit fontScale="90000"/>
          </a:bodyPr>
          <a:lstStyle/>
          <a:p>
            <a:r>
              <a:rPr lang="en-US"/>
              <a:t>Public Hearing</a:t>
            </a:r>
          </a:p>
        </p:txBody>
      </p:sp>
      <p:sp>
        <p:nvSpPr>
          <p:cNvPr id="3" name="Text Placeholder 2">
            <a:extLst>
              <a:ext uri="{FF2B5EF4-FFF2-40B4-BE49-F238E27FC236}">
                <a16:creationId xmlns:a16="http://schemas.microsoft.com/office/drawing/2014/main" id="{0536F085-0B20-402A-9B97-5E807BDA8995}"/>
              </a:ext>
            </a:extLst>
          </p:cNvPr>
          <p:cNvSpPr>
            <a:spLocks noGrp="1"/>
          </p:cNvSpPr>
          <p:nvPr>
            <p:ph type="body" idx="1"/>
          </p:nvPr>
        </p:nvSpPr>
        <p:spPr>
          <a:xfrm>
            <a:off x="1609725" y="1333500"/>
            <a:ext cx="9144000" cy="3638549"/>
          </a:xfrm>
        </p:spPr>
        <p:txBody>
          <a:bodyPr/>
          <a:lstStyle/>
          <a:p>
            <a:pPr marL="457200" indent="-457200">
              <a:buFont typeface="+mj-lt"/>
              <a:buAutoNum type="arabicPeriod"/>
            </a:pPr>
            <a:r>
              <a:rPr lang="en-US" dirty="0"/>
              <a:t>Open Public HEARING </a:t>
            </a:r>
          </a:p>
          <a:p>
            <a:pPr marL="457200" indent="-457200">
              <a:buFont typeface="+mj-lt"/>
              <a:buAutoNum type="arabicPeriod"/>
            </a:pPr>
            <a:r>
              <a:rPr lang="en-US" dirty="0"/>
              <a:t>PRESENTATION OF 2024 BUDGET</a:t>
            </a:r>
          </a:p>
          <a:p>
            <a:pPr marL="457200" indent="-457200">
              <a:buFont typeface="+mj-lt"/>
              <a:buAutoNum type="arabicPeriod"/>
            </a:pPr>
            <a:r>
              <a:rPr lang="en-US" dirty="0"/>
              <a:t>PUBLIC COMMENT</a:t>
            </a:r>
          </a:p>
          <a:p>
            <a:pPr marL="800100" lvl="1" indent="-342900">
              <a:buFont typeface="Arial" panose="020B0604020202020204" pitchFamily="34" charset="0"/>
              <a:buChar char="•"/>
            </a:pPr>
            <a:r>
              <a:rPr lang="en-US" dirty="0"/>
              <a:t>Opportunity for any person to make comments or ask questions on the proposed budget.</a:t>
            </a:r>
          </a:p>
          <a:p>
            <a:pPr marL="457200" indent="-457200">
              <a:buFont typeface="+mj-lt"/>
              <a:buAutoNum type="arabicPeriod"/>
            </a:pPr>
            <a:r>
              <a:rPr lang="en-US" dirty="0"/>
              <a:t>CLOSE PUBLIC HEARING</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546E7A5F-5079-4515-B24E-BFB2BA58ACCF}"/>
              </a:ext>
            </a:extLst>
          </p:cNvPr>
          <p:cNvSpPr>
            <a:spLocks noGrp="1"/>
          </p:cNvSpPr>
          <p:nvPr>
            <p:ph type="sldNum" sz="quarter" idx="12"/>
          </p:nvPr>
        </p:nvSpPr>
        <p:spPr/>
        <p:txBody>
          <a:bodyPr/>
          <a:lstStyle/>
          <a:p>
            <a:fld id="{CA8D9AD5-F248-4919-864A-CFD76CC027D6}" type="slidenum">
              <a:rPr lang="en-US" smtClean="0"/>
              <a:t>4</a:t>
            </a:fld>
            <a:endParaRPr lang="en-US"/>
          </a:p>
        </p:txBody>
      </p:sp>
    </p:spTree>
    <p:extLst>
      <p:ext uri="{BB962C8B-B14F-4D97-AF65-F5344CB8AC3E}">
        <p14:creationId xmlns:p14="http://schemas.microsoft.com/office/powerpoint/2010/main" val="42542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D4F8FC-C8B8-5D3F-6BA4-D131A9CFC123}"/>
              </a:ext>
            </a:extLst>
          </p:cNvPr>
          <p:cNvSpPr>
            <a:spLocks noGrp="1"/>
          </p:cNvSpPr>
          <p:nvPr>
            <p:ph type="sldNum" sz="quarter" idx="12"/>
          </p:nvPr>
        </p:nvSpPr>
        <p:spPr/>
        <p:txBody>
          <a:bodyPr/>
          <a:lstStyle/>
          <a:p>
            <a:fld id="{CA8D9AD5-F248-4919-864A-CFD76CC027D6}" type="slidenum">
              <a:rPr lang="en-US" smtClean="0"/>
              <a:t>5</a:t>
            </a:fld>
            <a:endParaRPr lang="en-US"/>
          </a:p>
        </p:txBody>
      </p:sp>
      <p:sp>
        <p:nvSpPr>
          <p:cNvPr id="3" name="TextBox 2">
            <a:extLst>
              <a:ext uri="{FF2B5EF4-FFF2-40B4-BE49-F238E27FC236}">
                <a16:creationId xmlns:a16="http://schemas.microsoft.com/office/drawing/2014/main" id="{84CA94A3-0F4F-AB48-4ACF-F19B37DBAD2C}"/>
              </a:ext>
            </a:extLst>
          </p:cNvPr>
          <p:cNvSpPr txBox="1"/>
          <p:nvPr/>
        </p:nvSpPr>
        <p:spPr>
          <a:xfrm>
            <a:off x="177553" y="186431"/>
            <a:ext cx="11904955" cy="6832640"/>
          </a:xfrm>
          <a:prstGeom prst="rect">
            <a:avLst/>
          </a:prstGeom>
          <a:noFill/>
        </p:spPr>
        <p:txBody>
          <a:bodyPr wrap="square" rtlCol="0">
            <a:spAutoFit/>
          </a:bodyPr>
          <a:lstStyle/>
          <a:p>
            <a:r>
              <a:rPr lang="en-US" sz="2000" b="1" dirty="0"/>
              <a:t>Overview</a:t>
            </a:r>
          </a:p>
          <a:p>
            <a:endParaRPr lang="en-US" sz="2000" b="1" dirty="0"/>
          </a:p>
          <a:p>
            <a:r>
              <a:rPr lang="en-US" sz="1900" dirty="0"/>
              <a:t>General Notes Related to the 2024 Budget.  </a:t>
            </a:r>
          </a:p>
          <a:p>
            <a:endParaRPr lang="en-US" sz="1900" dirty="0"/>
          </a:p>
          <a:p>
            <a:pPr marL="285750" indent="-285750">
              <a:buFont typeface="Arial" panose="020B0604020202020204" pitchFamily="34" charset="0"/>
              <a:buChar char="•"/>
            </a:pPr>
            <a:r>
              <a:rPr lang="en-US" sz="1900" dirty="0"/>
              <a:t>The 2024 budget does not significantly differ from the 2023 budget with exception of no major road project.   </a:t>
            </a:r>
          </a:p>
          <a:p>
            <a:pPr marL="285750" indent="-285750">
              <a:buFont typeface="Arial" panose="020B0604020202020204" pitchFamily="34" charset="0"/>
              <a:buChar char="•"/>
            </a:pPr>
            <a:r>
              <a:rPr lang="en-US" sz="1900" dirty="0"/>
              <a:t>Final 2024 road work projects pending due to a developing concern related to a culvert on Marie Road and outgoing evaluation and prioritization of other road projects.</a:t>
            </a:r>
          </a:p>
          <a:p>
            <a:pPr marL="285750" indent="-285750">
              <a:buFont typeface="Arial" panose="020B0604020202020204" pitchFamily="34" charset="0"/>
              <a:buChar char="•"/>
            </a:pPr>
            <a:r>
              <a:rPr lang="en-US" sz="1900" dirty="0"/>
              <a:t>Shared Revenue increased by $82,530 which helped cover increases in Fire and EMS costs and provide funds $140,000 for major roadwork expense items.</a:t>
            </a:r>
          </a:p>
          <a:p>
            <a:pPr marL="285750" indent="-285750">
              <a:buFont typeface="Arial" panose="020B0604020202020204" pitchFamily="34" charset="0"/>
              <a:buChar char="•"/>
            </a:pPr>
            <a:r>
              <a:rPr lang="en-US" sz="1900" dirty="0"/>
              <a:t>Work on long-term planning of roads, equipment and capital improvement needs for capital budget/fund will continue into 2024.</a:t>
            </a:r>
          </a:p>
          <a:p>
            <a:pPr marL="285750" indent="-285750">
              <a:buFont typeface="Arial" panose="020B0604020202020204" pitchFamily="34" charset="0"/>
              <a:buChar char="•"/>
            </a:pPr>
            <a:r>
              <a:rPr lang="en-US" sz="1900" dirty="0"/>
              <a:t>Updates to the Comprehensive Plan were completed in 2023; and updates to the Park and Open Space Plan will continue in 2024.</a:t>
            </a:r>
          </a:p>
          <a:p>
            <a:pPr marL="285750" indent="-285750">
              <a:buFont typeface="Arial" panose="020B0604020202020204" pitchFamily="34" charset="0"/>
              <a:buChar char="•"/>
            </a:pPr>
            <a:r>
              <a:rPr lang="en-US" sz="1900" dirty="0"/>
              <a:t>In 2024, the town plans to further adopt and refine best practices with respect to communication with residents, increased town resident involvement, and a strategic plan/vision statement based on resident surveys.</a:t>
            </a:r>
          </a:p>
          <a:p>
            <a:pPr marL="285750" indent="-285750">
              <a:buFont typeface="Arial" panose="020B0604020202020204" pitchFamily="34" charset="0"/>
              <a:buChar char="•"/>
            </a:pPr>
            <a:r>
              <a:rPr lang="en-US" sz="1900" dirty="0"/>
              <a:t>The town hall administrative office remodeling funded by Federal American Rescue Plan Act monies will improve safety and security in the office, optimize workspace efficiency and ergonomic design and maximize storage. </a:t>
            </a:r>
          </a:p>
          <a:p>
            <a:pPr marL="285750" indent="-285750">
              <a:buFont typeface="Arial" panose="020B0604020202020204" pitchFamily="34" charset="0"/>
              <a:buChar char="•"/>
            </a:pPr>
            <a:r>
              <a:rPr lang="en-US" sz="1900" dirty="0"/>
              <a:t>The town will continue oversight of Town of Oregon Refuse Center (TORC) and evaluate services offered, hours of operation, and improvements to infrastructure.</a:t>
            </a:r>
          </a:p>
          <a:p>
            <a:pPr marL="285750" indent="-285750">
              <a:buFont typeface="Arial" panose="020B0604020202020204" pitchFamily="34" charset="0"/>
              <a:buChar char="•"/>
            </a:pPr>
            <a:r>
              <a:rPr lang="en-US" sz="1900" dirty="0"/>
              <a:t>In 2024, the town will continue manage its debt, plan for future borrowing needs, and explore all funding resources.</a:t>
            </a:r>
          </a:p>
          <a:p>
            <a:pPr marL="285750" indent="-285750">
              <a:buFont typeface="Arial" panose="020B0604020202020204" pitchFamily="34" charset="0"/>
              <a:buChar char="•"/>
            </a:pPr>
            <a:endParaRPr lang="en-US" sz="2000" dirty="0"/>
          </a:p>
          <a:p>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6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 with productivity items">
            <a:extLst>
              <a:ext uri="{FF2B5EF4-FFF2-40B4-BE49-F238E27FC236}">
                <a16:creationId xmlns:a16="http://schemas.microsoft.com/office/drawing/2014/main" id="{2AA38A60-9072-97A2-0468-AE924B6E2C0A}"/>
              </a:ext>
            </a:extLst>
          </p:cNvPr>
          <p:cNvPicPr>
            <a:picLocks noChangeAspect="1"/>
          </p:cNvPicPr>
          <p:nvPr/>
        </p:nvPicPr>
        <p:blipFill>
          <a:blip r:embed="rId2"/>
          <a:stretch>
            <a:fillRect/>
          </a:stretch>
        </p:blipFill>
        <p:spPr>
          <a:xfrm>
            <a:off x="0" y="0"/>
            <a:ext cx="12192000" cy="6347534"/>
          </a:xfrm>
          <a:prstGeom prst="rect">
            <a:avLst/>
          </a:prstGeom>
        </p:spPr>
      </p:pic>
      <p:sp>
        <p:nvSpPr>
          <p:cNvPr id="2" name="Slide Number Placeholder 1">
            <a:extLst>
              <a:ext uri="{FF2B5EF4-FFF2-40B4-BE49-F238E27FC236}">
                <a16:creationId xmlns:a16="http://schemas.microsoft.com/office/drawing/2014/main" id="{A2EE4B24-7472-6EEA-8A3D-1C5739FC3D8A}"/>
              </a:ext>
            </a:extLst>
          </p:cNvPr>
          <p:cNvSpPr>
            <a:spLocks noGrp="1"/>
          </p:cNvSpPr>
          <p:nvPr>
            <p:ph type="sldNum" sz="quarter" idx="12"/>
          </p:nvPr>
        </p:nvSpPr>
        <p:spPr/>
        <p:txBody>
          <a:bodyPr/>
          <a:lstStyle/>
          <a:p>
            <a:fld id="{CA8D9AD5-F248-4919-864A-CFD76CC027D6}" type="slidenum">
              <a:rPr lang="en-US" smtClean="0"/>
              <a:t>6</a:t>
            </a:fld>
            <a:endParaRPr lang="en-US"/>
          </a:p>
        </p:txBody>
      </p:sp>
      <p:graphicFrame>
        <p:nvGraphicFramePr>
          <p:cNvPr id="7" name="Table 6">
            <a:extLst>
              <a:ext uri="{FF2B5EF4-FFF2-40B4-BE49-F238E27FC236}">
                <a16:creationId xmlns:a16="http://schemas.microsoft.com/office/drawing/2014/main" id="{94DB20B5-06DB-D230-CE98-D8A56628931D}"/>
              </a:ext>
            </a:extLst>
          </p:cNvPr>
          <p:cNvGraphicFramePr>
            <a:graphicFrameLocks noGrp="1"/>
          </p:cNvGraphicFramePr>
          <p:nvPr>
            <p:extLst>
              <p:ext uri="{D42A27DB-BD31-4B8C-83A1-F6EECF244321}">
                <p14:modId xmlns:p14="http://schemas.microsoft.com/office/powerpoint/2010/main" val="4111311432"/>
              </p:ext>
            </p:extLst>
          </p:nvPr>
        </p:nvGraphicFramePr>
        <p:xfrm>
          <a:off x="91785" y="2591930"/>
          <a:ext cx="9309668" cy="4168416"/>
        </p:xfrm>
        <a:graphic>
          <a:graphicData uri="http://schemas.openxmlformats.org/drawingml/2006/table">
            <a:tbl>
              <a:tblPr firstRow="1" bandRow="1">
                <a:tableStyleId>{16D9F66E-5EB9-4882-86FB-DCBF35E3C3E4}</a:tableStyleId>
              </a:tblPr>
              <a:tblGrid>
                <a:gridCol w="4654834">
                  <a:extLst>
                    <a:ext uri="{9D8B030D-6E8A-4147-A177-3AD203B41FA5}">
                      <a16:colId xmlns:a16="http://schemas.microsoft.com/office/drawing/2014/main" val="3090839308"/>
                    </a:ext>
                  </a:extLst>
                </a:gridCol>
                <a:gridCol w="4654834">
                  <a:extLst>
                    <a:ext uri="{9D8B030D-6E8A-4147-A177-3AD203B41FA5}">
                      <a16:colId xmlns:a16="http://schemas.microsoft.com/office/drawing/2014/main" val="3659022702"/>
                    </a:ext>
                  </a:extLst>
                </a:gridCol>
              </a:tblGrid>
              <a:tr h="541706">
                <a:tc gridSpan="2">
                  <a:txBody>
                    <a:bodyPr/>
                    <a:lstStyle/>
                    <a:p>
                      <a:pPr algn="ctr"/>
                      <a:r>
                        <a:rPr lang="en-US" sz="3000" dirty="0"/>
                        <a:t>Budget at a glance</a:t>
                      </a:r>
                    </a:p>
                  </a:txBody>
                  <a:tcPr/>
                </a:tc>
                <a:tc hMerge="1">
                  <a:txBody>
                    <a:bodyPr/>
                    <a:lstStyle/>
                    <a:p>
                      <a:endParaRPr lang="en-US" dirty="0"/>
                    </a:p>
                  </a:txBody>
                  <a:tcPr/>
                </a:tc>
                <a:extLst>
                  <a:ext uri="{0D108BD9-81ED-4DB2-BD59-A6C34878D82A}">
                    <a16:rowId xmlns:a16="http://schemas.microsoft.com/office/drawing/2014/main" val="2550658857"/>
                  </a:ext>
                </a:extLst>
              </a:tr>
              <a:tr h="452472">
                <a:tc gridSpan="2">
                  <a:txBody>
                    <a:bodyPr/>
                    <a:lstStyle/>
                    <a:p>
                      <a:r>
                        <a:rPr lang="en-US" sz="2200" b="1" dirty="0"/>
                        <a:t>Overall Budget of Total Revenues and Expenditures</a:t>
                      </a:r>
                    </a:p>
                  </a:txBody>
                  <a:tcPr/>
                </a:tc>
                <a:tc hMerge="1">
                  <a:txBody>
                    <a:bodyPr/>
                    <a:lstStyle/>
                    <a:p>
                      <a:endParaRPr lang="en-US" dirty="0"/>
                    </a:p>
                  </a:txBody>
                  <a:tcPr/>
                </a:tc>
                <a:extLst>
                  <a:ext uri="{0D108BD9-81ED-4DB2-BD59-A6C34878D82A}">
                    <a16:rowId xmlns:a16="http://schemas.microsoft.com/office/drawing/2014/main" val="1250705861"/>
                  </a:ext>
                </a:extLst>
              </a:tr>
              <a:tr h="452472">
                <a:tc>
                  <a:txBody>
                    <a:bodyPr/>
                    <a:lstStyle/>
                    <a:p>
                      <a:r>
                        <a:rPr lang="en-US" sz="2200" dirty="0"/>
                        <a:t>2024 proposed budget</a:t>
                      </a:r>
                    </a:p>
                  </a:txBody>
                  <a:tcPr/>
                </a:tc>
                <a:tc>
                  <a:txBody>
                    <a:bodyPr/>
                    <a:lstStyle/>
                    <a:p>
                      <a:r>
                        <a:rPr lang="en-US" sz="2200" dirty="0"/>
                        <a:t>$2,178,069</a:t>
                      </a:r>
                    </a:p>
                  </a:txBody>
                  <a:tcPr/>
                </a:tc>
                <a:extLst>
                  <a:ext uri="{0D108BD9-81ED-4DB2-BD59-A6C34878D82A}">
                    <a16:rowId xmlns:a16="http://schemas.microsoft.com/office/drawing/2014/main" val="1769268413"/>
                  </a:ext>
                </a:extLst>
              </a:tr>
              <a:tr h="452472">
                <a:tc>
                  <a:txBody>
                    <a:bodyPr/>
                    <a:lstStyle/>
                    <a:p>
                      <a:r>
                        <a:rPr lang="en-US" sz="2200" dirty="0"/>
                        <a:t>2023 budgeted</a:t>
                      </a:r>
                    </a:p>
                  </a:txBody>
                  <a:tcPr/>
                </a:tc>
                <a:tc>
                  <a:txBody>
                    <a:bodyPr/>
                    <a:lstStyle/>
                    <a:p>
                      <a:r>
                        <a:rPr lang="en-US" sz="2200" dirty="0"/>
                        <a:t>$2,050,099</a:t>
                      </a:r>
                    </a:p>
                  </a:txBody>
                  <a:tcPr/>
                </a:tc>
                <a:extLst>
                  <a:ext uri="{0D108BD9-81ED-4DB2-BD59-A6C34878D82A}">
                    <a16:rowId xmlns:a16="http://schemas.microsoft.com/office/drawing/2014/main" val="2684775855"/>
                  </a:ext>
                </a:extLst>
              </a:tr>
              <a:tr h="452472">
                <a:tc>
                  <a:txBody>
                    <a:bodyPr/>
                    <a:lstStyle/>
                    <a:p>
                      <a:r>
                        <a:rPr lang="en-US" sz="2200" dirty="0"/>
                        <a:t>Percentage Change</a:t>
                      </a:r>
                    </a:p>
                  </a:txBody>
                  <a:tcPr/>
                </a:tc>
                <a:tc>
                  <a:txBody>
                    <a:bodyPr/>
                    <a:lstStyle/>
                    <a:p>
                      <a:r>
                        <a:rPr lang="en-US" sz="2200" dirty="0"/>
                        <a:t>6.24%</a:t>
                      </a:r>
                    </a:p>
                  </a:txBody>
                  <a:tcPr/>
                </a:tc>
                <a:extLst>
                  <a:ext uri="{0D108BD9-81ED-4DB2-BD59-A6C34878D82A}">
                    <a16:rowId xmlns:a16="http://schemas.microsoft.com/office/drawing/2014/main" val="836349638"/>
                  </a:ext>
                </a:extLst>
              </a:tr>
              <a:tr h="452472">
                <a:tc gridSpan="2">
                  <a:txBody>
                    <a:bodyPr/>
                    <a:lstStyle/>
                    <a:p>
                      <a:r>
                        <a:rPr lang="en-US" sz="2200" b="1" dirty="0"/>
                        <a:t>Non-Tax Revenue</a:t>
                      </a:r>
                    </a:p>
                  </a:txBody>
                  <a:tcPr/>
                </a:tc>
                <a:tc hMerge="1">
                  <a:txBody>
                    <a:bodyPr/>
                    <a:lstStyle/>
                    <a:p>
                      <a:endParaRPr lang="en-US" dirty="0"/>
                    </a:p>
                  </a:txBody>
                  <a:tcPr/>
                </a:tc>
                <a:extLst>
                  <a:ext uri="{0D108BD9-81ED-4DB2-BD59-A6C34878D82A}">
                    <a16:rowId xmlns:a16="http://schemas.microsoft.com/office/drawing/2014/main" val="2056135666"/>
                  </a:ext>
                </a:extLst>
              </a:tr>
              <a:tr h="452472">
                <a:tc>
                  <a:txBody>
                    <a:bodyPr/>
                    <a:lstStyle/>
                    <a:p>
                      <a:r>
                        <a:rPr lang="en-US" sz="2200" dirty="0"/>
                        <a:t>2024 proposed budget</a:t>
                      </a:r>
                    </a:p>
                  </a:txBody>
                  <a:tcPr/>
                </a:tc>
                <a:tc>
                  <a:txBody>
                    <a:bodyPr/>
                    <a:lstStyle/>
                    <a:p>
                      <a:r>
                        <a:rPr lang="en-US" sz="2200" dirty="0"/>
                        <a:t>$998,776</a:t>
                      </a:r>
                    </a:p>
                  </a:txBody>
                  <a:tcPr/>
                </a:tc>
                <a:extLst>
                  <a:ext uri="{0D108BD9-81ED-4DB2-BD59-A6C34878D82A}">
                    <a16:rowId xmlns:a16="http://schemas.microsoft.com/office/drawing/2014/main" val="1392395063"/>
                  </a:ext>
                </a:extLst>
              </a:tr>
              <a:tr h="452472">
                <a:tc>
                  <a:txBody>
                    <a:bodyPr/>
                    <a:lstStyle/>
                    <a:p>
                      <a:r>
                        <a:rPr lang="en-US" sz="2200" dirty="0"/>
                        <a:t>2023 budget</a:t>
                      </a:r>
                    </a:p>
                  </a:txBody>
                  <a:tcPr/>
                </a:tc>
                <a:tc>
                  <a:txBody>
                    <a:bodyPr/>
                    <a:lstStyle/>
                    <a:p>
                      <a:r>
                        <a:rPr lang="en-US" sz="2200" dirty="0"/>
                        <a:t>$788,071</a:t>
                      </a:r>
                    </a:p>
                  </a:txBody>
                  <a:tcPr/>
                </a:tc>
                <a:extLst>
                  <a:ext uri="{0D108BD9-81ED-4DB2-BD59-A6C34878D82A}">
                    <a16:rowId xmlns:a16="http://schemas.microsoft.com/office/drawing/2014/main" val="2494520720"/>
                  </a:ext>
                </a:extLst>
              </a:tr>
              <a:tr h="452472">
                <a:tc>
                  <a:txBody>
                    <a:bodyPr/>
                    <a:lstStyle/>
                    <a:p>
                      <a:r>
                        <a:rPr lang="en-US" sz="2200" dirty="0"/>
                        <a:t>Percentage Change</a:t>
                      </a:r>
                    </a:p>
                  </a:txBody>
                  <a:tcPr/>
                </a:tc>
                <a:tc>
                  <a:txBody>
                    <a:bodyPr/>
                    <a:lstStyle/>
                    <a:p>
                      <a:r>
                        <a:rPr lang="en-US" sz="2200" dirty="0"/>
                        <a:t>26.73%</a:t>
                      </a:r>
                    </a:p>
                  </a:txBody>
                  <a:tcPr/>
                </a:tc>
                <a:extLst>
                  <a:ext uri="{0D108BD9-81ED-4DB2-BD59-A6C34878D82A}">
                    <a16:rowId xmlns:a16="http://schemas.microsoft.com/office/drawing/2014/main" val="348859544"/>
                  </a:ext>
                </a:extLst>
              </a:tr>
            </a:tbl>
          </a:graphicData>
        </a:graphic>
      </p:graphicFrame>
    </p:spTree>
    <p:extLst>
      <p:ext uri="{BB962C8B-B14F-4D97-AF65-F5344CB8AC3E}">
        <p14:creationId xmlns:p14="http://schemas.microsoft.com/office/powerpoint/2010/main" val="18963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 with productivity items">
            <a:extLst>
              <a:ext uri="{FF2B5EF4-FFF2-40B4-BE49-F238E27FC236}">
                <a16:creationId xmlns:a16="http://schemas.microsoft.com/office/drawing/2014/main" id="{D89BA3AE-DFCA-C095-4D49-A730A9EF093B}"/>
              </a:ext>
            </a:extLst>
          </p:cNvPr>
          <p:cNvPicPr>
            <a:picLocks noChangeAspect="1"/>
          </p:cNvPicPr>
          <p:nvPr/>
        </p:nvPicPr>
        <p:blipFill>
          <a:blip r:embed="rId2"/>
          <a:stretch>
            <a:fillRect/>
          </a:stretch>
        </p:blipFill>
        <p:spPr>
          <a:xfrm>
            <a:off x="0" y="0"/>
            <a:ext cx="12192000" cy="6345716"/>
          </a:xfrm>
          <a:prstGeom prst="rect">
            <a:avLst/>
          </a:prstGeom>
        </p:spPr>
      </p:pic>
      <p:sp>
        <p:nvSpPr>
          <p:cNvPr id="2" name="Slide Number Placeholder 1">
            <a:extLst>
              <a:ext uri="{FF2B5EF4-FFF2-40B4-BE49-F238E27FC236}">
                <a16:creationId xmlns:a16="http://schemas.microsoft.com/office/drawing/2014/main" id="{A2EE4B24-7472-6EEA-8A3D-1C5739FC3D8A}"/>
              </a:ext>
            </a:extLst>
          </p:cNvPr>
          <p:cNvSpPr>
            <a:spLocks noGrp="1"/>
          </p:cNvSpPr>
          <p:nvPr>
            <p:ph type="sldNum" sz="quarter" idx="12"/>
          </p:nvPr>
        </p:nvSpPr>
        <p:spPr/>
        <p:txBody>
          <a:bodyPr/>
          <a:lstStyle/>
          <a:p>
            <a:fld id="{CA8D9AD5-F248-4919-864A-CFD76CC027D6}" type="slidenum">
              <a:rPr lang="en-US" smtClean="0"/>
              <a:t>7</a:t>
            </a:fld>
            <a:endParaRPr lang="en-US"/>
          </a:p>
        </p:txBody>
      </p:sp>
      <p:graphicFrame>
        <p:nvGraphicFramePr>
          <p:cNvPr id="7" name="Table 6">
            <a:extLst>
              <a:ext uri="{FF2B5EF4-FFF2-40B4-BE49-F238E27FC236}">
                <a16:creationId xmlns:a16="http://schemas.microsoft.com/office/drawing/2014/main" id="{60EC0D48-AA4A-A5CC-EF0D-563D3502E6AE}"/>
              </a:ext>
            </a:extLst>
          </p:cNvPr>
          <p:cNvGraphicFramePr>
            <a:graphicFrameLocks noGrp="1"/>
          </p:cNvGraphicFramePr>
          <p:nvPr>
            <p:extLst>
              <p:ext uri="{D42A27DB-BD31-4B8C-83A1-F6EECF244321}">
                <p14:modId xmlns:p14="http://schemas.microsoft.com/office/powerpoint/2010/main" val="1655908299"/>
              </p:ext>
            </p:extLst>
          </p:nvPr>
        </p:nvGraphicFramePr>
        <p:xfrm>
          <a:off x="109728" y="2633471"/>
          <a:ext cx="11192256" cy="3605596"/>
        </p:xfrm>
        <a:graphic>
          <a:graphicData uri="http://schemas.openxmlformats.org/drawingml/2006/table">
            <a:tbl>
              <a:tblPr firstRow="1" bandRow="1">
                <a:tableStyleId>{16D9F66E-5EB9-4882-86FB-DCBF35E3C3E4}</a:tableStyleId>
              </a:tblPr>
              <a:tblGrid>
                <a:gridCol w="2843828">
                  <a:extLst>
                    <a:ext uri="{9D8B030D-6E8A-4147-A177-3AD203B41FA5}">
                      <a16:colId xmlns:a16="http://schemas.microsoft.com/office/drawing/2014/main" val="3299625953"/>
                    </a:ext>
                  </a:extLst>
                </a:gridCol>
                <a:gridCol w="2962641">
                  <a:extLst>
                    <a:ext uri="{9D8B030D-6E8A-4147-A177-3AD203B41FA5}">
                      <a16:colId xmlns:a16="http://schemas.microsoft.com/office/drawing/2014/main" val="3380927289"/>
                    </a:ext>
                  </a:extLst>
                </a:gridCol>
                <a:gridCol w="2962641">
                  <a:extLst>
                    <a:ext uri="{9D8B030D-6E8A-4147-A177-3AD203B41FA5}">
                      <a16:colId xmlns:a16="http://schemas.microsoft.com/office/drawing/2014/main" val="4105150238"/>
                    </a:ext>
                  </a:extLst>
                </a:gridCol>
                <a:gridCol w="2423146">
                  <a:extLst>
                    <a:ext uri="{9D8B030D-6E8A-4147-A177-3AD203B41FA5}">
                      <a16:colId xmlns:a16="http://schemas.microsoft.com/office/drawing/2014/main" val="3950482379"/>
                    </a:ext>
                  </a:extLst>
                </a:gridCol>
              </a:tblGrid>
              <a:tr h="585217">
                <a:tc gridSpan="4">
                  <a:txBody>
                    <a:bodyPr/>
                    <a:lstStyle/>
                    <a:p>
                      <a:pPr algn="ctr"/>
                      <a:r>
                        <a:rPr lang="en-US" sz="3000" dirty="0"/>
                        <a:t>Budget at a glance</a:t>
                      </a:r>
                    </a:p>
                  </a:txBody>
                  <a:tcPr/>
                </a:tc>
                <a:tc hMerge="1">
                  <a:txBody>
                    <a:bodyPr/>
                    <a:lstStyle/>
                    <a:p>
                      <a:pPr algn="ctr"/>
                      <a:endParaRPr lang="en-US" sz="1000" b="0" i="1"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206989265"/>
                  </a:ext>
                </a:extLst>
              </a:tr>
              <a:tr h="585216">
                <a:tc>
                  <a:txBody>
                    <a:bodyPr/>
                    <a:lstStyle/>
                    <a:p>
                      <a:pPr algn="ctr"/>
                      <a:r>
                        <a:rPr lang="en-US" sz="2200" dirty="0"/>
                        <a:t>YEAR</a:t>
                      </a:r>
                    </a:p>
                  </a:txBody>
                  <a:tcPr/>
                </a:tc>
                <a:tc>
                  <a:txBody>
                    <a:bodyPr/>
                    <a:lstStyle/>
                    <a:p>
                      <a:pPr algn="ctr"/>
                      <a:r>
                        <a:rPr lang="en-US" sz="2200" dirty="0"/>
                        <a:t>Total Assessed Value of Town*</a:t>
                      </a:r>
                    </a:p>
                  </a:txBody>
                  <a:tcPr/>
                </a:tc>
                <a:tc>
                  <a:txBody>
                    <a:bodyPr/>
                    <a:lstStyle/>
                    <a:p>
                      <a:pPr algn="ctr"/>
                      <a:r>
                        <a:rPr lang="en-US" sz="2200" dirty="0"/>
                        <a:t>Total Town Tax Levy</a:t>
                      </a:r>
                    </a:p>
                  </a:txBody>
                  <a:tcPr/>
                </a:tc>
                <a:tc>
                  <a:txBody>
                    <a:bodyPr/>
                    <a:lstStyle/>
                    <a:p>
                      <a:pPr algn="ctr"/>
                      <a:r>
                        <a:rPr lang="en-US" sz="2200" dirty="0"/>
                        <a:t>Town Tax Rate per $1,000</a:t>
                      </a:r>
                    </a:p>
                  </a:txBody>
                  <a:tcPr/>
                </a:tc>
                <a:extLst>
                  <a:ext uri="{0D108BD9-81ED-4DB2-BD59-A6C34878D82A}">
                    <a16:rowId xmlns:a16="http://schemas.microsoft.com/office/drawing/2014/main" val="1004443394"/>
                  </a:ext>
                </a:extLst>
              </a:tr>
              <a:tr h="497507">
                <a:tc>
                  <a:txBody>
                    <a:bodyPr/>
                    <a:lstStyle/>
                    <a:p>
                      <a:r>
                        <a:rPr lang="en-US" sz="2200" dirty="0"/>
                        <a:t>2024 Proposed Budget</a:t>
                      </a:r>
                    </a:p>
                  </a:txBody>
                  <a:tcPr/>
                </a:tc>
                <a:tc>
                  <a:txBody>
                    <a:bodyPr/>
                    <a:lstStyle/>
                    <a:p>
                      <a:pPr algn="ctr"/>
                      <a:r>
                        <a:rPr lang="en-US" sz="2200" dirty="0"/>
                        <a:t>$492,515,000</a:t>
                      </a:r>
                    </a:p>
                    <a:p>
                      <a:pPr algn="ctr"/>
                      <a:r>
                        <a:rPr lang="en-US" sz="1000" i="1" dirty="0"/>
                        <a:t>*Assessment Ratio .752039517</a:t>
                      </a:r>
                    </a:p>
                  </a:txBody>
                  <a:tcPr/>
                </a:tc>
                <a:tc>
                  <a:txBody>
                    <a:bodyPr/>
                    <a:lstStyle/>
                    <a:p>
                      <a:pPr algn="ctr"/>
                      <a:r>
                        <a:rPr lang="en-US" sz="2200" dirty="0"/>
                        <a:t>$1,179,293</a:t>
                      </a:r>
                    </a:p>
                  </a:txBody>
                  <a:tcPr/>
                </a:tc>
                <a:tc>
                  <a:txBody>
                    <a:bodyPr/>
                    <a:lstStyle/>
                    <a:p>
                      <a:pPr algn="ctr"/>
                      <a:r>
                        <a:rPr lang="en-US" sz="2200" dirty="0"/>
                        <a:t>$2.39</a:t>
                      </a:r>
                    </a:p>
                  </a:txBody>
                  <a:tcPr/>
                </a:tc>
                <a:extLst>
                  <a:ext uri="{0D108BD9-81ED-4DB2-BD59-A6C34878D82A}">
                    <a16:rowId xmlns:a16="http://schemas.microsoft.com/office/drawing/2014/main" val="2880844349"/>
                  </a:ext>
                </a:extLst>
              </a:tr>
              <a:tr h="521019">
                <a:tc>
                  <a:txBody>
                    <a:bodyPr/>
                    <a:lstStyle/>
                    <a:p>
                      <a:r>
                        <a:rPr lang="en-US" sz="2200" dirty="0"/>
                        <a:t>2023 Budget</a:t>
                      </a:r>
                    </a:p>
                  </a:txBody>
                  <a:tcPr/>
                </a:tc>
                <a:tc>
                  <a:txBody>
                    <a:bodyPr/>
                    <a:lstStyle/>
                    <a:p>
                      <a:pPr algn="ctr"/>
                      <a:r>
                        <a:rPr lang="en-US" sz="2200" dirty="0"/>
                        <a:t>$488,296,200</a:t>
                      </a:r>
                    </a:p>
                    <a:p>
                      <a:pPr algn="ctr"/>
                      <a:r>
                        <a:rPr lang="en-US" sz="1000" i="1" dirty="0"/>
                        <a:t>*Assessment Ratio .834821385</a:t>
                      </a:r>
                    </a:p>
                  </a:txBody>
                  <a:tcPr/>
                </a:tc>
                <a:tc>
                  <a:txBody>
                    <a:bodyPr/>
                    <a:lstStyle/>
                    <a:p>
                      <a:pPr algn="ctr"/>
                      <a:r>
                        <a:rPr lang="en-US" sz="2200" dirty="0"/>
                        <a:t>$1,132,849</a:t>
                      </a:r>
                    </a:p>
                  </a:txBody>
                  <a:tcPr/>
                </a:tc>
                <a:tc>
                  <a:txBody>
                    <a:bodyPr/>
                    <a:lstStyle/>
                    <a:p>
                      <a:pPr algn="ctr"/>
                      <a:r>
                        <a:rPr lang="en-US" sz="2200" dirty="0"/>
                        <a:t>$2.32</a:t>
                      </a:r>
                    </a:p>
                  </a:txBody>
                  <a:tcPr/>
                </a:tc>
                <a:extLst>
                  <a:ext uri="{0D108BD9-81ED-4DB2-BD59-A6C34878D82A}">
                    <a16:rowId xmlns:a16="http://schemas.microsoft.com/office/drawing/2014/main" val="71596257"/>
                  </a:ext>
                </a:extLst>
              </a:tr>
              <a:tr h="521019">
                <a:tc>
                  <a:txBody>
                    <a:bodyPr/>
                    <a:lstStyle/>
                    <a:p>
                      <a:r>
                        <a:rPr lang="en-US" sz="2200" dirty="0"/>
                        <a:t>Number Change</a:t>
                      </a:r>
                    </a:p>
                  </a:txBody>
                  <a:tcPr/>
                </a:tc>
                <a:tc>
                  <a:txBody>
                    <a:bodyPr/>
                    <a:lstStyle/>
                    <a:p>
                      <a:pPr algn="ctr"/>
                      <a:r>
                        <a:rPr lang="en-US" sz="2200" dirty="0"/>
                        <a:t>$4,218,800</a:t>
                      </a:r>
                    </a:p>
                  </a:txBody>
                  <a:tcPr/>
                </a:tc>
                <a:tc>
                  <a:txBody>
                    <a:bodyPr/>
                    <a:lstStyle/>
                    <a:p>
                      <a:pPr algn="ctr"/>
                      <a:r>
                        <a:rPr lang="en-US" sz="2200" dirty="0"/>
                        <a:t>$46,444</a:t>
                      </a:r>
                    </a:p>
                  </a:txBody>
                  <a:tcPr/>
                </a:tc>
                <a:tc>
                  <a:txBody>
                    <a:bodyPr/>
                    <a:lstStyle/>
                    <a:p>
                      <a:pPr algn="ctr"/>
                      <a:r>
                        <a:rPr lang="en-US" sz="2200" dirty="0"/>
                        <a:t>$0.07</a:t>
                      </a:r>
                    </a:p>
                  </a:txBody>
                  <a:tcPr/>
                </a:tc>
                <a:extLst>
                  <a:ext uri="{0D108BD9-81ED-4DB2-BD59-A6C34878D82A}">
                    <a16:rowId xmlns:a16="http://schemas.microsoft.com/office/drawing/2014/main" val="3890654538"/>
                  </a:ext>
                </a:extLst>
              </a:tr>
              <a:tr h="289749">
                <a:tc>
                  <a:txBody>
                    <a:bodyPr/>
                    <a:lstStyle/>
                    <a:p>
                      <a:r>
                        <a:rPr lang="en-US" sz="2200" dirty="0"/>
                        <a:t>Percentage Change</a:t>
                      </a:r>
                    </a:p>
                  </a:txBody>
                  <a:tcPr/>
                </a:tc>
                <a:tc>
                  <a:txBody>
                    <a:bodyPr/>
                    <a:lstStyle/>
                    <a:p>
                      <a:pPr algn="ctr"/>
                      <a:r>
                        <a:rPr lang="en-US" sz="2200" dirty="0"/>
                        <a:t>.86%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dirty="0"/>
                        <a:t>* Calculated by Dept of Revenue</a:t>
                      </a:r>
                      <a:endParaRPr lang="en-US" sz="1000" dirty="0"/>
                    </a:p>
                  </a:txBody>
                  <a:tcPr/>
                </a:tc>
                <a:tc>
                  <a:txBody>
                    <a:bodyPr/>
                    <a:lstStyle/>
                    <a:p>
                      <a:pPr algn="ctr"/>
                      <a:r>
                        <a:rPr lang="en-US" sz="2200" dirty="0"/>
                        <a:t>4.10%</a:t>
                      </a:r>
                    </a:p>
                  </a:txBody>
                  <a:tcPr/>
                </a:tc>
                <a:tc>
                  <a:txBody>
                    <a:bodyPr/>
                    <a:lstStyle/>
                    <a:p>
                      <a:pPr algn="ctr"/>
                      <a:r>
                        <a:rPr lang="en-US" sz="2200" dirty="0"/>
                        <a:t>3.02%</a:t>
                      </a:r>
                    </a:p>
                  </a:txBody>
                  <a:tcPr/>
                </a:tc>
                <a:extLst>
                  <a:ext uri="{0D108BD9-81ED-4DB2-BD59-A6C34878D82A}">
                    <a16:rowId xmlns:a16="http://schemas.microsoft.com/office/drawing/2014/main" val="3189942396"/>
                  </a:ext>
                </a:extLst>
              </a:tr>
            </a:tbl>
          </a:graphicData>
        </a:graphic>
      </p:graphicFrame>
    </p:spTree>
    <p:extLst>
      <p:ext uri="{BB962C8B-B14F-4D97-AF65-F5344CB8AC3E}">
        <p14:creationId xmlns:p14="http://schemas.microsoft.com/office/powerpoint/2010/main" val="79897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 with productivity items">
            <a:extLst>
              <a:ext uri="{FF2B5EF4-FFF2-40B4-BE49-F238E27FC236}">
                <a16:creationId xmlns:a16="http://schemas.microsoft.com/office/drawing/2014/main" id="{2AA38A60-9072-97A2-0468-AE924B6E2C0A}"/>
              </a:ext>
            </a:extLst>
          </p:cNvPr>
          <p:cNvPicPr>
            <a:picLocks noChangeAspect="1"/>
          </p:cNvPicPr>
          <p:nvPr/>
        </p:nvPicPr>
        <p:blipFill>
          <a:blip r:embed="rId2"/>
          <a:stretch>
            <a:fillRect/>
          </a:stretch>
        </p:blipFill>
        <p:spPr>
          <a:xfrm>
            <a:off x="0" y="0"/>
            <a:ext cx="12192000" cy="6347534"/>
          </a:xfrm>
          <a:prstGeom prst="rect">
            <a:avLst/>
          </a:prstGeom>
        </p:spPr>
      </p:pic>
      <p:sp>
        <p:nvSpPr>
          <p:cNvPr id="2" name="Slide Number Placeholder 1">
            <a:extLst>
              <a:ext uri="{FF2B5EF4-FFF2-40B4-BE49-F238E27FC236}">
                <a16:creationId xmlns:a16="http://schemas.microsoft.com/office/drawing/2014/main" id="{A2EE4B24-7472-6EEA-8A3D-1C5739FC3D8A}"/>
              </a:ext>
            </a:extLst>
          </p:cNvPr>
          <p:cNvSpPr>
            <a:spLocks noGrp="1"/>
          </p:cNvSpPr>
          <p:nvPr>
            <p:ph type="sldNum" sz="quarter" idx="12"/>
          </p:nvPr>
        </p:nvSpPr>
        <p:spPr/>
        <p:txBody>
          <a:bodyPr/>
          <a:lstStyle/>
          <a:p>
            <a:fld id="{CA8D9AD5-F248-4919-864A-CFD76CC027D6}" type="slidenum">
              <a:rPr lang="en-US" smtClean="0"/>
              <a:t>8</a:t>
            </a:fld>
            <a:endParaRPr lang="en-US"/>
          </a:p>
        </p:txBody>
      </p:sp>
      <p:graphicFrame>
        <p:nvGraphicFramePr>
          <p:cNvPr id="3" name="Table 2">
            <a:extLst>
              <a:ext uri="{FF2B5EF4-FFF2-40B4-BE49-F238E27FC236}">
                <a16:creationId xmlns:a16="http://schemas.microsoft.com/office/drawing/2014/main" id="{941E8267-5C72-2812-9EFC-2118249B3A33}"/>
              </a:ext>
            </a:extLst>
          </p:cNvPr>
          <p:cNvGraphicFramePr>
            <a:graphicFrameLocks noGrp="1"/>
          </p:cNvGraphicFramePr>
          <p:nvPr>
            <p:extLst>
              <p:ext uri="{D42A27DB-BD31-4B8C-83A1-F6EECF244321}">
                <p14:modId xmlns:p14="http://schemas.microsoft.com/office/powerpoint/2010/main" val="4216356229"/>
              </p:ext>
            </p:extLst>
          </p:nvPr>
        </p:nvGraphicFramePr>
        <p:xfrm>
          <a:off x="157480" y="3087962"/>
          <a:ext cx="8128000" cy="2255520"/>
        </p:xfrm>
        <a:graphic>
          <a:graphicData uri="http://schemas.openxmlformats.org/drawingml/2006/table">
            <a:tbl>
              <a:tblPr firstRow="1" bandRow="1">
                <a:tableStyleId>{16D9F66E-5EB9-4882-86FB-DCBF35E3C3E4}</a:tableStyleId>
              </a:tblPr>
              <a:tblGrid>
                <a:gridCol w="4064000">
                  <a:extLst>
                    <a:ext uri="{9D8B030D-6E8A-4147-A177-3AD203B41FA5}">
                      <a16:colId xmlns:a16="http://schemas.microsoft.com/office/drawing/2014/main" val="1496010542"/>
                    </a:ext>
                  </a:extLst>
                </a:gridCol>
                <a:gridCol w="4064000">
                  <a:extLst>
                    <a:ext uri="{9D8B030D-6E8A-4147-A177-3AD203B41FA5}">
                      <a16:colId xmlns:a16="http://schemas.microsoft.com/office/drawing/2014/main" val="2161843414"/>
                    </a:ext>
                  </a:extLst>
                </a:gridCol>
              </a:tblGrid>
              <a:tr h="370840">
                <a:tc gridSpan="2">
                  <a:txBody>
                    <a:bodyPr/>
                    <a:lstStyle/>
                    <a:p>
                      <a:pPr algn="ctr"/>
                      <a:r>
                        <a:rPr lang="en-US" sz="3000" dirty="0"/>
                        <a:t>Budget at a glance</a:t>
                      </a:r>
                    </a:p>
                  </a:txBody>
                  <a:tcPr/>
                </a:tc>
                <a:tc hMerge="1">
                  <a:txBody>
                    <a:bodyPr/>
                    <a:lstStyle/>
                    <a:p>
                      <a:endParaRPr lang="en-US" dirty="0"/>
                    </a:p>
                  </a:txBody>
                  <a:tcPr/>
                </a:tc>
                <a:extLst>
                  <a:ext uri="{0D108BD9-81ED-4DB2-BD59-A6C34878D82A}">
                    <a16:rowId xmlns:a16="http://schemas.microsoft.com/office/drawing/2014/main" val="1768224578"/>
                  </a:ext>
                </a:extLst>
              </a:tr>
              <a:tr h="370840">
                <a:tc gridSpan="2">
                  <a:txBody>
                    <a:bodyPr/>
                    <a:lstStyle/>
                    <a:p>
                      <a:r>
                        <a:rPr lang="en-US" sz="2200" dirty="0"/>
                        <a:t>Homeowner Cost ($200,000 property) – General Property Taxes</a:t>
                      </a:r>
                    </a:p>
                  </a:txBody>
                  <a:tcPr/>
                </a:tc>
                <a:tc hMerge="1">
                  <a:txBody>
                    <a:bodyPr/>
                    <a:lstStyle/>
                    <a:p>
                      <a:endParaRPr lang="en-US" dirty="0"/>
                    </a:p>
                  </a:txBody>
                  <a:tcPr/>
                </a:tc>
                <a:extLst>
                  <a:ext uri="{0D108BD9-81ED-4DB2-BD59-A6C34878D82A}">
                    <a16:rowId xmlns:a16="http://schemas.microsoft.com/office/drawing/2014/main" val="1197650870"/>
                  </a:ext>
                </a:extLst>
              </a:tr>
              <a:tr h="370840">
                <a:tc>
                  <a:txBody>
                    <a:bodyPr/>
                    <a:lstStyle/>
                    <a:p>
                      <a:r>
                        <a:rPr lang="en-US" sz="2200" dirty="0"/>
                        <a:t>2023 payable 2024</a:t>
                      </a:r>
                    </a:p>
                  </a:txBody>
                  <a:tcPr/>
                </a:tc>
                <a:tc>
                  <a:txBody>
                    <a:bodyPr/>
                    <a:lstStyle/>
                    <a:p>
                      <a:r>
                        <a:rPr lang="en-US" sz="2200" dirty="0"/>
                        <a:t>$478.00</a:t>
                      </a:r>
                    </a:p>
                  </a:txBody>
                  <a:tcPr/>
                </a:tc>
                <a:extLst>
                  <a:ext uri="{0D108BD9-81ED-4DB2-BD59-A6C34878D82A}">
                    <a16:rowId xmlns:a16="http://schemas.microsoft.com/office/drawing/2014/main" val="2634761171"/>
                  </a:ext>
                </a:extLst>
              </a:tr>
              <a:tr h="370840">
                <a:tc>
                  <a:txBody>
                    <a:bodyPr/>
                    <a:lstStyle/>
                    <a:p>
                      <a:r>
                        <a:rPr lang="en-US" sz="2200" dirty="0"/>
                        <a:t>2022 payable 2023</a:t>
                      </a:r>
                    </a:p>
                  </a:txBody>
                  <a:tcPr/>
                </a:tc>
                <a:tc>
                  <a:txBody>
                    <a:bodyPr/>
                    <a:lstStyle/>
                    <a:p>
                      <a:r>
                        <a:rPr lang="en-US" sz="2200" dirty="0"/>
                        <a:t>$464.00</a:t>
                      </a:r>
                    </a:p>
                  </a:txBody>
                  <a:tcPr/>
                </a:tc>
                <a:extLst>
                  <a:ext uri="{0D108BD9-81ED-4DB2-BD59-A6C34878D82A}">
                    <a16:rowId xmlns:a16="http://schemas.microsoft.com/office/drawing/2014/main" val="3640071088"/>
                  </a:ext>
                </a:extLst>
              </a:tr>
              <a:tr h="370840">
                <a:tc>
                  <a:txBody>
                    <a:bodyPr/>
                    <a:lstStyle/>
                    <a:p>
                      <a:r>
                        <a:rPr lang="en-US" sz="2200" dirty="0"/>
                        <a:t>Percentage Change</a:t>
                      </a:r>
                    </a:p>
                  </a:txBody>
                  <a:tcPr/>
                </a:tc>
                <a:tc>
                  <a:txBody>
                    <a:bodyPr/>
                    <a:lstStyle/>
                    <a:p>
                      <a:r>
                        <a:rPr lang="en-US" sz="2200" dirty="0"/>
                        <a:t>3.02%</a:t>
                      </a:r>
                    </a:p>
                  </a:txBody>
                  <a:tcPr/>
                </a:tc>
                <a:extLst>
                  <a:ext uri="{0D108BD9-81ED-4DB2-BD59-A6C34878D82A}">
                    <a16:rowId xmlns:a16="http://schemas.microsoft.com/office/drawing/2014/main" val="2933007679"/>
                  </a:ext>
                </a:extLst>
              </a:tr>
            </a:tbl>
          </a:graphicData>
        </a:graphic>
      </p:graphicFrame>
    </p:spTree>
    <p:extLst>
      <p:ext uri="{BB962C8B-B14F-4D97-AF65-F5344CB8AC3E}">
        <p14:creationId xmlns:p14="http://schemas.microsoft.com/office/powerpoint/2010/main" val="35491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orange logo">
            <a:extLst>
              <a:ext uri="{FF2B5EF4-FFF2-40B4-BE49-F238E27FC236}">
                <a16:creationId xmlns:a16="http://schemas.microsoft.com/office/drawing/2014/main" id="{4672CC39-CE0D-0E33-1281-171BE28685C9}"/>
              </a:ext>
            </a:extLst>
          </p:cNvPr>
          <p:cNvPicPr>
            <a:picLocks noChangeAspect="1"/>
          </p:cNvPicPr>
          <p:nvPr/>
        </p:nvPicPr>
        <p:blipFill>
          <a:blip r:embed="rId2"/>
          <a:stretch>
            <a:fillRect/>
          </a:stretch>
        </p:blipFill>
        <p:spPr>
          <a:xfrm>
            <a:off x="4837176" y="402336"/>
            <a:ext cx="5828153" cy="2715768"/>
          </a:xfrm>
          <a:prstGeom prst="rect">
            <a:avLst/>
          </a:prstGeom>
        </p:spPr>
      </p:pic>
      <p:sp>
        <p:nvSpPr>
          <p:cNvPr id="2" name="Slide Number Placeholder 1">
            <a:extLst>
              <a:ext uri="{FF2B5EF4-FFF2-40B4-BE49-F238E27FC236}">
                <a16:creationId xmlns:a16="http://schemas.microsoft.com/office/drawing/2014/main" id="{B186CB15-131F-F5B4-9A56-F92F98D7FEAA}"/>
              </a:ext>
            </a:extLst>
          </p:cNvPr>
          <p:cNvSpPr>
            <a:spLocks noGrp="1"/>
          </p:cNvSpPr>
          <p:nvPr>
            <p:ph type="sldNum" sz="quarter" idx="12"/>
          </p:nvPr>
        </p:nvSpPr>
        <p:spPr/>
        <p:txBody>
          <a:bodyPr/>
          <a:lstStyle/>
          <a:p>
            <a:fld id="{CA8D9AD5-F248-4919-864A-CFD76CC027D6}" type="slidenum">
              <a:rPr lang="en-US" smtClean="0"/>
              <a:t>9</a:t>
            </a:fld>
            <a:endParaRPr lang="en-US"/>
          </a:p>
        </p:txBody>
      </p:sp>
      <p:pic>
        <p:nvPicPr>
          <p:cNvPr id="6" name="Picture 5" descr="A person standing next to a blue and black trash can&#10;&#10;Description automatically generated">
            <a:extLst>
              <a:ext uri="{FF2B5EF4-FFF2-40B4-BE49-F238E27FC236}">
                <a16:creationId xmlns:a16="http://schemas.microsoft.com/office/drawing/2014/main" id="{D650924D-DCC9-B2C5-895B-6D256F64354F}"/>
              </a:ext>
            </a:extLst>
          </p:cNvPr>
          <p:cNvPicPr>
            <a:picLocks noChangeAspect="1"/>
          </p:cNvPicPr>
          <p:nvPr/>
        </p:nvPicPr>
        <p:blipFill>
          <a:blip r:embed="rId3"/>
          <a:stretch>
            <a:fillRect/>
          </a:stretch>
        </p:blipFill>
        <p:spPr>
          <a:xfrm>
            <a:off x="234695" y="731954"/>
            <a:ext cx="3459481" cy="2340430"/>
          </a:xfrm>
          <a:prstGeom prst="rect">
            <a:avLst/>
          </a:prstGeom>
        </p:spPr>
      </p:pic>
      <p:sp>
        <p:nvSpPr>
          <p:cNvPr id="7" name="TextBox 6">
            <a:extLst>
              <a:ext uri="{FF2B5EF4-FFF2-40B4-BE49-F238E27FC236}">
                <a16:creationId xmlns:a16="http://schemas.microsoft.com/office/drawing/2014/main" id="{2E91E29D-C0FD-C694-E272-93456A11DBAE}"/>
              </a:ext>
            </a:extLst>
          </p:cNvPr>
          <p:cNvSpPr txBox="1"/>
          <p:nvPr/>
        </p:nvSpPr>
        <p:spPr>
          <a:xfrm>
            <a:off x="265176" y="3200400"/>
            <a:ext cx="11384280" cy="3323987"/>
          </a:xfrm>
          <a:prstGeom prst="rect">
            <a:avLst/>
          </a:prstGeom>
          <a:noFill/>
        </p:spPr>
        <p:txBody>
          <a:bodyPr wrap="square" rtlCol="0">
            <a:spAutoFit/>
          </a:bodyPr>
          <a:lstStyle/>
          <a:p>
            <a:pPr algn="ctr"/>
            <a:r>
              <a:rPr lang="en-US" sz="3000" b="1" dirty="0"/>
              <a:t>Budget at a glance</a:t>
            </a:r>
          </a:p>
          <a:p>
            <a:r>
              <a:rPr lang="en-US" sz="2800" b="1" dirty="0"/>
              <a:t>Garbage/Recycling Charges</a:t>
            </a:r>
          </a:p>
          <a:p>
            <a:endParaRPr lang="en-US" sz="1000" b="1" dirty="0"/>
          </a:p>
          <a:p>
            <a:r>
              <a:rPr lang="en-US" sz="2600" b="1" dirty="0"/>
              <a:t>2023 (payable 2024):  $81.90 ($13.65 per month from July to December 2023)</a:t>
            </a:r>
          </a:p>
          <a:p>
            <a:endParaRPr lang="en-US" sz="1000" b="1" dirty="0"/>
          </a:p>
          <a:p>
            <a:pPr marL="342900" indent="-342900">
              <a:buFont typeface="Arial" panose="020B0604020202020204" pitchFamily="34" charset="0"/>
              <a:buChar char="•"/>
            </a:pPr>
            <a:r>
              <a:rPr lang="en-US" sz="2200" b="1" dirty="0"/>
              <a:t>Garbage and Recycling Charges are paid after services are received.  </a:t>
            </a:r>
          </a:p>
          <a:p>
            <a:pPr marL="342900" indent="-342900">
              <a:buFont typeface="Arial" panose="020B0604020202020204" pitchFamily="34" charset="0"/>
              <a:buChar char="•"/>
            </a:pPr>
            <a:r>
              <a:rPr lang="en-US" sz="2200" b="1" dirty="0"/>
              <a:t>The January to December 2024 charges will be paid on 2024 (payable 2025) property tax bill.  </a:t>
            </a:r>
          </a:p>
          <a:p>
            <a:pPr marL="342900" indent="-342900">
              <a:buFont typeface="Arial" panose="020B0604020202020204" pitchFamily="34" charset="0"/>
              <a:buChar char="•"/>
            </a:pPr>
            <a:r>
              <a:rPr lang="en-US" sz="2200" b="1" dirty="0"/>
              <a:t>The 2024 garbage and recycling charge will be $13.99 per month plus variable monthly fuel costs.</a:t>
            </a:r>
          </a:p>
          <a:p>
            <a:endParaRPr lang="en-US" dirty="0"/>
          </a:p>
        </p:txBody>
      </p:sp>
    </p:spTree>
    <p:extLst>
      <p:ext uri="{BB962C8B-B14F-4D97-AF65-F5344CB8AC3E}">
        <p14:creationId xmlns:p14="http://schemas.microsoft.com/office/powerpoint/2010/main" val="20981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3e79a9-85db-4cb0-972e-b0f7867957ca">
      <Terms xmlns="http://schemas.microsoft.com/office/infopath/2007/PartnerControls"/>
    </lcf76f155ced4ddcb4097134ff3c332f>
    <TaxCatchAll xmlns="902e0a4d-2860-43d9-812e-8fb81631ef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2D582A58842B488FAA3C80C1B2051F" ma:contentTypeVersion="17" ma:contentTypeDescription="Create a new document." ma:contentTypeScope="" ma:versionID="7072761e445f25109f9c80c57b4967ef">
  <xsd:schema xmlns:xsd="http://www.w3.org/2001/XMLSchema" xmlns:xs="http://www.w3.org/2001/XMLSchema" xmlns:p="http://schemas.microsoft.com/office/2006/metadata/properties" xmlns:ns2="fb3e79a9-85db-4cb0-972e-b0f7867957ca" xmlns:ns3="902e0a4d-2860-43d9-812e-8fb81631eff1" targetNamespace="http://schemas.microsoft.com/office/2006/metadata/properties" ma:root="true" ma:fieldsID="8669dcc3a322b322063e8e496b15b857" ns2:_="" ns3:_="">
    <xsd:import namespace="fb3e79a9-85db-4cb0-972e-b0f7867957ca"/>
    <xsd:import namespace="902e0a4d-2860-43d9-812e-8fb81631ef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e79a9-85db-4cb0-972e-b0f786795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c7ce2d-0f5a-45eb-9791-a21c482f4f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2e0a4d-2860-43d9-812e-8fb81631ef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db3f72-b215-47ff-bff7-0c6c7ea9ad9b}" ma:internalName="TaxCatchAll" ma:showField="CatchAllData" ma:web="902e0a4d-2860-43d9-812e-8fb81631ef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2.xml><?xml version="1.0" encoding="utf-8"?>
<ds:datastoreItem xmlns:ds="http://schemas.openxmlformats.org/officeDocument/2006/customXml" ds:itemID="{B5F5AFAE-B80F-42D3-94B4-729362BC1BCB}">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902e0a4d-2860-43d9-812e-8fb81631eff1"/>
    <ds:schemaRef ds:uri="fb3e79a9-85db-4cb0-972e-b0f7867957ca"/>
    <ds:schemaRef ds:uri="http://purl.org/dc/terms/"/>
  </ds:schemaRefs>
</ds:datastoreItem>
</file>

<file path=customXml/itemProps3.xml><?xml version="1.0" encoding="utf-8"?>
<ds:datastoreItem xmlns:ds="http://schemas.openxmlformats.org/officeDocument/2006/customXml" ds:itemID="{41D15BDB-AA6A-4D7F-8612-267FB6C40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e79a9-85db-4cb0-972e-b0f7867957ca"/>
    <ds:schemaRef ds:uri="902e0a4d-2860-43d9-812e-8fb81631e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5713</TotalTime>
  <Words>1549</Words>
  <Application>Microsoft Office PowerPoint</Application>
  <PresentationFormat>Widescreen</PresentationFormat>
  <Paragraphs>305</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vt:lpstr>
      <vt:lpstr>Retrospect</vt:lpstr>
      <vt:lpstr>Town of Oregon 2024 Proposed Budget &amp; Approval of 2023 Tax Levy</vt:lpstr>
      <vt:lpstr>Tonight’s Agenda: </vt:lpstr>
      <vt:lpstr>Introductions</vt:lpstr>
      <vt:lpstr>Public Hearing</vt:lpstr>
      <vt:lpstr>PowerPoint Presentation</vt:lpstr>
      <vt:lpstr>PowerPoint Presentation</vt:lpstr>
      <vt:lpstr>PowerPoint Presentation</vt:lpstr>
      <vt:lpstr>PowerPoint Presentation</vt:lpstr>
      <vt:lpstr>PowerPoint Presentation</vt:lpstr>
      <vt:lpstr>2024 Proposed Budget</vt:lpstr>
      <vt:lpstr>2024 Budget – Levy Limits</vt:lpstr>
      <vt:lpstr>PowerPoint Presentation</vt:lpstr>
      <vt:lpstr>2024 Budget Highlights</vt:lpstr>
      <vt:lpstr>2024 Budget Highlights</vt:lpstr>
      <vt:lpstr>2024 Debt Service</vt:lpstr>
      <vt:lpstr>PowerPoint Presentation</vt:lpstr>
      <vt:lpstr>PowerPoint Presentation</vt:lpstr>
      <vt:lpstr>PowerPoint Presentation</vt:lpstr>
      <vt:lpstr>PowerPoint Presentation</vt:lpstr>
      <vt:lpstr>Questions</vt:lpstr>
      <vt:lpstr>Special Town Meeting of Electors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Oregon 2020 Proposed Budget</dc:title>
  <dc:creator>Jennifer Hanson</dc:creator>
  <cp:lastModifiedBy>Jennifer Hanson</cp:lastModifiedBy>
  <cp:revision>5</cp:revision>
  <cp:lastPrinted>2023-11-16T22:28:30Z</cp:lastPrinted>
  <dcterms:created xsi:type="dcterms:W3CDTF">2019-11-12T20:20:42Z</dcterms:created>
  <dcterms:modified xsi:type="dcterms:W3CDTF">2023-11-16T23:24:06Z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0x010100D82D582A58842B488FAA3C80C1B2051F</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