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69" r:id="rId4"/>
    <p:sldId id="274" r:id="rId5"/>
    <p:sldId id="272" r:id="rId6"/>
    <p:sldId id="263" r:id="rId7"/>
    <p:sldId id="273" r:id="rId8"/>
    <p:sldId id="281" r:id="rId9"/>
    <p:sldId id="271" r:id="rId10"/>
    <p:sldId id="282" r:id="rId11"/>
    <p:sldId id="280" r:id="rId12"/>
    <p:sldId id="277" r:id="rId13"/>
    <p:sldId id="258" r:id="rId14"/>
    <p:sldId id="259" r:id="rId15"/>
    <p:sldId id="275" r:id="rId16"/>
    <p:sldId id="276" r:id="rId17"/>
    <p:sldId id="283" r:id="rId18"/>
    <p:sldId id="284" r:id="rId19"/>
    <p:sldId id="285" r:id="rId20"/>
    <p:sldId id="26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6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E6B302-9603-44B7-8F96-9FAAC0499D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CCE6873-8FE5-4A65-9844-4C307DC2AE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3A7B221-2996-4FB1-9C9A-A97B0BCCD27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A7551B2B-E225-4761-9B5E-C0F7FAF208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F4204E3-D86C-47C1-9780-0D6C229991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BD07174E-FC11-48FD-A49A-D2908D903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F7A1D22-0F5C-4CA9-8D62-99DC51BA4B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D79C3A-0370-4814-B56F-FC8F247F5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ED572-0F7C-4AC4-A8FD-5192CBDF791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74E2CB4-E691-4A38-A5C6-7CCA9F9DB4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F95EA28-78FE-47EA-9EC1-175FFEECF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 19   Post 27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392778-CAA3-4B91-BC54-89A4A6B63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FC66F-D168-4464-8227-DDBC3E8AFAD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5E15A00-B7E7-4B98-97B6-631FE91AC6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0647660-3C4A-403C-AC0D-C3509FBC8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 – max of 74% EWM  40% CLP</a:t>
            </a:r>
          </a:p>
          <a:p>
            <a:r>
              <a:rPr lang="en-US" altLang="en-US"/>
              <a:t>Post Max 5% EWM    6% CLP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E24A8-CBD7-4F1C-AC16-772BC22872D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59652C0-D324-4C1D-B43F-E397CF3ECB1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Freeform 4">
            <a:extLst>
              <a:ext uri="{FF2B5EF4-FFF2-40B4-BE49-F238E27FC236}">
                <a16:creationId xmlns:a16="http://schemas.microsoft.com/office/drawing/2014/main" id="{2271911A-C880-42EB-82C3-B940C12406E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643E546-D0FC-4810-B38A-AE02714D63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3062BCE-88C3-42B7-AA84-383DD93403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D2BF23-B72F-4A37-90C2-B005289BD7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4E2F635-477C-464E-8612-510BEE6DEAF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095C-27AC-4E00-B271-E6D2A6A0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8C23C-A0B3-4435-9F10-611407802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27F63-8C01-4A87-AA27-12E709B0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A751-DB60-4F84-9828-2B63455A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AA72-6EC0-42BC-A713-78FB708B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5A7B-5BBF-4B43-9662-900FDEEB6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03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8541A-A15E-45F8-834E-10B9E8074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425B2-2C30-4709-974B-314605604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B5704-EE77-440E-A5E9-95A282D1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EFE35-09C8-4492-8BEA-D04F09BF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E0861-75FD-45E7-BCA9-632CA6E7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5EAF3-97D6-4940-8C40-67720E42D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6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1B5B-B575-4EDC-AD94-4846C9F9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811D-1DC9-4C61-BBC5-EE4CD5CC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10BA4-E77C-4D4A-9588-8006F48A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68766-26DB-4F1F-81EF-1FB2A8C9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A589-2F54-4D93-96B1-5D3003C2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8629F-55EC-45A4-B863-15520F5B6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57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656B-C975-411F-B3C8-E1B2468D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A7102-7C94-4D5D-912E-B9B5FD28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4BC0A-2410-4263-A77C-19B99B77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EB54F-46C1-4489-B2C0-2F5D4AD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0CE0F-A298-44CB-A583-7E1FFB55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D6955-90D3-413D-B85D-5246B78D5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78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F286-48BC-4DB2-B7BA-DA85DCB1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F965-58B6-4B50-94AB-8740C5BB9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73009-4B8B-4829-B458-6F95C4E09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79C71-8BBD-4097-AB7B-E7785968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7579F-0E80-451A-9FD8-F90FAE70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30AE9-6203-499D-A270-7775003B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D7F81-46BA-4EE4-B7FE-38524BD6F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BA2B-DF4E-4C2E-905F-417908C2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455DA-5DD6-4D3C-A101-FA196D24C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6BF0-6AF6-47A5-A2A7-D7AF4091F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D0AA9-BAC9-4290-A08F-731A8DF4C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44DBE-425D-4D25-A31E-8D000A57A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77802-262C-43DF-B250-2CBFDD26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823B6-DD36-4259-9EDE-0F4AB7C1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11494-820B-4CCF-A8E7-01504C18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612-4552-4D4C-8CD6-6C93C0494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37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BE1D-6905-4A1E-9FB9-F718BF7A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A58D1-D9E8-4C8A-8B0B-276B1B97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D722E-290B-4AB1-B07F-426D6C59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62CBA-27E7-4D5C-B66F-90EB7D37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FFC61-B10E-4CD8-9AAC-4E44FDAED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8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8E091-19A9-43A0-97A3-4C125324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B2E03-63E3-43CE-A59C-5310CE1D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BA617-A756-40C5-98C5-6E61229A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CD8E-9EC4-490A-8281-B7124FAE0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80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52C9-6982-4CBE-B236-7FF0F623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A4F7-3639-473A-B9C6-2BB9CD76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67A0F-DA56-44DF-83B8-2E7779AFE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8E861-B959-4B3A-BEB2-8E880CC0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47B7B-AEFA-4C13-8700-E089F42F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553D9-A897-422B-8C8B-FC1599A0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65772-DEBA-4B81-928E-C04092EF4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3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57B7-3329-495A-9D1E-69728312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48B9F-8961-46B7-9207-099A32856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7E33A-AE2A-4257-9BE7-A7167D25B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E926E-189C-4240-8EC1-A886108D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343F5-FCB7-4A20-AE23-CE578556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8121E-893F-4C59-81AC-33743885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2A1A-8A9E-44AA-9D9A-CC5A7EF2E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BFEAD8E-5EED-4F98-9A6E-06F4DC8E3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01C4718-91DA-47E0-BB6E-ED42B9FED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2B1B5E6-1690-4210-88AB-F8B4D28F3C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8886F5F-2BA1-4CCB-A13A-BC6CFA8867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9361A5A-1AA7-468F-B09A-A3B262AF20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397A27E-0345-432F-BFFD-7FFA95DA1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55876E-F283-4CD8-8B69-5BA83FDBF2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Lawrence Lake </a:t>
            </a:r>
            <a:b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Drawdown?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BFAD666-5103-4C83-B5D5-38A6E29248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September 12, 2009</a:t>
            </a:r>
          </a:p>
          <a:p>
            <a:pPr>
              <a:lnSpc>
                <a:spcPct val="80000"/>
              </a:lnSpc>
            </a:pP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Ted M. Johnson</a:t>
            </a: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Water Resource Biologist</a:t>
            </a: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DNR - Wautoma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FFB8F1-880F-41EC-ADD5-10483B3E3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Head-cutting: Marion Pond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865583D-C918-4321-9BBD-71F39FE56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3FB51715-DE4D-4BFE-8096-5611E54E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1C68875-549C-4AA1-B182-441B11082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Head-cutting: Neenah Lake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6ABEB73-BFA8-46CB-B5C2-9E13C7885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B26D512B-D11E-46CA-A94C-CC8D5F01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75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D577BF06-8B13-4DE4-9EFE-373759AA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4A4B6D07-B9EF-4095-9E0A-7AB29BAE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</a:rPr>
              <a:t>Partial Winter Drawdown Marion Millpond, WI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D788AAB4-E116-41F8-B079-5CE73FD6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85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September though April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39BF2231-0DE6-443D-BE8A-9BF359CB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914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93058E-CE08-4DED-B736-288C1E528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Marion – FQI’s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002B0E9-9BC5-4733-A2E7-17A3BB637C7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30338"/>
            <a:ext cx="9144000" cy="5354637"/>
          </a:xfrm>
          <a:solidFill>
            <a:schemeClr val="tx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A0793C8-3E90-4B69-B0EF-DEB679C00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 &amp; Post EWM and CLP </a:t>
            </a:r>
            <a:b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Percent Coverage</a:t>
            </a:r>
            <a:r>
              <a:rPr lang="en-US" altLang="en-US"/>
              <a:t>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2F23CCE-33A8-4030-A7D8-A7D3D576C36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8138"/>
            <a:ext cx="8610600" cy="524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9C25168-6924-4601-84F1-7EA96771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9E05A882-0920-4A4A-9787-E1EE0EDE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</a:rPr>
              <a:t>Partial Winter Drawdown Montello Lake, WI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24" name="Picture 5" descr="Slide5">
            <a:extLst>
              <a:ext uri="{FF2B5EF4-FFF2-40B4-BE49-F238E27FC236}">
                <a16:creationId xmlns:a16="http://schemas.microsoft.com/office/drawing/2014/main" id="{D971EEB4-0C60-46B7-9A8B-0F9E331D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0325"/>
            <a:ext cx="7010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>
            <a:extLst>
              <a:ext uri="{FF2B5EF4-FFF2-40B4-BE49-F238E27FC236}">
                <a16:creationId xmlns:a16="http://schemas.microsoft.com/office/drawing/2014/main" id="{76D3CEA1-3B62-49D8-82BF-B0300849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85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September though April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53B3404-CD4E-4839-BC7F-CA424034E0E9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228600"/>
            <a:ext cx="8510588" cy="1066800"/>
          </a:xfrm>
        </p:spPr>
        <p:txBody>
          <a:bodyPr/>
          <a:lstStyle/>
          <a:p>
            <a:pPr algn="ctr"/>
            <a:r>
              <a:rPr lang="en-US" altLang="en-US" sz="4000">
                <a:solidFill>
                  <a:srgbClr val="000000"/>
                </a:solidFill>
                <a:effectLst/>
              </a:rPr>
              <a:t>Montello Lake</a:t>
            </a:r>
            <a:br>
              <a:rPr lang="en-US" altLang="en-US" sz="4000">
                <a:solidFill>
                  <a:srgbClr val="000000"/>
                </a:solidFill>
                <a:effectLst/>
              </a:rPr>
            </a:br>
            <a:r>
              <a:rPr lang="en-US" altLang="en-US" sz="4000">
                <a:solidFill>
                  <a:srgbClr val="000000"/>
                </a:solidFill>
                <a:effectLst/>
              </a:rPr>
              <a:t>(Aquatic Plant Results)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A8070A0-34DC-44BD-B17C-2F84CC0644A8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2514600"/>
            <a:ext cx="7991475" cy="2460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Pre DD EWM frequency		80 %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Post DD EWM frequency		  6 %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Pre DD FQI 		18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Post DD FQI		23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C52CB80-C7A9-4909-99B3-3A5AF5C84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  <a:effectLst/>
              </a:rPr>
              <a:t>Future Management?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4855F83-3C4A-418F-9139-C2179EBAC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000000"/>
                </a:solidFill>
                <a:effectLst/>
              </a:rPr>
              <a:t>DD’s are a voluntary action</a:t>
            </a:r>
            <a:r>
              <a:rPr lang="en-US" altLang="en-US">
                <a:solidFill>
                  <a:srgbClr val="000000"/>
                </a:solidFill>
                <a:effectLst/>
              </a:rPr>
              <a:t>	</a:t>
            </a:r>
          </a:p>
          <a:p>
            <a:pPr lvl="1"/>
            <a:r>
              <a:rPr lang="en-US" altLang="en-US" sz="3200">
                <a:solidFill>
                  <a:srgbClr val="000000"/>
                </a:solidFill>
                <a:effectLst/>
              </a:rPr>
              <a:t>Very Adaptive </a:t>
            </a:r>
          </a:p>
          <a:p>
            <a:r>
              <a:rPr lang="en-US" altLang="en-US" sz="3600">
                <a:solidFill>
                  <a:srgbClr val="000000"/>
                </a:solidFill>
                <a:effectLst/>
              </a:rPr>
              <a:t>Decisions made by</a:t>
            </a:r>
          </a:p>
          <a:p>
            <a:pPr lvl="1"/>
            <a:r>
              <a:rPr lang="en-US" altLang="en-US" sz="3200">
                <a:solidFill>
                  <a:srgbClr val="000000"/>
                </a:solidFill>
                <a:effectLst/>
              </a:rPr>
              <a:t>Lake District, local government, DNR, Misc. stakeholders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3146028-BBB3-49A6-9B8B-87C28E8E1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Proposal for the DD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A7B29FA-6C2F-40C1-ADA7-9ED85C557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000000"/>
                </a:solidFill>
                <a:effectLst/>
              </a:rPr>
              <a:t>Summer DD’s best for sediment consolidation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ffectLst/>
              </a:rPr>
              <a:t>Biological activity optimal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ffectLst/>
              </a:rPr>
              <a:t>Decreases AIS - intolerant 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ffectLst/>
              </a:rPr>
              <a:t>Increases native plant diversity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2F3942B-7DEA-4D81-AE6F-F47A7B643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en-US" altLang="en-US" sz="4800">
                <a:solidFill>
                  <a:srgbClr val="000000"/>
                </a:solidFill>
                <a:effectLst/>
              </a:rPr>
              <a:t>Proposal for the DD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9FB0915-9C1B-4B7A-9AE1-CC341CF08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effectLst/>
              </a:rPr>
              <a:t>Summer DD 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ffectLst/>
              </a:rPr>
              <a:t>as long as possible</a:t>
            </a:r>
          </a:p>
          <a:p>
            <a:r>
              <a:rPr lang="en-US" altLang="en-US">
                <a:solidFill>
                  <a:srgbClr val="000000"/>
                </a:solidFill>
                <a:effectLst/>
              </a:rPr>
              <a:t>Water levels low enough to pass sediment through the system 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ffectLst/>
              </a:rPr>
              <a:t>as low as possible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1F33113-D1D7-4836-B22B-B5380CC52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Agenda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EBBA3DC-6F23-4E2F-9546-11431BC7E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6482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effectLst/>
              </a:rPr>
              <a:t>Review ‘natural’ lake hydroperiods</a:t>
            </a:r>
          </a:p>
          <a:p>
            <a:r>
              <a:rPr lang="en-US" altLang="en-US">
                <a:solidFill>
                  <a:srgbClr val="000000"/>
                </a:solidFill>
                <a:effectLst/>
              </a:rPr>
              <a:t>Discuss benefits / drawbacks of DD’s</a:t>
            </a:r>
          </a:p>
          <a:p>
            <a:r>
              <a:rPr lang="en-US" altLang="en-US">
                <a:solidFill>
                  <a:srgbClr val="000000"/>
                </a:solidFill>
                <a:effectLst/>
              </a:rPr>
              <a:t>Discuss results of recent local DD’s</a:t>
            </a:r>
          </a:p>
          <a:p>
            <a:r>
              <a:rPr lang="en-US" altLang="en-US">
                <a:solidFill>
                  <a:srgbClr val="000000"/>
                </a:solidFill>
                <a:effectLst/>
              </a:rPr>
              <a:t>Future management 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ffectLst/>
              </a:rPr>
              <a:t>Decisions made by lake district, local government, DNR, misc. stakeholders </a:t>
            </a:r>
          </a:p>
          <a:p>
            <a:pPr lvl="2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Educate and learn!</a:t>
            </a:r>
          </a:p>
          <a:p>
            <a:pPr lvl="2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Adaptive!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5BF2CE8-E244-4742-998E-CB102ACA4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AE9983E-950B-41FF-B978-B81709FE8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F3D51D5C-D1C0-45D8-892D-B1221EBB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0B7E2F59-8A03-4060-BF9D-48832113C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10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rgbClr val="000000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1">
            <a:extLst>
              <a:ext uri="{FF2B5EF4-FFF2-40B4-BE49-F238E27FC236}">
                <a16:creationId xmlns:a16="http://schemas.microsoft.com/office/drawing/2014/main" id="{9C5C4A21-43B1-4082-910F-70A64B7085A8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304800" y="234950"/>
          <a:ext cx="8593138" cy="590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Chart" r:id="rId3" imgW="8543849" imgH="5867400" progId="MSGraph.Chart.8">
                  <p:embed followColorScheme="full"/>
                </p:oleObj>
              </mc:Choice>
              <mc:Fallback>
                <p:oleObj name="Chart" r:id="rId3" imgW="8543849" imgH="5867400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4950"/>
                        <a:ext cx="8593138" cy="590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12" descr="levelslide2scott">
            <a:extLst>
              <a:ext uri="{FF2B5EF4-FFF2-40B4-BE49-F238E27FC236}">
                <a16:creationId xmlns:a16="http://schemas.microsoft.com/office/drawing/2014/main" id="{6FD7BBC5-23A9-42DF-AC0D-353EC433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13">
            <a:extLst>
              <a:ext uri="{FF2B5EF4-FFF2-40B4-BE49-F238E27FC236}">
                <a16:creationId xmlns:a16="http://schemas.microsoft.com/office/drawing/2014/main" id="{47950515-25CC-4C17-96B9-9DDE73DA4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038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Oops Area</a:t>
            </a:r>
          </a:p>
        </p:txBody>
      </p:sp>
      <p:sp>
        <p:nvSpPr>
          <p:cNvPr id="24581" name="Freeform 14">
            <a:extLst>
              <a:ext uri="{FF2B5EF4-FFF2-40B4-BE49-F238E27FC236}">
                <a16:creationId xmlns:a16="http://schemas.microsoft.com/office/drawing/2014/main" id="{A0E0A909-E793-4DD1-9FA5-4EAF6DE4C22B}"/>
              </a:ext>
            </a:extLst>
          </p:cNvPr>
          <p:cNvSpPr>
            <a:spLocks/>
          </p:cNvSpPr>
          <p:nvPr/>
        </p:nvSpPr>
        <p:spPr bwMode="auto">
          <a:xfrm>
            <a:off x="4281488" y="3686175"/>
            <a:ext cx="14287" cy="44450"/>
          </a:xfrm>
          <a:custGeom>
            <a:avLst/>
            <a:gdLst>
              <a:gd name="T0" fmla="*/ 9 w 9"/>
              <a:gd name="T1" fmla="*/ 0 h 28"/>
              <a:gd name="T2" fmla="*/ 0 w 9"/>
              <a:gd name="T3" fmla="*/ 28 h 28"/>
              <a:gd name="T4" fmla="*/ 9 w 9"/>
              <a:gd name="T5" fmla="*/ 0 h 28"/>
              <a:gd name="T6" fmla="*/ 0 60000 65536"/>
              <a:gd name="T7" fmla="*/ 0 60000 65536"/>
              <a:gd name="T8" fmla="*/ 0 60000 65536"/>
              <a:gd name="T9" fmla="*/ 0 w 9"/>
              <a:gd name="T10" fmla="*/ 0 h 28"/>
              <a:gd name="T11" fmla="*/ 9 w 9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8">
                <a:moveTo>
                  <a:pt x="9" y="0"/>
                </a:moveTo>
                <a:cubicBezTo>
                  <a:pt x="6" y="9"/>
                  <a:pt x="0" y="28"/>
                  <a:pt x="0" y="28"/>
                </a:cubicBezTo>
                <a:cubicBezTo>
                  <a:pt x="0" y="28"/>
                  <a:pt x="6" y="9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16">
            <a:extLst>
              <a:ext uri="{FF2B5EF4-FFF2-40B4-BE49-F238E27FC236}">
                <a16:creationId xmlns:a16="http://schemas.microsoft.com/office/drawing/2014/main" id="{38B62F31-97BF-436B-B5A2-BA6234AC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038600"/>
            <a:ext cx="1752600" cy="457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>
            <a:extLst>
              <a:ext uri="{FF2B5EF4-FFF2-40B4-BE49-F238E27FC236}">
                <a16:creationId xmlns:a16="http://schemas.microsoft.com/office/drawing/2014/main" id="{7906FAAA-33F2-469C-84FB-7187A3271481}"/>
              </a:ext>
            </a:extLst>
          </p:cNvPr>
          <p:cNvSpPr>
            <a:spLocks/>
          </p:cNvSpPr>
          <p:nvPr/>
        </p:nvSpPr>
        <p:spPr bwMode="auto">
          <a:xfrm>
            <a:off x="304800" y="3048000"/>
            <a:ext cx="8610600" cy="2006600"/>
          </a:xfrm>
          <a:custGeom>
            <a:avLst/>
            <a:gdLst>
              <a:gd name="T0" fmla="*/ 0 w 5424"/>
              <a:gd name="T1" fmla="*/ 192 h 1264"/>
              <a:gd name="T2" fmla="*/ 288 w 5424"/>
              <a:gd name="T3" fmla="*/ 144 h 1264"/>
              <a:gd name="T4" fmla="*/ 720 w 5424"/>
              <a:gd name="T5" fmla="*/ 240 h 1264"/>
              <a:gd name="T6" fmla="*/ 960 w 5424"/>
              <a:gd name="T7" fmla="*/ 528 h 1264"/>
              <a:gd name="T8" fmla="*/ 1536 w 5424"/>
              <a:gd name="T9" fmla="*/ 384 h 1264"/>
              <a:gd name="T10" fmla="*/ 1872 w 5424"/>
              <a:gd name="T11" fmla="*/ 336 h 1264"/>
              <a:gd name="T12" fmla="*/ 2160 w 5424"/>
              <a:gd name="T13" fmla="*/ 480 h 1264"/>
              <a:gd name="T14" fmla="*/ 2352 w 5424"/>
              <a:gd name="T15" fmla="*/ 768 h 1264"/>
              <a:gd name="T16" fmla="*/ 2544 w 5424"/>
              <a:gd name="T17" fmla="*/ 960 h 1264"/>
              <a:gd name="T18" fmla="*/ 2976 w 5424"/>
              <a:gd name="T19" fmla="*/ 1248 h 1264"/>
              <a:gd name="T20" fmla="*/ 3360 w 5424"/>
              <a:gd name="T21" fmla="*/ 1056 h 1264"/>
              <a:gd name="T22" fmla="*/ 3600 w 5424"/>
              <a:gd name="T23" fmla="*/ 624 h 1264"/>
              <a:gd name="T24" fmla="*/ 3744 w 5424"/>
              <a:gd name="T25" fmla="*/ 432 h 1264"/>
              <a:gd name="T26" fmla="*/ 3984 w 5424"/>
              <a:gd name="T27" fmla="*/ 384 h 1264"/>
              <a:gd name="T28" fmla="*/ 4368 w 5424"/>
              <a:gd name="T29" fmla="*/ 384 h 1264"/>
              <a:gd name="T30" fmla="*/ 4560 w 5424"/>
              <a:gd name="T31" fmla="*/ 288 h 1264"/>
              <a:gd name="T32" fmla="*/ 4826 w 5424"/>
              <a:gd name="T33" fmla="*/ 189 h 1264"/>
              <a:gd name="T34" fmla="*/ 5135 w 5424"/>
              <a:gd name="T35" fmla="*/ 80 h 1264"/>
              <a:gd name="T36" fmla="*/ 5424 w 5424"/>
              <a:gd name="T37" fmla="*/ 0 h 12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24"/>
              <a:gd name="T58" fmla="*/ 0 h 1264"/>
              <a:gd name="T59" fmla="*/ 5424 w 5424"/>
              <a:gd name="T60" fmla="*/ 1264 h 12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24" h="1264">
                <a:moveTo>
                  <a:pt x="0" y="192"/>
                </a:moveTo>
                <a:cubicBezTo>
                  <a:pt x="84" y="164"/>
                  <a:pt x="168" y="136"/>
                  <a:pt x="288" y="144"/>
                </a:cubicBezTo>
                <a:cubicBezTo>
                  <a:pt x="408" y="152"/>
                  <a:pt x="608" y="176"/>
                  <a:pt x="720" y="240"/>
                </a:cubicBezTo>
                <a:cubicBezTo>
                  <a:pt x="832" y="304"/>
                  <a:pt x="824" y="504"/>
                  <a:pt x="960" y="528"/>
                </a:cubicBezTo>
                <a:cubicBezTo>
                  <a:pt x="1096" y="552"/>
                  <a:pt x="1384" y="416"/>
                  <a:pt x="1536" y="384"/>
                </a:cubicBezTo>
                <a:cubicBezTo>
                  <a:pt x="1688" y="352"/>
                  <a:pt x="1768" y="320"/>
                  <a:pt x="1872" y="336"/>
                </a:cubicBezTo>
                <a:cubicBezTo>
                  <a:pt x="1976" y="352"/>
                  <a:pt x="2080" y="408"/>
                  <a:pt x="2160" y="480"/>
                </a:cubicBezTo>
                <a:cubicBezTo>
                  <a:pt x="2240" y="552"/>
                  <a:pt x="2288" y="688"/>
                  <a:pt x="2352" y="768"/>
                </a:cubicBezTo>
                <a:cubicBezTo>
                  <a:pt x="2416" y="848"/>
                  <a:pt x="2440" y="880"/>
                  <a:pt x="2544" y="960"/>
                </a:cubicBezTo>
                <a:cubicBezTo>
                  <a:pt x="2648" y="1040"/>
                  <a:pt x="2840" y="1232"/>
                  <a:pt x="2976" y="1248"/>
                </a:cubicBezTo>
                <a:cubicBezTo>
                  <a:pt x="3112" y="1264"/>
                  <a:pt x="3256" y="1160"/>
                  <a:pt x="3360" y="1056"/>
                </a:cubicBezTo>
                <a:cubicBezTo>
                  <a:pt x="3464" y="952"/>
                  <a:pt x="3536" y="728"/>
                  <a:pt x="3600" y="624"/>
                </a:cubicBezTo>
                <a:cubicBezTo>
                  <a:pt x="3664" y="520"/>
                  <a:pt x="3680" y="472"/>
                  <a:pt x="3744" y="432"/>
                </a:cubicBezTo>
                <a:cubicBezTo>
                  <a:pt x="3808" y="392"/>
                  <a:pt x="3880" y="392"/>
                  <a:pt x="3984" y="384"/>
                </a:cubicBezTo>
                <a:cubicBezTo>
                  <a:pt x="4088" y="376"/>
                  <a:pt x="4272" y="400"/>
                  <a:pt x="4368" y="384"/>
                </a:cubicBezTo>
                <a:cubicBezTo>
                  <a:pt x="4464" y="368"/>
                  <a:pt x="4484" y="320"/>
                  <a:pt x="4560" y="288"/>
                </a:cubicBezTo>
                <a:cubicBezTo>
                  <a:pt x="4636" y="256"/>
                  <a:pt x="4730" y="224"/>
                  <a:pt x="4826" y="189"/>
                </a:cubicBezTo>
                <a:cubicBezTo>
                  <a:pt x="4922" y="154"/>
                  <a:pt x="5035" y="111"/>
                  <a:pt x="5135" y="80"/>
                </a:cubicBezTo>
                <a:cubicBezTo>
                  <a:pt x="5235" y="49"/>
                  <a:pt x="5364" y="17"/>
                  <a:pt x="5424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Freeform 5">
            <a:extLst>
              <a:ext uri="{FF2B5EF4-FFF2-40B4-BE49-F238E27FC236}">
                <a16:creationId xmlns:a16="http://schemas.microsoft.com/office/drawing/2014/main" id="{2D0645BB-D8BA-45F6-80E3-8694104DF90C}"/>
              </a:ext>
            </a:extLst>
          </p:cNvPr>
          <p:cNvSpPr>
            <a:spLocks/>
          </p:cNvSpPr>
          <p:nvPr/>
        </p:nvSpPr>
        <p:spPr bwMode="auto">
          <a:xfrm>
            <a:off x="7696200" y="3581400"/>
            <a:ext cx="1219200" cy="254000"/>
          </a:xfrm>
          <a:custGeom>
            <a:avLst/>
            <a:gdLst>
              <a:gd name="T0" fmla="*/ 0 w 768"/>
              <a:gd name="T1" fmla="*/ 144 h 160"/>
              <a:gd name="T2" fmla="*/ 96 w 768"/>
              <a:gd name="T3" fmla="*/ 144 h 160"/>
              <a:gd name="T4" fmla="*/ 480 w 768"/>
              <a:gd name="T5" fmla="*/ 48 h 160"/>
              <a:gd name="T6" fmla="*/ 768 w 768"/>
              <a:gd name="T7" fmla="*/ 0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160"/>
              <a:gd name="T14" fmla="*/ 768 w 768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160">
                <a:moveTo>
                  <a:pt x="0" y="144"/>
                </a:moveTo>
                <a:cubicBezTo>
                  <a:pt x="8" y="152"/>
                  <a:pt x="16" y="160"/>
                  <a:pt x="96" y="144"/>
                </a:cubicBezTo>
                <a:cubicBezTo>
                  <a:pt x="176" y="128"/>
                  <a:pt x="368" y="72"/>
                  <a:pt x="480" y="48"/>
                </a:cubicBezTo>
                <a:cubicBezTo>
                  <a:pt x="592" y="24"/>
                  <a:pt x="688" y="16"/>
                  <a:pt x="768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Freeform 7">
            <a:extLst>
              <a:ext uri="{FF2B5EF4-FFF2-40B4-BE49-F238E27FC236}">
                <a16:creationId xmlns:a16="http://schemas.microsoft.com/office/drawing/2014/main" id="{0EA254C7-9BF0-419A-97B4-164803834B50}"/>
              </a:ext>
            </a:extLst>
          </p:cNvPr>
          <p:cNvSpPr>
            <a:spLocks/>
          </p:cNvSpPr>
          <p:nvPr/>
        </p:nvSpPr>
        <p:spPr bwMode="auto">
          <a:xfrm>
            <a:off x="0" y="3657600"/>
            <a:ext cx="1701800" cy="177800"/>
          </a:xfrm>
          <a:custGeom>
            <a:avLst/>
            <a:gdLst>
              <a:gd name="T0" fmla="*/ 1072 w 1072"/>
              <a:gd name="T1" fmla="*/ 104 h 112"/>
              <a:gd name="T2" fmla="*/ 928 w 1072"/>
              <a:gd name="T3" fmla="*/ 104 h 112"/>
              <a:gd name="T4" fmla="*/ 688 w 1072"/>
              <a:gd name="T5" fmla="*/ 56 h 112"/>
              <a:gd name="T6" fmla="*/ 112 w 1072"/>
              <a:gd name="T7" fmla="*/ 8 h 112"/>
              <a:gd name="T8" fmla="*/ 16 w 1072"/>
              <a:gd name="T9" fmla="*/ 8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112"/>
              <a:gd name="T17" fmla="*/ 1072 w 1072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112">
                <a:moveTo>
                  <a:pt x="1072" y="104"/>
                </a:moveTo>
                <a:cubicBezTo>
                  <a:pt x="1032" y="108"/>
                  <a:pt x="992" y="112"/>
                  <a:pt x="928" y="104"/>
                </a:cubicBezTo>
                <a:cubicBezTo>
                  <a:pt x="864" y="96"/>
                  <a:pt x="824" y="72"/>
                  <a:pt x="688" y="56"/>
                </a:cubicBezTo>
                <a:cubicBezTo>
                  <a:pt x="552" y="40"/>
                  <a:pt x="224" y="16"/>
                  <a:pt x="112" y="8"/>
                </a:cubicBezTo>
                <a:cubicBezTo>
                  <a:pt x="0" y="0"/>
                  <a:pt x="8" y="4"/>
                  <a:pt x="16" y="8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Freeform 9">
            <a:extLst>
              <a:ext uri="{FF2B5EF4-FFF2-40B4-BE49-F238E27FC236}">
                <a16:creationId xmlns:a16="http://schemas.microsoft.com/office/drawing/2014/main" id="{CE6CE441-6995-42C9-B21A-04AD26B45EA6}"/>
              </a:ext>
            </a:extLst>
          </p:cNvPr>
          <p:cNvSpPr>
            <a:spLocks/>
          </p:cNvSpPr>
          <p:nvPr/>
        </p:nvSpPr>
        <p:spPr bwMode="auto">
          <a:xfrm>
            <a:off x="2771775" y="2824163"/>
            <a:ext cx="547688" cy="795337"/>
          </a:xfrm>
          <a:custGeom>
            <a:avLst/>
            <a:gdLst>
              <a:gd name="T0" fmla="*/ 162 w 345"/>
              <a:gd name="T1" fmla="*/ 501 h 501"/>
              <a:gd name="T2" fmla="*/ 162 w 345"/>
              <a:gd name="T3" fmla="*/ 291 h 501"/>
              <a:gd name="T4" fmla="*/ 126 w 345"/>
              <a:gd name="T5" fmla="*/ 279 h 501"/>
              <a:gd name="T6" fmla="*/ 66 w 345"/>
              <a:gd name="T7" fmla="*/ 291 h 501"/>
              <a:gd name="T8" fmla="*/ 54 w 345"/>
              <a:gd name="T9" fmla="*/ 309 h 501"/>
              <a:gd name="T10" fmla="*/ 18 w 345"/>
              <a:gd name="T11" fmla="*/ 333 h 501"/>
              <a:gd name="T12" fmla="*/ 0 w 345"/>
              <a:gd name="T13" fmla="*/ 345 h 501"/>
              <a:gd name="T14" fmla="*/ 78 w 345"/>
              <a:gd name="T15" fmla="*/ 273 h 501"/>
              <a:gd name="T16" fmla="*/ 114 w 345"/>
              <a:gd name="T17" fmla="*/ 261 h 501"/>
              <a:gd name="T18" fmla="*/ 186 w 345"/>
              <a:gd name="T19" fmla="*/ 321 h 501"/>
              <a:gd name="T20" fmla="*/ 180 w 345"/>
              <a:gd name="T21" fmla="*/ 441 h 501"/>
              <a:gd name="T22" fmla="*/ 174 w 345"/>
              <a:gd name="T23" fmla="*/ 459 h 501"/>
              <a:gd name="T24" fmla="*/ 198 w 345"/>
              <a:gd name="T25" fmla="*/ 423 h 501"/>
              <a:gd name="T26" fmla="*/ 204 w 345"/>
              <a:gd name="T27" fmla="*/ 327 h 501"/>
              <a:gd name="T28" fmla="*/ 312 w 345"/>
              <a:gd name="T29" fmla="*/ 123 h 501"/>
              <a:gd name="T30" fmla="*/ 336 w 345"/>
              <a:gd name="T31" fmla="*/ 105 h 501"/>
              <a:gd name="T32" fmla="*/ 282 w 345"/>
              <a:gd name="T33" fmla="*/ 135 h 501"/>
              <a:gd name="T34" fmla="*/ 222 w 345"/>
              <a:gd name="T35" fmla="*/ 207 h 501"/>
              <a:gd name="T36" fmla="*/ 192 w 345"/>
              <a:gd name="T37" fmla="*/ 267 h 501"/>
              <a:gd name="T38" fmla="*/ 192 w 345"/>
              <a:gd name="T39" fmla="*/ 267 h 501"/>
              <a:gd name="T40" fmla="*/ 186 w 345"/>
              <a:gd name="T41" fmla="*/ 285 h 501"/>
              <a:gd name="T42" fmla="*/ 174 w 345"/>
              <a:gd name="T43" fmla="*/ 303 h 501"/>
              <a:gd name="T44" fmla="*/ 228 w 345"/>
              <a:gd name="T45" fmla="*/ 207 h 501"/>
              <a:gd name="T46" fmla="*/ 240 w 345"/>
              <a:gd name="T47" fmla="*/ 171 h 501"/>
              <a:gd name="T48" fmla="*/ 258 w 345"/>
              <a:gd name="T49" fmla="*/ 21 h 501"/>
              <a:gd name="T50" fmla="*/ 210 w 345"/>
              <a:gd name="T51" fmla="*/ 45 h 501"/>
              <a:gd name="T52" fmla="*/ 204 w 345"/>
              <a:gd name="T53" fmla="*/ 183 h 501"/>
              <a:gd name="T54" fmla="*/ 198 w 345"/>
              <a:gd name="T55" fmla="*/ 207 h 501"/>
              <a:gd name="T56" fmla="*/ 192 w 345"/>
              <a:gd name="T57" fmla="*/ 183 h 501"/>
              <a:gd name="T58" fmla="*/ 174 w 345"/>
              <a:gd name="T59" fmla="*/ 171 h 501"/>
              <a:gd name="T60" fmla="*/ 108 w 345"/>
              <a:gd name="T61" fmla="*/ 123 h 501"/>
              <a:gd name="T62" fmla="*/ 72 w 345"/>
              <a:gd name="T63" fmla="*/ 111 h 501"/>
              <a:gd name="T64" fmla="*/ 162 w 345"/>
              <a:gd name="T65" fmla="*/ 171 h 501"/>
              <a:gd name="T66" fmla="*/ 186 w 345"/>
              <a:gd name="T67" fmla="*/ 291 h 5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5"/>
              <a:gd name="T103" fmla="*/ 0 h 501"/>
              <a:gd name="T104" fmla="*/ 345 w 345"/>
              <a:gd name="T105" fmla="*/ 501 h 5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5" h="501">
                <a:moveTo>
                  <a:pt x="162" y="501"/>
                </a:moveTo>
                <a:cubicBezTo>
                  <a:pt x="181" y="427"/>
                  <a:pt x="187" y="410"/>
                  <a:pt x="162" y="291"/>
                </a:cubicBezTo>
                <a:cubicBezTo>
                  <a:pt x="159" y="279"/>
                  <a:pt x="126" y="279"/>
                  <a:pt x="126" y="279"/>
                </a:cubicBezTo>
                <a:cubicBezTo>
                  <a:pt x="106" y="282"/>
                  <a:pt x="82" y="278"/>
                  <a:pt x="66" y="291"/>
                </a:cubicBezTo>
                <a:cubicBezTo>
                  <a:pt x="60" y="296"/>
                  <a:pt x="59" y="304"/>
                  <a:pt x="54" y="309"/>
                </a:cubicBezTo>
                <a:cubicBezTo>
                  <a:pt x="43" y="318"/>
                  <a:pt x="30" y="325"/>
                  <a:pt x="18" y="333"/>
                </a:cubicBezTo>
                <a:cubicBezTo>
                  <a:pt x="12" y="337"/>
                  <a:pt x="0" y="345"/>
                  <a:pt x="0" y="345"/>
                </a:cubicBezTo>
                <a:cubicBezTo>
                  <a:pt x="14" y="324"/>
                  <a:pt x="56" y="280"/>
                  <a:pt x="78" y="273"/>
                </a:cubicBezTo>
                <a:cubicBezTo>
                  <a:pt x="90" y="269"/>
                  <a:pt x="114" y="261"/>
                  <a:pt x="114" y="261"/>
                </a:cubicBezTo>
                <a:cubicBezTo>
                  <a:pt x="188" y="268"/>
                  <a:pt x="186" y="246"/>
                  <a:pt x="186" y="321"/>
                </a:cubicBezTo>
                <a:cubicBezTo>
                  <a:pt x="186" y="361"/>
                  <a:pt x="183" y="401"/>
                  <a:pt x="180" y="441"/>
                </a:cubicBezTo>
                <a:cubicBezTo>
                  <a:pt x="179" y="447"/>
                  <a:pt x="170" y="463"/>
                  <a:pt x="174" y="459"/>
                </a:cubicBezTo>
                <a:cubicBezTo>
                  <a:pt x="184" y="449"/>
                  <a:pt x="198" y="423"/>
                  <a:pt x="198" y="423"/>
                </a:cubicBezTo>
                <a:cubicBezTo>
                  <a:pt x="205" y="381"/>
                  <a:pt x="210" y="371"/>
                  <a:pt x="204" y="327"/>
                </a:cubicBezTo>
                <a:cubicBezTo>
                  <a:pt x="223" y="251"/>
                  <a:pt x="220" y="154"/>
                  <a:pt x="312" y="123"/>
                </a:cubicBezTo>
                <a:cubicBezTo>
                  <a:pt x="320" y="117"/>
                  <a:pt x="345" y="102"/>
                  <a:pt x="336" y="105"/>
                </a:cubicBezTo>
                <a:cubicBezTo>
                  <a:pt x="304" y="116"/>
                  <a:pt x="323" y="107"/>
                  <a:pt x="282" y="135"/>
                </a:cubicBezTo>
                <a:cubicBezTo>
                  <a:pt x="260" y="150"/>
                  <a:pt x="237" y="185"/>
                  <a:pt x="222" y="207"/>
                </a:cubicBezTo>
                <a:lnTo>
                  <a:pt x="192" y="267"/>
                </a:lnTo>
                <a:cubicBezTo>
                  <a:pt x="192" y="267"/>
                  <a:pt x="192" y="267"/>
                  <a:pt x="192" y="267"/>
                </a:cubicBezTo>
                <a:cubicBezTo>
                  <a:pt x="190" y="273"/>
                  <a:pt x="189" y="279"/>
                  <a:pt x="186" y="285"/>
                </a:cubicBezTo>
                <a:cubicBezTo>
                  <a:pt x="183" y="291"/>
                  <a:pt x="169" y="308"/>
                  <a:pt x="174" y="303"/>
                </a:cubicBezTo>
                <a:cubicBezTo>
                  <a:pt x="202" y="275"/>
                  <a:pt x="216" y="243"/>
                  <a:pt x="228" y="207"/>
                </a:cubicBezTo>
                <a:cubicBezTo>
                  <a:pt x="232" y="195"/>
                  <a:pt x="240" y="171"/>
                  <a:pt x="240" y="171"/>
                </a:cubicBezTo>
                <a:cubicBezTo>
                  <a:pt x="244" y="110"/>
                  <a:pt x="247" y="75"/>
                  <a:pt x="258" y="21"/>
                </a:cubicBezTo>
                <a:cubicBezTo>
                  <a:pt x="227" y="0"/>
                  <a:pt x="235" y="20"/>
                  <a:pt x="210" y="45"/>
                </a:cubicBezTo>
                <a:cubicBezTo>
                  <a:pt x="208" y="91"/>
                  <a:pt x="207" y="137"/>
                  <a:pt x="204" y="183"/>
                </a:cubicBezTo>
                <a:cubicBezTo>
                  <a:pt x="203" y="191"/>
                  <a:pt x="206" y="207"/>
                  <a:pt x="198" y="207"/>
                </a:cubicBezTo>
                <a:cubicBezTo>
                  <a:pt x="190" y="207"/>
                  <a:pt x="197" y="190"/>
                  <a:pt x="192" y="183"/>
                </a:cubicBezTo>
                <a:cubicBezTo>
                  <a:pt x="188" y="177"/>
                  <a:pt x="180" y="175"/>
                  <a:pt x="174" y="171"/>
                </a:cubicBezTo>
                <a:cubicBezTo>
                  <a:pt x="158" y="147"/>
                  <a:pt x="134" y="140"/>
                  <a:pt x="108" y="123"/>
                </a:cubicBezTo>
                <a:cubicBezTo>
                  <a:pt x="97" y="116"/>
                  <a:pt x="72" y="111"/>
                  <a:pt x="72" y="111"/>
                </a:cubicBezTo>
                <a:cubicBezTo>
                  <a:pt x="100" y="139"/>
                  <a:pt x="131" y="150"/>
                  <a:pt x="162" y="171"/>
                </a:cubicBezTo>
                <a:cubicBezTo>
                  <a:pt x="178" y="218"/>
                  <a:pt x="186" y="241"/>
                  <a:pt x="186" y="291"/>
                </a:cubicBez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Freeform 10">
            <a:extLst>
              <a:ext uri="{FF2B5EF4-FFF2-40B4-BE49-F238E27FC236}">
                <a16:creationId xmlns:a16="http://schemas.microsoft.com/office/drawing/2014/main" id="{1D0E4A69-9630-4058-8662-D34F21B1AD62}"/>
              </a:ext>
            </a:extLst>
          </p:cNvPr>
          <p:cNvSpPr>
            <a:spLocks/>
          </p:cNvSpPr>
          <p:nvPr/>
        </p:nvSpPr>
        <p:spPr bwMode="auto">
          <a:xfrm>
            <a:off x="3086100" y="3282950"/>
            <a:ext cx="239713" cy="307975"/>
          </a:xfrm>
          <a:custGeom>
            <a:avLst/>
            <a:gdLst>
              <a:gd name="T0" fmla="*/ 24 w 151"/>
              <a:gd name="T1" fmla="*/ 194 h 194"/>
              <a:gd name="T2" fmla="*/ 36 w 151"/>
              <a:gd name="T3" fmla="*/ 44 h 194"/>
              <a:gd name="T4" fmla="*/ 42 w 151"/>
              <a:gd name="T5" fmla="*/ 26 h 194"/>
              <a:gd name="T6" fmla="*/ 60 w 151"/>
              <a:gd name="T7" fmla="*/ 8 h 194"/>
              <a:gd name="T8" fmla="*/ 24 w 151"/>
              <a:gd name="T9" fmla="*/ 122 h 194"/>
              <a:gd name="T10" fmla="*/ 6 w 151"/>
              <a:gd name="T11" fmla="*/ 194 h 194"/>
              <a:gd name="T12" fmla="*/ 36 w 151"/>
              <a:gd name="T13" fmla="*/ 140 h 194"/>
              <a:gd name="T14" fmla="*/ 126 w 151"/>
              <a:gd name="T15" fmla="*/ 32 h 194"/>
              <a:gd name="T16" fmla="*/ 90 w 151"/>
              <a:gd name="T17" fmla="*/ 68 h 194"/>
              <a:gd name="T18" fmla="*/ 54 w 151"/>
              <a:gd name="T19" fmla="*/ 104 h 194"/>
              <a:gd name="T20" fmla="*/ 30 w 151"/>
              <a:gd name="T21" fmla="*/ 158 h 194"/>
              <a:gd name="T22" fmla="*/ 24 w 151"/>
              <a:gd name="T23" fmla="*/ 188 h 194"/>
              <a:gd name="T24" fmla="*/ 60 w 151"/>
              <a:gd name="T25" fmla="*/ 164 h 194"/>
              <a:gd name="T26" fmla="*/ 114 w 151"/>
              <a:gd name="T27" fmla="*/ 92 h 194"/>
              <a:gd name="T28" fmla="*/ 132 w 151"/>
              <a:gd name="T29" fmla="*/ 74 h 194"/>
              <a:gd name="T30" fmla="*/ 144 w 151"/>
              <a:gd name="T31" fmla="*/ 56 h 194"/>
              <a:gd name="T32" fmla="*/ 90 w 151"/>
              <a:gd name="T33" fmla="*/ 86 h 194"/>
              <a:gd name="T34" fmla="*/ 78 w 151"/>
              <a:gd name="T35" fmla="*/ 104 h 194"/>
              <a:gd name="T36" fmla="*/ 60 w 151"/>
              <a:gd name="T37" fmla="*/ 116 h 194"/>
              <a:gd name="T38" fmla="*/ 24 w 151"/>
              <a:gd name="T39" fmla="*/ 194 h 1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1"/>
              <a:gd name="T61" fmla="*/ 0 h 194"/>
              <a:gd name="T62" fmla="*/ 151 w 151"/>
              <a:gd name="T63" fmla="*/ 194 h 1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1" h="194">
                <a:moveTo>
                  <a:pt x="24" y="194"/>
                </a:moveTo>
                <a:cubicBezTo>
                  <a:pt x="26" y="161"/>
                  <a:pt x="29" y="84"/>
                  <a:pt x="36" y="44"/>
                </a:cubicBezTo>
                <a:cubicBezTo>
                  <a:pt x="37" y="38"/>
                  <a:pt x="38" y="31"/>
                  <a:pt x="42" y="26"/>
                </a:cubicBezTo>
                <a:cubicBezTo>
                  <a:pt x="47" y="19"/>
                  <a:pt x="63" y="0"/>
                  <a:pt x="60" y="8"/>
                </a:cubicBezTo>
                <a:cubicBezTo>
                  <a:pt x="47" y="46"/>
                  <a:pt x="37" y="84"/>
                  <a:pt x="24" y="122"/>
                </a:cubicBezTo>
                <a:cubicBezTo>
                  <a:pt x="22" y="127"/>
                  <a:pt x="0" y="194"/>
                  <a:pt x="6" y="194"/>
                </a:cubicBezTo>
                <a:cubicBezTo>
                  <a:pt x="25" y="194"/>
                  <a:pt x="29" y="154"/>
                  <a:pt x="36" y="140"/>
                </a:cubicBezTo>
                <a:cubicBezTo>
                  <a:pt x="68" y="76"/>
                  <a:pt x="62" y="75"/>
                  <a:pt x="126" y="32"/>
                </a:cubicBezTo>
                <a:cubicBezTo>
                  <a:pt x="140" y="23"/>
                  <a:pt x="102" y="56"/>
                  <a:pt x="90" y="68"/>
                </a:cubicBezTo>
                <a:cubicBezTo>
                  <a:pt x="78" y="80"/>
                  <a:pt x="54" y="104"/>
                  <a:pt x="54" y="104"/>
                </a:cubicBezTo>
                <a:cubicBezTo>
                  <a:pt x="47" y="124"/>
                  <a:pt x="35" y="138"/>
                  <a:pt x="30" y="158"/>
                </a:cubicBezTo>
                <a:cubicBezTo>
                  <a:pt x="28" y="168"/>
                  <a:pt x="14" y="186"/>
                  <a:pt x="24" y="188"/>
                </a:cubicBezTo>
                <a:cubicBezTo>
                  <a:pt x="38" y="191"/>
                  <a:pt x="60" y="164"/>
                  <a:pt x="60" y="164"/>
                </a:cubicBezTo>
                <a:cubicBezTo>
                  <a:pt x="72" y="146"/>
                  <a:pt x="102" y="104"/>
                  <a:pt x="114" y="92"/>
                </a:cubicBezTo>
                <a:cubicBezTo>
                  <a:pt x="120" y="86"/>
                  <a:pt x="127" y="81"/>
                  <a:pt x="132" y="74"/>
                </a:cubicBezTo>
                <a:cubicBezTo>
                  <a:pt x="137" y="68"/>
                  <a:pt x="151" y="54"/>
                  <a:pt x="144" y="56"/>
                </a:cubicBezTo>
                <a:cubicBezTo>
                  <a:pt x="124" y="63"/>
                  <a:pt x="90" y="86"/>
                  <a:pt x="90" y="86"/>
                </a:cubicBezTo>
                <a:cubicBezTo>
                  <a:pt x="86" y="92"/>
                  <a:pt x="83" y="99"/>
                  <a:pt x="78" y="104"/>
                </a:cubicBezTo>
                <a:cubicBezTo>
                  <a:pt x="73" y="109"/>
                  <a:pt x="65" y="111"/>
                  <a:pt x="60" y="116"/>
                </a:cubicBezTo>
                <a:cubicBezTo>
                  <a:pt x="37" y="142"/>
                  <a:pt x="32" y="162"/>
                  <a:pt x="24" y="194"/>
                </a:cubicBez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Freeform 11">
            <a:extLst>
              <a:ext uri="{FF2B5EF4-FFF2-40B4-BE49-F238E27FC236}">
                <a16:creationId xmlns:a16="http://schemas.microsoft.com/office/drawing/2014/main" id="{C011E1B7-A7EA-432D-A2CE-87334A1E0290}"/>
              </a:ext>
            </a:extLst>
          </p:cNvPr>
          <p:cNvSpPr>
            <a:spLocks/>
          </p:cNvSpPr>
          <p:nvPr/>
        </p:nvSpPr>
        <p:spPr bwMode="auto">
          <a:xfrm>
            <a:off x="3324225" y="3192463"/>
            <a:ext cx="352425" cy="417512"/>
          </a:xfrm>
          <a:custGeom>
            <a:avLst/>
            <a:gdLst>
              <a:gd name="T0" fmla="*/ 0 w 222"/>
              <a:gd name="T1" fmla="*/ 263 h 263"/>
              <a:gd name="T2" fmla="*/ 36 w 222"/>
              <a:gd name="T3" fmla="*/ 101 h 263"/>
              <a:gd name="T4" fmla="*/ 60 w 222"/>
              <a:gd name="T5" fmla="*/ 41 h 263"/>
              <a:gd name="T6" fmla="*/ 66 w 222"/>
              <a:gd name="T7" fmla="*/ 23 h 263"/>
              <a:gd name="T8" fmla="*/ 60 w 222"/>
              <a:gd name="T9" fmla="*/ 41 h 263"/>
              <a:gd name="T10" fmla="*/ 48 w 222"/>
              <a:gd name="T11" fmla="*/ 89 h 263"/>
              <a:gd name="T12" fmla="*/ 12 w 222"/>
              <a:gd name="T13" fmla="*/ 233 h 263"/>
              <a:gd name="T14" fmla="*/ 18 w 222"/>
              <a:gd name="T15" fmla="*/ 251 h 263"/>
              <a:gd name="T16" fmla="*/ 30 w 222"/>
              <a:gd name="T17" fmla="*/ 227 h 263"/>
              <a:gd name="T18" fmla="*/ 54 w 222"/>
              <a:gd name="T19" fmla="*/ 179 h 263"/>
              <a:gd name="T20" fmla="*/ 114 w 222"/>
              <a:gd name="T21" fmla="*/ 53 h 263"/>
              <a:gd name="T22" fmla="*/ 168 w 222"/>
              <a:gd name="T23" fmla="*/ 5 h 263"/>
              <a:gd name="T24" fmla="*/ 156 w 222"/>
              <a:gd name="T25" fmla="*/ 23 h 263"/>
              <a:gd name="T26" fmla="*/ 138 w 222"/>
              <a:gd name="T27" fmla="*/ 35 h 263"/>
              <a:gd name="T28" fmla="*/ 66 w 222"/>
              <a:gd name="T29" fmla="*/ 161 h 263"/>
              <a:gd name="T30" fmla="*/ 42 w 222"/>
              <a:gd name="T31" fmla="*/ 215 h 263"/>
              <a:gd name="T32" fmla="*/ 30 w 222"/>
              <a:gd name="T33" fmla="*/ 251 h 263"/>
              <a:gd name="T34" fmla="*/ 66 w 222"/>
              <a:gd name="T35" fmla="*/ 233 h 263"/>
              <a:gd name="T36" fmla="*/ 84 w 222"/>
              <a:gd name="T37" fmla="*/ 209 h 263"/>
              <a:gd name="T38" fmla="*/ 102 w 222"/>
              <a:gd name="T39" fmla="*/ 203 h 263"/>
              <a:gd name="T40" fmla="*/ 168 w 222"/>
              <a:gd name="T41" fmla="*/ 119 h 263"/>
              <a:gd name="T42" fmla="*/ 216 w 222"/>
              <a:gd name="T43" fmla="*/ 77 h 263"/>
              <a:gd name="T44" fmla="*/ 198 w 222"/>
              <a:gd name="T45" fmla="*/ 89 h 263"/>
              <a:gd name="T46" fmla="*/ 144 w 222"/>
              <a:gd name="T47" fmla="*/ 113 h 263"/>
              <a:gd name="T48" fmla="*/ 114 w 222"/>
              <a:gd name="T49" fmla="*/ 137 h 263"/>
              <a:gd name="T50" fmla="*/ 60 w 222"/>
              <a:gd name="T51" fmla="*/ 215 h 263"/>
              <a:gd name="T52" fmla="*/ 36 w 222"/>
              <a:gd name="T53" fmla="*/ 257 h 26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2"/>
              <a:gd name="T82" fmla="*/ 0 h 263"/>
              <a:gd name="T83" fmla="*/ 222 w 222"/>
              <a:gd name="T84" fmla="*/ 263 h 26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2" h="263">
                <a:moveTo>
                  <a:pt x="0" y="263"/>
                </a:moveTo>
                <a:cubicBezTo>
                  <a:pt x="18" y="210"/>
                  <a:pt x="14" y="152"/>
                  <a:pt x="36" y="101"/>
                </a:cubicBezTo>
                <a:cubicBezTo>
                  <a:pt x="62" y="39"/>
                  <a:pt x="33" y="123"/>
                  <a:pt x="60" y="41"/>
                </a:cubicBezTo>
                <a:cubicBezTo>
                  <a:pt x="62" y="35"/>
                  <a:pt x="66" y="23"/>
                  <a:pt x="66" y="23"/>
                </a:cubicBezTo>
                <a:cubicBezTo>
                  <a:pt x="66" y="23"/>
                  <a:pt x="62" y="35"/>
                  <a:pt x="60" y="41"/>
                </a:cubicBezTo>
                <a:cubicBezTo>
                  <a:pt x="46" y="82"/>
                  <a:pt x="62" y="31"/>
                  <a:pt x="48" y="89"/>
                </a:cubicBezTo>
                <a:cubicBezTo>
                  <a:pt x="36" y="137"/>
                  <a:pt x="24" y="185"/>
                  <a:pt x="12" y="233"/>
                </a:cubicBezTo>
                <a:cubicBezTo>
                  <a:pt x="14" y="239"/>
                  <a:pt x="12" y="253"/>
                  <a:pt x="18" y="251"/>
                </a:cubicBezTo>
                <a:cubicBezTo>
                  <a:pt x="26" y="248"/>
                  <a:pt x="27" y="235"/>
                  <a:pt x="30" y="227"/>
                </a:cubicBezTo>
                <a:cubicBezTo>
                  <a:pt x="47" y="182"/>
                  <a:pt x="21" y="223"/>
                  <a:pt x="54" y="179"/>
                </a:cubicBezTo>
                <a:cubicBezTo>
                  <a:pt x="68" y="138"/>
                  <a:pt x="86" y="87"/>
                  <a:pt x="114" y="53"/>
                </a:cubicBezTo>
                <a:cubicBezTo>
                  <a:pt x="129" y="34"/>
                  <a:pt x="151" y="22"/>
                  <a:pt x="168" y="5"/>
                </a:cubicBezTo>
                <a:cubicBezTo>
                  <a:pt x="173" y="0"/>
                  <a:pt x="161" y="18"/>
                  <a:pt x="156" y="23"/>
                </a:cubicBezTo>
                <a:cubicBezTo>
                  <a:pt x="151" y="28"/>
                  <a:pt x="144" y="31"/>
                  <a:pt x="138" y="35"/>
                </a:cubicBezTo>
                <a:cubicBezTo>
                  <a:pt x="123" y="80"/>
                  <a:pt x="85" y="117"/>
                  <a:pt x="66" y="161"/>
                </a:cubicBezTo>
                <a:cubicBezTo>
                  <a:pt x="58" y="179"/>
                  <a:pt x="50" y="197"/>
                  <a:pt x="42" y="215"/>
                </a:cubicBezTo>
                <a:cubicBezTo>
                  <a:pt x="37" y="227"/>
                  <a:pt x="19" y="258"/>
                  <a:pt x="30" y="251"/>
                </a:cubicBezTo>
                <a:cubicBezTo>
                  <a:pt x="53" y="235"/>
                  <a:pt x="41" y="241"/>
                  <a:pt x="66" y="233"/>
                </a:cubicBezTo>
                <a:cubicBezTo>
                  <a:pt x="72" y="225"/>
                  <a:pt x="76" y="215"/>
                  <a:pt x="84" y="209"/>
                </a:cubicBezTo>
                <a:cubicBezTo>
                  <a:pt x="89" y="205"/>
                  <a:pt x="98" y="207"/>
                  <a:pt x="102" y="203"/>
                </a:cubicBezTo>
                <a:cubicBezTo>
                  <a:pt x="129" y="176"/>
                  <a:pt x="135" y="141"/>
                  <a:pt x="168" y="119"/>
                </a:cubicBezTo>
                <a:cubicBezTo>
                  <a:pt x="188" y="89"/>
                  <a:pt x="174" y="105"/>
                  <a:pt x="216" y="77"/>
                </a:cubicBezTo>
                <a:cubicBezTo>
                  <a:pt x="222" y="73"/>
                  <a:pt x="204" y="85"/>
                  <a:pt x="198" y="89"/>
                </a:cubicBezTo>
                <a:cubicBezTo>
                  <a:pt x="182" y="100"/>
                  <a:pt x="160" y="102"/>
                  <a:pt x="144" y="113"/>
                </a:cubicBezTo>
                <a:cubicBezTo>
                  <a:pt x="110" y="165"/>
                  <a:pt x="155" y="104"/>
                  <a:pt x="114" y="137"/>
                </a:cubicBezTo>
                <a:cubicBezTo>
                  <a:pt x="90" y="156"/>
                  <a:pt x="75" y="190"/>
                  <a:pt x="60" y="215"/>
                </a:cubicBezTo>
                <a:cubicBezTo>
                  <a:pt x="35" y="257"/>
                  <a:pt x="36" y="236"/>
                  <a:pt x="36" y="257"/>
                </a:cubicBez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Freeform 12">
            <a:extLst>
              <a:ext uri="{FF2B5EF4-FFF2-40B4-BE49-F238E27FC236}">
                <a16:creationId xmlns:a16="http://schemas.microsoft.com/office/drawing/2014/main" id="{3E36D1C6-21B6-499D-A087-482B1350AECE}"/>
              </a:ext>
            </a:extLst>
          </p:cNvPr>
          <p:cNvSpPr>
            <a:spLocks/>
          </p:cNvSpPr>
          <p:nvPr/>
        </p:nvSpPr>
        <p:spPr bwMode="auto">
          <a:xfrm>
            <a:off x="7162800" y="3124200"/>
            <a:ext cx="200025" cy="536575"/>
          </a:xfrm>
          <a:custGeom>
            <a:avLst/>
            <a:gdLst>
              <a:gd name="T0" fmla="*/ 25 w 126"/>
              <a:gd name="T1" fmla="*/ 332 h 338"/>
              <a:gd name="T2" fmla="*/ 121 w 126"/>
              <a:gd name="T3" fmla="*/ 8 h 338"/>
              <a:gd name="T4" fmla="*/ 103 w 126"/>
              <a:gd name="T5" fmla="*/ 26 h 338"/>
              <a:gd name="T6" fmla="*/ 73 w 126"/>
              <a:gd name="T7" fmla="*/ 62 h 338"/>
              <a:gd name="T8" fmla="*/ 61 w 126"/>
              <a:gd name="T9" fmla="*/ 116 h 338"/>
              <a:gd name="T10" fmla="*/ 55 w 126"/>
              <a:gd name="T11" fmla="*/ 194 h 338"/>
              <a:gd name="T12" fmla="*/ 49 w 126"/>
              <a:gd name="T13" fmla="*/ 302 h 338"/>
              <a:gd name="T14" fmla="*/ 55 w 126"/>
              <a:gd name="T15" fmla="*/ 158 h 338"/>
              <a:gd name="T16" fmla="*/ 61 w 126"/>
              <a:gd name="T17" fmla="*/ 116 h 338"/>
              <a:gd name="T18" fmla="*/ 55 w 126"/>
              <a:gd name="T19" fmla="*/ 86 h 338"/>
              <a:gd name="T20" fmla="*/ 37 w 126"/>
              <a:gd name="T21" fmla="*/ 104 h 338"/>
              <a:gd name="T22" fmla="*/ 19 w 126"/>
              <a:gd name="T23" fmla="*/ 128 h 338"/>
              <a:gd name="T24" fmla="*/ 13 w 126"/>
              <a:gd name="T25" fmla="*/ 254 h 338"/>
              <a:gd name="T26" fmla="*/ 25 w 126"/>
              <a:gd name="T27" fmla="*/ 332 h 3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6"/>
              <a:gd name="T43" fmla="*/ 0 h 338"/>
              <a:gd name="T44" fmla="*/ 126 w 126"/>
              <a:gd name="T45" fmla="*/ 338 h 33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6" h="338">
                <a:moveTo>
                  <a:pt x="25" y="332"/>
                </a:moveTo>
                <a:cubicBezTo>
                  <a:pt x="92" y="265"/>
                  <a:pt x="99" y="97"/>
                  <a:pt x="121" y="8"/>
                </a:cubicBezTo>
                <a:cubicBezTo>
                  <a:pt x="123" y="0"/>
                  <a:pt x="108" y="19"/>
                  <a:pt x="103" y="26"/>
                </a:cubicBezTo>
                <a:cubicBezTo>
                  <a:pt x="61" y="76"/>
                  <a:pt x="126" y="9"/>
                  <a:pt x="73" y="62"/>
                </a:cubicBezTo>
                <a:cubicBezTo>
                  <a:pt x="70" y="80"/>
                  <a:pt x="63" y="98"/>
                  <a:pt x="61" y="116"/>
                </a:cubicBezTo>
                <a:cubicBezTo>
                  <a:pt x="58" y="142"/>
                  <a:pt x="57" y="168"/>
                  <a:pt x="55" y="194"/>
                </a:cubicBezTo>
                <a:cubicBezTo>
                  <a:pt x="53" y="230"/>
                  <a:pt x="49" y="338"/>
                  <a:pt x="49" y="302"/>
                </a:cubicBezTo>
                <a:cubicBezTo>
                  <a:pt x="49" y="254"/>
                  <a:pt x="52" y="206"/>
                  <a:pt x="55" y="158"/>
                </a:cubicBezTo>
                <a:cubicBezTo>
                  <a:pt x="56" y="144"/>
                  <a:pt x="59" y="130"/>
                  <a:pt x="61" y="116"/>
                </a:cubicBezTo>
                <a:cubicBezTo>
                  <a:pt x="59" y="106"/>
                  <a:pt x="64" y="91"/>
                  <a:pt x="55" y="86"/>
                </a:cubicBezTo>
                <a:cubicBezTo>
                  <a:pt x="47" y="82"/>
                  <a:pt x="43" y="98"/>
                  <a:pt x="37" y="104"/>
                </a:cubicBezTo>
                <a:cubicBezTo>
                  <a:pt x="30" y="112"/>
                  <a:pt x="25" y="120"/>
                  <a:pt x="19" y="128"/>
                </a:cubicBezTo>
                <a:cubicBezTo>
                  <a:pt x="0" y="186"/>
                  <a:pt x="1" y="168"/>
                  <a:pt x="13" y="254"/>
                </a:cubicBezTo>
                <a:cubicBezTo>
                  <a:pt x="16" y="277"/>
                  <a:pt x="52" y="319"/>
                  <a:pt x="25" y="332"/>
                </a:cubicBez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Freeform 13">
            <a:extLst>
              <a:ext uri="{FF2B5EF4-FFF2-40B4-BE49-F238E27FC236}">
                <a16:creationId xmlns:a16="http://schemas.microsoft.com/office/drawing/2014/main" id="{898E4696-2022-4793-B65A-D33EF0BF576F}"/>
              </a:ext>
            </a:extLst>
          </p:cNvPr>
          <p:cNvSpPr>
            <a:spLocks/>
          </p:cNvSpPr>
          <p:nvPr/>
        </p:nvSpPr>
        <p:spPr bwMode="auto">
          <a:xfrm>
            <a:off x="1828800" y="3276600"/>
            <a:ext cx="520700" cy="527050"/>
          </a:xfrm>
          <a:custGeom>
            <a:avLst/>
            <a:gdLst>
              <a:gd name="T0" fmla="*/ 289 w 328"/>
              <a:gd name="T1" fmla="*/ 332 h 332"/>
              <a:gd name="T2" fmla="*/ 247 w 328"/>
              <a:gd name="T3" fmla="*/ 200 h 332"/>
              <a:gd name="T4" fmla="*/ 193 w 328"/>
              <a:gd name="T5" fmla="*/ 92 h 332"/>
              <a:gd name="T6" fmla="*/ 187 w 328"/>
              <a:gd name="T7" fmla="*/ 62 h 332"/>
              <a:gd name="T8" fmla="*/ 193 w 328"/>
              <a:gd name="T9" fmla="*/ 80 h 332"/>
              <a:gd name="T10" fmla="*/ 223 w 328"/>
              <a:gd name="T11" fmla="*/ 110 h 332"/>
              <a:gd name="T12" fmla="*/ 259 w 328"/>
              <a:gd name="T13" fmla="*/ 164 h 332"/>
              <a:gd name="T14" fmla="*/ 277 w 328"/>
              <a:gd name="T15" fmla="*/ 200 h 332"/>
              <a:gd name="T16" fmla="*/ 295 w 328"/>
              <a:gd name="T17" fmla="*/ 308 h 332"/>
              <a:gd name="T18" fmla="*/ 265 w 328"/>
              <a:gd name="T19" fmla="*/ 8 h 332"/>
              <a:gd name="T20" fmla="*/ 271 w 328"/>
              <a:gd name="T21" fmla="*/ 32 h 332"/>
              <a:gd name="T22" fmla="*/ 277 w 328"/>
              <a:gd name="T23" fmla="*/ 188 h 332"/>
              <a:gd name="T24" fmla="*/ 289 w 328"/>
              <a:gd name="T25" fmla="*/ 224 h 332"/>
              <a:gd name="T26" fmla="*/ 295 w 328"/>
              <a:gd name="T27" fmla="*/ 314 h 332"/>
              <a:gd name="T28" fmla="*/ 277 w 328"/>
              <a:gd name="T29" fmla="*/ 296 h 332"/>
              <a:gd name="T30" fmla="*/ 265 w 328"/>
              <a:gd name="T31" fmla="*/ 278 h 332"/>
              <a:gd name="T32" fmla="*/ 187 w 328"/>
              <a:gd name="T33" fmla="*/ 200 h 332"/>
              <a:gd name="T34" fmla="*/ 157 w 328"/>
              <a:gd name="T35" fmla="*/ 170 h 332"/>
              <a:gd name="T36" fmla="*/ 127 w 328"/>
              <a:gd name="T37" fmla="*/ 128 h 332"/>
              <a:gd name="T38" fmla="*/ 91 w 328"/>
              <a:gd name="T39" fmla="*/ 110 h 332"/>
              <a:gd name="T40" fmla="*/ 139 w 328"/>
              <a:gd name="T41" fmla="*/ 176 h 332"/>
              <a:gd name="T42" fmla="*/ 229 w 328"/>
              <a:gd name="T43" fmla="*/ 254 h 332"/>
              <a:gd name="T44" fmla="*/ 265 w 328"/>
              <a:gd name="T45" fmla="*/ 296 h 332"/>
              <a:gd name="T46" fmla="*/ 277 w 328"/>
              <a:gd name="T47" fmla="*/ 314 h 332"/>
              <a:gd name="T48" fmla="*/ 181 w 328"/>
              <a:gd name="T49" fmla="*/ 218 h 332"/>
              <a:gd name="T50" fmla="*/ 157 w 328"/>
              <a:gd name="T51" fmla="*/ 200 h 332"/>
              <a:gd name="T52" fmla="*/ 121 w 328"/>
              <a:gd name="T53" fmla="*/ 188 h 332"/>
              <a:gd name="T54" fmla="*/ 37 w 328"/>
              <a:gd name="T55" fmla="*/ 272 h 332"/>
              <a:gd name="T56" fmla="*/ 25 w 328"/>
              <a:gd name="T57" fmla="*/ 290 h 332"/>
              <a:gd name="T58" fmla="*/ 7 w 328"/>
              <a:gd name="T59" fmla="*/ 302 h 332"/>
              <a:gd name="T60" fmla="*/ 91 w 328"/>
              <a:gd name="T61" fmla="*/ 254 h 332"/>
              <a:gd name="T62" fmla="*/ 127 w 328"/>
              <a:gd name="T63" fmla="*/ 230 h 332"/>
              <a:gd name="T64" fmla="*/ 199 w 328"/>
              <a:gd name="T65" fmla="*/ 272 h 332"/>
              <a:gd name="T66" fmla="*/ 289 w 328"/>
              <a:gd name="T67" fmla="*/ 332 h 3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8"/>
              <a:gd name="T103" fmla="*/ 0 h 332"/>
              <a:gd name="T104" fmla="*/ 328 w 328"/>
              <a:gd name="T105" fmla="*/ 332 h 33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8" h="332">
                <a:moveTo>
                  <a:pt x="289" y="332"/>
                </a:moveTo>
                <a:cubicBezTo>
                  <a:pt x="283" y="274"/>
                  <a:pt x="279" y="247"/>
                  <a:pt x="247" y="200"/>
                </a:cubicBezTo>
                <a:cubicBezTo>
                  <a:pt x="223" y="165"/>
                  <a:pt x="231" y="118"/>
                  <a:pt x="193" y="92"/>
                </a:cubicBezTo>
                <a:cubicBezTo>
                  <a:pt x="191" y="82"/>
                  <a:pt x="184" y="52"/>
                  <a:pt x="187" y="62"/>
                </a:cubicBezTo>
                <a:cubicBezTo>
                  <a:pt x="189" y="68"/>
                  <a:pt x="190" y="74"/>
                  <a:pt x="193" y="80"/>
                </a:cubicBezTo>
                <a:cubicBezTo>
                  <a:pt x="203" y="100"/>
                  <a:pt x="205" y="98"/>
                  <a:pt x="223" y="110"/>
                </a:cubicBezTo>
                <a:cubicBezTo>
                  <a:pt x="237" y="131"/>
                  <a:pt x="241" y="146"/>
                  <a:pt x="259" y="164"/>
                </a:cubicBezTo>
                <a:cubicBezTo>
                  <a:pt x="263" y="177"/>
                  <a:pt x="273" y="187"/>
                  <a:pt x="277" y="200"/>
                </a:cubicBezTo>
                <a:cubicBezTo>
                  <a:pt x="289" y="235"/>
                  <a:pt x="283" y="273"/>
                  <a:pt x="295" y="308"/>
                </a:cubicBezTo>
                <a:cubicBezTo>
                  <a:pt x="328" y="208"/>
                  <a:pt x="297" y="103"/>
                  <a:pt x="265" y="8"/>
                </a:cubicBezTo>
                <a:cubicBezTo>
                  <a:pt x="262" y="0"/>
                  <a:pt x="269" y="24"/>
                  <a:pt x="271" y="32"/>
                </a:cubicBezTo>
                <a:cubicBezTo>
                  <a:pt x="273" y="84"/>
                  <a:pt x="272" y="136"/>
                  <a:pt x="277" y="188"/>
                </a:cubicBezTo>
                <a:cubicBezTo>
                  <a:pt x="278" y="201"/>
                  <a:pt x="289" y="224"/>
                  <a:pt x="289" y="224"/>
                </a:cubicBezTo>
                <a:cubicBezTo>
                  <a:pt x="291" y="254"/>
                  <a:pt x="300" y="284"/>
                  <a:pt x="295" y="314"/>
                </a:cubicBezTo>
                <a:cubicBezTo>
                  <a:pt x="294" y="322"/>
                  <a:pt x="282" y="303"/>
                  <a:pt x="277" y="296"/>
                </a:cubicBezTo>
                <a:cubicBezTo>
                  <a:pt x="272" y="290"/>
                  <a:pt x="268" y="284"/>
                  <a:pt x="265" y="278"/>
                </a:cubicBezTo>
                <a:cubicBezTo>
                  <a:pt x="250" y="248"/>
                  <a:pt x="219" y="211"/>
                  <a:pt x="187" y="200"/>
                </a:cubicBezTo>
                <a:cubicBezTo>
                  <a:pt x="155" y="152"/>
                  <a:pt x="197" y="210"/>
                  <a:pt x="157" y="170"/>
                </a:cubicBezTo>
                <a:cubicBezTo>
                  <a:pt x="135" y="148"/>
                  <a:pt x="155" y="152"/>
                  <a:pt x="127" y="128"/>
                </a:cubicBezTo>
                <a:cubicBezTo>
                  <a:pt x="117" y="119"/>
                  <a:pt x="102" y="117"/>
                  <a:pt x="91" y="110"/>
                </a:cubicBezTo>
                <a:cubicBezTo>
                  <a:pt x="79" y="145"/>
                  <a:pt x="112" y="158"/>
                  <a:pt x="139" y="176"/>
                </a:cubicBezTo>
                <a:cubicBezTo>
                  <a:pt x="159" y="207"/>
                  <a:pt x="200" y="230"/>
                  <a:pt x="229" y="254"/>
                </a:cubicBezTo>
                <a:cubicBezTo>
                  <a:pt x="245" y="268"/>
                  <a:pt x="253" y="279"/>
                  <a:pt x="265" y="296"/>
                </a:cubicBezTo>
                <a:cubicBezTo>
                  <a:pt x="269" y="302"/>
                  <a:pt x="282" y="319"/>
                  <a:pt x="277" y="314"/>
                </a:cubicBezTo>
                <a:cubicBezTo>
                  <a:pt x="244" y="281"/>
                  <a:pt x="216" y="249"/>
                  <a:pt x="181" y="218"/>
                </a:cubicBezTo>
                <a:cubicBezTo>
                  <a:pt x="173" y="211"/>
                  <a:pt x="166" y="204"/>
                  <a:pt x="157" y="200"/>
                </a:cubicBezTo>
                <a:cubicBezTo>
                  <a:pt x="146" y="194"/>
                  <a:pt x="121" y="188"/>
                  <a:pt x="121" y="188"/>
                </a:cubicBezTo>
                <a:cubicBezTo>
                  <a:pt x="71" y="205"/>
                  <a:pt x="61" y="225"/>
                  <a:pt x="37" y="272"/>
                </a:cubicBezTo>
                <a:cubicBezTo>
                  <a:pt x="34" y="278"/>
                  <a:pt x="30" y="285"/>
                  <a:pt x="25" y="290"/>
                </a:cubicBezTo>
                <a:cubicBezTo>
                  <a:pt x="20" y="295"/>
                  <a:pt x="0" y="302"/>
                  <a:pt x="7" y="302"/>
                </a:cubicBezTo>
                <a:cubicBezTo>
                  <a:pt x="12" y="302"/>
                  <a:pt x="81" y="259"/>
                  <a:pt x="91" y="254"/>
                </a:cubicBezTo>
                <a:cubicBezTo>
                  <a:pt x="104" y="247"/>
                  <a:pt x="127" y="230"/>
                  <a:pt x="127" y="230"/>
                </a:cubicBezTo>
                <a:cubicBezTo>
                  <a:pt x="164" y="242"/>
                  <a:pt x="168" y="251"/>
                  <a:pt x="199" y="272"/>
                </a:cubicBezTo>
                <a:cubicBezTo>
                  <a:pt x="217" y="299"/>
                  <a:pt x="261" y="316"/>
                  <a:pt x="289" y="332"/>
                </a:cubicBez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Freeform 18">
            <a:extLst>
              <a:ext uri="{FF2B5EF4-FFF2-40B4-BE49-F238E27FC236}">
                <a16:creationId xmlns:a16="http://schemas.microsoft.com/office/drawing/2014/main" id="{65FA3671-6164-48F5-9826-6030ABBABB8E}"/>
              </a:ext>
            </a:extLst>
          </p:cNvPr>
          <p:cNvSpPr>
            <a:spLocks/>
          </p:cNvSpPr>
          <p:nvPr/>
        </p:nvSpPr>
        <p:spPr bwMode="auto">
          <a:xfrm>
            <a:off x="4038600" y="4038600"/>
            <a:ext cx="85725" cy="325438"/>
          </a:xfrm>
          <a:custGeom>
            <a:avLst/>
            <a:gdLst>
              <a:gd name="T0" fmla="*/ 15 w 54"/>
              <a:gd name="T1" fmla="*/ 205 h 205"/>
              <a:gd name="T2" fmla="*/ 9 w 54"/>
              <a:gd name="T3" fmla="*/ 73 h 205"/>
              <a:gd name="T4" fmla="*/ 21 w 54"/>
              <a:gd name="T5" fmla="*/ 31 h 205"/>
              <a:gd name="T6" fmla="*/ 33 w 54"/>
              <a:gd name="T7" fmla="*/ 1 h 205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205"/>
              <a:gd name="T14" fmla="*/ 54 w 54"/>
              <a:gd name="T15" fmla="*/ 205 h 2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205">
                <a:moveTo>
                  <a:pt x="15" y="205"/>
                </a:moveTo>
                <a:cubicBezTo>
                  <a:pt x="19" y="156"/>
                  <a:pt x="37" y="115"/>
                  <a:pt x="9" y="73"/>
                </a:cubicBezTo>
                <a:cubicBezTo>
                  <a:pt x="34" y="56"/>
                  <a:pt x="54" y="53"/>
                  <a:pt x="21" y="31"/>
                </a:cubicBezTo>
                <a:cubicBezTo>
                  <a:pt x="0" y="0"/>
                  <a:pt x="15" y="19"/>
                  <a:pt x="33" y="1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19">
            <a:extLst>
              <a:ext uri="{FF2B5EF4-FFF2-40B4-BE49-F238E27FC236}">
                <a16:creationId xmlns:a16="http://schemas.microsoft.com/office/drawing/2014/main" id="{12DF03AC-D400-4AA8-AC6E-677AD72A5EA2}"/>
              </a:ext>
            </a:extLst>
          </p:cNvPr>
          <p:cNvSpPr>
            <a:spLocks/>
          </p:cNvSpPr>
          <p:nvPr/>
        </p:nvSpPr>
        <p:spPr bwMode="auto">
          <a:xfrm>
            <a:off x="4114800" y="3886200"/>
            <a:ext cx="80963" cy="457200"/>
          </a:xfrm>
          <a:custGeom>
            <a:avLst/>
            <a:gdLst>
              <a:gd name="T0" fmla="*/ 0 w 51"/>
              <a:gd name="T1" fmla="*/ 288 h 288"/>
              <a:gd name="T2" fmla="*/ 48 w 51"/>
              <a:gd name="T3" fmla="*/ 162 h 288"/>
              <a:gd name="T4" fmla="*/ 18 w 51"/>
              <a:gd name="T5" fmla="*/ 108 h 288"/>
              <a:gd name="T6" fmla="*/ 48 w 51"/>
              <a:gd name="T7" fmla="*/ 42 h 288"/>
              <a:gd name="T8" fmla="*/ 36 w 51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88"/>
              <a:gd name="T17" fmla="*/ 51 w 51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88">
                <a:moveTo>
                  <a:pt x="0" y="288"/>
                </a:moveTo>
                <a:cubicBezTo>
                  <a:pt x="8" y="241"/>
                  <a:pt x="22" y="201"/>
                  <a:pt x="48" y="162"/>
                </a:cubicBezTo>
                <a:cubicBezTo>
                  <a:pt x="33" y="118"/>
                  <a:pt x="45" y="135"/>
                  <a:pt x="18" y="108"/>
                </a:cubicBezTo>
                <a:cubicBezTo>
                  <a:pt x="8" y="77"/>
                  <a:pt x="22" y="59"/>
                  <a:pt x="48" y="42"/>
                </a:cubicBezTo>
                <a:cubicBezTo>
                  <a:pt x="42" y="3"/>
                  <a:pt x="51" y="15"/>
                  <a:pt x="36" y="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Freeform 20">
            <a:extLst>
              <a:ext uri="{FF2B5EF4-FFF2-40B4-BE49-F238E27FC236}">
                <a16:creationId xmlns:a16="http://schemas.microsoft.com/office/drawing/2014/main" id="{7D5D2920-2975-4716-AD3F-C2C9FA615995}"/>
              </a:ext>
            </a:extLst>
          </p:cNvPr>
          <p:cNvSpPr>
            <a:spLocks/>
          </p:cNvSpPr>
          <p:nvPr/>
        </p:nvSpPr>
        <p:spPr bwMode="auto">
          <a:xfrm>
            <a:off x="4191000" y="3733800"/>
            <a:ext cx="101600" cy="676275"/>
          </a:xfrm>
          <a:custGeom>
            <a:avLst/>
            <a:gdLst>
              <a:gd name="T0" fmla="*/ 12 w 64"/>
              <a:gd name="T1" fmla="*/ 426 h 426"/>
              <a:gd name="T2" fmla="*/ 0 w 64"/>
              <a:gd name="T3" fmla="*/ 288 h 426"/>
              <a:gd name="T4" fmla="*/ 6 w 64"/>
              <a:gd name="T5" fmla="*/ 252 h 426"/>
              <a:gd name="T6" fmla="*/ 60 w 64"/>
              <a:gd name="T7" fmla="*/ 222 h 426"/>
              <a:gd name="T8" fmla="*/ 30 w 64"/>
              <a:gd name="T9" fmla="*/ 162 h 426"/>
              <a:gd name="T10" fmla="*/ 42 w 64"/>
              <a:gd name="T11" fmla="*/ 102 h 426"/>
              <a:gd name="T12" fmla="*/ 18 w 64"/>
              <a:gd name="T13" fmla="*/ 0 h 4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26"/>
              <a:gd name="T23" fmla="*/ 64 w 64"/>
              <a:gd name="T24" fmla="*/ 426 h 4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26">
                <a:moveTo>
                  <a:pt x="12" y="426"/>
                </a:moveTo>
                <a:cubicBezTo>
                  <a:pt x="24" y="380"/>
                  <a:pt x="27" y="329"/>
                  <a:pt x="0" y="288"/>
                </a:cubicBezTo>
                <a:cubicBezTo>
                  <a:pt x="2" y="276"/>
                  <a:pt x="1" y="263"/>
                  <a:pt x="6" y="252"/>
                </a:cubicBezTo>
                <a:cubicBezTo>
                  <a:pt x="12" y="240"/>
                  <a:pt x="49" y="229"/>
                  <a:pt x="60" y="222"/>
                </a:cubicBezTo>
                <a:cubicBezTo>
                  <a:pt x="55" y="191"/>
                  <a:pt x="60" y="172"/>
                  <a:pt x="30" y="162"/>
                </a:cubicBezTo>
                <a:cubicBezTo>
                  <a:pt x="19" y="130"/>
                  <a:pt x="4" y="115"/>
                  <a:pt x="42" y="102"/>
                </a:cubicBezTo>
                <a:cubicBezTo>
                  <a:pt x="64" y="69"/>
                  <a:pt x="45" y="27"/>
                  <a:pt x="18" y="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Freeform 21">
            <a:extLst>
              <a:ext uri="{FF2B5EF4-FFF2-40B4-BE49-F238E27FC236}">
                <a16:creationId xmlns:a16="http://schemas.microsoft.com/office/drawing/2014/main" id="{A17271D1-C423-4840-A33C-032A7EC3706F}"/>
              </a:ext>
            </a:extLst>
          </p:cNvPr>
          <p:cNvSpPr>
            <a:spLocks/>
          </p:cNvSpPr>
          <p:nvPr/>
        </p:nvSpPr>
        <p:spPr bwMode="auto">
          <a:xfrm>
            <a:off x="3962400" y="3733800"/>
            <a:ext cx="80963" cy="419100"/>
          </a:xfrm>
          <a:custGeom>
            <a:avLst/>
            <a:gdLst>
              <a:gd name="T0" fmla="*/ 0 w 51"/>
              <a:gd name="T1" fmla="*/ 264 h 264"/>
              <a:gd name="T2" fmla="*/ 6 w 51"/>
              <a:gd name="T3" fmla="*/ 66 h 264"/>
              <a:gd name="T4" fmla="*/ 24 w 51"/>
              <a:gd name="T5" fmla="*/ 0 h 264"/>
              <a:gd name="T6" fmla="*/ 0 60000 65536"/>
              <a:gd name="T7" fmla="*/ 0 60000 65536"/>
              <a:gd name="T8" fmla="*/ 0 60000 65536"/>
              <a:gd name="T9" fmla="*/ 0 w 51"/>
              <a:gd name="T10" fmla="*/ 0 h 264"/>
              <a:gd name="T11" fmla="*/ 51 w 51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264">
                <a:moveTo>
                  <a:pt x="0" y="264"/>
                </a:moveTo>
                <a:cubicBezTo>
                  <a:pt x="51" y="213"/>
                  <a:pt x="28" y="132"/>
                  <a:pt x="6" y="66"/>
                </a:cubicBezTo>
                <a:cubicBezTo>
                  <a:pt x="23" y="41"/>
                  <a:pt x="24" y="31"/>
                  <a:pt x="24" y="0"/>
                </a:cubicBez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28575" cmpd="sng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Freeform 22">
            <a:extLst>
              <a:ext uri="{FF2B5EF4-FFF2-40B4-BE49-F238E27FC236}">
                <a16:creationId xmlns:a16="http://schemas.microsoft.com/office/drawing/2014/main" id="{2A53024B-F1A3-4A3A-B078-1D2BF99F2D09}"/>
              </a:ext>
            </a:extLst>
          </p:cNvPr>
          <p:cNvSpPr>
            <a:spLocks/>
          </p:cNvSpPr>
          <p:nvPr/>
        </p:nvSpPr>
        <p:spPr bwMode="auto">
          <a:xfrm>
            <a:off x="3962400" y="3886200"/>
            <a:ext cx="71438" cy="247650"/>
          </a:xfrm>
          <a:custGeom>
            <a:avLst/>
            <a:gdLst>
              <a:gd name="T0" fmla="*/ 15 w 45"/>
              <a:gd name="T1" fmla="*/ 156 h 156"/>
              <a:gd name="T2" fmla="*/ 45 w 45"/>
              <a:gd name="T3" fmla="*/ 48 h 156"/>
              <a:gd name="T4" fmla="*/ 3 w 45"/>
              <a:gd name="T5" fmla="*/ 0 h 156"/>
              <a:gd name="T6" fmla="*/ 0 60000 65536"/>
              <a:gd name="T7" fmla="*/ 0 60000 65536"/>
              <a:gd name="T8" fmla="*/ 0 60000 65536"/>
              <a:gd name="T9" fmla="*/ 0 w 45"/>
              <a:gd name="T10" fmla="*/ 0 h 156"/>
              <a:gd name="T11" fmla="*/ 45 w 45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156">
                <a:moveTo>
                  <a:pt x="15" y="156"/>
                </a:moveTo>
                <a:cubicBezTo>
                  <a:pt x="0" y="112"/>
                  <a:pt x="7" y="73"/>
                  <a:pt x="45" y="48"/>
                </a:cubicBezTo>
                <a:cubicBezTo>
                  <a:pt x="33" y="30"/>
                  <a:pt x="19" y="16"/>
                  <a:pt x="3" y="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Freeform 23">
            <a:extLst>
              <a:ext uri="{FF2B5EF4-FFF2-40B4-BE49-F238E27FC236}">
                <a16:creationId xmlns:a16="http://schemas.microsoft.com/office/drawing/2014/main" id="{92E56463-66A2-4767-82F9-3E63D2433AF4}"/>
              </a:ext>
            </a:extLst>
          </p:cNvPr>
          <p:cNvSpPr>
            <a:spLocks/>
          </p:cNvSpPr>
          <p:nvPr/>
        </p:nvSpPr>
        <p:spPr bwMode="auto">
          <a:xfrm>
            <a:off x="3810000" y="3733800"/>
            <a:ext cx="55563" cy="219075"/>
          </a:xfrm>
          <a:custGeom>
            <a:avLst/>
            <a:gdLst>
              <a:gd name="T0" fmla="*/ 30 w 35"/>
              <a:gd name="T1" fmla="*/ 138 h 138"/>
              <a:gd name="T2" fmla="*/ 24 w 35"/>
              <a:gd name="T3" fmla="*/ 84 h 138"/>
              <a:gd name="T4" fmla="*/ 0 w 35"/>
              <a:gd name="T5" fmla="*/ 24 h 138"/>
              <a:gd name="T6" fmla="*/ 24 w 35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138"/>
              <a:gd name="T14" fmla="*/ 35 w 35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138">
                <a:moveTo>
                  <a:pt x="30" y="138"/>
                </a:moveTo>
                <a:cubicBezTo>
                  <a:pt x="28" y="120"/>
                  <a:pt x="24" y="102"/>
                  <a:pt x="24" y="84"/>
                </a:cubicBezTo>
                <a:cubicBezTo>
                  <a:pt x="24" y="56"/>
                  <a:pt x="35" y="36"/>
                  <a:pt x="0" y="24"/>
                </a:cubicBezTo>
                <a:cubicBezTo>
                  <a:pt x="14" y="2"/>
                  <a:pt x="6" y="9"/>
                  <a:pt x="24" y="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Freeform 27">
            <a:extLst>
              <a:ext uri="{FF2B5EF4-FFF2-40B4-BE49-F238E27FC236}">
                <a16:creationId xmlns:a16="http://schemas.microsoft.com/office/drawing/2014/main" id="{387D56A8-F4D6-4FD5-B373-37F032FE1E03}"/>
              </a:ext>
            </a:extLst>
          </p:cNvPr>
          <p:cNvSpPr>
            <a:spLocks/>
          </p:cNvSpPr>
          <p:nvPr/>
        </p:nvSpPr>
        <p:spPr bwMode="auto">
          <a:xfrm>
            <a:off x="6248400" y="3048000"/>
            <a:ext cx="596900" cy="654050"/>
          </a:xfrm>
          <a:custGeom>
            <a:avLst/>
            <a:gdLst>
              <a:gd name="T0" fmla="*/ 138 w 376"/>
              <a:gd name="T1" fmla="*/ 405 h 412"/>
              <a:gd name="T2" fmla="*/ 150 w 376"/>
              <a:gd name="T3" fmla="*/ 381 h 412"/>
              <a:gd name="T4" fmla="*/ 162 w 376"/>
              <a:gd name="T5" fmla="*/ 345 h 412"/>
              <a:gd name="T6" fmla="*/ 78 w 376"/>
              <a:gd name="T7" fmla="*/ 207 h 412"/>
              <a:gd name="T8" fmla="*/ 24 w 376"/>
              <a:gd name="T9" fmla="*/ 213 h 412"/>
              <a:gd name="T10" fmla="*/ 6 w 376"/>
              <a:gd name="T11" fmla="*/ 231 h 412"/>
              <a:gd name="T12" fmla="*/ 36 w 376"/>
              <a:gd name="T13" fmla="*/ 225 h 412"/>
              <a:gd name="T14" fmla="*/ 162 w 376"/>
              <a:gd name="T15" fmla="*/ 225 h 412"/>
              <a:gd name="T16" fmla="*/ 162 w 376"/>
              <a:gd name="T17" fmla="*/ 399 h 412"/>
              <a:gd name="T18" fmla="*/ 174 w 376"/>
              <a:gd name="T19" fmla="*/ 375 h 412"/>
              <a:gd name="T20" fmla="*/ 192 w 376"/>
              <a:gd name="T21" fmla="*/ 321 h 412"/>
              <a:gd name="T22" fmla="*/ 168 w 376"/>
              <a:gd name="T23" fmla="*/ 105 h 412"/>
              <a:gd name="T24" fmla="*/ 168 w 376"/>
              <a:gd name="T25" fmla="*/ 183 h 412"/>
              <a:gd name="T26" fmla="*/ 174 w 376"/>
              <a:gd name="T27" fmla="*/ 261 h 412"/>
              <a:gd name="T28" fmla="*/ 180 w 376"/>
              <a:gd name="T29" fmla="*/ 387 h 412"/>
              <a:gd name="T30" fmla="*/ 228 w 376"/>
              <a:gd name="T31" fmla="*/ 321 h 412"/>
              <a:gd name="T32" fmla="*/ 282 w 376"/>
              <a:gd name="T33" fmla="*/ 147 h 412"/>
              <a:gd name="T34" fmla="*/ 318 w 376"/>
              <a:gd name="T35" fmla="*/ 81 h 412"/>
              <a:gd name="T36" fmla="*/ 324 w 376"/>
              <a:gd name="T37" fmla="*/ 63 h 412"/>
              <a:gd name="T38" fmla="*/ 312 w 376"/>
              <a:gd name="T39" fmla="*/ 81 h 412"/>
              <a:gd name="T40" fmla="*/ 294 w 376"/>
              <a:gd name="T41" fmla="*/ 99 h 412"/>
              <a:gd name="T42" fmla="*/ 258 w 376"/>
              <a:gd name="T43" fmla="*/ 177 h 412"/>
              <a:gd name="T44" fmla="*/ 198 w 376"/>
              <a:gd name="T45" fmla="*/ 327 h 412"/>
              <a:gd name="T46" fmla="*/ 186 w 376"/>
              <a:gd name="T47" fmla="*/ 345 h 412"/>
              <a:gd name="T48" fmla="*/ 174 w 376"/>
              <a:gd name="T49" fmla="*/ 381 h 412"/>
              <a:gd name="T50" fmla="*/ 168 w 376"/>
              <a:gd name="T51" fmla="*/ 399 h 412"/>
              <a:gd name="T52" fmla="*/ 186 w 376"/>
              <a:gd name="T53" fmla="*/ 363 h 412"/>
              <a:gd name="T54" fmla="*/ 228 w 376"/>
              <a:gd name="T55" fmla="*/ 255 h 412"/>
              <a:gd name="T56" fmla="*/ 258 w 376"/>
              <a:gd name="T57" fmla="*/ 99 h 412"/>
              <a:gd name="T58" fmla="*/ 276 w 376"/>
              <a:gd name="T59" fmla="*/ 33 h 412"/>
              <a:gd name="T60" fmla="*/ 282 w 376"/>
              <a:gd name="T61" fmla="*/ 9 h 412"/>
              <a:gd name="T62" fmla="*/ 264 w 376"/>
              <a:gd name="T63" fmla="*/ 27 h 412"/>
              <a:gd name="T64" fmla="*/ 216 w 376"/>
              <a:gd name="T65" fmla="*/ 117 h 412"/>
              <a:gd name="T66" fmla="*/ 210 w 376"/>
              <a:gd name="T67" fmla="*/ 303 h 412"/>
              <a:gd name="T68" fmla="*/ 198 w 376"/>
              <a:gd name="T69" fmla="*/ 357 h 412"/>
              <a:gd name="T70" fmla="*/ 186 w 376"/>
              <a:gd name="T71" fmla="*/ 393 h 412"/>
              <a:gd name="T72" fmla="*/ 180 w 376"/>
              <a:gd name="T73" fmla="*/ 411 h 412"/>
              <a:gd name="T74" fmla="*/ 246 w 376"/>
              <a:gd name="T75" fmla="*/ 393 h 412"/>
              <a:gd name="T76" fmla="*/ 306 w 376"/>
              <a:gd name="T77" fmla="*/ 303 h 412"/>
              <a:gd name="T78" fmla="*/ 372 w 376"/>
              <a:gd name="T79" fmla="*/ 159 h 412"/>
              <a:gd name="T80" fmla="*/ 354 w 376"/>
              <a:gd name="T81" fmla="*/ 165 h 412"/>
              <a:gd name="T82" fmla="*/ 300 w 376"/>
              <a:gd name="T83" fmla="*/ 231 h 412"/>
              <a:gd name="T84" fmla="*/ 240 w 376"/>
              <a:gd name="T85" fmla="*/ 369 h 412"/>
              <a:gd name="T86" fmla="*/ 234 w 376"/>
              <a:gd name="T87" fmla="*/ 387 h 412"/>
              <a:gd name="T88" fmla="*/ 222 w 376"/>
              <a:gd name="T89" fmla="*/ 405 h 412"/>
              <a:gd name="T90" fmla="*/ 240 w 376"/>
              <a:gd name="T91" fmla="*/ 387 h 412"/>
              <a:gd name="T92" fmla="*/ 282 w 376"/>
              <a:gd name="T93" fmla="*/ 333 h 412"/>
              <a:gd name="T94" fmla="*/ 306 w 376"/>
              <a:gd name="T95" fmla="*/ 273 h 412"/>
              <a:gd name="T96" fmla="*/ 318 w 376"/>
              <a:gd name="T97" fmla="*/ 237 h 412"/>
              <a:gd name="T98" fmla="*/ 288 w 376"/>
              <a:gd name="T99" fmla="*/ 195 h 412"/>
              <a:gd name="T100" fmla="*/ 240 w 376"/>
              <a:gd name="T101" fmla="*/ 267 h 412"/>
              <a:gd name="T102" fmla="*/ 204 w 376"/>
              <a:gd name="T103" fmla="*/ 363 h 412"/>
              <a:gd name="T104" fmla="*/ 186 w 376"/>
              <a:gd name="T105" fmla="*/ 399 h 412"/>
              <a:gd name="T106" fmla="*/ 204 w 376"/>
              <a:gd name="T107" fmla="*/ 393 h 412"/>
              <a:gd name="T108" fmla="*/ 294 w 376"/>
              <a:gd name="T109" fmla="*/ 285 h 412"/>
              <a:gd name="T110" fmla="*/ 330 w 376"/>
              <a:gd name="T111" fmla="*/ 195 h 412"/>
              <a:gd name="T112" fmla="*/ 282 w 376"/>
              <a:gd name="T113" fmla="*/ 231 h 412"/>
              <a:gd name="T114" fmla="*/ 270 w 376"/>
              <a:gd name="T115" fmla="*/ 249 h 412"/>
              <a:gd name="T116" fmla="*/ 222 w 376"/>
              <a:gd name="T117" fmla="*/ 357 h 412"/>
              <a:gd name="T118" fmla="*/ 210 w 376"/>
              <a:gd name="T119" fmla="*/ 393 h 412"/>
              <a:gd name="T120" fmla="*/ 192 w 376"/>
              <a:gd name="T121" fmla="*/ 399 h 412"/>
              <a:gd name="T122" fmla="*/ 192 w 376"/>
              <a:gd name="T123" fmla="*/ 411 h 4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6"/>
              <a:gd name="T187" fmla="*/ 0 h 412"/>
              <a:gd name="T188" fmla="*/ 376 w 376"/>
              <a:gd name="T189" fmla="*/ 412 h 4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6" h="412">
                <a:moveTo>
                  <a:pt x="138" y="405"/>
                </a:moveTo>
                <a:cubicBezTo>
                  <a:pt x="142" y="397"/>
                  <a:pt x="147" y="389"/>
                  <a:pt x="150" y="381"/>
                </a:cubicBezTo>
                <a:cubicBezTo>
                  <a:pt x="155" y="369"/>
                  <a:pt x="162" y="345"/>
                  <a:pt x="162" y="345"/>
                </a:cubicBezTo>
                <a:cubicBezTo>
                  <a:pt x="155" y="257"/>
                  <a:pt x="165" y="229"/>
                  <a:pt x="78" y="207"/>
                </a:cubicBezTo>
                <a:cubicBezTo>
                  <a:pt x="60" y="209"/>
                  <a:pt x="41" y="207"/>
                  <a:pt x="24" y="213"/>
                </a:cubicBezTo>
                <a:cubicBezTo>
                  <a:pt x="16" y="216"/>
                  <a:pt x="0" y="225"/>
                  <a:pt x="6" y="231"/>
                </a:cubicBezTo>
                <a:cubicBezTo>
                  <a:pt x="13" y="238"/>
                  <a:pt x="26" y="227"/>
                  <a:pt x="36" y="225"/>
                </a:cubicBezTo>
                <a:cubicBezTo>
                  <a:pt x="74" y="199"/>
                  <a:pt x="120" y="211"/>
                  <a:pt x="162" y="225"/>
                </a:cubicBezTo>
                <a:cubicBezTo>
                  <a:pt x="186" y="298"/>
                  <a:pt x="152" y="189"/>
                  <a:pt x="162" y="399"/>
                </a:cubicBezTo>
                <a:cubicBezTo>
                  <a:pt x="162" y="408"/>
                  <a:pt x="171" y="383"/>
                  <a:pt x="174" y="375"/>
                </a:cubicBezTo>
                <a:cubicBezTo>
                  <a:pt x="181" y="357"/>
                  <a:pt x="192" y="321"/>
                  <a:pt x="192" y="321"/>
                </a:cubicBezTo>
                <a:cubicBezTo>
                  <a:pt x="188" y="222"/>
                  <a:pt x="194" y="182"/>
                  <a:pt x="168" y="105"/>
                </a:cubicBezTo>
                <a:cubicBezTo>
                  <a:pt x="159" y="21"/>
                  <a:pt x="158" y="0"/>
                  <a:pt x="168" y="183"/>
                </a:cubicBezTo>
                <a:cubicBezTo>
                  <a:pt x="169" y="209"/>
                  <a:pt x="172" y="235"/>
                  <a:pt x="174" y="261"/>
                </a:cubicBezTo>
                <a:cubicBezTo>
                  <a:pt x="176" y="303"/>
                  <a:pt x="178" y="345"/>
                  <a:pt x="180" y="387"/>
                </a:cubicBezTo>
                <a:cubicBezTo>
                  <a:pt x="206" y="370"/>
                  <a:pt x="206" y="343"/>
                  <a:pt x="228" y="321"/>
                </a:cubicBezTo>
                <a:cubicBezTo>
                  <a:pt x="243" y="262"/>
                  <a:pt x="258" y="203"/>
                  <a:pt x="282" y="147"/>
                </a:cubicBezTo>
                <a:cubicBezTo>
                  <a:pt x="292" y="124"/>
                  <a:pt x="308" y="104"/>
                  <a:pt x="318" y="81"/>
                </a:cubicBezTo>
                <a:cubicBezTo>
                  <a:pt x="320" y="75"/>
                  <a:pt x="330" y="63"/>
                  <a:pt x="324" y="63"/>
                </a:cubicBezTo>
                <a:cubicBezTo>
                  <a:pt x="317" y="63"/>
                  <a:pt x="317" y="75"/>
                  <a:pt x="312" y="81"/>
                </a:cubicBezTo>
                <a:cubicBezTo>
                  <a:pt x="307" y="88"/>
                  <a:pt x="300" y="93"/>
                  <a:pt x="294" y="99"/>
                </a:cubicBezTo>
                <a:cubicBezTo>
                  <a:pt x="287" y="127"/>
                  <a:pt x="274" y="153"/>
                  <a:pt x="258" y="177"/>
                </a:cubicBezTo>
                <a:cubicBezTo>
                  <a:pt x="245" y="230"/>
                  <a:pt x="222" y="279"/>
                  <a:pt x="198" y="327"/>
                </a:cubicBezTo>
                <a:cubicBezTo>
                  <a:pt x="195" y="333"/>
                  <a:pt x="189" y="338"/>
                  <a:pt x="186" y="345"/>
                </a:cubicBezTo>
                <a:cubicBezTo>
                  <a:pt x="181" y="357"/>
                  <a:pt x="178" y="369"/>
                  <a:pt x="174" y="381"/>
                </a:cubicBezTo>
                <a:cubicBezTo>
                  <a:pt x="172" y="387"/>
                  <a:pt x="168" y="399"/>
                  <a:pt x="168" y="399"/>
                </a:cubicBezTo>
                <a:cubicBezTo>
                  <a:pt x="168" y="399"/>
                  <a:pt x="179" y="374"/>
                  <a:pt x="186" y="363"/>
                </a:cubicBezTo>
                <a:cubicBezTo>
                  <a:pt x="196" y="324"/>
                  <a:pt x="220" y="296"/>
                  <a:pt x="228" y="255"/>
                </a:cubicBezTo>
                <a:cubicBezTo>
                  <a:pt x="239" y="202"/>
                  <a:pt x="243" y="150"/>
                  <a:pt x="258" y="99"/>
                </a:cubicBezTo>
                <a:cubicBezTo>
                  <a:pt x="282" y="19"/>
                  <a:pt x="260" y="103"/>
                  <a:pt x="276" y="33"/>
                </a:cubicBezTo>
                <a:cubicBezTo>
                  <a:pt x="278" y="25"/>
                  <a:pt x="289" y="13"/>
                  <a:pt x="282" y="9"/>
                </a:cubicBezTo>
                <a:cubicBezTo>
                  <a:pt x="274" y="5"/>
                  <a:pt x="269" y="20"/>
                  <a:pt x="264" y="27"/>
                </a:cubicBezTo>
                <a:cubicBezTo>
                  <a:pt x="244" y="53"/>
                  <a:pt x="226" y="86"/>
                  <a:pt x="216" y="117"/>
                </a:cubicBezTo>
                <a:cubicBezTo>
                  <a:pt x="214" y="179"/>
                  <a:pt x="214" y="241"/>
                  <a:pt x="210" y="303"/>
                </a:cubicBezTo>
                <a:cubicBezTo>
                  <a:pt x="209" y="321"/>
                  <a:pt x="202" y="339"/>
                  <a:pt x="198" y="357"/>
                </a:cubicBezTo>
                <a:cubicBezTo>
                  <a:pt x="195" y="369"/>
                  <a:pt x="190" y="381"/>
                  <a:pt x="186" y="393"/>
                </a:cubicBezTo>
                <a:cubicBezTo>
                  <a:pt x="184" y="399"/>
                  <a:pt x="174" y="412"/>
                  <a:pt x="180" y="411"/>
                </a:cubicBezTo>
                <a:cubicBezTo>
                  <a:pt x="202" y="407"/>
                  <a:pt x="246" y="393"/>
                  <a:pt x="246" y="393"/>
                </a:cubicBezTo>
                <a:cubicBezTo>
                  <a:pt x="262" y="369"/>
                  <a:pt x="297" y="331"/>
                  <a:pt x="306" y="303"/>
                </a:cubicBezTo>
                <a:cubicBezTo>
                  <a:pt x="323" y="251"/>
                  <a:pt x="342" y="204"/>
                  <a:pt x="372" y="159"/>
                </a:cubicBezTo>
                <a:cubicBezTo>
                  <a:pt x="376" y="154"/>
                  <a:pt x="360" y="163"/>
                  <a:pt x="354" y="165"/>
                </a:cubicBezTo>
                <a:cubicBezTo>
                  <a:pt x="332" y="187"/>
                  <a:pt x="324" y="215"/>
                  <a:pt x="300" y="231"/>
                </a:cubicBezTo>
                <a:cubicBezTo>
                  <a:pt x="260" y="291"/>
                  <a:pt x="262" y="302"/>
                  <a:pt x="240" y="369"/>
                </a:cubicBezTo>
                <a:cubicBezTo>
                  <a:pt x="238" y="375"/>
                  <a:pt x="237" y="381"/>
                  <a:pt x="234" y="387"/>
                </a:cubicBezTo>
                <a:cubicBezTo>
                  <a:pt x="231" y="393"/>
                  <a:pt x="215" y="405"/>
                  <a:pt x="222" y="405"/>
                </a:cubicBezTo>
                <a:cubicBezTo>
                  <a:pt x="230" y="405"/>
                  <a:pt x="235" y="394"/>
                  <a:pt x="240" y="387"/>
                </a:cubicBezTo>
                <a:cubicBezTo>
                  <a:pt x="290" y="322"/>
                  <a:pt x="241" y="374"/>
                  <a:pt x="282" y="333"/>
                </a:cubicBezTo>
                <a:cubicBezTo>
                  <a:pt x="289" y="311"/>
                  <a:pt x="299" y="295"/>
                  <a:pt x="306" y="273"/>
                </a:cubicBezTo>
                <a:cubicBezTo>
                  <a:pt x="310" y="261"/>
                  <a:pt x="318" y="237"/>
                  <a:pt x="318" y="237"/>
                </a:cubicBezTo>
                <a:cubicBezTo>
                  <a:pt x="308" y="208"/>
                  <a:pt x="325" y="183"/>
                  <a:pt x="288" y="195"/>
                </a:cubicBezTo>
                <a:cubicBezTo>
                  <a:pt x="265" y="218"/>
                  <a:pt x="257" y="241"/>
                  <a:pt x="240" y="267"/>
                </a:cubicBezTo>
                <a:cubicBezTo>
                  <a:pt x="231" y="302"/>
                  <a:pt x="220" y="332"/>
                  <a:pt x="204" y="363"/>
                </a:cubicBezTo>
                <a:cubicBezTo>
                  <a:pt x="204" y="364"/>
                  <a:pt x="181" y="394"/>
                  <a:pt x="186" y="399"/>
                </a:cubicBezTo>
                <a:cubicBezTo>
                  <a:pt x="190" y="403"/>
                  <a:pt x="198" y="395"/>
                  <a:pt x="204" y="393"/>
                </a:cubicBezTo>
                <a:cubicBezTo>
                  <a:pt x="231" y="366"/>
                  <a:pt x="282" y="321"/>
                  <a:pt x="294" y="285"/>
                </a:cubicBezTo>
                <a:cubicBezTo>
                  <a:pt x="305" y="253"/>
                  <a:pt x="312" y="223"/>
                  <a:pt x="330" y="195"/>
                </a:cubicBezTo>
                <a:cubicBezTo>
                  <a:pt x="293" y="170"/>
                  <a:pt x="293" y="197"/>
                  <a:pt x="282" y="231"/>
                </a:cubicBezTo>
                <a:cubicBezTo>
                  <a:pt x="280" y="238"/>
                  <a:pt x="273" y="242"/>
                  <a:pt x="270" y="249"/>
                </a:cubicBezTo>
                <a:cubicBezTo>
                  <a:pt x="253" y="288"/>
                  <a:pt x="253" y="326"/>
                  <a:pt x="222" y="357"/>
                </a:cubicBezTo>
                <a:cubicBezTo>
                  <a:pt x="218" y="369"/>
                  <a:pt x="214" y="381"/>
                  <a:pt x="210" y="393"/>
                </a:cubicBezTo>
                <a:cubicBezTo>
                  <a:pt x="208" y="399"/>
                  <a:pt x="196" y="395"/>
                  <a:pt x="192" y="399"/>
                </a:cubicBezTo>
                <a:cubicBezTo>
                  <a:pt x="189" y="402"/>
                  <a:pt x="192" y="407"/>
                  <a:pt x="192" y="411"/>
                </a:cubicBezTo>
              </a:path>
            </a:pathLst>
          </a:custGeom>
          <a:gradFill rotWithShape="0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30">
            <a:extLst>
              <a:ext uri="{FF2B5EF4-FFF2-40B4-BE49-F238E27FC236}">
                <a16:creationId xmlns:a16="http://schemas.microsoft.com/office/drawing/2014/main" id="{94D8FF09-3A24-41C5-9B6C-ED3FF613E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495800"/>
            <a:ext cx="1981200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14" name="Object 31">
            <a:extLst>
              <a:ext uri="{FF2B5EF4-FFF2-40B4-BE49-F238E27FC236}">
                <a16:creationId xmlns:a16="http://schemas.microsoft.com/office/drawing/2014/main" id="{FD742494-9BEE-4406-906A-B2C9552963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2150" y="2362200"/>
          <a:ext cx="831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Clip" r:id="rId3" imgW="831600" imgH="889560" progId="MS_ClipArt_Gallery.2">
                  <p:embed/>
                </p:oleObj>
              </mc:Choice>
              <mc:Fallback>
                <p:oleObj name="Clip" r:id="rId3" imgW="831600" imgH="889560" progId="MS_ClipArt_Gallery.2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150" y="2362200"/>
                        <a:ext cx="8318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5" name="Freeform 32">
            <a:extLst>
              <a:ext uri="{FF2B5EF4-FFF2-40B4-BE49-F238E27FC236}">
                <a16:creationId xmlns:a16="http://schemas.microsoft.com/office/drawing/2014/main" id="{17A8B52F-71DB-4016-9F0D-EC81973AE6E1}"/>
              </a:ext>
            </a:extLst>
          </p:cNvPr>
          <p:cNvSpPr>
            <a:spLocks/>
          </p:cNvSpPr>
          <p:nvPr/>
        </p:nvSpPr>
        <p:spPr bwMode="auto">
          <a:xfrm>
            <a:off x="3581400" y="3276600"/>
            <a:ext cx="352425" cy="417513"/>
          </a:xfrm>
          <a:custGeom>
            <a:avLst/>
            <a:gdLst>
              <a:gd name="T0" fmla="*/ 0 w 222"/>
              <a:gd name="T1" fmla="*/ 263 h 263"/>
              <a:gd name="T2" fmla="*/ 36 w 222"/>
              <a:gd name="T3" fmla="*/ 101 h 263"/>
              <a:gd name="T4" fmla="*/ 60 w 222"/>
              <a:gd name="T5" fmla="*/ 41 h 263"/>
              <a:gd name="T6" fmla="*/ 66 w 222"/>
              <a:gd name="T7" fmla="*/ 23 h 263"/>
              <a:gd name="T8" fmla="*/ 60 w 222"/>
              <a:gd name="T9" fmla="*/ 41 h 263"/>
              <a:gd name="T10" fmla="*/ 48 w 222"/>
              <a:gd name="T11" fmla="*/ 89 h 263"/>
              <a:gd name="T12" fmla="*/ 12 w 222"/>
              <a:gd name="T13" fmla="*/ 233 h 263"/>
              <a:gd name="T14" fmla="*/ 18 w 222"/>
              <a:gd name="T15" fmla="*/ 251 h 263"/>
              <a:gd name="T16" fmla="*/ 30 w 222"/>
              <a:gd name="T17" fmla="*/ 227 h 263"/>
              <a:gd name="T18" fmla="*/ 54 w 222"/>
              <a:gd name="T19" fmla="*/ 179 h 263"/>
              <a:gd name="T20" fmla="*/ 114 w 222"/>
              <a:gd name="T21" fmla="*/ 53 h 263"/>
              <a:gd name="T22" fmla="*/ 168 w 222"/>
              <a:gd name="T23" fmla="*/ 5 h 263"/>
              <a:gd name="T24" fmla="*/ 156 w 222"/>
              <a:gd name="T25" fmla="*/ 23 h 263"/>
              <a:gd name="T26" fmla="*/ 138 w 222"/>
              <a:gd name="T27" fmla="*/ 35 h 263"/>
              <a:gd name="T28" fmla="*/ 66 w 222"/>
              <a:gd name="T29" fmla="*/ 161 h 263"/>
              <a:gd name="T30" fmla="*/ 42 w 222"/>
              <a:gd name="T31" fmla="*/ 215 h 263"/>
              <a:gd name="T32" fmla="*/ 30 w 222"/>
              <a:gd name="T33" fmla="*/ 251 h 263"/>
              <a:gd name="T34" fmla="*/ 66 w 222"/>
              <a:gd name="T35" fmla="*/ 233 h 263"/>
              <a:gd name="T36" fmla="*/ 84 w 222"/>
              <a:gd name="T37" fmla="*/ 209 h 263"/>
              <a:gd name="T38" fmla="*/ 102 w 222"/>
              <a:gd name="T39" fmla="*/ 203 h 263"/>
              <a:gd name="T40" fmla="*/ 168 w 222"/>
              <a:gd name="T41" fmla="*/ 119 h 263"/>
              <a:gd name="T42" fmla="*/ 216 w 222"/>
              <a:gd name="T43" fmla="*/ 77 h 263"/>
              <a:gd name="T44" fmla="*/ 198 w 222"/>
              <a:gd name="T45" fmla="*/ 89 h 263"/>
              <a:gd name="T46" fmla="*/ 144 w 222"/>
              <a:gd name="T47" fmla="*/ 113 h 263"/>
              <a:gd name="T48" fmla="*/ 114 w 222"/>
              <a:gd name="T49" fmla="*/ 137 h 263"/>
              <a:gd name="T50" fmla="*/ 60 w 222"/>
              <a:gd name="T51" fmla="*/ 215 h 263"/>
              <a:gd name="T52" fmla="*/ 36 w 222"/>
              <a:gd name="T53" fmla="*/ 257 h 26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2"/>
              <a:gd name="T82" fmla="*/ 0 h 263"/>
              <a:gd name="T83" fmla="*/ 222 w 222"/>
              <a:gd name="T84" fmla="*/ 263 h 26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2" h="263">
                <a:moveTo>
                  <a:pt x="0" y="263"/>
                </a:moveTo>
                <a:cubicBezTo>
                  <a:pt x="18" y="210"/>
                  <a:pt x="14" y="152"/>
                  <a:pt x="36" y="101"/>
                </a:cubicBezTo>
                <a:cubicBezTo>
                  <a:pt x="62" y="39"/>
                  <a:pt x="33" y="123"/>
                  <a:pt x="60" y="41"/>
                </a:cubicBezTo>
                <a:cubicBezTo>
                  <a:pt x="62" y="35"/>
                  <a:pt x="66" y="23"/>
                  <a:pt x="66" y="23"/>
                </a:cubicBezTo>
                <a:cubicBezTo>
                  <a:pt x="66" y="23"/>
                  <a:pt x="62" y="35"/>
                  <a:pt x="60" y="41"/>
                </a:cubicBezTo>
                <a:cubicBezTo>
                  <a:pt x="46" y="82"/>
                  <a:pt x="62" y="31"/>
                  <a:pt x="48" y="89"/>
                </a:cubicBezTo>
                <a:cubicBezTo>
                  <a:pt x="36" y="137"/>
                  <a:pt x="24" y="185"/>
                  <a:pt x="12" y="233"/>
                </a:cubicBezTo>
                <a:cubicBezTo>
                  <a:pt x="14" y="239"/>
                  <a:pt x="12" y="253"/>
                  <a:pt x="18" y="251"/>
                </a:cubicBezTo>
                <a:cubicBezTo>
                  <a:pt x="26" y="248"/>
                  <a:pt x="27" y="235"/>
                  <a:pt x="30" y="227"/>
                </a:cubicBezTo>
                <a:cubicBezTo>
                  <a:pt x="47" y="182"/>
                  <a:pt x="21" y="223"/>
                  <a:pt x="54" y="179"/>
                </a:cubicBezTo>
                <a:cubicBezTo>
                  <a:pt x="68" y="138"/>
                  <a:pt x="86" y="87"/>
                  <a:pt x="114" y="53"/>
                </a:cubicBezTo>
                <a:cubicBezTo>
                  <a:pt x="129" y="34"/>
                  <a:pt x="151" y="22"/>
                  <a:pt x="168" y="5"/>
                </a:cubicBezTo>
                <a:cubicBezTo>
                  <a:pt x="173" y="0"/>
                  <a:pt x="161" y="18"/>
                  <a:pt x="156" y="23"/>
                </a:cubicBezTo>
                <a:cubicBezTo>
                  <a:pt x="151" y="28"/>
                  <a:pt x="144" y="31"/>
                  <a:pt x="138" y="35"/>
                </a:cubicBezTo>
                <a:cubicBezTo>
                  <a:pt x="123" y="80"/>
                  <a:pt x="85" y="117"/>
                  <a:pt x="66" y="161"/>
                </a:cubicBezTo>
                <a:cubicBezTo>
                  <a:pt x="58" y="179"/>
                  <a:pt x="50" y="197"/>
                  <a:pt x="42" y="215"/>
                </a:cubicBezTo>
                <a:cubicBezTo>
                  <a:pt x="37" y="227"/>
                  <a:pt x="19" y="258"/>
                  <a:pt x="30" y="251"/>
                </a:cubicBezTo>
                <a:cubicBezTo>
                  <a:pt x="53" y="235"/>
                  <a:pt x="41" y="241"/>
                  <a:pt x="66" y="233"/>
                </a:cubicBezTo>
                <a:cubicBezTo>
                  <a:pt x="72" y="225"/>
                  <a:pt x="76" y="215"/>
                  <a:pt x="84" y="209"/>
                </a:cubicBezTo>
                <a:cubicBezTo>
                  <a:pt x="89" y="205"/>
                  <a:pt x="98" y="207"/>
                  <a:pt x="102" y="203"/>
                </a:cubicBezTo>
                <a:cubicBezTo>
                  <a:pt x="129" y="176"/>
                  <a:pt x="135" y="141"/>
                  <a:pt x="168" y="119"/>
                </a:cubicBezTo>
                <a:cubicBezTo>
                  <a:pt x="188" y="89"/>
                  <a:pt x="174" y="105"/>
                  <a:pt x="216" y="77"/>
                </a:cubicBezTo>
                <a:cubicBezTo>
                  <a:pt x="222" y="73"/>
                  <a:pt x="204" y="85"/>
                  <a:pt x="198" y="89"/>
                </a:cubicBezTo>
                <a:cubicBezTo>
                  <a:pt x="182" y="100"/>
                  <a:pt x="160" y="102"/>
                  <a:pt x="144" y="113"/>
                </a:cubicBezTo>
                <a:cubicBezTo>
                  <a:pt x="110" y="165"/>
                  <a:pt x="155" y="104"/>
                  <a:pt x="114" y="137"/>
                </a:cubicBezTo>
                <a:cubicBezTo>
                  <a:pt x="90" y="156"/>
                  <a:pt x="75" y="190"/>
                  <a:pt x="60" y="215"/>
                </a:cubicBezTo>
                <a:cubicBezTo>
                  <a:pt x="35" y="257"/>
                  <a:pt x="36" y="236"/>
                  <a:pt x="36" y="257"/>
                </a:cubicBez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Freeform 33">
            <a:extLst>
              <a:ext uri="{FF2B5EF4-FFF2-40B4-BE49-F238E27FC236}">
                <a16:creationId xmlns:a16="http://schemas.microsoft.com/office/drawing/2014/main" id="{7D10F967-C980-4608-9B45-BC0E8E48105A}"/>
              </a:ext>
            </a:extLst>
          </p:cNvPr>
          <p:cNvSpPr>
            <a:spLocks/>
          </p:cNvSpPr>
          <p:nvPr/>
        </p:nvSpPr>
        <p:spPr bwMode="auto">
          <a:xfrm>
            <a:off x="3733800" y="3429000"/>
            <a:ext cx="352425" cy="417513"/>
          </a:xfrm>
          <a:custGeom>
            <a:avLst/>
            <a:gdLst>
              <a:gd name="T0" fmla="*/ 0 w 222"/>
              <a:gd name="T1" fmla="*/ 263 h 263"/>
              <a:gd name="T2" fmla="*/ 36 w 222"/>
              <a:gd name="T3" fmla="*/ 101 h 263"/>
              <a:gd name="T4" fmla="*/ 60 w 222"/>
              <a:gd name="T5" fmla="*/ 41 h 263"/>
              <a:gd name="T6" fmla="*/ 66 w 222"/>
              <a:gd name="T7" fmla="*/ 23 h 263"/>
              <a:gd name="T8" fmla="*/ 60 w 222"/>
              <a:gd name="T9" fmla="*/ 41 h 263"/>
              <a:gd name="T10" fmla="*/ 48 w 222"/>
              <a:gd name="T11" fmla="*/ 89 h 263"/>
              <a:gd name="T12" fmla="*/ 12 w 222"/>
              <a:gd name="T13" fmla="*/ 233 h 263"/>
              <a:gd name="T14" fmla="*/ 18 w 222"/>
              <a:gd name="T15" fmla="*/ 251 h 263"/>
              <a:gd name="T16" fmla="*/ 30 w 222"/>
              <a:gd name="T17" fmla="*/ 227 h 263"/>
              <a:gd name="T18" fmla="*/ 54 w 222"/>
              <a:gd name="T19" fmla="*/ 179 h 263"/>
              <a:gd name="T20" fmla="*/ 114 w 222"/>
              <a:gd name="T21" fmla="*/ 53 h 263"/>
              <a:gd name="T22" fmla="*/ 168 w 222"/>
              <a:gd name="T23" fmla="*/ 5 h 263"/>
              <a:gd name="T24" fmla="*/ 156 w 222"/>
              <a:gd name="T25" fmla="*/ 23 h 263"/>
              <a:gd name="T26" fmla="*/ 138 w 222"/>
              <a:gd name="T27" fmla="*/ 35 h 263"/>
              <a:gd name="T28" fmla="*/ 66 w 222"/>
              <a:gd name="T29" fmla="*/ 161 h 263"/>
              <a:gd name="T30" fmla="*/ 42 w 222"/>
              <a:gd name="T31" fmla="*/ 215 h 263"/>
              <a:gd name="T32" fmla="*/ 30 w 222"/>
              <a:gd name="T33" fmla="*/ 251 h 263"/>
              <a:gd name="T34" fmla="*/ 66 w 222"/>
              <a:gd name="T35" fmla="*/ 233 h 263"/>
              <a:gd name="T36" fmla="*/ 84 w 222"/>
              <a:gd name="T37" fmla="*/ 209 h 263"/>
              <a:gd name="T38" fmla="*/ 102 w 222"/>
              <a:gd name="T39" fmla="*/ 203 h 263"/>
              <a:gd name="T40" fmla="*/ 168 w 222"/>
              <a:gd name="T41" fmla="*/ 119 h 263"/>
              <a:gd name="T42" fmla="*/ 216 w 222"/>
              <a:gd name="T43" fmla="*/ 77 h 263"/>
              <a:gd name="T44" fmla="*/ 198 w 222"/>
              <a:gd name="T45" fmla="*/ 89 h 263"/>
              <a:gd name="T46" fmla="*/ 144 w 222"/>
              <a:gd name="T47" fmla="*/ 113 h 263"/>
              <a:gd name="T48" fmla="*/ 114 w 222"/>
              <a:gd name="T49" fmla="*/ 137 h 263"/>
              <a:gd name="T50" fmla="*/ 60 w 222"/>
              <a:gd name="T51" fmla="*/ 215 h 263"/>
              <a:gd name="T52" fmla="*/ 36 w 222"/>
              <a:gd name="T53" fmla="*/ 257 h 26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2"/>
              <a:gd name="T82" fmla="*/ 0 h 263"/>
              <a:gd name="T83" fmla="*/ 222 w 222"/>
              <a:gd name="T84" fmla="*/ 263 h 26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2" h="263">
                <a:moveTo>
                  <a:pt x="0" y="263"/>
                </a:moveTo>
                <a:cubicBezTo>
                  <a:pt x="18" y="210"/>
                  <a:pt x="14" y="152"/>
                  <a:pt x="36" y="101"/>
                </a:cubicBezTo>
                <a:cubicBezTo>
                  <a:pt x="62" y="39"/>
                  <a:pt x="33" y="123"/>
                  <a:pt x="60" y="41"/>
                </a:cubicBezTo>
                <a:cubicBezTo>
                  <a:pt x="62" y="35"/>
                  <a:pt x="66" y="23"/>
                  <a:pt x="66" y="23"/>
                </a:cubicBezTo>
                <a:cubicBezTo>
                  <a:pt x="66" y="23"/>
                  <a:pt x="62" y="35"/>
                  <a:pt x="60" y="41"/>
                </a:cubicBezTo>
                <a:cubicBezTo>
                  <a:pt x="46" y="82"/>
                  <a:pt x="62" y="31"/>
                  <a:pt x="48" y="89"/>
                </a:cubicBezTo>
                <a:cubicBezTo>
                  <a:pt x="36" y="137"/>
                  <a:pt x="24" y="185"/>
                  <a:pt x="12" y="233"/>
                </a:cubicBezTo>
                <a:cubicBezTo>
                  <a:pt x="14" y="239"/>
                  <a:pt x="12" y="253"/>
                  <a:pt x="18" y="251"/>
                </a:cubicBezTo>
                <a:cubicBezTo>
                  <a:pt x="26" y="248"/>
                  <a:pt x="27" y="235"/>
                  <a:pt x="30" y="227"/>
                </a:cubicBezTo>
                <a:cubicBezTo>
                  <a:pt x="47" y="182"/>
                  <a:pt x="21" y="223"/>
                  <a:pt x="54" y="179"/>
                </a:cubicBezTo>
                <a:cubicBezTo>
                  <a:pt x="68" y="138"/>
                  <a:pt x="86" y="87"/>
                  <a:pt x="114" y="53"/>
                </a:cubicBezTo>
                <a:cubicBezTo>
                  <a:pt x="129" y="34"/>
                  <a:pt x="151" y="22"/>
                  <a:pt x="168" y="5"/>
                </a:cubicBezTo>
                <a:cubicBezTo>
                  <a:pt x="173" y="0"/>
                  <a:pt x="161" y="18"/>
                  <a:pt x="156" y="23"/>
                </a:cubicBezTo>
                <a:cubicBezTo>
                  <a:pt x="151" y="28"/>
                  <a:pt x="144" y="31"/>
                  <a:pt x="138" y="35"/>
                </a:cubicBezTo>
                <a:cubicBezTo>
                  <a:pt x="123" y="80"/>
                  <a:pt x="85" y="117"/>
                  <a:pt x="66" y="161"/>
                </a:cubicBezTo>
                <a:cubicBezTo>
                  <a:pt x="58" y="179"/>
                  <a:pt x="50" y="197"/>
                  <a:pt x="42" y="215"/>
                </a:cubicBezTo>
                <a:cubicBezTo>
                  <a:pt x="37" y="227"/>
                  <a:pt x="19" y="258"/>
                  <a:pt x="30" y="251"/>
                </a:cubicBezTo>
                <a:cubicBezTo>
                  <a:pt x="53" y="235"/>
                  <a:pt x="41" y="241"/>
                  <a:pt x="66" y="233"/>
                </a:cubicBezTo>
                <a:cubicBezTo>
                  <a:pt x="72" y="225"/>
                  <a:pt x="76" y="215"/>
                  <a:pt x="84" y="209"/>
                </a:cubicBezTo>
                <a:cubicBezTo>
                  <a:pt x="89" y="205"/>
                  <a:pt x="98" y="207"/>
                  <a:pt x="102" y="203"/>
                </a:cubicBezTo>
                <a:cubicBezTo>
                  <a:pt x="129" y="176"/>
                  <a:pt x="135" y="141"/>
                  <a:pt x="168" y="119"/>
                </a:cubicBezTo>
                <a:cubicBezTo>
                  <a:pt x="188" y="89"/>
                  <a:pt x="174" y="105"/>
                  <a:pt x="216" y="77"/>
                </a:cubicBezTo>
                <a:cubicBezTo>
                  <a:pt x="222" y="73"/>
                  <a:pt x="204" y="85"/>
                  <a:pt x="198" y="89"/>
                </a:cubicBezTo>
                <a:cubicBezTo>
                  <a:pt x="182" y="100"/>
                  <a:pt x="160" y="102"/>
                  <a:pt x="144" y="113"/>
                </a:cubicBezTo>
                <a:cubicBezTo>
                  <a:pt x="110" y="165"/>
                  <a:pt x="155" y="104"/>
                  <a:pt x="114" y="137"/>
                </a:cubicBezTo>
                <a:cubicBezTo>
                  <a:pt x="90" y="156"/>
                  <a:pt x="75" y="190"/>
                  <a:pt x="60" y="215"/>
                </a:cubicBezTo>
                <a:cubicBezTo>
                  <a:pt x="35" y="257"/>
                  <a:pt x="36" y="236"/>
                  <a:pt x="36" y="257"/>
                </a:cubicBez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Freeform 34">
            <a:extLst>
              <a:ext uri="{FF2B5EF4-FFF2-40B4-BE49-F238E27FC236}">
                <a16:creationId xmlns:a16="http://schemas.microsoft.com/office/drawing/2014/main" id="{1CA9F8DC-C14B-465C-8EDD-C63BAC7596B2}"/>
              </a:ext>
            </a:extLst>
          </p:cNvPr>
          <p:cNvSpPr>
            <a:spLocks/>
          </p:cNvSpPr>
          <p:nvPr/>
        </p:nvSpPr>
        <p:spPr bwMode="auto">
          <a:xfrm>
            <a:off x="2514600" y="3048000"/>
            <a:ext cx="520700" cy="527050"/>
          </a:xfrm>
          <a:custGeom>
            <a:avLst/>
            <a:gdLst>
              <a:gd name="T0" fmla="*/ 289 w 328"/>
              <a:gd name="T1" fmla="*/ 332 h 332"/>
              <a:gd name="T2" fmla="*/ 247 w 328"/>
              <a:gd name="T3" fmla="*/ 200 h 332"/>
              <a:gd name="T4" fmla="*/ 193 w 328"/>
              <a:gd name="T5" fmla="*/ 92 h 332"/>
              <a:gd name="T6" fmla="*/ 187 w 328"/>
              <a:gd name="T7" fmla="*/ 62 h 332"/>
              <a:gd name="T8" fmla="*/ 193 w 328"/>
              <a:gd name="T9" fmla="*/ 80 h 332"/>
              <a:gd name="T10" fmla="*/ 223 w 328"/>
              <a:gd name="T11" fmla="*/ 110 h 332"/>
              <a:gd name="T12" fmla="*/ 259 w 328"/>
              <a:gd name="T13" fmla="*/ 164 h 332"/>
              <a:gd name="T14" fmla="*/ 277 w 328"/>
              <a:gd name="T15" fmla="*/ 200 h 332"/>
              <a:gd name="T16" fmla="*/ 295 w 328"/>
              <a:gd name="T17" fmla="*/ 308 h 332"/>
              <a:gd name="T18" fmla="*/ 265 w 328"/>
              <a:gd name="T19" fmla="*/ 8 h 332"/>
              <a:gd name="T20" fmla="*/ 271 w 328"/>
              <a:gd name="T21" fmla="*/ 32 h 332"/>
              <a:gd name="T22" fmla="*/ 277 w 328"/>
              <a:gd name="T23" fmla="*/ 188 h 332"/>
              <a:gd name="T24" fmla="*/ 289 w 328"/>
              <a:gd name="T25" fmla="*/ 224 h 332"/>
              <a:gd name="T26" fmla="*/ 295 w 328"/>
              <a:gd name="T27" fmla="*/ 314 h 332"/>
              <a:gd name="T28" fmla="*/ 277 w 328"/>
              <a:gd name="T29" fmla="*/ 296 h 332"/>
              <a:gd name="T30" fmla="*/ 265 w 328"/>
              <a:gd name="T31" fmla="*/ 278 h 332"/>
              <a:gd name="T32" fmla="*/ 187 w 328"/>
              <a:gd name="T33" fmla="*/ 200 h 332"/>
              <a:gd name="T34" fmla="*/ 157 w 328"/>
              <a:gd name="T35" fmla="*/ 170 h 332"/>
              <a:gd name="T36" fmla="*/ 127 w 328"/>
              <a:gd name="T37" fmla="*/ 128 h 332"/>
              <a:gd name="T38" fmla="*/ 91 w 328"/>
              <a:gd name="T39" fmla="*/ 110 h 332"/>
              <a:gd name="T40" fmla="*/ 139 w 328"/>
              <a:gd name="T41" fmla="*/ 176 h 332"/>
              <a:gd name="T42" fmla="*/ 229 w 328"/>
              <a:gd name="T43" fmla="*/ 254 h 332"/>
              <a:gd name="T44" fmla="*/ 265 w 328"/>
              <a:gd name="T45" fmla="*/ 296 h 332"/>
              <a:gd name="T46" fmla="*/ 277 w 328"/>
              <a:gd name="T47" fmla="*/ 314 h 332"/>
              <a:gd name="T48" fmla="*/ 181 w 328"/>
              <a:gd name="T49" fmla="*/ 218 h 332"/>
              <a:gd name="T50" fmla="*/ 157 w 328"/>
              <a:gd name="T51" fmla="*/ 200 h 332"/>
              <a:gd name="T52" fmla="*/ 121 w 328"/>
              <a:gd name="T53" fmla="*/ 188 h 332"/>
              <a:gd name="T54" fmla="*/ 37 w 328"/>
              <a:gd name="T55" fmla="*/ 272 h 332"/>
              <a:gd name="T56" fmla="*/ 25 w 328"/>
              <a:gd name="T57" fmla="*/ 290 h 332"/>
              <a:gd name="T58" fmla="*/ 7 w 328"/>
              <a:gd name="T59" fmla="*/ 302 h 332"/>
              <a:gd name="T60" fmla="*/ 91 w 328"/>
              <a:gd name="T61" fmla="*/ 254 h 332"/>
              <a:gd name="T62" fmla="*/ 127 w 328"/>
              <a:gd name="T63" fmla="*/ 230 h 332"/>
              <a:gd name="T64" fmla="*/ 199 w 328"/>
              <a:gd name="T65" fmla="*/ 272 h 332"/>
              <a:gd name="T66" fmla="*/ 289 w 328"/>
              <a:gd name="T67" fmla="*/ 332 h 3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8"/>
              <a:gd name="T103" fmla="*/ 0 h 332"/>
              <a:gd name="T104" fmla="*/ 328 w 328"/>
              <a:gd name="T105" fmla="*/ 332 h 33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8" h="332">
                <a:moveTo>
                  <a:pt x="289" y="332"/>
                </a:moveTo>
                <a:cubicBezTo>
                  <a:pt x="283" y="274"/>
                  <a:pt x="279" y="247"/>
                  <a:pt x="247" y="200"/>
                </a:cubicBezTo>
                <a:cubicBezTo>
                  <a:pt x="223" y="165"/>
                  <a:pt x="231" y="118"/>
                  <a:pt x="193" y="92"/>
                </a:cubicBezTo>
                <a:cubicBezTo>
                  <a:pt x="191" y="82"/>
                  <a:pt x="184" y="52"/>
                  <a:pt x="187" y="62"/>
                </a:cubicBezTo>
                <a:cubicBezTo>
                  <a:pt x="189" y="68"/>
                  <a:pt x="190" y="74"/>
                  <a:pt x="193" y="80"/>
                </a:cubicBezTo>
                <a:cubicBezTo>
                  <a:pt x="203" y="100"/>
                  <a:pt x="205" y="98"/>
                  <a:pt x="223" y="110"/>
                </a:cubicBezTo>
                <a:cubicBezTo>
                  <a:pt x="237" y="131"/>
                  <a:pt x="241" y="146"/>
                  <a:pt x="259" y="164"/>
                </a:cubicBezTo>
                <a:cubicBezTo>
                  <a:pt x="263" y="177"/>
                  <a:pt x="273" y="187"/>
                  <a:pt x="277" y="200"/>
                </a:cubicBezTo>
                <a:cubicBezTo>
                  <a:pt x="289" y="235"/>
                  <a:pt x="283" y="273"/>
                  <a:pt x="295" y="308"/>
                </a:cubicBezTo>
                <a:cubicBezTo>
                  <a:pt x="328" y="208"/>
                  <a:pt x="297" y="103"/>
                  <a:pt x="265" y="8"/>
                </a:cubicBezTo>
                <a:cubicBezTo>
                  <a:pt x="262" y="0"/>
                  <a:pt x="269" y="24"/>
                  <a:pt x="271" y="32"/>
                </a:cubicBezTo>
                <a:cubicBezTo>
                  <a:pt x="273" y="84"/>
                  <a:pt x="272" y="136"/>
                  <a:pt x="277" y="188"/>
                </a:cubicBezTo>
                <a:cubicBezTo>
                  <a:pt x="278" y="201"/>
                  <a:pt x="289" y="224"/>
                  <a:pt x="289" y="224"/>
                </a:cubicBezTo>
                <a:cubicBezTo>
                  <a:pt x="291" y="254"/>
                  <a:pt x="300" y="284"/>
                  <a:pt x="295" y="314"/>
                </a:cubicBezTo>
                <a:cubicBezTo>
                  <a:pt x="294" y="322"/>
                  <a:pt x="282" y="303"/>
                  <a:pt x="277" y="296"/>
                </a:cubicBezTo>
                <a:cubicBezTo>
                  <a:pt x="272" y="290"/>
                  <a:pt x="268" y="284"/>
                  <a:pt x="265" y="278"/>
                </a:cubicBezTo>
                <a:cubicBezTo>
                  <a:pt x="250" y="248"/>
                  <a:pt x="219" y="211"/>
                  <a:pt x="187" y="200"/>
                </a:cubicBezTo>
                <a:cubicBezTo>
                  <a:pt x="155" y="152"/>
                  <a:pt x="197" y="210"/>
                  <a:pt x="157" y="170"/>
                </a:cubicBezTo>
                <a:cubicBezTo>
                  <a:pt x="135" y="148"/>
                  <a:pt x="155" y="152"/>
                  <a:pt x="127" y="128"/>
                </a:cubicBezTo>
                <a:cubicBezTo>
                  <a:pt x="117" y="119"/>
                  <a:pt x="102" y="117"/>
                  <a:pt x="91" y="110"/>
                </a:cubicBezTo>
                <a:cubicBezTo>
                  <a:pt x="79" y="145"/>
                  <a:pt x="112" y="158"/>
                  <a:pt x="139" y="176"/>
                </a:cubicBezTo>
                <a:cubicBezTo>
                  <a:pt x="159" y="207"/>
                  <a:pt x="200" y="230"/>
                  <a:pt x="229" y="254"/>
                </a:cubicBezTo>
                <a:cubicBezTo>
                  <a:pt x="245" y="268"/>
                  <a:pt x="253" y="279"/>
                  <a:pt x="265" y="296"/>
                </a:cubicBezTo>
                <a:cubicBezTo>
                  <a:pt x="269" y="302"/>
                  <a:pt x="282" y="319"/>
                  <a:pt x="277" y="314"/>
                </a:cubicBezTo>
                <a:cubicBezTo>
                  <a:pt x="244" y="281"/>
                  <a:pt x="216" y="249"/>
                  <a:pt x="181" y="218"/>
                </a:cubicBezTo>
                <a:cubicBezTo>
                  <a:pt x="173" y="211"/>
                  <a:pt x="166" y="204"/>
                  <a:pt x="157" y="200"/>
                </a:cubicBezTo>
                <a:cubicBezTo>
                  <a:pt x="146" y="194"/>
                  <a:pt x="121" y="188"/>
                  <a:pt x="121" y="188"/>
                </a:cubicBezTo>
                <a:cubicBezTo>
                  <a:pt x="71" y="205"/>
                  <a:pt x="61" y="225"/>
                  <a:pt x="37" y="272"/>
                </a:cubicBezTo>
                <a:cubicBezTo>
                  <a:pt x="34" y="278"/>
                  <a:pt x="30" y="285"/>
                  <a:pt x="25" y="290"/>
                </a:cubicBezTo>
                <a:cubicBezTo>
                  <a:pt x="20" y="295"/>
                  <a:pt x="0" y="302"/>
                  <a:pt x="7" y="302"/>
                </a:cubicBezTo>
                <a:cubicBezTo>
                  <a:pt x="12" y="302"/>
                  <a:pt x="81" y="259"/>
                  <a:pt x="91" y="254"/>
                </a:cubicBezTo>
                <a:cubicBezTo>
                  <a:pt x="104" y="247"/>
                  <a:pt x="127" y="230"/>
                  <a:pt x="127" y="230"/>
                </a:cubicBezTo>
                <a:cubicBezTo>
                  <a:pt x="164" y="242"/>
                  <a:pt x="168" y="251"/>
                  <a:pt x="199" y="272"/>
                </a:cubicBezTo>
                <a:cubicBezTo>
                  <a:pt x="217" y="299"/>
                  <a:pt x="261" y="316"/>
                  <a:pt x="289" y="332"/>
                </a:cubicBez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Freeform 35">
            <a:extLst>
              <a:ext uri="{FF2B5EF4-FFF2-40B4-BE49-F238E27FC236}">
                <a16:creationId xmlns:a16="http://schemas.microsoft.com/office/drawing/2014/main" id="{D4963763-D920-4469-A072-6CA3390CCB9E}"/>
              </a:ext>
            </a:extLst>
          </p:cNvPr>
          <p:cNvSpPr>
            <a:spLocks/>
          </p:cNvSpPr>
          <p:nvPr/>
        </p:nvSpPr>
        <p:spPr bwMode="auto">
          <a:xfrm>
            <a:off x="2209800" y="3124200"/>
            <a:ext cx="520700" cy="527050"/>
          </a:xfrm>
          <a:custGeom>
            <a:avLst/>
            <a:gdLst>
              <a:gd name="T0" fmla="*/ 289 w 328"/>
              <a:gd name="T1" fmla="*/ 332 h 332"/>
              <a:gd name="T2" fmla="*/ 247 w 328"/>
              <a:gd name="T3" fmla="*/ 200 h 332"/>
              <a:gd name="T4" fmla="*/ 193 w 328"/>
              <a:gd name="T5" fmla="*/ 92 h 332"/>
              <a:gd name="T6" fmla="*/ 187 w 328"/>
              <a:gd name="T7" fmla="*/ 62 h 332"/>
              <a:gd name="T8" fmla="*/ 193 w 328"/>
              <a:gd name="T9" fmla="*/ 80 h 332"/>
              <a:gd name="T10" fmla="*/ 223 w 328"/>
              <a:gd name="T11" fmla="*/ 110 h 332"/>
              <a:gd name="T12" fmla="*/ 259 w 328"/>
              <a:gd name="T13" fmla="*/ 164 h 332"/>
              <a:gd name="T14" fmla="*/ 277 w 328"/>
              <a:gd name="T15" fmla="*/ 200 h 332"/>
              <a:gd name="T16" fmla="*/ 295 w 328"/>
              <a:gd name="T17" fmla="*/ 308 h 332"/>
              <a:gd name="T18" fmla="*/ 265 w 328"/>
              <a:gd name="T19" fmla="*/ 8 h 332"/>
              <a:gd name="T20" fmla="*/ 271 w 328"/>
              <a:gd name="T21" fmla="*/ 32 h 332"/>
              <a:gd name="T22" fmla="*/ 277 w 328"/>
              <a:gd name="T23" fmla="*/ 188 h 332"/>
              <a:gd name="T24" fmla="*/ 289 w 328"/>
              <a:gd name="T25" fmla="*/ 224 h 332"/>
              <a:gd name="T26" fmla="*/ 295 w 328"/>
              <a:gd name="T27" fmla="*/ 314 h 332"/>
              <a:gd name="T28" fmla="*/ 277 w 328"/>
              <a:gd name="T29" fmla="*/ 296 h 332"/>
              <a:gd name="T30" fmla="*/ 265 w 328"/>
              <a:gd name="T31" fmla="*/ 278 h 332"/>
              <a:gd name="T32" fmla="*/ 187 w 328"/>
              <a:gd name="T33" fmla="*/ 200 h 332"/>
              <a:gd name="T34" fmla="*/ 157 w 328"/>
              <a:gd name="T35" fmla="*/ 170 h 332"/>
              <a:gd name="T36" fmla="*/ 127 w 328"/>
              <a:gd name="T37" fmla="*/ 128 h 332"/>
              <a:gd name="T38" fmla="*/ 91 w 328"/>
              <a:gd name="T39" fmla="*/ 110 h 332"/>
              <a:gd name="T40" fmla="*/ 139 w 328"/>
              <a:gd name="T41" fmla="*/ 176 h 332"/>
              <a:gd name="T42" fmla="*/ 229 w 328"/>
              <a:gd name="T43" fmla="*/ 254 h 332"/>
              <a:gd name="T44" fmla="*/ 265 w 328"/>
              <a:gd name="T45" fmla="*/ 296 h 332"/>
              <a:gd name="T46" fmla="*/ 277 w 328"/>
              <a:gd name="T47" fmla="*/ 314 h 332"/>
              <a:gd name="T48" fmla="*/ 181 w 328"/>
              <a:gd name="T49" fmla="*/ 218 h 332"/>
              <a:gd name="T50" fmla="*/ 157 w 328"/>
              <a:gd name="T51" fmla="*/ 200 h 332"/>
              <a:gd name="T52" fmla="*/ 121 w 328"/>
              <a:gd name="T53" fmla="*/ 188 h 332"/>
              <a:gd name="T54" fmla="*/ 37 w 328"/>
              <a:gd name="T55" fmla="*/ 272 h 332"/>
              <a:gd name="T56" fmla="*/ 25 w 328"/>
              <a:gd name="T57" fmla="*/ 290 h 332"/>
              <a:gd name="T58" fmla="*/ 7 w 328"/>
              <a:gd name="T59" fmla="*/ 302 h 332"/>
              <a:gd name="T60" fmla="*/ 91 w 328"/>
              <a:gd name="T61" fmla="*/ 254 h 332"/>
              <a:gd name="T62" fmla="*/ 127 w 328"/>
              <a:gd name="T63" fmla="*/ 230 h 332"/>
              <a:gd name="T64" fmla="*/ 199 w 328"/>
              <a:gd name="T65" fmla="*/ 272 h 332"/>
              <a:gd name="T66" fmla="*/ 289 w 328"/>
              <a:gd name="T67" fmla="*/ 332 h 3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8"/>
              <a:gd name="T103" fmla="*/ 0 h 332"/>
              <a:gd name="T104" fmla="*/ 328 w 328"/>
              <a:gd name="T105" fmla="*/ 332 h 33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8" h="332">
                <a:moveTo>
                  <a:pt x="289" y="332"/>
                </a:moveTo>
                <a:cubicBezTo>
                  <a:pt x="283" y="274"/>
                  <a:pt x="279" y="247"/>
                  <a:pt x="247" y="200"/>
                </a:cubicBezTo>
                <a:cubicBezTo>
                  <a:pt x="223" y="165"/>
                  <a:pt x="231" y="118"/>
                  <a:pt x="193" y="92"/>
                </a:cubicBezTo>
                <a:cubicBezTo>
                  <a:pt x="191" y="82"/>
                  <a:pt x="184" y="52"/>
                  <a:pt x="187" y="62"/>
                </a:cubicBezTo>
                <a:cubicBezTo>
                  <a:pt x="189" y="68"/>
                  <a:pt x="190" y="74"/>
                  <a:pt x="193" y="80"/>
                </a:cubicBezTo>
                <a:cubicBezTo>
                  <a:pt x="203" y="100"/>
                  <a:pt x="205" y="98"/>
                  <a:pt x="223" y="110"/>
                </a:cubicBezTo>
                <a:cubicBezTo>
                  <a:pt x="237" y="131"/>
                  <a:pt x="241" y="146"/>
                  <a:pt x="259" y="164"/>
                </a:cubicBezTo>
                <a:cubicBezTo>
                  <a:pt x="263" y="177"/>
                  <a:pt x="273" y="187"/>
                  <a:pt x="277" y="200"/>
                </a:cubicBezTo>
                <a:cubicBezTo>
                  <a:pt x="289" y="235"/>
                  <a:pt x="283" y="273"/>
                  <a:pt x="295" y="308"/>
                </a:cubicBezTo>
                <a:cubicBezTo>
                  <a:pt x="328" y="208"/>
                  <a:pt x="297" y="103"/>
                  <a:pt x="265" y="8"/>
                </a:cubicBezTo>
                <a:cubicBezTo>
                  <a:pt x="262" y="0"/>
                  <a:pt x="269" y="24"/>
                  <a:pt x="271" y="32"/>
                </a:cubicBezTo>
                <a:cubicBezTo>
                  <a:pt x="273" y="84"/>
                  <a:pt x="272" y="136"/>
                  <a:pt x="277" y="188"/>
                </a:cubicBezTo>
                <a:cubicBezTo>
                  <a:pt x="278" y="201"/>
                  <a:pt x="289" y="224"/>
                  <a:pt x="289" y="224"/>
                </a:cubicBezTo>
                <a:cubicBezTo>
                  <a:pt x="291" y="254"/>
                  <a:pt x="300" y="284"/>
                  <a:pt x="295" y="314"/>
                </a:cubicBezTo>
                <a:cubicBezTo>
                  <a:pt x="294" y="322"/>
                  <a:pt x="282" y="303"/>
                  <a:pt x="277" y="296"/>
                </a:cubicBezTo>
                <a:cubicBezTo>
                  <a:pt x="272" y="290"/>
                  <a:pt x="268" y="284"/>
                  <a:pt x="265" y="278"/>
                </a:cubicBezTo>
                <a:cubicBezTo>
                  <a:pt x="250" y="248"/>
                  <a:pt x="219" y="211"/>
                  <a:pt x="187" y="200"/>
                </a:cubicBezTo>
                <a:cubicBezTo>
                  <a:pt x="155" y="152"/>
                  <a:pt x="197" y="210"/>
                  <a:pt x="157" y="170"/>
                </a:cubicBezTo>
                <a:cubicBezTo>
                  <a:pt x="135" y="148"/>
                  <a:pt x="155" y="152"/>
                  <a:pt x="127" y="128"/>
                </a:cubicBezTo>
                <a:cubicBezTo>
                  <a:pt x="117" y="119"/>
                  <a:pt x="102" y="117"/>
                  <a:pt x="91" y="110"/>
                </a:cubicBezTo>
                <a:cubicBezTo>
                  <a:pt x="79" y="145"/>
                  <a:pt x="112" y="158"/>
                  <a:pt x="139" y="176"/>
                </a:cubicBezTo>
                <a:cubicBezTo>
                  <a:pt x="159" y="207"/>
                  <a:pt x="200" y="230"/>
                  <a:pt x="229" y="254"/>
                </a:cubicBezTo>
                <a:cubicBezTo>
                  <a:pt x="245" y="268"/>
                  <a:pt x="253" y="279"/>
                  <a:pt x="265" y="296"/>
                </a:cubicBezTo>
                <a:cubicBezTo>
                  <a:pt x="269" y="302"/>
                  <a:pt x="282" y="319"/>
                  <a:pt x="277" y="314"/>
                </a:cubicBezTo>
                <a:cubicBezTo>
                  <a:pt x="244" y="281"/>
                  <a:pt x="216" y="249"/>
                  <a:pt x="181" y="218"/>
                </a:cubicBezTo>
                <a:cubicBezTo>
                  <a:pt x="173" y="211"/>
                  <a:pt x="166" y="204"/>
                  <a:pt x="157" y="200"/>
                </a:cubicBezTo>
                <a:cubicBezTo>
                  <a:pt x="146" y="194"/>
                  <a:pt x="121" y="188"/>
                  <a:pt x="121" y="188"/>
                </a:cubicBezTo>
                <a:cubicBezTo>
                  <a:pt x="71" y="205"/>
                  <a:pt x="61" y="225"/>
                  <a:pt x="37" y="272"/>
                </a:cubicBezTo>
                <a:cubicBezTo>
                  <a:pt x="34" y="278"/>
                  <a:pt x="30" y="285"/>
                  <a:pt x="25" y="290"/>
                </a:cubicBezTo>
                <a:cubicBezTo>
                  <a:pt x="20" y="295"/>
                  <a:pt x="0" y="302"/>
                  <a:pt x="7" y="302"/>
                </a:cubicBezTo>
                <a:cubicBezTo>
                  <a:pt x="12" y="302"/>
                  <a:pt x="81" y="259"/>
                  <a:pt x="91" y="254"/>
                </a:cubicBezTo>
                <a:cubicBezTo>
                  <a:pt x="104" y="247"/>
                  <a:pt x="127" y="230"/>
                  <a:pt x="127" y="230"/>
                </a:cubicBezTo>
                <a:cubicBezTo>
                  <a:pt x="164" y="242"/>
                  <a:pt x="168" y="251"/>
                  <a:pt x="199" y="272"/>
                </a:cubicBezTo>
                <a:cubicBezTo>
                  <a:pt x="217" y="299"/>
                  <a:pt x="261" y="316"/>
                  <a:pt x="289" y="332"/>
                </a:cubicBez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19" name="Object 36">
            <a:extLst>
              <a:ext uri="{FF2B5EF4-FFF2-40B4-BE49-F238E27FC236}">
                <a16:creationId xmlns:a16="http://schemas.microsoft.com/office/drawing/2014/main" id="{6EA80FE9-610A-43D1-A330-45E0296D2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819400"/>
          <a:ext cx="546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Clip" r:id="rId5" imgW="831600" imgH="889560" progId="MS_ClipArt_Gallery.2">
                  <p:embed/>
                </p:oleObj>
              </mc:Choice>
              <mc:Fallback>
                <p:oleObj name="Clip" r:id="rId5" imgW="831600" imgH="889560" progId="MS_ClipArt_Gallery.2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46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0" name="Object 37">
            <a:extLst>
              <a:ext uri="{FF2B5EF4-FFF2-40B4-BE49-F238E27FC236}">
                <a16:creationId xmlns:a16="http://schemas.microsoft.com/office/drawing/2014/main" id="{C694E205-0799-4628-A7CC-56CC4E176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2895600"/>
          <a:ext cx="546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Clip" r:id="rId6" imgW="831600" imgH="889560" progId="MS_ClipArt_Gallery.2">
                  <p:embed/>
                </p:oleObj>
              </mc:Choice>
              <mc:Fallback>
                <p:oleObj name="Clip" r:id="rId6" imgW="831600" imgH="889560" progId="MS_ClipArt_Gallery.2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895600"/>
                        <a:ext cx="546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1" name="Freeform 38">
            <a:extLst>
              <a:ext uri="{FF2B5EF4-FFF2-40B4-BE49-F238E27FC236}">
                <a16:creationId xmlns:a16="http://schemas.microsoft.com/office/drawing/2014/main" id="{4934A93B-4E32-40E0-8015-AEDDA7BC0032}"/>
              </a:ext>
            </a:extLst>
          </p:cNvPr>
          <p:cNvSpPr>
            <a:spLocks/>
          </p:cNvSpPr>
          <p:nvPr/>
        </p:nvSpPr>
        <p:spPr bwMode="auto">
          <a:xfrm>
            <a:off x="5943600" y="3124200"/>
            <a:ext cx="596900" cy="654050"/>
          </a:xfrm>
          <a:custGeom>
            <a:avLst/>
            <a:gdLst>
              <a:gd name="T0" fmla="*/ 138 w 376"/>
              <a:gd name="T1" fmla="*/ 405 h 412"/>
              <a:gd name="T2" fmla="*/ 150 w 376"/>
              <a:gd name="T3" fmla="*/ 381 h 412"/>
              <a:gd name="T4" fmla="*/ 162 w 376"/>
              <a:gd name="T5" fmla="*/ 345 h 412"/>
              <a:gd name="T6" fmla="*/ 78 w 376"/>
              <a:gd name="T7" fmla="*/ 207 h 412"/>
              <a:gd name="T8" fmla="*/ 24 w 376"/>
              <a:gd name="T9" fmla="*/ 213 h 412"/>
              <a:gd name="T10" fmla="*/ 6 w 376"/>
              <a:gd name="T11" fmla="*/ 231 h 412"/>
              <a:gd name="T12" fmla="*/ 36 w 376"/>
              <a:gd name="T13" fmla="*/ 225 h 412"/>
              <a:gd name="T14" fmla="*/ 162 w 376"/>
              <a:gd name="T15" fmla="*/ 225 h 412"/>
              <a:gd name="T16" fmla="*/ 162 w 376"/>
              <a:gd name="T17" fmla="*/ 399 h 412"/>
              <a:gd name="T18" fmla="*/ 174 w 376"/>
              <a:gd name="T19" fmla="*/ 375 h 412"/>
              <a:gd name="T20" fmla="*/ 192 w 376"/>
              <a:gd name="T21" fmla="*/ 321 h 412"/>
              <a:gd name="T22" fmla="*/ 168 w 376"/>
              <a:gd name="T23" fmla="*/ 105 h 412"/>
              <a:gd name="T24" fmla="*/ 168 w 376"/>
              <a:gd name="T25" fmla="*/ 183 h 412"/>
              <a:gd name="T26" fmla="*/ 174 w 376"/>
              <a:gd name="T27" fmla="*/ 261 h 412"/>
              <a:gd name="T28" fmla="*/ 180 w 376"/>
              <a:gd name="T29" fmla="*/ 387 h 412"/>
              <a:gd name="T30" fmla="*/ 228 w 376"/>
              <a:gd name="T31" fmla="*/ 321 h 412"/>
              <a:gd name="T32" fmla="*/ 282 w 376"/>
              <a:gd name="T33" fmla="*/ 147 h 412"/>
              <a:gd name="T34" fmla="*/ 318 w 376"/>
              <a:gd name="T35" fmla="*/ 81 h 412"/>
              <a:gd name="T36" fmla="*/ 324 w 376"/>
              <a:gd name="T37" fmla="*/ 63 h 412"/>
              <a:gd name="T38" fmla="*/ 312 w 376"/>
              <a:gd name="T39" fmla="*/ 81 h 412"/>
              <a:gd name="T40" fmla="*/ 294 w 376"/>
              <a:gd name="T41" fmla="*/ 99 h 412"/>
              <a:gd name="T42" fmla="*/ 258 w 376"/>
              <a:gd name="T43" fmla="*/ 177 h 412"/>
              <a:gd name="T44" fmla="*/ 198 w 376"/>
              <a:gd name="T45" fmla="*/ 327 h 412"/>
              <a:gd name="T46" fmla="*/ 186 w 376"/>
              <a:gd name="T47" fmla="*/ 345 h 412"/>
              <a:gd name="T48" fmla="*/ 174 w 376"/>
              <a:gd name="T49" fmla="*/ 381 h 412"/>
              <a:gd name="T50" fmla="*/ 168 w 376"/>
              <a:gd name="T51" fmla="*/ 399 h 412"/>
              <a:gd name="T52" fmla="*/ 186 w 376"/>
              <a:gd name="T53" fmla="*/ 363 h 412"/>
              <a:gd name="T54" fmla="*/ 228 w 376"/>
              <a:gd name="T55" fmla="*/ 255 h 412"/>
              <a:gd name="T56" fmla="*/ 258 w 376"/>
              <a:gd name="T57" fmla="*/ 99 h 412"/>
              <a:gd name="T58" fmla="*/ 276 w 376"/>
              <a:gd name="T59" fmla="*/ 33 h 412"/>
              <a:gd name="T60" fmla="*/ 282 w 376"/>
              <a:gd name="T61" fmla="*/ 9 h 412"/>
              <a:gd name="T62" fmla="*/ 264 w 376"/>
              <a:gd name="T63" fmla="*/ 27 h 412"/>
              <a:gd name="T64" fmla="*/ 216 w 376"/>
              <a:gd name="T65" fmla="*/ 117 h 412"/>
              <a:gd name="T66" fmla="*/ 210 w 376"/>
              <a:gd name="T67" fmla="*/ 303 h 412"/>
              <a:gd name="T68" fmla="*/ 198 w 376"/>
              <a:gd name="T69" fmla="*/ 357 h 412"/>
              <a:gd name="T70" fmla="*/ 186 w 376"/>
              <a:gd name="T71" fmla="*/ 393 h 412"/>
              <a:gd name="T72" fmla="*/ 180 w 376"/>
              <a:gd name="T73" fmla="*/ 411 h 412"/>
              <a:gd name="T74" fmla="*/ 246 w 376"/>
              <a:gd name="T75" fmla="*/ 393 h 412"/>
              <a:gd name="T76" fmla="*/ 306 w 376"/>
              <a:gd name="T77" fmla="*/ 303 h 412"/>
              <a:gd name="T78" fmla="*/ 372 w 376"/>
              <a:gd name="T79" fmla="*/ 159 h 412"/>
              <a:gd name="T80" fmla="*/ 354 w 376"/>
              <a:gd name="T81" fmla="*/ 165 h 412"/>
              <a:gd name="T82" fmla="*/ 300 w 376"/>
              <a:gd name="T83" fmla="*/ 231 h 412"/>
              <a:gd name="T84" fmla="*/ 240 w 376"/>
              <a:gd name="T85" fmla="*/ 369 h 412"/>
              <a:gd name="T86" fmla="*/ 234 w 376"/>
              <a:gd name="T87" fmla="*/ 387 h 412"/>
              <a:gd name="T88" fmla="*/ 222 w 376"/>
              <a:gd name="T89" fmla="*/ 405 h 412"/>
              <a:gd name="T90" fmla="*/ 240 w 376"/>
              <a:gd name="T91" fmla="*/ 387 h 412"/>
              <a:gd name="T92" fmla="*/ 282 w 376"/>
              <a:gd name="T93" fmla="*/ 333 h 412"/>
              <a:gd name="T94" fmla="*/ 306 w 376"/>
              <a:gd name="T95" fmla="*/ 273 h 412"/>
              <a:gd name="T96" fmla="*/ 318 w 376"/>
              <a:gd name="T97" fmla="*/ 237 h 412"/>
              <a:gd name="T98" fmla="*/ 288 w 376"/>
              <a:gd name="T99" fmla="*/ 195 h 412"/>
              <a:gd name="T100" fmla="*/ 240 w 376"/>
              <a:gd name="T101" fmla="*/ 267 h 412"/>
              <a:gd name="T102" fmla="*/ 204 w 376"/>
              <a:gd name="T103" fmla="*/ 363 h 412"/>
              <a:gd name="T104" fmla="*/ 186 w 376"/>
              <a:gd name="T105" fmla="*/ 399 h 412"/>
              <a:gd name="T106" fmla="*/ 204 w 376"/>
              <a:gd name="T107" fmla="*/ 393 h 412"/>
              <a:gd name="T108" fmla="*/ 294 w 376"/>
              <a:gd name="T109" fmla="*/ 285 h 412"/>
              <a:gd name="T110" fmla="*/ 330 w 376"/>
              <a:gd name="T111" fmla="*/ 195 h 412"/>
              <a:gd name="T112" fmla="*/ 282 w 376"/>
              <a:gd name="T113" fmla="*/ 231 h 412"/>
              <a:gd name="T114" fmla="*/ 270 w 376"/>
              <a:gd name="T115" fmla="*/ 249 h 412"/>
              <a:gd name="T116" fmla="*/ 222 w 376"/>
              <a:gd name="T117" fmla="*/ 357 h 412"/>
              <a:gd name="T118" fmla="*/ 210 w 376"/>
              <a:gd name="T119" fmla="*/ 393 h 412"/>
              <a:gd name="T120" fmla="*/ 192 w 376"/>
              <a:gd name="T121" fmla="*/ 399 h 412"/>
              <a:gd name="T122" fmla="*/ 192 w 376"/>
              <a:gd name="T123" fmla="*/ 411 h 4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6"/>
              <a:gd name="T187" fmla="*/ 0 h 412"/>
              <a:gd name="T188" fmla="*/ 376 w 376"/>
              <a:gd name="T189" fmla="*/ 412 h 4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6" h="412">
                <a:moveTo>
                  <a:pt x="138" y="405"/>
                </a:moveTo>
                <a:cubicBezTo>
                  <a:pt x="142" y="397"/>
                  <a:pt x="147" y="389"/>
                  <a:pt x="150" y="381"/>
                </a:cubicBezTo>
                <a:cubicBezTo>
                  <a:pt x="155" y="369"/>
                  <a:pt x="162" y="345"/>
                  <a:pt x="162" y="345"/>
                </a:cubicBezTo>
                <a:cubicBezTo>
                  <a:pt x="155" y="257"/>
                  <a:pt x="165" y="229"/>
                  <a:pt x="78" y="207"/>
                </a:cubicBezTo>
                <a:cubicBezTo>
                  <a:pt x="60" y="209"/>
                  <a:pt x="41" y="207"/>
                  <a:pt x="24" y="213"/>
                </a:cubicBezTo>
                <a:cubicBezTo>
                  <a:pt x="16" y="216"/>
                  <a:pt x="0" y="225"/>
                  <a:pt x="6" y="231"/>
                </a:cubicBezTo>
                <a:cubicBezTo>
                  <a:pt x="13" y="238"/>
                  <a:pt x="26" y="227"/>
                  <a:pt x="36" y="225"/>
                </a:cubicBezTo>
                <a:cubicBezTo>
                  <a:pt x="74" y="199"/>
                  <a:pt x="120" y="211"/>
                  <a:pt x="162" y="225"/>
                </a:cubicBezTo>
                <a:cubicBezTo>
                  <a:pt x="186" y="298"/>
                  <a:pt x="152" y="189"/>
                  <a:pt x="162" y="399"/>
                </a:cubicBezTo>
                <a:cubicBezTo>
                  <a:pt x="162" y="408"/>
                  <a:pt x="171" y="383"/>
                  <a:pt x="174" y="375"/>
                </a:cubicBezTo>
                <a:cubicBezTo>
                  <a:pt x="181" y="357"/>
                  <a:pt x="192" y="321"/>
                  <a:pt x="192" y="321"/>
                </a:cubicBezTo>
                <a:cubicBezTo>
                  <a:pt x="188" y="222"/>
                  <a:pt x="194" y="182"/>
                  <a:pt x="168" y="105"/>
                </a:cubicBezTo>
                <a:cubicBezTo>
                  <a:pt x="159" y="21"/>
                  <a:pt x="158" y="0"/>
                  <a:pt x="168" y="183"/>
                </a:cubicBezTo>
                <a:cubicBezTo>
                  <a:pt x="169" y="209"/>
                  <a:pt x="172" y="235"/>
                  <a:pt x="174" y="261"/>
                </a:cubicBezTo>
                <a:cubicBezTo>
                  <a:pt x="176" y="303"/>
                  <a:pt x="178" y="345"/>
                  <a:pt x="180" y="387"/>
                </a:cubicBezTo>
                <a:cubicBezTo>
                  <a:pt x="206" y="370"/>
                  <a:pt x="206" y="343"/>
                  <a:pt x="228" y="321"/>
                </a:cubicBezTo>
                <a:cubicBezTo>
                  <a:pt x="243" y="262"/>
                  <a:pt x="258" y="203"/>
                  <a:pt x="282" y="147"/>
                </a:cubicBezTo>
                <a:cubicBezTo>
                  <a:pt x="292" y="124"/>
                  <a:pt x="308" y="104"/>
                  <a:pt x="318" y="81"/>
                </a:cubicBezTo>
                <a:cubicBezTo>
                  <a:pt x="320" y="75"/>
                  <a:pt x="330" y="63"/>
                  <a:pt x="324" y="63"/>
                </a:cubicBezTo>
                <a:cubicBezTo>
                  <a:pt x="317" y="63"/>
                  <a:pt x="317" y="75"/>
                  <a:pt x="312" y="81"/>
                </a:cubicBezTo>
                <a:cubicBezTo>
                  <a:pt x="307" y="88"/>
                  <a:pt x="300" y="93"/>
                  <a:pt x="294" y="99"/>
                </a:cubicBezTo>
                <a:cubicBezTo>
                  <a:pt x="287" y="127"/>
                  <a:pt x="274" y="153"/>
                  <a:pt x="258" y="177"/>
                </a:cubicBezTo>
                <a:cubicBezTo>
                  <a:pt x="245" y="230"/>
                  <a:pt x="222" y="279"/>
                  <a:pt x="198" y="327"/>
                </a:cubicBezTo>
                <a:cubicBezTo>
                  <a:pt x="195" y="333"/>
                  <a:pt x="189" y="338"/>
                  <a:pt x="186" y="345"/>
                </a:cubicBezTo>
                <a:cubicBezTo>
                  <a:pt x="181" y="357"/>
                  <a:pt x="178" y="369"/>
                  <a:pt x="174" y="381"/>
                </a:cubicBezTo>
                <a:cubicBezTo>
                  <a:pt x="172" y="387"/>
                  <a:pt x="168" y="399"/>
                  <a:pt x="168" y="399"/>
                </a:cubicBezTo>
                <a:cubicBezTo>
                  <a:pt x="168" y="399"/>
                  <a:pt x="179" y="374"/>
                  <a:pt x="186" y="363"/>
                </a:cubicBezTo>
                <a:cubicBezTo>
                  <a:pt x="196" y="324"/>
                  <a:pt x="220" y="296"/>
                  <a:pt x="228" y="255"/>
                </a:cubicBezTo>
                <a:cubicBezTo>
                  <a:pt x="239" y="202"/>
                  <a:pt x="243" y="150"/>
                  <a:pt x="258" y="99"/>
                </a:cubicBezTo>
                <a:cubicBezTo>
                  <a:pt x="282" y="19"/>
                  <a:pt x="260" y="103"/>
                  <a:pt x="276" y="33"/>
                </a:cubicBezTo>
                <a:cubicBezTo>
                  <a:pt x="278" y="25"/>
                  <a:pt x="289" y="13"/>
                  <a:pt x="282" y="9"/>
                </a:cubicBezTo>
                <a:cubicBezTo>
                  <a:pt x="274" y="5"/>
                  <a:pt x="269" y="20"/>
                  <a:pt x="264" y="27"/>
                </a:cubicBezTo>
                <a:cubicBezTo>
                  <a:pt x="244" y="53"/>
                  <a:pt x="226" y="86"/>
                  <a:pt x="216" y="117"/>
                </a:cubicBezTo>
                <a:cubicBezTo>
                  <a:pt x="214" y="179"/>
                  <a:pt x="214" y="241"/>
                  <a:pt x="210" y="303"/>
                </a:cubicBezTo>
                <a:cubicBezTo>
                  <a:pt x="209" y="321"/>
                  <a:pt x="202" y="339"/>
                  <a:pt x="198" y="357"/>
                </a:cubicBezTo>
                <a:cubicBezTo>
                  <a:pt x="195" y="369"/>
                  <a:pt x="190" y="381"/>
                  <a:pt x="186" y="393"/>
                </a:cubicBezTo>
                <a:cubicBezTo>
                  <a:pt x="184" y="399"/>
                  <a:pt x="174" y="412"/>
                  <a:pt x="180" y="411"/>
                </a:cubicBezTo>
                <a:cubicBezTo>
                  <a:pt x="202" y="407"/>
                  <a:pt x="246" y="393"/>
                  <a:pt x="246" y="393"/>
                </a:cubicBezTo>
                <a:cubicBezTo>
                  <a:pt x="262" y="369"/>
                  <a:pt x="297" y="331"/>
                  <a:pt x="306" y="303"/>
                </a:cubicBezTo>
                <a:cubicBezTo>
                  <a:pt x="323" y="251"/>
                  <a:pt x="342" y="204"/>
                  <a:pt x="372" y="159"/>
                </a:cubicBezTo>
                <a:cubicBezTo>
                  <a:pt x="376" y="154"/>
                  <a:pt x="360" y="163"/>
                  <a:pt x="354" y="165"/>
                </a:cubicBezTo>
                <a:cubicBezTo>
                  <a:pt x="332" y="187"/>
                  <a:pt x="324" y="215"/>
                  <a:pt x="300" y="231"/>
                </a:cubicBezTo>
                <a:cubicBezTo>
                  <a:pt x="260" y="291"/>
                  <a:pt x="262" y="302"/>
                  <a:pt x="240" y="369"/>
                </a:cubicBezTo>
                <a:cubicBezTo>
                  <a:pt x="238" y="375"/>
                  <a:pt x="237" y="381"/>
                  <a:pt x="234" y="387"/>
                </a:cubicBezTo>
                <a:cubicBezTo>
                  <a:pt x="231" y="393"/>
                  <a:pt x="215" y="405"/>
                  <a:pt x="222" y="405"/>
                </a:cubicBezTo>
                <a:cubicBezTo>
                  <a:pt x="230" y="405"/>
                  <a:pt x="235" y="394"/>
                  <a:pt x="240" y="387"/>
                </a:cubicBezTo>
                <a:cubicBezTo>
                  <a:pt x="290" y="322"/>
                  <a:pt x="241" y="374"/>
                  <a:pt x="282" y="333"/>
                </a:cubicBezTo>
                <a:cubicBezTo>
                  <a:pt x="289" y="311"/>
                  <a:pt x="299" y="295"/>
                  <a:pt x="306" y="273"/>
                </a:cubicBezTo>
                <a:cubicBezTo>
                  <a:pt x="310" y="261"/>
                  <a:pt x="318" y="237"/>
                  <a:pt x="318" y="237"/>
                </a:cubicBezTo>
                <a:cubicBezTo>
                  <a:pt x="308" y="208"/>
                  <a:pt x="325" y="183"/>
                  <a:pt x="288" y="195"/>
                </a:cubicBezTo>
                <a:cubicBezTo>
                  <a:pt x="265" y="218"/>
                  <a:pt x="257" y="241"/>
                  <a:pt x="240" y="267"/>
                </a:cubicBezTo>
                <a:cubicBezTo>
                  <a:pt x="231" y="302"/>
                  <a:pt x="220" y="332"/>
                  <a:pt x="204" y="363"/>
                </a:cubicBezTo>
                <a:cubicBezTo>
                  <a:pt x="204" y="364"/>
                  <a:pt x="181" y="394"/>
                  <a:pt x="186" y="399"/>
                </a:cubicBezTo>
                <a:cubicBezTo>
                  <a:pt x="190" y="403"/>
                  <a:pt x="198" y="395"/>
                  <a:pt x="204" y="393"/>
                </a:cubicBezTo>
                <a:cubicBezTo>
                  <a:pt x="231" y="366"/>
                  <a:pt x="282" y="321"/>
                  <a:pt x="294" y="285"/>
                </a:cubicBezTo>
                <a:cubicBezTo>
                  <a:pt x="305" y="253"/>
                  <a:pt x="312" y="223"/>
                  <a:pt x="330" y="195"/>
                </a:cubicBezTo>
                <a:cubicBezTo>
                  <a:pt x="293" y="170"/>
                  <a:pt x="293" y="197"/>
                  <a:pt x="282" y="231"/>
                </a:cubicBezTo>
                <a:cubicBezTo>
                  <a:pt x="280" y="238"/>
                  <a:pt x="273" y="242"/>
                  <a:pt x="270" y="249"/>
                </a:cubicBezTo>
                <a:cubicBezTo>
                  <a:pt x="253" y="288"/>
                  <a:pt x="253" y="326"/>
                  <a:pt x="222" y="357"/>
                </a:cubicBezTo>
                <a:cubicBezTo>
                  <a:pt x="218" y="369"/>
                  <a:pt x="214" y="381"/>
                  <a:pt x="210" y="393"/>
                </a:cubicBezTo>
                <a:cubicBezTo>
                  <a:pt x="208" y="399"/>
                  <a:pt x="196" y="395"/>
                  <a:pt x="192" y="399"/>
                </a:cubicBezTo>
                <a:cubicBezTo>
                  <a:pt x="189" y="402"/>
                  <a:pt x="192" y="407"/>
                  <a:pt x="192" y="411"/>
                </a:cubicBezTo>
              </a:path>
            </a:pathLst>
          </a:custGeom>
          <a:gradFill rotWithShape="0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22" name="Object 39">
            <a:extLst>
              <a:ext uri="{FF2B5EF4-FFF2-40B4-BE49-F238E27FC236}">
                <a16:creationId xmlns:a16="http://schemas.microsoft.com/office/drawing/2014/main" id="{764EA91D-D5EB-4D9A-9691-660E23A093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438400"/>
          <a:ext cx="831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Clip" r:id="rId7" imgW="831600" imgH="889560" progId="MS_ClipArt_Gallery.2">
                  <p:embed/>
                </p:oleObj>
              </mc:Choice>
              <mc:Fallback>
                <p:oleObj name="Clip" r:id="rId7" imgW="831600" imgH="889560" progId="MS_ClipArt_Gallery.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8318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3" name="Freeform 40">
            <a:extLst>
              <a:ext uri="{FF2B5EF4-FFF2-40B4-BE49-F238E27FC236}">
                <a16:creationId xmlns:a16="http://schemas.microsoft.com/office/drawing/2014/main" id="{1CF81C1E-F84D-48B0-B019-2D1E1F55C9D5}"/>
              </a:ext>
            </a:extLst>
          </p:cNvPr>
          <p:cNvSpPr>
            <a:spLocks/>
          </p:cNvSpPr>
          <p:nvPr/>
        </p:nvSpPr>
        <p:spPr bwMode="auto">
          <a:xfrm>
            <a:off x="2971800" y="2895600"/>
            <a:ext cx="547688" cy="795338"/>
          </a:xfrm>
          <a:custGeom>
            <a:avLst/>
            <a:gdLst>
              <a:gd name="T0" fmla="*/ 162 w 345"/>
              <a:gd name="T1" fmla="*/ 501 h 501"/>
              <a:gd name="T2" fmla="*/ 162 w 345"/>
              <a:gd name="T3" fmla="*/ 291 h 501"/>
              <a:gd name="T4" fmla="*/ 126 w 345"/>
              <a:gd name="T5" fmla="*/ 279 h 501"/>
              <a:gd name="T6" fmla="*/ 66 w 345"/>
              <a:gd name="T7" fmla="*/ 291 h 501"/>
              <a:gd name="T8" fmla="*/ 54 w 345"/>
              <a:gd name="T9" fmla="*/ 309 h 501"/>
              <a:gd name="T10" fmla="*/ 18 w 345"/>
              <a:gd name="T11" fmla="*/ 333 h 501"/>
              <a:gd name="T12" fmla="*/ 0 w 345"/>
              <a:gd name="T13" fmla="*/ 345 h 501"/>
              <a:gd name="T14" fmla="*/ 78 w 345"/>
              <a:gd name="T15" fmla="*/ 273 h 501"/>
              <a:gd name="T16" fmla="*/ 114 w 345"/>
              <a:gd name="T17" fmla="*/ 261 h 501"/>
              <a:gd name="T18" fmla="*/ 186 w 345"/>
              <a:gd name="T19" fmla="*/ 321 h 501"/>
              <a:gd name="T20" fmla="*/ 180 w 345"/>
              <a:gd name="T21" fmla="*/ 441 h 501"/>
              <a:gd name="T22" fmla="*/ 174 w 345"/>
              <a:gd name="T23" fmla="*/ 459 h 501"/>
              <a:gd name="T24" fmla="*/ 198 w 345"/>
              <a:gd name="T25" fmla="*/ 423 h 501"/>
              <a:gd name="T26" fmla="*/ 204 w 345"/>
              <a:gd name="T27" fmla="*/ 327 h 501"/>
              <a:gd name="T28" fmla="*/ 312 w 345"/>
              <a:gd name="T29" fmla="*/ 123 h 501"/>
              <a:gd name="T30" fmla="*/ 336 w 345"/>
              <a:gd name="T31" fmla="*/ 105 h 501"/>
              <a:gd name="T32" fmla="*/ 282 w 345"/>
              <a:gd name="T33" fmla="*/ 135 h 501"/>
              <a:gd name="T34" fmla="*/ 222 w 345"/>
              <a:gd name="T35" fmla="*/ 207 h 501"/>
              <a:gd name="T36" fmla="*/ 192 w 345"/>
              <a:gd name="T37" fmla="*/ 267 h 501"/>
              <a:gd name="T38" fmla="*/ 192 w 345"/>
              <a:gd name="T39" fmla="*/ 267 h 501"/>
              <a:gd name="T40" fmla="*/ 186 w 345"/>
              <a:gd name="T41" fmla="*/ 285 h 501"/>
              <a:gd name="T42" fmla="*/ 174 w 345"/>
              <a:gd name="T43" fmla="*/ 303 h 501"/>
              <a:gd name="T44" fmla="*/ 228 w 345"/>
              <a:gd name="T45" fmla="*/ 207 h 501"/>
              <a:gd name="T46" fmla="*/ 240 w 345"/>
              <a:gd name="T47" fmla="*/ 171 h 501"/>
              <a:gd name="T48" fmla="*/ 258 w 345"/>
              <a:gd name="T49" fmla="*/ 21 h 501"/>
              <a:gd name="T50" fmla="*/ 210 w 345"/>
              <a:gd name="T51" fmla="*/ 45 h 501"/>
              <a:gd name="T52" fmla="*/ 204 w 345"/>
              <a:gd name="T53" fmla="*/ 183 h 501"/>
              <a:gd name="T54" fmla="*/ 198 w 345"/>
              <a:gd name="T55" fmla="*/ 207 h 501"/>
              <a:gd name="T56" fmla="*/ 192 w 345"/>
              <a:gd name="T57" fmla="*/ 183 h 501"/>
              <a:gd name="T58" fmla="*/ 174 w 345"/>
              <a:gd name="T59" fmla="*/ 171 h 501"/>
              <a:gd name="T60" fmla="*/ 108 w 345"/>
              <a:gd name="T61" fmla="*/ 123 h 501"/>
              <a:gd name="T62" fmla="*/ 72 w 345"/>
              <a:gd name="T63" fmla="*/ 111 h 501"/>
              <a:gd name="T64" fmla="*/ 162 w 345"/>
              <a:gd name="T65" fmla="*/ 171 h 501"/>
              <a:gd name="T66" fmla="*/ 186 w 345"/>
              <a:gd name="T67" fmla="*/ 291 h 5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5"/>
              <a:gd name="T103" fmla="*/ 0 h 501"/>
              <a:gd name="T104" fmla="*/ 345 w 345"/>
              <a:gd name="T105" fmla="*/ 501 h 5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5" h="501">
                <a:moveTo>
                  <a:pt x="162" y="501"/>
                </a:moveTo>
                <a:cubicBezTo>
                  <a:pt x="181" y="427"/>
                  <a:pt x="187" y="410"/>
                  <a:pt x="162" y="291"/>
                </a:cubicBezTo>
                <a:cubicBezTo>
                  <a:pt x="159" y="279"/>
                  <a:pt x="126" y="279"/>
                  <a:pt x="126" y="279"/>
                </a:cubicBezTo>
                <a:cubicBezTo>
                  <a:pt x="106" y="282"/>
                  <a:pt x="82" y="278"/>
                  <a:pt x="66" y="291"/>
                </a:cubicBezTo>
                <a:cubicBezTo>
                  <a:pt x="60" y="296"/>
                  <a:pt x="59" y="304"/>
                  <a:pt x="54" y="309"/>
                </a:cubicBezTo>
                <a:cubicBezTo>
                  <a:pt x="43" y="318"/>
                  <a:pt x="30" y="325"/>
                  <a:pt x="18" y="333"/>
                </a:cubicBezTo>
                <a:cubicBezTo>
                  <a:pt x="12" y="337"/>
                  <a:pt x="0" y="345"/>
                  <a:pt x="0" y="345"/>
                </a:cubicBezTo>
                <a:cubicBezTo>
                  <a:pt x="14" y="324"/>
                  <a:pt x="56" y="280"/>
                  <a:pt x="78" y="273"/>
                </a:cubicBezTo>
                <a:cubicBezTo>
                  <a:pt x="90" y="269"/>
                  <a:pt x="114" y="261"/>
                  <a:pt x="114" y="261"/>
                </a:cubicBezTo>
                <a:cubicBezTo>
                  <a:pt x="188" y="268"/>
                  <a:pt x="186" y="246"/>
                  <a:pt x="186" y="321"/>
                </a:cubicBezTo>
                <a:cubicBezTo>
                  <a:pt x="186" y="361"/>
                  <a:pt x="183" y="401"/>
                  <a:pt x="180" y="441"/>
                </a:cubicBezTo>
                <a:cubicBezTo>
                  <a:pt x="179" y="447"/>
                  <a:pt x="170" y="463"/>
                  <a:pt x="174" y="459"/>
                </a:cubicBezTo>
                <a:cubicBezTo>
                  <a:pt x="184" y="449"/>
                  <a:pt x="198" y="423"/>
                  <a:pt x="198" y="423"/>
                </a:cubicBezTo>
                <a:cubicBezTo>
                  <a:pt x="205" y="381"/>
                  <a:pt x="210" y="371"/>
                  <a:pt x="204" y="327"/>
                </a:cubicBezTo>
                <a:cubicBezTo>
                  <a:pt x="223" y="251"/>
                  <a:pt x="220" y="154"/>
                  <a:pt x="312" y="123"/>
                </a:cubicBezTo>
                <a:cubicBezTo>
                  <a:pt x="320" y="117"/>
                  <a:pt x="345" y="102"/>
                  <a:pt x="336" y="105"/>
                </a:cubicBezTo>
                <a:cubicBezTo>
                  <a:pt x="304" y="116"/>
                  <a:pt x="323" y="107"/>
                  <a:pt x="282" y="135"/>
                </a:cubicBezTo>
                <a:cubicBezTo>
                  <a:pt x="260" y="150"/>
                  <a:pt x="237" y="185"/>
                  <a:pt x="222" y="207"/>
                </a:cubicBezTo>
                <a:lnTo>
                  <a:pt x="192" y="267"/>
                </a:lnTo>
                <a:cubicBezTo>
                  <a:pt x="192" y="267"/>
                  <a:pt x="192" y="267"/>
                  <a:pt x="192" y="267"/>
                </a:cubicBezTo>
                <a:cubicBezTo>
                  <a:pt x="190" y="273"/>
                  <a:pt x="189" y="279"/>
                  <a:pt x="186" y="285"/>
                </a:cubicBezTo>
                <a:cubicBezTo>
                  <a:pt x="183" y="291"/>
                  <a:pt x="169" y="308"/>
                  <a:pt x="174" y="303"/>
                </a:cubicBezTo>
                <a:cubicBezTo>
                  <a:pt x="202" y="275"/>
                  <a:pt x="216" y="243"/>
                  <a:pt x="228" y="207"/>
                </a:cubicBezTo>
                <a:cubicBezTo>
                  <a:pt x="232" y="195"/>
                  <a:pt x="240" y="171"/>
                  <a:pt x="240" y="171"/>
                </a:cubicBezTo>
                <a:cubicBezTo>
                  <a:pt x="244" y="110"/>
                  <a:pt x="247" y="75"/>
                  <a:pt x="258" y="21"/>
                </a:cubicBezTo>
                <a:cubicBezTo>
                  <a:pt x="227" y="0"/>
                  <a:pt x="235" y="20"/>
                  <a:pt x="210" y="45"/>
                </a:cubicBezTo>
                <a:cubicBezTo>
                  <a:pt x="208" y="91"/>
                  <a:pt x="207" y="137"/>
                  <a:pt x="204" y="183"/>
                </a:cubicBezTo>
                <a:cubicBezTo>
                  <a:pt x="203" y="191"/>
                  <a:pt x="206" y="207"/>
                  <a:pt x="198" y="207"/>
                </a:cubicBezTo>
                <a:cubicBezTo>
                  <a:pt x="190" y="207"/>
                  <a:pt x="197" y="190"/>
                  <a:pt x="192" y="183"/>
                </a:cubicBezTo>
                <a:cubicBezTo>
                  <a:pt x="188" y="177"/>
                  <a:pt x="180" y="175"/>
                  <a:pt x="174" y="171"/>
                </a:cubicBezTo>
                <a:cubicBezTo>
                  <a:pt x="158" y="147"/>
                  <a:pt x="134" y="140"/>
                  <a:pt x="108" y="123"/>
                </a:cubicBezTo>
                <a:cubicBezTo>
                  <a:pt x="97" y="116"/>
                  <a:pt x="72" y="111"/>
                  <a:pt x="72" y="111"/>
                </a:cubicBezTo>
                <a:cubicBezTo>
                  <a:pt x="100" y="139"/>
                  <a:pt x="131" y="150"/>
                  <a:pt x="162" y="171"/>
                </a:cubicBezTo>
                <a:cubicBezTo>
                  <a:pt x="178" y="218"/>
                  <a:pt x="186" y="241"/>
                  <a:pt x="186" y="291"/>
                </a:cubicBez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Freeform 41">
            <a:extLst>
              <a:ext uri="{FF2B5EF4-FFF2-40B4-BE49-F238E27FC236}">
                <a16:creationId xmlns:a16="http://schemas.microsoft.com/office/drawing/2014/main" id="{1BC326E0-0FB2-4F59-8BAB-92D289E37C9E}"/>
              </a:ext>
            </a:extLst>
          </p:cNvPr>
          <p:cNvSpPr>
            <a:spLocks/>
          </p:cNvSpPr>
          <p:nvPr/>
        </p:nvSpPr>
        <p:spPr bwMode="auto">
          <a:xfrm>
            <a:off x="7086600" y="2819400"/>
            <a:ext cx="547688" cy="795338"/>
          </a:xfrm>
          <a:custGeom>
            <a:avLst/>
            <a:gdLst>
              <a:gd name="T0" fmla="*/ 162 w 345"/>
              <a:gd name="T1" fmla="*/ 501 h 501"/>
              <a:gd name="T2" fmla="*/ 162 w 345"/>
              <a:gd name="T3" fmla="*/ 291 h 501"/>
              <a:gd name="T4" fmla="*/ 126 w 345"/>
              <a:gd name="T5" fmla="*/ 279 h 501"/>
              <a:gd name="T6" fmla="*/ 66 w 345"/>
              <a:gd name="T7" fmla="*/ 291 h 501"/>
              <a:gd name="T8" fmla="*/ 54 w 345"/>
              <a:gd name="T9" fmla="*/ 309 h 501"/>
              <a:gd name="T10" fmla="*/ 18 w 345"/>
              <a:gd name="T11" fmla="*/ 333 h 501"/>
              <a:gd name="T12" fmla="*/ 0 w 345"/>
              <a:gd name="T13" fmla="*/ 345 h 501"/>
              <a:gd name="T14" fmla="*/ 78 w 345"/>
              <a:gd name="T15" fmla="*/ 273 h 501"/>
              <a:gd name="T16" fmla="*/ 114 w 345"/>
              <a:gd name="T17" fmla="*/ 261 h 501"/>
              <a:gd name="T18" fmla="*/ 186 w 345"/>
              <a:gd name="T19" fmla="*/ 321 h 501"/>
              <a:gd name="T20" fmla="*/ 180 w 345"/>
              <a:gd name="T21" fmla="*/ 441 h 501"/>
              <a:gd name="T22" fmla="*/ 174 w 345"/>
              <a:gd name="T23" fmla="*/ 459 h 501"/>
              <a:gd name="T24" fmla="*/ 198 w 345"/>
              <a:gd name="T25" fmla="*/ 423 h 501"/>
              <a:gd name="T26" fmla="*/ 204 w 345"/>
              <a:gd name="T27" fmla="*/ 327 h 501"/>
              <a:gd name="T28" fmla="*/ 312 w 345"/>
              <a:gd name="T29" fmla="*/ 123 h 501"/>
              <a:gd name="T30" fmla="*/ 336 w 345"/>
              <a:gd name="T31" fmla="*/ 105 h 501"/>
              <a:gd name="T32" fmla="*/ 282 w 345"/>
              <a:gd name="T33" fmla="*/ 135 h 501"/>
              <a:gd name="T34" fmla="*/ 222 w 345"/>
              <a:gd name="T35" fmla="*/ 207 h 501"/>
              <a:gd name="T36" fmla="*/ 192 w 345"/>
              <a:gd name="T37" fmla="*/ 267 h 501"/>
              <a:gd name="T38" fmla="*/ 192 w 345"/>
              <a:gd name="T39" fmla="*/ 267 h 501"/>
              <a:gd name="T40" fmla="*/ 186 w 345"/>
              <a:gd name="T41" fmla="*/ 285 h 501"/>
              <a:gd name="T42" fmla="*/ 174 w 345"/>
              <a:gd name="T43" fmla="*/ 303 h 501"/>
              <a:gd name="T44" fmla="*/ 228 w 345"/>
              <a:gd name="T45" fmla="*/ 207 h 501"/>
              <a:gd name="T46" fmla="*/ 240 w 345"/>
              <a:gd name="T47" fmla="*/ 171 h 501"/>
              <a:gd name="T48" fmla="*/ 258 w 345"/>
              <a:gd name="T49" fmla="*/ 21 h 501"/>
              <a:gd name="T50" fmla="*/ 210 w 345"/>
              <a:gd name="T51" fmla="*/ 45 h 501"/>
              <a:gd name="T52" fmla="*/ 204 w 345"/>
              <a:gd name="T53" fmla="*/ 183 h 501"/>
              <a:gd name="T54" fmla="*/ 198 w 345"/>
              <a:gd name="T55" fmla="*/ 207 h 501"/>
              <a:gd name="T56" fmla="*/ 192 w 345"/>
              <a:gd name="T57" fmla="*/ 183 h 501"/>
              <a:gd name="T58" fmla="*/ 174 w 345"/>
              <a:gd name="T59" fmla="*/ 171 h 501"/>
              <a:gd name="T60" fmla="*/ 108 w 345"/>
              <a:gd name="T61" fmla="*/ 123 h 501"/>
              <a:gd name="T62" fmla="*/ 72 w 345"/>
              <a:gd name="T63" fmla="*/ 111 h 501"/>
              <a:gd name="T64" fmla="*/ 162 w 345"/>
              <a:gd name="T65" fmla="*/ 171 h 501"/>
              <a:gd name="T66" fmla="*/ 186 w 345"/>
              <a:gd name="T67" fmla="*/ 291 h 5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5"/>
              <a:gd name="T103" fmla="*/ 0 h 501"/>
              <a:gd name="T104" fmla="*/ 345 w 345"/>
              <a:gd name="T105" fmla="*/ 501 h 5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5" h="501">
                <a:moveTo>
                  <a:pt x="162" y="501"/>
                </a:moveTo>
                <a:cubicBezTo>
                  <a:pt x="181" y="427"/>
                  <a:pt x="187" y="410"/>
                  <a:pt x="162" y="291"/>
                </a:cubicBezTo>
                <a:cubicBezTo>
                  <a:pt x="159" y="279"/>
                  <a:pt x="126" y="279"/>
                  <a:pt x="126" y="279"/>
                </a:cubicBezTo>
                <a:cubicBezTo>
                  <a:pt x="106" y="282"/>
                  <a:pt x="82" y="278"/>
                  <a:pt x="66" y="291"/>
                </a:cubicBezTo>
                <a:cubicBezTo>
                  <a:pt x="60" y="296"/>
                  <a:pt x="59" y="304"/>
                  <a:pt x="54" y="309"/>
                </a:cubicBezTo>
                <a:cubicBezTo>
                  <a:pt x="43" y="318"/>
                  <a:pt x="30" y="325"/>
                  <a:pt x="18" y="333"/>
                </a:cubicBezTo>
                <a:cubicBezTo>
                  <a:pt x="12" y="337"/>
                  <a:pt x="0" y="345"/>
                  <a:pt x="0" y="345"/>
                </a:cubicBezTo>
                <a:cubicBezTo>
                  <a:pt x="14" y="324"/>
                  <a:pt x="56" y="280"/>
                  <a:pt x="78" y="273"/>
                </a:cubicBezTo>
                <a:cubicBezTo>
                  <a:pt x="90" y="269"/>
                  <a:pt x="114" y="261"/>
                  <a:pt x="114" y="261"/>
                </a:cubicBezTo>
                <a:cubicBezTo>
                  <a:pt x="188" y="268"/>
                  <a:pt x="186" y="246"/>
                  <a:pt x="186" y="321"/>
                </a:cubicBezTo>
                <a:cubicBezTo>
                  <a:pt x="186" y="361"/>
                  <a:pt x="183" y="401"/>
                  <a:pt x="180" y="441"/>
                </a:cubicBezTo>
                <a:cubicBezTo>
                  <a:pt x="179" y="447"/>
                  <a:pt x="170" y="463"/>
                  <a:pt x="174" y="459"/>
                </a:cubicBezTo>
                <a:cubicBezTo>
                  <a:pt x="184" y="449"/>
                  <a:pt x="198" y="423"/>
                  <a:pt x="198" y="423"/>
                </a:cubicBezTo>
                <a:cubicBezTo>
                  <a:pt x="205" y="381"/>
                  <a:pt x="210" y="371"/>
                  <a:pt x="204" y="327"/>
                </a:cubicBezTo>
                <a:cubicBezTo>
                  <a:pt x="223" y="251"/>
                  <a:pt x="220" y="154"/>
                  <a:pt x="312" y="123"/>
                </a:cubicBezTo>
                <a:cubicBezTo>
                  <a:pt x="320" y="117"/>
                  <a:pt x="345" y="102"/>
                  <a:pt x="336" y="105"/>
                </a:cubicBezTo>
                <a:cubicBezTo>
                  <a:pt x="304" y="116"/>
                  <a:pt x="323" y="107"/>
                  <a:pt x="282" y="135"/>
                </a:cubicBezTo>
                <a:cubicBezTo>
                  <a:pt x="260" y="150"/>
                  <a:pt x="237" y="185"/>
                  <a:pt x="222" y="207"/>
                </a:cubicBezTo>
                <a:lnTo>
                  <a:pt x="192" y="267"/>
                </a:lnTo>
                <a:cubicBezTo>
                  <a:pt x="192" y="267"/>
                  <a:pt x="192" y="267"/>
                  <a:pt x="192" y="267"/>
                </a:cubicBezTo>
                <a:cubicBezTo>
                  <a:pt x="190" y="273"/>
                  <a:pt x="189" y="279"/>
                  <a:pt x="186" y="285"/>
                </a:cubicBezTo>
                <a:cubicBezTo>
                  <a:pt x="183" y="291"/>
                  <a:pt x="169" y="308"/>
                  <a:pt x="174" y="303"/>
                </a:cubicBezTo>
                <a:cubicBezTo>
                  <a:pt x="202" y="275"/>
                  <a:pt x="216" y="243"/>
                  <a:pt x="228" y="207"/>
                </a:cubicBezTo>
                <a:cubicBezTo>
                  <a:pt x="232" y="195"/>
                  <a:pt x="240" y="171"/>
                  <a:pt x="240" y="171"/>
                </a:cubicBezTo>
                <a:cubicBezTo>
                  <a:pt x="244" y="110"/>
                  <a:pt x="247" y="75"/>
                  <a:pt x="258" y="21"/>
                </a:cubicBezTo>
                <a:cubicBezTo>
                  <a:pt x="227" y="0"/>
                  <a:pt x="235" y="20"/>
                  <a:pt x="210" y="45"/>
                </a:cubicBezTo>
                <a:cubicBezTo>
                  <a:pt x="208" y="91"/>
                  <a:pt x="207" y="137"/>
                  <a:pt x="204" y="183"/>
                </a:cubicBezTo>
                <a:cubicBezTo>
                  <a:pt x="203" y="191"/>
                  <a:pt x="206" y="207"/>
                  <a:pt x="198" y="207"/>
                </a:cubicBezTo>
                <a:cubicBezTo>
                  <a:pt x="190" y="207"/>
                  <a:pt x="197" y="190"/>
                  <a:pt x="192" y="183"/>
                </a:cubicBezTo>
                <a:cubicBezTo>
                  <a:pt x="188" y="177"/>
                  <a:pt x="180" y="175"/>
                  <a:pt x="174" y="171"/>
                </a:cubicBezTo>
                <a:cubicBezTo>
                  <a:pt x="158" y="147"/>
                  <a:pt x="134" y="140"/>
                  <a:pt x="108" y="123"/>
                </a:cubicBezTo>
                <a:cubicBezTo>
                  <a:pt x="97" y="116"/>
                  <a:pt x="72" y="111"/>
                  <a:pt x="72" y="111"/>
                </a:cubicBezTo>
                <a:cubicBezTo>
                  <a:pt x="100" y="139"/>
                  <a:pt x="131" y="150"/>
                  <a:pt x="162" y="171"/>
                </a:cubicBezTo>
                <a:cubicBezTo>
                  <a:pt x="178" y="218"/>
                  <a:pt x="186" y="241"/>
                  <a:pt x="186" y="291"/>
                </a:cubicBez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Freeform 42">
            <a:extLst>
              <a:ext uri="{FF2B5EF4-FFF2-40B4-BE49-F238E27FC236}">
                <a16:creationId xmlns:a16="http://schemas.microsoft.com/office/drawing/2014/main" id="{FD834951-58A0-4FD3-A8EA-D7039BD6614A}"/>
              </a:ext>
            </a:extLst>
          </p:cNvPr>
          <p:cNvSpPr>
            <a:spLocks/>
          </p:cNvSpPr>
          <p:nvPr/>
        </p:nvSpPr>
        <p:spPr bwMode="auto">
          <a:xfrm>
            <a:off x="6629400" y="3048000"/>
            <a:ext cx="596900" cy="654050"/>
          </a:xfrm>
          <a:custGeom>
            <a:avLst/>
            <a:gdLst>
              <a:gd name="T0" fmla="*/ 138 w 376"/>
              <a:gd name="T1" fmla="*/ 405 h 412"/>
              <a:gd name="T2" fmla="*/ 150 w 376"/>
              <a:gd name="T3" fmla="*/ 381 h 412"/>
              <a:gd name="T4" fmla="*/ 162 w 376"/>
              <a:gd name="T5" fmla="*/ 345 h 412"/>
              <a:gd name="T6" fmla="*/ 78 w 376"/>
              <a:gd name="T7" fmla="*/ 207 h 412"/>
              <a:gd name="T8" fmla="*/ 24 w 376"/>
              <a:gd name="T9" fmla="*/ 213 h 412"/>
              <a:gd name="T10" fmla="*/ 6 w 376"/>
              <a:gd name="T11" fmla="*/ 231 h 412"/>
              <a:gd name="T12" fmla="*/ 36 w 376"/>
              <a:gd name="T13" fmla="*/ 225 h 412"/>
              <a:gd name="T14" fmla="*/ 162 w 376"/>
              <a:gd name="T15" fmla="*/ 225 h 412"/>
              <a:gd name="T16" fmla="*/ 162 w 376"/>
              <a:gd name="T17" fmla="*/ 399 h 412"/>
              <a:gd name="T18" fmla="*/ 174 w 376"/>
              <a:gd name="T19" fmla="*/ 375 h 412"/>
              <a:gd name="T20" fmla="*/ 192 w 376"/>
              <a:gd name="T21" fmla="*/ 321 h 412"/>
              <a:gd name="T22" fmla="*/ 168 w 376"/>
              <a:gd name="T23" fmla="*/ 105 h 412"/>
              <a:gd name="T24" fmla="*/ 168 w 376"/>
              <a:gd name="T25" fmla="*/ 183 h 412"/>
              <a:gd name="T26" fmla="*/ 174 w 376"/>
              <a:gd name="T27" fmla="*/ 261 h 412"/>
              <a:gd name="T28" fmla="*/ 180 w 376"/>
              <a:gd name="T29" fmla="*/ 387 h 412"/>
              <a:gd name="T30" fmla="*/ 228 w 376"/>
              <a:gd name="T31" fmla="*/ 321 h 412"/>
              <a:gd name="T32" fmla="*/ 282 w 376"/>
              <a:gd name="T33" fmla="*/ 147 h 412"/>
              <a:gd name="T34" fmla="*/ 318 w 376"/>
              <a:gd name="T35" fmla="*/ 81 h 412"/>
              <a:gd name="T36" fmla="*/ 324 w 376"/>
              <a:gd name="T37" fmla="*/ 63 h 412"/>
              <a:gd name="T38" fmla="*/ 312 w 376"/>
              <a:gd name="T39" fmla="*/ 81 h 412"/>
              <a:gd name="T40" fmla="*/ 294 w 376"/>
              <a:gd name="T41" fmla="*/ 99 h 412"/>
              <a:gd name="T42" fmla="*/ 258 w 376"/>
              <a:gd name="T43" fmla="*/ 177 h 412"/>
              <a:gd name="T44" fmla="*/ 198 w 376"/>
              <a:gd name="T45" fmla="*/ 327 h 412"/>
              <a:gd name="T46" fmla="*/ 186 w 376"/>
              <a:gd name="T47" fmla="*/ 345 h 412"/>
              <a:gd name="T48" fmla="*/ 174 w 376"/>
              <a:gd name="T49" fmla="*/ 381 h 412"/>
              <a:gd name="T50" fmla="*/ 168 w 376"/>
              <a:gd name="T51" fmla="*/ 399 h 412"/>
              <a:gd name="T52" fmla="*/ 186 w 376"/>
              <a:gd name="T53" fmla="*/ 363 h 412"/>
              <a:gd name="T54" fmla="*/ 228 w 376"/>
              <a:gd name="T55" fmla="*/ 255 h 412"/>
              <a:gd name="T56" fmla="*/ 258 w 376"/>
              <a:gd name="T57" fmla="*/ 99 h 412"/>
              <a:gd name="T58" fmla="*/ 276 w 376"/>
              <a:gd name="T59" fmla="*/ 33 h 412"/>
              <a:gd name="T60" fmla="*/ 282 w 376"/>
              <a:gd name="T61" fmla="*/ 9 h 412"/>
              <a:gd name="T62" fmla="*/ 264 w 376"/>
              <a:gd name="T63" fmla="*/ 27 h 412"/>
              <a:gd name="T64" fmla="*/ 216 w 376"/>
              <a:gd name="T65" fmla="*/ 117 h 412"/>
              <a:gd name="T66" fmla="*/ 210 w 376"/>
              <a:gd name="T67" fmla="*/ 303 h 412"/>
              <a:gd name="T68" fmla="*/ 198 w 376"/>
              <a:gd name="T69" fmla="*/ 357 h 412"/>
              <a:gd name="T70" fmla="*/ 186 w 376"/>
              <a:gd name="T71" fmla="*/ 393 h 412"/>
              <a:gd name="T72" fmla="*/ 180 w 376"/>
              <a:gd name="T73" fmla="*/ 411 h 412"/>
              <a:gd name="T74" fmla="*/ 246 w 376"/>
              <a:gd name="T75" fmla="*/ 393 h 412"/>
              <a:gd name="T76" fmla="*/ 306 w 376"/>
              <a:gd name="T77" fmla="*/ 303 h 412"/>
              <a:gd name="T78" fmla="*/ 372 w 376"/>
              <a:gd name="T79" fmla="*/ 159 h 412"/>
              <a:gd name="T80" fmla="*/ 354 w 376"/>
              <a:gd name="T81" fmla="*/ 165 h 412"/>
              <a:gd name="T82" fmla="*/ 300 w 376"/>
              <a:gd name="T83" fmla="*/ 231 h 412"/>
              <a:gd name="T84" fmla="*/ 240 w 376"/>
              <a:gd name="T85" fmla="*/ 369 h 412"/>
              <a:gd name="T86" fmla="*/ 234 w 376"/>
              <a:gd name="T87" fmla="*/ 387 h 412"/>
              <a:gd name="T88" fmla="*/ 222 w 376"/>
              <a:gd name="T89" fmla="*/ 405 h 412"/>
              <a:gd name="T90" fmla="*/ 240 w 376"/>
              <a:gd name="T91" fmla="*/ 387 h 412"/>
              <a:gd name="T92" fmla="*/ 282 w 376"/>
              <a:gd name="T93" fmla="*/ 333 h 412"/>
              <a:gd name="T94" fmla="*/ 306 w 376"/>
              <a:gd name="T95" fmla="*/ 273 h 412"/>
              <a:gd name="T96" fmla="*/ 318 w 376"/>
              <a:gd name="T97" fmla="*/ 237 h 412"/>
              <a:gd name="T98" fmla="*/ 288 w 376"/>
              <a:gd name="T99" fmla="*/ 195 h 412"/>
              <a:gd name="T100" fmla="*/ 240 w 376"/>
              <a:gd name="T101" fmla="*/ 267 h 412"/>
              <a:gd name="T102" fmla="*/ 204 w 376"/>
              <a:gd name="T103" fmla="*/ 363 h 412"/>
              <a:gd name="T104" fmla="*/ 186 w 376"/>
              <a:gd name="T105" fmla="*/ 399 h 412"/>
              <a:gd name="T106" fmla="*/ 204 w 376"/>
              <a:gd name="T107" fmla="*/ 393 h 412"/>
              <a:gd name="T108" fmla="*/ 294 w 376"/>
              <a:gd name="T109" fmla="*/ 285 h 412"/>
              <a:gd name="T110" fmla="*/ 330 w 376"/>
              <a:gd name="T111" fmla="*/ 195 h 412"/>
              <a:gd name="T112" fmla="*/ 282 w 376"/>
              <a:gd name="T113" fmla="*/ 231 h 412"/>
              <a:gd name="T114" fmla="*/ 270 w 376"/>
              <a:gd name="T115" fmla="*/ 249 h 412"/>
              <a:gd name="T116" fmla="*/ 222 w 376"/>
              <a:gd name="T117" fmla="*/ 357 h 412"/>
              <a:gd name="T118" fmla="*/ 210 w 376"/>
              <a:gd name="T119" fmla="*/ 393 h 412"/>
              <a:gd name="T120" fmla="*/ 192 w 376"/>
              <a:gd name="T121" fmla="*/ 399 h 412"/>
              <a:gd name="T122" fmla="*/ 192 w 376"/>
              <a:gd name="T123" fmla="*/ 411 h 4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6"/>
              <a:gd name="T187" fmla="*/ 0 h 412"/>
              <a:gd name="T188" fmla="*/ 376 w 376"/>
              <a:gd name="T189" fmla="*/ 412 h 4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6" h="412">
                <a:moveTo>
                  <a:pt x="138" y="405"/>
                </a:moveTo>
                <a:cubicBezTo>
                  <a:pt x="142" y="397"/>
                  <a:pt x="147" y="389"/>
                  <a:pt x="150" y="381"/>
                </a:cubicBezTo>
                <a:cubicBezTo>
                  <a:pt x="155" y="369"/>
                  <a:pt x="162" y="345"/>
                  <a:pt x="162" y="345"/>
                </a:cubicBezTo>
                <a:cubicBezTo>
                  <a:pt x="155" y="257"/>
                  <a:pt x="165" y="229"/>
                  <a:pt x="78" y="207"/>
                </a:cubicBezTo>
                <a:cubicBezTo>
                  <a:pt x="60" y="209"/>
                  <a:pt x="41" y="207"/>
                  <a:pt x="24" y="213"/>
                </a:cubicBezTo>
                <a:cubicBezTo>
                  <a:pt x="16" y="216"/>
                  <a:pt x="0" y="225"/>
                  <a:pt x="6" y="231"/>
                </a:cubicBezTo>
                <a:cubicBezTo>
                  <a:pt x="13" y="238"/>
                  <a:pt x="26" y="227"/>
                  <a:pt x="36" y="225"/>
                </a:cubicBezTo>
                <a:cubicBezTo>
                  <a:pt x="74" y="199"/>
                  <a:pt x="120" y="211"/>
                  <a:pt x="162" y="225"/>
                </a:cubicBezTo>
                <a:cubicBezTo>
                  <a:pt x="186" y="298"/>
                  <a:pt x="152" y="189"/>
                  <a:pt x="162" y="399"/>
                </a:cubicBezTo>
                <a:cubicBezTo>
                  <a:pt x="162" y="408"/>
                  <a:pt x="171" y="383"/>
                  <a:pt x="174" y="375"/>
                </a:cubicBezTo>
                <a:cubicBezTo>
                  <a:pt x="181" y="357"/>
                  <a:pt x="192" y="321"/>
                  <a:pt x="192" y="321"/>
                </a:cubicBezTo>
                <a:cubicBezTo>
                  <a:pt x="188" y="222"/>
                  <a:pt x="194" y="182"/>
                  <a:pt x="168" y="105"/>
                </a:cubicBezTo>
                <a:cubicBezTo>
                  <a:pt x="159" y="21"/>
                  <a:pt x="158" y="0"/>
                  <a:pt x="168" y="183"/>
                </a:cubicBezTo>
                <a:cubicBezTo>
                  <a:pt x="169" y="209"/>
                  <a:pt x="172" y="235"/>
                  <a:pt x="174" y="261"/>
                </a:cubicBezTo>
                <a:cubicBezTo>
                  <a:pt x="176" y="303"/>
                  <a:pt x="178" y="345"/>
                  <a:pt x="180" y="387"/>
                </a:cubicBezTo>
                <a:cubicBezTo>
                  <a:pt x="206" y="370"/>
                  <a:pt x="206" y="343"/>
                  <a:pt x="228" y="321"/>
                </a:cubicBezTo>
                <a:cubicBezTo>
                  <a:pt x="243" y="262"/>
                  <a:pt x="258" y="203"/>
                  <a:pt x="282" y="147"/>
                </a:cubicBezTo>
                <a:cubicBezTo>
                  <a:pt x="292" y="124"/>
                  <a:pt x="308" y="104"/>
                  <a:pt x="318" y="81"/>
                </a:cubicBezTo>
                <a:cubicBezTo>
                  <a:pt x="320" y="75"/>
                  <a:pt x="330" y="63"/>
                  <a:pt x="324" y="63"/>
                </a:cubicBezTo>
                <a:cubicBezTo>
                  <a:pt x="317" y="63"/>
                  <a:pt x="317" y="75"/>
                  <a:pt x="312" y="81"/>
                </a:cubicBezTo>
                <a:cubicBezTo>
                  <a:pt x="307" y="88"/>
                  <a:pt x="300" y="93"/>
                  <a:pt x="294" y="99"/>
                </a:cubicBezTo>
                <a:cubicBezTo>
                  <a:pt x="287" y="127"/>
                  <a:pt x="274" y="153"/>
                  <a:pt x="258" y="177"/>
                </a:cubicBezTo>
                <a:cubicBezTo>
                  <a:pt x="245" y="230"/>
                  <a:pt x="222" y="279"/>
                  <a:pt x="198" y="327"/>
                </a:cubicBezTo>
                <a:cubicBezTo>
                  <a:pt x="195" y="333"/>
                  <a:pt x="189" y="338"/>
                  <a:pt x="186" y="345"/>
                </a:cubicBezTo>
                <a:cubicBezTo>
                  <a:pt x="181" y="357"/>
                  <a:pt x="178" y="369"/>
                  <a:pt x="174" y="381"/>
                </a:cubicBezTo>
                <a:cubicBezTo>
                  <a:pt x="172" y="387"/>
                  <a:pt x="168" y="399"/>
                  <a:pt x="168" y="399"/>
                </a:cubicBezTo>
                <a:cubicBezTo>
                  <a:pt x="168" y="399"/>
                  <a:pt x="179" y="374"/>
                  <a:pt x="186" y="363"/>
                </a:cubicBezTo>
                <a:cubicBezTo>
                  <a:pt x="196" y="324"/>
                  <a:pt x="220" y="296"/>
                  <a:pt x="228" y="255"/>
                </a:cubicBezTo>
                <a:cubicBezTo>
                  <a:pt x="239" y="202"/>
                  <a:pt x="243" y="150"/>
                  <a:pt x="258" y="99"/>
                </a:cubicBezTo>
                <a:cubicBezTo>
                  <a:pt x="282" y="19"/>
                  <a:pt x="260" y="103"/>
                  <a:pt x="276" y="33"/>
                </a:cubicBezTo>
                <a:cubicBezTo>
                  <a:pt x="278" y="25"/>
                  <a:pt x="289" y="13"/>
                  <a:pt x="282" y="9"/>
                </a:cubicBezTo>
                <a:cubicBezTo>
                  <a:pt x="274" y="5"/>
                  <a:pt x="269" y="20"/>
                  <a:pt x="264" y="27"/>
                </a:cubicBezTo>
                <a:cubicBezTo>
                  <a:pt x="244" y="53"/>
                  <a:pt x="226" y="86"/>
                  <a:pt x="216" y="117"/>
                </a:cubicBezTo>
                <a:cubicBezTo>
                  <a:pt x="214" y="179"/>
                  <a:pt x="214" y="241"/>
                  <a:pt x="210" y="303"/>
                </a:cubicBezTo>
                <a:cubicBezTo>
                  <a:pt x="209" y="321"/>
                  <a:pt x="202" y="339"/>
                  <a:pt x="198" y="357"/>
                </a:cubicBezTo>
                <a:cubicBezTo>
                  <a:pt x="195" y="369"/>
                  <a:pt x="190" y="381"/>
                  <a:pt x="186" y="393"/>
                </a:cubicBezTo>
                <a:cubicBezTo>
                  <a:pt x="184" y="399"/>
                  <a:pt x="174" y="412"/>
                  <a:pt x="180" y="411"/>
                </a:cubicBezTo>
                <a:cubicBezTo>
                  <a:pt x="202" y="407"/>
                  <a:pt x="246" y="393"/>
                  <a:pt x="246" y="393"/>
                </a:cubicBezTo>
                <a:cubicBezTo>
                  <a:pt x="262" y="369"/>
                  <a:pt x="297" y="331"/>
                  <a:pt x="306" y="303"/>
                </a:cubicBezTo>
                <a:cubicBezTo>
                  <a:pt x="323" y="251"/>
                  <a:pt x="342" y="204"/>
                  <a:pt x="372" y="159"/>
                </a:cubicBezTo>
                <a:cubicBezTo>
                  <a:pt x="376" y="154"/>
                  <a:pt x="360" y="163"/>
                  <a:pt x="354" y="165"/>
                </a:cubicBezTo>
                <a:cubicBezTo>
                  <a:pt x="332" y="187"/>
                  <a:pt x="324" y="215"/>
                  <a:pt x="300" y="231"/>
                </a:cubicBezTo>
                <a:cubicBezTo>
                  <a:pt x="260" y="291"/>
                  <a:pt x="262" y="302"/>
                  <a:pt x="240" y="369"/>
                </a:cubicBezTo>
                <a:cubicBezTo>
                  <a:pt x="238" y="375"/>
                  <a:pt x="237" y="381"/>
                  <a:pt x="234" y="387"/>
                </a:cubicBezTo>
                <a:cubicBezTo>
                  <a:pt x="231" y="393"/>
                  <a:pt x="215" y="405"/>
                  <a:pt x="222" y="405"/>
                </a:cubicBezTo>
                <a:cubicBezTo>
                  <a:pt x="230" y="405"/>
                  <a:pt x="235" y="394"/>
                  <a:pt x="240" y="387"/>
                </a:cubicBezTo>
                <a:cubicBezTo>
                  <a:pt x="290" y="322"/>
                  <a:pt x="241" y="374"/>
                  <a:pt x="282" y="333"/>
                </a:cubicBezTo>
                <a:cubicBezTo>
                  <a:pt x="289" y="311"/>
                  <a:pt x="299" y="295"/>
                  <a:pt x="306" y="273"/>
                </a:cubicBezTo>
                <a:cubicBezTo>
                  <a:pt x="310" y="261"/>
                  <a:pt x="318" y="237"/>
                  <a:pt x="318" y="237"/>
                </a:cubicBezTo>
                <a:cubicBezTo>
                  <a:pt x="308" y="208"/>
                  <a:pt x="325" y="183"/>
                  <a:pt x="288" y="195"/>
                </a:cubicBezTo>
                <a:cubicBezTo>
                  <a:pt x="265" y="218"/>
                  <a:pt x="257" y="241"/>
                  <a:pt x="240" y="267"/>
                </a:cubicBezTo>
                <a:cubicBezTo>
                  <a:pt x="231" y="302"/>
                  <a:pt x="220" y="332"/>
                  <a:pt x="204" y="363"/>
                </a:cubicBezTo>
                <a:cubicBezTo>
                  <a:pt x="204" y="364"/>
                  <a:pt x="181" y="394"/>
                  <a:pt x="186" y="399"/>
                </a:cubicBezTo>
                <a:cubicBezTo>
                  <a:pt x="190" y="403"/>
                  <a:pt x="198" y="395"/>
                  <a:pt x="204" y="393"/>
                </a:cubicBezTo>
                <a:cubicBezTo>
                  <a:pt x="231" y="366"/>
                  <a:pt x="282" y="321"/>
                  <a:pt x="294" y="285"/>
                </a:cubicBezTo>
                <a:cubicBezTo>
                  <a:pt x="305" y="253"/>
                  <a:pt x="312" y="223"/>
                  <a:pt x="330" y="195"/>
                </a:cubicBezTo>
                <a:cubicBezTo>
                  <a:pt x="293" y="170"/>
                  <a:pt x="293" y="197"/>
                  <a:pt x="282" y="231"/>
                </a:cubicBezTo>
                <a:cubicBezTo>
                  <a:pt x="280" y="238"/>
                  <a:pt x="273" y="242"/>
                  <a:pt x="270" y="249"/>
                </a:cubicBezTo>
                <a:cubicBezTo>
                  <a:pt x="253" y="288"/>
                  <a:pt x="253" y="326"/>
                  <a:pt x="222" y="357"/>
                </a:cubicBezTo>
                <a:cubicBezTo>
                  <a:pt x="218" y="369"/>
                  <a:pt x="214" y="381"/>
                  <a:pt x="210" y="393"/>
                </a:cubicBezTo>
                <a:cubicBezTo>
                  <a:pt x="208" y="399"/>
                  <a:pt x="196" y="395"/>
                  <a:pt x="192" y="399"/>
                </a:cubicBezTo>
                <a:cubicBezTo>
                  <a:pt x="189" y="402"/>
                  <a:pt x="192" y="407"/>
                  <a:pt x="192" y="411"/>
                </a:cubicBezTo>
              </a:path>
            </a:pathLst>
          </a:custGeom>
          <a:gradFill rotWithShape="0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Freeform 43">
            <a:extLst>
              <a:ext uri="{FF2B5EF4-FFF2-40B4-BE49-F238E27FC236}">
                <a16:creationId xmlns:a16="http://schemas.microsoft.com/office/drawing/2014/main" id="{5B423A25-15CB-4FD7-8655-3C0F3BE0C78B}"/>
              </a:ext>
            </a:extLst>
          </p:cNvPr>
          <p:cNvSpPr>
            <a:spLocks/>
          </p:cNvSpPr>
          <p:nvPr/>
        </p:nvSpPr>
        <p:spPr bwMode="auto">
          <a:xfrm>
            <a:off x="5638800" y="3810000"/>
            <a:ext cx="134938" cy="649288"/>
          </a:xfrm>
          <a:custGeom>
            <a:avLst/>
            <a:gdLst>
              <a:gd name="T0" fmla="*/ 85 w 85"/>
              <a:gd name="T1" fmla="*/ 409 h 409"/>
              <a:gd name="T2" fmla="*/ 30 w 85"/>
              <a:gd name="T3" fmla="*/ 200 h 409"/>
              <a:gd name="T4" fmla="*/ 40 w 85"/>
              <a:gd name="T5" fmla="*/ 82 h 409"/>
              <a:gd name="T6" fmla="*/ 49 w 85"/>
              <a:gd name="T7" fmla="*/ 55 h 409"/>
              <a:gd name="T8" fmla="*/ 85 w 85"/>
              <a:gd name="T9" fmla="*/ 0 h 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409"/>
              <a:gd name="T17" fmla="*/ 85 w 85"/>
              <a:gd name="T18" fmla="*/ 409 h 4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409">
                <a:moveTo>
                  <a:pt x="85" y="409"/>
                </a:moveTo>
                <a:cubicBezTo>
                  <a:pt x="79" y="344"/>
                  <a:pt x="82" y="250"/>
                  <a:pt x="30" y="200"/>
                </a:cubicBezTo>
                <a:cubicBezTo>
                  <a:pt x="10" y="138"/>
                  <a:pt x="0" y="138"/>
                  <a:pt x="40" y="82"/>
                </a:cubicBezTo>
                <a:cubicBezTo>
                  <a:pt x="43" y="73"/>
                  <a:pt x="44" y="63"/>
                  <a:pt x="49" y="55"/>
                </a:cubicBezTo>
                <a:cubicBezTo>
                  <a:pt x="60" y="36"/>
                  <a:pt x="85" y="0"/>
                  <a:pt x="85" y="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Freeform 44">
            <a:extLst>
              <a:ext uri="{FF2B5EF4-FFF2-40B4-BE49-F238E27FC236}">
                <a16:creationId xmlns:a16="http://schemas.microsoft.com/office/drawing/2014/main" id="{736F21B6-91EF-44F2-AE17-1193E085C846}"/>
              </a:ext>
            </a:extLst>
          </p:cNvPr>
          <p:cNvSpPr>
            <a:spLocks/>
          </p:cNvSpPr>
          <p:nvPr/>
        </p:nvSpPr>
        <p:spPr bwMode="auto">
          <a:xfrm>
            <a:off x="5791200" y="3810000"/>
            <a:ext cx="46038" cy="504825"/>
          </a:xfrm>
          <a:custGeom>
            <a:avLst/>
            <a:gdLst>
              <a:gd name="T0" fmla="*/ 29 w 29"/>
              <a:gd name="T1" fmla="*/ 318 h 318"/>
              <a:gd name="T2" fmla="*/ 20 w 29"/>
              <a:gd name="T3" fmla="*/ 45 h 318"/>
              <a:gd name="T4" fmla="*/ 2 w 29"/>
              <a:gd name="T5" fmla="*/ 18 h 318"/>
              <a:gd name="T6" fmla="*/ 29 w 29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18"/>
              <a:gd name="T14" fmla="*/ 29 w 29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18">
                <a:moveTo>
                  <a:pt x="29" y="318"/>
                </a:moveTo>
                <a:cubicBezTo>
                  <a:pt x="26" y="227"/>
                  <a:pt x="28" y="136"/>
                  <a:pt x="20" y="45"/>
                </a:cubicBezTo>
                <a:cubicBezTo>
                  <a:pt x="19" y="34"/>
                  <a:pt x="0" y="29"/>
                  <a:pt x="2" y="18"/>
                </a:cubicBezTo>
                <a:cubicBezTo>
                  <a:pt x="4" y="7"/>
                  <a:pt x="29" y="0"/>
                  <a:pt x="29" y="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Freeform 45">
            <a:extLst>
              <a:ext uri="{FF2B5EF4-FFF2-40B4-BE49-F238E27FC236}">
                <a16:creationId xmlns:a16="http://schemas.microsoft.com/office/drawing/2014/main" id="{2D43C866-5363-46DE-80BB-3F2E6EB5DDCC}"/>
              </a:ext>
            </a:extLst>
          </p:cNvPr>
          <p:cNvSpPr>
            <a:spLocks/>
          </p:cNvSpPr>
          <p:nvPr/>
        </p:nvSpPr>
        <p:spPr bwMode="auto">
          <a:xfrm>
            <a:off x="5943600" y="3810000"/>
            <a:ext cx="57150" cy="260350"/>
          </a:xfrm>
          <a:custGeom>
            <a:avLst/>
            <a:gdLst>
              <a:gd name="T0" fmla="*/ 0 w 36"/>
              <a:gd name="T1" fmla="*/ 164 h 164"/>
              <a:gd name="T2" fmla="*/ 9 w 36"/>
              <a:gd name="T3" fmla="*/ 36 h 164"/>
              <a:gd name="T4" fmla="*/ 36 w 36"/>
              <a:gd name="T5" fmla="*/ 0 h 164"/>
              <a:gd name="T6" fmla="*/ 0 60000 65536"/>
              <a:gd name="T7" fmla="*/ 0 60000 65536"/>
              <a:gd name="T8" fmla="*/ 0 60000 65536"/>
              <a:gd name="T9" fmla="*/ 0 w 36"/>
              <a:gd name="T10" fmla="*/ 0 h 164"/>
              <a:gd name="T11" fmla="*/ 36 w 36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64">
                <a:moveTo>
                  <a:pt x="0" y="164"/>
                </a:moveTo>
                <a:cubicBezTo>
                  <a:pt x="26" y="86"/>
                  <a:pt x="20" y="128"/>
                  <a:pt x="9" y="36"/>
                </a:cubicBezTo>
                <a:cubicBezTo>
                  <a:pt x="29" y="5"/>
                  <a:pt x="19" y="17"/>
                  <a:pt x="36" y="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48">
            <a:extLst>
              <a:ext uri="{FF2B5EF4-FFF2-40B4-BE49-F238E27FC236}">
                <a16:creationId xmlns:a16="http://schemas.microsoft.com/office/drawing/2014/main" id="{E923C258-C4E8-4281-9905-604C9A5F2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00"/>
            <a:ext cx="6172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Text Box 49">
            <a:extLst>
              <a:ext uri="{FF2B5EF4-FFF2-40B4-BE49-F238E27FC236}">
                <a16:creationId xmlns:a16="http://schemas.microsoft.com/office/drawing/2014/main" id="{F50B9959-9E0B-452A-B4C6-C0D41AD30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"/>
            <a:ext cx="5181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Water Level Cycling in Natural Lakes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The Low Year</a:t>
            </a:r>
          </a:p>
        </p:txBody>
      </p:sp>
      <p:sp>
        <p:nvSpPr>
          <p:cNvPr id="29731" name="Text Box 50">
            <a:extLst>
              <a:ext uri="{FF2B5EF4-FFF2-40B4-BE49-F238E27FC236}">
                <a16:creationId xmlns:a16="http://schemas.microsoft.com/office/drawing/2014/main" id="{73C89D17-0255-4C1A-B5CF-6B79B1B5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19100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Littoral Zone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(may be found deeper)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9732" name="Object 51">
            <a:extLst>
              <a:ext uri="{FF2B5EF4-FFF2-40B4-BE49-F238E27FC236}">
                <a16:creationId xmlns:a16="http://schemas.microsoft.com/office/drawing/2014/main" id="{17441AE0-F28C-4028-91E0-4758F32847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990600"/>
          <a:ext cx="10668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Clip" r:id="rId8" imgW="1304280" imgH="1279080" progId="MS_ClipArt_Gallery.2">
                  <p:embed/>
                </p:oleObj>
              </mc:Choice>
              <mc:Fallback>
                <p:oleObj name="Clip" r:id="rId8" imgW="1304280" imgH="1279080" progId="MS_ClipArt_Gallery.2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990600"/>
                        <a:ext cx="106680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3" name="Text Box 53">
            <a:extLst>
              <a:ext uri="{FF2B5EF4-FFF2-40B4-BE49-F238E27FC236}">
                <a16:creationId xmlns:a16="http://schemas.microsoft.com/office/drawing/2014/main" id="{2E8E99DE-C936-452A-B051-BDD8AA341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Emergent plants expand excess nutrients used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34" name="Line 54">
            <a:extLst>
              <a:ext uri="{FF2B5EF4-FFF2-40B4-BE49-F238E27FC236}">
                <a16:creationId xmlns:a16="http://schemas.microsoft.com/office/drawing/2014/main" id="{79ACDB4C-36EC-4651-9546-1887B522E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590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28541CA-EC08-4763-9150-A35A3DE03C1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10588" cy="1143000"/>
          </a:xfrm>
        </p:spPr>
        <p:txBody>
          <a:bodyPr/>
          <a:lstStyle/>
          <a:p>
            <a:r>
              <a:rPr lang="en-US" altLang="en-US" sz="4000"/>
              <a:t>Understanding and Using the Tool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EBC150E-F550-4836-B4AF-943CA8557771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1143000"/>
            <a:ext cx="8540750" cy="3886200"/>
          </a:xfrm>
        </p:spPr>
        <p:txBody>
          <a:bodyPr/>
          <a:lstStyle/>
          <a:p>
            <a:r>
              <a:rPr lang="en-US" altLang="en-US"/>
              <a:t>Mimic Mother Nature</a:t>
            </a:r>
            <a:r>
              <a:rPr lang="en-US" altLang="en-US" sz="2400"/>
              <a:t>.</a:t>
            </a:r>
          </a:p>
          <a:p>
            <a:r>
              <a:rPr lang="en-US" altLang="en-US"/>
              <a:t>Used Nationally -</a:t>
            </a:r>
            <a:r>
              <a:rPr lang="en-US" altLang="en-US" sz="2400"/>
              <a:t>	USGS </a:t>
            </a:r>
            <a:r>
              <a:rPr lang="en-US" altLang="en-US" sz="1800"/>
              <a:t>(Great Lakes Science Center)</a:t>
            </a:r>
          </a:p>
          <a:p>
            <a:r>
              <a:rPr lang="en-US" altLang="en-US"/>
              <a:t>Used in Wisconsin - </a:t>
            </a:r>
            <a:r>
              <a:rPr lang="en-US" altLang="en-US" sz="2400"/>
              <a:t>NER, WCR</a:t>
            </a:r>
          </a:p>
        </p:txBody>
      </p:sp>
      <p:pic>
        <p:nvPicPr>
          <p:cNvPr id="27652" name="Picture 9" descr="fishpt88">
            <a:extLst>
              <a:ext uri="{FF2B5EF4-FFF2-40B4-BE49-F238E27FC236}">
                <a16:creationId xmlns:a16="http://schemas.microsoft.com/office/drawing/2014/main" id="{95F06A3C-56F9-4A7B-8F9C-9ABB571F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4191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 descr="fishpt89">
            <a:extLst>
              <a:ext uri="{FF2B5EF4-FFF2-40B4-BE49-F238E27FC236}">
                <a16:creationId xmlns:a16="http://schemas.microsoft.com/office/drawing/2014/main" id="{C913EF10-8F58-4D4F-A14E-2A55E1A0D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0700"/>
            <a:ext cx="411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23ED3903-3EBB-4DAF-BFCC-4638B6B46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391617A8-28FD-4AD4-9A6B-B870C822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A61BA015-9645-46F5-AA7D-49FBF13D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</a:rPr>
              <a:t>Value of emergent plants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434305BB-2E1E-416A-8DCA-8000AC93B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1534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Critical habitat for fish, aquatic insects &amp; 	wildlife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Protects shorelines from erosion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Root systems hold lake-bed sediment, removes nutrients &amp; improves water clarity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Competition that limits aquatic invasives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468A01D-4D3D-42C0-92C8-22C3243A57AB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Drawdown’s</a:t>
            </a:r>
            <a:b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Restores natural ebb and flow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BA3C657-484E-4177-B9F2-DE9EA12C2419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38200" y="1828800"/>
            <a:ext cx="7624763" cy="284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/>
              </a:rPr>
              <a:t>Restore natural rhythm of ecosystem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/>
              </a:rPr>
              <a:t>Evolution of plants and animals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/>
              </a:rPr>
              <a:t>Consolidate organic sediments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/>
              </a:rPr>
              <a:t>Improve fish spawning substrate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/>
              </a:rPr>
              <a:t>Increase biological diversity (FQI)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/>
              </a:rPr>
              <a:t>Good health management of lake.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effectLst/>
              </a:rPr>
              <a:t>Control some AIS (EWM, CLP)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36580089-A92A-4C61-A011-AB7F58F8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000000"/>
                </a:solidFill>
              </a:rPr>
              <a:t>It’s a good thing…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D78153B-8A6C-4B92-90A9-30B86FCEE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>
                <a:solidFill>
                  <a:srgbClr val="000000"/>
                </a:solidFill>
                <a:effectLst/>
              </a:rPr>
              <a:t>Lake Sediment </a:t>
            </a:r>
            <a:br>
              <a:rPr lang="en-US" altLang="en-US" sz="4000">
                <a:solidFill>
                  <a:srgbClr val="000000"/>
                </a:solidFill>
                <a:effectLst/>
              </a:rPr>
            </a:br>
            <a:r>
              <a:rPr lang="en-US" altLang="en-US" sz="4000">
                <a:solidFill>
                  <a:srgbClr val="000000"/>
                </a:solidFill>
                <a:effectLst/>
              </a:rPr>
              <a:t>(desiccation, decomposition and consolidation)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092DBD1-DBC1-4A17-8B16-FFE365E2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4B17A599-95AD-44DF-A4E1-C0B0B211E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467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1E43A43-8B3B-4717-90F9-B45DE036743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does this work?</a:t>
            </a:r>
            <a:b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(Aeration)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57E9DF2-2035-43F7-877C-4CB2770261AF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1447800"/>
            <a:ext cx="8540750" cy="4422775"/>
          </a:xfrm>
        </p:spPr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26628" name="Picture 5" descr="marion">
            <a:extLst>
              <a:ext uri="{FF2B5EF4-FFF2-40B4-BE49-F238E27FC236}">
                <a16:creationId xmlns:a16="http://schemas.microsoft.com/office/drawing/2014/main" id="{135DBF72-9812-4FC3-B073-08693139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025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8">
            <a:extLst>
              <a:ext uri="{FF2B5EF4-FFF2-40B4-BE49-F238E27FC236}">
                <a16:creationId xmlns:a16="http://schemas.microsoft.com/office/drawing/2014/main" id="{652FD546-3B54-4B07-A10F-61ED93982C25}"/>
              </a:ext>
            </a:extLst>
          </p:cNvPr>
          <p:cNvSpPr>
            <a:spLocks noChangeArrowheads="1"/>
          </p:cNvSpPr>
          <p:nvPr/>
        </p:nvSpPr>
        <p:spPr bwMode="auto">
          <a:xfrm rot="1375926">
            <a:off x="2354263" y="2236788"/>
            <a:ext cx="990600" cy="3505200"/>
          </a:xfrm>
          <a:prstGeom prst="curvedRightArrow">
            <a:avLst>
              <a:gd name="adj1" fmla="val 70769"/>
              <a:gd name="adj2" fmla="val 14153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AutoShape 10">
            <a:extLst>
              <a:ext uri="{FF2B5EF4-FFF2-40B4-BE49-F238E27FC236}">
                <a16:creationId xmlns:a16="http://schemas.microsoft.com/office/drawing/2014/main" id="{CE15E919-F4E3-42A1-B2F9-9520B0F07B56}"/>
              </a:ext>
            </a:extLst>
          </p:cNvPr>
          <p:cNvSpPr>
            <a:spLocks noChangeArrowheads="1"/>
          </p:cNvSpPr>
          <p:nvPr/>
        </p:nvSpPr>
        <p:spPr bwMode="auto">
          <a:xfrm rot="-4175768">
            <a:off x="4189413" y="3430587"/>
            <a:ext cx="3505200" cy="1216025"/>
          </a:xfrm>
          <a:prstGeom prst="curvedUpArrow">
            <a:avLst>
              <a:gd name="adj1" fmla="val 46667"/>
              <a:gd name="adj2" fmla="val 104317"/>
              <a:gd name="adj3" fmla="val 38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Text Box 11">
            <a:extLst>
              <a:ext uri="{FF2B5EF4-FFF2-40B4-BE49-F238E27FC236}">
                <a16:creationId xmlns:a16="http://schemas.microsoft.com/office/drawing/2014/main" id="{40BA2891-525D-4E58-9F55-AF3A75C4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384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FF00"/>
                </a:solidFill>
              </a:rPr>
              <a:t>O</a:t>
            </a:r>
            <a:r>
              <a:rPr lang="en-US" altLang="en-US" sz="40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6632" name="Text Box 12">
            <a:extLst>
              <a:ext uri="{FF2B5EF4-FFF2-40B4-BE49-F238E27FC236}">
                <a16:creationId xmlns:a16="http://schemas.microsoft.com/office/drawing/2014/main" id="{66007C56-49BD-4AA1-9ECB-C8D7E566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768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FF00"/>
                </a:solidFill>
              </a:rPr>
              <a:t>CO</a:t>
            </a:r>
            <a:r>
              <a:rPr lang="en-US" altLang="en-US" sz="4000" baseline="-2500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252</TotalTime>
  <Words>393</Words>
  <Application>Microsoft Office PowerPoint</Application>
  <PresentationFormat>On-screen Show (4:3)</PresentationFormat>
  <Paragraphs>79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Tahoma</vt:lpstr>
      <vt:lpstr>Wingdings</vt:lpstr>
      <vt:lpstr>Times New Roman</vt:lpstr>
      <vt:lpstr>Ocean</vt:lpstr>
      <vt:lpstr>Microsoft Graph Chart</vt:lpstr>
      <vt:lpstr>Microsoft Clip Gallery</vt:lpstr>
      <vt:lpstr>Lawrence Lake  Drawdown? </vt:lpstr>
      <vt:lpstr>Agenda</vt:lpstr>
      <vt:lpstr>PowerPoint Presentation</vt:lpstr>
      <vt:lpstr>PowerPoint Presentation</vt:lpstr>
      <vt:lpstr>Understanding and Using the Tool </vt:lpstr>
      <vt:lpstr> </vt:lpstr>
      <vt:lpstr>Drawdown’s  Restores natural ebb and flow</vt:lpstr>
      <vt:lpstr>Lake Sediment  (desiccation, decomposition and consolidation)</vt:lpstr>
      <vt:lpstr>Why does this work? (Aeration)</vt:lpstr>
      <vt:lpstr>Head-cutting: Marion Pond</vt:lpstr>
      <vt:lpstr>Head-cutting: Neenah Lake</vt:lpstr>
      <vt:lpstr>PowerPoint Presentation</vt:lpstr>
      <vt:lpstr>Marion – FQI’s</vt:lpstr>
      <vt:lpstr>Pre &amp; Post EWM and CLP  Percent Coverage </vt:lpstr>
      <vt:lpstr>PowerPoint Presentation</vt:lpstr>
      <vt:lpstr>Montello Lake (Aquatic Plant Results)</vt:lpstr>
      <vt:lpstr>Future Management?</vt:lpstr>
      <vt:lpstr>Proposal for the DD</vt:lpstr>
      <vt:lpstr>Proposal for the DD</vt:lpstr>
      <vt:lpstr>PowerPoint Presentation</vt:lpstr>
    </vt:vector>
  </TitlesOfParts>
  <Company>Wisconsin 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Marion Lake Drawdown Update</dc:title>
  <dc:creator>Ted Johnson</dc:creator>
  <cp:lastModifiedBy>Matthew Wolfe</cp:lastModifiedBy>
  <cp:revision>14</cp:revision>
  <dcterms:created xsi:type="dcterms:W3CDTF">2009-02-24T15:19:09Z</dcterms:created>
  <dcterms:modified xsi:type="dcterms:W3CDTF">2022-03-20T02:53:39Z</dcterms:modified>
</cp:coreProperties>
</file>