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comments/modernComment_7FFFE1F8_AD85968E.xml" ContentType="application/vnd.ms-powerpoint.comments+xml"/>
  <Override PartName="/docMetadata/LabelInfo.xml" ContentType="application/vnd.ms-office.classificationlabels+xml"/>
  <Override PartName="/ppt/authors.xml" ContentType="application/vnd.ms-powerpoint.author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3" r:id="rId4"/>
    <p:sldMasterId id="2147483741" r:id="rId5"/>
  </p:sldMasterIdLst>
  <p:notesMasterIdLst>
    <p:notesMasterId r:id="rId18"/>
  </p:notesMasterIdLst>
  <p:sldIdLst>
    <p:sldId id="2147475944" r:id="rId6"/>
    <p:sldId id="2147475857" r:id="rId7"/>
    <p:sldId id="2147475949" r:id="rId8"/>
    <p:sldId id="2147475956" r:id="rId9"/>
    <p:sldId id="2147475963" r:id="rId10"/>
    <p:sldId id="2147475833" r:id="rId11"/>
    <p:sldId id="2147475959" r:id="rId12"/>
    <p:sldId id="2147475958" r:id="rId13"/>
    <p:sldId id="2147475960" r:id="rId14"/>
    <p:sldId id="2147475961" r:id="rId15"/>
    <p:sldId id="2147475962" r:id="rId16"/>
    <p:sldId id="2147475950"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8966215-360D-1E4B-6488-376FF0AF4F13}" name="Cassidy, Sara" initials="CS" userId="S::xx7624@fpl.com::96753f6d-702a-4ad1-88ef-7a3575e87dbb" providerId="AD"/>
  <p188:author id="{30231338-6695-6561-1300-89ADF909C258}" name="Cabrera, Danilo" initials="CD" userId="S::dxc0w60@fpl.com::9290796e-bc2b-4d47-b8e7-39a19f9e5a81" providerId="AD"/>
  <p188:author id="{01F6C56E-0325-ED75-7567-B791808673E0}" name="Cabrera, Danilo" initials="DC" userId="S::DXC0W60@fpl.com::9290796e-bc2b-4d47-b8e7-39a19f9e5a81"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AB89F7D-B10B-03A7-943D-486F46FE6EA3}" v="18" dt="2024-12-03T19:15:27.138"/>
    <p1510:client id="{77ADA8C8-6A62-4BA5-BFC1-C7C658BDBC13}" v="16" dt="2024-12-03T19:13:38.035"/>
    <p1510:client id="{A7E7133C-F1DE-4512-9579-02676B7BE120}" v="202" dt="2024-12-02T23:20:45.15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4" d="100"/>
          <a:sy n="104" d="100"/>
        </p:scale>
        <p:origin x="834"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microsoft.com/office/2018/10/relationships/authors" Target="author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microsoft.com/office/2015/10/relationships/revisionInfo" Target="revisionInfo.xml"/><Relationship Id="rId10" Type="http://schemas.openxmlformats.org/officeDocument/2006/relationships/slide" Target="slides/slide5.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tableStyles" Target="tableStyles.xml"/></Relationships>
</file>

<file path=ppt/comments/modernComment_7FFFE1F8_AD85968E.xml><?xml version="1.0" encoding="utf-8"?>
<p188:cmLst xmlns:a="http://schemas.openxmlformats.org/drawingml/2006/main" xmlns:r="http://schemas.openxmlformats.org/officeDocument/2006/relationships" xmlns:p188="http://schemas.microsoft.com/office/powerpoint/2018/8/main">
  <p188:cm id="{E04F0751-AE67-4EFB-9000-409ECEEAECA7}" authorId="{01F6C56E-0325-ED75-7567-B791808673E0}" status="resolved" created="2024-10-18T16:07:54.882" complete="100000">
    <pc:sldMkLst xmlns:pc="http://schemas.microsoft.com/office/powerpoint/2013/main/command">
      <pc:docMk/>
      <pc:sldMk cId="2911213198" sldId="2147475960"/>
    </pc:sldMkLst>
    <p188:txBody>
      <a:bodyPr/>
      <a:lstStyle/>
      <a:p>
        <a:r>
          <a:rPr lang="en-US"/>
          <a:t>[@Zachariades, Natasha] and [@Brueningsen, Erica] tagging you on this presentation since I changed it. Please add or remove items here.</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8E49758-A503-43FE-8720-6DA2F335AF37}" type="datetimeFigureOut">
              <a:rPr lang="en-US" smtClean="0"/>
              <a:t>1/27/2025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78966E5-7B59-4B42-BA73-49CD572D7506}" type="slidenum">
              <a:rPr lang="en-US" smtClean="0"/>
              <a:t>‹#›</a:t>
            </a:fld>
            <a:endParaRPr lang="en-US"/>
          </a:p>
        </p:txBody>
      </p:sp>
    </p:spTree>
    <p:extLst>
      <p:ext uri="{BB962C8B-B14F-4D97-AF65-F5344CB8AC3E}">
        <p14:creationId xmlns:p14="http://schemas.microsoft.com/office/powerpoint/2010/main" val="27754735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0D4C5F-7ADF-4EDC-BD92-AC4918558E2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856737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78966E5-7B59-4B42-BA73-49CD572D7506}" type="slidenum">
              <a:rPr lang="en-US" smtClean="0"/>
              <a:t>11</a:t>
            </a:fld>
            <a:endParaRPr lang="en-US"/>
          </a:p>
        </p:txBody>
      </p:sp>
    </p:spTree>
    <p:extLst>
      <p:ext uri="{BB962C8B-B14F-4D97-AF65-F5344CB8AC3E}">
        <p14:creationId xmlns:p14="http://schemas.microsoft.com/office/powerpoint/2010/main" val="25138795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0D4C5F-7ADF-4EDC-BD92-AC4918558E2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493538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78966E5-7B59-4B42-BA73-49CD572D7506}" type="slidenum">
              <a:rPr lang="en-US" smtClean="0"/>
              <a:t>4</a:t>
            </a:fld>
            <a:endParaRPr lang="en-US"/>
          </a:p>
        </p:txBody>
      </p:sp>
    </p:spTree>
    <p:extLst>
      <p:ext uri="{BB962C8B-B14F-4D97-AF65-F5344CB8AC3E}">
        <p14:creationId xmlns:p14="http://schemas.microsoft.com/office/powerpoint/2010/main" val="25407124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78966E5-7B59-4B42-BA73-49CD572D7506}" type="slidenum">
              <a:rPr lang="en-US" smtClean="0"/>
              <a:t>5</a:t>
            </a:fld>
            <a:endParaRPr lang="en-US"/>
          </a:p>
        </p:txBody>
      </p:sp>
    </p:spTree>
    <p:extLst>
      <p:ext uri="{BB962C8B-B14F-4D97-AF65-F5344CB8AC3E}">
        <p14:creationId xmlns:p14="http://schemas.microsoft.com/office/powerpoint/2010/main" val="41189031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78966E5-7B59-4B42-BA73-49CD572D7506}" type="slidenum">
              <a:rPr lang="en-US" smtClean="0"/>
              <a:t>6</a:t>
            </a:fld>
            <a:endParaRPr lang="en-US"/>
          </a:p>
        </p:txBody>
      </p:sp>
    </p:spTree>
    <p:extLst>
      <p:ext uri="{BB962C8B-B14F-4D97-AF65-F5344CB8AC3E}">
        <p14:creationId xmlns:p14="http://schemas.microsoft.com/office/powerpoint/2010/main" val="12538046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78966E5-7B59-4B42-BA73-49CD572D7506}" type="slidenum">
              <a:rPr lang="en-US" smtClean="0"/>
              <a:t>7</a:t>
            </a:fld>
            <a:endParaRPr lang="en-US"/>
          </a:p>
        </p:txBody>
      </p:sp>
    </p:spTree>
    <p:extLst>
      <p:ext uri="{BB962C8B-B14F-4D97-AF65-F5344CB8AC3E}">
        <p14:creationId xmlns:p14="http://schemas.microsoft.com/office/powerpoint/2010/main" val="37530969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78966E5-7B59-4B42-BA73-49CD572D7506}" type="slidenum">
              <a:rPr lang="en-US" smtClean="0"/>
              <a:t>8</a:t>
            </a:fld>
            <a:endParaRPr lang="en-US"/>
          </a:p>
        </p:txBody>
      </p:sp>
    </p:spTree>
    <p:extLst>
      <p:ext uri="{BB962C8B-B14F-4D97-AF65-F5344CB8AC3E}">
        <p14:creationId xmlns:p14="http://schemas.microsoft.com/office/powerpoint/2010/main" val="31755847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78966E5-7B59-4B42-BA73-49CD572D7506}" type="slidenum">
              <a:rPr lang="en-US" smtClean="0"/>
              <a:t>9</a:t>
            </a:fld>
            <a:endParaRPr lang="en-US"/>
          </a:p>
        </p:txBody>
      </p:sp>
    </p:spTree>
    <p:extLst>
      <p:ext uri="{BB962C8B-B14F-4D97-AF65-F5344CB8AC3E}">
        <p14:creationId xmlns:p14="http://schemas.microsoft.com/office/powerpoint/2010/main" val="13758186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78966E5-7B59-4B42-BA73-49CD572D7506}" type="slidenum">
              <a:rPr lang="en-US" smtClean="0"/>
              <a:t>10</a:t>
            </a:fld>
            <a:endParaRPr lang="en-US"/>
          </a:p>
        </p:txBody>
      </p:sp>
    </p:spTree>
    <p:extLst>
      <p:ext uri="{BB962C8B-B14F-4D97-AF65-F5344CB8AC3E}">
        <p14:creationId xmlns:p14="http://schemas.microsoft.com/office/powerpoint/2010/main" val="19387872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 Id="rId4" Type="http://schemas.openxmlformats.org/officeDocument/2006/relationships/image" Target="../media/image6.sv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2.xml"/><Relationship Id="rId4" Type="http://schemas.openxmlformats.org/officeDocument/2006/relationships/image" Target="../media/image3.sv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2.xml"/><Relationship Id="rId4" Type="http://schemas.openxmlformats.org/officeDocument/2006/relationships/image" Target="../media/image3.sv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2.xml"/><Relationship Id="rId4" Type="http://schemas.openxmlformats.org/officeDocument/2006/relationships/image" Target="../media/image6.svg"/></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2.xml"/><Relationship Id="rId4" Type="http://schemas.openxmlformats.org/officeDocument/2006/relationships/image" Target="../media/image6.svg"/></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2.xml"/><Relationship Id="rId4" Type="http://schemas.openxmlformats.org/officeDocument/2006/relationships/image" Target="../media/image6.svg"/></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2.xml"/><Relationship Id="rId4" Type="http://schemas.openxmlformats.org/officeDocument/2006/relationships/image" Target="../media/image6.sv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2.xml"/><Relationship Id="rId4" Type="http://schemas.openxmlformats.org/officeDocument/2006/relationships/image" Target="../media/image6.svg"/></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2.xml"/><Relationship Id="rId4" Type="http://schemas.openxmlformats.org/officeDocument/2006/relationships/image" Target="../media/image6.svg"/></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2.xml"/><Relationship Id="rId4" Type="http://schemas.openxmlformats.org/officeDocument/2006/relationships/image" Target="../media/image6.svg"/></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2.xml"/><Relationship Id="rId4" Type="http://schemas.openxmlformats.org/officeDocument/2006/relationships/image" Target="../media/image6.svg"/></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2.xml"/><Relationship Id="rId4" Type="http://schemas.openxmlformats.org/officeDocument/2006/relationships/image" Target="../media/image6.sv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2.png"/><Relationship Id="rId2" Type="http://schemas.openxmlformats.org/officeDocument/2006/relationships/image" Target="../media/image10.jpeg"/><Relationship Id="rId1" Type="http://schemas.openxmlformats.org/officeDocument/2006/relationships/slideMaster" Target="../slideMasters/slideMaster2.xml"/><Relationship Id="rId6" Type="http://schemas.microsoft.com/office/2007/relationships/hdphoto" Target="../media/hdphoto3.wdp"/><Relationship Id="rId5" Type="http://schemas.microsoft.com/office/2007/relationships/hdphoto" Target="../media/hdphoto2.wdp"/><Relationship Id="rId4" Type="http://schemas.microsoft.com/office/2007/relationships/hdphoto" Target="../media/hdphoto1.wdp"/></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2.xml"/><Relationship Id="rId4" Type="http://schemas.openxmlformats.org/officeDocument/2006/relationships/image" Target="../media/image6.svg"/></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2.xml"/><Relationship Id="rId4" Type="http://schemas.openxmlformats.org/officeDocument/2006/relationships/image" Target="../media/image6.svg"/></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2.xml"/><Relationship Id="rId4" Type="http://schemas.openxmlformats.org/officeDocument/2006/relationships/image" Target="../media/image6.svg"/></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2.xml"/><Relationship Id="rId4" Type="http://schemas.openxmlformats.org/officeDocument/2006/relationships/image" Target="../media/image6.svg"/></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2.xml"/><Relationship Id="rId4" Type="http://schemas.openxmlformats.org/officeDocument/2006/relationships/image" Target="../media/image6.sv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2.xml"/><Relationship Id="rId4" Type="http://schemas.openxmlformats.org/officeDocument/2006/relationships/image" Target="../media/image6.svg"/></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2.xml"/><Relationship Id="rId4" Type="http://schemas.openxmlformats.org/officeDocument/2006/relationships/image" Target="../media/image6.sv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F75B2FBE-0C5C-48AA-8D7F-9D5B7373CC9A}"/>
              </a:ext>
            </a:extLst>
          </p:cNvPr>
          <p:cNvSpPr>
            <a:spLocks noGrp="1"/>
          </p:cNvSpPr>
          <p:nvPr>
            <p:ph type="pic" sz="quarter" idx="13" hasCustomPrompt="1"/>
          </p:nvPr>
        </p:nvSpPr>
        <p:spPr>
          <a:xfrm>
            <a:off x="0" y="0"/>
            <a:ext cx="12192000" cy="6858000"/>
          </a:xfrm>
          <a:solidFill>
            <a:schemeClr val="bg1">
              <a:lumMod val="85000"/>
            </a:schemeClr>
          </a:solidFill>
        </p:spPr>
        <p:txBody>
          <a:bodyPr lIns="274320" tIns="182880" rIns="0" anchor="ctr"/>
          <a:lstStyle>
            <a:lvl1pPr marL="0" indent="0" algn="ctr">
              <a:buNone/>
              <a:defRPr sz="1000">
                <a:solidFill>
                  <a:schemeClr val="bg1"/>
                </a:solidFill>
              </a:defRPr>
            </a:lvl1pPr>
          </a:lstStyle>
          <a:p>
            <a:r>
              <a:rPr lang="en-US"/>
              <a:t>Click icon to add picture then send to back</a:t>
            </a:r>
          </a:p>
        </p:txBody>
      </p:sp>
      <p:sp>
        <p:nvSpPr>
          <p:cNvPr id="6" name="Rectangle 5">
            <a:extLst>
              <a:ext uri="{FF2B5EF4-FFF2-40B4-BE49-F238E27FC236}">
                <a16:creationId xmlns:a16="http://schemas.microsoft.com/office/drawing/2014/main" id="{6E941CDD-2582-4FDC-88BB-3352720D895C}"/>
              </a:ext>
            </a:extLst>
          </p:cNvPr>
          <p:cNvSpPr/>
          <p:nvPr userDrawn="1"/>
        </p:nvSpPr>
        <p:spPr>
          <a:xfrm>
            <a:off x="-1" y="3721608"/>
            <a:ext cx="12191999" cy="3136392"/>
          </a:xfrm>
          <a:prstGeom prst="rect">
            <a:avLst/>
          </a:prstGeom>
          <a:gradFill>
            <a:gsLst>
              <a:gs pos="0">
                <a:schemeClr val="tx1">
                  <a:alpha val="0"/>
                </a:schemeClr>
              </a:gs>
              <a:gs pos="100000">
                <a:schemeClr val="tx1">
                  <a:alpha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itle 1">
            <a:extLst>
              <a:ext uri="{FF2B5EF4-FFF2-40B4-BE49-F238E27FC236}">
                <a16:creationId xmlns:a16="http://schemas.microsoft.com/office/drawing/2014/main" id="{9EE1EC56-ED50-A94F-3914-6A9EE898CA94}"/>
              </a:ext>
            </a:extLst>
          </p:cNvPr>
          <p:cNvSpPr>
            <a:spLocks noGrp="1"/>
          </p:cNvSpPr>
          <p:nvPr>
            <p:ph type="ctrTitle" hasCustomPrompt="1"/>
          </p:nvPr>
        </p:nvSpPr>
        <p:spPr>
          <a:xfrm>
            <a:off x="548639" y="5486400"/>
            <a:ext cx="8684738" cy="428982"/>
          </a:xfrm>
        </p:spPr>
        <p:txBody>
          <a:bodyPr tIns="45720" anchor="b" anchorCtr="0">
            <a:noAutofit/>
          </a:bodyPr>
          <a:lstStyle>
            <a:lvl1pPr>
              <a:defRPr lang="en-US" sz="3000" b="1" kern="1200" dirty="0">
                <a:solidFill>
                  <a:schemeClr val="bg1"/>
                </a:solidFill>
                <a:effectLst>
                  <a:glow rad="190500">
                    <a:srgbClr val="000000">
                      <a:alpha val="10000"/>
                    </a:srgbClr>
                  </a:glow>
                </a:effectLst>
                <a:latin typeface="+mn-lt"/>
                <a:ea typeface="+mj-ea"/>
                <a:cs typeface="Arial" panose="020B0604020202020204" pitchFamily="34" charset="0"/>
              </a:defRPr>
            </a:lvl1pPr>
          </a:lstStyle>
          <a:p>
            <a:r>
              <a:rPr lang="en-US"/>
              <a:t>Click to edit master title style</a:t>
            </a:r>
          </a:p>
        </p:txBody>
      </p:sp>
      <p:sp>
        <p:nvSpPr>
          <p:cNvPr id="26" name="Text Placeholder 24">
            <a:extLst>
              <a:ext uri="{FF2B5EF4-FFF2-40B4-BE49-F238E27FC236}">
                <a16:creationId xmlns:a16="http://schemas.microsoft.com/office/drawing/2014/main" id="{D5278150-2F4C-2EC8-47DD-34D8FD257362}"/>
              </a:ext>
            </a:extLst>
          </p:cNvPr>
          <p:cNvSpPr>
            <a:spLocks noGrp="1"/>
          </p:cNvSpPr>
          <p:nvPr>
            <p:ph type="body" sz="quarter" idx="15"/>
          </p:nvPr>
        </p:nvSpPr>
        <p:spPr>
          <a:xfrm>
            <a:off x="548640" y="5943600"/>
            <a:ext cx="8684738" cy="246221"/>
          </a:xfrm>
          <a:effectLst/>
        </p:spPr>
        <p:txBody>
          <a:bodyPr anchor="b"/>
          <a:lstStyle>
            <a:lvl1pPr>
              <a:defRPr sz="1600">
                <a:solidFill>
                  <a:schemeClr val="bg1"/>
                </a:solidFill>
                <a:effectLst/>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2" name="Text Placeholder 24">
            <a:extLst>
              <a:ext uri="{FF2B5EF4-FFF2-40B4-BE49-F238E27FC236}">
                <a16:creationId xmlns:a16="http://schemas.microsoft.com/office/drawing/2014/main" id="{3AB9539E-D462-C7D4-3BD8-6645BA67F0DE}"/>
              </a:ext>
            </a:extLst>
          </p:cNvPr>
          <p:cNvSpPr>
            <a:spLocks noGrp="1"/>
          </p:cNvSpPr>
          <p:nvPr>
            <p:ph type="body" sz="quarter" idx="16" hasCustomPrompt="1"/>
          </p:nvPr>
        </p:nvSpPr>
        <p:spPr>
          <a:xfrm>
            <a:off x="9247128" y="457200"/>
            <a:ext cx="2468880" cy="246221"/>
          </a:xfrm>
          <a:prstGeom prst="rect">
            <a:avLst/>
          </a:prstGeom>
          <a:effectLst>
            <a:glow rad="63500">
              <a:schemeClr val="tx1">
                <a:alpha val="10000"/>
              </a:schemeClr>
            </a:glow>
          </a:effectLst>
        </p:spPr>
        <p:txBody>
          <a:bodyPr/>
          <a:lstStyle>
            <a:lvl1pPr algn="r">
              <a:defRPr sz="1400">
                <a:solidFill>
                  <a:schemeClr val="bg1"/>
                </a:solidFill>
                <a:effectLst/>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date</a:t>
            </a:r>
          </a:p>
        </p:txBody>
      </p:sp>
    </p:spTree>
    <p:extLst>
      <p:ext uri="{BB962C8B-B14F-4D97-AF65-F5344CB8AC3E}">
        <p14:creationId xmlns:p14="http://schemas.microsoft.com/office/powerpoint/2010/main" val="1771554207"/>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 Column">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C7E3A418-3D7C-C271-5AB0-7384C577A96B}"/>
              </a:ext>
            </a:extLst>
          </p:cNvPr>
          <p:cNvSpPr/>
          <p:nvPr userDrawn="1"/>
        </p:nvSpPr>
        <p:spPr>
          <a:xfrm>
            <a:off x="0" y="1645920"/>
            <a:ext cx="12192000" cy="484632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Graphic 1">
            <a:extLst>
              <a:ext uri="{FF2B5EF4-FFF2-40B4-BE49-F238E27FC236}">
                <a16:creationId xmlns:a16="http://schemas.microsoft.com/office/drawing/2014/main" id="{90BABF45-04E5-E9EC-DB0D-94B5969F8C2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762488" y="462306"/>
            <a:ext cx="1036214" cy="452094"/>
          </a:xfrm>
          <a:prstGeom prst="rect">
            <a:avLst/>
          </a:prstGeom>
        </p:spPr>
      </p:pic>
      <p:sp>
        <p:nvSpPr>
          <p:cNvPr id="22" name="Title 6">
            <a:extLst>
              <a:ext uri="{FF2B5EF4-FFF2-40B4-BE49-F238E27FC236}">
                <a16:creationId xmlns:a16="http://schemas.microsoft.com/office/drawing/2014/main" id="{9AAB72FC-29CB-0FAB-4157-D8894EE30FAC}"/>
              </a:ext>
            </a:extLst>
          </p:cNvPr>
          <p:cNvSpPr>
            <a:spLocks noGrp="1"/>
          </p:cNvSpPr>
          <p:nvPr>
            <p:ph type="title" hasCustomPrompt="1"/>
          </p:nvPr>
        </p:nvSpPr>
        <p:spPr>
          <a:xfrm>
            <a:off x="456890" y="457200"/>
            <a:ext cx="10121340" cy="415498"/>
          </a:xfrm>
        </p:spPr>
        <p:txBody>
          <a:bodyPr wrap="square" tIns="45720">
            <a:spAutoFit/>
          </a:bodyPr>
          <a:lstStyle>
            <a:lvl1pPr>
              <a:lnSpc>
                <a:spcPct val="100000"/>
              </a:lnSpc>
              <a:defRPr sz="2400" b="1" i="0">
                <a:solidFill>
                  <a:schemeClr val="accent1"/>
                </a:solidFill>
                <a:latin typeface="+mn-lt"/>
              </a:defRPr>
            </a:lvl1pPr>
          </a:lstStyle>
          <a:p>
            <a:r>
              <a:rPr lang="en-US"/>
              <a:t>Click to edit master title style</a:t>
            </a:r>
          </a:p>
        </p:txBody>
      </p:sp>
      <p:sp>
        <p:nvSpPr>
          <p:cNvPr id="23" name="Text Placeholder 8">
            <a:extLst>
              <a:ext uri="{FF2B5EF4-FFF2-40B4-BE49-F238E27FC236}">
                <a16:creationId xmlns:a16="http://schemas.microsoft.com/office/drawing/2014/main" id="{8E36B013-8524-4E2A-BC59-5D3D88EAED7F}"/>
              </a:ext>
            </a:extLst>
          </p:cNvPr>
          <p:cNvSpPr>
            <a:spLocks noGrp="1"/>
          </p:cNvSpPr>
          <p:nvPr>
            <p:ph type="body" sz="quarter" idx="16" hasCustomPrompt="1"/>
          </p:nvPr>
        </p:nvSpPr>
        <p:spPr>
          <a:xfrm>
            <a:off x="456889" y="914400"/>
            <a:ext cx="10121339" cy="230832"/>
          </a:xfrm>
        </p:spPr>
        <p:txBody>
          <a:bodyPr>
            <a:spAutoFit/>
          </a:bodyPr>
          <a:lstStyle>
            <a:lvl1pPr marL="0" indent="0">
              <a:lnSpc>
                <a:spcPct val="100000"/>
              </a:lnSpc>
              <a:buNone/>
              <a:defRPr sz="1500" b="1">
                <a:solidFill>
                  <a:srgbClr val="000000"/>
                </a:solidFill>
                <a:latin typeface="+mn-lt"/>
              </a:defRPr>
            </a:lvl1pPr>
          </a:lstStyle>
          <a:p>
            <a:pPr lvl="0"/>
            <a:r>
              <a:rPr lang="en-US"/>
              <a:t>Click to edit text</a:t>
            </a:r>
          </a:p>
        </p:txBody>
      </p:sp>
      <p:cxnSp>
        <p:nvCxnSpPr>
          <p:cNvPr id="24" name="Straight Connector 23">
            <a:extLst>
              <a:ext uri="{FF2B5EF4-FFF2-40B4-BE49-F238E27FC236}">
                <a16:creationId xmlns:a16="http://schemas.microsoft.com/office/drawing/2014/main" id="{D1ECD5C3-F184-9706-F0E5-26856D68BC2F}"/>
              </a:ext>
            </a:extLst>
          </p:cNvPr>
          <p:cNvCxnSpPr/>
          <p:nvPr userDrawn="1"/>
        </p:nvCxnSpPr>
        <p:spPr>
          <a:xfrm>
            <a:off x="457199" y="457202"/>
            <a:ext cx="914400"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3" name="Content Placeholder 3">
            <a:extLst>
              <a:ext uri="{FF2B5EF4-FFF2-40B4-BE49-F238E27FC236}">
                <a16:creationId xmlns:a16="http://schemas.microsoft.com/office/drawing/2014/main" id="{A59D186D-E1BC-8567-97A2-178F7A1ACF9C}"/>
              </a:ext>
            </a:extLst>
          </p:cNvPr>
          <p:cNvSpPr>
            <a:spLocks noGrp="1"/>
          </p:cNvSpPr>
          <p:nvPr>
            <p:ph sz="half" idx="20" hasCustomPrompt="1"/>
          </p:nvPr>
        </p:nvSpPr>
        <p:spPr>
          <a:xfrm>
            <a:off x="456808" y="2011680"/>
            <a:ext cx="11274552" cy="3749039"/>
          </a:xfrm>
        </p:spPr>
        <p:txBody>
          <a:bodyPr tIns="45720">
            <a:noAutofit/>
          </a:bodyPr>
          <a:lstStyle>
            <a:lvl1pPr>
              <a:defRPr lang="en-US" sz="1400" b="1" kern="1200" baseline="0" dirty="0">
                <a:solidFill>
                  <a:schemeClr val="tx1"/>
                </a:solidFill>
                <a:latin typeface="Arial Nova" panose="020B0504020202020204" pitchFamily="34" charset="0"/>
                <a:ea typeface="+mn-ea"/>
                <a:cs typeface="Arial" panose="020B0604020202020204" pitchFamily="34" charset="0"/>
              </a:defRPr>
            </a:lvl1pPr>
            <a:lvl2pPr>
              <a:defRPr lang="en-US" sz="1400" kern="1200" baseline="0" dirty="0">
                <a:solidFill>
                  <a:schemeClr val="tx1"/>
                </a:solidFill>
                <a:latin typeface="Arial Nova Light" panose="020F0302020204030204" pitchFamily="34" charset="0"/>
                <a:ea typeface="+mn-ea"/>
                <a:cs typeface="Arial Nova Light" panose="020F0302020204030204" pitchFamily="34" charset="0"/>
              </a:defRPr>
            </a:lvl2pPr>
            <a:lvl3pPr marL="137160" indent="-137160">
              <a:defRPr lang="en-US" sz="1400" kern="1200" baseline="0" dirty="0">
                <a:solidFill>
                  <a:schemeClr val="tx1"/>
                </a:solidFill>
                <a:latin typeface="Arial Nova Light" panose="020F0302020204030204" pitchFamily="34" charset="0"/>
                <a:ea typeface="+mn-ea"/>
                <a:cs typeface="Arial Nova Light" panose="020F0302020204030204" pitchFamily="34" charset="0"/>
              </a:defRPr>
            </a:lvl3pPr>
            <a:lvl4pPr marL="320040" indent="-137160">
              <a:defRPr lang="en-US" sz="1200" kern="1200" baseline="0" dirty="0">
                <a:solidFill>
                  <a:schemeClr val="tx1"/>
                </a:solidFill>
                <a:latin typeface="Arial Nova Light" panose="020B0304020202020204" pitchFamily="34" charset="0"/>
                <a:ea typeface="+mn-ea"/>
                <a:cs typeface="+mn-cs"/>
              </a:defRPr>
            </a:lvl4pPr>
            <a:lvl5pPr marL="502920" indent="-137160">
              <a:defRPr lang="en-US" sz="1200" kern="1200" dirty="0">
                <a:solidFill>
                  <a:schemeClr val="tx1"/>
                </a:solidFill>
                <a:latin typeface="Arial Nova Light" panose="020B0304020202020204" pitchFamily="34" charset="0"/>
                <a:ea typeface="+mn-ea"/>
                <a:cs typeface="+mn-cs"/>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Footer Placeholder 4">
            <a:extLst>
              <a:ext uri="{FF2B5EF4-FFF2-40B4-BE49-F238E27FC236}">
                <a16:creationId xmlns:a16="http://schemas.microsoft.com/office/drawing/2014/main" id="{DA84794F-5839-71EC-B737-67C4B8E9D866}"/>
              </a:ext>
            </a:extLst>
          </p:cNvPr>
          <p:cNvSpPr>
            <a:spLocks noGrp="1"/>
          </p:cNvSpPr>
          <p:nvPr>
            <p:ph type="ftr" sz="quarter" idx="11"/>
          </p:nvPr>
        </p:nvSpPr>
        <p:spPr>
          <a:xfrm>
            <a:off x="456890" y="5775157"/>
            <a:ext cx="10835324" cy="439703"/>
          </a:xfrm>
          <a:prstGeom prst="rect">
            <a:avLst/>
          </a:prstGeom>
        </p:spPr>
        <p:txBody>
          <a:bodyPr lIns="0" bIns="0" anchor="b">
            <a:noAutofit/>
          </a:bodyPr>
          <a:lstStyle>
            <a:lvl1pPr marL="137160" indent="-137160" algn="l" defTabSz="914400" rtl="0" eaLnBrk="1" latinLnBrk="0" hangingPunct="1">
              <a:buFont typeface="+mj-lt"/>
              <a:buAutoNum type="arabicParenR"/>
              <a:defRPr lang="en-US" sz="700" kern="1200" smtClean="0">
                <a:solidFill>
                  <a:schemeClr val="tx1"/>
                </a:solidFill>
                <a:latin typeface="+mj-lt"/>
                <a:ea typeface="+mn-ea"/>
                <a:cs typeface="+mn-cs"/>
              </a:defRPr>
            </a:lvl1pPr>
          </a:lstStyle>
          <a:p>
            <a:r>
              <a:rPr lang="en-US"/>
              <a:t>Sample Footer Text</a:t>
            </a:r>
          </a:p>
        </p:txBody>
      </p:sp>
      <p:sp>
        <p:nvSpPr>
          <p:cNvPr id="8" name="Rectangle 7">
            <a:extLst>
              <a:ext uri="{FF2B5EF4-FFF2-40B4-BE49-F238E27FC236}">
                <a16:creationId xmlns:a16="http://schemas.microsoft.com/office/drawing/2014/main" id="{384F755E-6CC7-8CB3-BAA4-875C80543157}"/>
              </a:ext>
            </a:extLst>
          </p:cNvPr>
          <p:cNvSpPr/>
          <p:nvPr userDrawn="1"/>
        </p:nvSpPr>
        <p:spPr>
          <a:xfrm>
            <a:off x="0" y="6299614"/>
            <a:ext cx="12191999" cy="260364"/>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a:extLst>
              <a:ext uri="{FF2B5EF4-FFF2-40B4-BE49-F238E27FC236}">
                <a16:creationId xmlns:a16="http://schemas.microsoft.com/office/drawing/2014/main" id="{82A8DE9A-079C-6383-B7B8-727A99A82554}"/>
              </a:ext>
            </a:extLst>
          </p:cNvPr>
          <p:cNvCxnSpPr>
            <a:cxnSpLocks/>
          </p:cNvCxnSpPr>
          <p:nvPr userDrawn="1"/>
        </p:nvCxnSpPr>
        <p:spPr>
          <a:xfrm>
            <a:off x="811183" y="6360926"/>
            <a:ext cx="0" cy="137160"/>
          </a:xfrm>
          <a:prstGeom prst="line">
            <a:avLst/>
          </a:prstGeom>
          <a:ln w="4445"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Slide Number Placeholder 3">
            <a:extLst>
              <a:ext uri="{FF2B5EF4-FFF2-40B4-BE49-F238E27FC236}">
                <a16:creationId xmlns:a16="http://schemas.microsoft.com/office/drawing/2014/main" id="{643C1A42-7EE2-065B-67B5-3918BA0D2181}"/>
              </a:ext>
            </a:extLst>
          </p:cNvPr>
          <p:cNvSpPr txBox="1">
            <a:spLocks/>
          </p:cNvSpPr>
          <p:nvPr userDrawn="1"/>
        </p:nvSpPr>
        <p:spPr>
          <a:xfrm>
            <a:off x="456890" y="6360926"/>
            <a:ext cx="365760" cy="137160"/>
          </a:xfrm>
          <a:prstGeom prst="rect">
            <a:avLst/>
          </a:prstGeom>
        </p:spPr>
        <p:txBody>
          <a:bodyPr lIns="0" tIns="0" rIns="91440" bIns="0" anchor="ctr">
            <a:noAutofit/>
          </a:bodyPr>
          <a:lstStyle>
            <a:defPPr>
              <a:defRPr lang="en-US"/>
            </a:defPPr>
            <a:lvl1pPr marL="0" algn="r" defTabSz="914400" rtl="0" eaLnBrk="1" latinLnBrk="0" hangingPunct="1">
              <a:defRPr sz="1000" kern="1200">
                <a:solidFill>
                  <a:schemeClr val="bg2">
                    <a:lumMod val="75000"/>
                    <a:alpha val="8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DBA1B0FB-D917-4C8C-928F-313BD683BF39}" type="slidenum">
              <a:rPr lang="en-US" sz="800" b="0" smtClean="0">
                <a:solidFill>
                  <a:schemeClr val="bg1"/>
                </a:solidFill>
                <a:latin typeface="+mn-lt"/>
              </a:rPr>
              <a:pPr algn="l"/>
              <a:t>‹#›</a:t>
            </a:fld>
            <a:endParaRPr lang="en-US" sz="800" b="0">
              <a:solidFill>
                <a:schemeClr val="bg1"/>
              </a:solidFill>
              <a:latin typeface="+mn-lt"/>
            </a:endParaRPr>
          </a:p>
        </p:txBody>
      </p:sp>
    </p:spTree>
    <p:extLst>
      <p:ext uri="{BB962C8B-B14F-4D97-AF65-F5344CB8AC3E}">
        <p14:creationId xmlns:p14="http://schemas.microsoft.com/office/powerpoint/2010/main" val="20348512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 Column">
    <p:spTree>
      <p:nvGrpSpPr>
        <p:cNvPr id="1" name=""/>
        <p:cNvGrpSpPr/>
        <p:nvPr/>
      </p:nvGrpSpPr>
      <p:grpSpPr>
        <a:xfrm>
          <a:off x="0" y="0"/>
          <a:ext cx="0" cy="0"/>
          <a:chOff x="0" y="0"/>
          <a:chExt cx="0" cy="0"/>
        </a:xfrm>
      </p:grpSpPr>
      <p:sp>
        <p:nvSpPr>
          <p:cNvPr id="36" name="Rectangle 35">
            <a:extLst>
              <a:ext uri="{FF2B5EF4-FFF2-40B4-BE49-F238E27FC236}">
                <a16:creationId xmlns:a16="http://schemas.microsoft.com/office/drawing/2014/main" id="{FA02CB6B-AFBF-AF77-950E-64E7AE4A759B}"/>
              </a:ext>
            </a:extLst>
          </p:cNvPr>
          <p:cNvSpPr/>
          <p:nvPr userDrawn="1"/>
        </p:nvSpPr>
        <p:spPr>
          <a:xfrm>
            <a:off x="0" y="1645920"/>
            <a:ext cx="12192000" cy="484632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Graphic 1">
            <a:extLst>
              <a:ext uri="{FF2B5EF4-FFF2-40B4-BE49-F238E27FC236}">
                <a16:creationId xmlns:a16="http://schemas.microsoft.com/office/drawing/2014/main" id="{C5DED6DA-1934-135B-7374-0D26F71955B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762488" y="462306"/>
            <a:ext cx="1036214" cy="452094"/>
          </a:xfrm>
          <a:prstGeom prst="rect">
            <a:avLst/>
          </a:prstGeom>
        </p:spPr>
      </p:pic>
      <p:sp>
        <p:nvSpPr>
          <p:cNvPr id="32" name="Footer Placeholder 4">
            <a:extLst>
              <a:ext uri="{FF2B5EF4-FFF2-40B4-BE49-F238E27FC236}">
                <a16:creationId xmlns:a16="http://schemas.microsoft.com/office/drawing/2014/main" id="{14EB74AF-5A8D-403C-B7ED-9D1DB88FAA98}"/>
              </a:ext>
            </a:extLst>
          </p:cNvPr>
          <p:cNvSpPr>
            <a:spLocks noGrp="1"/>
          </p:cNvSpPr>
          <p:nvPr>
            <p:ph type="ftr" sz="quarter" idx="11"/>
          </p:nvPr>
        </p:nvSpPr>
        <p:spPr>
          <a:xfrm>
            <a:off x="456890" y="5775157"/>
            <a:ext cx="10835324" cy="439703"/>
          </a:xfrm>
          <a:prstGeom prst="rect">
            <a:avLst/>
          </a:prstGeom>
        </p:spPr>
        <p:txBody>
          <a:bodyPr lIns="0" bIns="0" anchor="b">
            <a:noAutofit/>
          </a:bodyPr>
          <a:lstStyle>
            <a:lvl1pPr marL="137160" indent="-137160" algn="l" defTabSz="914400" rtl="0" eaLnBrk="1" latinLnBrk="0" hangingPunct="1">
              <a:buFont typeface="+mj-lt"/>
              <a:buAutoNum type="arabicParenR"/>
              <a:defRPr lang="en-US" sz="700" kern="1200" smtClean="0">
                <a:solidFill>
                  <a:schemeClr val="tx1"/>
                </a:solidFill>
                <a:latin typeface="+mj-lt"/>
                <a:ea typeface="+mn-ea"/>
                <a:cs typeface="+mn-cs"/>
              </a:defRPr>
            </a:lvl1pPr>
          </a:lstStyle>
          <a:p>
            <a:r>
              <a:rPr lang="en-US"/>
              <a:t>Sample Footer Text</a:t>
            </a:r>
          </a:p>
        </p:txBody>
      </p:sp>
      <p:sp>
        <p:nvSpPr>
          <p:cNvPr id="33" name="Title 6">
            <a:extLst>
              <a:ext uri="{FF2B5EF4-FFF2-40B4-BE49-F238E27FC236}">
                <a16:creationId xmlns:a16="http://schemas.microsoft.com/office/drawing/2014/main" id="{82D9BE0C-5242-5EC5-8D21-58A483CEC5B0}"/>
              </a:ext>
            </a:extLst>
          </p:cNvPr>
          <p:cNvSpPr>
            <a:spLocks noGrp="1"/>
          </p:cNvSpPr>
          <p:nvPr>
            <p:ph type="title" hasCustomPrompt="1"/>
          </p:nvPr>
        </p:nvSpPr>
        <p:spPr>
          <a:xfrm>
            <a:off x="456890" y="457200"/>
            <a:ext cx="10121340" cy="415498"/>
          </a:xfrm>
        </p:spPr>
        <p:txBody>
          <a:bodyPr wrap="square" tIns="45720">
            <a:spAutoFit/>
          </a:bodyPr>
          <a:lstStyle>
            <a:lvl1pPr>
              <a:lnSpc>
                <a:spcPct val="100000"/>
              </a:lnSpc>
              <a:defRPr sz="2400" b="1" i="0">
                <a:solidFill>
                  <a:schemeClr val="accent1"/>
                </a:solidFill>
                <a:latin typeface="+mn-lt"/>
              </a:defRPr>
            </a:lvl1pPr>
          </a:lstStyle>
          <a:p>
            <a:r>
              <a:rPr lang="en-US"/>
              <a:t>Click to edit master title style</a:t>
            </a:r>
          </a:p>
        </p:txBody>
      </p:sp>
      <p:sp>
        <p:nvSpPr>
          <p:cNvPr id="34" name="Text Placeholder 8">
            <a:extLst>
              <a:ext uri="{FF2B5EF4-FFF2-40B4-BE49-F238E27FC236}">
                <a16:creationId xmlns:a16="http://schemas.microsoft.com/office/drawing/2014/main" id="{86ECD486-5979-E262-5E2F-66686449A5B2}"/>
              </a:ext>
            </a:extLst>
          </p:cNvPr>
          <p:cNvSpPr>
            <a:spLocks noGrp="1"/>
          </p:cNvSpPr>
          <p:nvPr>
            <p:ph type="body" sz="quarter" idx="16" hasCustomPrompt="1"/>
          </p:nvPr>
        </p:nvSpPr>
        <p:spPr>
          <a:xfrm>
            <a:off x="456889" y="914400"/>
            <a:ext cx="10121339" cy="230832"/>
          </a:xfrm>
        </p:spPr>
        <p:txBody>
          <a:bodyPr>
            <a:spAutoFit/>
          </a:bodyPr>
          <a:lstStyle>
            <a:lvl1pPr marL="0" indent="0">
              <a:lnSpc>
                <a:spcPct val="100000"/>
              </a:lnSpc>
              <a:buNone/>
              <a:defRPr sz="1500" b="1">
                <a:solidFill>
                  <a:srgbClr val="000000"/>
                </a:solidFill>
                <a:latin typeface="+mn-lt"/>
              </a:defRPr>
            </a:lvl1pPr>
          </a:lstStyle>
          <a:p>
            <a:pPr lvl="0"/>
            <a:r>
              <a:rPr lang="en-US"/>
              <a:t>Click to edit text</a:t>
            </a:r>
          </a:p>
        </p:txBody>
      </p:sp>
      <p:cxnSp>
        <p:nvCxnSpPr>
          <p:cNvPr id="35" name="Straight Connector 34">
            <a:extLst>
              <a:ext uri="{FF2B5EF4-FFF2-40B4-BE49-F238E27FC236}">
                <a16:creationId xmlns:a16="http://schemas.microsoft.com/office/drawing/2014/main" id="{31236C6E-437D-C567-ECBA-954870E5C000}"/>
              </a:ext>
            </a:extLst>
          </p:cNvPr>
          <p:cNvCxnSpPr/>
          <p:nvPr userDrawn="1"/>
        </p:nvCxnSpPr>
        <p:spPr>
          <a:xfrm>
            <a:off x="457199" y="457202"/>
            <a:ext cx="914400"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
        <p:nvSpPr>
          <p:cNvPr id="3" name="Content Placeholder 3">
            <a:extLst>
              <a:ext uri="{FF2B5EF4-FFF2-40B4-BE49-F238E27FC236}">
                <a16:creationId xmlns:a16="http://schemas.microsoft.com/office/drawing/2014/main" id="{8742B2DB-EE56-C955-9136-E3B6C01F57AF}"/>
              </a:ext>
            </a:extLst>
          </p:cNvPr>
          <p:cNvSpPr>
            <a:spLocks noGrp="1"/>
          </p:cNvSpPr>
          <p:nvPr>
            <p:ph sz="half" idx="20" hasCustomPrompt="1"/>
          </p:nvPr>
        </p:nvSpPr>
        <p:spPr>
          <a:xfrm>
            <a:off x="456810" y="2011680"/>
            <a:ext cx="5486400" cy="3749039"/>
          </a:xfrm>
        </p:spPr>
        <p:txBody>
          <a:bodyPr tIns="45720">
            <a:noAutofit/>
          </a:bodyPr>
          <a:lstStyle>
            <a:lvl1pPr>
              <a:defRPr lang="en-US" sz="1400" b="1" kern="1200" baseline="0" dirty="0">
                <a:solidFill>
                  <a:schemeClr val="tx1"/>
                </a:solidFill>
                <a:latin typeface="Arial Nova" panose="020B0504020202020204" pitchFamily="34" charset="0"/>
                <a:ea typeface="+mn-ea"/>
                <a:cs typeface="Arial" panose="020B0604020202020204" pitchFamily="34" charset="0"/>
              </a:defRPr>
            </a:lvl1pPr>
            <a:lvl2pPr>
              <a:defRPr lang="en-US" sz="1400" kern="1200" baseline="0" dirty="0">
                <a:solidFill>
                  <a:schemeClr val="tx1"/>
                </a:solidFill>
                <a:latin typeface="Arial Nova Light" panose="020F0302020204030204" pitchFamily="34" charset="0"/>
                <a:ea typeface="+mn-ea"/>
                <a:cs typeface="Arial Nova Light" panose="020F0302020204030204" pitchFamily="34" charset="0"/>
              </a:defRPr>
            </a:lvl2pPr>
            <a:lvl3pPr marL="137160" indent="-137160">
              <a:defRPr lang="en-US" sz="1400" kern="1200" baseline="0" dirty="0">
                <a:solidFill>
                  <a:schemeClr val="tx1"/>
                </a:solidFill>
                <a:latin typeface="Arial Nova Light" panose="020F0302020204030204" pitchFamily="34" charset="0"/>
                <a:ea typeface="+mn-ea"/>
                <a:cs typeface="Arial Nova Light" panose="020F0302020204030204" pitchFamily="34" charset="0"/>
              </a:defRPr>
            </a:lvl3pPr>
            <a:lvl4pPr marL="320040" indent="-137160">
              <a:defRPr lang="en-US" sz="1200" kern="1200" baseline="0" dirty="0">
                <a:solidFill>
                  <a:schemeClr val="tx1"/>
                </a:solidFill>
                <a:latin typeface="Arial Nova Light" panose="020B0304020202020204" pitchFamily="34" charset="0"/>
                <a:ea typeface="+mn-ea"/>
                <a:cs typeface="+mn-cs"/>
              </a:defRPr>
            </a:lvl4pPr>
            <a:lvl5pPr marL="502920" indent="-137160">
              <a:defRPr lang="en-US" sz="1200" kern="1200" dirty="0">
                <a:solidFill>
                  <a:schemeClr val="tx1"/>
                </a:solidFill>
                <a:latin typeface="Arial Nova Light" panose="020B0304020202020204" pitchFamily="34" charset="0"/>
                <a:ea typeface="+mn-ea"/>
                <a:cs typeface="+mn-cs"/>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8B09DED-E38A-CABB-A8C1-9303C8585E78}"/>
              </a:ext>
            </a:extLst>
          </p:cNvPr>
          <p:cNvSpPr>
            <a:spLocks noGrp="1"/>
          </p:cNvSpPr>
          <p:nvPr>
            <p:ph sz="half" idx="21" hasCustomPrompt="1"/>
          </p:nvPr>
        </p:nvSpPr>
        <p:spPr>
          <a:xfrm>
            <a:off x="6217920" y="2011680"/>
            <a:ext cx="5486400" cy="3749039"/>
          </a:xfrm>
        </p:spPr>
        <p:txBody>
          <a:bodyPr tIns="45720">
            <a:noAutofit/>
          </a:bodyPr>
          <a:lstStyle>
            <a:lvl1pPr>
              <a:defRPr lang="en-US" sz="1400" b="1" kern="1200" baseline="0" dirty="0">
                <a:solidFill>
                  <a:schemeClr val="tx1"/>
                </a:solidFill>
                <a:latin typeface="Arial Nova" panose="020B0504020202020204" pitchFamily="34" charset="0"/>
                <a:ea typeface="+mn-ea"/>
                <a:cs typeface="Arial" panose="020B0604020202020204" pitchFamily="34" charset="0"/>
              </a:defRPr>
            </a:lvl1pPr>
            <a:lvl2pPr>
              <a:defRPr lang="en-US" sz="1400" kern="1200" baseline="0" dirty="0">
                <a:solidFill>
                  <a:schemeClr val="tx1"/>
                </a:solidFill>
                <a:latin typeface="Arial Nova Light" panose="020F0302020204030204" pitchFamily="34" charset="0"/>
                <a:ea typeface="+mn-ea"/>
                <a:cs typeface="Arial Nova Light" panose="020F0302020204030204" pitchFamily="34" charset="0"/>
              </a:defRPr>
            </a:lvl2pPr>
            <a:lvl3pPr marL="137160" indent="-137160">
              <a:defRPr lang="en-US" sz="1400" kern="1200" baseline="0" dirty="0">
                <a:solidFill>
                  <a:schemeClr val="tx1"/>
                </a:solidFill>
                <a:latin typeface="Arial Nova Light" panose="020F0302020204030204" pitchFamily="34" charset="0"/>
                <a:ea typeface="+mn-ea"/>
                <a:cs typeface="Arial Nova Light" panose="020F0302020204030204" pitchFamily="34" charset="0"/>
              </a:defRPr>
            </a:lvl3pPr>
            <a:lvl4pPr marL="320040" indent="-137160">
              <a:defRPr lang="en-US" sz="1200" kern="1200" baseline="0" dirty="0">
                <a:solidFill>
                  <a:schemeClr val="tx1"/>
                </a:solidFill>
                <a:latin typeface="Arial Nova Light" panose="020B0304020202020204" pitchFamily="34" charset="0"/>
                <a:ea typeface="+mn-ea"/>
                <a:cs typeface="+mn-cs"/>
              </a:defRPr>
            </a:lvl4pPr>
            <a:lvl5pPr marL="502920" indent="-137160">
              <a:defRPr lang="en-US" sz="1200" kern="1200" dirty="0">
                <a:solidFill>
                  <a:schemeClr val="tx1"/>
                </a:solidFill>
                <a:latin typeface="Arial Nova Light" panose="020B0304020202020204" pitchFamily="34" charset="0"/>
                <a:ea typeface="+mn-ea"/>
                <a:cs typeface="+mn-cs"/>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9">
            <a:extLst>
              <a:ext uri="{FF2B5EF4-FFF2-40B4-BE49-F238E27FC236}">
                <a16:creationId xmlns:a16="http://schemas.microsoft.com/office/drawing/2014/main" id="{473546F2-A55D-544F-ECF8-D6501BB27F47}"/>
              </a:ext>
            </a:extLst>
          </p:cNvPr>
          <p:cNvSpPr/>
          <p:nvPr userDrawn="1"/>
        </p:nvSpPr>
        <p:spPr>
          <a:xfrm>
            <a:off x="0" y="6299614"/>
            <a:ext cx="12191999" cy="260364"/>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a:extLst>
              <a:ext uri="{FF2B5EF4-FFF2-40B4-BE49-F238E27FC236}">
                <a16:creationId xmlns:a16="http://schemas.microsoft.com/office/drawing/2014/main" id="{4A603694-BE13-29AF-9710-6A5EE4429933}"/>
              </a:ext>
            </a:extLst>
          </p:cNvPr>
          <p:cNvCxnSpPr>
            <a:cxnSpLocks/>
          </p:cNvCxnSpPr>
          <p:nvPr userDrawn="1"/>
        </p:nvCxnSpPr>
        <p:spPr>
          <a:xfrm>
            <a:off x="811183" y="6360926"/>
            <a:ext cx="0" cy="137160"/>
          </a:xfrm>
          <a:prstGeom prst="line">
            <a:avLst/>
          </a:prstGeom>
          <a:ln w="4445"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Slide Number Placeholder 3">
            <a:extLst>
              <a:ext uri="{FF2B5EF4-FFF2-40B4-BE49-F238E27FC236}">
                <a16:creationId xmlns:a16="http://schemas.microsoft.com/office/drawing/2014/main" id="{FD3BC411-6179-EF87-817F-06C70B0ADE30}"/>
              </a:ext>
            </a:extLst>
          </p:cNvPr>
          <p:cNvSpPr txBox="1">
            <a:spLocks/>
          </p:cNvSpPr>
          <p:nvPr userDrawn="1"/>
        </p:nvSpPr>
        <p:spPr>
          <a:xfrm>
            <a:off x="456890" y="6360926"/>
            <a:ext cx="365760" cy="137160"/>
          </a:xfrm>
          <a:prstGeom prst="rect">
            <a:avLst/>
          </a:prstGeom>
        </p:spPr>
        <p:txBody>
          <a:bodyPr lIns="0" tIns="0" rIns="91440" bIns="0" anchor="ctr">
            <a:noAutofit/>
          </a:bodyPr>
          <a:lstStyle>
            <a:defPPr>
              <a:defRPr lang="en-US"/>
            </a:defPPr>
            <a:lvl1pPr marL="0" algn="r" defTabSz="914400" rtl="0" eaLnBrk="1" latinLnBrk="0" hangingPunct="1">
              <a:defRPr sz="1000" kern="1200">
                <a:solidFill>
                  <a:schemeClr val="bg2">
                    <a:lumMod val="75000"/>
                    <a:alpha val="8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DBA1B0FB-D917-4C8C-928F-313BD683BF39}" type="slidenum">
              <a:rPr lang="en-US" sz="800" b="0" smtClean="0">
                <a:solidFill>
                  <a:schemeClr val="bg1"/>
                </a:solidFill>
                <a:latin typeface="+mn-lt"/>
              </a:rPr>
              <a:pPr algn="l"/>
              <a:t>‹#›</a:t>
            </a:fld>
            <a:endParaRPr lang="en-US" sz="800" b="0">
              <a:solidFill>
                <a:schemeClr val="bg1"/>
              </a:solidFill>
              <a:latin typeface="+mn-lt"/>
            </a:endParaRPr>
          </a:p>
        </p:txBody>
      </p:sp>
    </p:spTree>
    <p:extLst>
      <p:ext uri="{BB962C8B-B14F-4D97-AF65-F5344CB8AC3E}">
        <p14:creationId xmlns:p14="http://schemas.microsoft.com/office/powerpoint/2010/main" val="40672583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 Column">
    <p:spTree>
      <p:nvGrpSpPr>
        <p:cNvPr id="1" name=""/>
        <p:cNvGrpSpPr/>
        <p:nvPr/>
      </p:nvGrpSpPr>
      <p:grpSpPr>
        <a:xfrm>
          <a:off x="0" y="0"/>
          <a:ext cx="0" cy="0"/>
          <a:chOff x="0" y="0"/>
          <a:chExt cx="0" cy="0"/>
        </a:xfrm>
      </p:grpSpPr>
      <p:sp>
        <p:nvSpPr>
          <p:cNvPr id="40" name="Rectangle 39">
            <a:extLst>
              <a:ext uri="{FF2B5EF4-FFF2-40B4-BE49-F238E27FC236}">
                <a16:creationId xmlns:a16="http://schemas.microsoft.com/office/drawing/2014/main" id="{53933A95-E0BF-1AF5-94AC-93FBBAF3F163}"/>
              </a:ext>
            </a:extLst>
          </p:cNvPr>
          <p:cNvSpPr/>
          <p:nvPr userDrawn="1"/>
        </p:nvSpPr>
        <p:spPr>
          <a:xfrm>
            <a:off x="0" y="1645920"/>
            <a:ext cx="12192000" cy="484632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Graphic 13">
            <a:extLst>
              <a:ext uri="{FF2B5EF4-FFF2-40B4-BE49-F238E27FC236}">
                <a16:creationId xmlns:a16="http://schemas.microsoft.com/office/drawing/2014/main" id="{7F5518C4-F510-10C3-318E-68C81DAC833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762488" y="462306"/>
            <a:ext cx="1036214" cy="452094"/>
          </a:xfrm>
          <a:prstGeom prst="rect">
            <a:avLst/>
          </a:prstGeom>
        </p:spPr>
      </p:pic>
      <p:sp>
        <p:nvSpPr>
          <p:cNvPr id="37" name="Title 6">
            <a:extLst>
              <a:ext uri="{FF2B5EF4-FFF2-40B4-BE49-F238E27FC236}">
                <a16:creationId xmlns:a16="http://schemas.microsoft.com/office/drawing/2014/main" id="{2EB42766-D5AD-BBB2-55F1-295653E34CA3}"/>
              </a:ext>
            </a:extLst>
          </p:cNvPr>
          <p:cNvSpPr>
            <a:spLocks noGrp="1"/>
          </p:cNvSpPr>
          <p:nvPr>
            <p:ph type="title" hasCustomPrompt="1"/>
          </p:nvPr>
        </p:nvSpPr>
        <p:spPr>
          <a:xfrm>
            <a:off x="456890" y="457200"/>
            <a:ext cx="10121340" cy="415498"/>
          </a:xfrm>
        </p:spPr>
        <p:txBody>
          <a:bodyPr wrap="square" tIns="45720">
            <a:spAutoFit/>
          </a:bodyPr>
          <a:lstStyle>
            <a:lvl1pPr>
              <a:lnSpc>
                <a:spcPct val="100000"/>
              </a:lnSpc>
              <a:defRPr sz="2400" b="1" i="0">
                <a:solidFill>
                  <a:schemeClr val="accent1"/>
                </a:solidFill>
                <a:latin typeface="+mn-lt"/>
              </a:defRPr>
            </a:lvl1pPr>
          </a:lstStyle>
          <a:p>
            <a:r>
              <a:rPr lang="en-US"/>
              <a:t>Click to edit master title style</a:t>
            </a:r>
          </a:p>
        </p:txBody>
      </p:sp>
      <p:sp>
        <p:nvSpPr>
          <p:cNvPr id="38" name="Text Placeholder 8">
            <a:extLst>
              <a:ext uri="{FF2B5EF4-FFF2-40B4-BE49-F238E27FC236}">
                <a16:creationId xmlns:a16="http://schemas.microsoft.com/office/drawing/2014/main" id="{C1228B58-3630-C11B-3B82-EB9BE7B17846}"/>
              </a:ext>
            </a:extLst>
          </p:cNvPr>
          <p:cNvSpPr>
            <a:spLocks noGrp="1"/>
          </p:cNvSpPr>
          <p:nvPr>
            <p:ph type="body" sz="quarter" idx="16" hasCustomPrompt="1"/>
          </p:nvPr>
        </p:nvSpPr>
        <p:spPr>
          <a:xfrm>
            <a:off x="456889" y="914400"/>
            <a:ext cx="10121339" cy="230832"/>
          </a:xfrm>
        </p:spPr>
        <p:txBody>
          <a:bodyPr>
            <a:spAutoFit/>
          </a:bodyPr>
          <a:lstStyle>
            <a:lvl1pPr marL="0" indent="0">
              <a:lnSpc>
                <a:spcPct val="100000"/>
              </a:lnSpc>
              <a:buNone/>
              <a:defRPr sz="1500" b="1">
                <a:solidFill>
                  <a:srgbClr val="000000"/>
                </a:solidFill>
                <a:latin typeface="+mn-lt"/>
              </a:defRPr>
            </a:lvl1pPr>
          </a:lstStyle>
          <a:p>
            <a:pPr lvl="0"/>
            <a:r>
              <a:rPr lang="en-US"/>
              <a:t>Click to edit text</a:t>
            </a:r>
          </a:p>
        </p:txBody>
      </p:sp>
      <p:cxnSp>
        <p:nvCxnSpPr>
          <p:cNvPr id="39" name="Straight Connector 38">
            <a:extLst>
              <a:ext uri="{FF2B5EF4-FFF2-40B4-BE49-F238E27FC236}">
                <a16:creationId xmlns:a16="http://schemas.microsoft.com/office/drawing/2014/main" id="{8F9E4050-7BF4-7304-E54D-9E39154A24CB}"/>
              </a:ext>
            </a:extLst>
          </p:cNvPr>
          <p:cNvCxnSpPr/>
          <p:nvPr userDrawn="1"/>
        </p:nvCxnSpPr>
        <p:spPr>
          <a:xfrm>
            <a:off x="457199" y="457202"/>
            <a:ext cx="914400"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1" name="Content Placeholder 3">
            <a:extLst>
              <a:ext uri="{FF2B5EF4-FFF2-40B4-BE49-F238E27FC236}">
                <a16:creationId xmlns:a16="http://schemas.microsoft.com/office/drawing/2014/main" id="{B61308E6-F5ED-3B86-6C9B-9A3703F9A4AB}"/>
              </a:ext>
            </a:extLst>
          </p:cNvPr>
          <p:cNvSpPr>
            <a:spLocks noGrp="1"/>
          </p:cNvSpPr>
          <p:nvPr>
            <p:ph sz="half" idx="20" hasCustomPrompt="1"/>
          </p:nvPr>
        </p:nvSpPr>
        <p:spPr>
          <a:xfrm>
            <a:off x="456810" y="2011680"/>
            <a:ext cx="3566160" cy="3749039"/>
          </a:xfrm>
        </p:spPr>
        <p:txBody>
          <a:bodyPr tIns="45720">
            <a:noAutofit/>
          </a:bodyPr>
          <a:lstStyle>
            <a:lvl1pPr>
              <a:defRPr lang="en-US" sz="1400" b="1" kern="1200" baseline="0" dirty="0">
                <a:solidFill>
                  <a:schemeClr val="tx1"/>
                </a:solidFill>
                <a:latin typeface="Arial Nova" panose="020B0504020202020204" pitchFamily="34" charset="0"/>
                <a:ea typeface="+mn-ea"/>
                <a:cs typeface="Arial" panose="020B0604020202020204" pitchFamily="34" charset="0"/>
              </a:defRPr>
            </a:lvl1pPr>
            <a:lvl2pPr>
              <a:defRPr lang="en-US" sz="1400" kern="1200" baseline="0" dirty="0">
                <a:solidFill>
                  <a:schemeClr val="tx1"/>
                </a:solidFill>
                <a:latin typeface="Arial Nova Light" panose="020F0302020204030204" pitchFamily="34" charset="0"/>
                <a:ea typeface="+mn-ea"/>
                <a:cs typeface="Arial Nova Light" panose="020F0302020204030204" pitchFamily="34" charset="0"/>
              </a:defRPr>
            </a:lvl2pPr>
            <a:lvl3pPr marL="137160" indent="-137160">
              <a:defRPr lang="en-US" sz="1400" kern="1200" baseline="0" dirty="0">
                <a:solidFill>
                  <a:schemeClr val="tx1"/>
                </a:solidFill>
                <a:latin typeface="Arial Nova Light" panose="020F0302020204030204" pitchFamily="34" charset="0"/>
                <a:ea typeface="+mn-ea"/>
                <a:cs typeface="Arial Nova Light" panose="020F0302020204030204" pitchFamily="34" charset="0"/>
              </a:defRPr>
            </a:lvl3pPr>
            <a:lvl4pPr marL="320040" indent="-137160">
              <a:defRPr lang="en-US" sz="1200" kern="1200" baseline="0" dirty="0">
                <a:solidFill>
                  <a:schemeClr val="tx1"/>
                </a:solidFill>
                <a:latin typeface="Arial Nova Light" panose="020B0304020202020204" pitchFamily="34" charset="0"/>
                <a:ea typeface="+mn-ea"/>
                <a:cs typeface="+mn-cs"/>
              </a:defRPr>
            </a:lvl4pPr>
            <a:lvl5pPr marL="502920" indent="-137160">
              <a:defRPr lang="en-US" sz="1200" kern="1200" dirty="0">
                <a:solidFill>
                  <a:schemeClr val="tx1"/>
                </a:solidFill>
                <a:latin typeface="Arial Nova Light" panose="020B0304020202020204" pitchFamily="34" charset="0"/>
                <a:ea typeface="+mn-ea"/>
                <a:cs typeface="+mn-cs"/>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3">
            <a:extLst>
              <a:ext uri="{FF2B5EF4-FFF2-40B4-BE49-F238E27FC236}">
                <a16:creationId xmlns:a16="http://schemas.microsoft.com/office/drawing/2014/main" id="{192F4918-3280-736F-CD0B-7525537689CD}"/>
              </a:ext>
            </a:extLst>
          </p:cNvPr>
          <p:cNvSpPr>
            <a:spLocks noGrp="1"/>
          </p:cNvSpPr>
          <p:nvPr>
            <p:ph sz="half" idx="21" hasCustomPrompt="1"/>
          </p:nvPr>
        </p:nvSpPr>
        <p:spPr>
          <a:xfrm>
            <a:off x="4297680" y="2011680"/>
            <a:ext cx="3566160" cy="3749039"/>
          </a:xfrm>
        </p:spPr>
        <p:txBody>
          <a:bodyPr tIns="45720">
            <a:noAutofit/>
          </a:bodyPr>
          <a:lstStyle>
            <a:lvl1pPr>
              <a:defRPr lang="en-US" sz="1400" b="1" kern="1200" baseline="0" dirty="0">
                <a:solidFill>
                  <a:schemeClr val="tx1"/>
                </a:solidFill>
                <a:latin typeface="Arial Nova" panose="020B0504020202020204" pitchFamily="34" charset="0"/>
                <a:ea typeface="+mn-ea"/>
                <a:cs typeface="Arial" panose="020B0604020202020204" pitchFamily="34" charset="0"/>
              </a:defRPr>
            </a:lvl1pPr>
            <a:lvl2pPr>
              <a:defRPr lang="en-US" sz="1400" kern="1200" baseline="0" dirty="0">
                <a:solidFill>
                  <a:schemeClr val="tx1"/>
                </a:solidFill>
                <a:latin typeface="Arial Nova Light" panose="020F0302020204030204" pitchFamily="34" charset="0"/>
                <a:ea typeface="+mn-ea"/>
                <a:cs typeface="Arial Nova Light" panose="020F0302020204030204" pitchFamily="34" charset="0"/>
              </a:defRPr>
            </a:lvl2pPr>
            <a:lvl3pPr marL="137160" indent="-137160">
              <a:defRPr lang="en-US" sz="1400" kern="1200" baseline="0" dirty="0">
                <a:solidFill>
                  <a:schemeClr val="tx1"/>
                </a:solidFill>
                <a:latin typeface="Arial Nova Light" panose="020F0302020204030204" pitchFamily="34" charset="0"/>
                <a:ea typeface="+mn-ea"/>
                <a:cs typeface="Arial Nova Light" panose="020F0302020204030204" pitchFamily="34" charset="0"/>
              </a:defRPr>
            </a:lvl3pPr>
            <a:lvl4pPr marL="320040" indent="-137160">
              <a:defRPr lang="en-US" sz="1200" kern="1200" baseline="0" dirty="0">
                <a:solidFill>
                  <a:schemeClr val="tx1"/>
                </a:solidFill>
                <a:latin typeface="Arial Nova Light" panose="020B0304020202020204" pitchFamily="34" charset="0"/>
                <a:ea typeface="+mn-ea"/>
                <a:cs typeface="+mn-cs"/>
              </a:defRPr>
            </a:lvl4pPr>
            <a:lvl5pPr marL="502920" indent="-137160">
              <a:defRPr lang="en-US" sz="1200" kern="1200" dirty="0">
                <a:solidFill>
                  <a:schemeClr val="tx1"/>
                </a:solidFill>
                <a:latin typeface="Arial Nova Light" panose="020B0304020202020204" pitchFamily="34" charset="0"/>
                <a:ea typeface="+mn-ea"/>
                <a:cs typeface="+mn-cs"/>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3">
            <a:extLst>
              <a:ext uri="{FF2B5EF4-FFF2-40B4-BE49-F238E27FC236}">
                <a16:creationId xmlns:a16="http://schemas.microsoft.com/office/drawing/2014/main" id="{4C9A7387-AA5D-D9F9-9930-81E2D9E6859A}"/>
              </a:ext>
            </a:extLst>
          </p:cNvPr>
          <p:cNvSpPr>
            <a:spLocks noGrp="1"/>
          </p:cNvSpPr>
          <p:nvPr>
            <p:ph sz="half" idx="22" hasCustomPrompt="1"/>
          </p:nvPr>
        </p:nvSpPr>
        <p:spPr>
          <a:xfrm>
            <a:off x="8138160" y="2011680"/>
            <a:ext cx="3566160" cy="3749039"/>
          </a:xfrm>
        </p:spPr>
        <p:txBody>
          <a:bodyPr tIns="45720">
            <a:noAutofit/>
          </a:bodyPr>
          <a:lstStyle>
            <a:lvl1pPr>
              <a:defRPr lang="en-US" sz="1400" b="1" kern="1200" baseline="0" dirty="0">
                <a:solidFill>
                  <a:schemeClr val="tx1"/>
                </a:solidFill>
                <a:latin typeface="Arial Nova" panose="020B0504020202020204" pitchFamily="34" charset="0"/>
                <a:ea typeface="+mn-ea"/>
                <a:cs typeface="Arial" panose="020B0604020202020204" pitchFamily="34" charset="0"/>
              </a:defRPr>
            </a:lvl1pPr>
            <a:lvl2pPr>
              <a:defRPr lang="en-US" sz="1400" kern="1200" baseline="0" dirty="0">
                <a:solidFill>
                  <a:schemeClr val="tx1"/>
                </a:solidFill>
                <a:latin typeface="Arial Nova Light" panose="020F0302020204030204" pitchFamily="34" charset="0"/>
                <a:ea typeface="+mn-ea"/>
                <a:cs typeface="Arial Nova Light" panose="020F0302020204030204" pitchFamily="34" charset="0"/>
              </a:defRPr>
            </a:lvl2pPr>
            <a:lvl3pPr marL="137160" indent="-137160">
              <a:defRPr lang="en-US" sz="1400" kern="1200" baseline="0" dirty="0">
                <a:solidFill>
                  <a:schemeClr val="tx1"/>
                </a:solidFill>
                <a:latin typeface="Arial Nova Light" panose="020F0302020204030204" pitchFamily="34" charset="0"/>
                <a:ea typeface="+mn-ea"/>
                <a:cs typeface="Arial Nova Light" panose="020F0302020204030204" pitchFamily="34" charset="0"/>
              </a:defRPr>
            </a:lvl3pPr>
            <a:lvl4pPr marL="320040" indent="-137160">
              <a:defRPr lang="en-US" sz="1200" kern="1200" baseline="0" dirty="0">
                <a:solidFill>
                  <a:schemeClr val="tx1"/>
                </a:solidFill>
                <a:latin typeface="Arial Nova Light" panose="020B0304020202020204" pitchFamily="34" charset="0"/>
                <a:ea typeface="+mn-ea"/>
                <a:cs typeface="+mn-cs"/>
              </a:defRPr>
            </a:lvl4pPr>
            <a:lvl5pPr marL="502920" indent="-137160">
              <a:defRPr lang="en-US" sz="1200" kern="1200" dirty="0">
                <a:solidFill>
                  <a:schemeClr val="tx1"/>
                </a:solidFill>
                <a:latin typeface="Arial Nova Light" panose="020B0304020202020204" pitchFamily="34" charset="0"/>
                <a:ea typeface="+mn-ea"/>
                <a:cs typeface="+mn-cs"/>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Footer Placeholder 4">
            <a:extLst>
              <a:ext uri="{FF2B5EF4-FFF2-40B4-BE49-F238E27FC236}">
                <a16:creationId xmlns:a16="http://schemas.microsoft.com/office/drawing/2014/main" id="{5692A5D3-19F7-BBD7-57B3-579C5C7DE360}"/>
              </a:ext>
            </a:extLst>
          </p:cNvPr>
          <p:cNvSpPr>
            <a:spLocks noGrp="1"/>
          </p:cNvSpPr>
          <p:nvPr>
            <p:ph type="ftr" sz="quarter" idx="11"/>
          </p:nvPr>
        </p:nvSpPr>
        <p:spPr>
          <a:xfrm>
            <a:off x="456890" y="5775157"/>
            <a:ext cx="10835324" cy="439703"/>
          </a:xfrm>
          <a:prstGeom prst="rect">
            <a:avLst/>
          </a:prstGeom>
        </p:spPr>
        <p:txBody>
          <a:bodyPr lIns="0" bIns="0" anchor="b">
            <a:noAutofit/>
          </a:bodyPr>
          <a:lstStyle>
            <a:lvl1pPr marL="137160" indent="-137160" algn="l" defTabSz="914400" rtl="0" eaLnBrk="1" latinLnBrk="0" hangingPunct="1">
              <a:buFont typeface="+mj-lt"/>
              <a:buAutoNum type="arabicParenR"/>
              <a:defRPr lang="en-US" sz="700" kern="1200" smtClean="0">
                <a:solidFill>
                  <a:schemeClr val="tx1"/>
                </a:solidFill>
                <a:latin typeface="+mj-lt"/>
                <a:ea typeface="+mn-ea"/>
                <a:cs typeface="+mn-cs"/>
              </a:defRPr>
            </a:lvl1pPr>
          </a:lstStyle>
          <a:p>
            <a:r>
              <a:rPr lang="en-US"/>
              <a:t>Sample Footer Text</a:t>
            </a:r>
          </a:p>
        </p:txBody>
      </p:sp>
      <p:sp>
        <p:nvSpPr>
          <p:cNvPr id="7" name="Rectangle 6">
            <a:extLst>
              <a:ext uri="{FF2B5EF4-FFF2-40B4-BE49-F238E27FC236}">
                <a16:creationId xmlns:a16="http://schemas.microsoft.com/office/drawing/2014/main" id="{A7FFF9AA-7ECF-B683-842F-466CB52015F5}"/>
              </a:ext>
            </a:extLst>
          </p:cNvPr>
          <p:cNvSpPr/>
          <p:nvPr userDrawn="1"/>
        </p:nvSpPr>
        <p:spPr>
          <a:xfrm>
            <a:off x="0" y="6299614"/>
            <a:ext cx="12191999" cy="260364"/>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a:extLst>
              <a:ext uri="{FF2B5EF4-FFF2-40B4-BE49-F238E27FC236}">
                <a16:creationId xmlns:a16="http://schemas.microsoft.com/office/drawing/2014/main" id="{30CC9E42-6261-BEAF-5082-FFA4E436262B}"/>
              </a:ext>
            </a:extLst>
          </p:cNvPr>
          <p:cNvCxnSpPr>
            <a:cxnSpLocks/>
          </p:cNvCxnSpPr>
          <p:nvPr userDrawn="1"/>
        </p:nvCxnSpPr>
        <p:spPr>
          <a:xfrm>
            <a:off x="811183" y="6360926"/>
            <a:ext cx="0" cy="137160"/>
          </a:xfrm>
          <a:prstGeom prst="line">
            <a:avLst/>
          </a:prstGeom>
          <a:ln w="4445"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9" name="Slide Number Placeholder 3">
            <a:extLst>
              <a:ext uri="{FF2B5EF4-FFF2-40B4-BE49-F238E27FC236}">
                <a16:creationId xmlns:a16="http://schemas.microsoft.com/office/drawing/2014/main" id="{BBC4D9A8-66D6-D8AB-4408-7D6992F8B853}"/>
              </a:ext>
            </a:extLst>
          </p:cNvPr>
          <p:cNvSpPr txBox="1">
            <a:spLocks/>
          </p:cNvSpPr>
          <p:nvPr userDrawn="1"/>
        </p:nvSpPr>
        <p:spPr>
          <a:xfrm>
            <a:off x="456890" y="6360926"/>
            <a:ext cx="365760" cy="137160"/>
          </a:xfrm>
          <a:prstGeom prst="rect">
            <a:avLst/>
          </a:prstGeom>
        </p:spPr>
        <p:txBody>
          <a:bodyPr lIns="0" tIns="0" rIns="91440" bIns="0" anchor="ctr">
            <a:noAutofit/>
          </a:bodyPr>
          <a:lstStyle>
            <a:defPPr>
              <a:defRPr lang="en-US"/>
            </a:defPPr>
            <a:lvl1pPr marL="0" algn="r" defTabSz="914400" rtl="0" eaLnBrk="1" latinLnBrk="0" hangingPunct="1">
              <a:defRPr sz="1000" kern="1200">
                <a:solidFill>
                  <a:schemeClr val="bg2">
                    <a:lumMod val="75000"/>
                    <a:alpha val="8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DBA1B0FB-D917-4C8C-928F-313BD683BF39}" type="slidenum">
              <a:rPr lang="en-US" sz="800" b="0" smtClean="0">
                <a:solidFill>
                  <a:schemeClr val="bg1"/>
                </a:solidFill>
                <a:latin typeface="+mn-lt"/>
              </a:rPr>
              <a:pPr algn="l"/>
              <a:t>‹#›</a:t>
            </a:fld>
            <a:endParaRPr lang="en-US" sz="800" b="0">
              <a:solidFill>
                <a:schemeClr val="bg1"/>
              </a:solidFill>
              <a:latin typeface="+mn-lt"/>
            </a:endParaRPr>
          </a:p>
        </p:txBody>
      </p:sp>
    </p:spTree>
    <p:extLst>
      <p:ext uri="{BB962C8B-B14F-4D97-AF65-F5344CB8AC3E}">
        <p14:creationId xmlns:p14="http://schemas.microsoft.com/office/powerpoint/2010/main" val="391902609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4 Column">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97CA86FA-D6C8-E870-0091-75BFA25F55A5}"/>
              </a:ext>
            </a:extLst>
          </p:cNvPr>
          <p:cNvSpPr/>
          <p:nvPr userDrawn="1"/>
        </p:nvSpPr>
        <p:spPr>
          <a:xfrm>
            <a:off x="0" y="1645920"/>
            <a:ext cx="12192000" cy="484632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Graphic 1">
            <a:extLst>
              <a:ext uri="{FF2B5EF4-FFF2-40B4-BE49-F238E27FC236}">
                <a16:creationId xmlns:a16="http://schemas.microsoft.com/office/drawing/2014/main" id="{9B47CB01-DEDB-DA2E-3B2F-1F1E964245A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762488" y="462306"/>
            <a:ext cx="1036214" cy="452094"/>
          </a:xfrm>
          <a:prstGeom prst="rect">
            <a:avLst/>
          </a:prstGeom>
        </p:spPr>
      </p:pic>
      <p:sp>
        <p:nvSpPr>
          <p:cNvPr id="29" name="Title 6">
            <a:extLst>
              <a:ext uri="{FF2B5EF4-FFF2-40B4-BE49-F238E27FC236}">
                <a16:creationId xmlns:a16="http://schemas.microsoft.com/office/drawing/2014/main" id="{4013A4AE-98DF-35E8-5DA1-9722E4212F9D}"/>
              </a:ext>
            </a:extLst>
          </p:cNvPr>
          <p:cNvSpPr>
            <a:spLocks noGrp="1"/>
          </p:cNvSpPr>
          <p:nvPr>
            <p:ph type="title" hasCustomPrompt="1"/>
          </p:nvPr>
        </p:nvSpPr>
        <p:spPr>
          <a:xfrm>
            <a:off x="456890" y="457200"/>
            <a:ext cx="10121340" cy="415498"/>
          </a:xfrm>
        </p:spPr>
        <p:txBody>
          <a:bodyPr wrap="square" tIns="45720">
            <a:spAutoFit/>
          </a:bodyPr>
          <a:lstStyle>
            <a:lvl1pPr>
              <a:lnSpc>
                <a:spcPct val="100000"/>
              </a:lnSpc>
              <a:defRPr sz="2400" b="1" i="0">
                <a:solidFill>
                  <a:schemeClr val="accent1"/>
                </a:solidFill>
                <a:latin typeface="+mn-lt"/>
              </a:defRPr>
            </a:lvl1pPr>
          </a:lstStyle>
          <a:p>
            <a:r>
              <a:rPr lang="en-US"/>
              <a:t>Click to edit master title style</a:t>
            </a:r>
          </a:p>
        </p:txBody>
      </p:sp>
      <p:sp>
        <p:nvSpPr>
          <p:cNvPr id="30" name="Text Placeholder 8">
            <a:extLst>
              <a:ext uri="{FF2B5EF4-FFF2-40B4-BE49-F238E27FC236}">
                <a16:creationId xmlns:a16="http://schemas.microsoft.com/office/drawing/2014/main" id="{4105DC8D-D8DE-391B-7D9B-EFEB6AD789FA}"/>
              </a:ext>
            </a:extLst>
          </p:cNvPr>
          <p:cNvSpPr>
            <a:spLocks noGrp="1"/>
          </p:cNvSpPr>
          <p:nvPr>
            <p:ph type="body" sz="quarter" idx="16" hasCustomPrompt="1"/>
          </p:nvPr>
        </p:nvSpPr>
        <p:spPr>
          <a:xfrm>
            <a:off x="456889" y="914400"/>
            <a:ext cx="10121339" cy="230832"/>
          </a:xfrm>
        </p:spPr>
        <p:txBody>
          <a:bodyPr>
            <a:spAutoFit/>
          </a:bodyPr>
          <a:lstStyle>
            <a:lvl1pPr marL="0" indent="0">
              <a:lnSpc>
                <a:spcPct val="100000"/>
              </a:lnSpc>
              <a:buNone/>
              <a:defRPr sz="1500" b="1">
                <a:solidFill>
                  <a:srgbClr val="000000"/>
                </a:solidFill>
                <a:latin typeface="+mn-lt"/>
              </a:defRPr>
            </a:lvl1pPr>
          </a:lstStyle>
          <a:p>
            <a:pPr lvl="0"/>
            <a:r>
              <a:rPr lang="en-US"/>
              <a:t>Click to edit text</a:t>
            </a:r>
          </a:p>
        </p:txBody>
      </p:sp>
      <p:cxnSp>
        <p:nvCxnSpPr>
          <p:cNvPr id="31" name="Straight Connector 30">
            <a:extLst>
              <a:ext uri="{FF2B5EF4-FFF2-40B4-BE49-F238E27FC236}">
                <a16:creationId xmlns:a16="http://schemas.microsoft.com/office/drawing/2014/main" id="{A8F5A4CB-D4D9-EA38-2601-D675E386E5F4}"/>
              </a:ext>
            </a:extLst>
          </p:cNvPr>
          <p:cNvCxnSpPr/>
          <p:nvPr userDrawn="1"/>
        </p:nvCxnSpPr>
        <p:spPr>
          <a:xfrm>
            <a:off x="457199" y="457202"/>
            <a:ext cx="914400"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3" name="Content Placeholder 3">
            <a:extLst>
              <a:ext uri="{FF2B5EF4-FFF2-40B4-BE49-F238E27FC236}">
                <a16:creationId xmlns:a16="http://schemas.microsoft.com/office/drawing/2014/main" id="{8D7EA790-19A9-E173-3A20-5D027DBA4025}"/>
              </a:ext>
            </a:extLst>
          </p:cNvPr>
          <p:cNvSpPr>
            <a:spLocks noGrp="1"/>
          </p:cNvSpPr>
          <p:nvPr>
            <p:ph sz="half" idx="20" hasCustomPrompt="1"/>
          </p:nvPr>
        </p:nvSpPr>
        <p:spPr>
          <a:xfrm>
            <a:off x="456809" y="2011680"/>
            <a:ext cx="2651760" cy="3749039"/>
          </a:xfrm>
        </p:spPr>
        <p:txBody>
          <a:bodyPr tIns="45720">
            <a:noAutofit/>
          </a:bodyPr>
          <a:lstStyle>
            <a:lvl1pPr>
              <a:defRPr lang="en-US" sz="1400" b="1" kern="1200" baseline="0" dirty="0">
                <a:solidFill>
                  <a:schemeClr val="tx1"/>
                </a:solidFill>
                <a:latin typeface="Arial Nova" panose="020B0504020202020204" pitchFamily="34" charset="0"/>
                <a:ea typeface="+mn-ea"/>
                <a:cs typeface="Arial" panose="020B0604020202020204" pitchFamily="34" charset="0"/>
              </a:defRPr>
            </a:lvl1pPr>
            <a:lvl2pPr>
              <a:defRPr lang="en-US" sz="1400" kern="1200" baseline="0" dirty="0">
                <a:solidFill>
                  <a:schemeClr val="tx1"/>
                </a:solidFill>
                <a:latin typeface="Arial Nova Light" panose="020F0302020204030204" pitchFamily="34" charset="0"/>
                <a:ea typeface="+mn-ea"/>
                <a:cs typeface="Arial Nova Light" panose="020F0302020204030204" pitchFamily="34" charset="0"/>
              </a:defRPr>
            </a:lvl2pPr>
            <a:lvl3pPr marL="137160" indent="-137160">
              <a:defRPr lang="en-US" sz="1400" kern="1200" baseline="0" dirty="0">
                <a:solidFill>
                  <a:schemeClr val="tx1"/>
                </a:solidFill>
                <a:latin typeface="Arial Nova Light" panose="020F0302020204030204" pitchFamily="34" charset="0"/>
                <a:ea typeface="+mn-ea"/>
                <a:cs typeface="Arial Nova Light" panose="020F0302020204030204" pitchFamily="34" charset="0"/>
              </a:defRPr>
            </a:lvl3pPr>
            <a:lvl4pPr marL="320040" indent="-137160">
              <a:defRPr lang="en-US" sz="1200" kern="1200" baseline="0" dirty="0">
                <a:solidFill>
                  <a:schemeClr val="tx1"/>
                </a:solidFill>
                <a:latin typeface="Arial Nova Light" panose="020B0304020202020204" pitchFamily="34" charset="0"/>
                <a:ea typeface="+mn-ea"/>
                <a:cs typeface="+mn-cs"/>
              </a:defRPr>
            </a:lvl4pPr>
            <a:lvl5pPr marL="502920" indent="-137160">
              <a:defRPr lang="en-US" sz="1200" kern="1200" dirty="0">
                <a:solidFill>
                  <a:schemeClr val="tx1"/>
                </a:solidFill>
                <a:latin typeface="Arial Nova Light" panose="020B0304020202020204" pitchFamily="34" charset="0"/>
                <a:ea typeface="+mn-ea"/>
                <a:cs typeface="+mn-cs"/>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Content Placeholder 3">
            <a:extLst>
              <a:ext uri="{FF2B5EF4-FFF2-40B4-BE49-F238E27FC236}">
                <a16:creationId xmlns:a16="http://schemas.microsoft.com/office/drawing/2014/main" id="{0E6B4F6B-D98A-B2BD-8A0C-B7F452DC3D67}"/>
              </a:ext>
            </a:extLst>
          </p:cNvPr>
          <p:cNvSpPr>
            <a:spLocks noGrp="1"/>
          </p:cNvSpPr>
          <p:nvPr>
            <p:ph sz="half" idx="21" hasCustomPrompt="1"/>
          </p:nvPr>
        </p:nvSpPr>
        <p:spPr>
          <a:xfrm>
            <a:off x="3333054" y="2011680"/>
            <a:ext cx="2651760" cy="3749039"/>
          </a:xfrm>
        </p:spPr>
        <p:txBody>
          <a:bodyPr tIns="45720">
            <a:noAutofit/>
          </a:bodyPr>
          <a:lstStyle>
            <a:lvl1pPr>
              <a:defRPr lang="en-US" sz="1400" b="1" kern="1200" baseline="0" dirty="0">
                <a:solidFill>
                  <a:schemeClr val="tx1"/>
                </a:solidFill>
                <a:latin typeface="Arial Nova" panose="020B0504020202020204" pitchFamily="34" charset="0"/>
                <a:ea typeface="+mn-ea"/>
                <a:cs typeface="Arial" panose="020B0604020202020204" pitchFamily="34" charset="0"/>
              </a:defRPr>
            </a:lvl1pPr>
            <a:lvl2pPr>
              <a:defRPr lang="en-US" sz="1400" kern="1200" baseline="0" dirty="0">
                <a:solidFill>
                  <a:schemeClr val="tx1"/>
                </a:solidFill>
                <a:latin typeface="Arial Nova Light" panose="020F0302020204030204" pitchFamily="34" charset="0"/>
                <a:ea typeface="+mn-ea"/>
                <a:cs typeface="Arial Nova Light" panose="020F0302020204030204" pitchFamily="34" charset="0"/>
              </a:defRPr>
            </a:lvl2pPr>
            <a:lvl3pPr marL="137160" indent="-137160">
              <a:defRPr lang="en-US" sz="1400" kern="1200" baseline="0" dirty="0">
                <a:solidFill>
                  <a:schemeClr val="tx1"/>
                </a:solidFill>
                <a:latin typeface="Arial Nova Light" panose="020F0302020204030204" pitchFamily="34" charset="0"/>
                <a:ea typeface="+mn-ea"/>
                <a:cs typeface="Arial Nova Light" panose="020F0302020204030204" pitchFamily="34" charset="0"/>
              </a:defRPr>
            </a:lvl3pPr>
            <a:lvl4pPr marL="320040" indent="-137160">
              <a:defRPr lang="en-US" sz="1200" kern="1200" baseline="0" dirty="0">
                <a:solidFill>
                  <a:schemeClr val="tx1"/>
                </a:solidFill>
                <a:latin typeface="Arial Nova Light" panose="020B0304020202020204" pitchFamily="34" charset="0"/>
                <a:ea typeface="+mn-ea"/>
                <a:cs typeface="+mn-cs"/>
              </a:defRPr>
            </a:lvl4pPr>
            <a:lvl5pPr marL="502920" indent="-137160">
              <a:defRPr lang="en-US" sz="1200" kern="1200" dirty="0">
                <a:solidFill>
                  <a:schemeClr val="tx1"/>
                </a:solidFill>
                <a:latin typeface="Arial Nova Light" panose="020B0304020202020204" pitchFamily="34" charset="0"/>
                <a:ea typeface="+mn-ea"/>
                <a:cs typeface="+mn-cs"/>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3">
            <a:extLst>
              <a:ext uri="{FF2B5EF4-FFF2-40B4-BE49-F238E27FC236}">
                <a16:creationId xmlns:a16="http://schemas.microsoft.com/office/drawing/2014/main" id="{657E3055-6E45-3B7F-B9B1-F952CD91F23E}"/>
              </a:ext>
            </a:extLst>
          </p:cNvPr>
          <p:cNvSpPr>
            <a:spLocks noGrp="1"/>
          </p:cNvSpPr>
          <p:nvPr>
            <p:ph sz="half" idx="22" hasCustomPrompt="1"/>
          </p:nvPr>
        </p:nvSpPr>
        <p:spPr>
          <a:xfrm>
            <a:off x="6209299" y="2011680"/>
            <a:ext cx="2651760" cy="3749039"/>
          </a:xfrm>
        </p:spPr>
        <p:txBody>
          <a:bodyPr tIns="45720">
            <a:noAutofit/>
          </a:bodyPr>
          <a:lstStyle>
            <a:lvl1pPr>
              <a:defRPr lang="en-US" sz="1400" b="1" kern="1200" baseline="0" dirty="0">
                <a:solidFill>
                  <a:schemeClr val="tx1"/>
                </a:solidFill>
                <a:latin typeface="Arial Nova" panose="020B0504020202020204" pitchFamily="34" charset="0"/>
                <a:ea typeface="+mn-ea"/>
                <a:cs typeface="Arial" panose="020B0604020202020204" pitchFamily="34" charset="0"/>
              </a:defRPr>
            </a:lvl1pPr>
            <a:lvl2pPr>
              <a:defRPr lang="en-US" sz="1400" kern="1200" baseline="0" dirty="0">
                <a:solidFill>
                  <a:schemeClr val="tx1"/>
                </a:solidFill>
                <a:latin typeface="Arial Nova Light" panose="020F0302020204030204" pitchFamily="34" charset="0"/>
                <a:ea typeface="+mn-ea"/>
                <a:cs typeface="Arial Nova Light" panose="020F0302020204030204" pitchFamily="34" charset="0"/>
              </a:defRPr>
            </a:lvl2pPr>
            <a:lvl3pPr marL="137160" indent="-137160">
              <a:defRPr lang="en-US" sz="1400" kern="1200" baseline="0" dirty="0">
                <a:solidFill>
                  <a:schemeClr val="tx1"/>
                </a:solidFill>
                <a:latin typeface="Arial Nova Light" panose="020F0302020204030204" pitchFamily="34" charset="0"/>
                <a:ea typeface="+mn-ea"/>
                <a:cs typeface="Arial Nova Light" panose="020F0302020204030204" pitchFamily="34" charset="0"/>
              </a:defRPr>
            </a:lvl3pPr>
            <a:lvl4pPr marL="320040" indent="-137160">
              <a:defRPr lang="en-US" sz="1200" kern="1200" baseline="0" dirty="0">
                <a:solidFill>
                  <a:schemeClr val="tx1"/>
                </a:solidFill>
                <a:latin typeface="Arial Nova Light" panose="020B0304020202020204" pitchFamily="34" charset="0"/>
                <a:ea typeface="+mn-ea"/>
                <a:cs typeface="+mn-cs"/>
              </a:defRPr>
            </a:lvl4pPr>
            <a:lvl5pPr marL="502920" indent="-137160">
              <a:defRPr lang="en-US" sz="1200" kern="1200" dirty="0">
                <a:solidFill>
                  <a:schemeClr val="tx1"/>
                </a:solidFill>
                <a:latin typeface="Arial Nova Light" panose="020B0304020202020204" pitchFamily="34" charset="0"/>
                <a:ea typeface="+mn-ea"/>
                <a:cs typeface="+mn-cs"/>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Content Placeholder 3">
            <a:extLst>
              <a:ext uri="{FF2B5EF4-FFF2-40B4-BE49-F238E27FC236}">
                <a16:creationId xmlns:a16="http://schemas.microsoft.com/office/drawing/2014/main" id="{7055F3C6-2137-E4CA-055C-4AC504173C4C}"/>
              </a:ext>
            </a:extLst>
          </p:cNvPr>
          <p:cNvSpPr>
            <a:spLocks noGrp="1"/>
          </p:cNvSpPr>
          <p:nvPr>
            <p:ph sz="half" idx="23" hasCustomPrompt="1"/>
          </p:nvPr>
        </p:nvSpPr>
        <p:spPr>
          <a:xfrm>
            <a:off x="9085545" y="2011680"/>
            <a:ext cx="2651760" cy="3749039"/>
          </a:xfrm>
        </p:spPr>
        <p:txBody>
          <a:bodyPr tIns="45720">
            <a:noAutofit/>
          </a:bodyPr>
          <a:lstStyle>
            <a:lvl1pPr>
              <a:defRPr lang="en-US" sz="1400" b="1" kern="1200" baseline="0" dirty="0">
                <a:solidFill>
                  <a:schemeClr val="tx1"/>
                </a:solidFill>
                <a:latin typeface="Arial Nova" panose="020B0504020202020204" pitchFamily="34" charset="0"/>
                <a:ea typeface="+mn-ea"/>
                <a:cs typeface="Arial" panose="020B0604020202020204" pitchFamily="34" charset="0"/>
              </a:defRPr>
            </a:lvl1pPr>
            <a:lvl2pPr>
              <a:defRPr lang="en-US" sz="1400" kern="1200" baseline="0" dirty="0">
                <a:solidFill>
                  <a:schemeClr val="tx1"/>
                </a:solidFill>
                <a:latin typeface="Arial Nova Light" panose="020F0302020204030204" pitchFamily="34" charset="0"/>
                <a:ea typeface="+mn-ea"/>
                <a:cs typeface="Arial Nova Light" panose="020F0302020204030204" pitchFamily="34" charset="0"/>
              </a:defRPr>
            </a:lvl2pPr>
            <a:lvl3pPr marL="137160" indent="-137160">
              <a:defRPr lang="en-US" sz="1400" kern="1200" baseline="0" dirty="0">
                <a:solidFill>
                  <a:schemeClr val="tx1"/>
                </a:solidFill>
                <a:latin typeface="Arial Nova Light" panose="020F0302020204030204" pitchFamily="34" charset="0"/>
                <a:ea typeface="+mn-ea"/>
                <a:cs typeface="Arial Nova Light" panose="020F0302020204030204" pitchFamily="34" charset="0"/>
              </a:defRPr>
            </a:lvl3pPr>
            <a:lvl4pPr marL="320040" indent="-137160">
              <a:defRPr lang="en-US" sz="1200" kern="1200" baseline="0" dirty="0">
                <a:solidFill>
                  <a:schemeClr val="tx1"/>
                </a:solidFill>
                <a:latin typeface="Arial Nova Light" panose="020B0304020202020204" pitchFamily="34" charset="0"/>
                <a:ea typeface="+mn-ea"/>
                <a:cs typeface="+mn-cs"/>
              </a:defRPr>
            </a:lvl4pPr>
            <a:lvl5pPr marL="502920" indent="-137160">
              <a:defRPr lang="en-US" sz="1200" kern="1200" dirty="0">
                <a:solidFill>
                  <a:schemeClr val="tx1"/>
                </a:solidFill>
                <a:latin typeface="Arial Nova Light" panose="020B0304020202020204" pitchFamily="34" charset="0"/>
                <a:ea typeface="+mn-ea"/>
                <a:cs typeface="+mn-cs"/>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Footer Placeholder 4">
            <a:extLst>
              <a:ext uri="{FF2B5EF4-FFF2-40B4-BE49-F238E27FC236}">
                <a16:creationId xmlns:a16="http://schemas.microsoft.com/office/drawing/2014/main" id="{73CDCDDE-185C-8F58-3416-E6D8DD3CABA0}"/>
              </a:ext>
            </a:extLst>
          </p:cNvPr>
          <p:cNvSpPr>
            <a:spLocks noGrp="1"/>
          </p:cNvSpPr>
          <p:nvPr>
            <p:ph type="ftr" sz="quarter" idx="11"/>
          </p:nvPr>
        </p:nvSpPr>
        <p:spPr>
          <a:xfrm>
            <a:off x="456890" y="5775157"/>
            <a:ext cx="10835324" cy="439703"/>
          </a:xfrm>
          <a:prstGeom prst="rect">
            <a:avLst/>
          </a:prstGeom>
        </p:spPr>
        <p:txBody>
          <a:bodyPr lIns="0" bIns="0" anchor="b">
            <a:noAutofit/>
          </a:bodyPr>
          <a:lstStyle>
            <a:lvl1pPr marL="137160" indent="-137160" algn="l" defTabSz="914400" rtl="0" eaLnBrk="1" latinLnBrk="0" hangingPunct="1">
              <a:buFont typeface="+mj-lt"/>
              <a:buAutoNum type="arabicParenR"/>
              <a:defRPr lang="en-US" sz="700" kern="1200" smtClean="0">
                <a:solidFill>
                  <a:schemeClr val="tx1"/>
                </a:solidFill>
                <a:latin typeface="+mj-lt"/>
                <a:ea typeface="+mn-ea"/>
                <a:cs typeface="+mn-cs"/>
              </a:defRPr>
            </a:lvl1pPr>
          </a:lstStyle>
          <a:p>
            <a:r>
              <a:rPr lang="en-US"/>
              <a:t>Sample Footer Text</a:t>
            </a:r>
          </a:p>
        </p:txBody>
      </p:sp>
      <p:sp>
        <p:nvSpPr>
          <p:cNvPr id="3" name="Rectangle 2">
            <a:extLst>
              <a:ext uri="{FF2B5EF4-FFF2-40B4-BE49-F238E27FC236}">
                <a16:creationId xmlns:a16="http://schemas.microsoft.com/office/drawing/2014/main" id="{BD1934FA-B5FC-D480-F91E-E118F905A881}"/>
              </a:ext>
            </a:extLst>
          </p:cNvPr>
          <p:cNvSpPr/>
          <p:nvPr userDrawn="1"/>
        </p:nvSpPr>
        <p:spPr>
          <a:xfrm>
            <a:off x="0" y="6299614"/>
            <a:ext cx="12191999" cy="260364"/>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Connector 4">
            <a:extLst>
              <a:ext uri="{FF2B5EF4-FFF2-40B4-BE49-F238E27FC236}">
                <a16:creationId xmlns:a16="http://schemas.microsoft.com/office/drawing/2014/main" id="{782CAD2D-6A75-B1E8-D18E-93918669EED3}"/>
              </a:ext>
            </a:extLst>
          </p:cNvPr>
          <p:cNvCxnSpPr>
            <a:cxnSpLocks/>
          </p:cNvCxnSpPr>
          <p:nvPr userDrawn="1"/>
        </p:nvCxnSpPr>
        <p:spPr>
          <a:xfrm>
            <a:off x="811183" y="6360926"/>
            <a:ext cx="0" cy="137160"/>
          </a:xfrm>
          <a:prstGeom prst="line">
            <a:avLst/>
          </a:prstGeom>
          <a:ln w="4445"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6" name="Slide Number Placeholder 3">
            <a:extLst>
              <a:ext uri="{FF2B5EF4-FFF2-40B4-BE49-F238E27FC236}">
                <a16:creationId xmlns:a16="http://schemas.microsoft.com/office/drawing/2014/main" id="{63D3A894-4641-F5B4-743E-F5B3802BFD77}"/>
              </a:ext>
            </a:extLst>
          </p:cNvPr>
          <p:cNvSpPr txBox="1">
            <a:spLocks/>
          </p:cNvSpPr>
          <p:nvPr userDrawn="1"/>
        </p:nvSpPr>
        <p:spPr>
          <a:xfrm>
            <a:off x="456890" y="6360926"/>
            <a:ext cx="365760" cy="137160"/>
          </a:xfrm>
          <a:prstGeom prst="rect">
            <a:avLst/>
          </a:prstGeom>
        </p:spPr>
        <p:txBody>
          <a:bodyPr lIns="0" tIns="0" rIns="91440" bIns="0" anchor="ctr">
            <a:noAutofit/>
          </a:bodyPr>
          <a:lstStyle>
            <a:defPPr>
              <a:defRPr lang="en-US"/>
            </a:defPPr>
            <a:lvl1pPr marL="0" algn="r" defTabSz="914400" rtl="0" eaLnBrk="1" latinLnBrk="0" hangingPunct="1">
              <a:defRPr sz="1000" kern="1200">
                <a:solidFill>
                  <a:schemeClr val="bg2">
                    <a:lumMod val="75000"/>
                    <a:alpha val="8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DBA1B0FB-D917-4C8C-928F-313BD683BF39}" type="slidenum">
              <a:rPr lang="en-US" sz="800" b="0" smtClean="0">
                <a:solidFill>
                  <a:schemeClr val="bg1"/>
                </a:solidFill>
                <a:latin typeface="+mn-lt"/>
              </a:rPr>
              <a:pPr algn="l"/>
              <a:t>‹#›</a:t>
            </a:fld>
            <a:endParaRPr lang="en-US" sz="800" b="0">
              <a:solidFill>
                <a:schemeClr val="bg1"/>
              </a:solidFill>
              <a:latin typeface="+mn-lt"/>
            </a:endParaRPr>
          </a:p>
        </p:txBody>
      </p:sp>
    </p:spTree>
    <p:extLst>
      <p:ext uri="{BB962C8B-B14F-4D97-AF65-F5344CB8AC3E}">
        <p14:creationId xmlns:p14="http://schemas.microsoft.com/office/powerpoint/2010/main" val="318111884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Left Column Header">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3D664BC1-3790-FD2F-81BB-63B1ADB54EDD}"/>
              </a:ext>
            </a:extLst>
          </p:cNvPr>
          <p:cNvSpPr/>
          <p:nvPr userDrawn="1"/>
        </p:nvSpPr>
        <p:spPr>
          <a:xfrm>
            <a:off x="0" y="6299614"/>
            <a:ext cx="12191999" cy="260364"/>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a:extLst>
              <a:ext uri="{FF2B5EF4-FFF2-40B4-BE49-F238E27FC236}">
                <a16:creationId xmlns:a16="http://schemas.microsoft.com/office/drawing/2014/main" id="{6382E96A-C711-DF91-1374-356ACA10A8B7}"/>
              </a:ext>
            </a:extLst>
          </p:cNvPr>
          <p:cNvCxnSpPr>
            <a:cxnSpLocks/>
          </p:cNvCxnSpPr>
          <p:nvPr userDrawn="1"/>
        </p:nvCxnSpPr>
        <p:spPr>
          <a:xfrm>
            <a:off x="811183" y="6360926"/>
            <a:ext cx="0" cy="137160"/>
          </a:xfrm>
          <a:prstGeom prst="line">
            <a:avLst/>
          </a:prstGeom>
          <a:ln w="4445"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Slide Number Placeholder 3">
            <a:extLst>
              <a:ext uri="{FF2B5EF4-FFF2-40B4-BE49-F238E27FC236}">
                <a16:creationId xmlns:a16="http://schemas.microsoft.com/office/drawing/2014/main" id="{27F1EB64-2F2F-CA5E-9D06-EA27E85E741B}"/>
              </a:ext>
            </a:extLst>
          </p:cNvPr>
          <p:cNvSpPr txBox="1">
            <a:spLocks/>
          </p:cNvSpPr>
          <p:nvPr userDrawn="1"/>
        </p:nvSpPr>
        <p:spPr>
          <a:xfrm>
            <a:off x="456890" y="6360926"/>
            <a:ext cx="365760" cy="137160"/>
          </a:xfrm>
          <a:prstGeom prst="rect">
            <a:avLst/>
          </a:prstGeom>
        </p:spPr>
        <p:txBody>
          <a:bodyPr lIns="0" tIns="0" rIns="91440" bIns="0" anchor="ctr">
            <a:noAutofit/>
          </a:bodyPr>
          <a:lstStyle>
            <a:defPPr>
              <a:defRPr lang="en-US"/>
            </a:defPPr>
            <a:lvl1pPr marL="0" algn="r" defTabSz="914400" rtl="0" eaLnBrk="1" latinLnBrk="0" hangingPunct="1">
              <a:defRPr sz="1000" kern="1200">
                <a:solidFill>
                  <a:schemeClr val="bg2">
                    <a:lumMod val="75000"/>
                    <a:alpha val="8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DBA1B0FB-D917-4C8C-928F-313BD683BF39}" type="slidenum">
              <a:rPr lang="en-US" sz="800" b="0" smtClean="0">
                <a:solidFill>
                  <a:schemeClr val="bg1"/>
                </a:solidFill>
                <a:latin typeface="+mn-lt"/>
              </a:rPr>
              <a:pPr algn="l"/>
              <a:t>‹#›</a:t>
            </a:fld>
            <a:endParaRPr lang="en-US" sz="800" b="0">
              <a:solidFill>
                <a:schemeClr val="bg1"/>
              </a:solidFill>
              <a:latin typeface="+mn-lt"/>
            </a:endParaRPr>
          </a:p>
        </p:txBody>
      </p:sp>
      <p:pic>
        <p:nvPicPr>
          <p:cNvPr id="2" name="Graphic 1">
            <a:extLst>
              <a:ext uri="{FF2B5EF4-FFF2-40B4-BE49-F238E27FC236}">
                <a16:creationId xmlns:a16="http://schemas.microsoft.com/office/drawing/2014/main" id="{C11CEB81-F400-0FDB-AD67-AEE05FC07F1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762488" y="462306"/>
            <a:ext cx="1036214" cy="452094"/>
          </a:xfrm>
          <a:prstGeom prst="rect">
            <a:avLst/>
          </a:prstGeom>
        </p:spPr>
      </p:pic>
      <p:cxnSp>
        <p:nvCxnSpPr>
          <p:cNvPr id="44" name="Straight Connector 43">
            <a:extLst>
              <a:ext uri="{FF2B5EF4-FFF2-40B4-BE49-F238E27FC236}">
                <a16:creationId xmlns:a16="http://schemas.microsoft.com/office/drawing/2014/main" id="{7D947779-049D-2359-26FC-715B8D6C4566}"/>
              </a:ext>
            </a:extLst>
          </p:cNvPr>
          <p:cNvCxnSpPr/>
          <p:nvPr userDrawn="1"/>
        </p:nvCxnSpPr>
        <p:spPr>
          <a:xfrm>
            <a:off x="457200" y="457202"/>
            <a:ext cx="914400"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
        <p:nvSpPr>
          <p:cNvPr id="45" name="Text Placeholder 8">
            <a:extLst>
              <a:ext uri="{FF2B5EF4-FFF2-40B4-BE49-F238E27FC236}">
                <a16:creationId xmlns:a16="http://schemas.microsoft.com/office/drawing/2014/main" id="{97C9C752-288A-8274-7BB7-DE0DDE7C3700}"/>
              </a:ext>
            </a:extLst>
          </p:cNvPr>
          <p:cNvSpPr>
            <a:spLocks noGrp="1"/>
          </p:cNvSpPr>
          <p:nvPr>
            <p:ph type="body" sz="quarter" idx="16" hasCustomPrompt="1"/>
          </p:nvPr>
        </p:nvSpPr>
        <p:spPr>
          <a:xfrm>
            <a:off x="457200" y="1324155"/>
            <a:ext cx="2743200" cy="692497"/>
          </a:xfrm>
        </p:spPr>
        <p:txBody>
          <a:bodyPr>
            <a:spAutoFit/>
          </a:bodyPr>
          <a:lstStyle>
            <a:lvl1pPr marL="0" indent="0">
              <a:lnSpc>
                <a:spcPct val="100000"/>
              </a:lnSpc>
              <a:buNone/>
              <a:defRPr sz="1500" b="1">
                <a:solidFill>
                  <a:srgbClr val="000000"/>
                </a:solidFill>
                <a:latin typeface="+mn-lt"/>
              </a:defRPr>
            </a:lvl1pPr>
          </a:lstStyle>
          <a:p>
            <a:pPr lvl="0"/>
            <a:r>
              <a:rPr lang="en-US"/>
              <a:t>Click to edit text - move text box up or down as needed for headline</a:t>
            </a:r>
          </a:p>
        </p:txBody>
      </p:sp>
      <p:sp>
        <p:nvSpPr>
          <p:cNvPr id="46" name="Title 6">
            <a:extLst>
              <a:ext uri="{FF2B5EF4-FFF2-40B4-BE49-F238E27FC236}">
                <a16:creationId xmlns:a16="http://schemas.microsoft.com/office/drawing/2014/main" id="{53AFC839-49D5-ADD9-303B-715FB5F4CC48}"/>
              </a:ext>
            </a:extLst>
          </p:cNvPr>
          <p:cNvSpPr>
            <a:spLocks noGrp="1"/>
          </p:cNvSpPr>
          <p:nvPr>
            <p:ph type="title" hasCustomPrompt="1"/>
          </p:nvPr>
        </p:nvSpPr>
        <p:spPr>
          <a:xfrm>
            <a:off x="457200" y="457200"/>
            <a:ext cx="2743200" cy="784830"/>
          </a:xfrm>
        </p:spPr>
        <p:txBody>
          <a:bodyPr tIns="45720">
            <a:spAutoFit/>
          </a:bodyPr>
          <a:lstStyle>
            <a:lvl1pPr>
              <a:lnSpc>
                <a:spcPct val="100000"/>
              </a:lnSpc>
              <a:defRPr sz="2400" b="1" i="0">
                <a:solidFill>
                  <a:schemeClr val="accent1"/>
                </a:solidFill>
                <a:latin typeface="+mn-lt"/>
              </a:defRPr>
            </a:lvl1pPr>
          </a:lstStyle>
          <a:p>
            <a:r>
              <a:rPr lang="en-US"/>
              <a:t>Click to edit master title style</a:t>
            </a:r>
          </a:p>
        </p:txBody>
      </p:sp>
      <p:sp>
        <p:nvSpPr>
          <p:cNvPr id="3" name="Footer Placeholder 4">
            <a:extLst>
              <a:ext uri="{FF2B5EF4-FFF2-40B4-BE49-F238E27FC236}">
                <a16:creationId xmlns:a16="http://schemas.microsoft.com/office/drawing/2014/main" id="{4C725B0C-F6D9-84EA-FBD4-6D9EA1528108}"/>
              </a:ext>
            </a:extLst>
          </p:cNvPr>
          <p:cNvSpPr>
            <a:spLocks noGrp="1"/>
          </p:cNvSpPr>
          <p:nvPr>
            <p:ph type="ftr" sz="quarter" idx="11"/>
          </p:nvPr>
        </p:nvSpPr>
        <p:spPr>
          <a:xfrm>
            <a:off x="456890" y="5775157"/>
            <a:ext cx="10835324" cy="439703"/>
          </a:xfrm>
          <a:prstGeom prst="rect">
            <a:avLst/>
          </a:prstGeom>
        </p:spPr>
        <p:txBody>
          <a:bodyPr lIns="0" bIns="0" anchor="b">
            <a:noAutofit/>
          </a:bodyPr>
          <a:lstStyle>
            <a:lvl1pPr marL="137160" indent="-137160" algn="l" defTabSz="914400" rtl="0" eaLnBrk="1" latinLnBrk="0" hangingPunct="1">
              <a:buFont typeface="+mj-lt"/>
              <a:buAutoNum type="arabicParenR"/>
              <a:defRPr lang="en-US" sz="700" kern="1200" smtClean="0">
                <a:solidFill>
                  <a:schemeClr val="tx1"/>
                </a:solidFill>
                <a:latin typeface="+mj-lt"/>
                <a:ea typeface="+mn-ea"/>
                <a:cs typeface="+mn-cs"/>
              </a:defRPr>
            </a:lvl1pPr>
          </a:lstStyle>
          <a:p>
            <a:r>
              <a:rPr lang="en-US"/>
              <a:t>Sample Footer Text</a:t>
            </a:r>
          </a:p>
        </p:txBody>
      </p:sp>
    </p:spTree>
    <p:extLst>
      <p:ext uri="{BB962C8B-B14F-4D97-AF65-F5344CB8AC3E}">
        <p14:creationId xmlns:p14="http://schemas.microsoft.com/office/powerpoint/2010/main" val="88298333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act x2">
    <p:spTree>
      <p:nvGrpSpPr>
        <p:cNvPr id="1" name=""/>
        <p:cNvGrpSpPr/>
        <p:nvPr/>
      </p:nvGrpSpPr>
      <p:grpSpPr>
        <a:xfrm>
          <a:off x="0" y="0"/>
          <a:ext cx="0" cy="0"/>
          <a:chOff x="0" y="0"/>
          <a:chExt cx="0" cy="0"/>
        </a:xfrm>
      </p:grpSpPr>
      <p:sp>
        <p:nvSpPr>
          <p:cNvPr id="3" name="Text Placeholder 25">
            <a:extLst>
              <a:ext uri="{FF2B5EF4-FFF2-40B4-BE49-F238E27FC236}">
                <a16:creationId xmlns:a16="http://schemas.microsoft.com/office/drawing/2014/main" id="{F9ACBDDF-2FD3-4324-4199-8897CA936FB6}"/>
              </a:ext>
            </a:extLst>
          </p:cNvPr>
          <p:cNvSpPr txBox="1">
            <a:spLocks/>
          </p:cNvSpPr>
          <p:nvPr userDrawn="1"/>
        </p:nvSpPr>
        <p:spPr>
          <a:xfrm>
            <a:off x="376943" y="3775816"/>
            <a:ext cx="3418063" cy="1200913"/>
          </a:xfrm>
          <a:prstGeom prst="rect">
            <a:avLst/>
          </a:prstGeom>
        </p:spPr>
        <p:txBody>
          <a:bodyPr lIns="0" tIns="0" rIns="0" bIns="0"/>
          <a:lstStyle>
            <a:lvl1pPr marL="0" indent="0" algn="l" defTabSz="914400" rtl="0" eaLnBrk="1" latinLnBrk="0" hangingPunct="1">
              <a:lnSpc>
                <a:spcPct val="100000"/>
              </a:lnSpc>
              <a:spcBef>
                <a:spcPts val="300"/>
              </a:spcBef>
              <a:spcAft>
                <a:spcPts val="300"/>
              </a:spcAft>
              <a:buFont typeface="Arial" panose="020B0604020202020204" pitchFamily="34" charset="0"/>
              <a:buNone/>
              <a:defRPr lang="en-US" sz="1400" b="1" kern="1200" baseline="0" dirty="0">
                <a:solidFill>
                  <a:schemeClr val="tx1"/>
                </a:solidFill>
                <a:latin typeface="Arial Nova" panose="020B0504020202020204" pitchFamily="34" charset="0"/>
                <a:ea typeface="+mn-ea"/>
                <a:cs typeface="Arial" panose="020B0604020202020204" pitchFamily="34" charset="0"/>
              </a:defRPr>
            </a:lvl1pPr>
            <a:lvl2pPr marL="0" indent="0" algn="l" defTabSz="914400" rtl="0" eaLnBrk="1" latinLnBrk="0" hangingPunct="1">
              <a:lnSpc>
                <a:spcPct val="85000"/>
              </a:lnSpc>
              <a:spcBef>
                <a:spcPts val="300"/>
              </a:spcBef>
              <a:spcAft>
                <a:spcPts val="300"/>
              </a:spcAft>
              <a:buFont typeface="Wingdings" pitchFamily="2" charset="2"/>
              <a:buNone/>
              <a:tabLst/>
              <a:defRPr lang="en-US" sz="1400" kern="1200" baseline="0" dirty="0">
                <a:solidFill>
                  <a:schemeClr val="tx1"/>
                </a:solidFill>
                <a:latin typeface="Arial Nova Light" panose="020F0302020204030204" pitchFamily="34" charset="0"/>
                <a:ea typeface="+mn-ea"/>
                <a:cs typeface="Arial Nova Light" panose="020F0302020204030204" pitchFamily="34" charset="0"/>
              </a:defRPr>
            </a:lvl2pPr>
            <a:lvl3pPr marL="137160" indent="-137160" algn="l" defTabSz="914400" rtl="0" eaLnBrk="1" latinLnBrk="0" hangingPunct="1">
              <a:lnSpc>
                <a:spcPct val="100000"/>
              </a:lnSpc>
              <a:spcBef>
                <a:spcPts val="300"/>
              </a:spcBef>
              <a:spcAft>
                <a:spcPts val="300"/>
              </a:spcAft>
              <a:buFont typeface="Arial" panose="020B0604020202020204" pitchFamily="34" charset="0"/>
              <a:buChar char="•"/>
              <a:tabLst/>
              <a:defRPr lang="en-US" sz="1400" kern="1200" baseline="0" dirty="0">
                <a:solidFill>
                  <a:schemeClr val="tx1"/>
                </a:solidFill>
                <a:latin typeface="Arial Nova Light" panose="020F0302020204030204" pitchFamily="34" charset="0"/>
                <a:ea typeface="+mn-ea"/>
                <a:cs typeface="Arial Nova Light" panose="020F0302020204030204" pitchFamily="34" charset="0"/>
              </a:defRPr>
            </a:lvl3pPr>
            <a:lvl4pPr marL="320040" indent="-137160" algn="l" defTabSz="914400" rtl="0" eaLnBrk="1" latinLnBrk="0" hangingPunct="1">
              <a:lnSpc>
                <a:spcPct val="100000"/>
              </a:lnSpc>
              <a:spcBef>
                <a:spcPts val="300"/>
              </a:spcBef>
              <a:spcAft>
                <a:spcPts val="300"/>
              </a:spcAft>
              <a:buFont typeface="Courier New" panose="02070309020205020404" pitchFamily="49" charset="0"/>
              <a:buChar char="o"/>
              <a:tabLst/>
              <a:defRPr sz="1200" kern="1200" baseline="0">
                <a:solidFill>
                  <a:schemeClr val="tx1"/>
                </a:solidFill>
                <a:latin typeface="Arial Nova Light" panose="020B0304020202020204" pitchFamily="34" charset="0"/>
                <a:ea typeface="+mn-ea"/>
                <a:cs typeface="+mn-cs"/>
              </a:defRPr>
            </a:lvl4pPr>
            <a:lvl5pPr marL="502920" indent="-137160" algn="l" defTabSz="914400" rtl="0" eaLnBrk="1" latinLnBrk="0" hangingPunct="1">
              <a:lnSpc>
                <a:spcPct val="85000"/>
              </a:lnSpc>
              <a:spcBef>
                <a:spcPts val="300"/>
              </a:spcBef>
              <a:spcAft>
                <a:spcPts val="300"/>
              </a:spcAft>
              <a:buFont typeface="Courier New" panose="02070309020205020404" pitchFamily="49" charset="0"/>
              <a:buChar char="o"/>
              <a:tabLst/>
              <a:defRPr sz="1200" kern="1200">
                <a:solidFill>
                  <a:schemeClr val="tx1"/>
                </a:solidFill>
                <a:latin typeface="Arial Nova Light" panose="020B03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2000"/>
          </a:p>
        </p:txBody>
      </p:sp>
      <p:sp>
        <p:nvSpPr>
          <p:cNvPr id="6" name="Rectangle 5">
            <a:extLst>
              <a:ext uri="{FF2B5EF4-FFF2-40B4-BE49-F238E27FC236}">
                <a16:creationId xmlns:a16="http://schemas.microsoft.com/office/drawing/2014/main" id="{9F24B09E-3A24-2E99-1703-DC0F5E966665}"/>
              </a:ext>
            </a:extLst>
          </p:cNvPr>
          <p:cNvSpPr/>
          <p:nvPr userDrawn="1"/>
        </p:nvSpPr>
        <p:spPr>
          <a:xfrm>
            <a:off x="4258962" y="0"/>
            <a:ext cx="793303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ound Same Side Corner Rectangle 28">
            <a:extLst>
              <a:ext uri="{FF2B5EF4-FFF2-40B4-BE49-F238E27FC236}">
                <a16:creationId xmlns:a16="http://schemas.microsoft.com/office/drawing/2014/main" id="{9C60AC50-65CD-52A7-D21C-D0D8AC662885}"/>
              </a:ext>
            </a:extLst>
          </p:cNvPr>
          <p:cNvSpPr>
            <a:spLocks/>
          </p:cNvSpPr>
          <p:nvPr userDrawn="1"/>
        </p:nvSpPr>
        <p:spPr>
          <a:xfrm rot="16200000">
            <a:off x="7386905" y="-1800637"/>
            <a:ext cx="2020669" cy="7589520"/>
          </a:xfrm>
          <a:prstGeom prst="round2SameRect">
            <a:avLst>
              <a:gd name="adj1" fmla="val 50000"/>
              <a:gd name="adj2" fmla="val 0"/>
            </a:avLst>
          </a:prstGeom>
          <a:solidFill>
            <a:schemeClr val="bg1">
              <a:lumMod val="95000"/>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3" name="Straight Connector 32">
            <a:extLst>
              <a:ext uri="{FF2B5EF4-FFF2-40B4-BE49-F238E27FC236}">
                <a16:creationId xmlns:a16="http://schemas.microsoft.com/office/drawing/2014/main" id="{B8EBE254-CD44-D0FF-8A1D-6822EE20C63B}"/>
              </a:ext>
            </a:extLst>
          </p:cNvPr>
          <p:cNvCxnSpPr>
            <a:cxnSpLocks/>
          </p:cNvCxnSpPr>
          <p:nvPr/>
        </p:nvCxnSpPr>
        <p:spPr>
          <a:xfrm>
            <a:off x="6729060" y="1953613"/>
            <a:ext cx="5029200" cy="0"/>
          </a:xfrm>
          <a:prstGeom prst="line">
            <a:avLst/>
          </a:prstGeom>
          <a:ln>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BE5F5CB6-BC10-C6C3-9936-E64E45D7D807}"/>
              </a:ext>
            </a:extLst>
          </p:cNvPr>
          <p:cNvCxnSpPr/>
          <p:nvPr userDrawn="1"/>
        </p:nvCxnSpPr>
        <p:spPr>
          <a:xfrm>
            <a:off x="457200" y="457202"/>
            <a:ext cx="914400"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
        <p:nvSpPr>
          <p:cNvPr id="46" name="Text Placeholder 44">
            <a:extLst>
              <a:ext uri="{FF2B5EF4-FFF2-40B4-BE49-F238E27FC236}">
                <a16:creationId xmlns:a16="http://schemas.microsoft.com/office/drawing/2014/main" id="{E0FDF72F-1639-1310-2783-E989DF3325CA}"/>
              </a:ext>
            </a:extLst>
          </p:cNvPr>
          <p:cNvSpPr>
            <a:spLocks noGrp="1"/>
          </p:cNvSpPr>
          <p:nvPr>
            <p:ph type="body" sz="quarter" idx="17" hasCustomPrompt="1"/>
          </p:nvPr>
        </p:nvSpPr>
        <p:spPr>
          <a:xfrm>
            <a:off x="6729060" y="1430546"/>
            <a:ext cx="5029200" cy="246221"/>
          </a:xfrm>
        </p:spPr>
        <p:txBody>
          <a:bodyPr wrap="square">
            <a:spAutoFit/>
          </a:bodyPr>
          <a:lstStyle>
            <a:lvl1pPr>
              <a:defRPr sz="1600">
                <a:solidFill>
                  <a:schemeClr val="bg1"/>
                </a:solidFill>
              </a:defRPr>
            </a:lvl1pPr>
          </a:lstStyle>
          <a:p>
            <a:pPr lvl="0"/>
            <a:r>
              <a:rPr lang="en-US"/>
              <a:t>&lt;Name&gt;  </a:t>
            </a:r>
          </a:p>
        </p:txBody>
      </p:sp>
      <p:sp>
        <p:nvSpPr>
          <p:cNvPr id="49" name="Text Placeholder 44">
            <a:extLst>
              <a:ext uri="{FF2B5EF4-FFF2-40B4-BE49-F238E27FC236}">
                <a16:creationId xmlns:a16="http://schemas.microsoft.com/office/drawing/2014/main" id="{DB8412D4-02A3-3FC5-E37B-2AFEDFB7C44A}"/>
              </a:ext>
            </a:extLst>
          </p:cNvPr>
          <p:cNvSpPr>
            <a:spLocks noGrp="1"/>
          </p:cNvSpPr>
          <p:nvPr>
            <p:ph type="body" sz="quarter" idx="18" hasCustomPrompt="1"/>
          </p:nvPr>
        </p:nvSpPr>
        <p:spPr>
          <a:xfrm>
            <a:off x="6729060" y="1703046"/>
            <a:ext cx="5029200" cy="169277"/>
          </a:xfrm>
        </p:spPr>
        <p:txBody>
          <a:bodyPr wrap="square">
            <a:spAutoFit/>
          </a:bodyPr>
          <a:lstStyle>
            <a:lvl1pPr>
              <a:defRPr sz="1100" b="0" i="1">
                <a:solidFill>
                  <a:schemeClr val="bg1"/>
                </a:solidFill>
                <a:latin typeface="+mj-lt"/>
              </a:defRPr>
            </a:lvl1pPr>
          </a:lstStyle>
          <a:p>
            <a:pPr lvl="0"/>
            <a:r>
              <a:rPr lang="en-US"/>
              <a:t>&lt;Title&gt;</a:t>
            </a:r>
          </a:p>
        </p:txBody>
      </p:sp>
      <p:sp>
        <p:nvSpPr>
          <p:cNvPr id="50" name="Text Placeholder 44">
            <a:extLst>
              <a:ext uri="{FF2B5EF4-FFF2-40B4-BE49-F238E27FC236}">
                <a16:creationId xmlns:a16="http://schemas.microsoft.com/office/drawing/2014/main" id="{9C4D5CFD-2210-9811-0690-6EC230B2EE71}"/>
              </a:ext>
            </a:extLst>
          </p:cNvPr>
          <p:cNvSpPr>
            <a:spLocks noGrp="1"/>
          </p:cNvSpPr>
          <p:nvPr>
            <p:ph type="body" sz="quarter" idx="19" hasCustomPrompt="1"/>
          </p:nvPr>
        </p:nvSpPr>
        <p:spPr>
          <a:xfrm>
            <a:off x="6729060" y="2025321"/>
            <a:ext cx="179363" cy="200055"/>
          </a:xfrm>
        </p:spPr>
        <p:txBody>
          <a:bodyPr wrap="square">
            <a:spAutoFit/>
          </a:bodyPr>
          <a:lstStyle>
            <a:lvl1pPr>
              <a:defRPr sz="1300">
                <a:solidFill>
                  <a:schemeClr val="bg1"/>
                </a:solidFill>
              </a:defRPr>
            </a:lvl1pPr>
          </a:lstStyle>
          <a:p>
            <a:pPr lvl="0"/>
            <a:r>
              <a:rPr lang="en-US"/>
              <a:t>P:  </a:t>
            </a:r>
          </a:p>
        </p:txBody>
      </p:sp>
      <p:sp>
        <p:nvSpPr>
          <p:cNvPr id="51" name="Text Placeholder 44">
            <a:extLst>
              <a:ext uri="{FF2B5EF4-FFF2-40B4-BE49-F238E27FC236}">
                <a16:creationId xmlns:a16="http://schemas.microsoft.com/office/drawing/2014/main" id="{CB9618D1-2C6E-7A99-37D1-63D7E9B1B754}"/>
              </a:ext>
            </a:extLst>
          </p:cNvPr>
          <p:cNvSpPr>
            <a:spLocks noGrp="1"/>
          </p:cNvSpPr>
          <p:nvPr>
            <p:ph type="body" sz="quarter" idx="20" hasCustomPrompt="1"/>
          </p:nvPr>
        </p:nvSpPr>
        <p:spPr>
          <a:xfrm>
            <a:off x="6944509" y="2025321"/>
            <a:ext cx="4832688" cy="200055"/>
          </a:xfrm>
        </p:spPr>
        <p:txBody>
          <a:bodyPr wrap="square">
            <a:spAutoFit/>
          </a:bodyPr>
          <a:lstStyle>
            <a:lvl1pPr>
              <a:defRPr sz="1300" b="0">
                <a:solidFill>
                  <a:schemeClr val="bg1"/>
                </a:solidFill>
              </a:defRPr>
            </a:lvl1pPr>
          </a:lstStyle>
          <a:p>
            <a:pPr lvl="0"/>
            <a:r>
              <a:rPr lang="en-US"/>
              <a:t>&lt;000-000-0000&gt;</a:t>
            </a:r>
          </a:p>
        </p:txBody>
      </p:sp>
      <p:sp>
        <p:nvSpPr>
          <p:cNvPr id="52" name="Text Placeholder 44">
            <a:extLst>
              <a:ext uri="{FF2B5EF4-FFF2-40B4-BE49-F238E27FC236}">
                <a16:creationId xmlns:a16="http://schemas.microsoft.com/office/drawing/2014/main" id="{59B7FDD2-9A25-DF5E-016E-84857B0F5C6C}"/>
              </a:ext>
            </a:extLst>
          </p:cNvPr>
          <p:cNvSpPr>
            <a:spLocks noGrp="1"/>
          </p:cNvSpPr>
          <p:nvPr>
            <p:ph type="body" sz="quarter" idx="21" hasCustomPrompt="1"/>
          </p:nvPr>
        </p:nvSpPr>
        <p:spPr>
          <a:xfrm>
            <a:off x="6729060" y="2293454"/>
            <a:ext cx="179363" cy="200055"/>
          </a:xfrm>
        </p:spPr>
        <p:txBody>
          <a:bodyPr wrap="square">
            <a:spAutoFit/>
          </a:bodyPr>
          <a:lstStyle>
            <a:lvl1pPr>
              <a:defRPr sz="1300">
                <a:solidFill>
                  <a:schemeClr val="bg1"/>
                </a:solidFill>
              </a:defRPr>
            </a:lvl1pPr>
          </a:lstStyle>
          <a:p>
            <a:pPr lvl="0"/>
            <a:r>
              <a:rPr lang="en-US"/>
              <a:t>E:  </a:t>
            </a:r>
          </a:p>
        </p:txBody>
      </p:sp>
      <p:sp>
        <p:nvSpPr>
          <p:cNvPr id="53" name="Text Placeholder 44">
            <a:extLst>
              <a:ext uri="{FF2B5EF4-FFF2-40B4-BE49-F238E27FC236}">
                <a16:creationId xmlns:a16="http://schemas.microsoft.com/office/drawing/2014/main" id="{FE563D61-C5C3-C4D2-95EF-FA8E7672B21A}"/>
              </a:ext>
            </a:extLst>
          </p:cNvPr>
          <p:cNvSpPr>
            <a:spLocks noGrp="1"/>
          </p:cNvSpPr>
          <p:nvPr>
            <p:ph type="body" sz="quarter" idx="22" hasCustomPrompt="1"/>
          </p:nvPr>
        </p:nvSpPr>
        <p:spPr>
          <a:xfrm>
            <a:off x="6944510" y="2293454"/>
            <a:ext cx="4832688" cy="200055"/>
          </a:xfrm>
        </p:spPr>
        <p:txBody>
          <a:bodyPr wrap="square">
            <a:spAutoFit/>
          </a:bodyPr>
          <a:lstStyle>
            <a:lvl1pPr>
              <a:defRPr sz="1300" b="0">
                <a:solidFill>
                  <a:schemeClr val="bg1"/>
                </a:solidFill>
              </a:defRPr>
            </a:lvl1pPr>
          </a:lstStyle>
          <a:p>
            <a:pPr lvl="0"/>
            <a:r>
              <a:rPr lang="en-US"/>
              <a:t>&lt;Email Address&gt;</a:t>
            </a:r>
          </a:p>
        </p:txBody>
      </p:sp>
      <p:sp>
        <p:nvSpPr>
          <p:cNvPr id="56" name="Picture Placeholder 54">
            <a:extLst>
              <a:ext uri="{FF2B5EF4-FFF2-40B4-BE49-F238E27FC236}">
                <a16:creationId xmlns:a16="http://schemas.microsoft.com/office/drawing/2014/main" id="{A0BCD529-29C7-73C0-5FD8-76E7B361D278}"/>
              </a:ext>
            </a:extLst>
          </p:cNvPr>
          <p:cNvSpPr>
            <a:spLocks noGrp="1" noChangeAspect="1"/>
          </p:cNvSpPr>
          <p:nvPr>
            <p:ph type="pic" sz="quarter" idx="23" hasCustomPrompt="1"/>
          </p:nvPr>
        </p:nvSpPr>
        <p:spPr>
          <a:xfrm>
            <a:off x="4700927" y="1079723"/>
            <a:ext cx="1828800" cy="1828800"/>
          </a:xfrm>
          <a:prstGeom prst="ellipse">
            <a:avLst/>
          </a:prstGeom>
          <a:solidFill>
            <a:schemeClr val="bg1"/>
          </a:solidFill>
          <a:ln w="25400">
            <a:solidFill>
              <a:schemeClr val="accent1"/>
            </a:solidFill>
          </a:ln>
        </p:spPr>
        <p:txBody>
          <a:bodyPr anchor="ctr"/>
          <a:lstStyle>
            <a:lvl1pPr algn="ctr">
              <a:defRPr sz="1000"/>
            </a:lvl1pPr>
          </a:lstStyle>
          <a:p>
            <a:r>
              <a:rPr lang="en-US"/>
              <a:t>Click to add image</a:t>
            </a:r>
          </a:p>
        </p:txBody>
      </p:sp>
      <p:sp>
        <p:nvSpPr>
          <p:cNvPr id="141" name="Round Same Side Corner Rectangle 140">
            <a:extLst>
              <a:ext uri="{FF2B5EF4-FFF2-40B4-BE49-F238E27FC236}">
                <a16:creationId xmlns:a16="http://schemas.microsoft.com/office/drawing/2014/main" id="{5F1A6923-D5C3-0A2F-B2E3-106F1B27981A}"/>
              </a:ext>
            </a:extLst>
          </p:cNvPr>
          <p:cNvSpPr>
            <a:spLocks/>
          </p:cNvSpPr>
          <p:nvPr userDrawn="1"/>
        </p:nvSpPr>
        <p:spPr>
          <a:xfrm rot="16200000">
            <a:off x="7386905" y="755150"/>
            <a:ext cx="2020669" cy="7589520"/>
          </a:xfrm>
          <a:prstGeom prst="round2SameRect">
            <a:avLst>
              <a:gd name="adj1" fmla="val 50000"/>
              <a:gd name="adj2" fmla="val 0"/>
            </a:avLst>
          </a:prstGeom>
          <a:solidFill>
            <a:schemeClr val="bg1">
              <a:lumMod val="95000"/>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2" name="Straight Connector 141">
            <a:extLst>
              <a:ext uri="{FF2B5EF4-FFF2-40B4-BE49-F238E27FC236}">
                <a16:creationId xmlns:a16="http://schemas.microsoft.com/office/drawing/2014/main" id="{FBC75CD5-3E2F-8840-B003-8F1385BE9027}"/>
              </a:ext>
            </a:extLst>
          </p:cNvPr>
          <p:cNvCxnSpPr>
            <a:cxnSpLocks/>
          </p:cNvCxnSpPr>
          <p:nvPr userDrawn="1"/>
        </p:nvCxnSpPr>
        <p:spPr>
          <a:xfrm>
            <a:off x="6729060" y="4509400"/>
            <a:ext cx="5029200" cy="0"/>
          </a:xfrm>
          <a:prstGeom prst="line">
            <a:avLst/>
          </a:prstGeom>
          <a:ln>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sp>
        <p:nvSpPr>
          <p:cNvPr id="143" name="Text Placeholder 44">
            <a:extLst>
              <a:ext uri="{FF2B5EF4-FFF2-40B4-BE49-F238E27FC236}">
                <a16:creationId xmlns:a16="http://schemas.microsoft.com/office/drawing/2014/main" id="{2E58BE18-B9E9-A01C-748F-E9734CE8EE79}"/>
              </a:ext>
            </a:extLst>
          </p:cNvPr>
          <p:cNvSpPr>
            <a:spLocks noGrp="1"/>
          </p:cNvSpPr>
          <p:nvPr>
            <p:ph type="body" sz="quarter" idx="24" hasCustomPrompt="1"/>
          </p:nvPr>
        </p:nvSpPr>
        <p:spPr>
          <a:xfrm>
            <a:off x="6729060" y="3986333"/>
            <a:ext cx="5029200" cy="246221"/>
          </a:xfrm>
        </p:spPr>
        <p:txBody>
          <a:bodyPr wrap="square">
            <a:spAutoFit/>
          </a:bodyPr>
          <a:lstStyle>
            <a:lvl1pPr>
              <a:defRPr sz="1600">
                <a:solidFill>
                  <a:schemeClr val="bg1"/>
                </a:solidFill>
              </a:defRPr>
            </a:lvl1pPr>
          </a:lstStyle>
          <a:p>
            <a:pPr lvl="0"/>
            <a:r>
              <a:rPr lang="en-US"/>
              <a:t>&lt;Name&gt;  </a:t>
            </a:r>
          </a:p>
        </p:txBody>
      </p:sp>
      <p:sp>
        <p:nvSpPr>
          <p:cNvPr id="144" name="Text Placeholder 44">
            <a:extLst>
              <a:ext uri="{FF2B5EF4-FFF2-40B4-BE49-F238E27FC236}">
                <a16:creationId xmlns:a16="http://schemas.microsoft.com/office/drawing/2014/main" id="{B5507E99-D649-246E-E228-10BE39B9E163}"/>
              </a:ext>
            </a:extLst>
          </p:cNvPr>
          <p:cNvSpPr>
            <a:spLocks noGrp="1"/>
          </p:cNvSpPr>
          <p:nvPr>
            <p:ph type="body" sz="quarter" idx="25" hasCustomPrompt="1"/>
          </p:nvPr>
        </p:nvSpPr>
        <p:spPr>
          <a:xfrm>
            <a:off x="6729060" y="4258833"/>
            <a:ext cx="5029200" cy="169277"/>
          </a:xfrm>
        </p:spPr>
        <p:txBody>
          <a:bodyPr wrap="square">
            <a:spAutoFit/>
          </a:bodyPr>
          <a:lstStyle>
            <a:lvl1pPr>
              <a:defRPr sz="1100" b="0" i="1">
                <a:solidFill>
                  <a:schemeClr val="bg1"/>
                </a:solidFill>
                <a:latin typeface="+mj-lt"/>
              </a:defRPr>
            </a:lvl1pPr>
          </a:lstStyle>
          <a:p>
            <a:pPr lvl="0"/>
            <a:r>
              <a:rPr lang="en-US"/>
              <a:t>&lt;Title&gt;</a:t>
            </a:r>
          </a:p>
        </p:txBody>
      </p:sp>
      <p:sp>
        <p:nvSpPr>
          <p:cNvPr id="145" name="Text Placeholder 44">
            <a:extLst>
              <a:ext uri="{FF2B5EF4-FFF2-40B4-BE49-F238E27FC236}">
                <a16:creationId xmlns:a16="http://schemas.microsoft.com/office/drawing/2014/main" id="{438539A0-3CE8-91BC-19DE-E96F4BC9CF95}"/>
              </a:ext>
            </a:extLst>
          </p:cNvPr>
          <p:cNvSpPr>
            <a:spLocks noGrp="1"/>
          </p:cNvSpPr>
          <p:nvPr>
            <p:ph type="body" sz="quarter" idx="26" hasCustomPrompt="1"/>
          </p:nvPr>
        </p:nvSpPr>
        <p:spPr>
          <a:xfrm>
            <a:off x="6729060" y="4581108"/>
            <a:ext cx="179363" cy="200055"/>
          </a:xfrm>
        </p:spPr>
        <p:txBody>
          <a:bodyPr wrap="square">
            <a:spAutoFit/>
          </a:bodyPr>
          <a:lstStyle>
            <a:lvl1pPr>
              <a:defRPr sz="1300">
                <a:solidFill>
                  <a:schemeClr val="bg1"/>
                </a:solidFill>
              </a:defRPr>
            </a:lvl1pPr>
          </a:lstStyle>
          <a:p>
            <a:pPr lvl="0"/>
            <a:r>
              <a:rPr lang="en-US"/>
              <a:t>P:  </a:t>
            </a:r>
          </a:p>
        </p:txBody>
      </p:sp>
      <p:sp>
        <p:nvSpPr>
          <p:cNvPr id="146" name="Text Placeholder 44">
            <a:extLst>
              <a:ext uri="{FF2B5EF4-FFF2-40B4-BE49-F238E27FC236}">
                <a16:creationId xmlns:a16="http://schemas.microsoft.com/office/drawing/2014/main" id="{007AB455-395B-6600-97B1-A1698A19D829}"/>
              </a:ext>
            </a:extLst>
          </p:cNvPr>
          <p:cNvSpPr>
            <a:spLocks noGrp="1"/>
          </p:cNvSpPr>
          <p:nvPr>
            <p:ph type="body" sz="quarter" idx="27" hasCustomPrompt="1"/>
          </p:nvPr>
        </p:nvSpPr>
        <p:spPr>
          <a:xfrm>
            <a:off x="6944509" y="4581108"/>
            <a:ext cx="4832688" cy="200055"/>
          </a:xfrm>
        </p:spPr>
        <p:txBody>
          <a:bodyPr wrap="square">
            <a:spAutoFit/>
          </a:bodyPr>
          <a:lstStyle>
            <a:lvl1pPr>
              <a:defRPr sz="1300" b="0">
                <a:solidFill>
                  <a:schemeClr val="bg1"/>
                </a:solidFill>
              </a:defRPr>
            </a:lvl1pPr>
          </a:lstStyle>
          <a:p>
            <a:pPr lvl="0"/>
            <a:r>
              <a:rPr lang="en-US"/>
              <a:t>&lt;000-000-0000&gt;</a:t>
            </a:r>
          </a:p>
        </p:txBody>
      </p:sp>
      <p:sp>
        <p:nvSpPr>
          <p:cNvPr id="147" name="Text Placeholder 44">
            <a:extLst>
              <a:ext uri="{FF2B5EF4-FFF2-40B4-BE49-F238E27FC236}">
                <a16:creationId xmlns:a16="http://schemas.microsoft.com/office/drawing/2014/main" id="{3CF992AF-ECEB-E46D-416C-AA01F2C17A1F}"/>
              </a:ext>
            </a:extLst>
          </p:cNvPr>
          <p:cNvSpPr>
            <a:spLocks noGrp="1"/>
          </p:cNvSpPr>
          <p:nvPr>
            <p:ph type="body" sz="quarter" idx="28" hasCustomPrompt="1"/>
          </p:nvPr>
        </p:nvSpPr>
        <p:spPr>
          <a:xfrm>
            <a:off x="6729060" y="4849241"/>
            <a:ext cx="179363" cy="200055"/>
          </a:xfrm>
        </p:spPr>
        <p:txBody>
          <a:bodyPr wrap="square">
            <a:spAutoFit/>
          </a:bodyPr>
          <a:lstStyle>
            <a:lvl1pPr>
              <a:defRPr sz="1300">
                <a:solidFill>
                  <a:schemeClr val="bg1"/>
                </a:solidFill>
              </a:defRPr>
            </a:lvl1pPr>
          </a:lstStyle>
          <a:p>
            <a:pPr lvl="0"/>
            <a:r>
              <a:rPr lang="en-US"/>
              <a:t>E:  </a:t>
            </a:r>
          </a:p>
        </p:txBody>
      </p:sp>
      <p:sp>
        <p:nvSpPr>
          <p:cNvPr id="148" name="Text Placeholder 44">
            <a:extLst>
              <a:ext uri="{FF2B5EF4-FFF2-40B4-BE49-F238E27FC236}">
                <a16:creationId xmlns:a16="http://schemas.microsoft.com/office/drawing/2014/main" id="{DE4AF9BD-7BB2-4E8A-E632-0390AC910E0F}"/>
              </a:ext>
            </a:extLst>
          </p:cNvPr>
          <p:cNvSpPr>
            <a:spLocks noGrp="1"/>
          </p:cNvSpPr>
          <p:nvPr>
            <p:ph type="body" sz="quarter" idx="29" hasCustomPrompt="1"/>
          </p:nvPr>
        </p:nvSpPr>
        <p:spPr>
          <a:xfrm>
            <a:off x="6944510" y="4849241"/>
            <a:ext cx="4832688" cy="200055"/>
          </a:xfrm>
        </p:spPr>
        <p:txBody>
          <a:bodyPr wrap="square">
            <a:spAutoFit/>
          </a:bodyPr>
          <a:lstStyle>
            <a:lvl1pPr>
              <a:defRPr sz="1300" b="0">
                <a:solidFill>
                  <a:schemeClr val="bg1"/>
                </a:solidFill>
              </a:defRPr>
            </a:lvl1pPr>
          </a:lstStyle>
          <a:p>
            <a:pPr lvl="0"/>
            <a:r>
              <a:rPr lang="en-US"/>
              <a:t>&lt;Email Address&gt;</a:t>
            </a:r>
          </a:p>
        </p:txBody>
      </p:sp>
      <p:sp>
        <p:nvSpPr>
          <p:cNvPr id="149" name="Picture Placeholder 54">
            <a:extLst>
              <a:ext uri="{FF2B5EF4-FFF2-40B4-BE49-F238E27FC236}">
                <a16:creationId xmlns:a16="http://schemas.microsoft.com/office/drawing/2014/main" id="{A749C814-B627-716F-3708-763F0A8088E6}"/>
              </a:ext>
            </a:extLst>
          </p:cNvPr>
          <p:cNvSpPr>
            <a:spLocks noGrp="1" noChangeAspect="1"/>
          </p:cNvSpPr>
          <p:nvPr>
            <p:ph type="pic" sz="quarter" idx="30" hasCustomPrompt="1"/>
          </p:nvPr>
        </p:nvSpPr>
        <p:spPr>
          <a:xfrm>
            <a:off x="4700927" y="3635510"/>
            <a:ext cx="1828800" cy="1828800"/>
          </a:xfrm>
          <a:prstGeom prst="ellipse">
            <a:avLst/>
          </a:prstGeom>
          <a:solidFill>
            <a:schemeClr val="bg1"/>
          </a:solidFill>
          <a:ln w="25400">
            <a:solidFill>
              <a:schemeClr val="accent1"/>
            </a:solidFill>
          </a:ln>
        </p:spPr>
        <p:txBody>
          <a:bodyPr anchor="ctr"/>
          <a:lstStyle>
            <a:lvl1pPr algn="ctr">
              <a:defRPr sz="1000"/>
            </a:lvl1pPr>
          </a:lstStyle>
          <a:p>
            <a:r>
              <a:rPr lang="en-US"/>
              <a:t>Click to add image</a:t>
            </a:r>
          </a:p>
        </p:txBody>
      </p:sp>
      <p:pic>
        <p:nvPicPr>
          <p:cNvPr id="2" name="Graphic 1">
            <a:extLst>
              <a:ext uri="{FF2B5EF4-FFF2-40B4-BE49-F238E27FC236}">
                <a16:creationId xmlns:a16="http://schemas.microsoft.com/office/drawing/2014/main" id="{45D61EA0-7894-8AB3-200A-37C177813F5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48312" y="5948706"/>
            <a:ext cx="1036214" cy="452094"/>
          </a:xfrm>
          <a:prstGeom prst="rect">
            <a:avLst/>
          </a:prstGeom>
        </p:spPr>
      </p:pic>
      <p:sp>
        <p:nvSpPr>
          <p:cNvPr id="4" name="Text Placeholder 8">
            <a:extLst>
              <a:ext uri="{FF2B5EF4-FFF2-40B4-BE49-F238E27FC236}">
                <a16:creationId xmlns:a16="http://schemas.microsoft.com/office/drawing/2014/main" id="{EA2BB1C4-D011-37FE-C135-5DAAC49AC97C}"/>
              </a:ext>
            </a:extLst>
          </p:cNvPr>
          <p:cNvSpPr>
            <a:spLocks noGrp="1"/>
          </p:cNvSpPr>
          <p:nvPr>
            <p:ph type="body" sz="quarter" idx="16" hasCustomPrompt="1"/>
          </p:nvPr>
        </p:nvSpPr>
        <p:spPr>
          <a:xfrm>
            <a:off x="457200" y="994146"/>
            <a:ext cx="3383280" cy="692497"/>
          </a:xfrm>
        </p:spPr>
        <p:txBody>
          <a:bodyPr>
            <a:spAutoFit/>
          </a:bodyPr>
          <a:lstStyle>
            <a:lvl1pPr marL="0" indent="0">
              <a:lnSpc>
                <a:spcPct val="100000"/>
              </a:lnSpc>
              <a:buNone/>
              <a:defRPr sz="1500" b="1">
                <a:solidFill>
                  <a:srgbClr val="000000"/>
                </a:solidFill>
                <a:latin typeface="+mn-lt"/>
              </a:defRPr>
            </a:lvl1pPr>
          </a:lstStyle>
          <a:p>
            <a:pPr lvl="0"/>
            <a:r>
              <a:rPr lang="en-US"/>
              <a:t>&lt;Type thank you message and move text block up or down according to headline length&gt;</a:t>
            </a:r>
          </a:p>
        </p:txBody>
      </p:sp>
      <p:sp>
        <p:nvSpPr>
          <p:cNvPr id="5" name="Title 6">
            <a:extLst>
              <a:ext uri="{FF2B5EF4-FFF2-40B4-BE49-F238E27FC236}">
                <a16:creationId xmlns:a16="http://schemas.microsoft.com/office/drawing/2014/main" id="{CE020049-2E17-5D7E-62B0-A2A1F9905729}"/>
              </a:ext>
            </a:extLst>
          </p:cNvPr>
          <p:cNvSpPr>
            <a:spLocks noGrp="1"/>
          </p:cNvSpPr>
          <p:nvPr>
            <p:ph type="title" hasCustomPrompt="1"/>
          </p:nvPr>
        </p:nvSpPr>
        <p:spPr>
          <a:xfrm>
            <a:off x="457200" y="457199"/>
            <a:ext cx="3383280" cy="477054"/>
          </a:xfrm>
        </p:spPr>
        <p:txBody>
          <a:bodyPr wrap="square" tIns="45720">
            <a:spAutoFit/>
          </a:bodyPr>
          <a:lstStyle>
            <a:lvl1pPr>
              <a:lnSpc>
                <a:spcPct val="100000"/>
              </a:lnSpc>
              <a:defRPr sz="2800" b="1" i="0">
                <a:solidFill>
                  <a:schemeClr val="accent1"/>
                </a:solidFill>
                <a:latin typeface="+mn-lt"/>
              </a:defRPr>
            </a:lvl1pPr>
          </a:lstStyle>
          <a:p>
            <a:r>
              <a:rPr lang="en-US"/>
              <a:t>&lt;Click to edit text&gt;</a:t>
            </a:r>
          </a:p>
        </p:txBody>
      </p:sp>
    </p:spTree>
    <p:extLst>
      <p:ext uri="{BB962C8B-B14F-4D97-AF65-F5344CB8AC3E}">
        <p14:creationId xmlns:p14="http://schemas.microsoft.com/office/powerpoint/2010/main" val="297457943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act x3">
    <p:spTree>
      <p:nvGrpSpPr>
        <p:cNvPr id="1" name=""/>
        <p:cNvGrpSpPr/>
        <p:nvPr/>
      </p:nvGrpSpPr>
      <p:grpSpPr>
        <a:xfrm>
          <a:off x="0" y="0"/>
          <a:ext cx="0" cy="0"/>
          <a:chOff x="0" y="0"/>
          <a:chExt cx="0" cy="0"/>
        </a:xfrm>
      </p:grpSpPr>
      <p:sp>
        <p:nvSpPr>
          <p:cNvPr id="3" name="Text Placeholder 25">
            <a:extLst>
              <a:ext uri="{FF2B5EF4-FFF2-40B4-BE49-F238E27FC236}">
                <a16:creationId xmlns:a16="http://schemas.microsoft.com/office/drawing/2014/main" id="{F9ACBDDF-2FD3-4324-4199-8897CA936FB6}"/>
              </a:ext>
            </a:extLst>
          </p:cNvPr>
          <p:cNvSpPr txBox="1">
            <a:spLocks/>
          </p:cNvSpPr>
          <p:nvPr userDrawn="1"/>
        </p:nvSpPr>
        <p:spPr>
          <a:xfrm>
            <a:off x="376943" y="3775816"/>
            <a:ext cx="3418063" cy="1200913"/>
          </a:xfrm>
          <a:prstGeom prst="rect">
            <a:avLst/>
          </a:prstGeom>
        </p:spPr>
        <p:txBody>
          <a:bodyPr lIns="0" tIns="0" rIns="0" bIns="0"/>
          <a:lstStyle>
            <a:lvl1pPr marL="0" indent="0" algn="l" defTabSz="914400" rtl="0" eaLnBrk="1" latinLnBrk="0" hangingPunct="1">
              <a:lnSpc>
                <a:spcPct val="100000"/>
              </a:lnSpc>
              <a:spcBef>
                <a:spcPts val="300"/>
              </a:spcBef>
              <a:spcAft>
                <a:spcPts val="300"/>
              </a:spcAft>
              <a:buFont typeface="Arial" panose="020B0604020202020204" pitchFamily="34" charset="0"/>
              <a:buNone/>
              <a:defRPr lang="en-US" sz="1400" b="1" kern="1200" baseline="0" dirty="0">
                <a:solidFill>
                  <a:schemeClr val="tx1"/>
                </a:solidFill>
                <a:latin typeface="Arial Nova" panose="020B0504020202020204" pitchFamily="34" charset="0"/>
                <a:ea typeface="+mn-ea"/>
                <a:cs typeface="Arial" panose="020B0604020202020204" pitchFamily="34" charset="0"/>
              </a:defRPr>
            </a:lvl1pPr>
            <a:lvl2pPr marL="0" indent="0" algn="l" defTabSz="914400" rtl="0" eaLnBrk="1" latinLnBrk="0" hangingPunct="1">
              <a:lnSpc>
                <a:spcPct val="85000"/>
              </a:lnSpc>
              <a:spcBef>
                <a:spcPts val="300"/>
              </a:spcBef>
              <a:spcAft>
                <a:spcPts val="300"/>
              </a:spcAft>
              <a:buFont typeface="Wingdings" pitchFamily="2" charset="2"/>
              <a:buNone/>
              <a:tabLst/>
              <a:defRPr lang="en-US" sz="1400" kern="1200" baseline="0" dirty="0">
                <a:solidFill>
                  <a:schemeClr val="tx1"/>
                </a:solidFill>
                <a:latin typeface="Arial Nova Light" panose="020F0302020204030204" pitchFamily="34" charset="0"/>
                <a:ea typeface="+mn-ea"/>
                <a:cs typeface="Arial Nova Light" panose="020F0302020204030204" pitchFamily="34" charset="0"/>
              </a:defRPr>
            </a:lvl2pPr>
            <a:lvl3pPr marL="137160" indent="-137160" algn="l" defTabSz="914400" rtl="0" eaLnBrk="1" latinLnBrk="0" hangingPunct="1">
              <a:lnSpc>
                <a:spcPct val="100000"/>
              </a:lnSpc>
              <a:spcBef>
                <a:spcPts val="300"/>
              </a:spcBef>
              <a:spcAft>
                <a:spcPts val="300"/>
              </a:spcAft>
              <a:buFont typeface="Arial" panose="020B0604020202020204" pitchFamily="34" charset="0"/>
              <a:buChar char="•"/>
              <a:tabLst/>
              <a:defRPr lang="en-US" sz="1400" kern="1200" baseline="0" dirty="0">
                <a:solidFill>
                  <a:schemeClr val="tx1"/>
                </a:solidFill>
                <a:latin typeface="Arial Nova Light" panose="020F0302020204030204" pitchFamily="34" charset="0"/>
                <a:ea typeface="+mn-ea"/>
                <a:cs typeface="Arial Nova Light" panose="020F0302020204030204" pitchFamily="34" charset="0"/>
              </a:defRPr>
            </a:lvl3pPr>
            <a:lvl4pPr marL="320040" indent="-137160" algn="l" defTabSz="914400" rtl="0" eaLnBrk="1" latinLnBrk="0" hangingPunct="1">
              <a:lnSpc>
                <a:spcPct val="100000"/>
              </a:lnSpc>
              <a:spcBef>
                <a:spcPts val="300"/>
              </a:spcBef>
              <a:spcAft>
                <a:spcPts val="300"/>
              </a:spcAft>
              <a:buFont typeface="Courier New" panose="02070309020205020404" pitchFamily="49" charset="0"/>
              <a:buChar char="o"/>
              <a:tabLst/>
              <a:defRPr sz="1200" kern="1200" baseline="0">
                <a:solidFill>
                  <a:schemeClr val="tx1"/>
                </a:solidFill>
                <a:latin typeface="Arial Nova Light" panose="020B0304020202020204" pitchFamily="34" charset="0"/>
                <a:ea typeface="+mn-ea"/>
                <a:cs typeface="+mn-cs"/>
              </a:defRPr>
            </a:lvl4pPr>
            <a:lvl5pPr marL="502920" indent="-137160" algn="l" defTabSz="914400" rtl="0" eaLnBrk="1" latinLnBrk="0" hangingPunct="1">
              <a:lnSpc>
                <a:spcPct val="85000"/>
              </a:lnSpc>
              <a:spcBef>
                <a:spcPts val="300"/>
              </a:spcBef>
              <a:spcAft>
                <a:spcPts val="300"/>
              </a:spcAft>
              <a:buFont typeface="Courier New" panose="02070309020205020404" pitchFamily="49" charset="0"/>
              <a:buChar char="o"/>
              <a:tabLst/>
              <a:defRPr sz="1200" kern="1200">
                <a:solidFill>
                  <a:schemeClr val="tx1"/>
                </a:solidFill>
                <a:latin typeface="Arial Nova Light" panose="020B03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2000"/>
          </a:p>
        </p:txBody>
      </p:sp>
      <p:sp>
        <p:nvSpPr>
          <p:cNvPr id="6" name="Rectangle 5">
            <a:extLst>
              <a:ext uri="{FF2B5EF4-FFF2-40B4-BE49-F238E27FC236}">
                <a16:creationId xmlns:a16="http://schemas.microsoft.com/office/drawing/2014/main" id="{9F24B09E-3A24-2E99-1703-DC0F5E966665}"/>
              </a:ext>
            </a:extLst>
          </p:cNvPr>
          <p:cNvSpPr/>
          <p:nvPr userDrawn="1"/>
        </p:nvSpPr>
        <p:spPr>
          <a:xfrm>
            <a:off x="4258962" y="0"/>
            <a:ext cx="793303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ound Same Side Corner Rectangle 28">
            <a:extLst>
              <a:ext uri="{FF2B5EF4-FFF2-40B4-BE49-F238E27FC236}">
                <a16:creationId xmlns:a16="http://schemas.microsoft.com/office/drawing/2014/main" id="{9C60AC50-65CD-52A7-D21C-D0D8AC662885}"/>
              </a:ext>
            </a:extLst>
          </p:cNvPr>
          <p:cNvSpPr>
            <a:spLocks/>
          </p:cNvSpPr>
          <p:nvPr userDrawn="1"/>
        </p:nvSpPr>
        <p:spPr>
          <a:xfrm rot="16200000">
            <a:off x="7574280" y="-2334517"/>
            <a:ext cx="1645920" cy="7589520"/>
          </a:xfrm>
          <a:prstGeom prst="round2SameRect">
            <a:avLst>
              <a:gd name="adj1" fmla="val 50000"/>
              <a:gd name="adj2" fmla="val 0"/>
            </a:avLst>
          </a:prstGeom>
          <a:solidFill>
            <a:schemeClr val="bg1">
              <a:lumMod val="95000"/>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3" name="Straight Connector 32">
            <a:extLst>
              <a:ext uri="{FF2B5EF4-FFF2-40B4-BE49-F238E27FC236}">
                <a16:creationId xmlns:a16="http://schemas.microsoft.com/office/drawing/2014/main" id="{B8EBE254-CD44-D0FF-8A1D-6822EE20C63B}"/>
              </a:ext>
            </a:extLst>
          </p:cNvPr>
          <p:cNvCxnSpPr>
            <a:cxnSpLocks/>
          </p:cNvCxnSpPr>
          <p:nvPr/>
        </p:nvCxnSpPr>
        <p:spPr>
          <a:xfrm>
            <a:off x="6419680" y="1561729"/>
            <a:ext cx="5226888" cy="0"/>
          </a:xfrm>
          <a:prstGeom prst="line">
            <a:avLst/>
          </a:prstGeom>
          <a:ln>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BE5F5CB6-BC10-C6C3-9936-E64E45D7D807}"/>
              </a:ext>
            </a:extLst>
          </p:cNvPr>
          <p:cNvCxnSpPr/>
          <p:nvPr userDrawn="1"/>
        </p:nvCxnSpPr>
        <p:spPr>
          <a:xfrm>
            <a:off x="457200" y="457202"/>
            <a:ext cx="914400"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
        <p:nvSpPr>
          <p:cNvPr id="46" name="Text Placeholder 44">
            <a:extLst>
              <a:ext uri="{FF2B5EF4-FFF2-40B4-BE49-F238E27FC236}">
                <a16:creationId xmlns:a16="http://schemas.microsoft.com/office/drawing/2014/main" id="{E0FDF72F-1639-1310-2783-E989DF3325CA}"/>
              </a:ext>
            </a:extLst>
          </p:cNvPr>
          <p:cNvSpPr>
            <a:spLocks noGrp="1"/>
          </p:cNvSpPr>
          <p:nvPr>
            <p:ph type="body" sz="quarter" idx="17" hasCustomPrompt="1"/>
          </p:nvPr>
        </p:nvSpPr>
        <p:spPr>
          <a:xfrm>
            <a:off x="6420818" y="1038662"/>
            <a:ext cx="5212080" cy="246221"/>
          </a:xfrm>
        </p:spPr>
        <p:txBody>
          <a:bodyPr wrap="square">
            <a:spAutoFit/>
          </a:bodyPr>
          <a:lstStyle>
            <a:lvl1pPr>
              <a:defRPr sz="1600">
                <a:solidFill>
                  <a:schemeClr val="bg1"/>
                </a:solidFill>
              </a:defRPr>
            </a:lvl1pPr>
          </a:lstStyle>
          <a:p>
            <a:pPr lvl="0"/>
            <a:r>
              <a:rPr lang="en-US"/>
              <a:t>&lt;Name&gt;  </a:t>
            </a:r>
          </a:p>
        </p:txBody>
      </p:sp>
      <p:sp>
        <p:nvSpPr>
          <p:cNvPr id="49" name="Text Placeholder 44">
            <a:extLst>
              <a:ext uri="{FF2B5EF4-FFF2-40B4-BE49-F238E27FC236}">
                <a16:creationId xmlns:a16="http://schemas.microsoft.com/office/drawing/2014/main" id="{DB8412D4-02A3-3FC5-E37B-2AFEDFB7C44A}"/>
              </a:ext>
            </a:extLst>
          </p:cNvPr>
          <p:cNvSpPr>
            <a:spLocks noGrp="1"/>
          </p:cNvSpPr>
          <p:nvPr>
            <p:ph type="body" sz="quarter" idx="18" hasCustomPrompt="1"/>
          </p:nvPr>
        </p:nvSpPr>
        <p:spPr>
          <a:xfrm>
            <a:off x="6420818" y="1311162"/>
            <a:ext cx="5212080" cy="169277"/>
          </a:xfrm>
        </p:spPr>
        <p:txBody>
          <a:bodyPr wrap="square">
            <a:spAutoFit/>
          </a:bodyPr>
          <a:lstStyle>
            <a:lvl1pPr>
              <a:defRPr sz="1100" b="0" i="1">
                <a:solidFill>
                  <a:schemeClr val="bg1"/>
                </a:solidFill>
                <a:latin typeface="+mj-lt"/>
              </a:defRPr>
            </a:lvl1pPr>
          </a:lstStyle>
          <a:p>
            <a:pPr lvl="0"/>
            <a:r>
              <a:rPr lang="en-US"/>
              <a:t>&lt;Title&gt;</a:t>
            </a:r>
          </a:p>
        </p:txBody>
      </p:sp>
      <p:sp>
        <p:nvSpPr>
          <p:cNvPr id="50" name="Text Placeholder 44">
            <a:extLst>
              <a:ext uri="{FF2B5EF4-FFF2-40B4-BE49-F238E27FC236}">
                <a16:creationId xmlns:a16="http://schemas.microsoft.com/office/drawing/2014/main" id="{9C4D5CFD-2210-9811-0690-6EC230B2EE71}"/>
              </a:ext>
            </a:extLst>
          </p:cNvPr>
          <p:cNvSpPr>
            <a:spLocks noGrp="1"/>
          </p:cNvSpPr>
          <p:nvPr>
            <p:ph type="body" sz="quarter" idx="19" hasCustomPrompt="1"/>
          </p:nvPr>
        </p:nvSpPr>
        <p:spPr>
          <a:xfrm>
            <a:off x="6420820" y="1633437"/>
            <a:ext cx="179363" cy="200055"/>
          </a:xfrm>
        </p:spPr>
        <p:txBody>
          <a:bodyPr wrap="square">
            <a:spAutoFit/>
          </a:bodyPr>
          <a:lstStyle>
            <a:lvl1pPr>
              <a:defRPr sz="1300">
                <a:solidFill>
                  <a:schemeClr val="bg1"/>
                </a:solidFill>
              </a:defRPr>
            </a:lvl1pPr>
          </a:lstStyle>
          <a:p>
            <a:pPr lvl="0"/>
            <a:r>
              <a:rPr lang="en-US"/>
              <a:t>P:  </a:t>
            </a:r>
          </a:p>
        </p:txBody>
      </p:sp>
      <p:sp>
        <p:nvSpPr>
          <p:cNvPr id="51" name="Text Placeholder 44">
            <a:extLst>
              <a:ext uri="{FF2B5EF4-FFF2-40B4-BE49-F238E27FC236}">
                <a16:creationId xmlns:a16="http://schemas.microsoft.com/office/drawing/2014/main" id="{CB9618D1-2C6E-7A99-37D1-63D7E9B1B754}"/>
              </a:ext>
            </a:extLst>
          </p:cNvPr>
          <p:cNvSpPr>
            <a:spLocks noGrp="1"/>
          </p:cNvSpPr>
          <p:nvPr>
            <p:ph type="body" sz="quarter" idx="20" hasCustomPrompt="1"/>
          </p:nvPr>
        </p:nvSpPr>
        <p:spPr>
          <a:xfrm>
            <a:off x="6635132" y="1633437"/>
            <a:ext cx="1642597" cy="200055"/>
          </a:xfrm>
        </p:spPr>
        <p:txBody>
          <a:bodyPr wrap="square">
            <a:spAutoFit/>
          </a:bodyPr>
          <a:lstStyle>
            <a:lvl1pPr>
              <a:defRPr sz="1300" b="0">
                <a:solidFill>
                  <a:schemeClr val="bg1"/>
                </a:solidFill>
              </a:defRPr>
            </a:lvl1pPr>
          </a:lstStyle>
          <a:p>
            <a:pPr lvl="0"/>
            <a:r>
              <a:rPr lang="en-US"/>
              <a:t>&lt;000-000-0000&gt;</a:t>
            </a:r>
          </a:p>
        </p:txBody>
      </p:sp>
      <p:sp>
        <p:nvSpPr>
          <p:cNvPr id="52" name="Text Placeholder 44">
            <a:extLst>
              <a:ext uri="{FF2B5EF4-FFF2-40B4-BE49-F238E27FC236}">
                <a16:creationId xmlns:a16="http://schemas.microsoft.com/office/drawing/2014/main" id="{59B7FDD2-9A25-DF5E-016E-84857B0F5C6C}"/>
              </a:ext>
            </a:extLst>
          </p:cNvPr>
          <p:cNvSpPr>
            <a:spLocks noGrp="1"/>
          </p:cNvSpPr>
          <p:nvPr>
            <p:ph type="body" sz="quarter" idx="21" hasCustomPrompt="1"/>
          </p:nvPr>
        </p:nvSpPr>
        <p:spPr>
          <a:xfrm>
            <a:off x="8349632" y="1633437"/>
            <a:ext cx="179363" cy="200055"/>
          </a:xfrm>
        </p:spPr>
        <p:txBody>
          <a:bodyPr wrap="square">
            <a:spAutoFit/>
          </a:bodyPr>
          <a:lstStyle>
            <a:lvl1pPr>
              <a:defRPr sz="1300">
                <a:solidFill>
                  <a:schemeClr val="bg1"/>
                </a:solidFill>
              </a:defRPr>
            </a:lvl1pPr>
          </a:lstStyle>
          <a:p>
            <a:pPr lvl="0"/>
            <a:r>
              <a:rPr lang="en-US"/>
              <a:t>E:  </a:t>
            </a:r>
          </a:p>
        </p:txBody>
      </p:sp>
      <p:sp>
        <p:nvSpPr>
          <p:cNvPr id="53" name="Text Placeholder 44">
            <a:extLst>
              <a:ext uri="{FF2B5EF4-FFF2-40B4-BE49-F238E27FC236}">
                <a16:creationId xmlns:a16="http://schemas.microsoft.com/office/drawing/2014/main" id="{FE563D61-C5C3-C4D2-95EF-FA8E7672B21A}"/>
              </a:ext>
            </a:extLst>
          </p:cNvPr>
          <p:cNvSpPr>
            <a:spLocks noGrp="1"/>
          </p:cNvSpPr>
          <p:nvPr>
            <p:ph type="body" sz="quarter" idx="22" hasCustomPrompt="1"/>
          </p:nvPr>
        </p:nvSpPr>
        <p:spPr>
          <a:xfrm>
            <a:off x="8563944" y="1633437"/>
            <a:ext cx="3096376" cy="200055"/>
          </a:xfrm>
        </p:spPr>
        <p:txBody>
          <a:bodyPr wrap="square">
            <a:spAutoFit/>
          </a:bodyPr>
          <a:lstStyle>
            <a:lvl1pPr>
              <a:defRPr sz="1300" b="0">
                <a:solidFill>
                  <a:schemeClr val="bg1"/>
                </a:solidFill>
              </a:defRPr>
            </a:lvl1pPr>
          </a:lstStyle>
          <a:p>
            <a:pPr lvl="0"/>
            <a:r>
              <a:rPr lang="en-US"/>
              <a:t>&lt;Email Address&gt;</a:t>
            </a:r>
          </a:p>
        </p:txBody>
      </p:sp>
      <p:sp>
        <p:nvSpPr>
          <p:cNvPr id="56" name="Picture Placeholder 54">
            <a:extLst>
              <a:ext uri="{FF2B5EF4-FFF2-40B4-BE49-F238E27FC236}">
                <a16:creationId xmlns:a16="http://schemas.microsoft.com/office/drawing/2014/main" id="{A0BCD529-29C7-73C0-5FD8-76E7B361D278}"/>
              </a:ext>
            </a:extLst>
          </p:cNvPr>
          <p:cNvSpPr>
            <a:spLocks noGrp="1" noChangeAspect="1"/>
          </p:cNvSpPr>
          <p:nvPr>
            <p:ph type="pic" sz="quarter" idx="23" hasCustomPrompt="1"/>
          </p:nvPr>
        </p:nvSpPr>
        <p:spPr>
          <a:xfrm>
            <a:off x="4700927" y="728036"/>
            <a:ext cx="1463040" cy="1463040"/>
          </a:xfrm>
          <a:prstGeom prst="ellipse">
            <a:avLst/>
          </a:prstGeom>
          <a:solidFill>
            <a:schemeClr val="bg1"/>
          </a:solidFill>
          <a:ln w="25400">
            <a:solidFill>
              <a:schemeClr val="accent1"/>
            </a:solidFill>
          </a:ln>
        </p:spPr>
        <p:txBody>
          <a:bodyPr anchor="ctr"/>
          <a:lstStyle>
            <a:lvl1pPr algn="ctr">
              <a:defRPr sz="1000"/>
            </a:lvl1pPr>
          </a:lstStyle>
          <a:p>
            <a:r>
              <a:rPr lang="en-US"/>
              <a:t>Click to add image</a:t>
            </a:r>
          </a:p>
        </p:txBody>
      </p:sp>
      <p:sp>
        <p:nvSpPr>
          <p:cNvPr id="114" name="Round Same Side Corner Rectangle 113">
            <a:extLst>
              <a:ext uri="{FF2B5EF4-FFF2-40B4-BE49-F238E27FC236}">
                <a16:creationId xmlns:a16="http://schemas.microsoft.com/office/drawing/2014/main" id="{5526A355-C2B0-06CC-F3F2-3E12A46E3EC1}"/>
              </a:ext>
            </a:extLst>
          </p:cNvPr>
          <p:cNvSpPr>
            <a:spLocks/>
          </p:cNvSpPr>
          <p:nvPr userDrawn="1"/>
        </p:nvSpPr>
        <p:spPr>
          <a:xfrm rot="16200000">
            <a:off x="7574280" y="-432850"/>
            <a:ext cx="1645920" cy="7589520"/>
          </a:xfrm>
          <a:prstGeom prst="round2SameRect">
            <a:avLst>
              <a:gd name="adj1" fmla="val 50000"/>
              <a:gd name="adj2" fmla="val 0"/>
            </a:avLst>
          </a:prstGeom>
          <a:solidFill>
            <a:schemeClr val="bg1">
              <a:lumMod val="95000"/>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5" name="Straight Connector 114">
            <a:extLst>
              <a:ext uri="{FF2B5EF4-FFF2-40B4-BE49-F238E27FC236}">
                <a16:creationId xmlns:a16="http://schemas.microsoft.com/office/drawing/2014/main" id="{8C02CEC6-F9D3-0363-3099-5ECF6D103A06}"/>
              </a:ext>
            </a:extLst>
          </p:cNvPr>
          <p:cNvCxnSpPr>
            <a:cxnSpLocks/>
          </p:cNvCxnSpPr>
          <p:nvPr userDrawn="1"/>
        </p:nvCxnSpPr>
        <p:spPr>
          <a:xfrm>
            <a:off x="6419680" y="3463396"/>
            <a:ext cx="5226888" cy="0"/>
          </a:xfrm>
          <a:prstGeom prst="line">
            <a:avLst/>
          </a:prstGeom>
          <a:ln>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sp>
        <p:nvSpPr>
          <p:cNvPr id="116" name="Text Placeholder 44">
            <a:extLst>
              <a:ext uri="{FF2B5EF4-FFF2-40B4-BE49-F238E27FC236}">
                <a16:creationId xmlns:a16="http://schemas.microsoft.com/office/drawing/2014/main" id="{62E413EA-1B1C-9B46-6799-F27F2460B7F6}"/>
              </a:ext>
            </a:extLst>
          </p:cNvPr>
          <p:cNvSpPr>
            <a:spLocks noGrp="1"/>
          </p:cNvSpPr>
          <p:nvPr>
            <p:ph type="body" sz="quarter" idx="24" hasCustomPrompt="1"/>
          </p:nvPr>
        </p:nvSpPr>
        <p:spPr>
          <a:xfrm>
            <a:off x="6420818" y="2940329"/>
            <a:ext cx="5212080" cy="246221"/>
          </a:xfrm>
        </p:spPr>
        <p:txBody>
          <a:bodyPr wrap="square">
            <a:spAutoFit/>
          </a:bodyPr>
          <a:lstStyle>
            <a:lvl1pPr>
              <a:defRPr sz="1600">
                <a:solidFill>
                  <a:schemeClr val="bg1"/>
                </a:solidFill>
              </a:defRPr>
            </a:lvl1pPr>
          </a:lstStyle>
          <a:p>
            <a:pPr lvl="0"/>
            <a:r>
              <a:rPr lang="en-US"/>
              <a:t>&lt;Name&gt;  </a:t>
            </a:r>
          </a:p>
        </p:txBody>
      </p:sp>
      <p:sp>
        <p:nvSpPr>
          <p:cNvPr id="117" name="Text Placeholder 44">
            <a:extLst>
              <a:ext uri="{FF2B5EF4-FFF2-40B4-BE49-F238E27FC236}">
                <a16:creationId xmlns:a16="http://schemas.microsoft.com/office/drawing/2014/main" id="{DD779ECA-E950-8DC1-6725-131C10C6D843}"/>
              </a:ext>
            </a:extLst>
          </p:cNvPr>
          <p:cNvSpPr>
            <a:spLocks noGrp="1"/>
          </p:cNvSpPr>
          <p:nvPr>
            <p:ph type="body" sz="quarter" idx="25" hasCustomPrompt="1"/>
          </p:nvPr>
        </p:nvSpPr>
        <p:spPr>
          <a:xfrm>
            <a:off x="6420818" y="3212829"/>
            <a:ext cx="5212080" cy="169277"/>
          </a:xfrm>
        </p:spPr>
        <p:txBody>
          <a:bodyPr wrap="square">
            <a:spAutoFit/>
          </a:bodyPr>
          <a:lstStyle>
            <a:lvl1pPr>
              <a:defRPr sz="1100" b="0" i="1">
                <a:solidFill>
                  <a:schemeClr val="bg1"/>
                </a:solidFill>
                <a:latin typeface="+mj-lt"/>
              </a:defRPr>
            </a:lvl1pPr>
          </a:lstStyle>
          <a:p>
            <a:pPr lvl="0"/>
            <a:r>
              <a:rPr lang="en-US"/>
              <a:t>&lt;Title&gt;</a:t>
            </a:r>
          </a:p>
        </p:txBody>
      </p:sp>
      <p:sp>
        <p:nvSpPr>
          <p:cNvPr id="118" name="Text Placeholder 44">
            <a:extLst>
              <a:ext uri="{FF2B5EF4-FFF2-40B4-BE49-F238E27FC236}">
                <a16:creationId xmlns:a16="http://schemas.microsoft.com/office/drawing/2014/main" id="{1854A230-BD3D-E6E4-AE65-4EEEBB9BB575}"/>
              </a:ext>
            </a:extLst>
          </p:cNvPr>
          <p:cNvSpPr>
            <a:spLocks noGrp="1"/>
          </p:cNvSpPr>
          <p:nvPr>
            <p:ph type="body" sz="quarter" idx="26" hasCustomPrompt="1"/>
          </p:nvPr>
        </p:nvSpPr>
        <p:spPr>
          <a:xfrm>
            <a:off x="6420820" y="3535104"/>
            <a:ext cx="179363" cy="200055"/>
          </a:xfrm>
        </p:spPr>
        <p:txBody>
          <a:bodyPr wrap="square">
            <a:spAutoFit/>
          </a:bodyPr>
          <a:lstStyle>
            <a:lvl1pPr>
              <a:defRPr sz="1300">
                <a:solidFill>
                  <a:schemeClr val="bg1"/>
                </a:solidFill>
              </a:defRPr>
            </a:lvl1pPr>
          </a:lstStyle>
          <a:p>
            <a:pPr lvl="0"/>
            <a:r>
              <a:rPr lang="en-US"/>
              <a:t>P:  </a:t>
            </a:r>
          </a:p>
        </p:txBody>
      </p:sp>
      <p:sp>
        <p:nvSpPr>
          <p:cNvPr id="119" name="Text Placeholder 44">
            <a:extLst>
              <a:ext uri="{FF2B5EF4-FFF2-40B4-BE49-F238E27FC236}">
                <a16:creationId xmlns:a16="http://schemas.microsoft.com/office/drawing/2014/main" id="{D7189FF5-0289-A203-E538-7FD553C75B2D}"/>
              </a:ext>
            </a:extLst>
          </p:cNvPr>
          <p:cNvSpPr>
            <a:spLocks noGrp="1"/>
          </p:cNvSpPr>
          <p:nvPr>
            <p:ph type="body" sz="quarter" idx="27" hasCustomPrompt="1"/>
          </p:nvPr>
        </p:nvSpPr>
        <p:spPr>
          <a:xfrm>
            <a:off x="6635132" y="3535104"/>
            <a:ext cx="1642597" cy="200055"/>
          </a:xfrm>
        </p:spPr>
        <p:txBody>
          <a:bodyPr wrap="square">
            <a:spAutoFit/>
          </a:bodyPr>
          <a:lstStyle>
            <a:lvl1pPr>
              <a:defRPr sz="1300" b="0">
                <a:solidFill>
                  <a:schemeClr val="bg1"/>
                </a:solidFill>
              </a:defRPr>
            </a:lvl1pPr>
          </a:lstStyle>
          <a:p>
            <a:pPr lvl="0"/>
            <a:r>
              <a:rPr lang="en-US"/>
              <a:t>&lt;000-000-0000&gt;</a:t>
            </a:r>
          </a:p>
        </p:txBody>
      </p:sp>
      <p:sp>
        <p:nvSpPr>
          <p:cNvPr id="120" name="Text Placeholder 44">
            <a:extLst>
              <a:ext uri="{FF2B5EF4-FFF2-40B4-BE49-F238E27FC236}">
                <a16:creationId xmlns:a16="http://schemas.microsoft.com/office/drawing/2014/main" id="{17C8EABB-7851-9FB4-B535-3A859089428B}"/>
              </a:ext>
            </a:extLst>
          </p:cNvPr>
          <p:cNvSpPr>
            <a:spLocks noGrp="1"/>
          </p:cNvSpPr>
          <p:nvPr>
            <p:ph type="body" sz="quarter" idx="28" hasCustomPrompt="1"/>
          </p:nvPr>
        </p:nvSpPr>
        <p:spPr>
          <a:xfrm>
            <a:off x="8349632" y="3535104"/>
            <a:ext cx="179363" cy="200055"/>
          </a:xfrm>
        </p:spPr>
        <p:txBody>
          <a:bodyPr wrap="square">
            <a:spAutoFit/>
          </a:bodyPr>
          <a:lstStyle>
            <a:lvl1pPr>
              <a:defRPr sz="1300">
                <a:solidFill>
                  <a:schemeClr val="bg1"/>
                </a:solidFill>
              </a:defRPr>
            </a:lvl1pPr>
          </a:lstStyle>
          <a:p>
            <a:pPr lvl="0"/>
            <a:r>
              <a:rPr lang="en-US"/>
              <a:t>E:  </a:t>
            </a:r>
          </a:p>
        </p:txBody>
      </p:sp>
      <p:sp>
        <p:nvSpPr>
          <p:cNvPr id="121" name="Text Placeholder 44">
            <a:extLst>
              <a:ext uri="{FF2B5EF4-FFF2-40B4-BE49-F238E27FC236}">
                <a16:creationId xmlns:a16="http://schemas.microsoft.com/office/drawing/2014/main" id="{F5BE2CE0-E255-AED1-5BBF-14D6BCD40856}"/>
              </a:ext>
            </a:extLst>
          </p:cNvPr>
          <p:cNvSpPr>
            <a:spLocks noGrp="1"/>
          </p:cNvSpPr>
          <p:nvPr>
            <p:ph type="body" sz="quarter" idx="29" hasCustomPrompt="1"/>
          </p:nvPr>
        </p:nvSpPr>
        <p:spPr>
          <a:xfrm>
            <a:off x="8563944" y="3535104"/>
            <a:ext cx="3096376" cy="200055"/>
          </a:xfrm>
        </p:spPr>
        <p:txBody>
          <a:bodyPr wrap="square">
            <a:spAutoFit/>
          </a:bodyPr>
          <a:lstStyle>
            <a:lvl1pPr>
              <a:defRPr sz="1300" b="0">
                <a:solidFill>
                  <a:schemeClr val="bg1"/>
                </a:solidFill>
              </a:defRPr>
            </a:lvl1pPr>
          </a:lstStyle>
          <a:p>
            <a:pPr lvl="0"/>
            <a:r>
              <a:rPr lang="en-US"/>
              <a:t>&lt;Email Address&gt;</a:t>
            </a:r>
          </a:p>
        </p:txBody>
      </p:sp>
      <p:sp>
        <p:nvSpPr>
          <p:cNvPr id="122" name="Picture Placeholder 54">
            <a:extLst>
              <a:ext uri="{FF2B5EF4-FFF2-40B4-BE49-F238E27FC236}">
                <a16:creationId xmlns:a16="http://schemas.microsoft.com/office/drawing/2014/main" id="{18765D7E-0C93-D326-C5B6-028BC908F90D}"/>
              </a:ext>
            </a:extLst>
          </p:cNvPr>
          <p:cNvSpPr>
            <a:spLocks noGrp="1" noChangeAspect="1"/>
          </p:cNvSpPr>
          <p:nvPr>
            <p:ph type="pic" sz="quarter" idx="30" hasCustomPrompt="1"/>
          </p:nvPr>
        </p:nvSpPr>
        <p:spPr>
          <a:xfrm>
            <a:off x="4700927" y="2629703"/>
            <a:ext cx="1463040" cy="1463040"/>
          </a:xfrm>
          <a:prstGeom prst="ellipse">
            <a:avLst/>
          </a:prstGeom>
          <a:solidFill>
            <a:schemeClr val="bg1"/>
          </a:solidFill>
          <a:ln w="25400">
            <a:solidFill>
              <a:schemeClr val="accent1"/>
            </a:solidFill>
          </a:ln>
        </p:spPr>
        <p:txBody>
          <a:bodyPr anchor="ctr"/>
          <a:lstStyle>
            <a:lvl1pPr algn="ctr">
              <a:defRPr sz="1000"/>
            </a:lvl1pPr>
          </a:lstStyle>
          <a:p>
            <a:r>
              <a:rPr lang="en-US"/>
              <a:t>Click to add image</a:t>
            </a:r>
          </a:p>
        </p:txBody>
      </p:sp>
      <p:sp>
        <p:nvSpPr>
          <p:cNvPr id="123" name="Round Same Side Corner Rectangle 122">
            <a:extLst>
              <a:ext uri="{FF2B5EF4-FFF2-40B4-BE49-F238E27FC236}">
                <a16:creationId xmlns:a16="http://schemas.microsoft.com/office/drawing/2014/main" id="{357C7E23-F7EA-2BB4-2CB7-48D93B2DDAFD}"/>
              </a:ext>
            </a:extLst>
          </p:cNvPr>
          <p:cNvSpPr>
            <a:spLocks/>
          </p:cNvSpPr>
          <p:nvPr userDrawn="1"/>
        </p:nvSpPr>
        <p:spPr>
          <a:xfrm rot="16200000">
            <a:off x="7574280" y="1487325"/>
            <a:ext cx="1645920" cy="7589520"/>
          </a:xfrm>
          <a:prstGeom prst="round2SameRect">
            <a:avLst>
              <a:gd name="adj1" fmla="val 50000"/>
              <a:gd name="adj2" fmla="val 0"/>
            </a:avLst>
          </a:prstGeom>
          <a:solidFill>
            <a:schemeClr val="bg1">
              <a:lumMod val="95000"/>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4" name="Straight Connector 123">
            <a:extLst>
              <a:ext uri="{FF2B5EF4-FFF2-40B4-BE49-F238E27FC236}">
                <a16:creationId xmlns:a16="http://schemas.microsoft.com/office/drawing/2014/main" id="{707CA22B-A25E-E9DE-63F5-A9C50B90F204}"/>
              </a:ext>
            </a:extLst>
          </p:cNvPr>
          <p:cNvCxnSpPr>
            <a:cxnSpLocks/>
          </p:cNvCxnSpPr>
          <p:nvPr userDrawn="1"/>
        </p:nvCxnSpPr>
        <p:spPr>
          <a:xfrm>
            <a:off x="6419680" y="5383571"/>
            <a:ext cx="5226888" cy="0"/>
          </a:xfrm>
          <a:prstGeom prst="line">
            <a:avLst/>
          </a:prstGeom>
          <a:ln>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sp>
        <p:nvSpPr>
          <p:cNvPr id="125" name="Text Placeholder 44">
            <a:extLst>
              <a:ext uri="{FF2B5EF4-FFF2-40B4-BE49-F238E27FC236}">
                <a16:creationId xmlns:a16="http://schemas.microsoft.com/office/drawing/2014/main" id="{8257EC0F-D69F-0539-D60D-25B24A86C66C}"/>
              </a:ext>
            </a:extLst>
          </p:cNvPr>
          <p:cNvSpPr>
            <a:spLocks noGrp="1"/>
          </p:cNvSpPr>
          <p:nvPr>
            <p:ph type="body" sz="quarter" idx="31" hasCustomPrompt="1"/>
          </p:nvPr>
        </p:nvSpPr>
        <p:spPr>
          <a:xfrm>
            <a:off x="6420818" y="4860504"/>
            <a:ext cx="5212080" cy="246221"/>
          </a:xfrm>
        </p:spPr>
        <p:txBody>
          <a:bodyPr wrap="square">
            <a:spAutoFit/>
          </a:bodyPr>
          <a:lstStyle>
            <a:lvl1pPr>
              <a:defRPr sz="1600">
                <a:solidFill>
                  <a:schemeClr val="bg1"/>
                </a:solidFill>
              </a:defRPr>
            </a:lvl1pPr>
          </a:lstStyle>
          <a:p>
            <a:pPr lvl="0"/>
            <a:r>
              <a:rPr lang="en-US"/>
              <a:t>&lt;Name&gt;  </a:t>
            </a:r>
          </a:p>
        </p:txBody>
      </p:sp>
      <p:sp>
        <p:nvSpPr>
          <p:cNvPr id="126" name="Text Placeholder 44">
            <a:extLst>
              <a:ext uri="{FF2B5EF4-FFF2-40B4-BE49-F238E27FC236}">
                <a16:creationId xmlns:a16="http://schemas.microsoft.com/office/drawing/2014/main" id="{0EF6C1F5-64DE-D570-6EAE-065A1E5FF560}"/>
              </a:ext>
            </a:extLst>
          </p:cNvPr>
          <p:cNvSpPr>
            <a:spLocks noGrp="1"/>
          </p:cNvSpPr>
          <p:nvPr>
            <p:ph type="body" sz="quarter" idx="32" hasCustomPrompt="1"/>
          </p:nvPr>
        </p:nvSpPr>
        <p:spPr>
          <a:xfrm>
            <a:off x="6420818" y="5133004"/>
            <a:ext cx="5212080" cy="169277"/>
          </a:xfrm>
        </p:spPr>
        <p:txBody>
          <a:bodyPr wrap="square">
            <a:spAutoFit/>
          </a:bodyPr>
          <a:lstStyle>
            <a:lvl1pPr>
              <a:defRPr sz="1100" b="0" i="1">
                <a:solidFill>
                  <a:schemeClr val="bg1"/>
                </a:solidFill>
                <a:latin typeface="+mj-lt"/>
              </a:defRPr>
            </a:lvl1pPr>
          </a:lstStyle>
          <a:p>
            <a:pPr lvl="0"/>
            <a:r>
              <a:rPr lang="en-US"/>
              <a:t>&lt;Title&gt;</a:t>
            </a:r>
          </a:p>
        </p:txBody>
      </p:sp>
      <p:sp>
        <p:nvSpPr>
          <p:cNvPr id="127" name="Text Placeholder 44">
            <a:extLst>
              <a:ext uri="{FF2B5EF4-FFF2-40B4-BE49-F238E27FC236}">
                <a16:creationId xmlns:a16="http://schemas.microsoft.com/office/drawing/2014/main" id="{D9B0B050-C4C7-12B3-385E-6CB0F58F956E}"/>
              </a:ext>
            </a:extLst>
          </p:cNvPr>
          <p:cNvSpPr>
            <a:spLocks noGrp="1"/>
          </p:cNvSpPr>
          <p:nvPr>
            <p:ph type="body" sz="quarter" idx="33" hasCustomPrompt="1"/>
          </p:nvPr>
        </p:nvSpPr>
        <p:spPr>
          <a:xfrm>
            <a:off x="6420820" y="5455279"/>
            <a:ext cx="179363" cy="200055"/>
          </a:xfrm>
        </p:spPr>
        <p:txBody>
          <a:bodyPr wrap="square">
            <a:spAutoFit/>
          </a:bodyPr>
          <a:lstStyle>
            <a:lvl1pPr>
              <a:defRPr sz="1300">
                <a:solidFill>
                  <a:schemeClr val="bg1"/>
                </a:solidFill>
              </a:defRPr>
            </a:lvl1pPr>
          </a:lstStyle>
          <a:p>
            <a:pPr lvl="0"/>
            <a:r>
              <a:rPr lang="en-US"/>
              <a:t>P:  </a:t>
            </a:r>
          </a:p>
        </p:txBody>
      </p:sp>
      <p:sp>
        <p:nvSpPr>
          <p:cNvPr id="128" name="Text Placeholder 44">
            <a:extLst>
              <a:ext uri="{FF2B5EF4-FFF2-40B4-BE49-F238E27FC236}">
                <a16:creationId xmlns:a16="http://schemas.microsoft.com/office/drawing/2014/main" id="{526A3203-FCD8-30DF-1062-43921ACB614F}"/>
              </a:ext>
            </a:extLst>
          </p:cNvPr>
          <p:cNvSpPr>
            <a:spLocks noGrp="1"/>
          </p:cNvSpPr>
          <p:nvPr>
            <p:ph type="body" sz="quarter" idx="34" hasCustomPrompt="1"/>
          </p:nvPr>
        </p:nvSpPr>
        <p:spPr>
          <a:xfrm>
            <a:off x="6635132" y="5455279"/>
            <a:ext cx="1642597" cy="200055"/>
          </a:xfrm>
        </p:spPr>
        <p:txBody>
          <a:bodyPr wrap="square">
            <a:spAutoFit/>
          </a:bodyPr>
          <a:lstStyle>
            <a:lvl1pPr>
              <a:defRPr sz="1300" b="0">
                <a:solidFill>
                  <a:schemeClr val="bg1"/>
                </a:solidFill>
              </a:defRPr>
            </a:lvl1pPr>
          </a:lstStyle>
          <a:p>
            <a:pPr lvl="0"/>
            <a:r>
              <a:rPr lang="en-US"/>
              <a:t>&lt;000-000-0000&gt;</a:t>
            </a:r>
          </a:p>
        </p:txBody>
      </p:sp>
      <p:sp>
        <p:nvSpPr>
          <p:cNvPr id="129" name="Text Placeholder 44">
            <a:extLst>
              <a:ext uri="{FF2B5EF4-FFF2-40B4-BE49-F238E27FC236}">
                <a16:creationId xmlns:a16="http://schemas.microsoft.com/office/drawing/2014/main" id="{3FD01EE7-E7AC-AB1A-3017-73CC615D9ADA}"/>
              </a:ext>
            </a:extLst>
          </p:cNvPr>
          <p:cNvSpPr>
            <a:spLocks noGrp="1"/>
          </p:cNvSpPr>
          <p:nvPr>
            <p:ph type="body" sz="quarter" idx="35" hasCustomPrompt="1"/>
          </p:nvPr>
        </p:nvSpPr>
        <p:spPr>
          <a:xfrm>
            <a:off x="8349632" y="5455279"/>
            <a:ext cx="179363" cy="200055"/>
          </a:xfrm>
        </p:spPr>
        <p:txBody>
          <a:bodyPr wrap="square">
            <a:spAutoFit/>
          </a:bodyPr>
          <a:lstStyle>
            <a:lvl1pPr>
              <a:defRPr sz="1300">
                <a:solidFill>
                  <a:schemeClr val="bg1"/>
                </a:solidFill>
              </a:defRPr>
            </a:lvl1pPr>
          </a:lstStyle>
          <a:p>
            <a:pPr lvl="0"/>
            <a:r>
              <a:rPr lang="en-US"/>
              <a:t>E:  </a:t>
            </a:r>
          </a:p>
        </p:txBody>
      </p:sp>
      <p:sp>
        <p:nvSpPr>
          <p:cNvPr id="130" name="Text Placeholder 44">
            <a:extLst>
              <a:ext uri="{FF2B5EF4-FFF2-40B4-BE49-F238E27FC236}">
                <a16:creationId xmlns:a16="http://schemas.microsoft.com/office/drawing/2014/main" id="{74FC7151-0D8B-68CA-5437-0BC1C4928786}"/>
              </a:ext>
            </a:extLst>
          </p:cNvPr>
          <p:cNvSpPr>
            <a:spLocks noGrp="1"/>
          </p:cNvSpPr>
          <p:nvPr>
            <p:ph type="body" sz="quarter" idx="36" hasCustomPrompt="1"/>
          </p:nvPr>
        </p:nvSpPr>
        <p:spPr>
          <a:xfrm>
            <a:off x="8563944" y="5455279"/>
            <a:ext cx="3096376" cy="200055"/>
          </a:xfrm>
        </p:spPr>
        <p:txBody>
          <a:bodyPr wrap="square">
            <a:spAutoFit/>
          </a:bodyPr>
          <a:lstStyle>
            <a:lvl1pPr>
              <a:defRPr sz="1300" b="0">
                <a:solidFill>
                  <a:schemeClr val="bg1"/>
                </a:solidFill>
              </a:defRPr>
            </a:lvl1pPr>
          </a:lstStyle>
          <a:p>
            <a:pPr lvl="0"/>
            <a:r>
              <a:rPr lang="en-US"/>
              <a:t>&lt;Email Address&gt;</a:t>
            </a:r>
          </a:p>
        </p:txBody>
      </p:sp>
      <p:sp>
        <p:nvSpPr>
          <p:cNvPr id="131" name="Picture Placeholder 54">
            <a:extLst>
              <a:ext uri="{FF2B5EF4-FFF2-40B4-BE49-F238E27FC236}">
                <a16:creationId xmlns:a16="http://schemas.microsoft.com/office/drawing/2014/main" id="{9BAB59AE-5807-3D42-9C35-7295A95366DA}"/>
              </a:ext>
            </a:extLst>
          </p:cNvPr>
          <p:cNvSpPr>
            <a:spLocks noGrp="1" noChangeAspect="1"/>
          </p:cNvSpPr>
          <p:nvPr>
            <p:ph type="pic" sz="quarter" idx="37" hasCustomPrompt="1"/>
          </p:nvPr>
        </p:nvSpPr>
        <p:spPr>
          <a:xfrm>
            <a:off x="4700927" y="4549878"/>
            <a:ext cx="1463040" cy="1463040"/>
          </a:xfrm>
          <a:prstGeom prst="ellipse">
            <a:avLst/>
          </a:prstGeom>
          <a:solidFill>
            <a:schemeClr val="bg1"/>
          </a:solidFill>
          <a:ln w="25400">
            <a:solidFill>
              <a:schemeClr val="accent1"/>
            </a:solidFill>
          </a:ln>
        </p:spPr>
        <p:txBody>
          <a:bodyPr anchor="ctr"/>
          <a:lstStyle>
            <a:lvl1pPr algn="ctr">
              <a:defRPr sz="1000"/>
            </a:lvl1pPr>
          </a:lstStyle>
          <a:p>
            <a:r>
              <a:rPr lang="en-US"/>
              <a:t>Click to add image</a:t>
            </a:r>
          </a:p>
        </p:txBody>
      </p:sp>
      <p:pic>
        <p:nvPicPr>
          <p:cNvPr id="2" name="Graphic 1">
            <a:extLst>
              <a:ext uri="{FF2B5EF4-FFF2-40B4-BE49-F238E27FC236}">
                <a16:creationId xmlns:a16="http://schemas.microsoft.com/office/drawing/2014/main" id="{719C2E11-B60D-BB55-7161-9FE5641A967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48312" y="5948706"/>
            <a:ext cx="1036214" cy="452094"/>
          </a:xfrm>
          <a:prstGeom prst="rect">
            <a:avLst/>
          </a:prstGeom>
        </p:spPr>
      </p:pic>
      <p:sp>
        <p:nvSpPr>
          <p:cNvPr id="4" name="Text Placeholder 8">
            <a:extLst>
              <a:ext uri="{FF2B5EF4-FFF2-40B4-BE49-F238E27FC236}">
                <a16:creationId xmlns:a16="http://schemas.microsoft.com/office/drawing/2014/main" id="{AB073856-BA32-20A8-D108-6C47270D0E25}"/>
              </a:ext>
            </a:extLst>
          </p:cNvPr>
          <p:cNvSpPr>
            <a:spLocks noGrp="1"/>
          </p:cNvSpPr>
          <p:nvPr>
            <p:ph type="body" sz="quarter" idx="16" hasCustomPrompt="1"/>
          </p:nvPr>
        </p:nvSpPr>
        <p:spPr>
          <a:xfrm>
            <a:off x="457200" y="994146"/>
            <a:ext cx="3383280" cy="692497"/>
          </a:xfrm>
        </p:spPr>
        <p:txBody>
          <a:bodyPr>
            <a:spAutoFit/>
          </a:bodyPr>
          <a:lstStyle>
            <a:lvl1pPr marL="0" indent="0">
              <a:lnSpc>
                <a:spcPct val="100000"/>
              </a:lnSpc>
              <a:buNone/>
              <a:defRPr sz="1500" b="1">
                <a:solidFill>
                  <a:srgbClr val="000000"/>
                </a:solidFill>
                <a:latin typeface="+mn-lt"/>
              </a:defRPr>
            </a:lvl1pPr>
          </a:lstStyle>
          <a:p>
            <a:pPr lvl="0"/>
            <a:r>
              <a:rPr lang="en-US"/>
              <a:t>&lt;Type thank you message and move text block up or down according to headline length&gt;</a:t>
            </a:r>
          </a:p>
        </p:txBody>
      </p:sp>
      <p:sp>
        <p:nvSpPr>
          <p:cNvPr id="5" name="Title 6">
            <a:extLst>
              <a:ext uri="{FF2B5EF4-FFF2-40B4-BE49-F238E27FC236}">
                <a16:creationId xmlns:a16="http://schemas.microsoft.com/office/drawing/2014/main" id="{C42C5122-A5A5-FE62-CE93-D7C97C0AAF6D}"/>
              </a:ext>
            </a:extLst>
          </p:cNvPr>
          <p:cNvSpPr>
            <a:spLocks noGrp="1"/>
          </p:cNvSpPr>
          <p:nvPr>
            <p:ph type="title" hasCustomPrompt="1"/>
          </p:nvPr>
        </p:nvSpPr>
        <p:spPr>
          <a:xfrm>
            <a:off x="457200" y="457199"/>
            <a:ext cx="3383280" cy="477054"/>
          </a:xfrm>
        </p:spPr>
        <p:txBody>
          <a:bodyPr wrap="square" tIns="45720">
            <a:spAutoFit/>
          </a:bodyPr>
          <a:lstStyle>
            <a:lvl1pPr>
              <a:lnSpc>
                <a:spcPct val="100000"/>
              </a:lnSpc>
              <a:defRPr sz="2800" b="1" i="0">
                <a:solidFill>
                  <a:schemeClr val="accent1"/>
                </a:solidFill>
                <a:latin typeface="+mn-lt"/>
              </a:defRPr>
            </a:lvl1pPr>
          </a:lstStyle>
          <a:p>
            <a:r>
              <a:rPr lang="en-US"/>
              <a:t>&lt;Click to edit text&gt;</a:t>
            </a:r>
          </a:p>
        </p:txBody>
      </p:sp>
    </p:spTree>
    <p:extLst>
      <p:ext uri="{BB962C8B-B14F-4D97-AF65-F5344CB8AC3E}">
        <p14:creationId xmlns:p14="http://schemas.microsoft.com/office/powerpoint/2010/main" val="229715051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act x4">
    <p:spTree>
      <p:nvGrpSpPr>
        <p:cNvPr id="1" name=""/>
        <p:cNvGrpSpPr/>
        <p:nvPr/>
      </p:nvGrpSpPr>
      <p:grpSpPr>
        <a:xfrm>
          <a:off x="0" y="0"/>
          <a:ext cx="0" cy="0"/>
          <a:chOff x="0" y="0"/>
          <a:chExt cx="0" cy="0"/>
        </a:xfrm>
      </p:grpSpPr>
      <p:sp>
        <p:nvSpPr>
          <p:cNvPr id="3" name="Text Placeholder 25">
            <a:extLst>
              <a:ext uri="{FF2B5EF4-FFF2-40B4-BE49-F238E27FC236}">
                <a16:creationId xmlns:a16="http://schemas.microsoft.com/office/drawing/2014/main" id="{F9ACBDDF-2FD3-4324-4199-8897CA936FB6}"/>
              </a:ext>
            </a:extLst>
          </p:cNvPr>
          <p:cNvSpPr txBox="1">
            <a:spLocks/>
          </p:cNvSpPr>
          <p:nvPr userDrawn="1"/>
        </p:nvSpPr>
        <p:spPr>
          <a:xfrm>
            <a:off x="376943" y="3775816"/>
            <a:ext cx="3418063" cy="1200913"/>
          </a:xfrm>
          <a:prstGeom prst="rect">
            <a:avLst/>
          </a:prstGeom>
        </p:spPr>
        <p:txBody>
          <a:bodyPr lIns="0" tIns="0" rIns="0" bIns="0"/>
          <a:lstStyle>
            <a:lvl1pPr marL="0" indent="0" algn="l" defTabSz="914400" rtl="0" eaLnBrk="1" latinLnBrk="0" hangingPunct="1">
              <a:lnSpc>
                <a:spcPct val="100000"/>
              </a:lnSpc>
              <a:spcBef>
                <a:spcPts val="300"/>
              </a:spcBef>
              <a:spcAft>
                <a:spcPts val="300"/>
              </a:spcAft>
              <a:buFont typeface="Arial" panose="020B0604020202020204" pitchFamily="34" charset="0"/>
              <a:buNone/>
              <a:defRPr lang="en-US" sz="1400" b="1" kern="1200" baseline="0" dirty="0">
                <a:solidFill>
                  <a:schemeClr val="tx1"/>
                </a:solidFill>
                <a:latin typeface="Arial Nova" panose="020B0504020202020204" pitchFamily="34" charset="0"/>
                <a:ea typeface="+mn-ea"/>
                <a:cs typeface="Arial" panose="020B0604020202020204" pitchFamily="34" charset="0"/>
              </a:defRPr>
            </a:lvl1pPr>
            <a:lvl2pPr marL="0" indent="0" algn="l" defTabSz="914400" rtl="0" eaLnBrk="1" latinLnBrk="0" hangingPunct="1">
              <a:lnSpc>
                <a:spcPct val="85000"/>
              </a:lnSpc>
              <a:spcBef>
                <a:spcPts val="300"/>
              </a:spcBef>
              <a:spcAft>
                <a:spcPts val="300"/>
              </a:spcAft>
              <a:buFont typeface="Wingdings" pitchFamily="2" charset="2"/>
              <a:buNone/>
              <a:tabLst/>
              <a:defRPr lang="en-US" sz="1400" kern="1200" baseline="0" dirty="0">
                <a:solidFill>
                  <a:schemeClr val="tx1"/>
                </a:solidFill>
                <a:latin typeface="Arial Nova Light" panose="020F0302020204030204" pitchFamily="34" charset="0"/>
                <a:ea typeface="+mn-ea"/>
                <a:cs typeface="Arial Nova Light" panose="020F0302020204030204" pitchFamily="34" charset="0"/>
              </a:defRPr>
            </a:lvl2pPr>
            <a:lvl3pPr marL="137160" indent="-137160" algn="l" defTabSz="914400" rtl="0" eaLnBrk="1" latinLnBrk="0" hangingPunct="1">
              <a:lnSpc>
                <a:spcPct val="100000"/>
              </a:lnSpc>
              <a:spcBef>
                <a:spcPts val="300"/>
              </a:spcBef>
              <a:spcAft>
                <a:spcPts val="300"/>
              </a:spcAft>
              <a:buFont typeface="Arial" panose="020B0604020202020204" pitchFamily="34" charset="0"/>
              <a:buChar char="•"/>
              <a:tabLst/>
              <a:defRPr lang="en-US" sz="1400" kern="1200" baseline="0" dirty="0">
                <a:solidFill>
                  <a:schemeClr val="tx1"/>
                </a:solidFill>
                <a:latin typeface="Arial Nova Light" panose="020F0302020204030204" pitchFamily="34" charset="0"/>
                <a:ea typeface="+mn-ea"/>
                <a:cs typeface="Arial Nova Light" panose="020F0302020204030204" pitchFamily="34" charset="0"/>
              </a:defRPr>
            </a:lvl3pPr>
            <a:lvl4pPr marL="320040" indent="-137160" algn="l" defTabSz="914400" rtl="0" eaLnBrk="1" latinLnBrk="0" hangingPunct="1">
              <a:lnSpc>
                <a:spcPct val="100000"/>
              </a:lnSpc>
              <a:spcBef>
                <a:spcPts val="300"/>
              </a:spcBef>
              <a:spcAft>
                <a:spcPts val="300"/>
              </a:spcAft>
              <a:buFont typeface="Courier New" panose="02070309020205020404" pitchFamily="49" charset="0"/>
              <a:buChar char="o"/>
              <a:tabLst/>
              <a:defRPr sz="1200" kern="1200" baseline="0">
                <a:solidFill>
                  <a:schemeClr val="tx1"/>
                </a:solidFill>
                <a:latin typeface="Arial Nova Light" panose="020B0304020202020204" pitchFamily="34" charset="0"/>
                <a:ea typeface="+mn-ea"/>
                <a:cs typeface="+mn-cs"/>
              </a:defRPr>
            </a:lvl4pPr>
            <a:lvl5pPr marL="502920" indent="-137160" algn="l" defTabSz="914400" rtl="0" eaLnBrk="1" latinLnBrk="0" hangingPunct="1">
              <a:lnSpc>
                <a:spcPct val="85000"/>
              </a:lnSpc>
              <a:spcBef>
                <a:spcPts val="300"/>
              </a:spcBef>
              <a:spcAft>
                <a:spcPts val="300"/>
              </a:spcAft>
              <a:buFont typeface="Courier New" panose="02070309020205020404" pitchFamily="49" charset="0"/>
              <a:buChar char="o"/>
              <a:tabLst/>
              <a:defRPr sz="1200" kern="1200">
                <a:solidFill>
                  <a:schemeClr val="tx1"/>
                </a:solidFill>
                <a:latin typeface="Arial Nova Light" panose="020B03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2000"/>
          </a:p>
        </p:txBody>
      </p:sp>
      <p:sp>
        <p:nvSpPr>
          <p:cNvPr id="6" name="Rectangle 5">
            <a:extLst>
              <a:ext uri="{FF2B5EF4-FFF2-40B4-BE49-F238E27FC236}">
                <a16:creationId xmlns:a16="http://schemas.microsoft.com/office/drawing/2014/main" id="{9F24B09E-3A24-2E99-1703-DC0F5E966665}"/>
              </a:ext>
            </a:extLst>
          </p:cNvPr>
          <p:cNvSpPr/>
          <p:nvPr userDrawn="1"/>
        </p:nvSpPr>
        <p:spPr>
          <a:xfrm>
            <a:off x="4258962" y="0"/>
            <a:ext cx="793303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ound Same Side Corner Rectangle 28">
            <a:extLst>
              <a:ext uri="{FF2B5EF4-FFF2-40B4-BE49-F238E27FC236}">
                <a16:creationId xmlns:a16="http://schemas.microsoft.com/office/drawing/2014/main" id="{9C60AC50-65CD-52A7-D21C-D0D8AC662885}"/>
              </a:ext>
            </a:extLst>
          </p:cNvPr>
          <p:cNvSpPr>
            <a:spLocks/>
          </p:cNvSpPr>
          <p:nvPr userDrawn="1"/>
        </p:nvSpPr>
        <p:spPr>
          <a:xfrm rot="16200000">
            <a:off x="7711440" y="-2671752"/>
            <a:ext cx="1371600" cy="7589520"/>
          </a:xfrm>
          <a:prstGeom prst="round2SameRect">
            <a:avLst>
              <a:gd name="adj1" fmla="val 50000"/>
              <a:gd name="adj2" fmla="val 0"/>
            </a:avLst>
          </a:prstGeom>
          <a:solidFill>
            <a:schemeClr val="bg1">
              <a:lumMod val="95000"/>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3" name="Straight Connector 32">
            <a:extLst>
              <a:ext uri="{FF2B5EF4-FFF2-40B4-BE49-F238E27FC236}">
                <a16:creationId xmlns:a16="http://schemas.microsoft.com/office/drawing/2014/main" id="{B8EBE254-CD44-D0FF-8A1D-6822EE20C63B}"/>
              </a:ext>
            </a:extLst>
          </p:cNvPr>
          <p:cNvCxnSpPr>
            <a:cxnSpLocks/>
          </p:cNvCxnSpPr>
          <p:nvPr/>
        </p:nvCxnSpPr>
        <p:spPr>
          <a:xfrm>
            <a:off x="6165298" y="1224838"/>
            <a:ext cx="5536272" cy="0"/>
          </a:xfrm>
          <a:prstGeom prst="line">
            <a:avLst/>
          </a:prstGeom>
          <a:ln>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BE5F5CB6-BC10-C6C3-9936-E64E45D7D807}"/>
              </a:ext>
            </a:extLst>
          </p:cNvPr>
          <p:cNvCxnSpPr/>
          <p:nvPr userDrawn="1"/>
        </p:nvCxnSpPr>
        <p:spPr>
          <a:xfrm>
            <a:off x="457200" y="457202"/>
            <a:ext cx="914400"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
        <p:nvSpPr>
          <p:cNvPr id="37" name="Text Placeholder 8">
            <a:extLst>
              <a:ext uri="{FF2B5EF4-FFF2-40B4-BE49-F238E27FC236}">
                <a16:creationId xmlns:a16="http://schemas.microsoft.com/office/drawing/2014/main" id="{D64BD5C4-A039-7E57-AC3B-6176239C35C0}"/>
              </a:ext>
            </a:extLst>
          </p:cNvPr>
          <p:cNvSpPr>
            <a:spLocks noGrp="1"/>
          </p:cNvSpPr>
          <p:nvPr>
            <p:ph type="body" sz="quarter" idx="16" hasCustomPrompt="1"/>
          </p:nvPr>
        </p:nvSpPr>
        <p:spPr>
          <a:xfrm>
            <a:off x="457200" y="994146"/>
            <a:ext cx="3383280" cy="692497"/>
          </a:xfrm>
        </p:spPr>
        <p:txBody>
          <a:bodyPr>
            <a:spAutoFit/>
          </a:bodyPr>
          <a:lstStyle>
            <a:lvl1pPr marL="0" indent="0">
              <a:lnSpc>
                <a:spcPct val="100000"/>
              </a:lnSpc>
              <a:buNone/>
              <a:defRPr sz="1500" b="1">
                <a:solidFill>
                  <a:srgbClr val="000000"/>
                </a:solidFill>
                <a:latin typeface="+mn-lt"/>
              </a:defRPr>
            </a:lvl1pPr>
          </a:lstStyle>
          <a:p>
            <a:pPr lvl="0"/>
            <a:r>
              <a:rPr lang="en-US"/>
              <a:t>&lt;Type thank you message and move text block up or down according to headline length&gt;</a:t>
            </a:r>
          </a:p>
        </p:txBody>
      </p:sp>
      <p:sp>
        <p:nvSpPr>
          <p:cNvPr id="38" name="Title 6">
            <a:extLst>
              <a:ext uri="{FF2B5EF4-FFF2-40B4-BE49-F238E27FC236}">
                <a16:creationId xmlns:a16="http://schemas.microsoft.com/office/drawing/2014/main" id="{BFB2ED05-8B1B-D71A-2A08-7ADD22945474}"/>
              </a:ext>
            </a:extLst>
          </p:cNvPr>
          <p:cNvSpPr>
            <a:spLocks noGrp="1"/>
          </p:cNvSpPr>
          <p:nvPr>
            <p:ph type="title" hasCustomPrompt="1"/>
          </p:nvPr>
        </p:nvSpPr>
        <p:spPr>
          <a:xfrm>
            <a:off x="457200" y="457199"/>
            <a:ext cx="3383280" cy="477054"/>
          </a:xfrm>
        </p:spPr>
        <p:txBody>
          <a:bodyPr wrap="square" tIns="45720">
            <a:spAutoFit/>
          </a:bodyPr>
          <a:lstStyle>
            <a:lvl1pPr>
              <a:lnSpc>
                <a:spcPct val="100000"/>
              </a:lnSpc>
              <a:defRPr sz="2800" b="1" i="0">
                <a:solidFill>
                  <a:schemeClr val="accent1"/>
                </a:solidFill>
                <a:latin typeface="+mn-lt"/>
              </a:defRPr>
            </a:lvl1pPr>
          </a:lstStyle>
          <a:p>
            <a:r>
              <a:rPr lang="en-US"/>
              <a:t>&lt;Click to edit text&gt;</a:t>
            </a:r>
          </a:p>
        </p:txBody>
      </p:sp>
      <p:sp>
        <p:nvSpPr>
          <p:cNvPr id="46" name="Text Placeholder 44">
            <a:extLst>
              <a:ext uri="{FF2B5EF4-FFF2-40B4-BE49-F238E27FC236}">
                <a16:creationId xmlns:a16="http://schemas.microsoft.com/office/drawing/2014/main" id="{E0FDF72F-1639-1310-2783-E989DF3325CA}"/>
              </a:ext>
            </a:extLst>
          </p:cNvPr>
          <p:cNvSpPr>
            <a:spLocks noGrp="1"/>
          </p:cNvSpPr>
          <p:nvPr>
            <p:ph type="body" sz="quarter" idx="17" hasCustomPrompt="1"/>
          </p:nvPr>
        </p:nvSpPr>
        <p:spPr>
          <a:xfrm>
            <a:off x="6166438" y="701771"/>
            <a:ext cx="5548882" cy="246221"/>
          </a:xfrm>
        </p:spPr>
        <p:txBody>
          <a:bodyPr wrap="square">
            <a:spAutoFit/>
          </a:bodyPr>
          <a:lstStyle>
            <a:lvl1pPr>
              <a:defRPr sz="1600">
                <a:solidFill>
                  <a:schemeClr val="bg1"/>
                </a:solidFill>
              </a:defRPr>
            </a:lvl1pPr>
          </a:lstStyle>
          <a:p>
            <a:pPr lvl="0"/>
            <a:r>
              <a:rPr lang="en-US"/>
              <a:t>&lt;Name&gt;  </a:t>
            </a:r>
          </a:p>
        </p:txBody>
      </p:sp>
      <p:sp>
        <p:nvSpPr>
          <p:cNvPr id="49" name="Text Placeholder 44">
            <a:extLst>
              <a:ext uri="{FF2B5EF4-FFF2-40B4-BE49-F238E27FC236}">
                <a16:creationId xmlns:a16="http://schemas.microsoft.com/office/drawing/2014/main" id="{DB8412D4-02A3-3FC5-E37B-2AFEDFB7C44A}"/>
              </a:ext>
            </a:extLst>
          </p:cNvPr>
          <p:cNvSpPr>
            <a:spLocks noGrp="1"/>
          </p:cNvSpPr>
          <p:nvPr>
            <p:ph type="body" sz="quarter" idx="18" hasCustomPrompt="1"/>
          </p:nvPr>
        </p:nvSpPr>
        <p:spPr>
          <a:xfrm>
            <a:off x="6166438" y="974271"/>
            <a:ext cx="5535132" cy="169277"/>
          </a:xfrm>
        </p:spPr>
        <p:txBody>
          <a:bodyPr wrap="square">
            <a:spAutoFit/>
          </a:bodyPr>
          <a:lstStyle>
            <a:lvl1pPr>
              <a:defRPr sz="1100" b="0" i="1">
                <a:solidFill>
                  <a:schemeClr val="bg1"/>
                </a:solidFill>
                <a:latin typeface="+mj-lt"/>
              </a:defRPr>
            </a:lvl1pPr>
          </a:lstStyle>
          <a:p>
            <a:pPr lvl="0"/>
            <a:r>
              <a:rPr lang="en-US"/>
              <a:t>&lt;Title&gt;</a:t>
            </a:r>
          </a:p>
        </p:txBody>
      </p:sp>
      <p:sp>
        <p:nvSpPr>
          <p:cNvPr id="50" name="Text Placeholder 44">
            <a:extLst>
              <a:ext uri="{FF2B5EF4-FFF2-40B4-BE49-F238E27FC236}">
                <a16:creationId xmlns:a16="http://schemas.microsoft.com/office/drawing/2014/main" id="{9C4D5CFD-2210-9811-0690-6EC230B2EE71}"/>
              </a:ext>
            </a:extLst>
          </p:cNvPr>
          <p:cNvSpPr>
            <a:spLocks noGrp="1"/>
          </p:cNvSpPr>
          <p:nvPr>
            <p:ph type="body" sz="quarter" idx="19" hasCustomPrompt="1"/>
          </p:nvPr>
        </p:nvSpPr>
        <p:spPr>
          <a:xfrm>
            <a:off x="6166438" y="1296546"/>
            <a:ext cx="179363" cy="200055"/>
          </a:xfrm>
        </p:spPr>
        <p:txBody>
          <a:bodyPr wrap="square">
            <a:spAutoFit/>
          </a:bodyPr>
          <a:lstStyle>
            <a:lvl1pPr>
              <a:defRPr sz="1300">
                <a:solidFill>
                  <a:schemeClr val="bg1"/>
                </a:solidFill>
              </a:defRPr>
            </a:lvl1pPr>
          </a:lstStyle>
          <a:p>
            <a:pPr lvl="0"/>
            <a:r>
              <a:rPr lang="en-US"/>
              <a:t>P:  </a:t>
            </a:r>
          </a:p>
        </p:txBody>
      </p:sp>
      <p:sp>
        <p:nvSpPr>
          <p:cNvPr id="51" name="Text Placeholder 44">
            <a:extLst>
              <a:ext uri="{FF2B5EF4-FFF2-40B4-BE49-F238E27FC236}">
                <a16:creationId xmlns:a16="http://schemas.microsoft.com/office/drawing/2014/main" id="{CB9618D1-2C6E-7A99-37D1-63D7E9B1B754}"/>
              </a:ext>
            </a:extLst>
          </p:cNvPr>
          <p:cNvSpPr>
            <a:spLocks noGrp="1"/>
          </p:cNvSpPr>
          <p:nvPr>
            <p:ph type="body" sz="quarter" idx="20" hasCustomPrompt="1"/>
          </p:nvPr>
        </p:nvSpPr>
        <p:spPr>
          <a:xfrm>
            <a:off x="6380750" y="1296546"/>
            <a:ext cx="1642597" cy="200055"/>
          </a:xfrm>
        </p:spPr>
        <p:txBody>
          <a:bodyPr wrap="square">
            <a:spAutoFit/>
          </a:bodyPr>
          <a:lstStyle>
            <a:lvl1pPr>
              <a:defRPr sz="1300" b="0">
                <a:solidFill>
                  <a:schemeClr val="bg1"/>
                </a:solidFill>
              </a:defRPr>
            </a:lvl1pPr>
          </a:lstStyle>
          <a:p>
            <a:pPr lvl="0"/>
            <a:r>
              <a:rPr lang="en-US"/>
              <a:t>&lt;000-000-0000&gt;</a:t>
            </a:r>
          </a:p>
        </p:txBody>
      </p:sp>
      <p:sp>
        <p:nvSpPr>
          <p:cNvPr id="52" name="Text Placeholder 44">
            <a:extLst>
              <a:ext uri="{FF2B5EF4-FFF2-40B4-BE49-F238E27FC236}">
                <a16:creationId xmlns:a16="http://schemas.microsoft.com/office/drawing/2014/main" id="{59B7FDD2-9A25-DF5E-016E-84857B0F5C6C}"/>
              </a:ext>
            </a:extLst>
          </p:cNvPr>
          <p:cNvSpPr>
            <a:spLocks noGrp="1"/>
          </p:cNvSpPr>
          <p:nvPr>
            <p:ph type="body" sz="quarter" idx="21" hasCustomPrompt="1"/>
          </p:nvPr>
        </p:nvSpPr>
        <p:spPr>
          <a:xfrm>
            <a:off x="8095250" y="1296546"/>
            <a:ext cx="179363" cy="200055"/>
          </a:xfrm>
        </p:spPr>
        <p:txBody>
          <a:bodyPr wrap="square">
            <a:spAutoFit/>
          </a:bodyPr>
          <a:lstStyle>
            <a:lvl1pPr>
              <a:defRPr sz="1300">
                <a:solidFill>
                  <a:schemeClr val="bg1"/>
                </a:solidFill>
              </a:defRPr>
            </a:lvl1pPr>
          </a:lstStyle>
          <a:p>
            <a:pPr lvl="0"/>
            <a:r>
              <a:rPr lang="en-US"/>
              <a:t>E:  </a:t>
            </a:r>
          </a:p>
        </p:txBody>
      </p:sp>
      <p:sp>
        <p:nvSpPr>
          <p:cNvPr id="53" name="Text Placeholder 44">
            <a:extLst>
              <a:ext uri="{FF2B5EF4-FFF2-40B4-BE49-F238E27FC236}">
                <a16:creationId xmlns:a16="http://schemas.microsoft.com/office/drawing/2014/main" id="{FE563D61-C5C3-C4D2-95EF-FA8E7672B21A}"/>
              </a:ext>
            </a:extLst>
          </p:cNvPr>
          <p:cNvSpPr>
            <a:spLocks noGrp="1"/>
          </p:cNvSpPr>
          <p:nvPr>
            <p:ph type="body" sz="quarter" idx="22" hasCustomPrompt="1"/>
          </p:nvPr>
        </p:nvSpPr>
        <p:spPr>
          <a:xfrm>
            <a:off x="8309561" y="1296546"/>
            <a:ext cx="3398883" cy="200055"/>
          </a:xfrm>
        </p:spPr>
        <p:txBody>
          <a:bodyPr wrap="square">
            <a:spAutoFit/>
          </a:bodyPr>
          <a:lstStyle>
            <a:lvl1pPr>
              <a:defRPr sz="1300" b="0">
                <a:solidFill>
                  <a:schemeClr val="bg1"/>
                </a:solidFill>
              </a:defRPr>
            </a:lvl1pPr>
          </a:lstStyle>
          <a:p>
            <a:pPr lvl="0"/>
            <a:r>
              <a:rPr lang="en-US"/>
              <a:t>&lt;Email Address&gt;</a:t>
            </a:r>
          </a:p>
        </p:txBody>
      </p:sp>
      <p:sp>
        <p:nvSpPr>
          <p:cNvPr id="56" name="Picture Placeholder 54">
            <a:extLst>
              <a:ext uri="{FF2B5EF4-FFF2-40B4-BE49-F238E27FC236}">
                <a16:creationId xmlns:a16="http://schemas.microsoft.com/office/drawing/2014/main" id="{A0BCD529-29C7-73C0-5FD8-76E7B361D278}"/>
              </a:ext>
            </a:extLst>
          </p:cNvPr>
          <p:cNvSpPr>
            <a:spLocks noGrp="1" noChangeAspect="1"/>
          </p:cNvSpPr>
          <p:nvPr>
            <p:ph type="pic" sz="quarter" idx="23" hasCustomPrompt="1"/>
          </p:nvPr>
        </p:nvSpPr>
        <p:spPr>
          <a:xfrm>
            <a:off x="4700927" y="528648"/>
            <a:ext cx="1188720" cy="1188720"/>
          </a:xfrm>
          <a:prstGeom prst="ellipse">
            <a:avLst/>
          </a:prstGeom>
          <a:solidFill>
            <a:schemeClr val="bg1"/>
          </a:solidFill>
          <a:ln w="25400">
            <a:solidFill>
              <a:schemeClr val="accent1"/>
            </a:solidFill>
          </a:ln>
        </p:spPr>
        <p:txBody>
          <a:bodyPr anchor="ctr"/>
          <a:lstStyle>
            <a:lvl1pPr algn="ctr">
              <a:defRPr sz="1000"/>
            </a:lvl1pPr>
          </a:lstStyle>
          <a:p>
            <a:r>
              <a:rPr lang="en-US"/>
              <a:t>Click to add image</a:t>
            </a:r>
          </a:p>
        </p:txBody>
      </p:sp>
      <p:sp>
        <p:nvSpPr>
          <p:cNvPr id="86" name="Round Same Side Corner Rectangle 85">
            <a:extLst>
              <a:ext uri="{FF2B5EF4-FFF2-40B4-BE49-F238E27FC236}">
                <a16:creationId xmlns:a16="http://schemas.microsoft.com/office/drawing/2014/main" id="{FBD68322-8081-FB74-C617-DB6FED2639DD}"/>
              </a:ext>
            </a:extLst>
          </p:cNvPr>
          <p:cNvSpPr>
            <a:spLocks/>
          </p:cNvSpPr>
          <p:nvPr userDrawn="1"/>
        </p:nvSpPr>
        <p:spPr>
          <a:xfrm rot="16200000">
            <a:off x="7711440" y="-1142660"/>
            <a:ext cx="1371600" cy="7589520"/>
          </a:xfrm>
          <a:prstGeom prst="round2SameRect">
            <a:avLst>
              <a:gd name="adj1" fmla="val 50000"/>
              <a:gd name="adj2" fmla="val 0"/>
            </a:avLst>
          </a:prstGeom>
          <a:solidFill>
            <a:schemeClr val="bg1">
              <a:lumMod val="95000"/>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7" name="Straight Connector 86">
            <a:extLst>
              <a:ext uri="{FF2B5EF4-FFF2-40B4-BE49-F238E27FC236}">
                <a16:creationId xmlns:a16="http://schemas.microsoft.com/office/drawing/2014/main" id="{707BE02E-6E22-5198-7AFF-803903061508}"/>
              </a:ext>
            </a:extLst>
          </p:cNvPr>
          <p:cNvCxnSpPr>
            <a:cxnSpLocks/>
          </p:cNvCxnSpPr>
          <p:nvPr userDrawn="1"/>
        </p:nvCxnSpPr>
        <p:spPr>
          <a:xfrm>
            <a:off x="6165298" y="2753930"/>
            <a:ext cx="5536272" cy="0"/>
          </a:xfrm>
          <a:prstGeom prst="line">
            <a:avLst/>
          </a:prstGeom>
          <a:ln>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sp>
        <p:nvSpPr>
          <p:cNvPr id="88" name="Text Placeholder 44">
            <a:extLst>
              <a:ext uri="{FF2B5EF4-FFF2-40B4-BE49-F238E27FC236}">
                <a16:creationId xmlns:a16="http://schemas.microsoft.com/office/drawing/2014/main" id="{7424045A-2505-1C34-F0BF-70BCA2C2E02A}"/>
              </a:ext>
            </a:extLst>
          </p:cNvPr>
          <p:cNvSpPr>
            <a:spLocks noGrp="1"/>
          </p:cNvSpPr>
          <p:nvPr>
            <p:ph type="body" sz="quarter" idx="24" hasCustomPrompt="1"/>
          </p:nvPr>
        </p:nvSpPr>
        <p:spPr>
          <a:xfrm>
            <a:off x="6166438" y="2230863"/>
            <a:ext cx="5548882" cy="246221"/>
          </a:xfrm>
        </p:spPr>
        <p:txBody>
          <a:bodyPr wrap="square">
            <a:spAutoFit/>
          </a:bodyPr>
          <a:lstStyle>
            <a:lvl1pPr>
              <a:defRPr sz="1600">
                <a:solidFill>
                  <a:schemeClr val="bg1"/>
                </a:solidFill>
              </a:defRPr>
            </a:lvl1pPr>
          </a:lstStyle>
          <a:p>
            <a:pPr lvl="0"/>
            <a:r>
              <a:rPr lang="en-US"/>
              <a:t>&lt;Name&gt;  </a:t>
            </a:r>
          </a:p>
        </p:txBody>
      </p:sp>
      <p:sp>
        <p:nvSpPr>
          <p:cNvPr id="89" name="Text Placeholder 44">
            <a:extLst>
              <a:ext uri="{FF2B5EF4-FFF2-40B4-BE49-F238E27FC236}">
                <a16:creationId xmlns:a16="http://schemas.microsoft.com/office/drawing/2014/main" id="{4302124C-F788-771A-5931-A33A8DEFFA61}"/>
              </a:ext>
            </a:extLst>
          </p:cNvPr>
          <p:cNvSpPr>
            <a:spLocks noGrp="1"/>
          </p:cNvSpPr>
          <p:nvPr>
            <p:ph type="body" sz="quarter" idx="25" hasCustomPrompt="1"/>
          </p:nvPr>
        </p:nvSpPr>
        <p:spPr>
          <a:xfrm>
            <a:off x="6166438" y="2503363"/>
            <a:ext cx="5535132" cy="169277"/>
          </a:xfrm>
        </p:spPr>
        <p:txBody>
          <a:bodyPr wrap="square">
            <a:spAutoFit/>
          </a:bodyPr>
          <a:lstStyle>
            <a:lvl1pPr>
              <a:defRPr sz="1100" b="0" i="1">
                <a:solidFill>
                  <a:schemeClr val="bg1"/>
                </a:solidFill>
                <a:latin typeface="+mj-lt"/>
              </a:defRPr>
            </a:lvl1pPr>
          </a:lstStyle>
          <a:p>
            <a:pPr lvl="0"/>
            <a:r>
              <a:rPr lang="en-US"/>
              <a:t>&lt;Title&gt;</a:t>
            </a:r>
          </a:p>
        </p:txBody>
      </p:sp>
      <p:sp>
        <p:nvSpPr>
          <p:cNvPr id="90" name="Text Placeholder 44">
            <a:extLst>
              <a:ext uri="{FF2B5EF4-FFF2-40B4-BE49-F238E27FC236}">
                <a16:creationId xmlns:a16="http://schemas.microsoft.com/office/drawing/2014/main" id="{DE4B8134-5E9A-8D44-BB52-ED45D8C4D6DD}"/>
              </a:ext>
            </a:extLst>
          </p:cNvPr>
          <p:cNvSpPr>
            <a:spLocks noGrp="1"/>
          </p:cNvSpPr>
          <p:nvPr>
            <p:ph type="body" sz="quarter" idx="26" hasCustomPrompt="1"/>
          </p:nvPr>
        </p:nvSpPr>
        <p:spPr>
          <a:xfrm>
            <a:off x="6166438" y="2825638"/>
            <a:ext cx="179363" cy="200055"/>
          </a:xfrm>
        </p:spPr>
        <p:txBody>
          <a:bodyPr wrap="square">
            <a:spAutoFit/>
          </a:bodyPr>
          <a:lstStyle>
            <a:lvl1pPr>
              <a:defRPr sz="1300">
                <a:solidFill>
                  <a:schemeClr val="bg1"/>
                </a:solidFill>
              </a:defRPr>
            </a:lvl1pPr>
          </a:lstStyle>
          <a:p>
            <a:pPr lvl="0"/>
            <a:r>
              <a:rPr lang="en-US"/>
              <a:t>P:  </a:t>
            </a:r>
          </a:p>
        </p:txBody>
      </p:sp>
      <p:sp>
        <p:nvSpPr>
          <p:cNvPr id="91" name="Text Placeholder 44">
            <a:extLst>
              <a:ext uri="{FF2B5EF4-FFF2-40B4-BE49-F238E27FC236}">
                <a16:creationId xmlns:a16="http://schemas.microsoft.com/office/drawing/2014/main" id="{ADA596F4-4460-FD83-47DE-522AA3744BB9}"/>
              </a:ext>
            </a:extLst>
          </p:cNvPr>
          <p:cNvSpPr>
            <a:spLocks noGrp="1"/>
          </p:cNvSpPr>
          <p:nvPr>
            <p:ph type="body" sz="quarter" idx="27" hasCustomPrompt="1"/>
          </p:nvPr>
        </p:nvSpPr>
        <p:spPr>
          <a:xfrm>
            <a:off x="6380750" y="2825638"/>
            <a:ext cx="1642597" cy="200055"/>
          </a:xfrm>
        </p:spPr>
        <p:txBody>
          <a:bodyPr wrap="square">
            <a:spAutoFit/>
          </a:bodyPr>
          <a:lstStyle>
            <a:lvl1pPr>
              <a:defRPr sz="1300" b="0">
                <a:solidFill>
                  <a:schemeClr val="bg1"/>
                </a:solidFill>
              </a:defRPr>
            </a:lvl1pPr>
          </a:lstStyle>
          <a:p>
            <a:pPr lvl="0"/>
            <a:r>
              <a:rPr lang="en-US"/>
              <a:t>&lt;000-000-0000&gt;</a:t>
            </a:r>
          </a:p>
        </p:txBody>
      </p:sp>
      <p:sp>
        <p:nvSpPr>
          <p:cNvPr id="92" name="Text Placeholder 44">
            <a:extLst>
              <a:ext uri="{FF2B5EF4-FFF2-40B4-BE49-F238E27FC236}">
                <a16:creationId xmlns:a16="http://schemas.microsoft.com/office/drawing/2014/main" id="{4A2E491C-75DC-F2C8-40C1-92E04AA74ADF}"/>
              </a:ext>
            </a:extLst>
          </p:cNvPr>
          <p:cNvSpPr>
            <a:spLocks noGrp="1"/>
          </p:cNvSpPr>
          <p:nvPr>
            <p:ph type="body" sz="quarter" idx="28" hasCustomPrompt="1"/>
          </p:nvPr>
        </p:nvSpPr>
        <p:spPr>
          <a:xfrm>
            <a:off x="8095250" y="2825638"/>
            <a:ext cx="179363" cy="200055"/>
          </a:xfrm>
        </p:spPr>
        <p:txBody>
          <a:bodyPr wrap="square">
            <a:spAutoFit/>
          </a:bodyPr>
          <a:lstStyle>
            <a:lvl1pPr>
              <a:defRPr sz="1300">
                <a:solidFill>
                  <a:schemeClr val="bg1"/>
                </a:solidFill>
              </a:defRPr>
            </a:lvl1pPr>
          </a:lstStyle>
          <a:p>
            <a:pPr lvl="0"/>
            <a:r>
              <a:rPr lang="en-US"/>
              <a:t>E:  </a:t>
            </a:r>
          </a:p>
        </p:txBody>
      </p:sp>
      <p:sp>
        <p:nvSpPr>
          <p:cNvPr id="93" name="Text Placeholder 44">
            <a:extLst>
              <a:ext uri="{FF2B5EF4-FFF2-40B4-BE49-F238E27FC236}">
                <a16:creationId xmlns:a16="http://schemas.microsoft.com/office/drawing/2014/main" id="{D0FC3676-89A0-C0D0-1035-357312901928}"/>
              </a:ext>
            </a:extLst>
          </p:cNvPr>
          <p:cNvSpPr>
            <a:spLocks noGrp="1"/>
          </p:cNvSpPr>
          <p:nvPr>
            <p:ph type="body" sz="quarter" idx="29" hasCustomPrompt="1"/>
          </p:nvPr>
        </p:nvSpPr>
        <p:spPr>
          <a:xfrm>
            <a:off x="8309561" y="2825638"/>
            <a:ext cx="3398883" cy="200055"/>
          </a:xfrm>
        </p:spPr>
        <p:txBody>
          <a:bodyPr wrap="square">
            <a:spAutoFit/>
          </a:bodyPr>
          <a:lstStyle>
            <a:lvl1pPr>
              <a:defRPr sz="1300" b="0">
                <a:solidFill>
                  <a:schemeClr val="bg1"/>
                </a:solidFill>
              </a:defRPr>
            </a:lvl1pPr>
          </a:lstStyle>
          <a:p>
            <a:pPr lvl="0"/>
            <a:r>
              <a:rPr lang="en-US"/>
              <a:t>&lt;Email Address&gt;</a:t>
            </a:r>
          </a:p>
        </p:txBody>
      </p:sp>
      <p:sp>
        <p:nvSpPr>
          <p:cNvPr id="94" name="Picture Placeholder 54">
            <a:extLst>
              <a:ext uri="{FF2B5EF4-FFF2-40B4-BE49-F238E27FC236}">
                <a16:creationId xmlns:a16="http://schemas.microsoft.com/office/drawing/2014/main" id="{00ACC791-29E1-DAD9-7EEE-BD2E3F14138A}"/>
              </a:ext>
            </a:extLst>
          </p:cNvPr>
          <p:cNvSpPr>
            <a:spLocks noGrp="1" noChangeAspect="1"/>
          </p:cNvSpPr>
          <p:nvPr>
            <p:ph type="pic" sz="quarter" idx="30" hasCustomPrompt="1"/>
          </p:nvPr>
        </p:nvSpPr>
        <p:spPr>
          <a:xfrm>
            <a:off x="4700927" y="2057740"/>
            <a:ext cx="1188720" cy="1188720"/>
          </a:xfrm>
          <a:prstGeom prst="ellipse">
            <a:avLst/>
          </a:prstGeom>
          <a:solidFill>
            <a:schemeClr val="bg1"/>
          </a:solidFill>
          <a:ln w="25400">
            <a:solidFill>
              <a:schemeClr val="accent1"/>
            </a:solidFill>
          </a:ln>
        </p:spPr>
        <p:txBody>
          <a:bodyPr anchor="ctr"/>
          <a:lstStyle>
            <a:lvl1pPr algn="ctr">
              <a:defRPr sz="1000"/>
            </a:lvl1pPr>
          </a:lstStyle>
          <a:p>
            <a:r>
              <a:rPr lang="en-US"/>
              <a:t>Click to add image</a:t>
            </a:r>
          </a:p>
        </p:txBody>
      </p:sp>
      <p:sp>
        <p:nvSpPr>
          <p:cNvPr id="95" name="Round Same Side Corner Rectangle 94">
            <a:extLst>
              <a:ext uri="{FF2B5EF4-FFF2-40B4-BE49-F238E27FC236}">
                <a16:creationId xmlns:a16="http://schemas.microsoft.com/office/drawing/2014/main" id="{FE12AB98-262A-B5C4-8D21-9829CD3C8FA1}"/>
              </a:ext>
            </a:extLst>
          </p:cNvPr>
          <p:cNvSpPr>
            <a:spLocks/>
          </p:cNvSpPr>
          <p:nvPr userDrawn="1"/>
        </p:nvSpPr>
        <p:spPr>
          <a:xfrm rot="16200000">
            <a:off x="7711440" y="386273"/>
            <a:ext cx="1371600" cy="7589520"/>
          </a:xfrm>
          <a:prstGeom prst="round2SameRect">
            <a:avLst>
              <a:gd name="adj1" fmla="val 50000"/>
              <a:gd name="adj2" fmla="val 0"/>
            </a:avLst>
          </a:prstGeom>
          <a:solidFill>
            <a:schemeClr val="bg1">
              <a:lumMod val="95000"/>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6" name="Straight Connector 95">
            <a:extLst>
              <a:ext uri="{FF2B5EF4-FFF2-40B4-BE49-F238E27FC236}">
                <a16:creationId xmlns:a16="http://schemas.microsoft.com/office/drawing/2014/main" id="{2E62D6F4-80E8-F492-1126-2917F7A2A67C}"/>
              </a:ext>
            </a:extLst>
          </p:cNvPr>
          <p:cNvCxnSpPr>
            <a:cxnSpLocks/>
          </p:cNvCxnSpPr>
          <p:nvPr userDrawn="1"/>
        </p:nvCxnSpPr>
        <p:spPr>
          <a:xfrm>
            <a:off x="6165298" y="4282863"/>
            <a:ext cx="5536272" cy="0"/>
          </a:xfrm>
          <a:prstGeom prst="line">
            <a:avLst/>
          </a:prstGeom>
          <a:ln>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sp>
        <p:nvSpPr>
          <p:cNvPr id="97" name="Text Placeholder 44">
            <a:extLst>
              <a:ext uri="{FF2B5EF4-FFF2-40B4-BE49-F238E27FC236}">
                <a16:creationId xmlns:a16="http://schemas.microsoft.com/office/drawing/2014/main" id="{C0D28161-5B16-EAD4-C118-2221DC04536D}"/>
              </a:ext>
            </a:extLst>
          </p:cNvPr>
          <p:cNvSpPr>
            <a:spLocks noGrp="1"/>
          </p:cNvSpPr>
          <p:nvPr>
            <p:ph type="body" sz="quarter" idx="31" hasCustomPrompt="1"/>
          </p:nvPr>
        </p:nvSpPr>
        <p:spPr>
          <a:xfrm>
            <a:off x="6166438" y="3759796"/>
            <a:ext cx="5548882" cy="246221"/>
          </a:xfrm>
        </p:spPr>
        <p:txBody>
          <a:bodyPr wrap="square">
            <a:spAutoFit/>
          </a:bodyPr>
          <a:lstStyle>
            <a:lvl1pPr>
              <a:defRPr sz="1600">
                <a:solidFill>
                  <a:schemeClr val="bg1"/>
                </a:solidFill>
              </a:defRPr>
            </a:lvl1pPr>
          </a:lstStyle>
          <a:p>
            <a:pPr lvl="0"/>
            <a:r>
              <a:rPr lang="en-US"/>
              <a:t>&lt;Name&gt;  </a:t>
            </a:r>
          </a:p>
        </p:txBody>
      </p:sp>
      <p:sp>
        <p:nvSpPr>
          <p:cNvPr id="98" name="Text Placeholder 44">
            <a:extLst>
              <a:ext uri="{FF2B5EF4-FFF2-40B4-BE49-F238E27FC236}">
                <a16:creationId xmlns:a16="http://schemas.microsoft.com/office/drawing/2014/main" id="{048D87C8-F8F9-F76A-20D0-BFA646A4B41B}"/>
              </a:ext>
            </a:extLst>
          </p:cNvPr>
          <p:cNvSpPr>
            <a:spLocks noGrp="1"/>
          </p:cNvSpPr>
          <p:nvPr>
            <p:ph type="body" sz="quarter" idx="32" hasCustomPrompt="1"/>
          </p:nvPr>
        </p:nvSpPr>
        <p:spPr>
          <a:xfrm>
            <a:off x="6166438" y="4032296"/>
            <a:ext cx="5535132" cy="169277"/>
          </a:xfrm>
        </p:spPr>
        <p:txBody>
          <a:bodyPr wrap="square">
            <a:spAutoFit/>
          </a:bodyPr>
          <a:lstStyle>
            <a:lvl1pPr>
              <a:defRPr sz="1100" b="0" i="1">
                <a:solidFill>
                  <a:schemeClr val="bg1"/>
                </a:solidFill>
                <a:latin typeface="+mj-lt"/>
              </a:defRPr>
            </a:lvl1pPr>
          </a:lstStyle>
          <a:p>
            <a:pPr lvl="0"/>
            <a:r>
              <a:rPr lang="en-US"/>
              <a:t>&lt;Title&gt;</a:t>
            </a:r>
          </a:p>
        </p:txBody>
      </p:sp>
      <p:sp>
        <p:nvSpPr>
          <p:cNvPr id="99" name="Text Placeholder 44">
            <a:extLst>
              <a:ext uri="{FF2B5EF4-FFF2-40B4-BE49-F238E27FC236}">
                <a16:creationId xmlns:a16="http://schemas.microsoft.com/office/drawing/2014/main" id="{09FF66CF-5D84-EACE-56F1-4A87C44E11E9}"/>
              </a:ext>
            </a:extLst>
          </p:cNvPr>
          <p:cNvSpPr>
            <a:spLocks noGrp="1"/>
          </p:cNvSpPr>
          <p:nvPr>
            <p:ph type="body" sz="quarter" idx="33" hasCustomPrompt="1"/>
          </p:nvPr>
        </p:nvSpPr>
        <p:spPr>
          <a:xfrm>
            <a:off x="6166438" y="4354571"/>
            <a:ext cx="179363" cy="200055"/>
          </a:xfrm>
        </p:spPr>
        <p:txBody>
          <a:bodyPr wrap="square">
            <a:spAutoFit/>
          </a:bodyPr>
          <a:lstStyle>
            <a:lvl1pPr>
              <a:defRPr sz="1300">
                <a:solidFill>
                  <a:schemeClr val="bg1"/>
                </a:solidFill>
              </a:defRPr>
            </a:lvl1pPr>
          </a:lstStyle>
          <a:p>
            <a:pPr lvl="0"/>
            <a:r>
              <a:rPr lang="en-US"/>
              <a:t>P:  </a:t>
            </a:r>
          </a:p>
        </p:txBody>
      </p:sp>
      <p:sp>
        <p:nvSpPr>
          <p:cNvPr id="100" name="Text Placeholder 44">
            <a:extLst>
              <a:ext uri="{FF2B5EF4-FFF2-40B4-BE49-F238E27FC236}">
                <a16:creationId xmlns:a16="http://schemas.microsoft.com/office/drawing/2014/main" id="{C775C2F0-C09C-C510-CF48-70AFDBA8440D}"/>
              </a:ext>
            </a:extLst>
          </p:cNvPr>
          <p:cNvSpPr>
            <a:spLocks noGrp="1"/>
          </p:cNvSpPr>
          <p:nvPr>
            <p:ph type="body" sz="quarter" idx="34" hasCustomPrompt="1"/>
          </p:nvPr>
        </p:nvSpPr>
        <p:spPr>
          <a:xfrm>
            <a:off x="6380750" y="4354571"/>
            <a:ext cx="1642597" cy="200055"/>
          </a:xfrm>
        </p:spPr>
        <p:txBody>
          <a:bodyPr wrap="square">
            <a:spAutoFit/>
          </a:bodyPr>
          <a:lstStyle>
            <a:lvl1pPr>
              <a:defRPr sz="1300" b="0">
                <a:solidFill>
                  <a:schemeClr val="bg1"/>
                </a:solidFill>
              </a:defRPr>
            </a:lvl1pPr>
          </a:lstStyle>
          <a:p>
            <a:pPr lvl="0"/>
            <a:r>
              <a:rPr lang="en-US"/>
              <a:t>&lt;000-000-0000&gt;</a:t>
            </a:r>
          </a:p>
        </p:txBody>
      </p:sp>
      <p:sp>
        <p:nvSpPr>
          <p:cNvPr id="101" name="Text Placeholder 44">
            <a:extLst>
              <a:ext uri="{FF2B5EF4-FFF2-40B4-BE49-F238E27FC236}">
                <a16:creationId xmlns:a16="http://schemas.microsoft.com/office/drawing/2014/main" id="{9F3569AE-A3DE-FDF8-0A02-3B29678A4DF2}"/>
              </a:ext>
            </a:extLst>
          </p:cNvPr>
          <p:cNvSpPr>
            <a:spLocks noGrp="1"/>
          </p:cNvSpPr>
          <p:nvPr>
            <p:ph type="body" sz="quarter" idx="35" hasCustomPrompt="1"/>
          </p:nvPr>
        </p:nvSpPr>
        <p:spPr>
          <a:xfrm>
            <a:off x="8095250" y="4354571"/>
            <a:ext cx="179363" cy="200055"/>
          </a:xfrm>
        </p:spPr>
        <p:txBody>
          <a:bodyPr wrap="square">
            <a:spAutoFit/>
          </a:bodyPr>
          <a:lstStyle>
            <a:lvl1pPr>
              <a:defRPr sz="1300">
                <a:solidFill>
                  <a:schemeClr val="bg1"/>
                </a:solidFill>
              </a:defRPr>
            </a:lvl1pPr>
          </a:lstStyle>
          <a:p>
            <a:pPr lvl="0"/>
            <a:r>
              <a:rPr lang="en-US"/>
              <a:t>E:  </a:t>
            </a:r>
          </a:p>
        </p:txBody>
      </p:sp>
      <p:sp>
        <p:nvSpPr>
          <p:cNvPr id="102" name="Text Placeholder 44">
            <a:extLst>
              <a:ext uri="{FF2B5EF4-FFF2-40B4-BE49-F238E27FC236}">
                <a16:creationId xmlns:a16="http://schemas.microsoft.com/office/drawing/2014/main" id="{FDBD7687-883E-8225-FC0A-BECCD34C8F47}"/>
              </a:ext>
            </a:extLst>
          </p:cNvPr>
          <p:cNvSpPr>
            <a:spLocks noGrp="1"/>
          </p:cNvSpPr>
          <p:nvPr>
            <p:ph type="body" sz="quarter" idx="36" hasCustomPrompt="1"/>
          </p:nvPr>
        </p:nvSpPr>
        <p:spPr>
          <a:xfrm>
            <a:off x="8309561" y="4354571"/>
            <a:ext cx="3398883" cy="200055"/>
          </a:xfrm>
        </p:spPr>
        <p:txBody>
          <a:bodyPr wrap="square">
            <a:spAutoFit/>
          </a:bodyPr>
          <a:lstStyle>
            <a:lvl1pPr>
              <a:defRPr sz="1300" b="0">
                <a:solidFill>
                  <a:schemeClr val="bg1"/>
                </a:solidFill>
              </a:defRPr>
            </a:lvl1pPr>
          </a:lstStyle>
          <a:p>
            <a:pPr lvl="0"/>
            <a:r>
              <a:rPr lang="en-US"/>
              <a:t>&lt;Email Address&gt;</a:t>
            </a:r>
          </a:p>
        </p:txBody>
      </p:sp>
      <p:sp>
        <p:nvSpPr>
          <p:cNvPr id="103" name="Picture Placeholder 54">
            <a:extLst>
              <a:ext uri="{FF2B5EF4-FFF2-40B4-BE49-F238E27FC236}">
                <a16:creationId xmlns:a16="http://schemas.microsoft.com/office/drawing/2014/main" id="{53718510-B6DD-5889-EF94-32CB6863C8DC}"/>
              </a:ext>
            </a:extLst>
          </p:cNvPr>
          <p:cNvSpPr>
            <a:spLocks noGrp="1" noChangeAspect="1"/>
          </p:cNvSpPr>
          <p:nvPr>
            <p:ph type="pic" sz="quarter" idx="37" hasCustomPrompt="1"/>
          </p:nvPr>
        </p:nvSpPr>
        <p:spPr>
          <a:xfrm>
            <a:off x="4700927" y="3586673"/>
            <a:ext cx="1188720" cy="1188720"/>
          </a:xfrm>
          <a:prstGeom prst="ellipse">
            <a:avLst/>
          </a:prstGeom>
          <a:solidFill>
            <a:schemeClr val="bg1"/>
          </a:solidFill>
          <a:ln w="25400">
            <a:solidFill>
              <a:schemeClr val="accent1"/>
            </a:solidFill>
          </a:ln>
        </p:spPr>
        <p:txBody>
          <a:bodyPr anchor="ctr"/>
          <a:lstStyle>
            <a:lvl1pPr algn="ctr">
              <a:defRPr sz="1000"/>
            </a:lvl1pPr>
          </a:lstStyle>
          <a:p>
            <a:r>
              <a:rPr lang="en-US"/>
              <a:t>Click to add image</a:t>
            </a:r>
          </a:p>
        </p:txBody>
      </p:sp>
      <p:sp>
        <p:nvSpPr>
          <p:cNvPr id="104" name="Round Same Side Corner Rectangle 103">
            <a:extLst>
              <a:ext uri="{FF2B5EF4-FFF2-40B4-BE49-F238E27FC236}">
                <a16:creationId xmlns:a16="http://schemas.microsoft.com/office/drawing/2014/main" id="{1D825222-A47D-39F4-798C-CB8DE6D9562B}"/>
              </a:ext>
            </a:extLst>
          </p:cNvPr>
          <p:cNvSpPr>
            <a:spLocks/>
          </p:cNvSpPr>
          <p:nvPr userDrawn="1"/>
        </p:nvSpPr>
        <p:spPr>
          <a:xfrm rot="16200000">
            <a:off x="7711440" y="1915365"/>
            <a:ext cx="1371600" cy="7589520"/>
          </a:xfrm>
          <a:prstGeom prst="round2SameRect">
            <a:avLst>
              <a:gd name="adj1" fmla="val 50000"/>
              <a:gd name="adj2" fmla="val 0"/>
            </a:avLst>
          </a:prstGeom>
          <a:solidFill>
            <a:schemeClr val="bg1">
              <a:lumMod val="95000"/>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5" name="Straight Connector 104">
            <a:extLst>
              <a:ext uri="{FF2B5EF4-FFF2-40B4-BE49-F238E27FC236}">
                <a16:creationId xmlns:a16="http://schemas.microsoft.com/office/drawing/2014/main" id="{0D9C0736-BF75-3B41-4675-586183FEADF6}"/>
              </a:ext>
            </a:extLst>
          </p:cNvPr>
          <p:cNvCxnSpPr>
            <a:cxnSpLocks/>
          </p:cNvCxnSpPr>
          <p:nvPr userDrawn="1"/>
        </p:nvCxnSpPr>
        <p:spPr>
          <a:xfrm>
            <a:off x="6165298" y="5811955"/>
            <a:ext cx="5536272" cy="0"/>
          </a:xfrm>
          <a:prstGeom prst="line">
            <a:avLst/>
          </a:prstGeom>
          <a:ln>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sp>
        <p:nvSpPr>
          <p:cNvPr id="106" name="Text Placeholder 44">
            <a:extLst>
              <a:ext uri="{FF2B5EF4-FFF2-40B4-BE49-F238E27FC236}">
                <a16:creationId xmlns:a16="http://schemas.microsoft.com/office/drawing/2014/main" id="{1643F4EC-4D8E-E629-4DA3-42956495E861}"/>
              </a:ext>
            </a:extLst>
          </p:cNvPr>
          <p:cNvSpPr>
            <a:spLocks noGrp="1"/>
          </p:cNvSpPr>
          <p:nvPr>
            <p:ph type="body" sz="quarter" idx="38" hasCustomPrompt="1"/>
          </p:nvPr>
        </p:nvSpPr>
        <p:spPr>
          <a:xfrm>
            <a:off x="6166438" y="5288888"/>
            <a:ext cx="5548882" cy="246221"/>
          </a:xfrm>
        </p:spPr>
        <p:txBody>
          <a:bodyPr wrap="square">
            <a:spAutoFit/>
          </a:bodyPr>
          <a:lstStyle>
            <a:lvl1pPr>
              <a:defRPr sz="1600">
                <a:solidFill>
                  <a:schemeClr val="bg1"/>
                </a:solidFill>
              </a:defRPr>
            </a:lvl1pPr>
          </a:lstStyle>
          <a:p>
            <a:pPr lvl="0"/>
            <a:r>
              <a:rPr lang="en-US"/>
              <a:t>&lt;Name&gt;  </a:t>
            </a:r>
          </a:p>
        </p:txBody>
      </p:sp>
      <p:sp>
        <p:nvSpPr>
          <p:cNvPr id="107" name="Text Placeholder 44">
            <a:extLst>
              <a:ext uri="{FF2B5EF4-FFF2-40B4-BE49-F238E27FC236}">
                <a16:creationId xmlns:a16="http://schemas.microsoft.com/office/drawing/2014/main" id="{C570093D-1515-9DB9-6837-835097D126F6}"/>
              </a:ext>
            </a:extLst>
          </p:cNvPr>
          <p:cNvSpPr>
            <a:spLocks noGrp="1"/>
          </p:cNvSpPr>
          <p:nvPr>
            <p:ph type="body" sz="quarter" idx="39" hasCustomPrompt="1"/>
          </p:nvPr>
        </p:nvSpPr>
        <p:spPr>
          <a:xfrm>
            <a:off x="6166438" y="5561388"/>
            <a:ext cx="5535132" cy="169277"/>
          </a:xfrm>
        </p:spPr>
        <p:txBody>
          <a:bodyPr wrap="square">
            <a:spAutoFit/>
          </a:bodyPr>
          <a:lstStyle>
            <a:lvl1pPr>
              <a:defRPr sz="1100" b="0" i="1">
                <a:solidFill>
                  <a:schemeClr val="bg1"/>
                </a:solidFill>
                <a:latin typeface="+mj-lt"/>
              </a:defRPr>
            </a:lvl1pPr>
          </a:lstStyle>
          <a:p>
            <a:pPr lvl="0"/>
            <a:r>
              <a:rPr lang="en-US"/>
              <a:t>&lt;Title&gt;</a:t>
            </a:r>
          </a:p>
        </p:txBody>
      </p:sp>
      <p:sp>
        <p:nvSpPr>
          <p:cNvPr id="108" name="Text Placeholder 44">
            <a:extLst>
              <a:ext uri="{FF2B5EF4-FFF2-40B4-BE49-F238E27FC236}">
                <a16:creationId xmlns:a16="http://schemas.microsoft.com/office/drawing/2014/main" id="{11652A28-E65F-0D1E-7C8F-6DA56EA91701}"/>
              </a:ext>
            </a:extLst>
          </p:cNvPr>
          <p:cNvSpPr>
            <a:spLocks noGrp="1"/>
          </p:cNvSpPr>
          <p:nvPr>
            <p:ph type="body" sz="quarter" idx="40" hasCustomPrompt="1"/>
          </p:nvPr>
        </p:nvSpPr>
        <p:spPr>
          <a:xfrm>
            <a:off x="6166438" y="5883663"/>
            <a:ext cx="179363" cy="200055"/>
          </a:xfrm>
        </p:spPr>
        <p:txBody>
          <a:bodyPr wrap="square">
            <a:spAutoFit/>
          </a:bodyPr>
          <a:lstStyle>
            <a:lvl1pPr>
              <a:defRPr sz="1300">
                <a:solidFill>
                  <a:schemeClr val="bg1"/>
                </a:solidFill>
              </a:defRPr>
            </a:lvl1pPr>
          </a:lstStyle>
          <a:p>
            <a:pPr lvl="0"/>
            <a:r>
              <a:rPr lang="en-US"/>
              <a:t>P:  </a:t>
            </a:r>
          </a:p>
        </p:txBody>
      </p:sp>
      <p:sp>
        <p:nvSpPr>
          <p:cNvPr id="109" name="Text Placeholder 44">
            <a:extLst>
              <a:ext uri="{FF2B5EF4-FFF2-40B4-BE49-F238E27FC236}">
                <a16:creationId xmlns:a16="http://schemas.microsoft.com/office/drawing/2014/main" id="{B524EE2C-F3CE-1B5C-9967-AA8F52A36E24}"/>
              </a:ext>
            </a:extLst>
          </p:cNvPr>
          <p:cNvSpPr>
            <a:spLocks noGrp="1"/>
          </p:cNvSpPr>
          <p:nvPr>
            <p:ph type="body" sz="quarter" idx="41" hasCustomPrompt="1"/>
          </p:nvPr>
        </p:nvSpPr>
        <p:spPr>
          <a:xfrm>
            <a:off x="6380750" y="5883663"/>
            <a:ext cx="1642597" cy="200055"/>
          </a:xfrm>
        </p:spPr>
        <p:txBody>
          <a:bodyPr wrap="square">
            <a:spAutoFit/>
          </a:bodyPr>
          <a:lstStyle>
            <a:lvl1pPr>
              <a:defRPr sz="1300" b="0">
                <a:solidFill>
                  <a:schemeClr val="bg1"/>
                </a:solidFill>
              </a:defRPr>
            </a:lvl1pPr>
          </a:lstStyle>
          <a:p>
            <a:pPr lvl="0"/>
            <a:r>
              <a:rPr lang="en-US"/>
              <a:t>&lt;000-000-0000&gt;</a:t>
            </a:r>
          </a:p>
        </p:txBody>
      </p:sp>
      <p:sp>
        <p:nvSpPr>
          <p:cNvPr id="110" name="Text Placeholder 44">
            <a:extLst>
              <a:ext uri="{FF2B5EF4-FFF2-40B4-BE49-F238E27FC236}">
                <a16:creationId xmlns:a16="http://schemas.microsoft.com/office/drawing/2014/main" id="{F971B5D7-744C-9EA4-3D67-613F1D658A11}"/>
              </a:ext>
            </a:extLst>
          </p:cNvPr>
          <p:cNvSpPr>
            <a:spLocks noGrp="1"/>
          </p:cNvSpPr>
          <p:nvPr>
            <p:ph type="body" sz="quarter" idx="42" hasCustomPrompt="1"/>
          </p:nvPr>
        </p:nvSpPr>
        <p:spPr>
          <a:xfrm>
            <a:off x="8095250" y="5883663"/>
            <a:ext cx="179363" cy="200055"/>
          </a:xfrm>
        </p:spPr>
        <p:txBody>
          <a:bodyPr wrap="square">
            <a:spAutoFit/>
          </a:bodyPr>
          <a:lstStyle>
            <a:lvl1pPr>
              <a:defRPr sz="1300">
                <a:solidFill>
                  <a:schemeClr val="bg1"/>
                </a:solidFill>
              </a:defRPr>
            </a:lvl1pPr>
          </a:lstStyle>
          <a:p>
            <a:pPr lvl="0"/>
            <a:r>
              <a:rPr lang="en-US"/>
              <a:t>E:  </a:t>
            </a:r>
          </a:p>
        </p:txBody>
      </p:sp>
      <p:sp>
        <p:nvSpPr>
          <p:cNvPr id="111" name="Text Placeholder 44">
            <a:extLst>
              <a:ext uri="{FF2B5EF4-FFF2-40B4-BE49-F238E27FC236}">
                <a16:creationId xmlns:a16="http://schemas.microsoft.com/office/drawing/2014/main" id="{72DE24F9-FBEF-9857-3A54-414C17A3818F}"/>
              </a:ext>
            </a:extLst>
          </p:cNvPr>
          <p:cNvSpPr>
            <a:spLocks noGrp="1"/>
          </p:cNvSpPr>
          <p:nvPr>
            <p:ph type="body" sz="quarter" idx="43" hasCustomPrompt="1"/>
          </p:nvPr>
        </p:nvSpPr>
        <p:spPr>
          <a:xfrm>
            <a:off x="8309561" y="5883663"/>
            <a:ext cx="3398883" cy="200055"/>
          </a:xfrm>
        </p:spPr>
        <p:txBody>
          <a:bodyPr wrap="square">
            <a:spAutoFit/>
          </a:bodyPr>
          <a:lstStyle>
            <a:lvl1pPr>
              <a:defRPr sz="1300" b="0">
                <a:solidFill>
                  <a:schemeClr val="bg1"/>
                </a:solidFill>
              </a:defRPr>
            </a:lvl1pPr>
          </a:lstStyle>
          <a:p>
            <a:pPr lvl="0"/>
            <a:r>
              <a:rPr lang="en-US"/>
              <a:t>&lt;Email Address&gt;</a:t>
            </a:r>
          </a:p>
        </p:txBody>
      </p:sp>
      <p:sp>
        <p:nvSpPr>
          <p:cNvPr id="112" name="Picture Placeholder 54">
            <a:extLst>
              <a:ext uri="{FF2B5EF4-FFF2-40B4-BE49-F238E27FC236}">
                <a16:creationId xmlns:a16="http://schemas.microsoft.com/office/drawing/2014/main" id="{4B88A5B7-4FDD-54D7-7252-06ED887F2E82}"/>
              </a:ext>
            </a:extLst>
          </p:cNvPr>
          <p:cNvSpPr>
            <a:spLocks noGrp="1" noChangeAspect="1"/>
          </p:cNvSpPr>
          <p:nvPr>
            <p:ph type="pic" sz="quarter" idx="44" hasCustomPrompt="1"/>
          </p:nvPr>
        </p:nvSpPr>
        <p:spPr>
          <a:xfrm>
            <a:off x="4700927" y="5115765"/>
            <a:ext cx="1188720" cy="1188720"/>
          </a:xfrm>
          <a:prstGeom prst="ellipse">
            <a:avLst/>
          </a:prstGeom>
          <a:solidFill>
            <a:schemeClr val="bg1"/>
          </a:solidFill>
          <a:ln w="25400">
            <a:solidFill>
              <a:schemeClr val="accent1"/>
            </a:solidFill>
          </a:ln>
        </p:spPr>
        <p:txBody>
          <a:bodyPr anchor="ctr"/>
          <a:lstStyle>
            <a:lvl1pPr algn="ctr">
              <a:defRPr sz="1000"/>
            </a:lvl1pPr>
          </a:lstStyle>
          <a:p>
            <a:r>
              <a:rPr lang="en-US"/>
              <a:t>Click to add image</a:t>
            </a:r>
          </a:p>
        </p:txBody>
      </p:sp>
      <p:pic>
        <p:nvPicPr>
          <p:cNvPr id="2" name="Graphic 1">
            <a:extLst>
              <a:ext uri="{FF2B5EF4-FFF2-40B4-BE49-F238E27FC236}">
                <a16:creationId xmlns:a16="http://schemas.microsoft.com/office/drawing/2014/main" id="{5125696A-5B0B-F245-ADCF-AAB2F2FF0CC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48312" y="5948706"/>
            <a:ext cx="1036214" cy="452094"/>
          </a:xfrm>
          <a:prstGeom prst="rect">
            <a:avLst/>
          </a:prstGeom>
        </p:spPr>
      </p:pic>
    </p:spTree>
    <p:extLst>
      <p:ext uri="{BB962C8B-B14F-4D97-AF65-F5344CB8AC3E}">
        <p14:creationId xmlns:p14="http://schemas.microsoft.com/office/powerpoint/2010/main" val="88985745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942873F-440B-FB09-A1DF-168CB3D6445A}"/>
              </a:ext>
            </a:extLst>
          </p:cNvPr>
          <p:cNvSpPr/>
          <p:nvPr userDrawn="1"/>
        </p:nvSpPr>
        <p:spPr>
          <a:xfrm>
            <a:off x="0" y="0"/>
            <a:ext cx="12192000" cy="6857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Graphic 1">
            <a:extLst>
              <a:ext uri="{FF2B5EF4-FFF2-40B4-BE49-F238E27FC236}">
                <a16:creationId xmlns:a16="http://schemas.microsoft.com/office/drawing/2014/main" id="{DA10C6E8-7D8F-559C-7452-5B944B1A688D}"/>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10762488" y="462306"/>
            <a:ext cx="1036214" cy="452093"/>
          </a:xfrm>
          <a:prstGeom prst="rect">
            <a:avLst/>
          </a:prstGeom>
        </p:spPr>
      </p:pic>
      <p:sp>
        <p:nvSpPr>
          <p:cNvPr id="62" name="Title 6">
            <a:extLst>
              <a:ext uri="{FF2B5EF4-FFF2-40B4-BE49-F238E27FC236}">
                <a16:creationId xmlns:a16="http://schemas.microsoft.com/office/drawing/2014/main" id="{3DC84296-3CE3-D763-2403-0709AD5B55A2}"/>
              </a:ext>
            </a:extLst>
          </p:cNvPr>
          <p:cNvSpPr>
            <a:spLocks noGrp="1"/>
          </p:cNvSpPr>
          <p:nvPr>
            <p:ph type="title" hasCustomPrompt="1"/>
          </p:nvPr>
        </p:nvSpPr>
        <p:spPr>
          <a:xfrm>
            <a:off x="456890" y="2378215"/>
            <a:ext cx="10121340" cy="846386"/>
          </a:xfrm>
        </p:spPr>
        <p:txBody>
          <a:bodyPr wrap="square" tIns="45720">
            <a:spAutoFit/>
          </a:bodyPr>
          <a:lstStyle>
            <a:lvl1pPr>
              <a:lnSpc>
                <a:spcPct val="100000"/>
              </a:lnSpc>
              <a:defRPr sz="5200" b="1" i="0">
                <a:solidFill>
                  <a:schemeClr val="bg1"/>
                </a:solidFill>
                <a:latin typeface="+mn-lt"/>
              </a:defRPr>
            </a:lvl1pPr>
          </a:lstStyle>
          <a:p>
            <a:r>
              <a:rPr lang="en-US"/>
              <a:t>Thank You!</a:t>
            </a:r>
          </a:p>
        </p:txBody>
      </p:sp>
      <p:sp>
        <p:nvSpPr>
          <p:cNvPr id="63" name="Text Placeholder 8">
            <a:extLst>
              <a:ext uri="{FF2B5EF4-FFF2-40B4-BE49-F238E27FC236}">
                <a16:creationId xmlns:a16="http://schemas.microsoft.com/office/drawing/2014/main" id="{B70CD1A5-9B52-559C-425E-5FBBFB16B684}"/>
              </a:ext>
            </a:extLst>
          </p:cNvPr>
          <p:cNvSpPr>
            <a:spLocks noGrp="1"/>
          </p:cNvSpPr>
          <p:nvPr>
            <p:ph type="body" sz="quarter" idx="16" hasCustomPrompt="1"/>
          </p:nvPr>
        </p:nvSpPr>
        <p:spPr>
          <a:xfrm>
            <a:off x="456889" y="3333839"/>
            <a:ext cx="10121339" cy="276999"/>
          </a:xfrm>
        </p:spPr>
        <p:txBody>
          <a:bodyPr>
            <a:spAutoFit/>
          </a:bodyPr>
          <a:lstStyle>
            <a:lvl1pPr marL="0" indent="0">
              <a:lnSpc>
                <a:spcPct val="100000"/>
              </a:lnSpc>
              <a:buNone/>
              <a:defRPr sz="1800" b="1">
                <a:solidFill>
                  <a:schemeClr val="bg1"/>
                </a:solidFill>
                <a:latin typeface="+mn-lt"/>
              </a:defRPr>
            </a:lvl1pPr>
          </a:lstStyle>
          <a:p>
            <a:pPr lvl="0"/>
            <a:r>
              <a:rPr lang="en-US"/>
              <a:t>Click to edit text</a:t>
            </a:r>
          </a:p>
        </p:txBody>
      </p:sp>
      <p:cxnSp>
        <p:nvCxnSpPr>
          <p:cNvPr id="64" name="Straight Connector 63">
            <a:extLst>
              <a:ext uri="{FF2B5EF4-FFF2-40B4-BE49-F238E27FC236}">
                <a16:creationId xmlns:a16="http://schemas.microsoft.com/office/drawing/2014/main" id="{38915503-E99D-2EED-B3DA-3E6CCB793C0D}"/>
              </a:ext>
            </a:extLst>
          </p:cNvPr>
          <p:cNvCxnSpPr/>
          <p:nvPr userDrawn="1"/>
        </p:nvCxnSpPr>
        <p:spPr>
          <a:xfrm>
            <a:off x="457199" y="2468158"/>
            <a:ext cx="914400"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347BE6D1-D705-8A69-F265-AEC8E9E83B8F}"/>
              </a:ext>
            </a:extLst>
          </p:cNvPr>
          <p:cNvSpPr/>
          <p:nvPr userDrawn="1"/>
        </p:nvSpPr>
        <p:spPr>
          <a:xfrm>
            <a:off x="1" y="6299614"/>
            <a:ext cx="11388220" cy="27432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8117790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224830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16609D0E-6103-50BC-2ECC-B94201E4D7DB}"/>
              </a:ext>
            </a:extLst>
          </p:cNvPr>
          <p:cNvSpPr/>
          <p:nvPr userDrawn="1"/>
        </p:nvSpPr>
        <p:spPr>
          <a:xfrm>
            <a:off x="4400120" y="1645920"/>
            <a:ext cx="7791880" cy="411480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Picture Placeholder 7">
            <a:extLst>
              <a:ext uri="{FF2B5EF4-FFF2-40B4-BE49-F238E27FC236}">
                <a16:creationId xmlns:a16="http://schemas.microsoft.com/office/drawing/2014/main" id="{2A2B82BA-41ED-00F3-E2D2-E6F637E05B02}"/>
              </a:ext>
            </a:extLst>
          </p:cNvPr>
          <p:cNvSpPr>
            <a:spLocks noGrp="1"/>
          </p:cNvSpPr>
          <p:nvPr>
            <p:ph type="pic" sz="quarter" idx="13"/>
          </p:nvPr>
        </p:nvSpPr>
        <p:spPr>
          <a:xfrm>
            <a:off x="0" y="1645920"/>
            <a:ext cx="4389120" cy="4114800"/>
          </a:xfrm>
          <a:solidFill>
            <a:schemeClr val="bg1">
              <a:lumMod val="85000"/>
            </a:schemeClr>
          </a:solidFill>
        </p:spPr>
        <p:txBody>
          <a:bodyPr lIns="274320" tIns="182880" rIns="0" anchor="ctr"/>
          <a:lstStyle>
            <a:lvl1pPr marL="0" indent="0" algn="ctr">
              <a:buNone/>
              <a:defRPr sz="1000">
                <a:solidFill>
                  <a:schemeClr val="bg1"/>
                </a:solidFill>
              </a:defRPr>
            </a:lvl1pPr>
          </a:lstStyle>
          <a:p>
            <a:r>
              <a:rPr lang="en-US"/>
              <a:t>Click icon to add picture</a:t>
            </a:r>
          </a:p>
        </p:txBody>
      </p:sp>
      <p:pic>
        <p:nvPicPr>
          <p:cNvPr id="10" name="Picture 9">
            <a:extLst>
              <a:ext uri="{FF2B5EF4-FFF2-40B4-BE49-F238E27FC236}">
                <a16:creationId xmlns:a16="http://schemas.microsoft.com/office/drawing/2014/main" id="{E91556EB-9B13-3039-FE38-399B2661D3A5}"/>
              </a:ext>
            </a:extLst>
          </p:cNvPr>
          <p:cNvPicPr>
            <a:picLocks noChangeAspect="1"/>
          </p:cNvPicPr>
          <p:nvPr userDrawn="1"/>
        </p:nvPicPr>
        <p:blipFill>
          <a:blip r:embed="rId2"/>
          <a:stretch>
            <a:fillRect/>
          </a:stretch>
        </p:blipFill>
        <p:spPr>
          <a:xfrm>
            <a:off x="11504450" y="5987401"/>
            <a:ext cx="102870" cy="45720"/>
          </a:xfrm>
          <a:prstGeom prst="rect">
            <a:avLst/>
          </a:prstGeom>
        </p:spPr>
      </p:pic>
      <p:pic>
        <p:nvPicPr>
          <p:cNvPr id="12" name="Graphic 11">
            <a:extLst>
              <a:ext uri="{FF2B5EF4-FFF2-40B4-BE49-F238E27FC236}">
                <a16:creationId xmlns:a16="http://schemas.microsoft.com/office/drawing/2014/main" id="{625666E0-FA5F-BD9F-6458-264E03010E3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762488" y="462306"/>
            <a:ext cx="1036214" cy="452094"/>
          </a:xfrm>
          <a:prstGeom prst="rect">
            <a:avLst/>
          </a:prstGeom>
        </p:spPr>
      </p:pic>
      <p:sp>
        <p:nvSpPr>
          <p:cNvPr id="15" name="Title 6">
            <a:extLst>
              <a:ext uri="{FF2B5EF4-FFF2-40B4-BE49-F238E27FC236}">
                <a16:creationId xmlns:a16="http://schemas.microsoft.com/office/drawing/2014/main" id="{86454EDF-A0DD-7D72-4D28-39C42B7A821B}"/>
              </a:ext>
            </a:extLst>
          </p:cNvPr>
          <p:cNvSpPr>
            <a:spLocks noGrp="1"/>
          </p:cNvSpPr>
          <p:nvPr userDrawn="1">
            <p:ph type="title" hasCustomPrompt="1"/>
          </p:nvPr>
        </p:nvSpPr>
        <p:spPr>
          <a:xfrm>
            <a:off x="456890" y="457200"/>
            <a:ext cx="10121340" cy="415498"/>
          </a:xfrm>
        </p:spPr>
        <p:txBody>
          <a:bodyPr wrap="square" tIns="45720">
            <a:spAutoFit/>
          </a:bodyPr>
          <a:lstStyle>
            <a:lvl1pPr>
              <a:lnSpc>
                <a:spcPct val="100000"/>
              </a:lnSpc>
              <a:defRPr sz="2400" b="1" i="0">
                <a:solidFill>
                  <a:schemeClr val="accent1"/>
                </a:solidFill>
                <a:latin typeface="+mn-lt"/>
              </a:defRPr>
            </a:lvl1pPr>
          </a:lstStyle>
          <a:p>
            <a:r>
              <a:rPr lang="en-US"/>
              <a:t>Click to edit master title style</a:t>
            </a:r>
          </a:p>
        </p:txBody>
      </p:sp>
      <p:sp>
        <p:nvSpPr>
          <p:cNvPr id="16" name="Text Placeholder 8">
            <a:extLst>
              <a:ext uri="{FF2B5EF4-FFF2-40B4-BE49-F238E27FC236}">
                <a16:creationId xmlns:a16="http://schemas.microsoft.com/office/drawing/2014/main" id="{02B20EC5-5D6E-E608-79AB-318E43976023}"/>
              </a:ext>
            </a:extLst>
          </p:cNvPr>
          <p:cNvSpPr>
            <a:spLocks noGrp="1"/>
          </p:cNvSpPr>
          <p:nvPr userDrawn="1">
            <p:ph type="body" sz="quarter" idx="16" hasCustomPrompt="1"/>
          </p:nvPr>
        </p:nvSpPr>
        <p:spPr>
          <a:xfrm>
            <a:off x="456889" y="914400"/>
            <a:ext cx="10121339" cy="198370"/>
          </a:xfrm>
        </p:spPr>
        <p:txBody>
          <a:bodyPr/>
          <a:lstStyle>
            <a:lvl1pPr marL="0" indent="0">
              <a:lnSpc>
                <a:spcPct val="100000"/>
              </a:lnSpc>
              <a:buNone/>
              <a:defRPr sz="1500" b="1">
                <a:solidFill>
                  <a:srgbClr val="000000"/>
                </a:solidFill>
                <a:latin typeface="+mn-lt"/>
              </a:defRPr>
            </a:lvl1pPr>
          </a:lstStyle>
          <a:p>
            <a:pPr lvl="0"/>
            <a:r>
              <a:rPr lang="en-US"/>
              <a:t>Click to edit text</a:t>
            </a:r>
          </a:p>
        </p:txBody>
      </p:sp>
      <p:cxnSp>
        <p:nvCxnSpPr>
          <p:cNvPr id="20" name="Straight Connector 19">
            <a:extLst>
              <a:ext uri="{FF2B5EF4-FFF2-40B4-BE49-F238E27FC236}">
                <a16:creationId xmlns:a16="http://schemas.microsoft.com/office/drawing/2014/main" id="{F9F07E40-7380-8329-121E-5FE661FCFFF7}"/>
              </a:ext>
            </a:extLst>
          </p:cNvPr>
          <p:cNvCxnSpPr/>
          <p:nvPr userDrawn="1"/>
        </p:nvCxnSpPr>
        <p:spPr>
          <a:xfrm>
            <a:off x="457199" y="457202"/>
            <a:ext cx="914400"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1" name="Footer Placeholder 4">
            <a:extLst>
              <a:ext uri="{FF2B5EF4-FFF2-40B4-BE49-F238E27FC236}">
                <a16:creationId xmlns:a16="http://schemas.microsoft.com/office/drawing/2014/main" id="{980058C4-7659-3AAD-A84B-AC5FB71100D4}"/>
              </a:ext>
            </a:extLst>
          </p:cNvPr>
          <p:cNvSpPr>
            <a:spLocks noGrp="1"/>
          </p:cNvSpPr>
          <p:nvPr userDrawn="1">
            <p:ph type="ftr" sz="quarter" idx="11"/>
          </p:nvPr>
        </p:nvSpPr>
        <p:spPr>
          <a:xfrm>
            <a:off x="456890" y="5775157"/>
            <a:ext cx="10835324" cy="439703"/>
          </a:xfrm>
          <a:prstGeom prst="rect">
            <a:avLst/>
          </a:prstGeom>
        </p:spPr>
        <p:txBody>
          <a:bodyPr lIns="0" bIns="0" anchor="b">
            <a:noAutofit/>
          </a:bodyPr>
          <a:lstStyle>
            <a:lvl1pPr marL="137160" indent="-137160" algn="l" defTabSz="914400" rtl="0" eaLnBrk="1" latinLnBrk="0" hangingPunct="1">
              <a:buFont typeface="+mj-lt"/>
              <a:buAutoNum type="arabicParenR"/>
              <a:defRPr lang="en-US" sz="700" kern="1200" smtClean="0">
                <a:solidFill>
                  <a:schemeClr val="tx1"/>
                </a:solidFill>
                <a:latin typeface="+mj-lt"/>
                <a:ea typeface="+mn-ea"/>
                <a:cs typeface="+mn-cs"/>
              </a:defRPr>
            </a:lvl1pPr>
          </a:lstStyle>
          <a:p>
            <a:r>
              <a:rPr lang="en-US"/>
              <a:t>Sample Footer Text</a:t>
            </a:r>
          </a:p>
        </p:txBody>
      </p:sp>
      <p:sp>
        <p:nvSpPr>
          <p:cNvPr id="22" name="Content Placeholder 3">
            <a:extLst>
              <a:ext uri="{FF2B5EF4-FFF2-40B4-BE49-F238E27FC236}">
                <a16:creationId xmlns:a16="http://schemas.microsoft.com/office/drawing/2014/main" id="{A4AE86AC-E9B8-4758-7B63-0D170C9597BC}"/>
              </a:ext>
            </a:extLst>
          </p:cNvPr>
          <p:cNvSpPr>
            <a:spLocks noGrp="1"/>
          </p:cNvSpPr>
          <p:nvPr userDrawn="1">
            <p:ph sz="half" idx="20" hasCustomPrompt="1"/>
          </p:nvPr>
        </p:nvSpPr>
        <p:spPr>
          <a:xfrm>
            <a:off x="4754880" y="2011680"/>
            <a:ext cx="6949440" cy="3749039"/>
          </a:xfrm>
        </p:spPr>
        <p:txBody>
          <a:bodyPr tIns="45720">
            <a:noAutofit/>
          </a:bodyPr>
          <a:lstStyle>
            <a:lvl1pPr>
              <a:defRPr lang="en-US" sz="1400" b="1" kern="1200" baseline="0" dirty="0">
                <a:solidFill>
                  <a:schemeClr val="tx1"/>
                </a:solidFill>
                <a:latin typeface="Arial Nova" panose="020B0504020202020204" pitchFamily="34" charset="0"/>
                <a:ea typeface="+mn-ea"/>
                <a:cs typeface="Arial" panose="020B0604020202020204" pitchFamily="34" charset="0"/>
              </a:defRPr>
            </a:lvl1pPr>
            <a:lvl2pPr>
              <a:defRPr lang="en-US" sz="1400" kern="1200" baseline="0" dirty="0">
                <a:solidFill>
                  <a:schemeClr val="tx1"/>
                </a:solidFill>
                <a:latin typeface="Arial Nova Light" panose="020F0302020204030204" pitchFamily="34" charset="0"/>
                <a:ea typeface="+mn-ea"/>
                <a:cs typeface="Arial Nova Light" panose="020F0302020204030204" pitchFamily="34" charset="0"/>
              </a:defRPr>
            </a:lvl2pPr>
            <a:lvl3pPr marL="137160" indent="-137160">
              <a:defRPr lang="en-US" sz="1400" kern="1200" baseline="0" dirty="0">
                <a:solidFill>
                  <a:schemeClr val="tx1"/>
                </a:solidFill>
                <a:latin typeface="Arial Nova Light" panose="020F0302020204030204" pitchFamily="34" charset="0"/>
                <a:ea typeface="+mn-ea"/>
                <a:cs typeface="Arial Nova Light" panose="020F0302020204030204" pitchFamily="34" charset="0"/>
              </a:defRPr>
            </a:lvl3pPr>
            <a:lvl4pPr marL="320040" indent="-137160">
              <a:defRPr lang="en-US" sz="1200" kern="1200" baseline="0" dirty="0">
                <a:solidFill>
                  <a:schemeClr val="tx1"/>
                </a:solidFill>
                <a:latin typeface="Arial Nova Light" panose="020B0304020202020204" pitchFamily="34" charset="0"/>
                <a:ea typeface="+mn-ea"/>
                <a:cs typeface="+mn-cs"/>
              </a:defRPr>
            </a:lvl4pPr>
            <a:lvl5pPr marL="502920" indent="-137160">
              <a:defRPr lang="en-US" sz="1200" kern="1200" dirty="0">
                <a:solidFill>
                  <a:schemeClr val="tx1"/>
                </a:solidFill>
                <a:latin typeface="Arial Nova Light" panose="020B0304020202020204" pitchFamily="34" charset="0"/>
                <a:ea typeface="+mn-ea"/>
                <a:cs typeface="+mn-cs"/>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643A1991-C32E-B9D8-8BA3-2776075F1E01}"/>
              </a:ext>
            </a:extLst>
          </p:cNvPr>
          <p:cNvSpPr/>
          <p:nvPr userDrawn="1"/>
        </p:nvSpPr>
        <p:spPr>
          <a:xfrm>
            <a:off x="0" y="6299614"/>
            <a:ext cx="12191999" cy="260364"/>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Connector 5">
            <a:extLst>
              <a:ext uri="{FF2B5EF4-FFF2-40B4-BE49-F238E27FC236}">
                <a16:creationId xmlns:a16="http://schemas.microsoft.com/office/drawing/2014/main" id="{7A61AF03-DED4-8E81-160F-C9ED7068BAF3}"/>
              </a:ext>
            </a:extLst>
          </p:cNvPr>
          <p:cNvCxnSpPr>
            <a:cxnSpLocks/>
          </p:cNvCxnSpPr>
          <p:nvPr userDrawn="1"/>
        </p:nvCxnSpPr>
        <p:spPr>
          <a:xfrm>
            <a:off x="811183" y="6360926"/>
            <a:ext cx="0" cy="137160"/>
          </a:xfrm>
          <a:prstGeom prst="line">
            <a:avLst/>
          </a:prstGeom>
          <a:ln w="4445"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7" name="Slide Number Placeholder 3">
            <a:extLst>
              <a:ext uri="{FF2B5EF4-FFF2-40B4-BE49-F238E27FC236}">
                <a16:creationId xmlns:a16="http://schemas.microsoft.com/office/drawing/2014/main" id="{91DBC8E2-147F-5A24-D161-39C25470EDEE}"/>
              </a:ext>
            </a:extLst>
          </p:cNvPr>
          <p:cNvSpPr txBox="1">
            <a:spLocks/>
          </p:cNvSpPr>
          <p:nvPr userDrawn="1"/>
        </p:nvSpPr>
        <p:spPr>
          <a:xfrm>
            <a:off x="456890" y="6360926"/>
            <a:ext cx="365760" cy="137160"/>
          </a:xfrm>
          <a:prstGeom prst="rect">
            <a:avLst/>
          </a:prstGeom>
        </p:spPr>
        <p:txBody>
          <a:bodyPr lIns="0" tIns="0" rIns="91440" bIns="0" anchor="ctr">
            <a:noAutofit/>
          </a:bodyPr>
          <a:lstStyle>
            <a:defPPr>
              <a:defRPr lang="en-US"/>
            </a:defPPr>
            <a:lvl1pPr marL="0" algn="r" defTabSz="914400" rtl="0" eaLnBrk="1" latinLnBrk="0" hangingPunct="1">
              <a:defRPr sz="1000" kern="1200">
                <a:solidFill>
                  <a:schemeClr val="bg2">
                    <a:lumMod val="75000"/>
                    <a:alpha val="8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DBA1B0FB-D917-4C8C-928F-313BD683BF39}" type="slidenum">
              <a:rPr lang="en-US" sz="800" b="0" smtClean="0">
                <a:solidFill>
                  <a:schemeClr val="bg1"/>
                </a:solidFill>
                <a:latin typeface="+mn-lt"/>
              </a:rPr>
              <a:pPr algn="l"/>
              <a:t>‹#›</a:t>
            </a:fld>
            <a:endParaRPr lang="en-US" sz="800" b="0">
              <a:solidFill>
                <a:schemeClr val="bg1"/>
              </a:solidFill>
              <a:latin typeface="+mn-lt"/>
            </a:endParaRPr>
          </a:p>
        </p:txBody>
      </p:sp>
    </p:spTree>
    <p:extLst>
      <p:ext uri="{BB962C8B-B14F-4D97-AF65-F5344CB8AC3E}">
        <p14:creationId xmlns:p14="http://schemas.microsoft.com/office/powerpoint/2010/main" val="248534434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6_Section break">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F75B2FBE-0C5C-48AA-8D7F-9D5B7373CC9A}"/>
              </a:ext>
            </a:extLst>
          </p:cNvPr>
          <p:cNvSpPr>
            <a:spLocks noGrp="1"/>
          </p:cNvSpPr>
          <p:nvPr>
            <p:ph type="pic" sz="quarter" idx="13" hasCustomPrompt="1"/>
          </p:nvPr>
        </p:nvSpPr>
        <p:spPr>
          <a:xfrm>
            <a:off x="0" y="0"/>
            <a:ext cx="12192000" cy="6858000"/>
          </a:xfrm>
          <a:solidFill>
            <a:schemeClr val="bg1">
              <a:lumMod val="85000"/>
            </a:schemeClr>
          </a:solidFill>
        </p:spPr>
        <p:txBody>
          <a:bodyPr lIns="274320" tIns="182880" rIns="0"/>
          <a:lstStyle>
            <a:lvl1pPr marL="0" indent="0">
              <a:buNone/>
              <a:defRPr sz="1000">
                <a:solidFill>
                  <a:schemeClr val="bg1"/>
                </a:solidFill>
              </a:defRPr>
            </a:lvl1pPr>
          </a:lstStyle>
          <a:p>
            <a:r>
              <a:rPr lang="en-US"/>
              <a:t>Click icon to add picture then send to back</a:t>
            </a:r>
          </a:p>
        </p:txBody>
      </p:sp>
      <p:sp>
        <p:nvSpPr>
          <p:cNvPr id="6" name="Rectangle 5">
            <a:extLst>
              <a:ext uri="{FF2B5EF4-FFF2-40B4-BE49-F238E27FC236}">
                <a16:creationId xmlns:a16="http://schemas.microsoft.com/office/drawing/2014/main" id="{6E941CDD-2582-4FDC-88BB-3352720D895C}"/>
              </a:ext>
            </a:extLst>
          </p:cNvPr>
          <p:cNvSpPr/>
          <p:nvPr userDrawn="1"/>
        </p:nvSpPr>
        <p:spPr>
          <a:xfrm>
            <a:off x="-1" y="3721608"/>
            <a:ext cx="12191999" cy="3136392"/>
          </a:xfrm>
          <a:prstGeom prst="rect">
            <a:avLst/>
          </a:prstGeom>
          <a:gradFill>
            <a:gsLst>
              <a:gs pos="0">
                <a:schemeClr val="tx1">
                  <a:alpha val="0"/>
                </a:schemeClr>
              </a:gs>
              <a:gs pos="100000">
                <a:schemeClr val="tx1">
                  <a:alpha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itle 1">
            <a:extLst>
              <a:ext uri="{FF2B5EF4-FFF2-40B4-BE49-F238E27FC236}">
                <a16:creationId xmlns:a16="http://schemas.microsoft.com/office/drawing/2014/main" id="{9EE1EC56-ED50-A94F-3914-6A9EE898CA94}"/>
              </a:ext>
            </a:extLst>
          </p:cNvPr>
          <p:cNvSpPr>
            <a:spLocks noGrp="1"/>
          </p:cNvSpPr>
          <p:nvPr>
            <p:ph type="ctrTitle" hasCustomPrompt="1"/>
          </p:nvPr>
        </p:nvSpPr>
        <p:spPr>
          <a:xfrm>
            <a:off x="546628" y="5486400"/>
            <a:ext cx="7886172" cy="428982"/>
          </a:xfrm>
        </p:spPr>
        <p:txBody>
          <a:bodyPr anchor="b" anchorCtr="0">
            <a:noAutofit/>
          </a:bodyPr>
          <a:lstStyle>
            <a:lvl1pPr>
              <a:defRPr lang="en-US" sz="3000" b="1" kern="1200" dirty="0">
                <a:solidFill>
                  <a:schemeClr val="bg1"/>
                </a:solidFill>
                <a:effectLst>
                  <a:glow rad="254000">
                    <a:srgbClr val="000000">
                      <a:alpha val="15000"/>
                    </a:srgbClr>
                  </a:glow>
                </a:effectLst>
                <a:latin typeface="+mn-lt"/>
                <a:ea typeface="+mj-ea"/>
                <a:cs typeface="Arial" panose="020B0604020202020204" pitchFamily="34" charset="0"/>
              </a:defRPr>
            </a:lvl1pPr>
          </a:lstStyle>
          <a:p>
            <a:r>
              <a:rPr lang="en-US"/>
              <a:t>Click to edit master title style</a:t>
            </a:r>
          </a:p>
        </p:txBody>
      </p:sp>
      <p:sp>
        <p:nvSpPr>
          <p:cNvPr id="26" name="Text Placeholder 24">
            <a:extLst>
              <a:ext uri="{FF2B5EF4-FFF2-40B4-BE49-F238E27FC236}">
                <a16:creationId xmlns:a16="http://schemas.microsoft.com/office/drawing/2014/main" id="{D5278150-2F4C-2EC8-47DD-34D8FD257362}"/>
              </a:ext>
            </a:extLst>
          </p:cNvPr>
          <p:cNvSpPr>
            <a:spLocks noGrp="1"/>
          </p:cNvSpPr>
          <p:nvPr>
            <p:ph type="body" sz="quarter" idx="15"/>
          </p:nvPr>
        </p:nvSpPr>
        <p:spPr>
          <a:xfrm>
            <a:off x="537464" y="6035041"/>
            <a:ext cx="7893098" cy="246221"/>
          </a:xfrm>
        </p:spPr>
        <p:txBody>
          <a:bodyPr/>
          <a:lstStyle>
            <a:lvl1pPr>
              <a:defRPr sz="1600">
                <a:solidFill>
                  <a:schemeClr val="bg1"/>
                </a:solidFill>
                <a:effectLst>
                  <a:glow rad="127000">
                    <a:schemeClr val="tx1">
                      <a:alpha val="15000"/>
                    </a:schemeClr>
                  </a:glow>
                </a:effectLst>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1716812161"/>
      </p:ext>
    </p:extLst>
  </p:cSld>
  <p:clrMapOvr>
    <a:overrideClrMapping bg1="dk1" tx1="lt1" bg2="dk2" tx2="lt2" accent1="accent1" accent2="accent2" accent3="accent3" accent4="accent4" accent5="accent5" accent6="accent6" hlink="hlink" folHlink="folHlink"/>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1_zero-Open Blank">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942873F-440B-FB09-A1DF-168CB3D6445A}"/>
              </a:ext>
            </a:extLst>
          </p:cNvPr>
          <p:cNvSpPr/>
          <p:nvPr userDrawn="1"/>
        </p:nvSpPr>
        <p:spPr>
          <a:xfrm>
            <a:off x="0" y="1418224"/>
            <a:ext cx="12192000" cy="487942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7C11EA6A-4D59-9F05-3E45-28CFED044907}"/>
              </a:ext>
            </a:extLst>
          </p:cNvPr>
          <p:cNvSpPr/>
          <p:nvPr userDrawn="1"/>
        </p:nvSpPr>
        <p:spPr>
          <a:xfrm>
            <a:off x="652" y="6297654"/>
            <a:ext cx="12191348" cy="27432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6">
            <a:extLst>
              <a:ext uri="{FF2B5EF4-FFF2-40B4-BE49-F238E27FC236}">
                <a16:creationId xmlns:a16="http://schemas.microsoft.com/office/drawing/2014/main" id="{88B4DCDF-958C-BDFE-820D-F4D26316F16C}"/>
              </a:ext>
            </a:extLst>
          </p:cNvPr>
          <p:cNvSpPr>
            <a:spLocks noGrp="1"/>
          </p:cNvSpPr>
          <p:nvPr>
            <p:ph type="title" hasCustomPrompt="1"/>
          </p:nvPr>
        </p:nvSpPr>
        <p:spPr>
          <a:xfrm>
            <a:off x="456890" y="545132"/>
            <a:ext cx="9551773" cy="278840"/>
          </a:xfrm>
        </p:spPr>
        <p:txBody>
          <a:bodyPr/>
          <a:lstStyle>
            <a:lvl1pPr>
              <a:lnSpc>
                <a:spcPct val="100000"/>
              </a:lnSpc>
              <a:defRPr sz="2400" b="1" i="0">
                <a:solidFill>
                  <a:schemeClr val="accent1"/>
                </a:solidFill>
                <a:latin typeface="+mn-lt"/>
              </a:defRPr>
            </a:lvl1pPr>
          </a:lstStyle>
          <a:p>
            <a:r>
              <a:rPr lang="en-US"/>
              <a:t>Click to edit master title style</a:t>
            </a:r>
          </a:p>
        </p:txBody>
      </p:sp>
      <p:sp>
        <p:nvSpPr>
          <p:cNvPr id="9" name="Text Placeholder 8">
            <a:extLst>
              <a:ext uri="{FF2B5EF4-FFF2-40B4-BE49-F238E27FC236}">
                <a16:creationId xmlns:a16="http://schemas.microsoft.com/office/drawing/2014/main" id="{90BB021F-4BEF-05A3-C280-02710757E887}"/>
              </a:ext>
            </a:extLst>
          </p:cNvPr>
          <p:cNvSpPr>
            <a:spLocks noGrp="1"/>
          </p:cNvSpPr>
          <p:nvPr>
            <p:ph type="body" sz="quarter" idx="16" hasCustomPrompt="1"/>
          </p:nvPr>
        </p:nvSpPr>
        <p:spPr>
          <a:xfrm>
            <a:off x="456890" y="953393"/>
            <a:ext cx="9551772" cy="198370"/>
          </a:xfrm>
        </p:spPr>
        <p:txBody>
          <a:bodyPr/>
          <a:lstStyle>
            <a:lvl1pPr marL="0" indent="0">
              <a:lnSpc>
                <a:spcPct val="100000"/>
              </a:lnSpc>
              <a:buNone/>
              <a:defRPr sz="1500" b="1">
                <a:solidFill>
                  <a:srgbClr val="000000"/>
                </a:solidFill>
                <a:latin typeface="+mn-lt"/>
              </a:defRPr>
            </a:lvl1pPr>
          </a:lstStyle>
          <a:p>
            <a:pPr lvl="0"/>
            <a:r>
              <a:rPr lang="en-US"/>
              <a:t>Click to edit text</a:t>
            </a:r>
          </a:p>
        </p:txBody>
      </p:sp>
      <p:cxnSp>
        <p:nvCxnSpPr>
          <p:cNvPr id="10" name="Straight Connector 9">
            <a:extLst>
              <a:ext uri="{FF2B5EF4-FFF2-40B4-BE49-F238E27FC236}">
                <a16:creationId xmlns:a16="http://schemas.microsoft.com/office/drawing/2014/main" id="{9080BCF7-4C34-71CB-F3E4-25DEB77E1101}"/>
              </a:ext>
            </a:extLst>
          </p:cNvPr>
          <p:cNvCxnSpPr>
            <a:cxnSpLocks/>
          </p:cNvCxnSpPr>
          <p:nvPr userDrawn="1"/>
        </p:nvCxnSpPr>
        <p:spPr>
          <a:xfrm>
            <a:off x="456890" y="457201"/>
            <a:ext cx="1371600"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1" name="Footer Placeholder 4">
            <a:extLst>
              <a:ext uri="{FF2B5EF4-FFF2-40B4-BE49-F238E27FC236}">
                <a16:creationId xmlns:a16="http://schemas.microsoft.com/office/drawing/2014/main" id="{5AED1D88-3C3D-A022-DF4F-D8CBC5701570}"/>
              </a:ext>
            </a:extLst>
          </p:cNvPr>
          <p:cNvSpPr>
            <a:spLocks noGrp="1"/>
          </p:cNvSpPr>
          <p:nvPr>
            <p:ph type="ftr" sz="quarter" idx="11"/>
          </p:nvPr>
        </p:nvSpPr>
        <p:spPr>
          <a:xfrm>
            <a:off x="456890" y="5561283"/>
            <a:ext cx="10153650" cy="653578"/>
          </a:xfrm>
          <a:prstGeom prst="rect">
            <a:avLst/>
          </a:prstGeom>
        </p:spPr>
        <p:txBody>
          <a:bodyPr lIns="0" anchor="b">
            <a:noAutofit/>
          </a:bodyPr>
          <a:lstStyle>
            <a:lvl1pPr marL="137160" indent="-137160" algn="l" defTabSz="914400" rtl="0" eaLnBrk="1" latinLnBrk="0" hangingPunct="1">
              <a:buFont typeface="+mj-lt"/>
              <a:buAutoNum type="arabicParenR"/>
              <a:defRPr lang="en-US" sz="700" kern="1200" smtClean="0">
                <a:solidFill>
                  <a:schemeClr val="tx1"/>
                </a:solidFill>
                <a:latin typeface="+mj-lt"/>
                <a:ea typeface="+mn-ea"/>
                <a:cs typeface="+mn-cs"/>
              </a:defRPr>
            </a:lvl1pPr>
          </a:lstStyle>
          <a:p>
            <a:r>
              <a:rPr lang="en-US"/>
              <a:t>Sample Footer Text</a:t>
            </a:r>
          </a:p>
        </p:txBody>
      </p:sp>
      <p:cxnSp>
        <p:nvCxnSpPr>
          <p:cNvPr id="29" name="Straight Connector 28">
            <a:extLst>
              <a:ext uri="{FF2B5EF4-FFF2-40B4-BE49-F238E27FC236}">
                <a16:creationId xmlns:a16="http://schemas.microsoft.com/office/drawing/2014/main" id="{FB254486-B6F7-722B-D3A8-CCA568E036E7}"/>
              </a:ext>
            </a:extLst>
          </p:cNvPr>
          <p:cNvCxnSpPr>
            <a:cxnSpLocks/>
          </p:cNvCxnSpPr>
          <p:nvPr userDrawn="1"/>
        </p:nvCxnSpPr>
        <p:spPr>
          <a:xfrm>
            <a:off x="811183" y="6360926"/>
            <a:ext cx="0" cy="137160"/>
          </a:xfrm>
          <a:prstGeom prst="line">
            <a:avLst/>
          </a:prstGeom>
          <a:ln w="4445"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30" name="Slide Number Placeholder 3">
            <a:extLst>
              <a:ext uri="{FF2B5EF4-FFF2-40B4-BE49-F238E27FC236}">
                <a16:creationId xmlns:a16="http://schemas.microsoft.com/office/drawing/2014/main" id="{7A6F649E-07F6-4A35-F61D-C1349BB7A83D}"/>
              </a:ext>
            </a:extLst>
          </p:cNvPr>
          <p:cNvSpPr txBox="1">
            <a:spLocks/>
          </p:cNvSpPr>
          <p:nvPr userDrawn="1"/>
        </p:nvSpPr>
        <p:spPr>
          <a:xfrm>
            <a:off x="456890" y="6360926"/>
            <a:ext cx="365760" cy="137160"/>
          </a:xfrm>
          <a:prstGeom prst="rect">
            <a:avLst/>
          </a:prstGeom>
        </p:spPr>
        <p:txBody>
          <a:bodyPr lIns="0" tIns="0" rIns="91440" bIns="0" anchor="ctr">
            <a:noAutofit/>
          </a:bodyPr>
          <a:lstStyle>
            <a:defPPr>
              <a:defRPr lang="en-US"/>
            </a:defPPr>
            <a:lvl1pPr marL="0" algn="r" defTabSz="914400" rtl="0" eaLnBrk="1" latinLnBrk="0" hangingPunct="1">
              <a:defRPr sz="1000" kern="1200">
                <a:solidFill>
                  <a:schemeClr val="bg2">
                    <a:lumMod val="75000"/>
                    <a:alpha val="8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DBA1B0FB-D917-4C8C-928F-313BD683BF39}" type="slidenum">
              <a:rPr lang="en-US" sz="800" b="0" smtClean="0">
                <a:solidFill>
                  <a:schemeClr val="bg1"/>
                </a:solidFill>
                <a:latin typeface="+mn-lt"/>
              </a:rPr>
              <a:pPr algn="l"/>
              <a:t>‹#›</a:t>
            </a:fld>
            <a:endParaRPr lang="en-US" sz="800" b="0">
              <a:solidFill>
                <a:schemeClr val="bg1"/>
              </a:solidFill>
              <a:latin typeface="+mn-lt"/>
            </a:endParaRPr>
          </a:p>
        </p:txBody>
      </p:sp>
      <p:pic>
        <p:nvPicPr>
          <p:cNvPr id="2" name="Graphic 1">
            <a:extLst>
              <a:ext uri="{FF2B5EF4-FFF2-40B4-BE49-F238E27FC236}">
                <a16:creationId xmlns:a16="http://schemas.microsoft.com/office/drawing/2014/main" id="{DA10C6E8-7D8F-559C-7452-5B944B1A688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762488" y="462306"/>
            <a:ext cx="1036214" cy="452094"/>
          </a:xfrm>
          <a:prstGeom prst="rect">
            <a:avLst/>
          </a:prstGeom>
        </p:spPr>
      </p:pic>
    </p:spTree>
    <p:extLst>
      <p:ext uri="{BB962C8B-B14F-4D97-AF65-F5344CB8AC3E}">
        <p14:creationId xmlns:p14="http://schemas.microsoft.com/office/powerpoint/2010/main" val="244104344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0_zero-Open Blank">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314345E8-AA07-414F-9C85-2DBBEB70D3E0}"/>
              </a:ext>
            </a:extLst>
          </p:cNvPr>
          <p:cNvCxnSpPr/>
          <p:nvPr userDrawn="1"/>
        </p:nvCxnSpPr>
        <p:spPr>
          <a:xfrm>
            <a:off x="457199" y="457202"/>
            <a:ext cx="1371600"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
        <p:nvSpPr>
          <p:cNvPr id="7" name="Title 6">
            <a:extLst>
              <a:ext uri="{FF2B5EF4-FFF2-40B4-BE49-F238E27FC236}">
                <a16:creationId xmlns:a16="http://schemas.microsoft.com/office/drawing/2014/main" id="{6C4F0329-B4D6-5F12-C022-96A847947773}"/>
              </a:ext>
            </a:extLst>
          </p:cNvPr>
          <p:cNvSpPr>
            <a:spLocks noGrp="1"/>
          </p:cNvSpPr>
          <p:nvPr>
            <p:ph type="title" hasCustomPrompt="1"/>
          </p:nvPr>
        </p:nvSpPr>
        <p:spPr>
          <a:xfrm>
            <a:off x="457201" y="545132"/>
            <a:ext cx="2379746" cy="1471046"/>
          </a:xfrm>
        </p:spPr>
        <p:txBody>
          <a:bodyPr/>
          <a:lstStyle>
            <a:lvl1pPr>
              <a:lnSpc>
                <a:spcPct val="100000"/>
              </a:lnSpc>
              <a:defRPr sz="2400" b="1" i="0">
                <a:solidFill>
                  <a:schemeClr val="accent1"/>
                </a:solidFill>
                <a:latin typeface="+mn-lt"/>
              </a:defRPr>
            </a:lvl1pPr>
          </a:lstStyle>
          <a:p>
            <a:r>
              <a:rPr lang="en-US"/>
              <a:t>Click to edit master title style</a:t>
            </a:r>
          </a:p>
        </p:txBody>
      </p:sp>
      <p:sp>
        <p:nvSpPr>
          <p:cNvPr id="8" name="Text Placeholder 8">
            <a:extLst>
              <a:ext uri="{FF2B5EF4-FFF2-40B4-BE49-F238E27FC236}">
                <a16:creationId xmlns:a16="http://schemas.microsoft.com/office/drawing/2014/main" id="{C21AAA17-0EAB-D316-B788-1C021013C9A0}"/>
              </a:ext>
            </a:extLst>
          </p:cNvPr>
          <p:cNvSpPr>
            <a:spLocks noGrp="1"/>
          </p:cNvSpPr>
          <p:nvPr>
            <p:ph type="body" sz="quarter" idx="16" hasCustomPrompt="1"/>
          </p:nvPr>
        </p:nvSpPr>
        <p:spPr>
          <a:xfrm>
            <a:off x="457200" y="2029973"/>
            <a:ext cx="2379746" cy="2432351"/>
          </a:xfrm>
        </p:spPr>
        <p:txBody>
          <a:bodyPr/>
          <a:lstStyle>
            <a:lvl1pPr marL="0" indent="0">
              <a:lnSpc>
                <a:spcPct val="100000"/>
              </a:lnSpc>
              <a:buNone/>
              <a:defRPr sz="1500" b="1">
                <a:solidFill>
                  <a:srgbClr val="000000"/>
                </a:solidFill>
                <a:latin typeface="+mn-lt"/>
              </a:defRPr>
            </a:lvl1pPr>
          </a:lstStyle>
          <a:p>
            <a:pPr lvl="0"/>
            <a:r>
              <a:rPr lang="en-US"/>
              <a:t>Click to edit text</a:t>
            </a:r>
          </a:p>
        </p:txBody>
      </p:sp>
      <p:sp>
        <p:nvSpPr>
          <p:cNvPr id="20" name="Rectangle 19">
            <a:extLst>
              <a:ext uri="{FF2B5EF4-FFF2-40B4-BE49-F238E27FC236}">
                <a16:creationId xmlns:a16="http://schemas.microsoft.com/office/drawing/2014/main" id="{3D664BC1-3790-FD2F-81BB-63B1ADB54EDD}"/>
              </a:ext>
            </a:extLst>
          </p:cNvPr>
          <p:cNvSpPr/>
          <p:nvPr userDrawn="1"/>
        </p:nvSpPr>
        <p:spPr>
          <a:xfrm>
            <a:off x="0" y="6299614"/>
            <a:ext cx="12191999" cy="27432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ooter Placeholder 4">
            <a:extLst>
              <a:ext uri="{FF2B5EF4-FFF2-40B4-BE49-F238E27FC236}">
                <a16:creationId xmlns:a16="http://schemas.microsoft.com/office/drawing/2014/main" id="{DF7BBEFF-8E95-E4CE-26F3-E2E1B4EF2C5C}"/>
              </a:ext>
            </a:extLst>
          </p:cNvPr>
          <p:cNvSpPr>
            <a:spLocks noGrp="1"/>
          </p:cNvSpPr>
          <p:nvPr>
            <p:ph type="ftr" sz="quarter" idx="11"/>
          </p:nvPr>
        </p:nvSpPr>
        <p:spPr>
          <a:xfrm>
            <a:off x="457200" y="5561283"/>
            <a:ext cx="10153650" cy="653578"/>
          </a:xfrm>
          <a:prstGeom prst="rect">
            <a:avLst/>
          </a:prstGeom>
        </p:spPr>
        <p:txBody>
          <a:bodyPr lIns="0" anchor="b">
            <a:noAutofit/>
          </a:bodyPr>
          <a:lstStyle>
            <a:lvl1pPr marL="137160" indent="-137160" algn="l" defTabSz="914400" rtl="0" eaLnBrk="1" latinLnBrk="0" hangingPunct="1">
              <a:buFont typeface="+mj-lt"/>
              <a:buAutoNum type="arabicParenR"/>
              <a:defRPr lang="en-US" sz="700" kern="1200" smtClean="0">
                <a:solidFill>
                  <a:schemeClr val="tx1"/>
                </a:solidFill>
                <a:latin typeface="+mj-lt"/>
                <a:ea typeface="+mn-ea"/>
                <a:cs typeface="+mn-cs"/>
              </a:defRPr>
            </a:lvl1pPr>
          </a:lstStyle>
          <a:p>
            <a:r>
              <a:rPr lang="en-US"/>
              <a:t>Sample Footer Text</a:t>
            </a:r>
          </a:p>
        </p:txBody>
      </p:sp>
      <p:cxnSp>
        <p:nvCxnSpPr>
          <p:cNvPr id="11" name="Straight Connector 10">
            <a:extLst>
              <a:ext uri="{FF2B5EF4-FFF2-40B4-BE49-F238E27FC236}">
                <a16:creationId xmlns:a16="http://schemas.microsoft.com/office/drawing/2014/main" id="{6382E96A-C711-DF91-1374-356ACA10A8B7}"/>
              </a:ext>
            </a:extLst>
          </p:cNvPr>
          <p:cNvCxnSpPr>
            <a:cxnSpLocks/>
          </p:cNvCxnSpPr>
          <p:nvPr userDrawn="1"/>
        </p:nvCxnSpPr>
        <p:spPr>
          <a:xfrm>
            <a:off x="811183" y="6360926"/>
            <a:ext cx="0" cy="137160"/>
          </a:xfrm>
          <a:prstGeom prst="line">
            <a:avLst/>
          </a:prstGeom>
          <a:ln w="4445"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Slide Number Placeholder 3">
            <a:extLst>
              <a:ext uri="{FF2B5EF4-FFF2-40B4-BE49-F238E27FC236}">
                <a16:creationId xmlns:a16="http://schemas.microsoft.com/office/drawing/2014/main" id="{27F1EB64-2F2F-CA5E-9D06-EA27E85E741B}"/>
              </a:ext>
            </a:extLst>
          </p:cNvPr>
          <p:cNvSpPr txBox="1">
            <a:spLocks/>
          </p:cNvSpPr>
          <p:nvPr userDrawn="1"/>
        </p:nvSpPr>
        <p:spPr>
          <a:xfrm>
            <a:off x="456890" y="6360926"/>
            <a:ext cx="365760" cy="137160"/>
          </a:xfrm>
          <a:prstGeom prst="rect">
            <a:avLst/>
          </a:prstGeom>
        </p:spPr>
        <p:txBody>
          <a:bodyPr lIns="0" tIns="0" rIns="91440" bIns="0" anchor="ctr">
            <a:noAutofit/>
          </a:bodyPr>
          <a:lstStyle>
            <a:defPPr>
              <a:defRPr lang="en-US"/>
            </a:defPPr>
            <a:lvl1pPr marL="0" algn="r" defTabSz="914400" rtl="0" eaLnBrk="1" latinLnBrk="0" hangingPunct="1">
              <a:defRPr sz="1000" kern="1200">
                <a:solidFill>
                  <a:schemeClr val="bg2">
                    <a:lumMod val="75000"/>
                    <a:alpha val="8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DBA1B0FB-D917-4C8C-928F-313BD683BF39}" type="slidenum">
              <a:rPr lang="en-US" sz="800" b="0" smtClean="0">
                <a:solidFill>
                  <a:schemeClr val="bg1"/>
                </a:solidFill>
                <a:latin typeface="+mn-lt"/>
              </a:rPr>
              <a:pPr algn="l"/>
              <a:t>‹#›</a:t>
            </a:fld>
            <a:endParaRPr lang="en-US" sz="800" b="0">
              <a:solidFill>
                <a:schemeClr val="bg1"/>
              </a:solidFill>
              <a:latin typeface="+mn-lt"/>
            </a:endParaRPr>
          </a:p>
        </p:txBody>
      </p:sp>
      <p:pic>
        <p:nvPicPr>
          <p:cNvPr id="2" name="Graphic 1">
            <a:extLst>
              <a:ext uri="{FF2B5EF4-FFF2-40B4-BE49-F238E27FC236}">
                <a16:creationId xmlns:a16="http://schemas.microsoft.com/office/drawing/2014/main" id="{C11CEB81-F400-0FDB-AD67-AEE05FC07F1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762488" y="462306"/>
            <a:ext cx="1036214" cy="452094"/>
          </a:xfrm>
          <a:prstGeom prst="rect">
            <a:avLst/>
          </a:prstGeom>
        </p:spPr>
      </p:pic>
    </p:spTree>
    <p:extLst>
      <p:ext uri="{BB962C8B-B14F-4D97-AF65-F5344CB8AC3E}">
        <p14:creationId xmlns:p14="http://schemas.microsoft.com/office/powerpoint/2010/main" val="387035558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8_Content 2 column (comparison slid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32DF5BC8-4D6A-6D29-B24B-C37344BC381D}"/>
              </a:ext>
            </a:extLst>
          </p:cNvPr>
          <p:cNvSpPr/>
          <p:nvPr userDrawn="1"/>
        </p:nvSpPr>
        <p:spPr>
          <a:xfrm>
            <a:off x="0" y="1664154"/>
            <a:ext cx="12192000" cy="464206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555DF027-E633-44EE-ACA0-C205930AA93E}"/>
              </a:ext>
            </a:extLst>
          </p:cNvPr>
          <p:cNvSpPr>
            <a:spLocks noGrp="1"/>
          </p:cNvSpPr>
          <p:nvPr>
            <p:ph type="body" idx="1" hasCustomPrompt="1"/>
          </p:nvPr>
        </p:nvSpPr>
        <p:spPr>
          <a:xfrm>
            <a:off x="457200" y="2011680"/>
            <a:ext cx="5437186" cy="246221"/>
          </a:xfrm>
        </p:spPr>
        <p:txBody>
          <a:bodyPr anchor="t">
            <a:spAutoFit/>
          </a:bodyPr>
          <a:lstStyle>
            <a:lvl1pPr marL="0" indent="0">
              <a:buNone/>
              <a:defRPr sz="1600" b="1" cap="none" spc="0" baseline="0">
                <a:solidFill>
                  <a:schemeClr val="tx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text</a:t>
            </a:r>
          </a:p>
        </p:txBody>
      </p:sp>
      <p:sp>
        <p:nvSpPr>
          <p:cNvPr id="4" name="Content Placeholder 3">
            <a:extLst>
              <a:ext uri="{FF2B5EF4-FFF2-40B4-BE49-F238E27FC236}">
                <a16:creationId xmlns:a16="http://schemas.microsoft.com/office/drawing/2014/main" id="{9BA4F363-FEEF-4CD2-A18E-17AE8D485171}"/>
              </a:ext>
            </a:extLst>
          </p:cNvPr>
          <p:cNvSpPr>
            <a:spLocks noGrp="1"/>
          </p:cNvSpPr>
          <p:nvPr>
            <p:ph sz="half" idx="2" hasCustomPrompt="1"/>
          </p:nvPr>
        </p:nvSpPr>
        <p:spPr>
          <a:xfrm>
            <a:off x="457200" y="2338600"/>
            <a:ext cx="5429114" cy="2458821"/>
          </a:xfrm>
        </p:spPr>
        <p:txBody>
          <a:bodyPr>
            <a:noAutofit/>
          </a:bodyPr>
          <a:lstStyle>
            <a:lvl1pPr>
              <a:defRPr lang="en-US" sz="1400" b="1" i="0" kern="1200" baseline="0" dirty="0">
                <a:solidFill>
                  <a:schemeClr val="tx1"/>
                </a:solidFill>
                <a:latin typeface="+mn-lt"/>
                <a:ea typeface="+mn-ea"/>
                <a:cs typeface="Arial" panose="020B0604020202020204" pitchFamily="34" charset="0"/>
              </a:defRPr>
            </a:lvl1pPr>
            <a:lvl2pPr>
              <a:defRPr lang="en-US" sz="1400" kern="1200" baseline="0" dirty="0">
                <a:solidFill>
                  <a:schemeClr val="tx1"/>
                </a:solidFill>
                <a:latin typeface="+mj-lt"/>
                <a:ea typeface="+mn-ea"/>
                <a:cs typeface="Arial Nova Light" panose="020F0302020204030204" pitchFamily="34" charset="0"/>
              </a:defRPr>
            </a:lvl2pPr>
            <a:lvl3pPr marL="137160" indent="-137160">
              <a:defRPr lang="en-US" sz="1400" kern="1200" baseline="0" dirty="0">
                <a:solidFill>
                  <a:schemeClr val="tx1"/>
                </a:solidFill>
                <a:latin typeface="+mj-lt"/>
                <a:ea typeface="+mn-ea"/>
                <a:cs typeface="Arial Nova Light" panose="020F0302020204030204" pitchFamily="34" charset="0"/>
              </a:defRPr>
            </a:lvl3pPr>
            <a:lvl4pPr marL="320040" indent="-137160">
              <a:defRPr lang="en-US" sz="1200" kern="1200" baseline="0" dirty="0">
                <a:solidFill>
                  <a:schemeClr val="tx1"/>
                </a:solidFill>
                <a:latin typeface="+mj-lt"/>
                <a:ea typeface="+mn-ea"/>
                <a:cs typeface="+mn-cs"/>
              </a:defRPr>
            </a:lvl4pPr>
            <a:lvl5pPr marL="502920" indent="-137160">
              <a:defRPr lang="en-US" sz="1200" kern="1200" dirty="0">
                <a:solidFill>
                  <a:schemeClr val="tx1"/>
                </a:solidFill>
                <a:latin typeface="+mj-lt"/>
                <a:ea typeface="+mn-ea"/>
                <a:cs typeface="+mn-cs"/>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0" name="Text Placeholder 2">
            <a:extLst>
              <a:ext uri="{FF2B5EF4-FFF2-40B4-BE49-F238E27FC236}">
                <a16:creationId xmlns:a16="http://schemas.microsoft.com/office/drawing/2014/main" id="{629EDC5F-BA9D-5F96-4370-E47435AB2F62}"/>
              </a:ext>
            </a:extLst>
          </p:cNvPr>
          <p:cNvSpPr>
            <a:spLocks noGrp="1"/>
          </p:cNvSpPr>
          <p:nvPr>
            <p:ph type="body" idx="17" hasCustomPrompt="1"/>
          </p:nvPr>
        </p:nvSpPr>
        <p:spPr>
          <a:xfrm>
            <a:off x="6223687" y="2011680"/>
            <a:ext cx="5437186" cy="246221"/>
          </a:xfrm>
        </p:spPr>
        <p:txBody>
          <a:bodyPr anchor="t">
            <a:spAutoFit/>
          </a:bodyPr>
          <a:lstStyle>
            <a:lvl1pPr marL="0" indent="0">
              <a:buNone/>
              <a:defRPr sz="1600" b="1" cap="none" spc="0" baseline="0">
                <a:solidFill>
                  <a:schemeClr val="tx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text</a:t>
            </a:r>
          </a:p>
        </p:txBody>
      </p:sp>
      <p:sp>
        <p:nvSpPr>
          <p:cNvPr id="61" name="Content Placeholder 3">
            <a:extLst>
              <a:ext uri="{FF2B5EF4-FFF2-40B4-BE49-F238E27FC236}">
                <a16:creationId xmlns:a16="http://schemas.microsoft.com/office/drawing/2014/main" id="{8E848E9D-11D9-D856-B8CF-4FA7DF826452}"/>
              </a:ext>
            </a:extLst>
          </p:cNvPr>
          <p:cNvSpPr>
            <a:spLocks noGrp="1"/>
          </p:cNvSpPr>
          <p:nvPr>
            <p:ph sz="half" idx="18" hasCustomPrompt="1"/>
          </p:nvPr>
        </p:nvSpPr>
        <p:spPr>
          <a:xfrm>
            <a:off x="6223687" y="2338600"/>
            <a:ext cx="5429114" cy="2458821"/>
          </a:xfrm>
        </p:spPr>
        <p:txBody>
          <a:bodyPr>
            <a:noAutofit/>
          </a:bodyPr>
          <a:lstStyle>
            <a:lvl1pPr>
              <a:defRPr lang="en-US" sz="1400" b="1" i="0" kern="1200" baseline="0" dirty="0">
                <a:solidFill>
                  <a:schemeClr val="tx1"/>
                </a:solidFill>
                <a:latin typeface="+mn-lt"/>
                <a:ea typeface="+mn-ea"/>
                <a:cs typeface="Arial" panose="020B0604020202020204" pitchFamily="34" charset="0"/>
              </a:defRPr>
            </a:lvl1pPr>
            <a:lvl2pPr>
              <a:defRPr lang="en-US" sz="1400" kern="1200" baseline="0" dirty="0">
                <a:solidFill>
                  <a:schemeClr val="tx1"/>
                </a:solidFill>
                <a:latin typeface="+mj-lt"/>
                <a:ea typeface="+mn-ea"/>
                <a:cs typeface="Arial Nova Light" panose="020F0302020204030204" pitchFamily="34" charset="0"/>
              </a:defRPr>
            </a:lvl2pPr>
            <a:lvl3pPr marL="137160" indent="-137160">
              <a:defRPr lang="en-US" sz="1400" kern="1200" baseline="0" dirty="0">
                <a:solidFill>
                  <a:schemeClr val="tx1"/>
                </a:solidFill>
                <a:latin typeface="+mj-lt"/>
                <a:ea typeface="+mn-ea"/>
                <a:cs typeface="Arial Nova Light" panose="020F0302020204030204" pitchFamily="34" charset="0"/>
              </a:defRPr>
            </a:lvl3pPr>
            <a:lvl4pPr marL="320040" indent="-137160">
              <a:defRPr lang="en-US" sz="1200" kern="1200" baseline="0" dirty="0">
                <a:solidFill>
                  <a:schemeClr val="tx1"/>
                </a:solidFill>
                <a:latin typeface="+mj-lt"/>
                <a:ea typeface="+mn-ea"/>
                <a:cs typeface="+mn-cs"/>
              </a:defRPr>
            </a:lvl4pPr>
            <a:lvl5pPr marL="502920" indent="-137160">
              <a:defRPr lang="en-US" sz="1200" kern="1200" dirty="0">
                <a:solidFill>
                  <a:schemeClr val="tx1"/>
                </a:solidFill>
                <a:latin typeface="+mj-lt"/>
                <a:ea typeface="+mn-ea"/>
                <a:cs typeface="+mn-cs"/>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5">
            <a:extLst>
              <a:ext uri="{FF2B5EF4-FFF2-40B4-BE49-F238E27FC236}">
                <a16:creationId xmlns:a16="http://schemas.microsoft.com/office/drawing/2014/main" id="{7E2B92CD-2057-FF88-2869-DEC270266695}"/>
              </a:ext>
            </a:extLst>
          </p:cNvPr>
          <p:cNvSpPr/>
          <p:nvPr userDrawn="1"/>
        </p:nvSpPr>
        <p:spPr>
          <a:xfrm>
            <a:off x="0" y="6299614"/>
            <a:ext cx="12191999" cy="27432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itle 6">
            <a:extLst>
              <a:ext uri="{FF2B5EF4-FFF2-40B4-BE49-F238E27FC236}">
                <a16:creationId xmlns:a16="http://schemas.microsoft.com/office/drawing/2014/main" id="{A1EC041B-F253-A1C4-D413-CD9DEB2EC865}"/>
              </a:ext>
            </a:extLst>
          </p:cNvPr>
          <p:cNvSpPr>
            <a:spLocks noGrp="1"/>
          </p:cNvSpPr>
          <p:nvPr>
            <p:ph type="title" hasCustomPrompt="1"/>
          </p:nvPr>
        </p:nvSpPr>
        <p:spPr>
          <a:xfrm>
            <a:off x="457200" y="545132"/>
            <a:ext cx="9551773" cy="278840"/>
          </a:xfrm>
        </p:spPr>
        <p:txBody>
          <a:bodyPr/>
          <a:lstStyle>
            <a:lvl1pPr>
              <a:lnSpc>
                <a:spcPct val="100000"/>
              </a:lnSpc>
              <a:defRPr sz="2400" b="1" i="0">
                <a:solidFill>
                  <a:schemeClr val="accent1"/>
                </a:solidFill>
                <a:latin typeface="+mn-lt"/>
              </a:defRPr>
            </a:lvl1pPr>
          </a:lstStyle>
          <a:p>
            <a:r>
              <a:rPr lang="en-US"/>
              <a:t>Click to edit master title style</a:t>
            </a:r>
          </a:p>
        </p:txBody>
      </p:sp>
      <p:sp>
        <p:nvSpPr>
          <p:cNvPr id="16" name="Text Placeholder 8">
            <a:extLst>
              <a:ext uri="{FF2B5EF4-FFF2-40B4-BE49-F238E27FC236}">
                <a16:creationId xmlns:a16="http://schemas.microsoft.com/office/drawing/2014/main" id="{872D945B-BE9D-EEE5-36C8-015AF1AE87DA}"/>
              </a:ext>
            </a:extLst>
          </p:cNvPr>
          <p:cNvSpPr>
            <a:spLocks noGrp="1"/>
          </p:cNvSpPr>
          <p:nvPr>
            <p:ph type="body" sz="quarter" idx="16" hasCustomPrompt="1"/>
          </p:nvPr>
        </p:nvSpPr>
        <p:spPr>
          <a:xfrm>
            <a:off x="457200" y="953393"/>
            <a:ext cx="9551772" cy="198370"/>
          </a:xfrm>
        </p:spPr>
        <p:txBody>
          <a:bodyPr/>
          <a:lstStyle>
            <a:lvl1pPr marL="0" indent="0">
              <a:lnSpc>
                <a:spcPct val="100000"/>
              </a:lnSpc>
              <a:buNone/>
              <a:defRPr sz="1500" b="1">
                <a:solidFill>
                  <a:srgbClr val="000000"/>
                </a:solidFill>
                <a:latin typeface="+mn-lt"/>
              </a:defRPr>
            </a:lvl1pPr>
          </a:lstStyle>
          <a:p>
            <a:pPr lvl="0"/>
            <a:r>
              <a:rPr lang="en-US"/>
              <a:t>Click to edit text</a:t>
            </a:r>
          </a:p>
        </p:txBody>
      </p:sp>
      <p:cxnSp>
        <p:nvCxnSpPr>
          <p:cNvPr id="20" name="Straight Connector 19">
            <a:extLst>
              <a:ext uri="{FF2B5EF4-FFF2-40B4-BE49-F238E27FC236}">
                <a16:creationId xmlns:a16="http://schemas.microsoft.com/office/drawing/2014/main" id="{A64DBE49-2938-F684-7A6B-0B49D61F16CC}"/>
              </a:ext>
            </a:extLst>
          </p:cNvPr>
          <p:cNvCxnSpPr/>
          <p:nvPr userDrawn="1"/>
        </p:nvCxnSpPr>
        <p:spPr>
          <a:xfrm>
            <a:off x="457200" y="457201"/>
            <a:ext cx="1371600"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5" name="Footer Placeholder 4">
            <a:extLst>
              <a:ext uri="{FF2B5EF4-FFF2-40B4-BE49-F238E27FC236}">
                <a16:creationId xmlns:a16="http://schemas.microsoft.com/office/drawing/2014/main" id="{40A1867B-F976-3B11-539D-659C6D471B72}"/>
              </a:ext>
            </a:extLst>
          </p:cNvPr>
          <p:cNvSpPr>
            <a:spLocks noGrp="1"/>
          </p:cNvSpPr>
          <p:nvPr>
            <p:ph type="ftr" sz="quarter" idx="11"/>
          </p:nvPr>
        </p:nvSpPr>
        <p:spPr>
          <a:xfrm>
            <a:off x="457200" y="5561283"/>
            <a:ext cx="10153650" cy="653578"/>
          </a:xfrm>
          <a:prstGeom prst="rect">
            <a:avLst/>
          </a:prstGeom>
        </p:spPr>
        <p:txBody>
          <a:bodyPr lIns="0" anchor="b">
            <a:noAutofit/>
          </a:bodyPr>
          <a:lstStyle>
            <a:lvl1pPr marL="137160" indent="-137160" algn="l" defTabSz="914400" rtl="0" eaLnBrk="1" latinLnBrk="0" hangingPunct="1">
              <a:buFont typeface="+mj-lt"/>
              <a:buAutoNum type="arabicParenR"/>
              <a:defRPr lang="en-US" sz="700" kern="1200" smtClean="0">
                <a:solidFill>
                  <a:schemeClr val="tx1"/>
                </a:solidFill>
                <a:latin typeface="+mj-lt"/>
                <a:ea typeface="+mn-ea"/>
                <a:cs typeface="+mn-cs"/>
              </a:defRPr>
            </a:lvl1pPr>
          </a:lstStyle>
          <a:p>
            <a:r>
              <a:rPr lang="en-US"/>
              <a:t>Sample Footer Text</a:t>
            </a:r>
          </a:p>
        </p:txBody>
      </p:sp>
      <p:cxnSp>
        <p:nvCxnSpPr>
          <p:cNvPr id="22" name="Straight Connector 21">
            <a:extLst>
              <a:ext uri="{FF2B5EF4-FFF2-40B4-BE49-F238E27FC236}">
                <a16:creationId xmlns:a16="http://schemas.microsoft.com/office/drawing/2014/main" id="{3CECF96E-3C4A-2599-78F1-0BFEE8C1C177}"/>
              </a:ext>
            </a:extLst>
          </p:cNvPr>
          <p:cNvCxnSpPr>
            <a:cxnSpLocks/>
          </p:cNvCxnSpPr>
          <p:nvPr userDrawn="1"/>
        </p:nvCxnSpPr>
        <p:spPr>
          <a:xfrm>
            <a:off x="811183" y="6360926"/>
            <a:ext cx="0" cy="137160"/>
          </a:xfrm>
          <a:prstGeom prst="line">
            <a:avLst/>
          </a:prstGeom>
          <a:ln w="4445"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23" name="Slide Number Placeholder 3">
            <a:extLst>
              <a:ext uri="{FF2B5EF4-FFF2-40B4-BE49-F238E27FC236}">
                <a16:creationId xmlns:a16="http://schemas.microsoft.com/office/drawing/2014/main" id="{21456B71-75FF-457A-9A39-962C73DEA6CF}"/>
              </a:ext>
            </a:extLst>
          </p:cNvPr>
          <p:cNvSpPr txBox="1">
            <a:spLocks/>
          </p:cNvSpPr>
          <p:nvPr userDrawn="1"/>
        </p:nvSpPr>
        <p:spPr>
          <a:xfrm>
            <a:off x="456890" y="6360926"/>
            <a:ext cx="365760" cy="137160"/>
          </a:xfrm>
          <a:prstGeom prst="rect">
            <a:avLst/>
          </a:prstGeom>
        </p:spPr>
        <p:txBody>
          <a:bodyPr lIns="0" tIns="0" rIns="91440" bIns="0" anchor="ctr">
            <a:noAutofit/>
          </a:bodyPr>
          <a:lstStyle>
            <a:defPPr>
              <a:defRPr lang="en-US"/>
            </a:defPPr>
            <a:lvl1pPr marL="0" algn="r" defTabSz="914400" rtl="0" eaLnBrk="1" latinLnBrk="0" hangingPunct="1">
              <a:defRPr sz="1000" kern="1200">
                <a:solidFill>
                  <a:schemeClr val="bg2">
                    <a:lumMod val="75000"/>
                    <a:alpha val="8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DBA1B0FB-D917-4C8C-928F-313BD683BF39}" type="slidenum">
              <a:rPr lang="en-US" sz="800" b="0" smtClean="0">
                <a:solidFill>
                  <a:schemeClr val="bg1"/>
                </a:solidFill>
                <a:latin typeface="+mn-lt"/>
              </a:rPr>
              <a:pPr algn="l"/>
              <a:t>‹#›</a:t>
            </a:fld>
            <a:endParaRPr lang="en-US" sz="800" b="0">
              <a:solidFill>
                <a:schemeClr val="bg1"/>
              </a:solidFill>
              <a:latin typeface="+mn-lt"/>
            </a:endParaRPr>
          </a:p>
        </p:txBody>
      </p:sp>
      <p:pic>
        <p:nvPicPr>
          <p:cNvPr id="2" name="Graphic 1">
            <a:extLst>
              <a:ext uri="{FF2B5EF4-FFF2-40B4-BE49-F238E27FC236}">
                <a16:creationId xmlns:a16="http://schemas.microsoft.com/office/drawing/2014/main" id="{C5DED6DA-1934-135B-7374-0D26F71955B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762488" y="462306"/>
            <a:ext cx="1036214" cy="452094"/>
          </a:xfrm>
          <a:prstGeom prst="rect">
            <a:avLst/>
          </a:prstGeom>
        </p:spPr>
      </p:pic>
    </p:spTree>
    <p:extLst>
      <p:ext uri="{BB962C8B-B14F-4D97-AF65-F5344CB8AC3E}">
        <p14:creationId xmlns:p14="http://schemas.microsoft.com/office/powerpoint/2010/main" val="274952767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4_zero-Open Blank">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942873F-440B-FB09-A1DF-168CB3D6445A}"/>
              </a:ext>
            </a:extLst>
          </p:cNvPr>
          <p:cNvSpPr/>
          <p:nvPr userDrawn="1"/>
        </p:nvSpPr>
        <p:spPr>
          <a:xfrm>
            <a:off x="0" y="1664154"/>
            <a:ext cx="12192000" cy="464206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5">
            <a:extLst>
              <a:ext uri="{FF2B5EF4-FFF2-40B4-BE49-F238E27FC236}">
                <a16:creationId xmlns:a16="http://schemas.microsoft.com/office/drawing/2014/main" id="{5186BBEF-46AA-DC5A-E984-C23E423C0FFF}"/>
              </a:ext>
            </a:extLst>
          </p:cNvPr>
          <p:cNvGrpSpPr/>
          <p:nvPr userDrawn="1"/>
        </p:nvGrpSpPr>
        <p:grpSpPr>
          <a:xfrm>
            <a:off x="0" y="5987401"/>
            <a:ext cx="12191999" cy="586533"/>
            <a:chOff x="0" y="5990241"/>
            <a:chExt cx="12191999" cy="586533"/>
          </a:xfrm>
        </p:grpSpPr>
        <p:sp>
          <p:nvSpPr>
            <p:cNvPr id="17" name="Rectangle 16">
              <a:extLst>
                <a:ext uri="{FF2B5EF4-FFF2-40B4-BE49-F238E27FC236}">
                  <a16:creationId xmlns:a16="http://schemas.microsoft.com/office/drawing/2014/main" id="{7C11EA6A-4D59-9F05-3E45-28CFED044907}"/>
                </a:ext>
              </a:extLst>
            </p:cNvPr>
            <p:cNvSpPr/>
            <p:nvPr userDrawn="1"/>
          </p:nvSpPr>
          <p:spPr>
            <a:xfrm>
              <a:off x="0" y="6302454"/>
              <a:ext cx="12191999" cy="27432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3">
              <a:extLst>
                <a:ext uri="{FF2B5EF4-FFF2-40B4-BE49-F238E27FC236}">
                  <a16:creationId xmlns:a16="http://schemas.microsoft.com/office/drawing/2014/main" id="{B5913B12-DC74-B09A-3255-4AA4F65155EA}"/>
                </a:ext>
              </a:extLst>
            </p:cNvPr>
            <p:cNvPicPr>
              <a:picLocks noChangeAspect="1"/>
            </p:cNvPicPr>
            <p:nvPr userDrawn="1"/>
          </p:nvPicPr>
          <p:blipFill>
            <a:blip r:embed="rId2"/>
            <a:stretch>
              <a:fillRect/>
            </a:stretch>
          </p:blipFill>
          <p:spPr>
            <a:xfrm>
              <a:off x="11504450" y="5990241"/>
              <a:ext cx="102870" cy="45720"/>
            </a:xfrm>
            <a:prstGeom prst="rect">
              <a:avLst/>
            </a:prstGeom>
          </p:spPr>
        </p:pic>
      </p:grpSp>
      <p:sp>
        <p:nvSpPr>
          <p:cNvPr id="8" name="Title 6">
            <a:extLst>
              <a:ext uri="{FF2B5EF4-FFF2-40B4-BE49-F238E27FC236}">
                <a16:creationId xmlns:a16="http://schemas.microsoft.com/office/drawing/2014/main" id="{88B4DCDF-958C-BDFE-820D-F4D26316F16C}"/>
              </a:ext>
            </a:extLst>
          </p:cNvPr>
          <p:cNvSpPr>
            <a:spLocks noGrp="1"/>
          </p:cNvSpPr>
          <p:nvPr>
            <p:ph type="title" hasCustomPrompt="1"/>
          </p:nvPr>
        </p:nvSpPr>
        <p:spPr>
          <a:xfrm>
            <a:off x="456890" y="545132"/>
            <a:ext cx="9551773" cy="278840"/>
          </a:xfrm>
        </p:spPr>
        <p:txBody>
          <a:bodyPr/>
          <a:lstStyle>
            <a:lvl1pPr>
              <a:lnSpc>
                <a:spcPct val="100000"/>
              </a:lnSpc>
              <a:defRPr sz="2400" b="1" i="0">
                <a:solidFill>
                  <a:schemeClr val="accent1"/>
                </a:solidFill>
                <a:latin typeface="+mn-lt"/>
              </a:defRPr>
            </a:lvl1pPr>
          </a:lstStyle>
          <a:p>
            <a:r>
              <a:rPr lang="en-US"/>
              <a:t>Click to edit master title style</a:t>
            </a:r>
          </a:p>
        </p:txBody>
      </p:sp>
      <p:sp>
        <p:nvSpPr>
          <p:cNvPr id="9" name="Text Placeholder 8">
            <a:extLst>
              <a:ext uri="{FF2B5EF4-FFF2-40B4-BE49-F238E27FC236}">
                <a16:creationId xmlns:a16="http://schemas.microsoft.com/office/drawing/2014/main" id="{90BB021F-4BEF-05A3-C280-02710757E887}"/>
              </a:ext>
            </a:extLst>
          </p:cNvPr>
          <p:cNvSpPr>
            <a:spLocks noGrp="1"/>
          </p:cNvSpPr>
          <p:nvPr>
            <p:ph type="body" sz="quarter" idx="16" hasCustomPrompt="1"/>
          </p:nvPr>
        </p:nvSpPr>
        <p:spPr>
          <a:xfrm>
            <a:off x="456890" y="953393"/>
            <a:ext cx="9551772" cy="198370"/>
          </a:xfrm>
        </p:spPr>
        <p:txBody>
          <a:bodyPr/>
          <a:lstStyle>
            <a:lvl1pPr marL="0" indent="0">
              <a:lnSpc>
                <a:spcPct val="100000"/>
              </a:lnSpc>
              <a:buNone/>
              <a:defRPr sz="1500" b="1">
                <a:solidFill>
                  <a:srgbClr val="000000"/>
                </a:solidFill>
                <a:latin typeface="+mn-lt"/>
              </a:defRPr>
            </a:lvl1pPr>
          </a:lstStyle>
          <a:p>
            <a:pPr lvl="0"/>
            <a:r>
              <a:rPr lang="en-US"/>
              <a:t>Click to edit text</a:t>
            </a:r>
          </a:p>
        </p:txBody>
      </p:sp>
      <p:sp>
        <p:nvSpPr>
          <p:cNvPr id="11" name="Footer Placeholder 4">
            <a:extLst>
              <a:ext uri="{FF2B5EF4-FFF2-40B4-BE49-F238E27FC236}">
                <a16:creationId xmlns:a16="http://schemas.microsoft.com/office/drawing/2014/main" id="{5AED1D88-3C3D-A022-DF4F-D8CBC5701570}"/>
              </a:ext>
            </a:extLst>
          </p:cNvPr>
          <p:cNvSpPr>
            <a:spLocks noGrp="1"/>
          </p:cNvSpPr>
          <p:nvPr>
            <p:ph type="ftr" sz="quarter" idx="11"/>
          </p:nvPr>
        </p:nvSpPr>
        <p:spPr>
          <a:xfrm>
            <a:off x="456890" y="5884333"/>
            <a:ext cx="10304243" cy="330528"/>
          </a:xfrm>
          <a:prstGeom prst="rect">
            <a:avLst/>
          </a:prstGeom>
        </p:spPr>
        <p:txBody>
          <a:bodyPr lIns="0" anchor="b">
            <a:noAutofit/>
          </a:bodyPr>
          <a:lstStyle>
            <a:lvl1pPr marL="137160" indent="-137160" algn="l" defTabSz="914400" rtl="0" eaLnBrk="1" latinLnBrk="0" hangingPunct="1">
              <a:buFont typeface="+mj-lt"/>
              <a:buAutoNum type="arabicParenR"/>
              <a:defRPr lang="en-US" sz="700" kern="1200" smtClean="0">
                <a:solidFill>
                  <a:schemeClr val="tx1"/>
                </a:solidFill>
                <a:latin typeface="+mj-lt"/>
                <a:ea typeface="+mn-ea"/>
                <a:cs typeface="+mn-cs"/>
              </a:defRPr>
            </a:lvl1pPr>
          </a:lstStyle>
          <a:p>
            <a:r>
              <a:rPr lang="en-US"/>
              <a:t>Sample Footer Text</a:t>
            </a:r>
          </a:p>
        </p:txBody>
      </p:sp>
      <p:cxnSp>
        <p:nvCxnSpPr>
          <p:cNvPr id="29" name="Straight Connector 28">
            <a:extLst>
              <a:ext uri="{FF2B5EF4-FFF2-40B4-BE49-F238E27FC236}">
                <a16:creationId xmlns:a16="http://schemas.microsoft.com/office/drawing/2014/main" id="{FB254486-B6F7-722B-D3A8-CCA568E036E7}"/>
              </a:ext>
            </a:extLst>
          </p:cNvPr>
          <p:cNvCxnSpPr>
            <a:cxnSpLocks/>
          </p:cNvCxnSpPr>
          <p:nvPr userDrawn="1"/>
        </p:nvCxnSpPr>
        <p:spPr>
          <a:xfrm>
            <a:off x="811183" y="6360926"/>
            <a:ext cx="0" cy="137160"/>
          </a:xfrm>
          <a:prstGeom prst="line">
            <a:avLst/>
          </a:prstGeom>
          <a:ln w="4445"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30" name="Slide Number Placeholder 3">
            <a:extLst>
              <a:ext uri="{FF2B5EF4-FFF2-40B4-BE49-F238E27FC236}">
                <a16:creationId xmlns:a16="http://schemas.microsoft.com/office/drawing/2014/main" id="{7A6F649E-07F6-4A35-F61D-C1349BB7A83D}"/>
              </a:ext>
            </a:extLst>
          </p:cNvPr>
          <p:cNvSpPr txBox="1">
            <a:spLocks/>
          </p:cNvSpPr>
          <p:nvPr userDrawn="1"/>
        </p:nvSpPr>
        <p:spPr>
          <a:xfrm>
            <a:off x="456890" y="6360926"/>
            <a:ext cx="365760" cy="137160"/>
          </a:xfrm>
          <a:prstGeom prst="rect">
            <a:avLst/>
          </a:prstGeom>
        </p:spPr>
        <p:txBody>
          <a:bodyPr lIns="0" tIns="0" rIns="91440" bIns="0" anchor="ctr">
            <a:noAutofit/>
          </a:bodyPr>
          <a:lstStyle>
            <a:defPPr>
              <a:defRPr lang="en-US"/>
            </a:defPPr>
            <a:lvl1pPr marL="0" algn="r" defTabSz="914400" rtl="0" eaLnBrk="1" latinLnBrk="0" hangingPunct="1">
              <a:defRPr sz="1000" kern="1200">
                <a:solidFill>
                  <a:schemeClr val="bg2">
                    <a:lumMod val="75000"/>
                    <a:alpha val="8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DBA1B0FB-D917-4C8C-928F-313BD683BF39}" type="slidenum">
              <a:rPr lang="en-US" sz="800" b="0" smtClean="0">
                <a:solidFill>
                  <a:schemeClr val="bg1"/>
                </a:solidFill>
                <a:latin typeface="+mn-lt"/>
              </a:rPr>
              <a:pPr algn="l"/>
              <a:t>‹#›</a:t>
            </a:fld>
            <a:endParaRPr lang="en-US" sz="800" b="0">
              <a:solidFill>
                <a:schemeClr val="bg1"/>
              </a:solidFill>
              <a:latin typeface="+mn-lt"/>
            </a:endParaRPr>
          </a:p>
        </p:txBody>
      </p:sp>
      <p:sp>
        <p:nvSpPr>
          <p:cNvPr id="2" name="Rectangle 1">
            <a:extLst>
              <a:ext uri="{FF2B5EF4-FFF2-40B4-BE49-F238E27FC236}">
                <a16:creationId xmlns:a16="http://schemas.microsoft.com/office/drawing/2014/main" id="{A2819052-F5C9-5347-CA12-EEFBD8622076}"/>
              </a:ext>
            </a:extLst>
          </p:cNvPr>
          <p:cNvSpPr/>
          <p:nvPr userDrawn="1"/>
        </p:nvSpPr>
        <p:spPr>
          <a:xfrm flipV="1">
            <a:off x="-1" y="-7"/>
            <a:ext cx="12192001" cy="2743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0" rtlCol="0" anchor="ctr"/>
          <a:lstStyle/>
          <a:p>
            <a:endParaRPr lang="en-US" sz="1600" b="1">
              <a:solidFill>
                <a:schemeClr val="bg1"/>
              </a:solidFill>
            </a:endParaRPr>
          </a:p>
        </p:txBody>
      </p:sp>
      <p:sp>
        <p:nvSpPr>
          <p:cNvPr id="3" name="TextBox 2">
            <a:extLst>
              <a:ext uri="{FF2B5EF4-FFF2-40B4-BE49-F238E27FC236}">
                <a16:creationId xmlns:a16="http://schemas.microsoft.com/office/drawing/2014/main" id="{9D654C7D-1403-401F-95CF-CEDD003B0800}"/>
              </a:ext>
            </a:extLst>
          </p:cNvPr>
          <p:cNvSpPr txBox="1"/>
          <p:nvPr userDrawn="1"/>
        </p:nvSpPr>
        <p:spPr>
          <a:xfrm>
            <a:off x="292516" y="58939"/>
            <a:ext cx="1268543" cy="153888"/>
          </a:xfrm>
          <a:prstGeom prst="rect">
            <a:avLst/>
          </a:prstGeom>
          <a:noFill/>
        </p:spPr>
        <p:txBody>
          <a:bodyPr wrap="square" lIns="0" tIns="0" rIns="0" bIns="0" anchor="ctr">
            <a:spAutoFit/>
          </a:bodyPr>
          <a:lstStyle/>
          <a:p>
            <a:r>
              <a:rPr lang="en-US" sz="1000" b="1">
                <a:solidFill>
                  <a:schemeClr val="bg1">
                    <a:alpha val="45000"/>
                  </a:schemeClr>
                </a:solidFill>
              </a:rPr>
              <a:t>Case Study </a:t>
            </a:r>
          </a:p>
        </p:txBody>
      </p:sp>
      <p:sp>
        <p:nvSpPr>
          <p:cNvPr id="4" name="Freeform 3">
            <a:extLst>
              <a:ext uri="{FF2B5EF4-FFF2-40B4-BE49-F238E27FC236}">
                <a16:creationId xmlns:a16="http://schemas.microsoft.com/office/drawing/2014/main" id="{7CED6D8F-3C73-69B1-4A8A-1087FD9B0F7D}"/>
              </a:ext>
            </a:extLst>
          </p:cNvPr>
          <p:cNvSpPr>
            <a:spLocks noChangeAspect="1"/>
          </p:cNvSpPr>
          <p:nvPr userDrawn="1"/>
        </p:nvSpPr>
        <p:spPr>
          <a:xfrm>
            <a:off x="87032" y="65568"/>
            <a:ext cx="137160" cy="137160"/>
          </a:xfrm>
          <a:custGeom>
            <a:avLst/>
            <a:gdLst>
              <a:gd name="connsiteX0" fmla="*/ 37231 w 182880"/>
              <a:gd name="connsiteY0" fmla="*/ 100233 h 182880"/>
              <a:gd name="connsiteX1" fmla="*/ 112003 w 182880"/>
              <a:gd name="connsiteY1" fmla="*/ 100233 h 182880"/>
              <a:gd name="connsiteX2" fmla="*/ 81375 w 182880"/>
              <a:gd name="connsiteY2" fmla="*/ 130861 h 182880"/>
              <a:gd name="connsiteX3" fmla="*/ 93811 w 182880"/>
              <a:gd name="connsiteY3" fmla="*/ 143296 h 182880"/>
              <a:gd name="connsiteX4" fmla="*/ 133214 w 182880"/>
              <a:gd name="connsiteY4" fmla="*/ 103893 h 182880"/>
              <a:gd name="connsiteX5" fmla="*/ 145649 w 182880"/>
              <a:gd name="connsiteY5" fmla="*/ 91458 h 182880"/>
              <a:gd name="connsiteX6" fmla="*/ 133214 w 182880"/>
              <a:gd name="connsiteY6" fmla="*/ 79022 h 182880"/>
              <a:gd name="connsiteX7" fmla="*/ 93775 w 182880"/>
              <a:gd name="connsiteY7" fmla="*/ 39584 h 182880"/>
              <a:gd name="connsiteX8" fmla="*/ 81340 w 182880"/>
              <a:gd name="connsiteY8" fmla="*/ 52019 h 182880"/>
              <a:gd name="connsiteX9" fmla="*/ 111967 w 182880"/>
              <a:gd name="connsiteY9" fmla="*/ 82647 h 182880"/>
              <a:gd name="connsiteX10" fmla="*/ 37231 w 182880"/>
              <a:gd name="connsiteY10" fmla="*/ 82647 h 182880"/>
              <a:gd name="connsiteX11" fmla="*/ 0 w 182880"/>
              <a:gd name="connsiteY11" fmla="*/ 91440 h 182880"/>
              <a:gd name="connsiteX12" fmla="*/ 91440 w 182880"/>
              <a:gd name="connsiteY12" fmla="*/ 0 h 182880"/>
              <a:gd name="connsiteX13" fmla="*/ 182880 w 182880"/>
              <a:gd name="connsiteY13" fmla="*/ 91440 h 182880"/>
              <a:gd name="connsiteX14" fmla="*/ 91440 w 182880"/>
              <a:gd name="connsiteY14" fmla="*/ 182880 h 182880"/>
              <a:gd name="connsiteX15" fmla="*/ 0 w 182880"/>
              <a:gd name="connsiteY15" fmla="*/ 91440 h 182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2880" h="182880">
                <a:moveTo>
                  <a:pt x="37231" y="100233"/>
                </a:moveTo>
                <a:lnTo>
                  <a:pt x="112003" y="100233"/>
                </a:lnTo>
                <a:lnTo>
                  <a:pt x="81375" y="130861"/>
                </a:lnTo>
                <a:lnTo>
                  <a:pt x="93811" y="143296"/>
                </a:lnTo>
                <a:lnTo>
                  <a:pt x="133214" y="103893"/>
                </a:lnTo>
                <a:lnTo>
                  <a:pt x="145649" y="91458"/>
                </a:lnTo>
                <a:lnTo>
                  <a:pt x="133214" y="79022"/>
                </a:lnTo>
                <a:lnTo>
                  <a:pt x="93775" y="39584"/>
                </a:lnTo>
                <a:lnTo>
                  <a:pt x="81340" y="52019"/>
                </a:lnTo>
                <a:lnTo>
                  <a:pt x="111967" y="82647"/>
                </a:lnTo>
                <a:lnTo>
                  <a:pt x="37231" y="82647"/>
                </a:lnTo>
                <a:close/>
                <a:moveTo>
                  <a:pt x="0" y="91440"/>
                </a:moveTo>
                <a:cubicBezTo>
                  <a:pt x="0" y="40939"/>
                  <a:pt x="40939" y="0"/>
                  <a:pt x="91440" y="0"/>
                </a:cubicBezTo>
                <a:cubicBezTo>
                  <a:pt x="141941" y="0"/>
                  <a:pt x="182880" y="40939"/>
                  <a:pt x="182880" y="91440"/>
                </a:cubicBezTo>
                <a:cubicBezTo>
                  <a:pt x="182880" y="141941"/>
                  <a:pt x="141941" y="182880"/>
                  <a:pt x="91440" y="182880"/>
                </a:cubicBezTo>
                <a:cubicBezTo>
                  <a:pt x="40939" y="182880"/>
                  <a:pt x="0" y="141941"/>
                  <a:pt x="0" y="91440"/>
                </a:cubicBezTo>
                <a:close/>
              </a:path>
            </a:pathLst>
          </a:custGeom>
          <a:solidFill>
            <a:schemeClr val="bg1">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Ins="274320" rtlCol="0" anchor="ctr">
            <a:noAutofit/>
          </a:bodyPr>
          <a:lstStyle/>
          <a:p>
            <a:pPr algn="ctr"/>
            <a:endParaRPr lang="en-US">
              <a:solidFill>
                <a:schemeClr val="tx2"/>
              </a:solidFill>
            </a:endParaRPr>
          </a:p>
        </p:txBody>
      </p:sp>
      <p:pic>
        <p:nvPicPr>
          <p:cNvPr id="5" name="Graphic 4">
            <a:extLst>
              <a:ext uri="{FF2B5EF4-FFF2-40B4-BE49-F238E27FC236}">
                <a16:creationId xmlns:a16="http://schemas.microsoft.com/office/drawing/2014/main" id="{1558E5C4-0039-3A7A-0DAB-07E1E153BF40}"/>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762488" y="462306"/>
            <a:ext cx="1036214" cy="452094"/>
          </a:xfrm>
          <a:prstGeom prst="rect">
            <a:avLst/>
          </a:prstGeom>
        </p:spPr>
      </p:pic>
      <p:sp>
        <p:nvSpPr>
          <p:cNvPr id="28" name="Text Placeholder 27">
            <a:extLst>
              <a:ext uri="{FF2B5EF4-FFF2-40B4-BE49-F238E27FC236}">
                <a16:creationId xmlns:a16="http://schemas.microsoft.com/office/drawing/2014/main" id="{822B2D68-4479-CF16-E061-EE1414795155}"/>
              </a:ext>
            </a:extLst>
          </p:cNvPr>
          <p:cNvSpPr>
            <a:spLocks noGrp="1"/>
          </p:cNvSpPr>
          <p:nvPr>
            <p:ph type="body" sz="quarter" idx="19" hasCustomPrompt="1"/>
          </p:nvPr>
        </p:nvSpPr>
        <p:spPr>
          <a:xfrm>
            <a:off x="2743200" y="2011680"/>
            <a:ext cx="9052560" cy="833120"/>
          </a:xfrm>
        </p:spPr>
        <p:txBody>
          <a:bodyPr tIns="45720"/>
          <a:lstStyle>
            <a:lvl1pPr>
              <a:defRPr sz="1200">
                <a:solidFill>
                  <a:schemeClr val="accent3"/>
                </a:solidFill>
              </a:defRPr>
            </a:lvl1pPr>
            <a:lvl2pPr>
              <a:defRPr sz="1200"/>
            </a:lvl2pPr>
            <a:lvl3pPr>
              <a:defRPr sz="1200"/>
            </a:lvl3pPr>
            <a:lvl4pPr>
              <a:defRPr sz="1200"/>
            </a:lvl4pPr>
            <a:lvl5pPr>
              <a:defRPr sz="1200"/>
            </a:lvl5pPr>
          </a:lstStyle>
          <a:p>
            <a:pPr lvl="0"/>
            <a:r>
              <a:rPr lang="en-US"/>
              <a:t>Lorem ipsum dolor sit amet, consectetur adipiscing elit, sed do eiusmod tempor incididunt ut labore et dolore magna aliqua. Ut enim ad minim veniam, quis nostrud exercitation ullamco laboris nisi ut aliquip ex ea commodo consequat. Lorem ipsum dolor sit amet, consectetur adipiscing elit, sed do eiusmod tempor incididunt ut labore et dolore magna aliqua. Ut enim ad minim veniam, quis nostrud exercitation ullamco laboris nisi ut aliquip ex ea commodo consequat.</a:t>
            </a:r>
          </a:p>
        </p:txBody>
      </p:sp>
      <p:sp>
        <p:nvSpPr>
          <p:cNvPr id="35" name="Text Placeholder 27">
            <a:extLst>
              <a:ext uri="{FF2B5EF4-FFF2-40B4-BE49-F238E27FC236}">
                <a16:creationId xmlns:a16="http://schemas.microsoft.com/office/drawing/2014/main" id="{95BD5580-85B1-0319-8A47-6AF706F84184}"/>
              </a:ext>
            </a:extLst>
          </p:cNvPr>
          <p:cNvSpPr>
            <a:spLocks noGrp="1"/>
          </p:cNvSpPr>
          <p:nvPr>
            <p:ph type="body" sz="quarter" idx="20" hasCustomPrompt="1"/>
          </p:nvPr>
        </p:nvSpPr>
        <p:spPr>
          <a:xfrm>
            <a:off x="2743199" y="3217333"/>
            <a:ext cx="2743200" cy="270933"/>
          </a:xfrm>
        </p:spPr>
        <p:txBody>
          <a:bodyPr tIns="45720"/>
          <a:lstStyle>
            <a:lvl1pPr>
              <a:defRPr sz="1200">
                <a:solidFill>
                  <a:schemeClr val="tx1"/>
                </a:solidFill>
              </a:defRPr>
            </a:lvl1pPr>
            <a:lvl2pPr>
              <a:defRPr sz="1200"/>
            </a:lvl2pPr>
            <a:lvl3pPr>
              <a:defRPr sz="1200"/>
            </a:lvl3pPr>
            <a:lvl4pPr>
              <a:defRPr sz="1200"/>
            </a:lvl4pPr>
            <a:lvl5pPr>
              <a:defRPr sz="1200"/>
            </a:lvl5pPr>
          </a:lstStyle>
          <a:p>
            <a:pPr lvl="0"/>
            <a:r>
              <a:rPr lang="en-US"/>
              <a:t>Challenge</a:t>
            </a:r>
          </a:p>
        </p:txBody>
      </p:sp>
      <p:sp>
        <p:nvSpPr>
          <p:cNvPr id="37" name="Text Placeholder 27">
            <a:extLst>
              <a:ext uri="{FF2B5EF4-FFF2-40B4-BE49-F238E27FC236}">
                <a16:creationId xmlns:a16="http://schemas.microsoft.com/office/drawing/2014/main" id="{28826357-6130-76AC-4E6E-6A756FE7B2DD}"/>
              </a:ext>
            </a:extLst>
          </p:cNvPr>
          <p:cNvSpPr>
            <a:spLocks noGrp="1"/>
          </p:cNvSpPr>
          <p:nvPr>
            <p:ph type="body" sz="quarter" idx="21" hasCustomPrompt="1"/>
          </p:nvPr>
        </p:nvSpPr>
        <p:spPr>
          <a:xfrm>
            <a:off x="2743199" y="3522133"/>
            <a:ext cx="2743200" cy="2277533"/>
          </a:xfrm>
        </p:spPr>
        <p:txBody>
          <a:bodyPr tIns="45720"/>
          <a:lstStyle>
            <a:lvl1pPr>
              <a:defRPr sz="1100" b="0">
                <a:solidFill>
                  <a:schemeClr val="tx1"/>
                </a:solidFill>
              </a:defRPr>
            </a:lvl1pPr>
            <a:lvl2pPr>
              <a:defRPr sz="1200"/>
            </a:lvl2pPr>
            <a:lvl3pPr>
              <a:defRPr sz="1200"/>
            </a:lvl3pPr>
            <a:lvl4pPr>
              <a:defRPr sz="1200"/>
            </a:lvl4pPr>
            <a:lvl5pPr>
              <a:defRPr sz="1200"/>
            </a:lvl5pPr>
          </a:lstStyle>
          <a:p>
            <a:pPr lvl="0"/>
            <a:r>
              <a:rPr lang="en-US"/>
              <a:t>Lorem ipsum dolor sit amet, consectetur adipiscing elit, sed do eiusmod tempor incididunt ut labore et dolore magna aliqua. Ut enim ad minim veniam, quis nostrud exercitation ullamco laboris nisi ut aliquip ex ea commodo consequat. Lorem ipsum dolor sit amet, consectetur adipiscing elit, sed do eiusmod tempor incididunt ut labore et dolore magna aliqua. Ut enim ad minim veniam, quis nostrud exercitation ullamco laboris nisi ut aliquip ex ea commodo consequat.</a:t>
            </a:r>
          </a:p>
        </p:txBody>
      </p:sp>
      <p:sp>
        <p:nvSpPr>
          <p:cNvPr id="41" name="Text Placeholder 27">
            <a:extLst>
              <a:ext uri="{FF2B5EF4-FFF2-40B4-BE49-F238E27FC236}">
                <a16:creationId xmlns:a16="http://schemas.microsoft.com/office/drawing/2014/main" id="{4FDB0967-930F-5A94-2CCC-2320B110A88A}"/>
              </a:ext>
            </a:extLst>
          </p:cNvPr>
          <p:cNvSpPr>
            <a:spLocks noGrp="1"/>
          </p:cNvSpPr>
          <p:nvPr>
            <p:ph type="body" sz="quarter" idx="22" hasCustomPrompt="1"/>
          </p:nvPr>
        </p:nvSpPr>
        <p:spPr>
          <a:xfrm>
            <a:off x="5846233" y="3217333"/>
            <a:ext cx="2743200" cy="270933"/>
          </a:xfrm>
        </p:spPr>
        <p:txBody>
          <a:bodyPr tIns="45720"/>
          <a:lstStyle>
            <a:lvl1pPr>
              <a:defRPr sz="1200">
                <a:solidFill>
                  <a:schemeClr val="tx1"/>
                </a:solidFill>
              </a:defRPr>
            </a:lvl1pPr>
            <a:lvl2pPr>
              <a:defRPr sz="1200"/>
            </a:lvl2pPr>
            <a:lvl3pPr>
              <a:defRPr sz="1200"/>
            </a:lvl3pPr>
            <a:lvl4pPr>
              <a:defRPr sz="1200"/>
            </a:lvl4pPr>
            <a:lvl5pPr>
              <a:defRPr sz="1200"/>
            </a:lvl5pPr>
          </a:lstStyle>
          <a:p>
            <a:pPr lvl="0"/>
            <a:r>
              <a:rPr lang="en-US"/>
              <a:t>Solution</a:t>
            </a:r>
          </a:p>
        </p:txBody>
      </p:sp>
      <p:sp>
        <p:nvSpPr>
          <p:cNvPr id="43" name="Text Placeholder 27">
            <a:extLst>
              <a:ext uri="{FF2B5EF4-FFF2-40B4-BE49-F238E27FC236}">
                <a16:creationId xmlns:a16="http://schemas.microsoft.com/office/drawing/2014/main" id="{7D69A367-50BD-2939-ECAB-5BA04498AB65}"/>
              </a:ext>
            </a:extLst>
          </p:cNvPr>
          <p:cNvSpPr>
            <a:spLocks noGrp="1"/>
          </p:cNvSpPr>
          <p:nvPr>
            <p:ph type="body" sz="quarter" idx="23" hasCustomPrompt="1"/>
          </p:nvPr>
        </p:nvSpPr>
        <p:spPr>
          <a:xfrm>
            <a:off x="5846233" y="3522133"/>
            <a:ext cx="2743200" cy="2277533"/>
          </a:xfrm>
        </p:spPr>
        <p:txBody>
          <a:bodyPr tIns="45720"/>
          <a:lstStyle>
            <a:lvl1pPr>
              <a:defRPr sz="1100" b="0">
                <a:solidFill>
                  <a:schemeClr val="tx1"/>
                </a:solidFill>
              </a:defRPr>
            </a:lvl1pPr>
            <a:lvl2pPr>
              <a:defRPr sz="1200"/>
            </a:lvl2pPr>
            <a:lvl3pPr>
              <a:defRPr sz="1200"/>
            </a:lvl3pPr>
            <a:lvl4pPr>
              <a:defRPr sz="1200"/>
            </a:lvl4pPr>
            <a:lvl5pPr>
              <a:defRPr sz="1200"/>
            </a:lvl5pPr>
          </a:lstStyle>
          <a:p>
            <a:pPr lvl="0"/>
            <a:r>
              <a:rPr lang="en-US"/>
              <a:t>Lorem ipsum dolor sit amet, consectetur adipiscing elit, sed do eiusmod tempor incididunt ut labore et dolore magna aliqua. Ut enim ad minim veniam, quis nostrud exercitation ullamco laboris nisi ut aliquip ex ea commodo consequat. Lorem ipsum dolor sit amet, consectetur adipiscing elit, sed do eiusmod tempor incididunt ut labore et dolore magna aliqua. Ut enim ad minim veniam, quis nostrud exercitation ullamco laboris nisi ut aliquip ex ea commodo consequat.</a:t>
            </a:r>
          </a:p>
        </p:txBody>
      </p:sp>
      <p:sp>
        <p:nvSpPr>
          <p:cNvPr id="44" name="Text Placeholder 27">
            <a:extLst>
              <a:ext uri="{FF2B5EF4-FFF2-40B4-BE49-F238E27FC236}">
                <a16:creationId xmlns:a16="http://schemas.microsoft.com/office/drawing/2014/main" id="{C665314A-61F0-794B-3297-18DF0EE23145}"/>
              </a:ext>
            </a:extLst>
          </p:cNvPr>
          <p:cNvSpPr>
            <a:spLocks noGrp="1"/>
          </p:cNvSpPr>
          <p:nvPr>
            <p:ph type="body" sz="quarter" idx="24" hasCustomPrompt="1"/>
          </p:nvPr>
        </p:nvSpPr>
        <p:spPr>
          <a:xfrm>
            <a:off x="8961966" y="3217333"/>
            <a:ext cx="2743200" cy="270933"/>
          </a:xfrm>
        </p:spPr>
        <p:txBody>
          <a:bodyPr tIns="45720"/>
          <a:lstStyle>
            <a:lvl1pPr>
              <a:defRPr sz="1200">
                <a:solidFill>
                  <a:schemeClr val="tx1"/>
                </a:solidFill>
              </a:defRPr>
            </a:lvl1pPr>
            <a:lvl2pPr>
              <a:defRPr sz="1200"/>
            </a:lvl2pPr>
            <a:lvl3pPr>
              <a:defRPr sz="1200"/>
            </a:lvl3pPr>
            <a:lvl4pPr>
              <a:defRPr sz="1200"/>
            </a:lvl4pPr>
            <a:lvl5pPr>
              <a:defRPr sz="1200"/>
            </a:lvl5pPr>
          </a:lstStyle>
          <a:p>
            <a:pPr lvl="0"/>
            <a:r>
              <a:rPr lang="en-US"/>
              <a:t>Result</a:t>
            </a:r>
          </a:p>
        </p:txBody>
      </p:sp>
      <p:sp>
        <p:nvSpPr>
          <p:cNvPr id="46" name="Text Placeholder 27">
            <a:extLst>
              <a:ext uri="{FF2B5EF4-FFF2-40B4-BE49-F238E27FC236}">
                <a16:creationId xmlns:a16="http://schemas.microsoft.com/office/drawing/2014/main" id="{6CF2E6F6-8818-987F-BE04-40DDD9F057FE}"/>
              </a:ext>
            </a:extLst>
          </p:cNvPr>
          <p:cNvSpPr>
            <a:spLocks noGrp="1"/>
          </p:cNvSpPr>
          <p:nvPr>
            <p:ph type="body" sz="quarter" idx="25" hasCustomPrompt="1"/>
          </p:nvPr>
        </p:nvSpPr>
        <p:spPr>
          <a:xfrm>
            <a:off x="8961966" y="3522133"/>
            <a:ext cx="2743200" cy="2277533"/>
          </a:xfrm>
        </p:spPr>
        <p:txBody>
          <a:bodyPr tIns="45720"/>
          <a:lstStyle>
            <a:lvl1pPr>
              <a:defRPr sz="1100" b="0">
                <a:solidFill>
                  <a:schemeClr val="tx1"/>
                </a:solidFill>
              </a:defRPr>
            </a:lvl1pPr>
            <a:lvl2pPr>
              <a:defRPr sz="1200"/>
            </a:lvl2pPr>
            <a:lvl3pPr>
              <a:defRPr sz="1200"/>
            </a:lvl3pPr>
            <a:lvl4pPr>
              <a:defRPr sz="1200"/>
            </a:lvl4pPr>
            <a:lvl5pPr>
              <a:defRPr sz="1200"/>
            </a:lvl5pPr>
          </a:lstStyle>
          <a:p>
            <a:pPr lvl="0"/>
            <a:r>
              <a:rPr lang="en-US"/>
              <a:t>Lorem ipsum dolor sit amet, consectetur adipiscing elit, sed do eiusmod tempor incididunt ut labore et dolore magna aliqua. Ut enim ad minim veniam, quis nostrud exercitation ullamco laboris nisi ut aliquip ex ea commodo consequat. Lorem ipsum dolor sit amet, consectetur adipiscing elit, sed do eiusmod tempor incididunt ut labore et dolore magna aliqua. Ut enim ad minim veniam, quis nostrud exercitation ullamco laboris nisi ut aliquip ex ea commodo consequat.</a:t>
            </a:r>
          </a:p>
        </p:txBody>
      </p:sp>
    </p:spTree>
    <p:extLst>
      <p:ext uri="{BB962C8B-B14F-4D97-AF65-F5344CB8AC3E}">
        <p14:creationId xmlns:p14="http://schemas.microsoft.com/office/powerpoint/2010/main" val="107540065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21_total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835762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2_zero-Open Blank">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942873F-440B-FB09-A1DF-168CB3D6445A}"/>
              </a:ext>
            </a:extLst>
          </p:cNvPr>
          <p:cNvSpPr/>
          <p:nvPr userDrawn="1"/>
        </p:nvSpPr>
        <p:spPr>
          <a:xfrm>
            <a:off x="0" y="1664154"/>
            <a:ext cx="12192000" cy="464206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7C11EA6A-4D59-9F05-3E45-28CFED044907}"/>
              </a:ext>
            </a:extLst>
          </p:cNvPr>
          <p:cNvSpPr/>
          <p:nvPr userDrawn="1"/>
        </p:nvSpPr>
        <p:spPr>
          <a:xfrm>
            <a:off x="0" y="6299614"/>
            <a:ext cx="12191999" cy="27432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6">
            <a:extLst>
              <a:ext uri="{FF2B5EF4-FFF2-40B4-BE49-F238E27FC236}">
                <a16:creationId xmlns:a16="http://schemas.microsoft.com/office/drawing/2014/main" id="{88B4DCDF-958C-BDFE-820D-F4D26316F16C}"/>
              </a:ext>
            </a:extLst>
          </p:cNvPr>
          <p:cNvSpPr>
            <a:spLocks noGrp="1"/>
          </p:cNvSpPr>
          <p:nvPr>
            <p:ph type="title" hasCustomPrompt="1"/>
          </p:nvPr>
        </p:nvSpPr>
        <p:spPr>
          <a:xfrm>
            <a:off x="456890" y="545132"/>
            <a:ext cx="9551773" cy="278840"/>
          </a:xfrm>
        </p:spPr>
        <p:txBody>
          <a:bodyPr/>
          <a:lstStyle>
            <a:lvl1pPr>
              <a:lnSpc>
                <a:spcPct val="100000"/>
              </a:lnSpc>
              <a:defRPr sz="2400" b="1" i="0">
                <a:solidFill>
                  <a:schemeClr val="accent1"/>
                </a:solidFill>
                <a:latin typeface="+mn-lt"/>
              </a:defRPr>
            </a:lvl1pPr>
          </a:lstStyle>
          <a:p>
            <a:r>
              <a:rPr lang="en-US"/>
              <a:t>Click to edit master title style</a:t>
            </a:r>
          </a:p>
        </p:txBody>
      </p:sp>
      <p:sp>
        <p:nvSpPr>
          <p:cNvPr id="9" name="Text Placeholder 8">
            <a:extLst>
              <a:ext uri="{FF2B5EF4-FFF2-40B4-BE49-F238E27FC236}">
                <a16:creationId xmlns:a16="http://schemas.microsoft.com/office/drawing/2014/main" id="{90BB021F-4BEF-05A3-C280-02710757E887}"/>
              </a:ext>
            </a:extLst>
          </p:cNvPr>
          <p:cNvSpPr>
            <a:spLocks noGrp="1"/>
          </p:cNvSpPr>
          <p:nvPr>
            <p:ph type="body" sz="quarter" idx="16" hasCustomPrompt="1"/>
          </p:nvPr>
        </p:nvSpPr>
        <p:spPr>
          <a:xfrm>
            <a:off x="456890" y="953393"/>
            <a:ext cx="9551772" cy="198370"/>
          </a:xfrm>
        </p:spPr>
        <p:txBody>
          <a:bodyPr/>
          <a:lstStyle>
            <a:lvl1pPr marL="0" indent="0">
              <a:lnSpc>
                <a:spcPct val="100000"/>
              </a:lnSpc>
              <a:buNone/>
              <a:defRPr sz="1500" b="1">
                <a:solidFill>
                  <a:srgbClr val="000000"/>
                </a:solidFill>
                <a:latin typeface="+mn-lt"/>
              </a:defRPr>
            </a:lvl1pPr>
          </a:lstStyle>
          <a:p>
            <a:pPr lvl="0"/>
            <a:r>
              <a:rPr lang="en-US"/>
              <a:t>Click to edit text</a:t>
            </a:r>
          </a:p>
        </p:txBody>
      </p:sp>
      <p:cxnSp>
        <p:nvCxnSpPr>
          <p:cNvPr id="10" name="Straight Connector 9">
            <a:extLst>
              <a:ext uri="{FF2B5EF4-FFF2-40B4-BE49-F238E27FC236}">
                <a16:creationId xmlns:a16="http://schemas.microsoft.com/office/drawing/2014/main" id="{9080BCF7-4C34-71CB-F3E4-25DEB77E1101}"/>
              </a:ext>
            </a:extLst>
          </p:cNvPr>
          <p:cNvCxnSpPr>
            <a:cxnSpLocks/>
          </p:cNvCxnSpPr>
          <p:nvPr userDrawn="1"/>
        </p:nvCxnSpPr>
        <p:spPr>
          <a:xfrm>
            <a:off x="456890" y="457201"/>
            <a:ext cx="1371600"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1" name="Footer Placeholder 4">
            <a:extLst>
              <a:ext uri="{FF2B5EF4-FFF2-40B4-BE49-F238E27FC236}">
                <a16:creationId xmlns:a16="http://schemas.microsoft.com/office/drawing/2014/main" id="{5AED1D88-3C3D-A022-DF4F-D8CBC5701570}"/>
              </a:ext>
            </a:extLst>
          </p:cNvPr>
          <p:cNvSpPr>
            <a:spLocks noGrp="1"/>
          </p:cNvSpPr>
          <p:nvPr>
            <p:ph type="ftr" sz="quarter" idx="11"/>
          </p:nvPr>
        </p:nvSpPr>
        <p:spPr>
          <a:xfrm>
            <a:off x="456890" y="5561283"/>
            <a:ext cx="10153650" cy="653578"/>
          </a:xfrm>
          <a:prstGeom prst="rect">
            <a:avLst/>
          </a:prstGeom>
        </p:spPr>
        <p:txBody>
          <a:bodyPr lIns="0" anchor="b">
            <a:noAutofit/>
          </a:bodyPr>
          <a:lstStyle>
            <a:lvl1pPr marL="137160" indent="-137160" algn="l" defTabSz="914400" rtl="0" eaLnBrk="1" latinLnBrk="0" hangingPunct="1">
              <a:buFont typeface="+mj-lt"/>
              <a:buAutoNum type="arabicParenR"/>
              <a:defRPr lang="en-US" sz="700" kern="1200" smtClean="0">
                <a:solidFill>
                  <a:schemeClr val="tx1"/>
                </a:solidFill>
                <a:latin typeface="+mj-lt"/>
                <a:ea typeface="+mn-ea"/>
                <a:cs typeface="+mn-cs"/>
              </a:defRPr>
            </a:lvl1pPr>
          </a:lstStyle>
          <a:p>
            <a:r>
              <a:rPr lang="en-US"/>
              <a:t>Sample Footer Text</a:t>
            </a:r>
          </a:p>
        </p:txBody>
      </p:sp>
      <p:cxnSp>
        <p:nvCxnSpPr>
          <p:cNvPr id="29" name="Straight Connector 28">
            <a:extLst>
              <a:ext uri="{FF2B5EF4-FFF2-40B4-BE49-F238E27FC236}">
                <a16:creationId xmlns:a16="http://schemas.microsoft.com/office/drawing/2014/main" id="{FB254486-B6F7-722B-D3A8-CCA568E036E7}"/>
              </a:ext>
            </a:extLst>
          </p:cNvPr>
          <p:cNvCxnSpPr>
            <a:cxnSpLocks/>
          </p:cNvCxnSpPr>
          <p:nvPr userDrawn="1"/>
        </p:nvCxnSpPr>
        <p:spPr>
          <a:xfrm>
            <a:off x="811183" y="6360926"/>
            <a:ext cx="0" cy="137160"/>
          </a:xfrm>
          <a:prstGeom prst="line">
            <a:avLst/>
          </a:prstGeom>
          <a:ln w="4445"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30" name="Slide Number Placeholder 3">
            <a:extLst>
              <a:ext uri="{FF2B5EF4-FFF2-40B4-BE49-F238E27FC236}">
                <a16:creationId xmlns:a16="http://schemas.microsoft.com/office/drawing/2014/main" id="{7A6F649E-07F6-4A35-F61D-C1349BB7A83D}"/>
              </a:ext>
            </a:extLst>
          </p:cNvPr>
          <p:cNvSpPr txBox="1">
            <a:spLocks/>
          </p:cNvSpPr>
          <p:nvPr userDrawn="1"/>
        </p:nvSpPr>
        <p:spPr>
          <a:xfrm>
            <a:off x="456890" y="6360926"/>
            <a:ext cx="365760" cy="137160"/>
          </a:xfrm>
          <a:prstGeom prst="rect">
            <a:avLst/>
          </a:prstGeom>
        </p:spPr>
        <p:txBody>
          <a:bodyPr lIns="0" tIns="0" rIns="91440" bIns="0" anchor="ctr">
            <a:noAutofit/>
          </a:bodyPr>
          <a:lstStyle>
            <a:defPPr>
              <a:defRPr lang="en-US"/>
            </a:defPPr>
            <a:lvl1pPr marL="0" algn="r" defTabSz="914400" rtl="0" eaLnBrk="1" latinLnBrk="0" hangingPunct="1">
              <a:defRPr sz="1000" kern="1200">
                <a:solidFill>
                  <a:schemeClr val="bg2">
                    <a:lumMod val="75000"/>
                    <a:alpha val="8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DBA1B0FB-D917-4C8C-928F-313BD683BF39}" type="slidenum">
              <a:rPr lang="en-US" sz="800" b="0" smtClean="0">
                <a:solidFill>
                  <a:schemeClr val="bg1"/>
                </a:solidFill>
                <a:latin typeface="+mn-lt"/>
              </a:rPr>
              <a:pPr algn="l"/>
              <a:t>‹#›</a:t>
            </a:fld>
            <a:endParaRPr lang="en-US" sz="800" b="0">
              <a:solidFill>
                <a:schemeClr val="bg1"/>
              </a:solidFill>
              <a:latin typeface="+mn-lt"/>
            </a:endParaRPr>
          </a:p>
        </p:txBody>
      </p:sp>
      <p:pic>
        <p:nvPicPr>
          <p:cNvPr id="2" name="Graphic 1">
            <a:extLst>
              <a:ext uri="{FF2B5EF4-FFF2-40B4-BE49-F238E27FC236}">
                <a16:creationId xmlns:a16="http://schemas.microsoft.com/office/drawing/2014/main" id="{DA10C6E8-7D8F-559C-7452-5B944B1A688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762488" y="462306"/>
            <a:ext cx="1036214" cy="452094"/>
          </a:xfrm>
          <a:prstGeom prst="rect">
            <a:avLst/>
          </a:prstGeom>
        </p:spPr>
      </p:pic>
    </p:spTree>
    <p:extLst>
      <p:ext uri="{BB962C8B-B14F-4D97-AF65-F5344CB8AC3E}">
        <p14:creationId xmlns:p14="http://schemas.microsoft.com/office/powerpoint/2010/main" val="303532108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F75B2FBE-0C5C-48AA-8D7F-9D5B7373CC9A}"/>
              </a:ext>
            </a:extLst>
          </p:cNvPr>
          <p:cNvSpPr>
            <a:spLocks noGrp="1"/>
          </p:cNvSpPr>
          <p:nvPr>
            <p:ph type="pic" sz="quarter" idx="13" hasCustomPrompt="1"/>
          </p:nvPr>
        </p:nvSpPr>
        <p:spPr>
          <a:xfrm>
            <a:off x="0" y="0"/>
            <a:ext cx="12192000" cy="6858000"/>
          </a:xfrm>
          <a:solidFill>
            <a:schemeClr val="bg1">
              <a:lumMod val="85000"/>
            </a:schemeClr>
          </a:solidFill>
        </p:spPr>
        <p:txBody>
          <a:bodyPr lIns="274320" tIns="182880" rIns="0" anchor="ctr"/>
          <a:lstStyle>
            <a:lvl1pPr marL="0" indent="0" algn="ctr">
              <a:buNone/>
              <a:defRPr sz="1000">
                <a:solidFill>
                  <a:schemeClr val="bg1"/>
                </a:solidFill>
              </a:defRPr>
            </a:lvl1pPr>
          </a:lstStyle>
          <a:p>
            <a:r>
              <a:rPr lang="en-US"/>
              <a:t>Click icon to add picture then send to back</a:t>
            </a:r>
          </a:p>
        </p:txBody>
      </p:sp>
      <p:sp>
        <p:nvSpPr>
          <p:cNvPr id="6" name="Rectangle 5">
            <a:extLst>
              <a:ext uri="{FF2B5EF4-FFF2-40B4-BE49-F238E27FC236}">
                <a16:creationId xmlns:a16="http://schemas.microsoft.com/office/drawing/2014/main" id="{6E941CDD-2582-4FDC-88BB-3352720D895C}"/>
              </a:ext>
            </a:extLst>
          </p:cNvPr>
          <p:cNvSpPr/>
          <p:nvPr userDrawn="1"/>
        </p:nvSpPr>
        <p:spPr>
          <a:xfrm>
            <a:off x="-1" y="3721608"/>
            <a:ext cx="12191999" cy="3136392"/>
          </a:xfrm>
          <a:prstGeom prst="rect">
            <a:avLst/>
          </a:prstGeom>
          <a:gradFill>
            <a:gsLst>
              <a:gs pos="0">
                <a:schemeClr val="tx1">
                  <a:alpha val="0"/>
                </a:schemeClr>
              </a:gs>
              <a:gs pos="100000">
                <a:schemeClr val="tx1">
                  <a:alpha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Nova"/>
              <a:ea typeface="+mn-ea"/>
              <a:cs typeface="+mn-cs"/>
            </a:endParaRPr>
          </a:p>
        </p:txBody>
      </p:sp>
      <p:sp>
        <p:nvSpPr>
          <p:cNvPr id="20" name="Title 1">
            <a:extLst>
              <a:ext uri="{FF2B5EF4-FFF2-40B4-BE49-F238E27FC236}">
                <a16:creationId xmlns:a16="http://schemas.microsoft.com/office/drawing/2014/main" id="{9EE1EC56-ED50-A94F-3914-6A9EE898CA94}"/>
              </a:ext>
            </a:extLst>
          </p:cNvPr>
          <p:cNvSpPr>
            <a:spLocks noGrp="1"/>
          </p:cNvSpPr>
          <p:nvPr>
            <p:ph type="ctrTitle" hasCustomPrompt="1"/>
          </p:nvPr>
        </p:nvSpPr>
        <p:spPr>
          <a:xfrm>
            <a:off x="548639" y="5486400"/>
            <a:ext cx="8684738" cy="428982"/>
          </a:xfrm>
        </p:spPr>
        <p:txBody>
          <a:bodyPr tIns="45720" anchor="b" anchorCtr="0">
            <a:noAutofit/>
          </a:bodyPr>
          <a:lstStyle>
            <a:lvl1pPr>
              <a:defRPr lang="en-US" sz="3000" b="1" kern="1200" dirty="0">
                <a:solidFill>
                  <a:schemeClr val="bg1"/>
                </a:solidFill>
                <a:effectLst>
                  <a:glow rad="190500">
                    <a:srgbClr val="000000">
                      <a:alpha val="10000"/>
                    </a:srgbClr>
                  </a:glow>
                </a:effectLst>
                <a:latin typeface="+mn-lt"/>
                <a:ea typeface="+mj-ea"/>
                <a:cs typeface="Arial" panose="020B0604020202020204" pitchFamily="34" charset="0"/>
              </a:defRPr>
            </a:lvl1pPr>
          </a:lstStyle>
          <a:p>
            <a:r>
              <a:rPr lang="en-US"/>
              <a:t>Click to edit master title style</a:t>
            </a:r>
          </a:p>
        </p:txBody>
      </p:sp>
      <p:sp>
        <p:nvSpPr>
          <p:cNvPr id="26" name="Text Placeholder 24">
            <a:extLst>
              <a:ext uri="{FF2B5EF4-FFF2-40B4-BE49-F238E27FC236}">
                <a16:creationId xmlns:a16="http://schemas.microsoft.com/office/drawing/2014/main" id="{D5278150-2F4C-2EC8-47DD-34D8FD257362}"/>
              </a:ext>
            </a:extLst>
          </p:cNvPr>
          <p:cNvSpPr>
            <a:spLocks noGrp="1"/>
          </p:cNvSpPr>
          <p:nvPr>
            <p:ph type="body" sz="quarter" idx="15"/>
          </p:nvPr>
        </p:nvSpPr>
        <p:spPr>
          <a:xfrm>
            <a:off x="548640" y="5943600"/>
            <a:ext cx="8684738" cy="246221"/>
          </a:xfrm>
          <a:effectLst/>
        </p:spPr>
        <p:txBody>
          <a:bodyPr anchor="b"/>
          <a:lstStyle>
            <a:lvl1pPr>
              <a:defRPr sz="1600">
                <a:solidFill>
                  <a:schemeClr val="bg1"/>
                </a:solidFill>
                <a:effectLst/>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2" name="Text Placeholder 24">
            <a:extLst>
              <a:ext uri="{FF2B5EF4-FFF2-40B4-BE49-F238E27FC236}">
                <a16:creationId xmlns:a16="http://schemas.microsoft.com/office/drawing/2014/main" id="{3AB9539E-D462-C7D4-3BD8-6645BA67F0DE}"/>
              </a:ext>
            </a:extLst>
          </p:cNvPr>
          <p:cNvSpPr>
            <a:spLocks noGrp="1"/>
          </p:cNvSpPr>
          <p:nvPr>
            <p:ph type="body" sz="quarter" idx="16" hasCustomPrompt="1"/>
          </p:nvPr>
        </p:nvSpPr>
        <p:spPr>
          <a:xfrm>
            <a:off x="9247128" y="457200"/>
            <a:ext cx="2468880" cy="246221"/>
          </a:xfrm>
          <a:prstGeom prst="rect">
            <a:avLst/>
          </a:prstGeom>
          <a:effectLst>
            <a:glow rad="63500">
              <a:schemeClr val="tx1">
                <a:alpha val="10000"/>
              </a:schemeClr>
            </a:glow>
          </a:effectLst>
        </p:spPr>
        <p:txBody>
          <a:bodyPr/>
          <a:lstStyle>
            <a:lvl1pPr algn="r">
              <a:defRPr sz="1400">
                <a:solidFill>
                  <a:schemeClr val="bg1"/>
                </a:solidFill>
                <a:effectLst/>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date</a:t>
            </a:r>
          </a:p>
        </p:txBody>
      </p:sp>
    </p:spTree>
    <p:extLst>
      <p:ext uri="{BB962C8B-B14F-4D97-AF65-F5344CB8AC3E}">
        <p14:creationId xmlns:p14="http://schemas.microsoft.com/office/powerpoint/2010/main" val="1566447059"/>
      </p:ext>
    </p:extLst>
  </p:cSld>
  <p:clrMapOvr>
    <a:overrideClrMapping bg1="dk1" tx1="lt1" bg2="dk2" tx2="lt2" accent1="accent1" accent2="accent2" accent3="accent3" accent4="accent4" accent5="accent5" accent6="accent6" hlink="hlink" folHlink="folHlink"/>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16609D0E-6103-50BC-2ECC-B94201E4D7DB}"/>
              </a:ext>
            </a:extLst>
          </p:cNvPr>
          <p:cNvSpPr/>
          <p:nvPr userDrawn="1"/>
        </p:nvSpPr>
        <p:spPr>
          <a:xfrm>
            <a:off x="4400120" y="1645920"/>
            <a:ext cx="7791880" cy="411480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Nova"/>
              <a:ea typeface="+mn-ea"/>
              <a:cs typeface="+mn-cs"/>
            </a:endParaRPr>
          </a:p>
        </p:txBody>
      </p:sp>
      <p:sp>
        <p:nvSpPr>
          <p:cNvPr id="25" name="Picture Placeholder 7">
            <a:extLst>
              <a:ext uri="{FF2B5EF4-FFF2-40B4-BE49-F238E27FC236}">
                <a16:creationId xmlns:a16="http://schemas.microsoft.com/office/drawing/2014/main" id="{2A2B82BA-41ED-00F3-E2D2-E6F637E05B02}"/>
              </a:ext>
            </a:extLst>
          </p:cNvPr>
          <p:cNvSpPr>
            <a:spLocks noGrp="1"/>
          </p:cNvSpPr>
          <p:nvPr>
            <p:ph type="pic" sz="quarter" idx="13"/>
          </p:nvPr>
        </p:nvSpPr>
        <p:spPr>
          <a:xfrm>
            <a:off x="0" y="1645920"/>
            <a:ext cx="4389120" cy="4114800"/>
          </a:xfrm>
          <a:solidFill>
            <a:schemeClr val="bg1">
              <a:lumMod val="85000"/>
            </a:schemeClr>
          </a:solidFill>
        </p:spPr>
        <p:txBody>
          <a:bodyPr lIns="274320" tIns="182880" rIns="0" anchor="ctr"/>
          <a:lstStyle>
            <a:lvl1pPr marL="0" indent="0" algn="ctr">
              <a:buNone/>
              <a:defRPr sz="1000">
                <a:solidFill>
                  <a:schemeClr val="bg1"/>
                </a:solidFill>
              </a:defRPr>
            </a:lvl1pPr>
          </a:lstStyle>
          <a:p>
            <a:r>
              <a:rPr lang="en-US"/>
              <a:t>Click icon to add picture</a:t>
            </a:r>
          </a:p>
        </p:txBody>
      </p:sp>
      <p:sp>
        <p:nvSpPr>
          <p:cNvPr id="3" name="Rectangle 2">
            <a:extLst>
              <a:ext uri="{FF2B5EF4-FFF2-40B4-BE49-F238E27FC236}">
                <a16:creationId xmlns:a16="http://schemas.microsoft.com/office/drawing/2014/main" id="{D82BAD11-56CA-2657-5987-5D96DA7C6BC0}"/>
              </a:ext>
            </a:extLst>
          </p:cNvPr>
          <p:cNvSpPr/>
          <p:nvPr userDrawn="1"/>
        </p:nvSpPr>
        <p:spPr>
          <a:xfrm>
            <a:off x="0" y="6299613"/>
            <a:ext cx="12191999" cy="393983"/>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Nova"/>
              <a:ea typeface="+mn-ea"/>
              <a:cs typeface="+mn-cs"/>
            </a:endParaRPr>
          </a:p>
        </p:txBody>
      </p:sp>
      <p:pic>
        <p:nvPicPr>
          <p:cNvPr id="10" name="Picture 9">
            <a:extLst>
              <a:ext uri="{FF2B5EF4-FFF2-40B4-BE49-F238E27FC236}">
                <a16:creationId xmlns:a16="http://schemas.microsoft.com/office/drawing/2014/main" id="{E91556EB-9B13-3039-FE38-399B2661D3A5}"/>
              </a:ext>
            </a:extLst>
          </p:cNvPr>
          <p:cNvPicPr>
            <a:picLocks noChangeAspect="1"/>
          </p:cNvPicPr>
          <p:nvPr userDrawn="1"/>
        </p:nvPicPr>
        <p:blipFill>
          <a:blip r:embed="rId2"/>
          <a:stretch>
            <a:fillRect/>
          </a:stretch>
        </p:blipFill>
        <p:spPr>
          <a:xfrm>
            <a:off x="11504450" y="5987401"/>
            <a:ext cx="102870" cy="45720"/>
          </a:xfrm>
          <a:prstGeom prst="rect">
            <a:avLst/>
          </a:prstGeom>
        </p:spPr>
      </p:pic>
      <p:cxnSp>
        <p:nvCxnSpPr>
          <p:cNvPr id="18" name="Straight Connector 17">
            <a:extLst>
              <a:ext uri="{FF2B5EF4-FFF2-40B4-BE49-F238E27FC236}">
                <a16:creationId xmlns:a16="http://schemas.microsoft.com/office/drawing/2014/main" id="{32292F38-9750-5D54-A841-63DA1F86D97D}"/>
              </a:ext>
            </a:extLst>
          </p:cNvPr>
          <p:cNvCxnSpPr>
            <a:cxnSpLocks/>
          </p:cNvCxnSpPr>
          <p:nvPr userDrawn="1"/>
        </p:nvCxnSpPr>
        <p:spPr>
          <a:xfrm>
            <a:off x="811183" y="6424534"/>
            <a:ext cx="0" cy="137160"/>
          </a:xfrm>
          <a:prstGeom prst="line">
            <a:avLst/>
          </a:prstGeom>
          <a:ln w="4445"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19" name="Slide Number Placeholder 3">
            <a:extLst>
              <a:ext uri="{FF2B5EF4-FFF2-40B4-BE49-F238E27FC236}">
                <a16:creationId xmlns:a16="http://schemas.microsoft.com/office/drawing/2014/main" id="{742C8CDE-EA11-5612-F486-3E55BD6147D6}"/>
              </a:ext>
            </a:extLst>
          </p:cNvPr>
          <p:cNvSpPr txBox="1">
            <a:spLocks/>
          </p:cNvSpPr>
          <p:nvPr userDrawn="1"/>
        </p:nvSpPr>
        <p:spPr>
          <a:xfrm>
            <a:off x="456890" y="6422993"/>
            <a:ext cx="365760" cy="137160"/>
          </a:xfrm>
          <a:prstGeom prst="rect">
            <a:avLst/>
          </a:prstGeom>
        </p:spPr>
        <p:txBody>
          <a:bodyPr lIns="0" tIns="0" rIns="91440" bIns="0" anchor="ctr">
            <a:noAutofit/>
          </a:bodyPr>
          <a:lstStyle>
            <a:defPPr>
              <a:defRPr lang="en-US"/>
            </a:defPPr>
            <a:lvl1pPr marL="0" algn="r" defTabSz="914400" rtl="0" eaLnBrk="1" latinLnBrk="0" hangingPunct="1">
              <a:defRPr sz="1000" kern="1200">
                <a:solidFill>
                  <a:schemeClr val="bg2">
                    <a:lumMod val="75000"/>
                    <a:alpha val="8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DBA1B0FB-D917-4C8C-928F-313BD683BF39}" type="slidenum">
              <a:rPr kumimoji="0" lang="en-US" sz="800" b="0" i="0" u="none" strike="noStrike" kern="1200" cap="none" spc="0" normalizeH="0" baseline="0" noProof="0" smtClean="0">
                <a:ln>
                  <a:noFill/>
                </a:ln>
                <a:solidFill>
                  <a:srgbClr val="FFFFFF"/>
                </a:solidFill>
                <a:effectLst/>
                <a:uLnTx/>
                <a:uFillTx/>
                <a:latin typeface="Arial Nova"/>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srgbClr val="FFFFFF"/>
              </a:solidFill>
              <a:effectLst/>
              <a:uLnTx/>
              <a:uFillTx/>
              <a:latin typeface="Arial Nova"/>
              <a:ea typeface="+mn-ea"/>
              <a:cs typeface="+mn-cs"/>
            </a:endParaRPr>
          </a:p>
        </p:txBody>
      </p:sp>
      <p:pic>
        <p:nvPicPr>
          <p:cNvPr id="12" name="Graphic 11">
            <a:extLst>
              <a:ext uri="{FF2B5EF4-FFF2-40B4-BE49-F238E27FC236}">
                <a16:creationId xmlns:a16="http://schemas.microsoft.com/office/drawing/2014/main" id="{625666E0-FA5F-BD9F-6458-264E03010E3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762488" y="462306"/>
            <a:ext cx="1036214" cy="452094"/>
          </a:xfrm>
          <a:prstGeom prst="rect">
            <a:avLst/>
          </a:prstGeom>
        </p:spPr>
      </p:pic>
      <p:sp>
        <p:nvSpPr>
          <p:cNvPr id="15" name="Title 6">
            <a:extLst>
              <a:ext uri="{FF2B5EF4-FFF2-40B4-BE49-F238E27FC236}">
                <a16:creationId xmlns:a16="http://schemas.microsoft.com/office/drawing/2014/main" id="{86454EDF-A0DD-7D72-4D28-39C42B7A821B}"/>
              </a:ext>
            </a:extLst>
          </p:cNvPr>
          <p:cNvSpPr>
            <a:spLocks noGrp="1"/>
          </p:cNvSpPr>
          <p:nvPr userDrawn="1">
            <p:ph type="title" hasCustomPrompt="1"/>
          </p:nvPr>
        </p:nvSpPr>
        <p:spPr>
          <a:xfrm>
            <a:off x="456890" y="457200"/>
            <a:ext cx="10121340" cy="415498"/>
          </a:xfrm>
        </p:spPr>
        <p:txBody>
          <a:bodyPr wrap="square" tIns="45720">
            <a:spAutoFit/>
          </a:bodyPr>
          <a:lstStyle>
            <a:lvl1pPr>
              <a:lnSpc>
                <a:spcPct val="100000"/>
              </a:lnSpc>
              <a:defRPr sz="2400" b="1" i="0">
                <a:solidFill>
                  <a:schemeClr val="accent1"/>
                </a:solidFill>
                <a:latin typeface="+mn-lt"/>
              </a:defRPr>
            </a:lvl1pPr>
          </a:lstStyle>
          <a:p>
            <a:r>
              <a:rPr lang="en-US"/>
              <a:t>Click to edit master title style</a:t>
            </a:r>
          </a:p>
        </p:txBody>
      </p:sp>
      <p:sp>
        <p:nvSpPr>
          <p:cNvPr id="16" name="Text Placeholder 8">
            <a:extLst>
              <a:ext uri="{FF2B5EF4-FFF2-40B4-BE49-F238E27FC236}">
                <a16:creationId xmlns:a16="http://schemas.microsoft.com/office/drawing/2014/main" id="{02B20EC5-5D6E-E608-79AB-318E43976023}"/>
              </a:ext>
            </a:extLst>
          </p:cNvPr>
          <p:cNvSpPr>
            <a:spLocks noGrp="1"/>
          </p:cNvSpPr>
          <p:nvPr userDrawn="1">
            <p:ph type="body" sz="quarter" idx="16" hasCustomPrompt="1"/>
          </p:nvPr>
        </p:nvSpPr>
        <p:spPr>
          <a:xfrm>
            <a:off x="456889" y="914400"/>
            <a:ext cx="10121339" cy="198370"/>
          </a:xfrm>
        </p:spPr>
        <p:txBody>
          <a:bodyPr/>
          <a:lstStyle>
            <a:lvl1pPr marL="0" indent="0">
              <a:lnSpc>
                <a:spcPct val="100000"/>
              </a:lnSpc>
              <a:buNone/>
              <a:defRPr sz="1500" b="1">
                <a:solidFill>
                  <a:srgbClr val="000000"/>
                </a:solidFill>
                <a:latin typeface="+mn-lt"/>
              </a:defRPr>
            </a:lvl1pPr>
          </a:lstStyle>
          <a:p>
            <a:pPr lvl="0"/>
            <a:r>
              <a:rPr lang="en-US"/>
              <a:t>Click to edit text</a:t>
            </a:r>
          </a:p>
        </p:txBody>
      </p:sp>
      <p:cxnSp>
        <p:nvCxnSpPr>
          <p:cNvPr id="20" name="Straight Connector 19">
            <a:extLst>
              <a:ext uri="{FF2B5EF4-FFF2-40B4-BE49-F238E27FC236}">
                <a16:creationId xmlns:a16="http://schemas.microsoft.com/office/drawing/2014/main" id="{F9F07E40-7380-8329-121E-5FE661FCFFF7}"/>
              </a:ext>
            </a:extLst>
          </p:cNvPr>
          <p:cNvCxnSpPr/>
          <p:nvPr userDrawn="1"/>
        </p:nvCxnSpPr>
        <p:spPr>
          <a:xfrm>
            <a:off x="457199" y="457202"/>
            <a:ext cx="914400"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1" name="Footer Placeholder 4">
            <a:extLst>
              <a:ext uri="{FF2B5EF4-FFF2-40B4-BE49-F238E27FC236}">
                <a16:creationId xmlns:a16="http://schemas.microsoft.com/office/drawing/2014/main" id="{980058C4-7659-3AAD-A84B-AC5FB71100D4}"/>
              </a:ext>
            </a:extLst>
          </p:cNvPr>
          <p:cNvSpPr>
            <a:spLocks noGrp="1"/>
          </p:cNvSpPr>
          <p:nvPr userDrawn="1">
            <p:ph type="ftr" sz="quarter" idx="11"/>
          </p:nvPr>
        </p:nvSpPr>
        <p:spPr>
          <a:xfrm>
            <a:off x="456890" y="5775157"/>
            <a:ext cx="10835324" cy="439703"/>
          </a:xfrm>
          <a:prstGeom prst="rect">
            <a:avLst/>
          </a:prstGeom>
        </p:spPr>
        <p:txBody>
          <a:bodyPr lIns="0" bIns="0" anchor="b">
            <a:noAutofit/>
          </a:bodyPr>
          <a:lstStyle>
            <a:lvl1pPr marL="137160" indent="-137160" algn="l" defTabSz="914400" rtl="0" eaLnBrk="1" latinLnBrk="0" hangingPunct="1">
              <a:buFont typeface="+mj-lt"/>
              <a:buAutoNum type="arabicParenR"/>
              <a:defRPr lang="en-US" sz="700" kern="1200" smtClean="0">
                <a:solidFill>
                  <a:schemeClr val="tx1"/>
                </a:solidFill>
                <a:latin typeface="+mj-lt"/>
                <a:ea typeface="+mn-ea"/>
                <a:cs typeface="+mn-cs"/>
              </a:defRPr>
            </a:lvl1pPr>
          </a:lstStyle>
          <a:p>
            <a:pPr marL="137160" marR="0" lvl="0" indent="-137160" algn="l" defTabSz="914400" rtl="0" eaLnBrk="1" fontAlgn="auto" latinLnBrk="0" hangingPunct="1">
              <a:lnSpc>
                <a:spcPct val="100000"/>
              </a:lnSpc>
              <a:spcBef>
                <a:spcPts val="0"/>
              </a:spcBef>
              <a:spcAft>
                <a:spcPts val="0"/>
              </a:spcAft>
              <a:buClrTx/>
              <a:buSzTx/>
              <a:buFont typeface="+mj-lt"/>
              <a:buAutoNum type="arabicParenR"/>
              <a:tabLst/>
              <a:defRPr/>
            </a:pPr>
            <a:r>
              <a:rPr kumimoji="0" lang="en-US" sz="700" b="0" i="0" u="none" strike="noStrike" kern="1200" cap="none" spc="0" normalizeH="0" baseline="0" noProof="0">
                <a:ln>
                  <a:noFill/>
                </a:ln>
                <a:solidFill>
                  <a:srgbClr val="000000"/>
                </a:solidFill>
                <a:effectLst/>
                <a:uLnTx/>
                <a:uFillTx/>
                <a:latin typeface="Arial Nova Light"/>
                <a:ea typeface="+mn-ea"/>
                <a:cs typeface="+mn-cs"/>
              </a:rPr>
              <a:t>Sample Footer Text</a:t>
            </a:r>
          </a:p>
        </p:txBody>
      </p:sp>
      <p:sp>
        <p:nvSpPr>
          <p:cNvPr id="22" name="Content Placeholder 3">
            <a:extLst>
              <a:ext uri="{FF2B5EF4-FFF2-40B4-BE49-F238E27FC236}">
                <a16:creationId xmlns:a16="http://schemas.microsoft.com/office/drawing/2014/main" id="{A4AE86AC-E9B8-4758-7B63-0D170C9597BC}"/>
              </a:ext>
            </a:extLst>
          </p:cNvPr>
          <p:cNvSpPr>
            <a:spLocks noGrp="1"/>
          </p:cNvSpPr>
          <p:nvPr userDrawn="1">
            <p:ph sz="half" idx="20" hasCustomPrompt="1"/>
          </p:nvPr>
        </p:nvSpPr>
        <p:spPr>
          <a:xfrm>
            <a:off x="4754880" y="2011680"/>
            <a:ext cx="6949440" cy="3749039"/>
          </a:xfrm>
        </p:spPr>
        <p:txBody>
          <a:bodyPr tIns="45720">
            <a:noAutofit/>
          </a:bodyPr>
          <a:lstStyle>
            <a:lvl1pPr>
              <a:defRPr lang="en-US" sz="1400" b="1" kern="1200" baseline="0" dirty="0">
                <a:solidFill>
                  <a:schemeClr val="tx1"/>
                </a:solidFill>
                <a:latin typeface="Arial Nova" panose="020B0504020202020204" pitchFamily="34" charset="0"/>
                <a:ea typeface="+mn-ea"/>
                <a:cs typeface="Arial" panose="020B0604020202020204" pitchFamily="34" charset="0"/>
              </a:defRPr>
            </a:lvl1pPr>
            <a:lvl2pPr>
              <a:defRPr lang="en-US" sz="1400" kern="1200" baseline="0" dirty="0">
                <a:solidFill>
                  <a:schemeClr val="tx1"/>
                </a:solidFill>
                <a:latin typeface="Arial Nova Light" panose="020F0302020204030204" pitchFamily="34" charset="0"/>
                <a:ea typeface="+mn-ea"/>
                <a:cs typeface="Arial Nova Light" panose="020F0302020204030204" pitchFamily="34" charset="0"/>
              </a:defRPr>
            </a:lvl2pPr>
            <a:lvl3pPr marL="137160" indent="-137160">
              <a:defRPr lang="en-US" sz="1400" kern="1200" baseline="0" dirty="0">
                <a:solidFill>
                  <a:schemeClr val="tx1"/>
                </a:solidFill>
                <a:latin typeface="Arial Nova Light" panose="020F0302020204030204" pitchFamily="34" charset="0"/>
                <a:ea typeface="+mn-ea"/>
                <a:cs typeface="Arial Nova Light" panose="020F0302020204030204" pitchFamily="34" charset="0"/>
              </a:defRPr>
            </a:lvl3pPr>
            <a:lvl4pPr marL="320040" indent="-137160">
              <a:defRPr lang="en-US" sz="1200" kern="1200" baseline="0" dirty="0">
                <a:solidFill>
                  <a:schemeClr val="tx1"/>
                </a:solidFill>
                <a:latin typeface="Arial Nova Light" panose="020B0304020202020204" pitchFamily="34" charset="0"/>
                <a:ea typeface="+mn-ea"/>
                <a:cs typeface="+mn-cs"/>
              </a:defRPr>
            </a:lvl4pPr>
            <a:lvl5pPr marL="502920" indent="-137160">
              <a:defRPr lang="en-US" sz="1200" kern="1200" dirty="0">
                <a:solidFill>
                  <a:schemeClr val="tx1"/>
                </a:solidFill>
                <a:latin typeface="Arial Nova Light" panose="020B0304020202020204" pitchFamily="34" charset="0"/>
                <a:ea typeface="+mn-ea"/>
                <a:cs typeface="+mn-cs"/>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8204163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4_Section break">
    <p:bg>
      <p:bgPr>
        <a:solidFill>
          <a:schemeClr val="bg1"/>
        </a:solidFill>
        <a:effectLst/>
      </p:bgPr>
    </p:bg>
    <p:spTree>
      <p:nvGrpSpPr>
        <p:cNvPr id="1" name=""/>
        <p:cNvGrpSpPr/>
        <p:nvPr/>
      </p:nvGrpSpPr>
      <p:grpSpPr>
        <a:xfrm>
          <a:off x="0" y="0"/>
          <a:ext cx="0" cy="0"/>
          <a:chOff x="0" y="0"/>
          <a:chExt cx="0" cy="0"/>
        </a:xfrm>
      </p:grpSpPr>
      <p:cxnSp>
        <p:nvCxnSpPr>
          <p:cNvPr id="23" name="Straight Connector 22">
            <a:extLst>
              <a:ext uri="{FF2B5EF4-FFF2-40B4-BE49-F238E27FC236}">
                <a16:creationId xmlns:a16="http://schemas.microsoft.com/office/drawing/2014/main" id="{15F965FF-33DE-2C7F-07AE-CD6E9633C8B3}"/>
              </a:ext>
            </a:extLst>
          </p:cNvPr>
          <p:cNvCxnSpPr/>
          <p:nvPr userDrawn="1"/>
        </p:nvCxnSpPr>
        <p:spPr>
          <a:xfrm>
            <a:off x="457200" y="457202"/>
            <a:ext cx="914400"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5" name="Text Placeholder 8">
            <a:extLst>
              <a:ext uri="{FF2B5EF4-FFF2-40B4-BE49-F238E27FC236}">
                <a16:creationId xmlns:a16="http://schemas.microsoft.com/office/drawing/2014/main" id="{02437719-B2DB-132D-1901-2643AF6BEFF3}"/>
              </a:ext>
            </a:extLst>
          </p:cNvPr>
          <p:cNvSpPr>
            <a:spLocks noGrp="1"/>
          </p:cNvSpPr>
          <p:nvPr>
            <p:ph type="body" sz="quarter" idx="16" hasCustomPrompt="1"/>
          </p:nvPr>
        </p:nvSpPr>
        <p:spPr>
          <a:xfrm>
            <a:off x="457200" y="1509787"/>
            <a:ext cx="3383280" cy="1645920"/>
          </a:xfrm>
        </p:spPr>
        <p:txBody>
          <a:bodyPr/>
          <a:lstStyle>
            <a:lvl1pPr marL="0" indent="0">
              <a:lnSpc>
                <a:spcPct val="100000"/>
              </a:lnSpc>
              <a:buNone/>
              <a:defRPr sz="1500" b="1">
                <a:solidFill>
                  <a:srgbClr val="000000"/>
                </a:solidFill>
                <a:latin typeface="+mn-lt"/>
              </a:defRPr>
            </a:lvl1pPr>
          </a:lstStyle>
          <a:p>
            <a:pPr lvl="0"/>
            <a:r>
              <a:rPr lang="en-US"/>
              <a:t>Click to edit text - move text box up or down as needed for headline.</a:t>
            </a:r>
          </a:p>
        </p:txBody>
      </p:sp>
      <p:sp>
        <p:nvSpPr>
          <p:cNvPr id="26" name="Title 6">
            <a:extLst>
              <a:ext uri="{FF2B5EF4-FFF2-40B4-BE49-F238E27FC236}">
                <a16:creationId xmlns:a16="http://schemas.microsoft.com/office/drawing/2014/main" id="{66A2CA76-AE8C-4EFE-CAAD-DAA8713BD1B1}"/>
              </a:ext>
            </a:extLst>
          </p:cNvPr>
          <p:cNvSpPr>
            <a:spLocks noGrp="1"/>
          </p:cNvSpPr>
          <p:nvPr>
            <p:ph type="title" hasCustomPrompt="1"/>
          </p:nvPr>
        </p:nvSpPr>
        <p:spPr>
          <a:xfrm>
            <a:off x="457200" y="457200"/>
            <a:ext cx="3383280" cy="969496"/>
          </a:xfrm>
        </p:spPr>
        <p:txBody>
          <a:bodyPr tIns="45720">
            <a:spAutoFit/>
          </a:bodyPr>
          <a:lstStyle>
            <a:lvl1pPr>
              <a:lnSpc>
                <a:spcPct val="100000"/>
              </a:lnSpc>
              <a:defRPr sz="3000" b="1" i="0">
                <a:solidFill>
                  <a:schemeClr val="accent1"/>
                </a:solidFill>
                <a:latin typeface="+mn-lt"/>
              </a:defRPr>
            </a:lvl1pPr>
          </a:lstStyle>
          <a:p>
            <a:r>
              <a:rPr lang="en-US"/>
              <a:t>Click to edit master title style</a:t>
            </a:r>
          </a:p>
        </p:txBody>
      </p:sp>
      <p:sp>
        <p:nvSpPr>
          <p:cNvPr id="16" name="Picture Placeholder 14">
            <a:extLst>
              <a:ext uri="{FF2B5EF4-FFF2-40B4-BE49-F238E27FC236}">
                <a16:creationId xmlns:a16="http://schemas.microsoft.com/office/drawing/2014/main" id="{3A960303-794F-8291-1966-16CC99B6A6E9}"/>
              </a:ext>
            </a:extLst>
          </p:cNvPr>
          <p:cNvSpPr>
            <a:spLocks noGrp="1"/>
          </p:cNvSpPr>
          <p:nvPr>
            <p:ph type="pic" sz="quarter" idx="17" hasCustomPrompt="1"/>
          </p:nvPr>
        </p:nvSpPr>
        <p:spPr>
          <a:xfrm>
            <a:off x="4260850" y="0"/>
            <a:ext cx="7931150" cy="6858000"/>
          </a:xfrm>
          <a:solidFill>
            <a:schemeClr val="bg1">
              <a:lumMod val="85000"/>
            </a:schemeClr>
          </a:solidFill>
        </p:spPr>
        <p:txBody>
          <a:bodyPr anchor="ctr"/>
          <a:lstStyle>
            <a:lvl1pPr algn="ctr">
              <a:defRPr sz="1000">
                <a:solidFill>
                  <a:schemeClr val="bg1"/>
                </a:solidFill>
              </a:defRPr>
            </a:lvl1pPr>
          </a:lstStyle>
          <a:p>
            <a:r>
              <a:rPr lang="en-US"/>
              <a:t>Click icon to add image</a:t>
            </a:r>
          </a:p>
        </p:txBody>
      </p:sp>
      <p:pic>
        <p:nvPicPr>
          <p:cNvPr id="2" name="Graphic 1">
            <a:extLst>
              <a:ext uri="{FF2B5EF4-FFF2-40B4-BE49-F238E27FC236}">
                <a16:creationId xmlns:a16="http://schemas.microsoft.com/office/drawing/2014/main" id="{339DC742-8269-C66F-553A-CAD262C1E33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48312" y="5948706"/>
            <a:ext cx="1036214" cy="452094"/>
          </a:xfrm>
          <a:prstGeom prst="rect">
            <a:avLst/>
          </a:prstGeom>
        </p:spPr>
      </p:pic>
    </p:spTree>
    <p:extLst>
      <p:ext uri="{BB962C8B-B14F-4D97-AF65-F5344CB8AC3E}">
        <p14:creationId xmlns:p14="http://schemas.microsoft.com/office/powerpoint/2010/main" val="135688302"/>
      </p:ext>
    </p:extLst>
  </p:cSld>
  <p:clrMapOvr>
    <a:overrideClrMapping bg1="dk1" tx1="lt1" bg2="dk2" tx2="lt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4_Section break">
    <p:bg>
      <p:bgPr>
        <a:solidFill>
          <a:schemeClr val="bg1"/>
        </a:solidFill>
        <a:effectLst/>
      </p:bgPr>
    </p:bg>
    <p:spTree>
      <p:nvGrpSpPr>
        <p:cNvPr id="1" name=""/>
        <p:cNvGrpSpPr/>
        <p:nvPr/>
      </p:nvGrpSpPr>
      <p:grpSpPr>
        <a:xfrm>
          <a:off x="0" y="0"/>
          <a:ext cx="0" cy="0"/>
          <a:chOff x="0" y="0"/>
          <a:chExt cx="0" cy="0"/>
        </a:xfrm>
      </p:grpSpPr>
      <p:cxnSp>
        <p:nvCxnSpPr>
          <p:cNvPr id="23" name="Straight Connector 22">
            <a:extLst>
              <a:ext uri="{FF2B5EF4-FFF2-40B4-BE49-F238E27FC236}">
                <a16:creationId xmlns:a16="http://schemas.microsoft.com/office/drawing/2014/main" id="{15F965FF-33DE-2C7F-07AE-CD6E9633C8B3}"/>
              </a:ext>
            </a:extLst>
          </p:cNvPr>
          <p:cNvCxnSpPr/>
          <p:nvPr userDrawn="1"/>
        </p:nvCxnSpPr>
        <p:spPr>
          <a:xfrm>
            <a:off x="457200" y="457202"/>
            <a:ext cx="914400"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5" name="Text Placeholder 8">
            <a:extLst>
              <a:ext uri="{FF2B5EF4-FFF2-40B4-BE49-F238E27FC236}">
                <a16:creationId xmlns:a16="http://schemas.microsoft.com/office/drawing/2014/main" id="{02437719-B2DB-132D-1901-2643AF6BEFF3}"/>
              </a:ext>
            </a:extLst>
          </p:cNvPr>
          <p:cNvSpPr>
            <a:spLocks noGrp="1"/>
          </p:cNvSpPr>
          <p:nvPr>
            <p:ph type="body" sz="quarter" idx="16" hasCustomPrompt="1"/>
          </p:nvPr>
        </p:nvSpPr>
        <p:spPr>
          <a:xfrm>
            <a:off x="457200" y="1509787"/>
            <a:ext cx="3383280" cy="1645920"/>
          </a:xfrm>
        </p:spPr>
        <p:txBody>
          <a:bodyPr/>
          <a:lstStyle>
            <a:lvl1pPr marL="0" indent="0">
              <a:lnSpc>
                <a:spcPct val="100000"/>
              </a:lnSpc>
              <a:buNone/>
              <a:defRPr sz="1500" b="1">
                <a:solidFill>
                  <a:srgbClr val="000000"/>
                </a:solidFill>
                <a:latin typeface="+mn-lt"/>
              </a:defRPr>
            </a:lvl1pPr>
          </a:lstStyle>
          <a:p>
            <a:pPr lvl="0"/>
            <a:r>
              <a:rPr lang="en-US"/>
              <a:t>Click to edit text - move text box up or down as needed for headline.</a:t>
            </a:r>
          </a:p>
        </p:txBody>
      </p:sp>
      <p:sp>
        <p:nvSpPr>
          <p:cNvPr id="26" name="Title 6">
            <a:extLst>
              <a:ext uri="{FF2B5EF4-FFF2-40B4-BE49-F238E27FC236}">
                <a16:creationId xmlns:a16="http://schemas.microsoft.com/office/drawing/2014/main" id="{66A2CA76-AE8C-4EFE-CAAD-DAA8713BD1B1}"/>
              </a:ext>
            </a:extLst>
          </p:cNvPr>
          <p:cNvSpPr>
            <a:spLocks noGrp="1"/>
          </p:cNvSpPr>
          <p:nvPr>
            <p:ph type="title" hasCustomPrompt="1"/>
          </p:nvPr>
        </p:nvSpPr>
        <p:spPr>
          <a:xfrm>
            <a:off x="457200" y="457200"/>
            <a:ext cx="3383280" cy="969496"/>
          </a:xfrm>
        </p:spPr>
        <p:txBody>
          <a:bodyPr tIns="45720">
            <a:spAutoFit/>
          </a:bodyPr>
          <a:lstStyle>
            <a:lvl1pPr>
              <a:lnSpc>
                <a:spcPct val="100000"/>
              </a:lnSpc>
              <a:defRPr sz="3000" b="1" i="0">
                <a:solidFill>
                  <a:schemeClr val="accent1"/>
                </a:solidFill>
                <a:latin typeface="+mn-lt"/>
              </a:defRPr>
            </a:lvl1pPr>
          </a:lstStyle>
          <a:p>
            <a:r>
              <a:rPr lang="en-US"/>
              <a:t>Click to edit master title style</a:t>
            </a:r>
          </a:p>
        </p:txBody>
      </p:sp>
      <p:sp>
        <p:nvSpPr>
          <p:cNvPr id="16" name="Picture Placeholder 14">
            <a:extLst>
              <a:ext uri="{FF2B5EF4-FFF2-40B4-BE49-F238E27FC236}">
                <a16:creationId xmlns:a16="http://schemas.microsoft.com/office/drawing/2014/main" id="{3A960303-794F-8291-1966-16CC99B6A6E9}"/>
              </a:ext>
            </a:extLst>
          </p:cNvPr>
          <p:cNvSpPr>
            <a:spLocks noGrp="1"/>
          </p:cNvSpPr>
          <p:nvPr>
            <p:ph type="pic" sz="quarter" idx="17" hasCustomPrompt="1"/>
          </p:nvPr>
        </p:nvSpPr>
        <p:spPr>
          <a:xfrm>
            <a:off x="4260850" y="0"/>
            <a:ext cx="7931150" cy="6858000"/>
          </a:xfrm>
          <a:solidFill>
            <a:schemeClr val="bg1">
              <a:lumMod val="85000"/>
            </a:schemeClr>
          </a:solidFill>
        </p:spPr>
        <p:txBody>
          <a:bodyPr anchor="ctr"/>
          <a:lstStyle>
            <a:lvl1pPr algn="ctr">
              <a:defRPr sz="1000">
                <a:solidFill>
                  <a:schemeClr val="bg1"/>
                </a:solidFill>
              </a:defRPr>
            </a:lvl1pPr>
          </a:lstStyle>
          <a:p>
            <a:r>
              <a:rPr lang="en-US"/>
              <a:t>Click icon to add image</a:t>
            </a:r>
          </a:p>
        </p:txBody>
      </p:sp>
      <p:pic>
        <p:nvPicPr>
          <p:cNvPr id="2" name="Graphic 1">
            <a:extLst>
              <a:ext uri="{FF2B5EF4-FFF2-40B4-BE49-F238E27FC236}">
                <a16:creationId xmlns:a16="http://schemas.microsoft.com/office/drawing/2014/main" id="{339DC742-8269-C66F-553A-CAD262C1E33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48312" y="5948706"/>
            <a:ext cx="1036214" cy="452094"/>
          </a:xfrm>
          <a:prstGeom prst="rect">
            <a:avLst/>
          </a:prstGeom>
        </p:spPr>
      </p:pic>
    </p:spTree>
    <p:extLst>
      <p:ext uri="{BB962C8B-B14F-4D97-AF65-F5344CB8AC3E}">
        <p14:creationId xmlns:p14="http://schemas.microsoft.com/office/powerpoint/2010/main" val="2623215448"/>
      </p:ext>
    </p:extLst>
  </p:cSld>
  <p:clrMapOvr>
    <a:overrideClrMapping bg1="dk1" tx1="lt1" bg2="dk2" tx2="lt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Section Break-Text Only">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942873F-440B-FB09-A1DF-168CB3D6445A}"/>
              </a:ext>
            </a:extLst>
          </p:cNvPr>
          <p:cNvSpPr/>
          <p:nvPr userDrawn="1"/>
        </p:nvSpPr>
        <p:spPr>
          <a:xfrm>
            <a:off x="0" y="0"/>
            <a:ext cx="12192000" cy="6857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Nova"/>
              <a:ea typeface="+mn-ea"/>
              <a:cs typeface="+mn-cs"/>
            </a:endParaRPr>
          </a:p>
        </p:txBody>
      </p:sp>
      <p:pic>
        <p:nvPicPr>
          <p:cNvPr id="2" name="Graphic 1">
            <a:extLst>
              <a:ext uri="{FF2B5EF4-FFF2-40B4-BE49-F238E27FC236}">
                <a16:creationId xmlns:a16="http://schemas.microsoft.com/office/drawing/2014/main" id="{DA10C6E8-7D8F-559C-7452-5B944B1A688D}"/>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10762488" y="462306"/>
            <a:ext cx="1036214" cy="452093"/>
          </a:xfrm>
          <a:prstGeom prst="rect">
            <a:avLst/>
          </a:prstGeom>
        </p:spPr>
      </p:pic>
      <p:sp>
        <p:nvSpPr>
          <p:cNvPr id="62" name="Title 6">
            <a:extLst>
              <a:ext uri="{FF2B5EF4-FFF2-40B4-BE49-F238E27FC236}">
                <a16:creationId xmlns:a16="http://schemas.microsoft.com/office/drawing/2014/main" id="{3DC84296-3CE3-D763-2403-0709AD5B55A2}"/>
              </a:ext>
            </a:extLst>
          </p:cNvPr>
          <p:cNvSpPr>
            <a:spLocks noGrp="1"/>
          </p:cNvSpPr>
          <p:nvPr>
            <p:ph type="title" hasCustomPrompt="1"/>
          </p:nvPr>
        </p:nvSpPr>
        <p:spPr>
          <a:xfrm>
            <a:off x="456890" y="2468880"/>
            <a:ext cx="10121340" cy="553998"/>
          </a:xfrm>
        </p:spPr>
        <p:txBody>
          <a:bodyPr wrap="square" tIns="0">
            <a:spAutoFit/>
          </a:bodyPr>
          <a:lstStyle>
            <a:lvl1pPr>
              <a:lnSpc>
                <a:spcPct val="100000"/>
              </a:lnSpc>
              <a:defRPr sz="3600" b="1" i="0">
                <a:solidFill>
                  <a:schemeClr val="bg1"/>
                </a:solidFill>
                <a:latin typeface="+mn-lt"/>
              </a:defRPr>
            </a:lvl1pPr>
          </a:lstStyle>
          <a:p>
            <a:r>
              <a:rPr lang="en-US"/>
              <a:t>Click to edit text</a:t>
            </a:r>
          </a:p>
        </p:txBody>
      </p:sp>
      <p:sp>
        <p:nvSpPr>
          <p:cNvPr id="63" name="Text Placeholder 8">
            <a:extLst>
              <a:ext uri="{FF2B5EF4-FFF2-40B4-BE49-F238E27FC236}">
                <a16:creationId xmlns:a16="http://schemas.microsoft.com/office/drawing/2014/main" id="{B70CD1A5-9B52-559C-425E-5FBBFB16B684}"/>
              </a:ext>
            </a:extLst>
          </p:cNvPr>
          <p:cNvSpPr>
            <a:spLocks noGrp="1"/>
          </p:cNvSpPr>
          <p:nvPr>
            <p:ph type="body" sz="quarter" idx="16" hasCustomPrompt="1"/>
          </p:nvPr>
        </p:nvSpPr>
        <p:spPr>
          <a:xfrm>
            <a:off x="456889" y="3139900"/>
            <a:ext cx="10121339" cy="276999"/>
          </a:xfrm>
        </p:spPr>
        <p:txBody>
          <a:bodyPr>
            <a:spAutoFit/>
          </a:bodyPr>
          <a:lstStyle>
            <a:lvl1pPr marL="0" indent="0">
              <a:lnSpc>
                <a:spcPct val="100000"/>
              </a:lnSpc>
              <a:buNone/>
              <a:defRPr sz="1800" b="1">
                <a:solidFill>
                  <a:schemeClr val="bg1"/>
                </a:solidFill>
                <a:latin typeface="+mn-lt"/>
              </a:defRPr>
            </a:lvl1pPr>
          </a:lstStyle>
          <a:p>
            <a:pPr lvl="0"/>
            <a:r>
              <a:rPr lang="en-US"/>
              <a:t>Click to edit text</a:t>
            </a:r>
          </a:p>
        </p:txBody>
      </p:sp>
      <p:cxnSp>
        <p:nvCxnSpPr>
          <p:cNvPr id="64" name="Straight Connector 63">
            <a:extLst>
              <a:ext uri="{FF2B5EF4-FFF2-40B4-BE49-F238E27FC236}">
                <a16:creationId xmlns:a16="http://schemas.microsoft.com/office/drawing/2014/main" id="{38915503-E99D-2EED-B3DA-3E6CCB793C0D}"/>
              </a:ext>
            </a:extLst>
          </p:cNvPr>
          <p:cNvCxnSpPr/>
          <p:nvPr userDrawn="1"/>
        </p:nvCxnSpPr>
        <p:spPr>
          <a:xfrm>
            <a:off x="457199" y="2468880"/>
            <a:ext cx="914400"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5538794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White Background">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50C14B49-B0E0-2EB9-0EEC-2A73B2255A0F}"/>
              </a:ext>
            </a:extLst>
          </p:cNvPr>
          <p:cNvSpPr/>
          <p:nvPr userDrawn="1"/>
        </p:nvSpPr>
        <p:spPr>
          <a:xfrm>
            <a:off x="0" y="6299613"/>
            <a:ext cx="12191999" cy="279557"/>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Nova"/>
              <a:ea typeface="+mn-ea"/>
              <a:cs typeface="+mn-cs"/>
            </a:endParaRPr>
          </a:p>
        </p:txBody>
      </p:sp>
      <p:cxnSp>
        <p:nvCxnSpPr>
          <p:cNvPr id="15" name="Straight Connector 14">
            <a:extLst>
              <a:ext uri="{FF2B5EF4-FFF2-40B4-BE49-F238E27FC236}">
                <a16:creationId xmlns:a16="http://schemas.microsoft.com/office/drawing/2014/main" id="{20AFE394-D2BA-933D-005D-89D0699E591C}"/>
              </a:ext>
            </a:extLst>
          </p:cNvPr>
          <p:cNvCxnSpPr>
            <a:cxnSpLocks/>
          </p:cNvCxnSpPr>
          <p:nvPr userDrawn="1"/>
        </p:nvCxnSpPr>
        <p:spPr>
          <a:xfrm>
            <a:off x="811183" y="6360926"/>
            <a:ext cx="0" cy="137160"/>
          </a:xfrm>
          <a:prstGeom prst="line">
            <a:avLst/>
          </a:prstGeom>
          <a:ln w="4445"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25" name="Slide Number Placeholder 3">
            <a:extLst>
              <a:ext uri="{FF2B5EF4-FFF2-40B4-BE49-F238E27FC236}">
                <a16:creationId xmlns:a16="http://schemas.microsoft.com/office/drawing/2014/main" id="{5CE225E3-9A63-108E-0F02-E1E36B9DC6BE}"/>
              </a:ext>
            </a:extLst>
          </p:cNvPr>
          <p:cNvSpPr txBox="1">
            <a:spLocks/>
          </p:cNvSpPr>
          <p:nvPr userDrawn="1"/>
        </p:nvSpPr>
        <p:spPr>
          <a:xfrm>
            <a:off x="456890" y="6360926"/>
            <a:ext cx="365760" cy="137160"/>
          </a:xfrm>
          <a:prstGeom prst="rect">
            <a:avLst/>
          </a:prstGeom>
        </p:spPr>
        <p:txBody>
          <a:bodyPr lIns="0" tIns="0" rIns="91440" bIns="0" anchor="ctr">
            <a:noAutofit/>
          </a:bodyPr>
          <a:lstStyle>
            <a:defPPr>
              <a:defRPr lang="en-US"/>
            </a:defPPr>
            <a:lvl1pPr marL="0" algn="r" defTabSz="914400" rtl="0" eaLnBrk="1" latinLnBrk="0" hangingPunct="1">
              <a:defRPr sz="1000" kern="1200">
                <a:solidFill>
                  <a:schemeClr val="bg2">
                    <a:lumMod val="75000"/>
                    <a:alpha val="8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B6DF1F62-D5E6-4F02-A6DB-CA998B3B058F}" type="slidenum">
              <a:rPr kumimoji="0" lang="en-US" sz="800" b="0" i="0" u="none" strike="noStrike" kern="1200" cap="none" spc="0" normalizeH="0" baseline="0" noProof="0" smtClean="0">
                <a:ln>
                  <a:noFill/>
                </a:ln>
                <a:solidFill>
                  <a:srgbClr val="FFFFFF"/>
                </a:solidFill>
                <a:effectLst/>
                <a:uLnTx/>
                <a:uFillTx/>
                <a:latin typeface="Arial Nova"/>
                <a:ea typeface="+mn-ea"/>
                <a:cs typeface="+mn-cs"/>
              </a:rPr>
              <a:t>‹#›</a:t>
            </a:fld>
            <a:endParaRPr kumimoji="0" lang="en-US" sz="800" b="0" i="0" u="none" strike="noStrike" kern="1200" cap="none" spc="0" normalizeH="0" baseline="0" noProof="0">
              <a:ln>
                <a:noFill/>
              </a:ln>
              <a:solidFill>
                <a:srgbClr val="FFFFFF"/>
              </a:solidFill>
              <a:effectLst/>
              <a:uLnTx/>
              <a:uFillTx/>
              <a:latin typeface="Arial Nova"/>
              <a:ea typeface="+mn-ea"/>
              <a:cs typeface="+mn-cs"/>
            </a:endParaRPr>
          </a:p>
        </p:txBody>
      </p:sp>
      <p:pic>
        <p:nvPicPr>
          <p:cNvPr id="5" name="Graphic 4">
            <a:extLst>
              <a:ext uri="{FF2B5EF4-FFF2-40B4-BE49-F238E27FC236}">
                <a16:creationId xmlns:a16="http://schemas.microsoft.com/office/drawing/2014/main" id="{DFAF7FCB-F1B9-A8C9-BD01-F75C98AEF80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762488" y="462306"/>
            <a:ext cx="1036214" cy="452094"/>
          </a:xfrm>
          <a:prstGeom prst="rect">
            <a:avLst/>
          </a:prstGeom>
        </p:spPr>
      </p:pic>
      <p:sp>
        <p:nvSpPr>
          <p:cNvPr id="46" name="Title 6">
            <a:extLst>
              <a:ext uri="{FF2B5EF4-FFF2-40B4-BE49-F238E27FC236}">
                <a16:creationId xmlns:a16="http://schemas.microsoft.com/office/drawing/2014/main" id="{E63F00CF-45D8-A693-FE70-7ED5E7C49E13}"/>
              </a:ext>
            </a:extLst>
          </p:cNvPr>
          <p:cNvSpPr>
            <a:spLocks noGrp="1"/>
          </p:cNvSpPr>
          <p:nvPr>
            <p:ph type="title" hasCustomPrompt="1"/>
          </p:nvPr>
        </p:nvSpPr>
        <p:spPr>
          <a:xfrm>
            <a:off x="456890" y="457200"/>
            <a:ext cx="10121340" cy="415498"/>
          </a:xfrm>
        </p:spPr>
        <p:txBody>
          <a:bodyPr wrap="square" tIns="45720">
            <a:spAutoFit/>
          </a:bodyPr>
          <a:lstStyle>
            <a:lvl1pPr>
              <a:lnSpc>
                <a:spcPct val="100000"/>
              </a:lnSpc>
              <a:defRPr sz="2400" b="1" i="0">
                <a:solidFill>
                  <a:schemeClr val="accent1"/>
                </a:solidFill>
                <a:latin typeface="+mn-lt"/>
              </a:defRPr>
            </a:lvl1pPr>
          </a:lstStyle>
          <a:p>
            <a:r>
              <a:rPr lang="en-US"/>
              <a:t>Click to edit master title style</a:t>
            </a:r>
          </a:p>
        </p:txBody>
      </p:sp>
      <p:sp>
        <p:nvSpPr>
          <p:cNvPr id="47" name="Text Placeholder 8">
            <a:extLst>
              <a:ext uri="{FF2B5EF4-FFF2-40B4-BE49-F238E27FC236}">
                <a16:creationId xmlns:a16="http://schemas.microsoft.com/office/drawing/2014/main" id="{50D6CE4B-BAF2-A948-E763-010CF8E7C4D9}"/>
              </a:ext>
            </a:extLst>
          </p:cNvPr>
          <p:cNvSpPr>
            <a:spLocks noGrp="1"/>
          </p:cNvSpPr>
          <p:nvPr>
            <p:ph type="body" sz="quarter" idx="16" hasCustomPrompt="1"/>
          </p:nvPr>
        </p:nvSpPr>
        <p:spPr>
          <a:xfrm>
            <a:off x="456889" y="914400"/>
            <a:ext cx="10121339" cy="230832"/>
          </a:xfrm>
        </p:spPr>
        <p:txBody>
          <a:bodyPr>
            <a:spAutoFit/>
          </a:bodyPr>
          <a:lstStyle>
            <a:lvl1pPr marL="0" indent="0">
              <a:lnSpc>
                <a:spcPct val="100000"/>
              </a:lnSpc>
              <a:buNone/>
              <a:defRPr sz="1500" b="1">
                <a:solidFill>
                  <a:srgbClr val="000000"/>
                </a:solidFill>
                <a:latin typeface="+mn-lt"/>
              </a:defRPr>
            </a:lvl1pPr>
          </a:lstStyle>
          <a:p>
            <a:pPr lvl="0"/>
            <a:r>
              <a:rPr lang="en-US"/>
              <a:t>Click to edit text</a:t>
            </a:r>
          </a:p>
        </p:txBody>
      </p:sp>
      <p:cxnSp>
        <p:nvCxnSpPr>
          <p:cNvPr id="48" name="Straight Connector 47">
            <a:extLst>
              <a:ext uri="{FF2B5EF4-FFF2-40B4-BE49-F238E27FC236}">
                <a16:creationId xmlns:a16="http://schemas.microsoft.com/office/drawing/2014/main" id="{BA30DD96-A6F7-9BC1-287D-B2B902556742}"/>
              </a:ext>
            </a:extLst>
          </p:cNvPr>
          <p:cNvCxnSpPr/>
          <p:nvPr userDrawn="1"/>
        </p:nvCxnSpPr>
        <p:spPr>
          <a:xfrm>
            <a:off x="457199" y="457202"/>
            <a:ext cx="914400"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Footer Placeholder 4">
            <a:extLst>
              <a:ext uri="{FF2B5EF4-FFF2-40B4-BE49-F238E27FC236}">
                <a16:creationId xmlns:a16="http://schemas.microsoft.com/office/drawing/2014/main" id="{A21827B4-1116-2C7D-5A25-087870085BBF}"/>
              </a:ext>
            </a:extLst>
          </p:cNvPr>
          <p:cNvSpPr>
            <a:spLocks noGrp="1"/>
          </p:cNvSpPr>
          <p:nvPr>
            <p:ph type="ftr" sz="quarter" idx="11"/>
          </p:nvPr>
        </p:nvSpPr>
        <p:spPr>
          <a:xfrm>
            <a:off x="456890" y="5775157"/>
            <a:ext cx="10835324" cy="439703"/>
          </a:xfrm>
          <a:prstGeom prst="rect">
            <a:avLst/>
          </a:prstGeom>
        </p:spPr>
        <p:txBody>
          <a:bodyPr lIns="0" bIns="0" anchor="b">
            <a:noAutofit/>
          </a:bodyPr>
          <a:lstStyle>
            <a:lvl1pPr marL="137160" indent="-137160" algn="l" defTabSz="914400" rtl="0" eaLnBrk="1" latinLnBrk="0" hangingPunct="1">
              <a:buFont typeface="+mj-lt"/>
              <a:buAutoNum type="arabicParenR"/>
              <a:defRPr lang="en-US" sz="700" kern="1200" smtClean="0">
                <a:solidFill>
                  <a:schemeClr val="tx1"/>
                </a:solidFill>
                <a:latin typeface="+mj-lt"/>
                <a:ea typeface="+mn-ea"/>
                <a:cs typeface="+mn-cs"/>
              </a:defRPr>
            </a:lvl1pPr>
          </a:lstStyle>
          <a:p>
            <a:pPr marL="137160" marR="0" lvl="0" indent="-137160" algn="l" defTabSz="914400" rtl="0" eaLnBrk="1" fontAlgn="auto" latinLnBrk="0" hangingPunct="1">
              <a:lnSpc>
                <a:spcPct val="100000"/>
              </a:lnSpc>
              <a:spcBef>
                <a:spcPts val="0"/>
              </a:spcBef>
              <a:spcAft>
                <a:spcPts val="0"/>
              </a:spcAft>
              <a:buClrTx/>
              <a:buSzTx/>
              <a:buFont typeface="+mj-lt"/>
              <a:buAutoNum type="arabicParenR"/>
              <a:tabLst/>
              <a:defRPr/>
            </a:pPr>
            <a:r>
              <a:rPr kumimoji="0" lang="en-US" sz="700" b="0" i="0" u="none" strike="noStrike" kern="1200" cap="none" spc="0" normalizeH="0" baseline="0" noProof="0">
                <a:ln>
                  <a:noFill/>
                </a:ln>
                <a:solidFill>
                  <a:srgbClr val="000000"/>
                </a:solidFill>
                <a:effectLst/>
                <a:uLnTx/>
                <a:uFillTx/>
                <a:latin typeface="Arial Nova Light"/>
                <a:ea typeface="+mn-ea"/>
                <a:cs typeface="+mn-cs"/>
              </a:rPr>
              <a:t>Sample Footer Text</a:t>
            </a:r>
          </a:p>
        </p:txBody>
      </p:sp>
    </p:spTree>
    <p:extLst>
      <p:ext uri="{BB962C8B-B14F-4D97-AF65-F5344CB8AC3E}">
        <p14:creationId xmlns:p14="http://schemas.microsoft.com/office/powerpoint/2010/main" val="3080381512"/>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Gray Backgroun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942873F-440B-FB09-A1DF-168CB3D6445A}"/>
              </a:ext>
            </a:extLst>
          </p:cNvPr>
          <p:cNvSpPr/>
          <p:nvPr userDrawn="1"/>
        </p:nvSpPr>
        <p:spPr>
          <a:xfrm>
            <a:off x="0" y="1645920"/>
            <a:ext cx="12192000" cy="484632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Nova"/>
              <a:ea typeface="+mn-ea"/>
              <a:cs typeface="+mn-cs"/>
            </a:endParaRPr>
          </a:p>
        </p:txBody>
      </p:sp>
      <p:sp>
        <p:nvSpPr>
          <p:cNvPr id="17" name="Rectangle 16">
            <a:extLst>
              <a:ext uri="{FF2B5EF4-FFF2-40B4-BE49-F238E27FC236}">
                <a16:creationId xmlns:a16="http://schemas.microsoft.com/office/drawing/2014/main" id="{7C11EA6A-4D59-9F05-3E45-28CFED044907}"/>
              </a:ext>
            </a:extLst>
          </p:cNvPr>
          <p:cNvSpPr/>
          <p:nvPr userDrawn="1"/>
        </p:nvSpPr>
        <p:spPr>
          <a:xfrm>
            <a:off x="0" y="6299614"/>
            <a:ext cx="12191999" cy="335362"/>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Nova"/>
              <a:ea typeface="+mn-ea"/>
              <a:cs typeface="+mn-cs"/>
            </a:endParaRPr>
          </a:p>
        </p:txBody>
      </p:sp>
      <p:cxnSp>
        <p:nvCxnSpPr>
          <p:cNvPr id="29" name="Straight Connector 28">
            <a:extLst>
              <a:ext uri="{FF2B5EF4-FFF2-40B4-BE49-F238E27FC236}">
                <a16:creationId xmlns:a16="http://schemas.microsoft.com/office/drawing/2014/main" id="{FB254486-B6F7-722B-D3A8-CCA568E036E7}"/>
              </a:ext>
            </a:extLst>
          </p:cNvPr>
          <p:cNvCxnSpPr>
            <a:cxnSpLocks/>
          </p:cNvCxnSpPr>
          <p:nvPr userDrawn="1"/>
        </p:nvCxnSpPr>
        <p:spPr>
          <a:xfrm>
            <a:off x="811183" y="6360926"/>
            <a:ext cx="0" cy="137160"/>
          </a:xfrm>
          <a:prstGeom prst="line">
            <a:avLst/>
          </a:prstGeom>
          <a:ln w="4445"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30" name="Slide Number Placeholder 3">
            <a:extLst>
              <a:ext uri="{FF2B5EF4-FFF2-40B4-BE49-F238E27FC236}">
                <a16:creationId xmlns:a16="http://schemas.microsoft.com/office/drawing/2014/main" id="{7A6F649E-07F6-4A35-F61D-C1349BB7A83D}"/>
              </a:ext>
            </a:extLst>
          </p:cNvPr>
          <p:cNvSpPr txBox="1">
            <a:spLocks/>
          </p:cNvSpPr>
          <p:nvPr userDrawn="1"/>
        </p:nvSpPr>
        <p:spPr>
          <a:xfrm>
            <a:off x="456890" y="6360926"/>
            <a:ext cx="365760" cy="137160"/>
          </a:xfrm>
          <a:prstGeom prst="rect">
            <a:avLst/>
          </a:prstGeom>
        </p:spPr>
        <p:txBody>
          <a:bodyPr lIns="0" tIns="0" rIns="91440" bIns="0" anchor="ctr">
            <a:noAutofit/>
          </a:bodyPr>
          <a:lstStyle>
            <a:defPPr>
              <a:defRPr lang="en-US"/>
            </a:defPPr>
            <a:lvl1pPr marL="0" algn="r" defTabSz="914400" rtl="0" eaLnBrk="1" latinLnBrk="0" hangingPunct="1">
              <a:defRPr sz="1000" kern="1200">
                <a:solidFill>
                  <a:schemeClr val="bg2">
                    <a:lumMod val="75000"/>
                    <a:alpha val="8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3C22E567-21B4-4112-92B8-417C82D7807B}" type="slidenum">
              <a:rPr kumimoji="0" lang="en-US" sz="800" b="0" i="0" u="none" strike="noStrike" kern="1200" cap="none" spc="0" normalizeH="0" baseline="0" noProof="0" smtClean="0">
                <a:ln>
                  <a:noFill/>
                </a:ln>
                <a:solidFill>
                  <a:srgbClr val="FFFFFF"/>
                </a:solidFill>
                <a:effectLst/>
                <a:uLnTx/>
                <a:uFillTx/>
                <a:latin typeface="Arial Nova"/>
                <a:ea typeface="+mn-ea"/>
                <a:cs typeface="+mn-cs"/>
              </a:rPr>
              <a:t>‹#›</a:t>
            </a:fld>
            <a:endParaRPr kumimoji="0" lang="en-US" sz="800" b="0" i="0" u="none" strike="noStrike" kern="1200" cap="none" spc="0" normalizeH="0" baseline="0" noProof="0">
              <a:ln>
                <a:noFill/>
              </a:ln>
              <a:solidFill>
                <a:srgbClr val="FFFFFF"/>
              </a:solidFill>
              <a:effectLst/>
              <a:uLnTx/>
              <a:uFillTx/>
              <a:latin typeface="Arial Nova"/>
              <a:ea typeface="+mn-ea"/>
              <a:cs typeface="+mn-cs"/>
            </a:endParaRPr>
          </a:p>
        </p:txBody>
      </p:sp>
      <p:pic>
        <p:nvPicPr>
          <p:cNvPr id="2" name="Graphic 1">
            <a:extLst>
              <a:ext uri="{FF2B5EF4-FFF2-40B4-BE49-F238E27FC236}">
                <a16:creationId xmlns:a16="http://schemas.microsoft.com/office/drawing/2014/main" id="{DA10C6E8-7D8F-559C-7452-5B944B1A688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762488" y="462306"/>
            <a:ext cx="1036214" cy="452094"/>
          </a:xfrm>
          <a:prstGeom prst="rect">
            <a:avLst/>
          </a:prstGeom>
        </p:spPr>
      </p:pic>
      <p:cxnSp>
        <p:nvCxnSpPr>
          <p:cNvPr id="64" name="Straight Connector 63">
            <a:extLst>
              <a:ext uri="{FF2B5EF4-FFF2-40B4-BE49-F238E27FC236}">
                <a16:creationId xmlns:a16="http://schemas.microsoft.com/office/drawing/2014/main" id="{38915503-E99D-2EED-B3DA-3E6CCB793C0D}"/>
              </a:ext>
            </a:extLst>
          </p:cNvPr>
          <p:cNvCxnSpPr/>
          <p:nvPr userDrawn="1"/>
        </p:nvCxnSpPr>
        <p:spPr>
          <a:xfrm>
            <a:off x="457199" y="457202"/>
            <a:ext cx="914400"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
        <p:nvSpPr>
          <p:cNvPr id="3" name="Footer Placeholder 4">
            <a:extLst>
              <a:ext uri="{FF2B5EF4-FFF2-40B4-BE49-F238E27FC236}">
                <a16:creationId xmlns:a16="http://schemas.microsoft.com/office/drawing/2014/main" id="{F58F4282-5073-52CC-0397-8B68283F0CD0}"/>
              </a:ext>
            </a:extLst>
          </p:cNvPr>
          <p:cNvSpPr>
            <a:spLocks noGrp="1"/>
          </p:cNvSpPr>
          <p:nvPr>
            <p:ph type="ftr" sz="quarter" idx="11"/>
          </p:nvPr>
        </p:nvSpPr>
        <p:spPr>
          <a:xfrm>
            <a:off x="456890" y="5775157"/>
            <a:ext cx="10835324" cy="439703"/>
          </a:xfrm>
          <a:prstGeom prst="rect">
            <a:avLst/>
          </a:prstGeom>
        </p:spPr>
        <p:txBody>
          <a:bodyPr lIns="0" bIns="0" anchor="b">
            <a:noAutofit/>
          </a:bodyPr>
          <a:lstStyle>
            <a:lvl1pPr marL="137160" indent="-137160" algn="l" defTabSz="914400" rtl="0" eaLnBrk="1" latinLnBrk="0" hangingPunct="1">
              <a:buFont typeface="+mj-lt"/>
              <a:buAutoNum type="arabicParenR"/>
              <a:defRPr lang="en-US" sz="700" kern="1200" smtClean="0">
                <a:solidFill>
                  <a:schemeClr val="tx1"/>
                </a:solidFill>
                <a:latin typeface="+mj-lt"/>
                <a:ea typeface="+mn-ea"/>
                <a:cs typeface="+mn-cs"/>
              </a:defRPr>
            </a:lvl1pPr>
          </a:lstStyle>
          <a:p>
            <a:pPr marL="137160" marR="0" lvl="0" indent="-137160" algn="l" defTabSz="914400" rtl="0" eaLnBrk="1" fontAlgn="auto" latinLnBrk="0" hangingPunct="1">
              <a:lnSpc>
                <a:spcPct val="100000"/>
              </a:lnSpc>
              <a:spcBef>
                <a:spcPts val="0"/>
              </a:spcBef>
              <a:spcAft>
                <a:spcPts val="0"/>
              </a:spcAft>
              <a:buClrTx/>
              <a:buSzTx/>
              <a:buFont typeface="+mj-lt"/>
              <a:buAutoNum type="arabicParenR"/>
              <a:tabLst/>
              <a:defRPr/>
            </a:pPr>
            <a:r>
              <a:rPr kumimoji="0" lang="en-US" sz="700" b="0" i="0" u="none" strike="noStrike" kern="1200" cap="none" spc="0" normalizeH="0" baseline="0" noProof="0">
                <a:ln>
                  <a:noFill/>
                </a:ln>
                <a:solidFill>
                  <a:srgbClr val="000000"/>
                </a:solidFill>
                <a:effectLst/>
                <a:uLnTx/>
                <a:uFillTx/>
                <a:latin typeface="Arial Nova Light"/>
                <a:ea typeface="+mn-ea"/>
                <a:cs typeface="+mn-cs"/>
              </a:rPr>
              <a:t>Sample Footer Text</a:t>
            </a:r>
          </a:p>
        </p:txBody>
      </p:sp>
      <p:sp>
        <p:nvSpPr>
          <p:cNvPr id="5" name="Title 6">
            <a:extLst>
              <a:ext uri="{FF2B5EF4-FFF2-40B4-BE49-F238E27FC236}">
                <a16:creationId xmlns:a16="http://schemas.microsoft.com/office/drawing/2014/main" id="{F93F5D9C-C2AC-D9AD-889E-D7ABB49BCBEE}"/>
              </a:ext>
            </a:extLst>
          </p:cNvPr>
          <p:cNvSpPr>
            <a:spLocks noGrp="1"/>
          </p:cNvSpPr>
          <p:nvPr>
            <p:ph type="title" hasCustomPrompt="1"/>
          </p:nvPr>
        </p:nvSpPr>
        <p:spPr>
          <a:xfrm>
            <a:off x="456890" y="457200"/>
            <a:ext cx="10121340" cy="415498"/>
          </a:xfrm>
        </p:spPr>
        <p:txBody>
          <a:bodyPr wrap="square" tIns="45720">
            <a:spAutoFit/>
          </a:bodyPr>
          <a:lstStyle>
            <a:lvl1pPr>
              <a:lnSpc>
                <a:spcPct val="100000"/>
              </a:lnSpc>
              <a:defRPr sz="2400" b="1" i="0">
                <a:solidFill>
                  <a:schemeClr val="accent1"/>
                </a:solidFill>
                <a:latin typeface="+mn-lt"/>
              </a:defRPr>
            </a:lvl1pPr>
          </a:lstStyle>
          <a:p>
            <a:r>
              <a:rPr lang="en-US"/>
              <a:t>Click to edit master title style</a:t>
            </a:r>
          </a:p>
        </p:txBody>
      </p:sp>
      <p:sp>
        <p:nvSpPr>
          <p:cNvPr id="6" name="Text Placeholder 8">
            <a:extLst>
              <a:ext uri="{FF2B5EF4-FFF2-40B4-BE49-F238E27FC236}">
                <a16:creationId xmlns:a16="http://schemas.microsoft.com/office/drawing/2014/main" id="{2C61CB2E-A266-139A-5941-7D306BFD2133}"/>
              </a:ext>
            </a:extLst>
          </p:cNvPr>
          <p:cNvSpPr>
            <a:spLocks noGrp="1"/>
          </p:cNvSpPr>
          <p:nvPr>
            <p:ph type="body" sz="quarter" idx="16" hasCustomPrompt="1"/>
          </p:nvPr>
        </p:nvSpPr>
        <p:spPr>
          <a:xfrm>
            <a:off x="456889" y="914400"/>
            <a:ext cx="10121339" cy="230832"/>
          </a:xfrm>
        </p:spPr>
        <p:txBody>
          <a:bodyPr>
            <a:spAutoFit/>
          </a:bodyPr>
          <a:lstStyle>
            <a:lvl1pPr marL="0" indent="0">
              <a:lnSpc>
                <a:spcPct val="100000"/>
              </a:lnSpc>
              <a:buNone/>
              <a:defRPr sz="1500" b="1">
                <a:solidFill>
                  <a:srgbClr val="000000"/>
                </a:solidFill>
                <a:latin typeface="+mn-lt"/>
              </a:defRPr>
            </a:lvl1pPr>
          </a:lstStyle>
          <a:p>
            <a:pPr lvl="0"/>
            <a:r>
              <a:rPr lang="en-US"/>
              <a:t>Click to edit text</a:t>
            </a:r>
          </a:p>
        </p:txBody>
      </p:sp>
    </p:spTree>
    <p:extLst>
      <p:ext uri="{BB962C8B-B14F-4D97-AF65-F5344CB8AC3E}">
        <p14:creationId xmlns:p14="http://schemas.microsoft.com/office/powerpoint/2010/main" val="95483268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ase Study Header">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0F0075AF-C9FF-B929-3C55-508458E4D6DC}"/>
              </a:ext>
            </a:extLst>
          </p:cNvPr>
          <p:cNvSpPr/>
          <p:nvPr userDrawn="1"/>
        </p:nvSpPr>
        <p:spPr>
          <a:xfrm>
            <a:off x="0" y="1645920"/>
            <a:ext cx="12192000" cy="484632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Nova"/>
              <a:ea typeface="+mn-ea"/>
              <a:cs typeface="+mn-cs"/>
            </a:endParaRPr>
          </a:p>
        </p:txBody>
      </p:sp>
      <p:sp>
        <p:nvSpPr>
          <p:cNvPr id="17" name="Rectangle 16">
            <a:extLst>
              <a:ext uri="{FF2B5EF4-FFF2-40B4-BE49-F238E27FC236}">
                <a16:creationId xmlns:a16="http://schemas.microsoft.com/office/drawing/2014/main" id="{7C11EA6A-4D59-9F05-3E45-28CFED044907}"/>
              </a:ext>
            </a:extLst>
          </p:cNvPr>
          <p:cNvSpPr/>
          <p:nvPr userDrawn="1"/>
        </p:nvSpPr>
        <p:spPr>
          <a:xfrm>
            <a:off x="0" y="6299614"/>
            <a:ext cx="12191999" cy="32421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Nova"/>
              <a:ea typeface="+mn-ea"/>
              <a:cs typeface="+mn-cs"/>
            </a:endParaRPr>
          </a:p>
        </p:txBody>
      </p:sp>
      <p:cxnSp>
        <p:nvCxnSpPr>
          <p:cNvPr id="29" name="Straight Connector 28">
            <a:extLst>
              <a:ext uri="{FF2B5EF4-FFF2-40B4-BE49-F238E27FC236}">
                <a16:creationId xmlns:a16="http://schemas.microsoft.com/office/drawing/2014/main" id="{FB254486-B6F7-722B-D3A8-CCA568E036E7}"/>
              </a:ext>
            </a:extLst>
          </p:cNvPr>
          <p:cNvCxnSpPr>
            <a:cxnSpLocks/>
          </p:cNvCxnSpPr>
          <p:nvPr userDrawn="1"/>
        </p:nvCxnSpPr>
        <p:spPr>
          <a:xfrm>
            <a:off x="811183" y="6360926"/>
            <a:ext cx="0" cy="137160"/>
          </a:xfrm>
          <a:prstGeom prst="line">
            <a:avLst/>
          </a:prstGeom>
          <a:ln w="4445"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30" name="Slide Number Placeholder 3">
            <a:extLst>
              <a:ext uri="{FF2B5EF4-FFF2-40B4-BE49-F238E27FC236}">
                <a16:creationId xmlns:a16="http://schemas.microsoft.com/office/drawing/2014/main" id="{7A6F649E-07F6-4A35-F61D-C1349BB7A83D}"/>
              </a:ext>
            </a:extLst>
          </p:cNvPr>
          <p:cNvSpPr txBox="1">
            <a:spLocks/>
          </p:cNvSpPr>
          <p:nvPr userDrawn="1"/>
        </p:nvSpPr>
        <p:spPr>
          <a:xfrm>
            <a:off x="456890" y="6360926"/>
            <a:ext cx="365760" cy="137160"/>
          </a:xfrm>
          <a:prstGeom prst="rect">
            <a:avLst/>
          </a:prstGeom>
        </p:spPr>
        <p:txBody>
          <a:bodyPr lIns="0" tIns="0" rIns="91440" bIns="0" anchor="ctr">
            <a:noAutofit/>
          </a:bodyPr>
          <a:lstStyle>
            <a:defPPr>
              <a:defRPr lang="en-US"/>
            </a:defPPr>
            <a:lvl1pPr marL="0" algn="r" defTabSz="914400" rtl="0" eaLnBrk="1" latinLnBrk="0" hangingPunct="1">
              <a:defRPr sz="1000" kern="1200">
                <a:solidFill>
                  <a:schemeClr val="bg2">
                    <a:lumMod val="75000"/>
                    <a:alpha val="8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DBA1B0FB-D917-4C8C-928F-313BD683BF39}" type="slidenum">
              <a:rPr kumimoji="0" lang="en-US" sz="800" b="0" i="0" u="none" strike="noStrike" kern="1200" cap="none" spc="0" normalizeH="0" baseline="0" noProof="0" smtClean="0">
                <a:ln>
                  <a:noFill/>
                </a:ln>
                <a:solidFill>
                  <a:srgbClr val="FFFFFF"/>
                </a:solidFill>
                <a:effectLst/>
                <a:uLnTx/>
                <a:uFillTx/>
                <a:latin typeface="Arial Nova"/>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srgbClr val="FFFFFF"/>
              </a:solidFill>
              <a:effectLst/>
              <a:uLnTx/>
              <a:uFillTx/>
              <a:latin typeface="Arial Nova"/>
              <a:ea typeface="+mn-ea"/>
              <a:cs typeface="+mn-cs"/>
            </a:endParaRPr>
          </a:p>
        </p:txBody>
      </p:sp>
      <p:sp>
        <p:nvSpPr>
          <p:cNvPr id="2" name="Rectangle 1">
            <a:extLst>
              <a:ext uri="{FF2B5EF4-FFF2-40B4-BE49-F238E27FC236}">
                <a16:creationId xmlns:a16="http://schemas.microsoft.com/office/drawing/2014/main" id="{A2819052-F5C9-5347-CA12-EEFBD8622076}"/>
              </a:ext>
            </a:extLst>
          </p:cNvPr>
          <p:cNvSpPr/>
          <p:nvPr userDrawn="1"/>
        </p:nvSpPr>
        <p:spPr>
          <a:xfrm flipV="1">
            <a:off x="-1" y="-7"/>
            <a:ext cx="12192001" cy="2743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a:ln>
                <a:noFill/>
              </a:ln>
              <a:solidFill>
                <a:srgbClr val="FFFFFF"/>
              </a:solidFill>
              <a:effectLst/>
              <a:uLnTx/>
              <a:uFillTx/>
              <a:latin typeface="Arial Nova"/>
              <a:ea typeface="+mn-ea"/>
              <a:cs typeface="+mn-cs"/>
            </a:endParaRPr>
          </a:p>
        </p:txBody>
      </p:sp>
      <p:sp>
        <p:nvSpPr>
          <p:cNvPr id="3" name="TextBox 2">
            <a:extLst>
              <a:ext uri="{FF2B5EF4-FFF2-40B4-BE49-F238E27FC236}">
                <a16:creationId xmlns:a16="http://schemas.microsoft.com/office/drawing/2014/main" id="{9D654C7D-1403-401F-95CF-CEDD003B0800}"/>
              </a:ext>
            </a:extLst>
          </p:cNvPr>
          <p:cNvSpPr txBox="1"/>
          <p:nvPr userDrawn="1"/>
        </p:nvSpPr>
        <p:spPr>
          <a:xfrm>
            <a:off x="292516" y="58939"/>
            <a:ext cx="1268543" cy="153888"/>
          </a:xfrm>
          <a:prstGeom prst="rect">
            <a:avLst/>
          </a:prstGeom>
          <a:noFill/>
        </p:spPr>
        <p:txBody>
          <a:bodyPr wrap="square" lIns="0" tIns="0" rIns="0" bIns="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FFFFFF">
                    <a:alpha val="45000"/>
                  </a:srgbClr>
                </a:solidFill>
                <a:effectLst/>
                <a:uLnTx/>
                <a:uFillTx/>
                <a:latin typeface="Arial Nova"/>
                <a:ea typeface="+mn-ea"/>
                <a:cs typeface="+mn-cs"/>
              </a:rPr>
              <a:t>Case Study </a:t>
            </a:r>
          </a:p>
        </p:txBody>
      </p:sp>
      <p:sp>
        <p:nvSpPr>
          <p:cNvPr id="4" name="Freeform 3">
            <a:extLst>
              <a:ext uri="{FF2B5EF4-FFF2-40B4-BE49-F238E27FC236}">
                <a16:creationId xmlns:a16="http://schemas.microsoft.com/office/drawing/2014/main" id="{7CED6D8F-3C73-69B1-4A8A-1087FD9B0F7D}"/>
              </a:ext>
            </a:extLst>
          </p:cNvPr>
          <p:cNvSpPr>
            <a:spLocks noChangeAspect="1"/>
          </p:cNvSpPr>
          <p:nvPr userDrawn="1"/>
        </p:nvSpPr>
        <p:spPr>
          <a:xfrm>
            <a:off x="87032" y="65568"/>
            <a:ext cx="137160" cy="137160"/>
          </a:xfrm>
          <a:custGeom>
            <a:avLst/>
            <a:gdLst>
              <a:gd name="connsiteX0" fmla="*/ 37231 w 182880"/>
              <a:gd name="connsiteY0" fmla="*/ 100233 h 182880"/>
              <a:gd name="connsiteX1" fmla="*/ 112003 w 182880"/>
              <a:gd name="connsiteY1" fmla="*/ 100233 h 182880"/>
              <a:gd name="connsiteX2" fmla="*/ 81375 w 182880"/>
              <a:gd name="connsiteY2" fmla="*/ 130861 h 182880"/>
              <a:gd name="connsiteX3" fmla="*/ 93811 w 182880"/>
              <a:gd name="connsiteY3" fmla="*/ 143296 h 182880"/>
              <a:gd name="connsiteX4" fmla="*/ 133214 w 182880"/>
              <a:gd name="connsiteY4" fmla="*/ 103893 h 182880"/>
              <a:gd name="connsiteX5" fmla="*/ 145649 w 182880"/>
              <a:gd name="connsiteY5" fmla="*/ 91458 h 182880"/>
              <a:gd name="connsiteX6" fmla="*/ 133214 w 182880"/>
              <a:gd name="connsiteY6" fmla="*/ 79022 h 182880"/>
              <a:gd name="connsiteX7" fmla="*/ 93775 w 182880"/>
              <a:gd name="connsiteY7" fmla="*/ 39584 h 182880"/>
              <a:gd name="connsiteX8" fmla="*/ 81340 w 182880"/>
              <a:gd name="connsiteY8" fmla="*/ 52019 h 182880"/>
              <a:gd name="connsiteX9" fmla="*/ 111967 w 182880"/>
              <a:gd name="connsiteY9" fmla="*/ 82647 h 182880"/>
              <a:gd name="connsiteX10" fmla="*/ 37231 w 182880"/>
              <a:gd name="connsiteY10" fmla="*/ 82647 h 182880"/>
              <a:gd name="connsiteX11" fmla="*/ 0 w 182880"/>
              <a:gd name="connsiteY11" fmla="*/ 91440 h 182880"/>
              <a:gd name="connsiteX12" fmla="*/ 91440 w 182880"/>
              <a:gd name="connsiteY12" fmla="*/ 0 h 182880"/>
              <a:gd name="connsiteX13" fmla="*/ 182880 w 182880"/>
              <a:gd name="connsiteY13" fmla="*/ 91440 h 182880"/>
              <a:gd name="connsiteX14" fmla="*/ 91440 w 182880"/>
              <a:gd name="connsiteY14" fmla="*/ 182880 h 182880"/>
              <a:gd name="connsiteX15" fmla="*/ 0 w 182880"/>
              <a:gd name="connsiteY15" fmla="*/ 91440 h 182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2880" h="182880">
                <a:moveTo>
                  <a:pt x="37231" y="100233"/>
                </a:moveTo>
                <a:lnTo>
                  <a:pt x="112003" y="100233"/>
                </a:lnTo>
                <a:lnTo>
                  <a:pt x="81375" y="130861"/>
                </a:lnTo>
                <a:lnTo>
                  <a:pt x="93811" y="143296"/>
                </a:lnTo>
                <a:lnTo>
                  <a:pt x="133214" y="103893"/>
                </a:lnTo>
                <a:lnTo>
                  <a:pt x="145649" y="91458"/>
                </a:lnTo>
                <a:lnTo>
                  <a:pt x="133214" y="79022"/>
                </a:lnTo>
                <a:lnTo>
                  <a:pt x="93775" y="39584"/>
                </a:lnTo>
                <a:lnTo>
                  <a:pt x="81340" y="52019"/>
                </a:lnTo>
                <a:lnTo>
                  <a:pt x="111967" y="82647"/>
                </a:lnTo>
                <a:lnTo>
                  <a:pt x="37231" y="82647"/>
                </a:lnTo>
                <a:close/>
                <a:moveTo>
                  <a:pt x="0" y="91440"/>
                </a:moveTo>
                <a:cubicBezTo>
                  <a:pt x="0" y="40939"/>
                  <a:pt x="40939" y="0"/>
                  <a:pt x="91440" y="0"/>
                </a:cubicBezTo>
                <a:cubicBezTo>
                  <a:pt x="141941" y="0"/>
                  <a:pt x="182880" y="40939"/>
                  <a:pt x="182880" y="91440"/>
                </a:cubicBezTo>
                <a:cubicBezTo>
                  <a:pt x="182880" y="141941"/>
                  <a:pt x="141941" y="182880"/>
                  <a:pt x="91440" y="182880"/>
                </a:cubicBezTo>
                <a:cubicBezTo>
                  <a:pt x="40939" y="182880"/>
                  <a:pt x="0" y="141941"/>
                  <a:pt x="0" y="91440"/>
                </a:cubicBezTo>
                <a:close/>
              </a:path>
            </a:pathLst>
          </a:custGeom>
          <a:solidFill>
            <a:schemeClr val="bg1">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Ins="27432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80B1E6"/>
              </a:solidFill>
              <a:effectLst/>
              <a:uLnTx/>
              <a:uFillTx/>
              <a:latin typeface="Arial Nova"/>
              <a:ea typeface="+mn-ea"/>
              <a:cs typeface="+mn-cs"/>
            </a:endParaRPr>
          </a:p>
        </p:txBody>
      </p:sp>
      <p:pic>
        <p:nvPicPr>
          <p:cNvPr id="5" name="Graphic 4">
            <a:extLst>
              <a:ext uri="{FF2B5EF4-FFF2-40B4-BE49-F238E27FC236}">
                <a16:creationId xmlns:a16="http://schemas.microsoft.com/office/drawing/2014/main" id="{1558E5C4-0039-3A7A-0DAB-07E1E153BF4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762488" y="462306"/>
            <a:ext cx="1036214" cy="452094"/>
          </a:xfrm>
          <a:prstGeom prst="rect">
            <a:avLst/>
          </a:prstGeom>
        </p:spPr>
      </p:pic>
      <p:sp>
        <p:nvSpPr>
          <p:cNvPr id="31" name="Title 6">
            <a:extLst>
              <a:ext uri="{FF2B5EF4-FFF2-40B4-BE49-F238E27FC236}">
                <a16:creationId xmlns:a16="http://schemas.microsoft.com/office/drawing/2014/main" id="{07D8013A-640E-C00A-A8A0-9485353FEA06}"/>
              </a:ext>
            </a:extLst>
          </p:cNvPr>
          <p:cNvSpPr>
            <a:spLocks noGrp="1"/>
          </p:cNvSpPr>
          <p:nvPr>
            <p:ph type="title" hasCustomPrompt="1"/>
          </p:nvPr>
        </p:nvSpPr>
        <p:spPr>
          <a:xfrm>
            <a:off x="456890" y="457200"/>
            <a:ext cx="10121340" cy="415498"/>
          </a:xfrm>
        </p:spPr>
        <p:txBody>
          <a:bodyPr wrap="square" tIns="45720">
            <a:spAutoFit/>
          </a:bodyPr>
          <a:lstStyle>
            <a:lvl1pPr>
              <a:lnSpc>
                <a:spcPct val="100000"/>
              </a:lnSpc>
              <a:defRPr sz="2400" b="1" i="0">
                <a:solidFill>
                  <a:schemeClr val="accent1"/>
                </a:solidFill>
                <a:latin typeface="+mn-lt"/>
              </a:defRPr>
            </a:lvl1pPr>
          </a:lstStyle>
          <a:p>
            <a:r>
              <a:rPr lang="en-US"/>
              <a:t>Click to edit master title style</a:t>
            </a:r>
          </a:p>
        </p:txBody>
      </p:sp>
      <p:sp>
        <p:nvSpPr>
          <p:cNvPr id="32" name="Text Placeholder 8">
            <a:extLst>
              <a:ext uri="{FF2B5EF4-FFF2-40B4-BE49-F238E27FC236}">
                <a16:creationId xmlns:a16="http://schemas.microsoft.com/office/drawing/2014/main" id="{2F232652-5F58-9E19-5C1D-401000B45DD4}"/>
              </a:ext>
            </a:extLst>
          </p:cNvPr>
          <p:cNvSpPr>
            <a:spLocks noGrp="1"/>
          </p:cNvSpPr>
          <p:nvPr>
            <p:ph type="body" sz="quarter" idx="16" hasCustomPrompt="1"/>
          </p:nvPr>
        </p:nvSpPr>
        <p:spPr>
          <a:xfrm>
            <a:off x="456889" y="914400"/>
            <a:ext cx="10121339" cy="230832"/>
          </a:xfrm>
        </p:spPr>
        <p:txBody>
          <a:bodyPr>
            <a:spAutoFit/>
          </a:bodyPr>
          <a:lstStyle>
            <a:lvl1pPr marL="0" indent="0">
              <a:lnSpc>
                <a:spcPct val="100000"/>
              </a:lnSpc>
              <a:buNone/>
              <a:defRPr sz="1500" b="1">
                <a:solidFill>
                  <a:srgbClr val="000000"/>
                </a:solidFill>
                <a:latin typeface="+mn-lt"/>
              </a:defRPr>
            </a:lvl1pPr>
          </a:lstStyle>
          <a:p>
            <a:pPr lvl="0"/>
            <a:r>
              <a:rPr lang="en-US"/>
              <a:t>Click to edit text</a:t>
            </a:r>
          </a:p>
        </p:txBody>
      </p:sp>
      <p:sp>
        <p:nvSpPr>
          <p:cNvPr id="7" name="Footer Placeholder 4">
            <a:extLst>
              <a:ext uri="{FF2B5EF4-FFF2-40B4-BE49-F238E27FC236}">
                <a16:creationId xmlns:a16="http://schemas.microsoft.com/office/drawing/2014/main" id="{F64A86B8-FEC1-4EB4-C02C-A62674688434}"/>
              </a:ext>
            </a:extLst>
          </p:cNvPr>
          <p:cNvSpPr>
            <a:spLocks noGrp="1"/>
          </p:cNvSpPr>
          <p:nvPr>
            <p:ph type="ftr" sz="quarter" idx="11"/>
          </p:nvPr>
        </p:nvSpPr>
        <p:spPr>
          <a:xfrm>
            <a:off x="456890" y="5775157"/>
            <a:ext cx="10835324" cy="439703"/>
          </a:xfrm>
          <a:prstGeom prst="rect">
            <a:avLst/>
          </a:prstGeom>
        </p:spPr>
        <p:txBody>
          <a:bodyPr lIns="0" bIns="0" anchor="b">
            <a:noAutofit/>
          </a:bodyPr>
          <a:lstStyle>
            <a:lvl1pPr marL="137160" indent="-137160" algn="l" defTabSz="914400" rtl="0" eaLnBrk="1" latinLnBrk="0" hangingPunct="1">
              <a:buFont typeface="+mj-lt"/>
              <a:buAutoNum type="arabicParenR"/>
              <a:defRPr lang="en-US" sz="700" kern="1200" smtClean="0">
                <a:solidFill>
                  <a:schemeClr val="tx1"/>
                </a:solidFill>
                <a:latin typeface="+mj-lt"/>
                <a:ea typeface="+mn-ea"/>
                <a:cs typeface="+mn-cs"/>
              </a:defRPr>
            </a:lvl1pPr>
          </a:lstStyle>
          <a:p>
            <a:pPr marL="137160" marR="0" lvl="0" indent="-137160" algn="l" defTabSz="914400" rtl="0" eaLnBrk="1" fontAlgn="auto" latinLnBrk="0" hangingPunct="1">
              <a:lnSpc>
                <a:spcPct val="100000"/>
              </a:lnSpc>
              <a:spcBef>
                <a:spcPts val="0"/>
              </a:spcBef>
              <a:spcAft>
                <a:spcPts val="0"/>
              </a:spcAft>
              <a:buClrTx/>
              <a:buSzTx/>
              <a:buFont typeface="+mj-lt"/>
              <a:buAutoNum type="arabicParenR"/>
              <a:tabLst/>
              <a:defRPr/>
            </a:pPr>
            <a:r>
              <a:rPr kumimoji="0" lang="en-US" sz="700" b="0" i="0" u="none" strike="noStrike" kern="1200" cap="none" spc="0" normalizeH="0" baseline="0" noProof="0">
                <a:ln>
                  <a:noFill/>
                </a:ln>
                <a:solidFill>
                  <a:srgbClr val="000000"/>
                </a:solidFill>
                <a:effectLst/>
                <a:uLnTx/>
                <a:uFillTx/>
                <a:latin typeface="Arial Nova Light"/>
                <a:ea typeface="+mn-ea"/>
                <a:cs typeface="+mn-cs"/>
              </a:rPr>
              <a:t>Sample Footer Text</a:t>
            </a:r>
          </a:p>
        </p:txBody>
      </p:sp>
    </p:spTree>
    <p:extLst>
      <p:ext uri="{BB962C8B-B14F-4D97-AF65-F5344CB8AC3E}">
        <p14:creationId xmlns:p14="http://schemas.microsoft.com/office/powerpoint/2010/main" val="374131632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 Column with Image">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59EBB8DE-1717-71AA-8368-31416550E4F7}"/>
              </a:ext>
            </a:extLst>
          </p:cNvPr>
          <p:cNvSpPr/>
          <p:nvPr userDrawn="1"/>
        </p:nvSpPr>
        <p:spPr>
          <a:xfrm>
            <a:off x="4398264" y="1645920"/>
            <a:ext cx="7790688" cy="411479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Nova"/>
              <a:ea typeface="+mn-ea"/>
              <a:cs typeface="+mn-cs"/>
            </a:endParaRPr>
          </a:p>
        </p:txBody>
      </p:sp>
      <p:sp>
        <p:nvSpPr>
          <p:cNvPr id="38" name="Rectangle 37">
            <a:extLst>
              <a:ext uri="{FF2B5EF4-FFF2-40B4-BE49-F238E27FC236}">
                <a16:creationId xmlns:a16="http://schemas.microsoft.com/office/drawing/2014/main" id="{D467CF53-8671-E940-CCE6-9E77F3F149E8}"/>
              </a:ext>
            </a:extLst>
          </p:cNvPr>
          <p:cNvSpPr/>
          <p:nvPr userDrawn="1"/>
        </p:nvSpPr>
        <p:spPr>
          <a:xfrm>
            <a:off x="0" y="6299614"/>
            <a:ext cx="12188951" cy="302354"/>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Nova"/>
              <a:ea typeface="+mn-ea"/>
              <a:cs typeface="+mn-cs"/>
            </a:endParaRPr>
          </a:p>
        </p:txBody>
      </p:sp>
      <p:cxnSp>
        <p:nvCxnSpPr>
          <p:cNvPr id="10" name="Straight Connector 9">
            <a:extLst>
              <a:ext uri="{FF2B5EF4-FFF2-40B4-BE49-F238E27FC236}">
                <a16:creationId xmlns:a16="http://schemas.microsoft.com/office/drawing/2014/main" id="{5D0B13AF-B4EA-B0A5-08AF-C54BCC44BA70}"/>
              </a:ext>
            </a:extLst>
          </p:cNvPr>
          <p:cNvCxnSpPr>
            <a:cxnSpLocks/>
          </p:cNvCxnSpPr>
          <p:nvPr userDrawn="1"/>
        </p:nvCxnSpPr>
        <p:spPr>
          <a:xfrm>
            <a:off x="811183" y="6360926"/>
            <a:ext cx="0" cy="137160"/>
          </a:xfrm>
          <a:prstGeom prst="line">
            <a:avLst/>
          </a:prstGeom>
          <a:ln w="4445"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Slide Number Placeholder 3">
            <a:extLst>
              <a:ext uri="{FF2B5EF4-FFF2-40B4-BE49-F238E27FC236}">
                <a16:creationId xmlns:a16="http://schemas.microsoft.com/office/drawing/2014/main" id="{7BE881C4-5286-8F08-F514-171735F88ED0}"/>
              </a:ext>
            </a:extLst>
          </p:cNvPr>
          <p:cNvSpPr txBox="1">
            <a:spLocks/>
          </p:cNvSpPr>
          <p:nvPr userDrawn="1"/>
        </p:nvSpPr>
        <p:spPr>
          <a:xfrm>
            <a:off x="456890" y="6360926"/>
            <a:ext cx="365760" cy="137160"/>
          </a:xfrm>
          <a:prstGeom prst="rect">
            <a:avLst/>
          </a:prstGeom>
        </p:spPr>
        <p:txBody>
          <a:bodyPr lIns="0" tIns="0" rIns="91440" bIns="0" anchor="ctr">
            <a:noAutofit/>
          </a:bodyPr>
          <a:lstStyle>
            <a:defPPr>
              <a:defRPr lang="en-US"/>
            </a:defPPr>
            <a:lvl1pPr marL="0" algn="r" defTabSz="914400" rtl="0" eaLnBrk="1" latinLnBrk="0" hangingPunct="1">
              <a:defRPr sz="1000" kern="1200">
                <a:solidFill>
                  <a:schemeClr val="bg2">
                    <a:lumMod val="75000"/>
                    <a:alpha val="8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DBA1B0FB-D917-4C8C-928F-313BD683BF39}" type="slidenum">
              <a:rPr kumimoji="0" lang="en-US" sz="800" b="0" i="0" u="none" strike="noStrike" kern="1200" cap="none" spc="0" normalizeH="0" baseline="0" noProof="0" smtClean="0">
                <a:ln>
                  <a:noFill/>
                </a:ln>
                <a:solidFill>
                  <a:srgbClr val="FFFFFF"/>
                </a:solidFill>
                <a:effectLst/>
                <a:uLnTx/>
                <a:uFillTx/>
                <a:latin typeface="Arial Nova"/>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srgbClr val="FFFFFF"/>
              </a:solidFill>
              <a:effectLst/>
              <a:uLnTx/>
              <a:uFillTx/>
              <a:latin typeface="Arial Nova"/>
              <a:ea typeface="+mn-ea"/>
              <a:cs typeface="+mn-cs"/>
            </a:endParaRPr>
          </a:p>
        </p:txBody>
      </p:sp>
      <p:pic>
        <p:nvPicPr>
          <p:cNvPr id="3" name="Graphic 2">
            <a:extLst>
              <a:ext uri="{FF2B5EF4-FFF2-40B4-BE49-F238E27FC236}">
                <a16:creationId xmlns:a16="http://schemas.microsoft.com/office/drawing/2014/main" id="{309EE853-8434-AEB7-A594-9F9EAFF5ED7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762488" y="462306"/>
            <a:ext cx="1036214" cy="452094"/>
          </a:xfrm>
          <a:prstGeom prst="rect">
            <a:avLst/>
          </a:prstGeom>
        </p:spPr>
      </p:pic>
      <p:sp>
        <p:nvSpPr>
          <p:cNvPr id="5" name="Content Placeholder 3">
            <a:extLst>
              <a:ext uri="{FF2B5EF4-FFF2-40B4-BE49-F238E27FC236}">
                <a16:creationId xmlns:a16="http://schemas.microsoft.com/office/drawing/2014/main" id="{4232CAE4-F83A-C787-7C09-FBC316682B08}"/>
              </a:ext>
            </a:extLst>
          </p:cNvPr>
          <p:cNvSpPr>
            <a:spLocks noGrp="1"/>
          </p:cNvSpPr>
          <p:nvPr>
            <p:ph sz="half" idx="20" hasCustomPrompt="1"/>
          </p:nvPr>
        </p:nvSpPr>
        <p:spPr>
          <a:xfrm>
            <a:off x="4738140" y="2011680"/>
            <a:ext cx="3383280" cy="3749039"/>
          </a:xfrm>
        </p:spPr>
        <p:txBody>
          <a:bodyPr tIns="45720">
            <a:noAutofit/>
          </a:bodyPr>
          <a:lstStyle>
            <a:lvl1pPr>
              <a:defRPr lang="en-US" sz="1400" b="1" kern="1200" baseline="0" dirty="0">
                <a:solidFill>
                  <a:schemeClr val="tx1"/>
                </a:solidFill>
                <a:latin typeface="Arial Nova" panose="020B0504020202020204" pitchFamily="34" charset="0"/>
                <a:ea typeface="+mn-ea"/>
                <a:cs typeface="Arial" panose="020B0604020202020204" pitchFamily="34" charset="0"/>
              </a:defRPr>
            </a:lvl1pPr>
            <a:lvl2pPr>
              <a:defRPr lang="en-US" sz="1400" kern="1200" baseline="0" dirty="0">
                <a:solidFill>
                  <a:schemeClr val="tx1"/>
                </a:solidFill>
                <a:latin typeface="Arial Nova Light" panose="020F0302020204030204" pitchFamily="34" charset="0"/>
                <a:ea typeface="+mn-ea"/>
                <a:cs typeface="Arial Nova Light" panose="020F0302020204030204" pitchFamily="34" charset="0"/>
              </a:defRPr>
            </a:lvl2pPr>
            <a:lvl3pPr marL="137160" indent="-137160">
              <a:defRPr lang="en-US" sz="1400" kern="1200" baseline="0" dirty="0">
                <a:solidFill>
                  <a:schemeClr val="tx1"/>
                </a:solidFill>
                <a:latin typeface="Arial Nova Light" panose="020F0302020204030204" pitchFamily="34" charset="0"/>
                <a:ea typeface="+mn-ea"/>
                <a:cs typeface="Arial Nova Light" panose="020F0302020204030204" pitchFamily="34" charset="0"/>
              </a:defRPr>
            </a:lvl3pPr>
            <a:lvl4pPr marL="320040" indent="-137160">
              <a:defRPr lang="en-US" sz="1200" kern="1200" baseline="0" dirty="0">
                <a:solidFill>
                  <a:schemeClr val="tx1"/>
                </a:solidFill>
                <a:latin typeface="Arial Nova Light" panose="020B0304020202020204" pitchFamily="34" charset="0"/>
                <a:ea typeface="+mn-ea"/>
                <a:cs typeface="+mn-cs"/>
              </a:defRPr>
            </a:lvl4pPr>
            <a:lvl5pPr marL="502920" indent="-137160">
              <a:defRPr lang="en-US" sz="1200" kern="1200" dirty="0">
                <a:solidFill>
                  <a:schemeClr val="tx1"/>
                </a:solidFill>
                <a:latin typeface="Arial Nova Light" panose="020B0304020202020204" pitchFamily="34" charset="0"/>
                <a:ea typeface="+mn-ea"/>
                <a:cs typeface="+mn-cs"/>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3">
            <a:extLst>
              <a:ext uri="{FF2B5EF4-FFF2-40B4-BE49-F238E27FC236}">
                <a16:creationId xmlns:a16="http://schemas.microsoft.com/office/drawing/2014/main" id="{1890C618-8EB4-7FC1-FAE7-87EEAC09E3E9}"/>
              </a:ext>
            </a:extLst>
          </p:cNvPr>
          <p:cNvSpPr>
            <a:spLocks noGrp="1"/>
          </p:cNvSpPr>
          <p:nvPr>
            <p:ph sz="half" idx="22" hasCustomPrompt="1"/>
          </p:nvPr>
        </p:nvSpPr>
        <p:spPr>
          <a:xfrm>
            <a:off x="8321040" y="2011680"/>
            <a:ext cx="3383280" cy="3749039"/>
          </a:xfrm>
        </p:spPr>
        <p:txBody>
          <a:bodyPr tIns="45720">
            <a:noAutofit/>
          </a:bodyPr>
          <a:lstStyle>
            <a:lvl1pPr>
              <a:defRPr lang="en-US" sz="1400" b="1" kern="1200" baseline="0" dirty="0">
                <a:solidFill>
                  <a:schemeClr val="tx1"/>
                </a:solidFill>
                <a:latin typeface="Arial Nova" panose="020B0504020202020204" pitchFamily="34" charset="0"/>
                <a:ea typeface="+mn-ea"/>
                <a:cs typeface="Arial" panose="020B0604020202020204" pitchFamily="34" charset="0"/>
              </a:defRPr>
            </a:lvl1pPr>
            <a:lvl2pPr>
              <a:defRPr lang="en-US" sz="1400" kern="1200" baseline="0" dirty="0">
                <a:solidFill>
                  <a:schemeClr val="tx1"/>
                </a:solidFill>
                <a:latin typeface="Arial Nova Light" panose="020F0302020204030204" pitchFamily="34" charset="0"/>
                <a:ea typeface="+mn-ea"/>
                <a:cs typeface="Arial Nova Light" panose="020F0302020204030204" pitchFamily="34" charset="0"/>
              </a:defRPr>
            </a:lvl2pPr>
            <a:lvl3pPr marL="137160" indent="-137160">
              <a:defRPr lang="en-US" sz="1400" kern="1200" baseline="0" dirty="0">
                <a:solidFill>
                  <a:schemeClr val="tx1"/>
                </a:solidFill>
                <a:latin typeface="Arial Nova Light" panose="020F0302020204030204" pitchFamily="34" charset="0"/>
                <a:ea typeface="+mn-ea"/>
                <a:cs typeface="Arial Nova Light" panose="020F0302020204030204" pitchFamily="34" charset="0"/>
              </a:defRPr>
            </a:lvl3pPr>
            <a:lvl4pPr marL="320040" indent="-137160">
              <a:defRPr lang="en-US" sz="1200" kern="1200" baseline="0" dirty="0">
                <a:solidFill>
                  <a:schemeClr val="tx1"/>
                </a:solidFill>
                <a:latin typeface="Arial Nova Light" panose="020B0304020202020204" pitchFamily="34" charset="0"/>
                <a:ea typeface="+mn-ea"/>
                <a:cs typeface="+mn-cs"/>
              </a:defRPr>
            </a:lvl4pPr>
            <a:lvl5pPr marL="502920" indent="-137160">
              <a:defRPr lang="en-US" sz="1200" kern="1200" dirty="0">
                <a:solidFill>
                  <a:schemeClr val="tx1"/>
                </a:solidFill>
                <a:latin typeface="Arial Nova Light" panose="020B0304020202020204" pitchFamily="34" charset="0"/>
                <a:ea typeface="+mn-ea"/>
                <a:cs typeface="+mn-cs"/>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Footer Placeholder 4">
            <a:extLst>
              <a:ext uri="{FF2B5EF4-FFF2-40B4-BE49-F238E27FC236}">
                <a16:creationId xmlns:a16="http://schemas.microsoft.com/office/drawing/2014/main" id="{D0AAA0C7-0017-BBDE-7AC8-94F5E2E2E6F2}"/>
              </a:ext>
            </a:extLst>
          </p:cNvPr>
          <p:cNvSpPr>
            <a:spLocks noGrp="1"/>
          </p:cNvSpPr>
          <p:nvPr>
            <p:ph type="ftr" sz="quarter" idx="11"/>
          </p:nvPr>
        </p:nvSpPr>
        <p:spPr>
          <a:xfrm>
            <a:off x="456890" y="5768283"/>
            <a:ext cx="10835324" cy="446578"/>
          </a:xfrm>
          <a:prstGeom prst="rect">
            <a:avLst/>
          </a:prstGeom>
        </p:spPr>
        <p:txBody>
          <a:bodyPr lIns="0" bIns="0" anchor="b">
            <a:noAutofit/>
          </a:bodyPr>
          <a:lstStyle>
            <a:lvl1pPr marL="137160" indent="-137160" algn="l" defTabSz="914400" rtl="0" eaLnBrk="1" latinLnBrk="0" hangingPunct="1">
              <a:buFont typeface="+mj-lt"/>
              <a:buAutoNum type="arabicParenR"/>
              <a:defRPr lang="en-US" sz="700" kern="1200" smtClean="0">
                <a:solidFill>
                  <a:schemeClr val="tx1"/>
                </a:solidFill>
                <a:latin typeface="+mj-lt"/>
                <a:ea typeface="+mn-ea"/>
                <a:cs typeface="+mn-cs"/>
              </a:defRPr>
            </a:lvl1pPr>
          </a:lstStyle>
          <a:p>
            <a:pPr marL="137160" marR="0" lvl="0" indent="-137160" algn="l" defTabSz="914400" rtl="0" eaLnBrk="1" fontAlgn="auto" latinLnBrk="0" hangingPunct="1">
              <a:lnSpc>
                <a:spcPct val="100000"/>
              </a:lnSpc>
              <a:spcBef>
                <a:spcPts val="0"/>
              </a:spcBef>
              <a:spcAft>
                <a:spcPts val="0"/>
              </a:spcAft>
              <a:buClrTx/>
              <a:buSzTx/>
              <a:buFont typeface="+mj-lt"/>
              <a:buAutoNum type="arabicParenR"/>
              <a:tabLst/>
              <a:defRPr/>
            </a:pPr>
            <a:r>
              <a:rPr kumimoji="0" lang="en-US" sz="700" b="0" i="0" u="none" strike="noStrike" kern="1200" cap="none" spc="0" normalizeH="0" baseline="0" noProof="0">
                <a:ln>
                  <a:noFill/>
                </a:ln>
                <a:solidFill>
                  <a:srgbClr val="000000"/>
                </a:solidFill>
                <a:effectLst/>
                <a:uLnTx/>
                <a:uFillTx/>
                <a:latin typeface="Arial Nova Light"/>
                <a:ea typeface="+mn-ea"/>
                <a:cs typeface="+mn-cs"/>
              </a:rPr>
              <a:t>Sample Footer Text</a:t>
            </a:r>
          </a:p>
        </p:txBody>
      </p:sp>
      <p:sp>
        <p:nvSpPr>
          <p:cNvPr id="24" name="Title 6">
            <a:extLst>
              <a:ext uri="{FF2B5EF4-FFF2-40B4-BE49-F238E27FC236}">
                <a16:creationId xmlns:a16="http://schemas.microsoft.com/office/drawing/2014/main" id="{E44C8528-AF44-7F60-B165-8EFD67A94B9C}"/>
              </a:ext>
            </a:extLst>
          </p:cNvPr>
          <p:cNvSpPr>
            <a:spLocks noGrp="1"/>
          </p:cNvSpPr>
          <p:nvPr>
            <p:ph type="title" hasCustomPrompt="1"/>
          </p:nvPr>
        </p:nvSpPr>
        <p:spPr>
          <a:xfrm>
            <a:off x="456890" y="457200"/>
            <a:ext cx="10121340" cy="415498"/>
          </a:xfrm>
        </p:spPr>
        <p:txBody>
          <a:bodyPr wrap="square" tIns="45720">
            <a:spAutoFit/>
          </a:bodyPr>
          <a:lstStyle>
            <a:lvl1pPr>
              <a:lnSpc>
                <a:spcPct val="100000"/>
              </a:lnSpc>
              <a:defRPr sz="2400" b="1" i="0">
                <a:solidFill>
                  <a:schemeClr val="accent1"/>
                </a:solidFill>
                <a:latin typeface="+mn-lt"/>
              </a:defRPr>
            </a:lvl1pPr>
          </a:lstStyle>
          <a:p>
            <a:r>
              <a:rPr lang="en-US"/>
              <a:t>Click to edit master title style</a:t>
            </a:r>
          </a:p>
        </p:txBody>
      </p:sp>
      <p:sp>
        <p:nvSpPr>
          <p:cNvPr id="25" name="Text Placeholder 8">
            <a:extLst>
              <a:ext uri="{FF2B5EF4-FFF2-40B4-BE49-F238E27FC236}">
                <a16:creationId xmlns:a16="http://schemas.microsoft.com/office/drawing/2014/main" id="{A2CBD99D-11E5-2CEE-8BDE-9D1980DF21CC}"/>
              </a:ext>
            </a:extLst>
          </p:cNvPr>
          <p:cNvSpPr>
            <a:spLocks noGrp="1"/>
          </p:cNvSpPr>
          <p:nvPr>
            <p:ph type="body" sz="quarter" idx="16" hasCustomPrompt="1"/>
          </p:nvPr>
        </p:nvSpPr>
        <p:spPr>
          <a:xfrm>
            <a:off x="456889" y="914400"/>
            <a:ext cx="10121339" cy="230832"/>
          </a:xfrm>
        </p:spPr>
        <p:txBody>
          <a:bodyPr>
            <a:spAutoFit/>
          </a:bodyPr>
          <a:lstStyle>
            <a:lvl1pPr marL="0" indent="0">
              <a:lnSpc>
                <a:spcPct val="100000"/>
              </a:lnSpc>
              <a:buNone/>
              <a:defRPr sz="1500" b="1">
                <a:solidFill>
                  <a:srgbClr val="000000"/>
                </a:solidFill>
                <a:latin typeface="+mn-lt"/>
              </a:defRPr>
            </a:lvl1pPr>
          </a:lstStyle>
          <a:p>
            <a:pPr lvl="0"/>
            <a:r>
              <a:rPr lang="en-US"/>
              <a:t>Click to edit text</a:t>
            </a:r>
          </a:p>
        </p:txBody>
      </p:sp>
      <p:cxnSp>
        <p:nvCxnSpPr>
          <p:cNvPr id="27" name="Straight Connector 26">
            <a:extLst>
              <a:ext uri="{FF2B5EF4-FFF2-40B4-BE49-F238E27FC236}">
                <a16:creationId xmlns:a16="http://schemas.microsoft.com/office/drawing/2014/main" id="{1AFCA896-C2ED-1C7C-72F3-0C161D7B968D}"/>
              </a:ext>
            </a:extLst>
          </p:cNvPr>
          <p:cNvCxnSpPr/>
          <p:nvPr userDrawn="1"/>
        </p:nvCxnSpPr>
        <p:spPr>
          <a:xfrm>
            <a:off x="457199" y="457202"/>
            <a:ext cx="914400"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8" name="Picture Placeholder 7">
            <a:extLst>
              <a:ext uri="{FF2B5EF4-FFF2-40B4-BE49-F238E27FC236}">
                <a16:creationId xmlns:a16="http://schemas.microsoft.com/office/drawing/2014/main" id="{A7AE7C38-A200-2B08-F5C6-2E1F82217C26}"/>
              </a:ext>
            </a:extLst>
          </p:cNvPr>
          <p:cNvSpPr>
            <a:spLocks noGrp="1"/>
          </p:cNvSpPr>
          <p:nvPr>
            <p:ph type="pic" sz="quarter" idx="13"/>
          </p:nvPr>
        </p:nvSpPr>
        <p:spPr>
          <a:xfrm>
            <a:off x="0" y="1645920"/>
            <a:ext cx="4389120" cy="4114800"/>
          </a:xfrm>
          <a:solidFill>
            <a:schemeClr val="bg1">
              <a:lumMod val="85000"/>
            </a:schemeClr>
          </a:solidFill>
        </p:spPr>
        <p:txBody>
          <a:bodyPr lIns="274320" tIns="182880" rIns="0" anchor="ctr"/>
          <a:lstStyle>
            <a:lvl1pPr marL="0" indent="0" algn="ctr">
              <a:buNone/>
              <a:defRPr sz="1000">
                <a:solidFill>
                  <a:schemeClr val="bg1"/>
                </a:solidFill>
              </a:defRPr>
            </a:lvl1pPr>
          </a:lstStyle>
          <a:p>
            <a:r>
              <a:rPr lang="en-US"/>
              <a:t>Click icon to add picture</a:t>
            </a:r>
          </a:p>
        </p:txBody>
      </p:sp>
    </p:spTree>
    <p:extLst>
      <p:ext uri="{BB962C8B-B14F-4D97-AF65-F5344CB8AC3E}">
        <p14:creationId xmlns:p14="http://schemas.microsoft.com/office/powerpoint/2010/main" val="154350270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2 Column with Imag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9774492-7C55-1508-75A5-1059C085BAC3}"/>
              </a:ext>
            </a:extLst>
          </p:cNvPr>
          <p:cNvSpPr/>
          <p:nvPr userDrawn="1"/>
        </p:nvSpPr>
        <p:spPr>
          <a:xfrm>
            <a:off x="0" y="1645920"/>
            <a:ext cx="12192000" cy="484632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Nova"/>
              <a:ea typeface="+mn-ea"/>
              <a:cs typeface="+mn-cs"/>
            </a:endParaRPr>
          </a:p>
        </p:txBody>
      </p:sp>
      <p:sp>
        <p:nvSpPr>
          <p:cNvPr id="38" name="Rectangle 37">
            <a:extLst>
              <a:ext uri="{FF2B5EF4-FFF2-40B4-BE49-F238E27FC236}">
                <a16:creationId xmlns:a16="http://schemas.microsoft.com/office/drawing/2014/main" id="{D467CF53-8671-E940-CCE6-9E77F3F149E8}"/>
              </a:ext>
            </a:extLst>
          </p:cNvPr>
          <p:cNvSpPr/>
          <p:nvPr userDrawn="1"/>
        </p:nvSpPr>
        <p:spPr>
          <a:xfrm>
            <a:off x="0" y="6299614"/>
            <a:ext cx="12191999" cy="29321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Nova"/>
              <a:ea typeface="+mn-ea"/>
              <a:cs typeface="+mn-cs"/>
            </a:endParaRPr>
          </a:p>
        </p:txBody>
      </p:sp>
      <p:cxnSp>
        <p:nvCxnSpPr>
          <p:cNvPr id="10" name="Straight Connector 9">
            <a:extLst>
              <a:ext uri="{FF2B5EF4-FFF2-40B4-BE49-F238E27FC236}">
                <a16:creationId xmlns:a16="http://schemas.microsoft.com/office/drawing/2014/main" id="{5D0B13AF-B4EA-B0A5-08AF-C54BCC44BA70}"/>
              </a:ext>
            </a:extLst>
          </p:cNvPr>
          <p:cNvCxnSpPr>
            <a:cxnSpLocks/>
          </p:cNvCxnSpPr>
          <p:nvPr userDrawn="1"/>
        </p:nvCxnSpPr>
        <p:spPr>
          <a:xfrm>
            <a:off x="811183" y="6360926"/>
            <a:ext cx="0" cy="137160"/>
          </a:xfrm>
          <a:prstGeom prst="line">
            <a:avLst/>
          </a:prstGeom>
          <a:ln w="4445"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Slide Number Placeholder 3">
            <a:extLst>
              <a:ext uri="{FF2B5EF4-FFF2-40B4-BE49-F238E27FC236}">
                <a16:creationId xmlns:a16="http://schemas.microsoft.com/office/drawing/2014/main" id="{7BE881C4-5286-8F08-F514-171735F88ED0}"/>
              </a:ext>
            </a:extLst>
          </p:cNvPr>
          <p:cNvSpPr txBox="1">
            <a:spLocks/>
          </p:cNvSpPr>
          <p:nvPr userDrawn="1"/>
        </p:nvSpPr>
        <p:spPr>
          <a:xfrm>
            <a:off x="456890" y="6360926"/>
            <a:ext cx="365760" cy="137160"/>
          </a:xfrm>
          <a:prstGeom prst="rect">
            <a:avLst/>
          </a:prstGeom>
        </p:spPr>
        <p:txBody>
          <a:bodyPr lIns="0" tIns="0" rIns="91440" bIns="0" anchor="ctr">
            <a:noAutofit/>
          </a:bodyPr>
          <a:lstStyle>
            <a:defPPr>
              <a:defRPr lang="en-US"/>
            </a:defPPr>
            <a:lvl1pPr marL="0" algn="r" defTabSz="914400" rtl="0" eaLnBrk="1" latinLnBrk="0" hangingPunct="1">
              <a:defRPr sz="1000" kern="1200">
                <a:solidFill>
                  <a:schemeClr val="bg2">
                    <a:lumMod val="75000"/>
                    <a:alpha val="8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DBA1B0FB-D917-4C8C-928F-313BD683BF39}" type="slidenum">
              <a:rPr kumimoji="0" lang="en-US" sz="800" b="0" i="0" u="none" strike="noStrike" kern="1200" cap="none" spc="0" normalizeH="0" baseline="0" noProof="0" smtClean="0">
                <a:ln>
                  <a:noFill/>
                </a:ln>
                <a:solidFill>
                  <a:srgbClr val="FFFFFF"/>
                </a:solidFill>
                <a:effectLst/>
                <a:uLnTx/>
                <a:uFillTx/>
                <a:latin typeface="Arial Nova"/>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srgbClr val="FFFFFF"/>
              </a:solidFill>
              <a:effectLst/>
              <a:uLnTx/>
              <a:uFillTx/>
              <a:latin typeface="Arial Nova"/>
              <a:ea typeface="+mn-ea"/>
              <a:cs typeface="+mn-cs"/>
            </a:endParaRPr>
          </a:p>
        </p:txBody>
      </p:sp>
      <p:pic>
        <p:nvPicPr>
          <p:cNvPr id="3" name="Graphic 2">
            <a:extLst>
              <a:ext uri="{FF2B5EF4-FFF2-40B4-BE49-F238E27FC236}">
                <a16:creationId xmlns:a16="http://schemas.microsoft.com/office/drawing/2014/main" id="{309EE853-8434-AEB7-A594-9F9EAFF5ED7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762488" y="462306"/>
            <a:ext cx="1036214" cy="452094"/>
          </a:xfrm>
          <a:prstGeom prst="rect">
            <a:avLst/>
          </a:prstGeom>
        </p:spPr>
      </p:pic>
      <p:sp>
        <p:nvSpPr>
          <p:cNvPr id="5" name="Content Placeholder 3">
            <a:extLst>
              <a:ext uri="{FF2B5EF4-FFF2-40B4-BE49-F238E27FC236}">
                <a16:creationId xmlns:a16="http://schemas.microsoft.com/office/drawing/2014/main" id="{4232CAE4-F83A-C787-7C09-FBC316682B08}"/>
              </a:ext>
            </a:extLst>
          </p:cNvPr>
          <p:cNvSpPr>
            <a:spLocks noGrp="1"/>
          </p:cNvSpPr>
          <p:nvPr>
            <p:ph sz="half" idx="20" hasCustomPrompt="1"/>
          </p:nvPr>
        </p:nvSpPr>
        <p:spPr>
          <a:xfrm>
            <a:off x="4738140" y="2011680"/>
            <a:ext cx="3383280" cy="3749039"/>
          </a:xfrm>
        </p:spPr>
        <p:txBody>
          <a:bodyPr tIns="45720">
            <a:noAutofit/>
          </a:bodyPr>
          <a:lstStyle>
            <a:lvl1pPr>
              <a:defRPr lang="en-US" sz="1400" b="1" kern="1200" baseline="0" dirty="0">
                <a:solidFill>
                  <a:schemeClr val="tx1"/>
                </a:solidFill>
                <a:latin typeface="Arial Nova" panose="020B0504020202020204" pitchFamily="34" charset="0"/>
                <a:ea typeface="+mn-ea"/>
                <a:cs typeface="Arial" panose="020B0604020202020204" pitchFamily="34" charset="0"/>
              </a:defRPr>
            </a:lvl1pPr>
            <a:lvl2pPr>
              <a:defRPr lang="en-US" sz="1400" kern="1200" baseline="0" dirty="0">
                <a:solidFill>
                  <a:schemeClr val="tx1"/>
                </a:solidFill>
                <a:latin typeface="Arial Nova Light" panose="020F0302020204030204" pitchFamily="34" charset="0"/>
                <a:ea typeface="+mn-ea"/>
                <a:cs typeface="Arial Nova Light" panose="020F0302020204030204" pitchFamily="34" charset="0"/>
              </a:defRPr>
            </a:lvl2pPr>
            <a:lvl3pPr marL="137160" indent="-137160">
              <a:defRPr lang="en-US" sz="1400" kern="1200" baseline="0" dirty="0">
                <a:solidFill>
                  <a:schemeClr val="tx1"/>
                </a:solidFill>
                <a:latin typeface="Arial Nova Light" panose="020F0302020204030204" pitchFamily="34" charset="0"/>
                <a:ea typeface="+mn-ea"/>
                <a:cs typeface="Arial Nova Light" panose="020F0302020204030204" pitchFamily="34" charset="0"/>
              </a:defRPr>
            </a:lvl3pPr>
            <a:lvl4pPr marL="320040" indent="-137160">
              <a:defRPr lang="en-US" sz="1200" kern="1200" baseline="0" dirty="0">
                <a:solidFill>
                  <a:schemeClr val="tx1"/>
                </a:solidFill>
                <a:latin typeface="Arial Nova Light" panose="020B0304020202020204" pitchFamily="34" charset="0"/>
                <a:ea typeface="+mn-ea"/>
                <a:cs typeface="+mn-cs"/>
              </a:defRPr>
            </a:lvl4pPr>
            <a:lvl5pPr marL="502920" indent="-137160">
              <a:defRPr lang="en-US" sz="1200" kern="1200" dirty="0">
                <a:solidFill>
                  <a:schemeClr val="tx1"/>
                </a:solidFill>
                <a:latin typeface="Arial Nova Light" panose="020B0304020202020204" pitchFamily="34" charset="0"/>
                <a:ea typeface="+mn-ea"/>
                <a:cs typeface="+mn-cs"/>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3">
            <a:extLst>
              <a:ext uri="{FF2B5EF4-FFF2-40B4-BE49-F238E27FC236}">
                <a16:creationId xmlns:a16="http://schemas.microsoft.com/office/drawing/2014/main" id="{1890C618-8EB4-7FC1-FAE7-87EEAC09E3E9}"/>
              </a:ext>
            </a:extLst>
          </p:cNvPr>
          <p:cNvSpPr>
            <a:spLocks noGrp="1"/>
          </p:cNvSpPr>
          <p:nvPr>
            <p:ph sz="half" idx="22" hasCustomPrompt="1"/>
          </p:nvPr>
        </p:nvSpPr>
        <p:spPr>
          <a:xfrm>
            <a:off x="8321040" y="2011680"/>
            <a:ext cx="3383280" cy="3749039"/>
          </a:xfrm>
        </p:spPr>
        <p:txBody>
          <a:bodyPr tIns="45720">
            <a:noAutofit/>
          </a:bodyPr>
          <a:lstStyle>
            <a:lvl1pPr>
              <a:defRPr lang="en-US" sz="1400" b="1" kern="1200" baseline="0" dirty="0">
                <a:solidFill>
                  <a:schemeClr val="tx1"/>
                </a:solidFill>
                <a:latin typeface="Arial Nova" panose="020B0504020202020204" pitchFamily="34" charset="0"/>
                <a:ea typeface="+mn-ea"/>
                <a:cs typeface="Arial" panose="020B0604020202020204" pitchFamily="34" charset="0"/>
              </a:defRPr>
            </a:lvl1pPr>
            <a:lvl2pPr>
              <a:defRPr lang="en-US" sz="1400" kern="1200" baseline="0" dirty="0">
                <a:solidFill>
                  <a:schemeClr val="tx1"/>
                </a:solidFill>
                <a:latin typeface="Arial Nova Light" panose="020F0302020204030204" pitchFamily="34" charset="0"/>
                <a:ea typeface="+mn-ea"/>
                <a:cs typeface="Arial Nova Light" panose="020F0302020204030204" pitchFamily="34" charset="0"/>
              </a:defRPr>
            </a:lvl2pPr>
            <a:lvl3pPr marL="137160" indent="-137160">
              <a:defRPr lang="en-US" sz="1400" kern="1200" baseline="0" dirty="0">
                <a:solidFill>
                  <a:schemeClr val="tx1"/>
                </a:solidFill>
                <a:latin typeface="Arial Nova Light" panose="020F0302020204030204" pitchFamily="34" charset="0"/>
                <a:ea typeface="+mn-ea"/>
                <a:cs typeface="Arial Nova Light" panose="020F0302020204030204" pitchFamily="34" charset="0"/>
              </a:defRPr>
            </a:lvl3pPr>
            <a:lvl4pPr marL="320040" indent="-137160">
              <a:defRPr lang="en-US" sz="1200" kern="1200" baseline="0" dirty="0">
                <a:solidFill>
                  <a:schemeClr val="tx1"/>
                </a:solidFill>
                <a:latin typeface="Arial Nova Light" panose="020B0304020202020204" pitchFamily="34" charset="0"/>
                <a:ea typeface="+mn-ea"/>
                <a:cs typeface="+mn-cs"/>
              </a:defRPr>
            </a:lvl4pPr>
            <a:lvl5pPr marL="502920" indent="-137160">
              <a:defRPr lang="en-US" sz="1200" kern="1200" dirty="0">
                <a:solidFill>
                  <a:schemeClr val="tx1"/>
                </a:solidFill>
                <a:latin typeface="Arial Nova Light" panose="020B0304020202020204" pitchFamily="34" charset="0"/>
                <a:ea typeface="+mn-ea"/>
                <a:cs typeface="+mn-cs"/>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Footer Placeholder 4">
            <a:extLst>
              <a:ext uri="{FF2B5EF4-FFF2-40B4-BE49-F238E27FC236}">
                <a16:creationId xmlns:a16="http://schemas.microsoft.com/office/drawing/2014/main" id="{D0AAA0C7-0017-BBDE-7AC8-94F5E2E2E6F2}"/>
              </a:ext>
            </a:extLst>
          </p:cNvPr>
          <p:cNvSpPr>
            <a:spLocks noGrp="1"/>
          </p:cNvSpPr>
          <p:nvPr>
            <p:ph type="ftr" sz="quarter" idx="11"/>
          </p:nvPr>
        </p:nvSpPr>
        <p:spPr>
          <a:xfrm>
            <a:off x="456890" y="5768283"/>
            <a:ext cx="10835324" cy="446578"/>
          </a:xfrm>
          <a:prstGeom prst="rect">
            <a:avLst/>
          </a:prstGeom>
        </p:spPr>
        <p:txBody>
          <a:bodyPr lIns="0" bIns="0" anchor="b">
            <a:noAutofit/>
          </a:bodyPr>
          <a:lstStyle>
            <a:lvl1pPr marL="137160" indent="-137160" algn="l" defTabSz="914400" rtl="0" eaLnBrk="1" latinLnBrk="0" hangingPunct="1">
              <a:buFont typeface="+mj-lt"/>
              <a:buAutoNum type="arabicParenR"/>
              <a:defRPr lang="en-US" sz="700" kern="1200" smtClean="0">
                <a:solidFill>
                  <a:schemeClr val="tx1"/>
                </a:solidFill>
                <a:latin typeface="+mj-lt"/>
                <a:ea typeface="+mn-ea"/>
                <a:cs typeface="+mn-cs"/>
              </a:defRPr>
            </a:lvl1pPr>
          </a:lstStyle>
          <a:p>
            <a:pPr marL="137160" marR="0" lvl="0" indent="-137160" algn="l" defTabSz="914400" rtl="0" eaLnBrk="1" fontAlgn="auto" latinLnBrk="0" hangingPunct="1">
              <a:lnSpc>
                <a:spcPct val="100000"/>
              </a:lnSpc>
              <a:spcBef>
                <a:spcPts val="0"/>
              </a:spcBef>
              <a:spcAft>
                <a:spcPts val="0"/>
              </a:spcAft>
              <a:buClrTx/>
              <a:buSzTx/>
              <a:buFont typeface="+mj-lt"/>
              <a:buAutoNum type="arabicParenR"/>
              <a:tabLst/>
              <a:defRPr/>
            </a:pPr>
            <a:r>
              <a:rPr kumimoji="0" lang="en-US" sz="700" b="0" i="0" u="none" strike="noStrike" kern="1200" cap="none" spc="0" normalizeH="0" baseline="0" noProof="0">
                <a:ln>
                  <a:noFill/>
                </a:ln>
                <a:solidFill>
                  <a:srgbClr val="000000"/>
                </a:solidFill>
                <a:effectLst/>
                <a:uLnTx/>
                <a:uFillTx/>
                <a:latin typeface="Arial Nova Light"/>
                <a:ea typeface="+mn-ea"/>
                <a:cs typeface="+mn-cs"/>
              </a:rPr>
              <a:t>Sample Footer Text</a:t>
            </a:r>
          </a:p>
        </p:txBody>
      </p:sp>
      <p:sp>
        <p:nvSpPr>
          <p:cNvPr id="24" name="Title 6">
            <a:extLst>
              <a:ext uri="{FF2B5EF4-FFF2-40B4-BE49-F238E27FC236}">
                <a16:creationId xmlns:a16="http://schemas.microsoft.com/office/drawing/2014/main" id="{E44C8528-AF44-7F60-B165-8EFD67A94B9C}"/>
              </a:ext>
            </a:extLst>
          </p:cNvPr>
          <p:cNvSpPr>
            <a:spLocks noGrp="1"/>
          </p:cNvSpPr>
          <p:nvPr>
            <p:ph type="title" hasCustomPrompt="1"/>
          </p:nvPr>
        </p:nvSpPr>
        <p:spPr>
          <a:xfrm>
            <a:off x="456890" y="457200"/>
            <a:ext cx="10121340" cy="415498"/>
          </a:xfrm>
        </p:spPr>
        <p:txBody>
          <a:bodyPr wrap="square" tIns="45720">
            <a:spAutoFit/>
          </a:bodyPr>
          <a:lstStyle>
            <a:lvl1pPr>
              <a:lnSpc>
                <a:spcPct val="100000"/>
              </a:lnSpc>
              <a:defRPr sz="2400" b="1" i="0">
                <a:solidFill>
                  <a:schemeClr val="accent1"/>
                </a:solidFill>
                <a:latin typeface="+mn-lt"/>
              </a:defRPr>
            </a:lvl1pPr>
          </a:lstStyle>
          <a:p>
            <a:r>
              <a:rPr lang="en-US"/>
              <a:t>Click to edit master title style</a:t>
            </a:r>
          </a:p>
        </p:txBody>
      </p:sp>
      <p:sp>
        <p:nvSpPr>
          <p:cNvPr id="25" name="Text Placeholder 8">
            <a:extLst>
              <a:ext uri="{FF2B5EF4-FFF2-40B4-BE49-F238E27FC236}">
                <a16:creationId xmlns:a16="http://schemas.microsoft.com/office/drawing/2014/main" id="{A2CBD99D-11E5-2CEE-8BDE-9D1980DF21CC}"/>
              </a:ext>
            </a:extLst>
          </p:cNvPr>
          <p:cNvSpPr>
            <a:spLocks noGrp="1"/>
          </p:cNvSpPr>
          <p:nvPr>
            <p:ph type="body" sz="quarter" idx="16" hasCustomPrompt="1"/>
          </p:nvPr>
        </p:nvSpPr>
        <p:spPr>
          <a:xfrm>
            <a:off x="456889" y="914400"/>
            <a:ext cx="10121339" cy="230832"/>
          </a:xfrm>
        </p:spPr>
        <p:txBody>
          <a:bodyPr>
            <a:spAutoFit/>
          </a:bodyPr>
          <a:lstStyle>
            <a:lvl1pPr marL="0" indent="0">
              <a:lnSpc>
                <a:spcPct val="100000"/>
              </a:lnSpc>
              <a:buNone/>
              <a:defRPr sz="1500" b="1">
                <a:solidFill>
                  <a:srgbClr val="000000"/>
                </a:solidFill>
                <a:latin typeface="+mn-lt"/>
              </a:defRPr>
            </a:lvl1pPr>
          </a:lstStyle>
          <a:p>
            <a:pPr lvl="0"/>
            <a:r>
              <a:rPr lang="en-US"/>
              <a:t>Click to edit text</a:t>
            </a:r>
          </a:p>
        </p:txBody>
      </p:sp>
      <p:cxnSp>
        <p:nvCxnSpPr>
          <p:cNvPr id="27" name="Straight Connector 26">
            <a:extLst>
              <a:ext uri="{FF2B5EF4-FFF2-40B4-BE49-F238E27FC236}">
                <a16:creationId xmlns:a16="http://schemas.microsoft.com/office/drawing/2014/main" id="{1AFCA896-C2ED-1C7C-72F3-0C161D7B968D}"/>
              </a:ext>
            </a:extLst>
          </p:cNvPr>
          <p:cNvCxnSpPr/>
          <p:nvPr userDrawn="1"/>
        </p:nvCxnSpPr>
        <p:spPr>
          <a:xfrm>
            <a:off x="457199" y="457202"/>
            <a:ext cx="914400"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8" name="Picture Placeholder 7">
            <a:extLst>
              <a:ext uri="{FF2B5EF4-FFF2-40B4-BE49-F238E27FC236}">
                <a16:creationId xmlns:a16="http://schemas.microsoft.com/office/drawing/2014/main" id="{A7AE7C38-A200-2B08-F5C6-2E1F82217C26}"/>
              </a:ext>
            </a:extLst>
          </p:cNvPr>
          <p:cNvSpPr>
            <a:spLocks noGrp="1"/>
          </p:cNvSpPr>
          <p:nvPr>
            <p:ph type="pic" sz="quarter" idx="13"/>
          </p:nvPr>
        </p:nvSpPr>
        <p:spPr>
          <a:xfrm>
            <a:off x="446887" y="2011680"/>
            <a:ext cx="3931920" cy="3749039"/>
          </a:xfrm>
          <a:solidFill>
            <a:schemeClr val="bg1">
              <a:lumMod val="85000"/>
            </a:schemeClr>
          </a:solidFill>
        </p:spPr>
        <p:txBody>
          <a:bodyPr lIns="274320" tIns="182880" rIns="0" anchor="ctr"/>
          <a:lstStyle>
            <a:lvl1pPr marL="0" indent="0" algn="ctr">
              <a:buNone/>
              <a:defRPr sz="1000">
                <a:solidFill>
                  <a:schemeClr val="bg1"/>
                </a:solidFill>
              </a:defRPr>
            </a:lvl1pPr>
          </a:lstStyle>
          <a:p>
            <a:r>
              <a:rPr lang="en-US"/>
              <a:t>Click icon to add picture</a:t>
            </a:r>
          </a:p>
        </p:txBody>
      </p:sp>
    </p:spTree>
    <p:extLst>
      <p:ext uri="{BB962C8B-B14F-4D97-AF65-F5344CB8AC3E}">
        <p14:creationId xmlns:p14="http://schemas.microsoft.com/office/powerpoint/2010/main" val="180267634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 Column">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C7E3A418-3D7C-C271-5AB0-7384C577A96B}"/>
              </a:ext>
            </a:extLst>
          </p:cNvPr>
          <p:cNvSpPr/>
          <p:nvPr userDrawn="1"/>
        </p:nvSpPr>
        <p:spPr>
          <a:xfrm>
            <a:off x="0" y="1645920"/>
            <a:ext cx="12192000" cy="484632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Nova"/>
              <a:ea typeface="+mn-ea"/>
              <a:cs typeface="+mn-cs"/>
            </a:endParaRPr>
          </a:p>
        </p:txBody>
      </p:sp>
      <p:sp>
        <p:nvSpPr>
          <p:cNvPr id="4" name="Rectangle 3">
            <a:extLst>
              <a:ext uri="{FF2B5EF4-FFF2-40B4-BE49-F238E27FC236}">
                <a16:creationId xmlns:a16="http://schemas.microsoft.com/office/drawing/2014/main" id="{CE214A40-37DE-B541-8BB9-A58412709AD9}"/>
              </a:ext>
            </a:extLst>
          </p:cNvPr>
          <p:cNvSpPr/>
          <p:nvPr userDrawn="1"/>
        </p:nvSpPr>
        <p:spPr>
          <a:xfrm>
            <a:off x="0" y="6299614"/>
            <a:ext cx="12191999" cy="311498"/>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Nova"/>
              <a:ea typeface="+mn-ea"/>
              <a:cs typeface="+mn-cs"/>
            </a:endParaRPr>
          </a:p>
        </p:txBody>
      </p:sp>
      <p:cxnSp>
        <p:nvCxnSpPr>
          <p:cNvPr id="14" name="Straight Connector 13">
            <a:extLst>
              <a:ext uri="{FF2B5EF4-FFF2-40B4-BE49-F238E27FC236}">
                <a16:creationId xmlns:a16="http://schemas.microsoft.com/office/drawing/2014/main" id="{C9316DB8-770C-055E-0B9F-ABD6EFE1868E}"/>
              </a:ext>
            </a:extLst>
          </p:cNvPr>
          <p:cNvCxnSpPr>
            <a:cxnSpLocks/>
          </p:cNvCxnSpPr>
          <p:nvPr userDrawn="1"/>
        </p:nvCxnSpPr>
        <p:spPr>
          <a:xfrm>
            <a:off x="811183" y="6360926"/>
            <a:ext cx="0" cy="137160"/>
          </a:xfrm>
          <a:prstGeom prst="line">
            <a:avLst/>
          </a:prstGeom>
          <a:ln w="4445"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Slide Number Placeholder 3">
            <a:extLst>
              <a:ext uri="{FF2B5EF4-FFF2-40B4-BE49-F238E27FC236}">
                <a16:creationId xmlns:a16="http://schemas.microsoft.com/office/drawing/2014/main" id="{A7CC4091-4A46-66A9-B597-E422FA2E05DD}"/>
              </a:ext>
            </a:extLst>
          </p:cNvPr>
          <p:cNvSpPr txBox="1">
            <a:spLocks/>
          </p:cNvSpPr>
          <p:nvPr userDrawn="1"/>
        </p:nvSpPr>
        <p:spPr>
          <a:xfrm>
            <a:off x="456890" y="6360926"/>
            <a:ext cx="365760" cy="137160"/>
          </a:xfrm>
          <a:prstGeom prst="rect">
            <a:avLst/>
          </a:prstGeom>
        </p:spPr>
        <p:txBody>
          <a:bodyPr lIns="0" tIns="0" rIns="91440" bIns="0" anchor="ctr">
            <a:noAutofit/>
          </a:bodyPr>
          <a:lstStyle>
            <a:defPPr>
              <a:defRPr lang="en-US"/>
            </a:defPPr>
            <a:lvl1pPr marL="0" algn="r" defTabSz="914400" rtl="0" eaLnBrk="1" latinLnBrk="0" hangingPunct="1">
              <a:defRPr sz="1000" kern="1200">
                <a:solidFill>
                  <a:schemeClr val="bg2">
                    <a:lumMod val="75000"/>
                    <a:alpha val="8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DBA1B0FB-D917-4C8C-928F-313BD683BF39}" type="slidenum">
              <a:rPr kumimoji="0" lang="en-US" sz="800" b="0" i="0" u="none" strike="noStrike" kern="1200" cap="none" spc="0" normalizeH="0" baseline="0" noProof="0" smtClean="0">
                <a:ln>
                  <a:noFill/>
                </a:ln>
                <a:solidFill>
                  <a:srgbClr val="FFFFFF"/>
                </a:solidFill>
                <a:effectLst/>
                <a:uLnTx/>
                <a:uFillTx/>
                <a:latin typeface="Arial Nova"/>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srgbClr val="FFFFFF"/>
              </a:solidFill>
              <a:effectLst/>
              <a:uLnTx/>
              <a:uFillTx/>
              <a:latin typeface="Arial Nova"/>
              <a:ea typeface="+mn-ea"/>
              <a:cs typeface="+mn-cs"/>
            </a:endParaRPr>
          </a:p>
        </p:txBody>
      </p:sp>
      <p:pic>
        <p:nvPicPr>
          <p:cNvPr id="2" name="Graphic 1">
            <a:extLst>
              <a:ext uri="{FF2B5EF4-FFF2-40B4-BE49-F238E27FC236}">
                <a16:creationId xmlns:a16="http://schemas.microsoft.com/office/drawing/2014/main" id="{90BABF45-04E5-E9EC-DB0D-94B5969F8C2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762488" y="462306"/>
            <a:ext cx="1036214" cy="452094"/>
          </a:xfrm>
          <a:prstGeom prst="rect">
            <a:avLst/>
          </a:prstGeom>
        </p:spPr>
      </p:pic>
      <p:sp>
        <p:nvSpPr>
          <p:cNvPr id="22" name="Title 6">
            <a:extLst>
              <a:ext uri="{FF2B5EF4-FFF2-40B4-BE49-F238E27FC236}">
                <a16:creationId xmlns:a16="http://schemas.microsoft.com/office/drawing/2014/main" id="{9AAB72FC-29CB-0FAB-4157-D8894EE30FAC}"/>
              </a:ext>
            </a:extLst>
          </p:cNvPr>
          <p:cNvSpPr>
            <a:spLocks noGrp="1"/>
          </p:cNvSpPr>
          <p:nvPr>
            <p:ph type="title" hasCustomPrompt="1"/>
          </p:nvPr>
        </p:nvSpPr>
        <p:spPr>
          <a:xfrm>
            <a:off x="456890" y="457200"/>
            <a:ext cx="10121340" cy="415498"/>
          </a:xfrm>
        </p:spPr>
        <p:txBody>
          <a:bodyPr wrap="square" tIns="45720">
            <a:spAutoFit/>
          </a:bodyPr>
          <a:lstStyle>
            <a:lvl1pPr>
              <a:lnSpc>
                <a:spcPct val="100000"/>
              </a:lnSpc>
              <a:defRPr sz="2400" b="1" i="0">
                <a:solidFill>
                  <a:schemeClr val="accent1"/>
                </a:solidFill>
                <a:latin typeface="+mn-lt"/>
              </a:defRPr>
            </a:lvl1pPr>
          </a:lstStyle>
          <a:p>
            <a:r>
              <a:rPr lang="en-US"/>
              <a:t>Click to edit master title style</a:t>
            </a:r>
          </a:p>
        </p:txBody>
      </p:sp>
      <p:sp>
        <p:nvSpPr>
          <p:cNvPr id="23" name="Text Placeholder 8">
            <a:extLst>
              <a:ext uri="{FF2B5EF4-FFF2-40B4-BE49-F238E27FC236}">
                <a16:creationId xmlns:a16="http://schemas.microsoft.com/office/drawing/2014/main" id="{8E36B013-8524-4E2A-BC59-5D3D88EAED7F}"/>
              </a:ext>
            </a:extLst>
          </p:cNvPr>
          <p:cNvSpPr>
            <a:spLocks noGrp="1"/>
          </p:cNvSpPr>
          <p:nvPr>
            <p:ph type="body" sz="quarter" idx="16" hasCustomPrompt="1"/>
          </p:nvPr>
        </p:nvSpPr>
        <p:spPr>
          <a:xfrm>
            <a:off x="456889" y="914400"/>
            <a:ext cx="10121339" cy="230832"/>
          </a:xfrm>
        </p:spPr>
        <p:txBody>
          <a:bodyPr>
            <a:spAutoFit/>
          </a:bodyPr>
          <a:lstStyle>
            <a:lvl1pPr marL="0" indent="0">
              <a:lnSpc>
                <a:spcPct val="100000"/>
              </a:lnSpc>
              <a:buNone/>
              <a:defRPr sz="1500" b="1">
                <a:solidFill>
                  <a:srgbClr val="000000"/>
                </a:solidFill>
                <a:latin typeface="+mn-lt"/>
              </a:defRPr>
            </a:lvl1pPr>
          </a:lstStyle>
          <a:p>
            <a:pPr lvl="0"/>
            <a:r>
              <a:rPr lang="en-US"/>
              <a:t>Click to edit text</a:t>
            </a:r>
          </a:p>
        </p:txBody>
      </p:sp>
      <p:cxnSp>
        <p:nvCxnSpPr>
          <p:cNvPr id="24" name="Straight Connector 23">
            <a:extLst>
              <a:ext uri="{FF2B5EF4-FFF2-40B4-BE49-F238E27FC236}">
                <a16:creationId xmlns:a16="http://schemas.microsoft.com/office/drawing/2014/main" id="{D1ECD5C3-F184-9706-F0E5-26856D68BC2F}"/>
              </a:ext>
            </a:extLst>
          </p:cNvPr>
          <p:cNvCxnSpPr/>
          <p:nvPr userDrawn="1"/>
        </p:nvCxnSpPr>
        <p:spPr>
          <a:xfrm>
            <a:off x="457199" y="457202"/>
            <a:ext cx="914400"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3" name="Content Placeholder 3">
            <a:extLst>
              <a:ext uri="{FF2B5EF4-FFF2-40B4-BE49-F238E27FC236}">
                <a16:creationId xmlns:a16="http://schemas.microsoft.com/office/drawing/2014/main" id="{A59D186D-E1BC-8567-97A2-178F7A1ACF9C}"/>
              </a:ext>
            </a:extLst>
          </p:cNvPr>
          <p:cNvSpPr>
            <a:spLocks noGrp="1"/>
          </p:cNvSpPr>
          <p:nvPr>
            <p:ph sz="half" idx="20" hasCustomPrompt="1"/>
          </p:nvPr>
        </p:nvSpPr>
        <p:spPr>
          <a:xfrm>
            <a:off x="456808" y="2011680"/>
            <a:ext cx="11274552" cy="3749039"/>
          </a:xfrm>
        </p:spPr>
        <p:txBody>
          <a:bodyPr tIns="45720">
            <a:noAutofit/>
          </a:bodyPr>
          <a:lstStyle>
            <a:lvl1pPr>
              <a:defRPr lang="en-US" sz="1400" b="1" kern="1200" baseline="0" dirty="0">
                <a:solidFill>
                  <a:schemeClr val="tx1"/>
                </a:solidFill>
                <a:latin typeface="Arial Nova" panose="020B0504020202020204" pitchFamily="34" charset="0"/>
                <a:ea typeface="+mn-ea"/>
                <a:cs typeface="Arial" panose="020B0604020202020204" pitchFamily="34" charset="0"/>
              </a:defRPr>
            </a:lvl1pPr>
            <a:lvl2pPr>
              <a:defRPr lang="en-US" sz="1400" kern="1200" baseline="0" dirty="0">
                <a:solidFill>
                  <a:schemeClr val="tx1"/>
                </a:solidFill>
                <a:latin typeface="Arial Nova Light" panose="020F0302020204030204" pitchFamily="34" charset="0"/>
                <a:ea typeface="+mn-ea"/>
                <a:cs typeface="Arial Nova Light" panose="020F0302020204030204" pitchFamily="34" charset="0"/>
              </a:defRPr>
            </a:lvl2pPr>
            <a:lvl3pPr marL="137160" indent="-137160">
              <a:defRPr lang="en-US" sz="1400" kern="1200" baseline="0" dirty="0">
                <a:solidFill>
                  <a:schemeClr val="tx1"/>
                </a:solidFill>
                <a:latin typeface="Arial Nova Light" panose="020F0302020204030204" pitchFamily="34" charset="0"/>
                <a:ea typeface="+mn-ea"/>
                <a:cs typeface="Arial Nova Light" panose="020F0302020204030204" pitchFamily="34" charset="0"/>
              </a:defRPr>
            </a:lvl3pPr>
            <a:lvl4pPr marL="320040" indent="-137160">
              <a:defRPr lang="en-US" sz="1200" kern="1200" baseline="0" dirty="0">
                <a:solidFill>
                  <a:schemeClr val="tx1"/>
                </a:solidFill>
                <a:latin typeface="Arial Nova Light" panose="020B0304020202020204" pitchFamily="34" charset="0"/>
                <a:ea typeface="+mn-ea"/>
                <a:cs typeface="+mn-cs"/>
              </a:defRPr>
            </a:lvl4pPr>
            <a:lvl5pPr marL="502920" indent="-137160">
              <a:defRPr lang="en-US" sz="1200" kern="1200" dirty="0">
                <a:solidFill>
                  <a:schemeClr val="tx1"/>
                </a:solidFill>
                <a:latin typeface="Arial Nova Light" panose="020B0304020202020204" pitchFamily="34" charset="0"/>
                <a:ea typeface="+mn-ea"/>
                <a:cs typeface="+mn-cs"/>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Footer Placeholder 4">
            <a:extLst>
              <a:ext uri="{FF2B5EF4-FFF2-40B4-BE49-F238E27FC236}">
                <a16:creationId xmlns:a16="http://schemas.microsoft.com/office/drawing/2014/main" id="{DA84794F-5839-71EC-B737-67C4B8E9D866}"/>
              </a:ext>
            </a:extLst>
          </p:cNvPr>
          <p:cNvSpPr>
            <a:spLocks noGrp="1"/>
          </p:cNvSpPr>
          <p:nvPr>
            <p:ph type="ftr" sz="quarter" idx="11"/>
          </p:nvPr>
        </p:nvSpPr>
        <p:spPr>
          <a:xfrm>
            <a:off x="456890" y="5775157"/>
            <a:ext cx="10835324" cy="439703"/>
          </a:xfrm>
          <a:prstGeom prst="rect">
            <a:avLst/>
          </a:prstGeom>
        </p:spPr>
        <p:txBody>
          <a:bodyPr lIns="0" bIns="0" anchor="b">
            <a:noAutofit/>
          </a:bodyPr>
          <a:lstStyle>
            <a:lvl1pPr marL="137160" indent="-137160" algn="l" defTabSz="914400" rtl="0" eaLnBrk="1" latinLnBrk="0" hangingPunct="1">
              <a:buFont typeface="+mj-lt"/>
              <a:buAutoNum type="arabicParenR"/>
              <a:defRPr lang="en-US" sz="700" kern="1200" smtClean="0">
                <a:solidFill>
                  <a:schemeClr val="tx1"/>
                </a:solidFill>
                <a:latin typeface="+mj-lt"/>
                <a:ea typeface="+mn-ea"/>
                <a:cs typeface="+mn-cs"/>
              </a:defRPr>
            </a:lvl1pPr>
          </a:lstStyle>
          <a:p>
            <a:pPr marL="137160" marR="0" lvl="0" indent="-137160" algn="l" defTabSz="914400" rtl="0" eaLnBrk="1" fontAlgn="auto" latinLnBrk="0" hangingPunct="1">
              <a:lnSpc>
                <a:spcPct val="100000"/>
              </a:lnSpc>
              <a:spcBef>
                <a:spcPts val="0"/>
              </a:spcBef>
              <a:spcAft>
                <a:spcPts val="0"/>
              </a:spcAft>
              <a:buClrTx/>
              <a:buSzTx/>
              <a:buFont typeface="+mj-lt"/>
              <a:buAutoNum type="arabicParenR"/>
              <a:tabLst/>
              <a:defRPr/>
            </a:pPr>
            <a:r>
              <a:rPr kumimoji="0" lang="en-US" sz="700" b="0" i="0" u="none" strike="noStrike" kern="1200" cap="none" spc="0" normalizeH="0" baseline="0" noProof="0">
                <a:ln>
                  <a:noFill/>
                </a:ln>
                <a:solidFill>
                  <a:srgbClr val="000000"/>
                </a:solidFill>
                <a:effectLst/>
                <a:uLnTx/>
                <a:uFillTx/>
                <a:latin typeface="Arial Nova Light"/>
                <a:ea typeface="+mn-ea"/>
                <a:cs typeface="+mn-cs"/>
              </a:rPr>
              <a:t>Sample Footer Text</a:t>
            </a:r>
          </a:p>
        </p:txBody>
      </p:sp>
    </p:spTree>
    <p:extLst>
      <p:ext uri="{BB962C8B-B14F-4D97-AF65-F5344CB8AC3E}">
        <p14:creationId xmlns:p14="http://schemas.microsoft.com/office/powerpoint/2010/main" val="53805710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 Column">
    <p:spTree>
      <p:nvGrpSpPr>
        <p:cNvPr id="1" name=""/>
        <p:cNvGrpSpPr/>
        <p:nvPr/>
      </p:nvGrpSpPr>
      <p:grpSpPr>
        <a:xfrm>
          <a:off x="0" y="0"/>
          <a:ext cx="0" cy="0"/>
          <a:chOff x="0" y="0"/>
          <a:chExt cx="0" cy="0"/>
        </a:xfrm>
      </p:grpSpPr>
      <p:sp>
        <p:nvSpPr>
          <p:cNvPr id="36" name="Rectangle 35">
            <a:extLst>
              <a:ext uri="{FF2B5EF4-FFF2-40B4-BE49-F238E27FC236}">
                <a16:creationId xmlns:a16="http://schemas.microsoft.com/office/drawing/2014/main" id="{FA02CB6B-AFBF-AF77-950E-64E7AE4A759B}"/>
              </a:ext>
            </a:extLst>
          </p:cNvPr>
          <p:cNvSpPr/>
          <p:nvPr userDrawn="1"/>
        </p:nvSpPr>
        <p:spPr>
          <a:xfrm>
            <a:off x="0" y="1645920"/>
            <a:ext cx="12192000" cy="484632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Nova"/>
              <a:ea typeface="+mn-ea"/>
              <a:cs typeface="+mn-cs"/>
            </a:endParaRPr>
          </a:p>
        </p:txBody>
      </p:sp>
      <p:sp>
        <p:nvSpPr>
          <p:cNvPr id="6" name="Rectangle 5">
            <a:extLst>
              <a:ext uri="{FF2B5EF4-FFF2-40B4-BE49-F238E27FC236}">
                <a16:creationId xmlns:a16="http://schemas.microsoft.com/office/drawing/2014/main" id="{7E2B92CD-2057-FF88-2869-DEC270266695}"/>
              </a:ext>
            </a:extLst>
          </p:cNvPr>
          <p:cNvSpPr/>
          <p:nvPr userDrawn="1"/>
        </p:nvSpPr>
        <p:spPr>
          <a:xfrm>
            <a:off x="0" y="6299614"/>
            <a:ext cx="12191999" cy="284066"/>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Nova"/>
              <a:ea typeface="+mn-ea"/>
              <a:cs typeface="+mn-cs"/>
            </a:endParaRPr>
          </a:p>
        </p:txBody>
      </p:sp>
      <p:cxnSp>
        <p:nvCxnSpPr>
          <p:cNvPr id="22" name="Straight Connector 21">
            <a:extLst>
              <a:ext uri="{FF2B5EF4-FFF2-40B4-BE49-F238E27FC236}">
                <a16:creationId xmlns:a16="http://schemas.microsoft.com/office/drawing/2014/main" id="{3CECF96E-3C4A-2599-78F1-0BFEE8C1C177}"/>
              </a:ext>
            </a:extLst>
          </p:cNvPr>
          <p:cNvCxnSpPr>
            <a:cxnSpLocks/>
          </p:cNvCxnSpPr>
          <p:nvPr userDrawn="1"/>
        </p:nvCxnSpPr>
        <p:spPr>
          <a:xfrm>
            <a:off x="811183" y="6360926"/>
            <a:ext cx="0" cy="137160"/>
          </a:xfrm>
          <a:prstGeom prst="line">
            <a:avLst/>
          </a:prstGeom>
          <a:ln w="4445"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23" name="Slide Number Placeholder 3">
            <a:extLst>
              <a:ext uri="{FF2B5EF4-FFF2-40B4-BE49-F238E27FC236}">
                <a16:creationId xmlns:a16="http://schemas.microsoft.com/office/drawing/2014/main" id="{21456B71-75FF-457A-9A39-962C73DEA6CF}"/>
              </a:ext>
            </a:extLst>
          </p:cNvPr>
          <p:cNvSpPr txBox="1">
            <a:spLocks/>
          </p:cNvSpPr>
          <p:nvPr userDrawn="1"/>
        </p:nvSpPr>
        <p:spPr>
          <a:xfrm>
            <a:off x="456890" y="6360926"/>
            <a:ext cx="365760" cy="137160"/>
          </a:xfrm>
          <a:prstGeom prst="rect">
            <a:avLst/>
          </a:prstGeom>
        </p:spPr>
        <p:txBody>
          <a:bodyPr lIns="0" tIns="0" rIns="91440" bIns="0" anchor="ctr">
            <a:noAutofit/>
          </a:bodyPr>
          <a:lstStyle>
            <a:defPPr>
              <a:defRPr lang="en-US"/>
            </a:defPPr>
            <a:lvl1pPr marL="0" algn="r" defTabSz="914400" rtl="0" eaLnBrk="1" latinLnBrk="0" hangingPunct="1">
              <a:defRPr sz="1000" kern="1200">
                <a:solidFill>
                  <a:schemeClr val="bg2">
                    <a:lumMod val="75000"/>
                    <a:alpha val="8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DBA1B0FB-D917-4C8C-928F-313BD683BF39}" type="slidenum">
              <a:rPr kumimoji="0" lang="en-US" sz="800" b="0" i="0" u="none" strike="noStrike" kern="1200" cap="none" spc="0" normalizeH="0" baseline="0" noProof="0" smtClean="0">
                <a:ln>
                  <a:noFill/>
                </a:ln>
                <a:solidFill>
                  <a:srgbClr val="FFFFFF"/>
                </a:solidFill>
                <a:effectLst/>
                <a:uLnTx/>
                <a:uFillTx/>
                <a:latin typeface="Arial Nova"/>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srgbClr val="FFFFFF"/>
              </a:solidFill>
              <a:effectLst/>
              <a:uLnTx/>
              <a:uFillTx/>
              <a:latin typeface="Arial Nova"/>
              <a:ea typeface="+mn-ea"/>
              <a:cs typeface="+mn-cs"/>
            </a:endParaRPr>
          </a:p>
        </p:txBody>
      </p:sp>
      <p:pic>
        <p:nvPicPr>
          <p:cNvPr id="2" name="Graphic 1">
            <a:extLst>
              <a:ext uri="{FF2B5EF4-FFF2-40B4-BE49-F238E27FC236}">
                <a16:creationId xmlns:a16="http://schemas.microsoft.com/office/drawing/2014/main" id="{C5DED6DA-1934-135B-7374-0D26F71955B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762488" y="462306"/>
            <a:ext cx="1036214" cy="452094"/>
          </a:xfrm>
          <a:prstGeom prst="rect">
            <a:avLst/>
          </a:prstGeom>
        </p:spPr>
      </p:pic>
      <p:sp>
        <p:nvSpPr>
          <p:cNvPr id="32" name="Footer Placeholder 4">
            <a:extLst>
              <a:ext uri="{FF2B5EF4-FFF2-40B4-BE49-F238E27FC236}">
                <a16:creationId xmlns:a16="http://schemas.microsoft.com/office/drawing/2014/main" id="{14EB74AF-5A8D-403C-B7ED-9D1DB88FAA98}"/>
              </a:ext>
            </a:extLst>
          </p:cNvPr>
          <p:cNvSpPr>
            <a:spLocks noGrp="1"/>
          </p:cNvSpPr>
          <p:nvPr>
            <p:ph type="ftr" sz="quarter" idx="11"/>
          </p:nvPr>
        </p:nvSpPr>
        <p:spPr>
          <a:xfrm>
            <a:off x="456890" y="5775157"/>
            <a:ext cx="10835324" cy="439703"/>
          </a:xfrm>
          <a:prstGeom prst="rect">
            <a:avLst/>
          </a:prstGeom>
        </p:spPr>
        <p:txBody>
          <a:bodyPr lIns="0" bIns="0" anchor="b">
            <a:noAutofit/>
          </a:bodyPr>
          <a:lstStyle>
            <a:lvl1pPr marL="137160" indent="-137160" algn="l" defTabSz="914400" rtl="0" eaLnBrk="1" latinLnBrk="0" hangingPunct="1">
              <a:buFont typeface="+mj-lt"/>
              <a:buAutoNum type="arabicParenR"/>
              <a:defRPr lang="en-US" sz="700" kern="1200" smtClean="0">
                <a:solidFill>
                  <a:schemeClr val="tx1"/>
                </a:solidFill>
                <a:latin typeface="+mj-lt"/>
                <a:ea typeface="+mn-ea"/>
                <a:cs typeface="+mn-cs"/>
              </a:defRPr>
            </a:lvl1pPr>
          </a:lstStyle>
          <a:p>
            <a:pPr marL="137160" marR="0" lvl="0" indent="-137160" algn="l" defTabSz="914400" rtl="0" eaLnBrk="1" fontAlgn="auto" latinLnBrk="0" hangingPunct="1">
              <a:lnSpc>
                <a:spcPct val="100000"/>
              </a:lnSpc>
              <a:spcBef>
                <a:spcPts val="0"/>
              </a:spcBef>
              <a:spcAft>
                <a:spcPts val="0"/>
              </a:spcAft>
              <a:buClrTx/>
              <a:buSzTx/>
              <a:buFont typeface="+mj-lt"/>
              <a:buAutoNum type="arabicParenR"/>
              <a:tabLst/>
              <a:defRPr/>
            </a:pPr>
            <a:r>
              <a:rPr kumimoji="0" lang="en-US" sz="700" b="0" i="0" u="none" strike="noStrike" kern="1200" cap="none" spc="0" normalizeH="0" baseline="0" noProof="0">
                <a:ln>
                  <a:noFill/>
                </a:ln>
                <a:solidFill>
                  <a:srgbClr val="000000"/>
                </a:solidFill>
                <a:effectLst/>
                <a:uLnTx/>
                <a:uFillTx/>
                <a:latin typeface="Arial Nova Light"/>
                <a:ea typeface="+mn-ea"/>
                <a:cs typeface="+mn-cs"/>
              </a:rPr>
              <a:t>Sample Footer Text</a:t>
            </a:r>
          </a:p>
        </p:txBody>
      </p:sp>
      <p:sp>
        <p:nvSpPr>
          <p:cNvPr id="33" name="Title 6">
            <a:extLst>
              <a:ext uri="{FF2B5EF4-FFF2-40B4-BE49-F238E27FC236}">
                <a16:creationId xmlns:a16="http://schemas.microsoft.com/office/drawing/2014/main" id="{82D9BE0C-5242-5EC5-8D21-58A483CEC5B0}"/>
              </a:ext>
            </a:extLst>
          </p:cNvPr>
          <p:cNvSpPr>
            <a:spLocks noGrp="1"/>
          </p:cNvSpPr>
          <p:nvPr>
            <p:ph type="title" hasCustomPrompt="1"/>
          </p:nvPr>
        </p:nvSpPr>
        <p:spPr>
          <a:xfrm>
            <a:off x="456890" y="457200"/>
            <a:ext cx="10121340" cy="415498"/>
          </a:xfrm>
        </p:spPr>
        <p:txBody>
          <a:bodyPr wrap="square" tIns="45720">
            <a:spAutoFit/>
          </a:bodyPr>
          <a:lstStyle>
            <a:lvl1pPr>
              <a:lnSpc>
                <a:spcPct val="100000"/>
              </a:lnSpc>
              <a:defRPr sz="2400" b="1" i="0">
                <a:solidFill>
                  <a:schemeClr val="accent1"/>
                </a:solidFill>
                <a:latin typeface="+mn-lt"/>
              </a:defRPr>
            </a:lvl1pPr>
          </a:lstStyle>
          <a:p>
            <a:r>
              <a:rPr lang="en-US"/>
              <a:t>Click to edit master title style</a:t>
            </a:r>
          </a:p>
        </p:txBody>
      </p:sp>
      <p:sp>
        <p:nvSpPr>
          <p:cNvPr id="34" name="Text Placeholder 8">
            <a:extLst>
              <a:ext uri="{FF2B5EF4-FFF2-40B4-BE49-F238E27FC236}">
                <a16:creationId xmlns:a16="http://schemas.microsoft.com/office/drawing/2014/main" id="{86ECD486-5979-E262-5E2F-66686449A5B2}"/>
              </a:ext>
            </a:extLst>
          </p:cNvPr>
          <p:cNvSpPr>
            <a:spLocks noGrp="1"/>
          </p:cNvSpPr>
          <p:nvPr>
            <p:ph type="body" sz="quarter" idx="16" hasCustomPrompt="1"/>
          </p:nvPr>
        </p:nvSpPr>
        <p:spPr>
          <a:xfrm>
            <a:off x="456889" y="914400"/>
            <a:ext cx="10121339" cy="230832"/>
          </a:xfrm>
        </p:spPr>
        <p:txBody>
          <a:bodyPr>
            <a:spAutoFit/>
          </a:bodyPr>
          <a:lstStyle>
            <a:lvl1pPr marL="0" indent="0">
              <a:lnSpc>
                <a:spcPct val="100000"/>
              </a:lnSpc>
              <a:buNone/>
              <a:defRPr sz="1500" b="1">
                <a:solidFill>
                  <a:srgbClr val="000000"/>
                </a:solidFill>
                <a:latin typeface="+mn-lt"/>
              </a:defRPr>
            </a:lvl1pPr>
          </a:lstStyle>
          <a:p>
            <a:pPr lvl="0"/>
            <a:r>
              <a:rPr lang="en-US"/>
              <a:t>Click to edit text</a:t>
            </a:r>
          </a:p>
        </p:txBody>
      </p:sp>
      <p:cxnSp>
        <p:nvCxnSpPr>
          <p:cNvPr id="35" name="Straight Connector 34">
            <a:extLst>
              <a:ext uri="{FF2B5EF4-FFF2-40B4-BE49-F238E27FC236}">
                <a16:creationId xmlns:a16="http://schemas.microsoft.com/office/drawing/2014/main" id="{31236C6E-437D-C567-ECBA-954870E5C000}"/>
              </a:ext>
            </a:extLst>
          </p:cNvPr>
          <p:cNvCxnSpPr/>
          <p:nvPr userDrawn="1"/>
        </p:nvCxnSpPr>
        <p:spPr>
          <a:xfrm>
            <a:off x="457199" y="457202"/>
            <a:ext cx="914400"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
        <p:nvSpPr>
          <p:cNvPr id="3" name="Content Placeholder 3">
            <a:extLst>
              <a:ext uri="{FF2B5EF4-FFF2-40B4-BE49-F238E27FC236}">
                <a16:creationId xmlns:a16="http://schemas.microsoft.com/office/drawing/2014/main" id="{8742B2DB-EE56-C955-9136-E3B6C01F57AF}"/>
              </a:ext>
            </a:extLst>
          </p:cNvPr>
          <p:cNvSpPr>
            <a:spLocks noGrp="1"/>
          </p:cNvSpPr>
          <p:nvPr>
            <p:ph sz="half" idx="20" hasCustomPrompt="1"/>
          </p:nvPr>
        </p:nvSpPr>
        <p:spPr>
          <a:xfrm>
            <a:off x="456810" y="2011680"/>
            <a:ext cx="5486400" cy="3749039"/>
          </a:xfrm>
        </p:spPr>
        <p:txBody>
          <a:bodyPr tIns="45720">
            <a:noAutofit/>
          </a:bodyPr>
          <a:lstStyle>
            <a:lvl1pPr>
              <a:defRPr lang="en-US" sz="1400" b="1" kern="1200" baseline="0" dirty="0">
                <a:solidFill>
                  <a:schemeClr val="tx1"/>
                </a:solidFill>
                <a:latin typeface="Arial Nova" panose="020B0504020202020204" pitchFamily="34" charset="0"/>
                <a:ea typeface="+mn-ea"/>
                <a:cs typeface="Arial" panose="020B0604020202020204" pitchFamily="34" charset="0"/>
              </a:defRPr>
            </a:lvl1pPr>
            <a:lvl2pPr>
              <a:defRPr lang="en-US" sz="1400" kern="1200" baseline="0" dirty="0">
                <a:solidFill>
                  <a:schemeClr val="tx1"/>
                </a:solidFill>
                <a:latin typeface="Arial Nova Light" panose="020F0302020204030204" pitchFamily="34" charset="0"/>
                <a:ea typeface="+mn-ea"/>
                <a:cs typeface="Arial Nova Light" panose="020F0302020204030204" pitchFamily="34" charset="0"/>
              </a:defRPr>
            </a:lvl2pPr>
            <a:lvl3pPr marL="137160" indent="-137160">
              <a:defRPr lang="en-US" sz="1400" kern="1200" baseline="0" dirty="0">
                <a:solidFill>
                  <a:schemeClr val="tx1"/>
                </a:solidFill>
                <a:latin typeface="Arial Nova Light" panose="020F0302020204030204" pitchFamily="34" charset="0"/>
                <a:ea typeface="+mn-ea"/>
                <a:cs typeface="Arial Nova Light" panose="020F0302020204030204" pitchFamily="34" charset="0"/>
              </a:defRPr>
            </a:lvl3pPr>
            <a:lvl4pPr marL="320040" indent="-137160">
              <a:defRPr lang="en-US" sz="1200" kern="1200" baseline="0" dirty="0">
                <a:solidFill>
                  <a:schemeClr val="tx1"/>
                </a:solidFill>
                <a:latin typeface="Arial Nova Light" panose="020B0304020202020204" pitchFamily="34" charset="0"/>
                <a:ea typeface="+mn-ea"/>
                <a:cs typeface="+mn-cs"/>
              </a:defRPr>
            </a:lvl4pPr>
            <a:lvl5pPr marL="502920" indent="-137160">
              <a:defRPr lang="en-US" sz="1200" kern="1200" dirty="0">
                <a:solidFill>
                  <a:schemeClr val="tx1"/>
                </a:solidFill>
                <a:latin typeface="Arial Nova Light" panose="020B0304020202020204" pitchFamily="34" charset="0"/>
                <a:ea typeface="+mn-ea"/>
                <a:cs typeface="+mn-cs"/>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8B09DED-E38A-CABB-A8C1-9303C8585E78}"/>
              </a:ext>
            </a:extLst>
          </p:cNvPr>
          <p:cNvSpPr>
            <a:spLocks noGrp="1"/>
          </p:cNvSpPr>
          <p:nvPr>
            <p:ph sz="half" idx="21" hasCustomPrompt="1"/>
          </p:nvPr>
        </p:nvSpPr>
        <p:spPr>
          <a:xfrm>
            <a:off x="6217920" y="2011680"/>
            <a:ext cx="5486400" cy="3749039"/>
          </a:xfrm>
        </p:spPr>
        <p:txBody>
          <a:bodyPr tIns="45720">
            <a:noAutofit/>
          </a:bodyPr>
          <a:lstStyle>
            <a:lvl1pPr>
              <a:defRPr lang="en-US" sz="1400" b="1" kern="1200" baseline="0" dirty="0">
                <a:solidFill>
                  <a:schemeClr val="tx1"/>
                </a:solidFill>
                <a:latin typeface="Arial Nova" panose="020B0504020202020204" pitchFamily="34" charset="0"/>
                <a:ea typeface="+mn-ea"/>
                <a:cs typeface="Arial" panose="020B0604020202020204" pitchFamily="34" charset="0"/>
              </a:defRPr>
            </a:lvl1pPr>
            <a:lvl2pPr>
              <a:defRPr lang="en-US" sz="1400" kern="1200" baseline="0" dirty="0">
                <a:solidFill>
                  <a:schemeClr val="tx1"/>
                </a:solidFill>
                <a:latin typeface="Arial Nova Light" panose="020F0302020204030204" pitchFamily="34" charset="0"/>
                <a:ea typeface="+mn-ea"/>
                <a:cs typeface="Arial Nova Light" panose="020F0302020204030204" pitchFamily="34" charset="0"/>
              </a:defRPr>
            </a:lvl2pPr>
            <a:lvl3pPr marL="137160" indent="-137160">
              <a:defRPr lang="en-US" sz="1400" kern="1200" baseline="0" dirty="0">
                <a:solidFill>
                  <a:schemeClr val="tx1"/>
                </a:solidFill>
                <a:latin typeface="Arial Nova Light" panose="020F0302020204030204" pitchFamily="34" charset="0"/>
                <a:ea typeface="+mn-ea"/>
                <a:cs typeface="Arial Nova Light" panose="020F0302020204030204" pitchFamily="34" charset="0"/>
              </a:defRPr>
            </a:lvl3pPr>
            <a:lvl4pPr marL="320040" indent="-137160">
              <a:defRPr lang="en-US" sz="1200" kern="1200" baseline="0" dirty="0">
                <a:solidFill>
                  <a:schemeClr val="tx1"/>
                </a:solidFill>
                <a:latin typeface="Arial Nova Light" panose="020B0304020202020204" pitchFamily="34" charset="0"/>
                <a:ea typeface="+mn-ea"/>
                <a:cs typeface="+mn-cs"/>
              </a:defRPr>
            </a:lvl4pPr>
            <a:lvl5pPr marL="502920" indent="-137160">
              <a:defRPr lang="en-US" sz="1200" kern="1200" dirty="0">
                <a:solidFill>
                  <a:schemeClr val="tx1"/>
                </a:solidFill>
                <a:latin typeface="Arial Nova Light" panose="020B0304020202020204" pitchFamily="34" charset="0"/>
                <a:ea typeface="+mn-ea"/>
                <a:cs typeface="+mn-cs"/>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6812614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3 Column">
    <p:spTree>
      <p:nvGrpSpPr>
        <p:cNvPr id="1" name=""/>
        <p:cNvGrpSpPr/>
        <p:nvPr/>
      </p:nvGrpSpPr>
      <p:grpSpPr>
        <a:xfrm>
          <a:off x="0" y="0"/>
          <a:ext cx="0" cy="0"/>
          <a:chOff x="0" y="0"/>
          <a:chExt cx="0" cy="0"/>
        </a:xfrm>
      </p:grpSpPr>
      <p:sp>
        <p:nvSpPr>
          <p:cNvPr id="40" name="Rectangle 39">
            <a:extLst>
              <a:ext uri="{FF2B5EF4-FFF2-40B4-BE49-F238E27FC236}">
                <a16:creationId xmlns:a16="http://schemas.microsoft.com/office/drawing/2014/main" id="{53933A95-E0BF-1AF5-94AC-93FBBAF3F163}"/>
              </a:ext>
            </a:extLst>
          </p:cNvPr>
          <p:cNvSpPr/>
          <p:nvPr userDrawn="1"/>
        </p:nvSpPr>
        <p:spPr>
          <a:xfrm>
            <a:off x="0" y="1645920"/>
            <a:ext cx="12192000" cy="484632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Nova"/>
              <a:ea typeface="+mn-ea"/>
              <a:cs typeface="+mn-cs"/>
            </a:endParaRPr>
          </a:p>
        </p:txBody>
      </p:sp>
      <p:sp>
        <p:nvSpPr>
          <p:cNvPr id="3" name="Rectangle 2">
            <a:extLst>
              <a:ext uri="{FF2B5EF4-FFF2-40B4-BE49-F238E27FC236}">
                <a16:creationId xmlns:a16="http://schemas.microsoft.com/office/drawing/2014/main" id="{8DD6709A-E8D4-6153-F05E-8213E147221A}"/>
              </a:ext>
            </a:extLst>
          </p:cNvPr>
          <p:cNvSpPr/>
          <p:nvPr userDrawn="1"/>
        </p:nvSpPr>
        <p:spPr>
          <a:xfrm>
            <a:off x="0" y="6299614"/>
            <a:ext cx="12191999" cy="302354"/>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Nova"/>
              <a:ea typeface="+mn-ea"/>
              <a:cs typeface="+mn-cs"/>
            </a:endParaRPr>
          </a:p>
        </p:txBody>
      </p:sp>
      <p:cxnSp>
        <p:nvCxnSpPr>
          <p:cNvPr id="22" name="Straight Connector 21">
            <a:extLst>
              <a:ext uri="{FF2B5EF4-FFF2-40B4-BE49-F238E27FC236}">
                <a16:creationId xmlns:a16="http://schemas.microsoft.com/office/drawing/2014/main" id="{857F0900-AF14-FD4C-720E-70328756EBC5}"/>
              </a:ext>
            </a:extLst>
          </p:cNvPr>
          <p:cNvCxnSpPr>
            <a:cxnSpLocks/>
          </p:cNvCxnSpPr>
          <p:nvPr userDrawn="1"/>
        </p:nvCxnSpPr>
        <p:spPr>
          <a:xfrm>
            <a:off x="811183" y="6360926"/>
            <a:ext cx="0" cy="137160"/>
          </a:xfrm>
          <a:prstGeom prst="line">
            <a:avLst/>
          </a:prstGeom>
          <a:ln w="4445"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23" name="Slide Number Placeholder 3">
            <a:extLst>
              <a:ext uri="{FF2B5EF4-FFF2-40B4-BE49-F238E27FC236}">
                <a16:creationId xmlns:a16="http://schemas.microsoft.com/office/drawing/2014/main" id="{BC98F1F5-A4A1-BA2B-01ED-B064DD77E399}"/>
              </a:ext>
            </a:extLst>
          </p:cNvPr>
          <p:cNvSpPr txBox="1">
            <a:spLocks/>
          </p:cNvSpPr>
          <p:nvPr userDrawn="1"/>
        </p:nvSpPr>
        <p:spPr>
          <a:xfrm>
            <a:off x="456890" y="6360926"/>
            <a:ext cx="365760" cy="137160"/>
          </a:xfrm>
          <a:prstGeom prst="rect">
            <a:avLst/>
          </a:prstGeom>
        </p:spPr>
        <p:txBody>
          <a:bodyPr lIns="0" tIns="0" rIns="91440" bIns="0" anchor="ctr">
            <a:noAutofit/>
          </a:bodyPr>
          <a:lstStyle>
            <a:defPPr>
              <a:defRPr lang="en-US"/>
            </a:defPPr>
            <a:lvl1pPr marL="0" algn="r" defTabSz="914400" rtl="0" eaLnBrk="1" latinLnBrk="0" hangingPunct="1">
              <a:defRPr sz="1000" kern="1200">
                <a:solidFill>
                  <a:schemeClr val="bg2">
                    <a:lumMod val="75000"/>
                    <a:alpha val="8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DBA1B0FB-D917-4C8C-928F-313BD683BF39}" type="slidenum">
              <a:rPr kumimoji="0" lang="en-US" sz="800" b="0" i="0" u="none" strike="noStrike" kern="1200" cap="none" spc="0" normalizeH="0" baseline="0" noProof="0" smtClean="0">
                <a:ln>
                  <a:noFill/>
                </a:ln>
                <a:solidFill>
                  <a:srgbClr val="FFFFFF"/>
                </a:solidFill>
                <a:effectLst/>
                <a:uLnTx/>
                <a:uFillTx/>
                <a:latin typeface="Arial Nova"/>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srgbClr val="FFFFFF"/>
              </a:solidFill>
              <a:effectLst/>
              <a:uLnTx/>
              <a:uFillTx/>
              <a:latin typeface="Arial Nova"/>
              <a:ea typeface="+mn-ea"/>
              <a:cs typeface="+mn-cs"/>
            </a:endParaRPr>
          </a:p>
        </p:txBody>
      </p:sp>
      <p:pic>
        <p:nvPicPr>
          <p:cNvPr id="14" name="Graphic 13">
            <a:extLst>
              <a:ext uri="{FF2B5EF4-FFF2-40B4-BE49-F238E27FC236}">
                <a16:creationId xmlns:a16="http://schemas.microsoft.com/office/drawing/2014/main" id="{7F5518C4-F510-10C3-318E-68C81DAC833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762488" y="462306"/>
            <a:ext cx="1036214" cy="452094"/>
          </a:xfrm>
          <a:prstGeom prst="rect">
            <a:avLst/>
          </a:prstGeom>
        </p:spPr>
      </p:pic>
      <p:sp>
        <p:nvSpPr>
          <p:cNvPr id="37" name="Title 6">
            <a:extLst>
              <a:ext uri="{FF2B5EF4-FFF2-40B4-BE49-F238E27FC236}">
                <a16:creationId xmlns:a16="http://schemas.microsoft.com/office/drawing/2014/main" id="{2EB42766-D5AD-BBB2-55F1-295653E34CA3}"/>
              </a:ext>
            </a:extLst>
          </p:cNvPr>
          <p:cNvSpPr>
            <a:spLocks noGrp="1"/>
          </p:cNvSpPr>
          <p:nvPr>
            <p:ph type="title" hasCustomPrompt="1"/>
          </p:nvPr>
        </p:nvSpPr>
        <p:spPr>
          <a:xfrm>
            <a:off x="456890" y="457200"/>
            <a:ext cx="10121340" cy="415498"/>
          </a:xfrm>
        </p:spPr>
        <p:txBody>
          <a:bodyPr wrap="square" tIns="45720">
            <a:spAutoFit/>
          </a:bodyPr>
          <a:lstStyle>
            <a:lvl1pPr>
              <a:lnSpc>
                <a:spcPct val="100000"/>
              </a:lnSpc>
              <a:defRPr sz="2400" b="1" i="0">
                <a:solidFill>
                  <a:schemeClr val="accent1"/>
                </a:solidFill>
                <a:latin typeface="+mn-lt"/>
              </a:defRPr>
            </a:lvl1pPr>
          </a:lstStyle>
          <a:p>
            <a:r>
              <a:rPr lang="en-US"/>
              <a:t>Click to edit master title style</a:t>
            </a:r>
          </a:p>
        </p:txBody>
      </p:sp>
      <p:sp>
        <p:nvSpPr>
          <p:cNvPr id="38" name="Text Placeholder 8">
            <a:extLst>
              <a:ext uri="{FF2B5EF4-FFF2-40B4-BE49-F238E27FC236}">
                <a16:creationId xmlns:a16="http://schemas.microsoft.com/office/drawing/2014/main" id="{C1228B58-3630-C11B-3B82-EB9BE7B17846}"/>
              </a:ext>
            </a:extLst>
          </p:cNvPr>
          <p:cNvSpPr>
            <a:spLocks noGrp="1"/>
          </p:cNvSpPr>
          <p:nvPr>
            <p:ph type="body" sz="quarter" idx="16" hasCustomPrompt="1"/>
          </p:nvPr>
        </p:nvSpPr>
        <p:spPr>
          <a:xfrm>
            <a:off x="456889" y="914400"/>
            <a:ext cx="10121339" cy="230832"/>
          </a:xfrm>
        </p:spPr>
        <p:txBody>
          <a:bodyPr>
            <a:spAutoFit/>
          </a:bodyPr>
          <a:lstStyle>
            <a:lvl1pPr marL="0" indent="0">
              <a:lnSpc>
                <a:spcPct val="100000"/>
              </a:lnSpc>
              <a:buNone/>
              <a:defRPr sz="1500" b="1">
                <a:solidFill>
                  <a:srgbClr val="000000"/>
                </a:solidFill>
                <a:latin typeface="+mn-lt"/>
              </a:defRPr>
            </a:lvl1pPr>
          </a:lstStyle>
          <a:p>
            <a:pPr lvl="0"/>
            <a:r>
              <a:rPr lang="en-US"/>
              <a:t>Click to edit text</a:t>
            </a:r>
          </a:p>
        </p:txBody>
      </p:sp>
      <p:cxnSp>
        <p:nvCxnSpPr>
          <p:cNvPr id="39" name="Straight Connector 38">
            <a:extLst>
              <a:ext uri="{FF2B5EF4-FFF2-40B4-BE49-F238E27FC236}">
                <a16:creationId xmlns:a16="http://schemas.microsoft.com/office/drawing/2014/main" id="{8F9E4050-7BF4-7304-E54D-9E39154A24CB}"/>
              </a:ext>
            </a:extLst>
          </p:cNvPr>
          <p:cNvCxnSpPr/>
          <p:nvPr userDrawn="1"/>
        </p:nvCxnSpPr>
        <p:spPr>
          <a:xfrm>
            <a:off x="457199" y="457202"/>
            <a:ext cx="914400"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1" name="Content Placeholder 3">
            <a:extLst>
              <a:ext uri="{FF2B5EF4-FFF2-40B4-BE49-F238E27FC236}">
                <a16:creationId xmlns:a16="http://schemas.microsoft.com/office/drawing/2014/main" id="{B61308E6-F5ED-3B86-6C9B-9A3703F9A4AB}"/>
              </a:ext>
            </a:extLst>
          </p:cNvPr>
          <p:cNvSpPr>
            <a:spLocks noGrp="1"/>
          </p:cNvSpPr>
          <p:nvPr>
            <p:ph sz="half" idx="20" hasCustomPrompt="1"/>
          </p:nvPr>
        </p:nvSpPr>
        <p:spPr>
          <a:xfrm>
            <a:off x="456810" y="2011680"/>
            <a:ext cx="3566160" cy="3749039"/>
          </a:xfrm>
        </p:spPr>
        <p:txBody>
          <a:bodyPr tIns="45720">
            <a:noAutofit/>
          </a:bodyPr>
          <a:lstStyle>
            <a:lvl1pPr>
              <a:defRPr lang="en-US" sz="1400" b="1" kern="1200" baseline="0" dirty="0">
                <a:solidFill>
                  <a:schemeClr val="tx1"/>
                </a:solidFill>
                <a:latin typeface="Arial Nova" panose="020B0504020202020204" pitchFamily="34" charset="0"/>
                <a:ea typeface="+mn-ea"/>
                <a:cs typeface="Arial" panose="020B0604020202020204" pitchFamily="34" charset="0"/>
              </a:defRPr>
            </a:lvl1pPr>
            <a:lvl2pPr>
              <a:defRPr lang="en-US" sz="1400" kern="1200" baseline="0" dirty="0">
                <a:solidFill>
                  <a:schemeClr val="tx1"/>
                </a:solidFill>
                <a:latin typeface="Arial Nova Light" panose="020F0302020204030204" pitchFamily="34" charset="0"/>
                <a:ea typeface="+mn-ea"/>
                <a:cs typeface="Arial Nova Light" panose="020F0302020204030204" pitchFamily="34" charset="0"/>
              </a:defRPr>
            </a:lvl2pPr>
            <a:lvl3pPr marL="137160" indent="-137160">
              <a:defRPr lang="en-US" sz="1400" kern="1200" baseline="0" dirty="0">
                <a:solidFill>
                  <a:schemeClr val="tx1"/>
                </a:solidFill>
                <a:latin typeface="Arial Nova Light" panose="020F0302020204030204" pitchFamily="34" charset="0"/>
                <a:ea typeface="+mn-ea"/>
                <a:cs typeface="Arial Nova Light" panose="020F0302020204030204" pitchFamily="34" charset="0"/>
              </a:defRPr>
            </a:lvl3pPr>
            <a:lvl4pPr marL="320040" indent="-137160">
              <a:defRPr lang="en-US" sz="1200" kern="1200" baseline="0" dirty="0">
                <a:solidFill>
                  <a:schemeClr val="tx1"/>
                </a:solidFill>
                <a:latin typeface="Arial Nova Light" panose="020B0304020202020204" pitchFamily="34" charset="0"/>
                <a:ea typeface="+mn-ea"/>
                <a:cs typeface="+mn-cs"/>
              </a:defRPr>
            </a:lvl4pPr>
            <a:lvl5pPr marL="502920" indent="-137160">
              <a:defRPr lang="en-US" sz="1200" kern="1200" dirty="0">
                <a:solidFill>
                  <a:schemeClr val="tx1"/>
                </a:solidFill>
                <a:latin typeface="Arial Nova Light" panose="020B0304020202020204" pitchFamily="34" charset="0"/>
                <a:ea typeface="+mn-ea"/>
                <a:cs typeface="+mn-cs"/>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3">
            <a:extLst>
              <a:ext uri="{FF2B5EF4-FFF2-40B4-BE49-F238E27FC236}">
                <a16:creationId xmlns:a16="http://schemas.microsoft.com/office/drawing/2014/main" id="{192F4918-3280-736F-CD0B-7525537689CD}"/>
              </a:ext>
            </a:extLst>
          </p:cNvPr>
          <p:cNvSpPr>
            <a:spLocks noGrp="1"/>
          </p:cNvSpPr>
          <p:nvPr>
            <p:ph sz="half" idx="21" hasCustomPrompt="1"/>
          </p:nvPr>
        </p:nvSpPr>
        <p:spPr>
          <a:xfrm>
            <a:off x="4297680" y="2011680"/>
            <a:ext cx="3566160" cy="3749039"/>
          </a:xfrm>
        </p:spPr>
        <p:txBody>
          <a:bodyPr tIns="45720">
            <a:noAutofit/>
          </a:bodyPr>
          <a:lstStyle>
            <a:lvl1pPr>
              <a:defRPr lang="en-US" sz="1400" b="1" kern="1200" baseline="0" dirty="0">
                <a:solidFill>
                  <a:schemeClr val="tx1"/>
                </a:solidFill>
                <a:latin typeface="Arial Nova" panose="020B0504020202020204" pitchFamily="34" charset="0"/>
                <a:ea typeface="+mn-ea"/>
                <a:cs typeface="Arial" panose="020B0604020202020204" pitchFamily="34" charset="0"/>
              </a:defRPr>
            </a:lvl1pPr>
            <a:lvl2pPr>
              <a:defRPr lang="en-US" sz="1400" kern="1200" baseline="0" dirty="0">
                <a:solidFill>
                  <a:schemeClr val="tx1"/>
                </a:solidFill>
                <a:latin typeface="Arial Nova Light" panose="020F0302020204030204" pitchFamily="34" charset="0"/>
                <a:ea typeface="+mn-ea"/>
                <a:cs typeface="Arial Nova Light" panose="020F0302020204030204" pitchFamily="34" charset="0"/>
              </a:defRPr>
            </a:lvl2pPr>
            <a:lvl3pPr marL="137160" indent="-137160">
              <a:defRPr lang="en-US" sz="1400" kern="1200" baseline="0" dirty="0">
                <a:solidFill>
                  <a:schemeClr val="tx1"/>
                </a:solidFill>
                <a:latin typeface="Arial Nova Light" panose="020F0302020204030204" pitchFamily="34" charset="0"/>
                <a:ea typeface="+mn-ea"/>
                <a:cs typeface="Arial Nova Light" panose="020F0302020204030204" pitchFamily="34" charset="0"/>
              </a:defRPr>
            </a:lvl3pPr>
            <a:lvl4pPr marL="320040" indent="-137160">
              <a:defRPr lang="en-US" sz="1200" kern="1200" baseline="0" dirty="0">
                <a:solidFill>
                  <a:schemeClr val="tx1"/>
                </a:solidFill>
                <a:latin typeface="Arial Nova Light" panose="020B0304020202020204" pitchFamily="34" charset="0"/>
                <a:ea typeface="+mn-ea"/>
                <a:cs typeface="+mn-cs"/>
              </a:defRPr>
            </a:lvl4pPr>
            <a:lvl5pPr marL="502920" indent="-137160">
              <a:defRPr lang="en-US" sz="1200" kern="1200" dirty="0">
                <a:solidFill>
                  <a:schemeClr val="tx1"/>
                </a:solidFill>
                <a:latin typeface="Arial Nova Light" panose="020B0304020202020204" pitchFamily="34" charset="0"/>
                <a:ea typeface="+mn-ea"/>
                <a:cs typeface="+mn-cs"/>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3">
            <a:extLst>
              <a:ext uri="{FF2B5EF4-FFF2-40B4-BE49-F238E27FC236}">
                <a16:creationId xmlns:a16="http://schemas.microsoft.com/office/drawing/2014/main" id="{4C9A7387-AA5D-D9F9-9930-81E2D9E6859A}"/>
              </a:ext>
            </a:extLst>
          </p:cNvPr>
          <p:cNvSpPr>
            <a:spLocks noGrp="1"/>
          </p:cNvSpPr>
          <p:nvPr>
            <p:ph sz="half" idx="22" hasCustomPrompt="1"/>
          </p:nvPr>
        </p:nvSpPr>
        <p:spPr>
          <a:xfrm>
            <a:off x="8138160" y="2011680"/>
            <a:ext cx="3566160" cy="3749039"/>
          </a:xfrm>
        </p:spPr>
        <p:txBody>
          <a:bodyPr tIns="45720">
            <a:noAutofit/>
          </a:bodyPr>
          <a:lstStyle>
            <a:lvl1pPr>
              <a:defRPr lang="en-US" sz="1400" b="1" kern="1200" baseline="0" dirty="0">
                <a:solidFill>
                  <a:schemeClr val="tx1"/>
                </a:solidFill>
                <a:latin typeface="Arial Nova" panose="020B0504020202020204" pitchFamily="34" charset="0"/>
                <a:ea typeface="+mn-ea"/>
                <a:cs typeface="Arial" panose="020B0604020202020204" pitchFamily="34" charset="0"/>
              </a:defRPr>
            </a:lvl1pPr>
            <a:lvl2pPr>
              <a:defRPr lang="en-US" sz="1400" kern="1200" baseline="0" dirty="0">
                <a:solidFill>
                  <a:schemeClr val="tx1"/>
                </a:solidFill>
                <a:latin typeface="Arial Nova Light" panose="020F0302020204030204" pitchFamily="34" charset="0"/>
                <a:ea typeface="+mn-ea"/>
                <a:cs typeface="Arial Nova Light" panose="020F0302020204030204" pitchFamily="34" charset="0"/>
              </a:defRPr>
            </a:lvl2pPr>
            <a:lvl3pPr marL="137160" indent="-137160">
              <a:defRPr lang="en-US" sz="1400" kern="1200" baseline="0" dirty="0">
                <a:solidFill>
                  <a:schemeClr val="tx1"/>
                </a:solidFill>
                <a:latin typeface="Arial Nova Light" panose="020F0302020204030204" pitchFamily="34" charset="0"/>
                <a:ea typeface="+mn-ea"/>
                <a:cs typeface="Arial Nova Light" panose="020F0302020204030204" pitchFamily="34" charset="0"/>
              </a:defRPr>
            </a:lvl3pPr>
            <a:lvl4pPr marL="320040" indent="-137160">
              <a:defRPr lang="en-US" sz="1200" kern="1200" baseline="0" dirty="0">
                <a:solidFill>
                  <a:schemeClr val="tx1"/>
                </a:solidFill>
                <a:latin typeface="Arial Nova Light" panose="020B0304020202020204" pitchFamily="34" charset="0"/>
                <a:ea typeface="+mn-ea"/>
                <a:cs typeface="+mn-cs"/>
              </a:defRPr>
            </a:lvl4pPr>
            <a:lvl5pPr marL="502920" indent="-137160">
              <a:defRPr lang="en-US" sz="1200" kern="1200" dirty="0">
                <a:solidFill>
                  <a:schemeClr val="tx1"/>
                </a:solidFill>
                <a:latin typeface="Arial Nova Light" panose="020B0304020202020204" pitchFamily="34" charset="0"/>
                <a:ea typeface="+mn-ea"/>
                <a:cs typeface="+mn-cs"/>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Footer Placeholder 4">
            <a:extLst>
              <a:ext uri="{FF2B5EF4-FFF2-40B4-BE49-F238E27FC236}">
                <a16:creationId xmlns:a16="http://schemas.microsoft.com/office/drawing/2014/main" id="{5692A5D3-19F7-BBD7-57B3-579C5C7DE360}"/>
              </a:ext>
            </a:extLst>
          </p:cNvPr>
          <p:cNvSpPr>
            <a:spLocks noGrp="1"/>
          </p:cNvSpPr>
          <p:nvPr>
            <p:ph type="ftr" sz="quarter" idx="11"/>
          </p:nvPr>
        </p:nvSpPr>
        <p:spPr>
          <a:xfrm>
            <a:off x="456890" y="5775157"/>
            <a:ext cx="10835324" cy="439703"/>
          </a:xfrm>
          <a:prstGeom prst="rect">
            <a:avLst/>
          </a:prstGeom>
        </p:spPr>
        <p:txBody>
          <a:bodyPr lIns="0" bIns="0" anchor="b">
            <a:noAutofit/>
          </a:bodyPr>
          <a:lstStyle>
            <a:lvl1pPr marL="137160" indent="-137160" algn="l" defTabSz="914400" rtl="0" eaLnBrk="1" latinLnBrk="0" hangingPunct="1">
              <a:buFont typeface="+mj-lt"/>
              <a:buAutoNum type="arabicParenR"/>
              <a:defRPr lang="en-US" sz="700" kern="1200" smtClean="0">
                <a:solidFill>
                  <a:schemeClr val="tx1"/>
                </a:solidFill>
                <a:latin typeface="+mj-lt"/>
                <a:ea typeface="+mn-ea"/>
                <a:cs typeface="+mn-cs"/>
              </a:defRPr>
            </a:lvl1pPr>
          </a:lstStyle>
          <a:p>
            <a:pPr marL="137160" marR="0" lvl="0" indent="-137160" algn="l" defTabSz="914400" rtl="0" eaLnBrk="1" fontAlgn="auto" latinLnBrk="0" hangingPunct="1">
              <a:lnSpc>
                <a:spcPct val="100000"/>
              </a:lnSpc>
              <a:spcBef>
                <a:spcPts val="0"/>
              </a:spcBef>
              <a:spcAft>
                <a:spcPts val="0"/>
              </a:spcAft>
              <a:buClrTx/>
              <a:buSzTx/>
              <a:buFont typeface="+mj-lt"/>
              <a:buAutoNum type="arabicParenR"/>
              <a:tabLst/>
              <a:defRPr/>
            </a:pPr>
            <a:r>
              <a:rPr kumimoji="0" lang="en-US" sz="700" b="0" i="0" u="none" strike="noStrike" kern="1200" cap="none" spc="0" normalizeH="0" baseline="0" noProof="0">
                <a:ln>
                  <a:noFill/>
                </a:ln>
                <a:solidFill>
                  <a:srgbClr val="000000"/>
                </a:solidFill>
                <a:effectLst/>
                <a:uLnTx/>
                <a:uFillTx/>
                <a:latin typeface="Arial Nova Light"/>
                <a:ea typeface="+mn-ea"/>
                <a:cs typeface="+mn-cs"/>
              </a:rPr>
              <a:t>Sample Footer Text</a:t>
            </a:r>
          </a:p>
        </p:txBody>
      </p:sp>
    </p:spTree>
    <p:extLst>
      <p:ext uri="{BB962C8B-B14F-4D97-AF65-F5344CB8AC3E}">
        <p14:creationId xmlns:p14="http://schemas.microsoft.com/office/powerpoint/2010/main" val="349932510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4 Column">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97CA86FA-D6C8-E870-0091-75BFA25F55A5}"/>
              </a:ext>
            </a:extLst>
          </p:cNvPr>
          <p:cNvSpPr/>
          <p:nvPr userDrawn="1"/>
        </p:nvSpPr>
        <p:spPr>
          <a:xfrm>
            <a:off x="0" y="1645920"/>
            <a:ext cx="12192000" cy="484632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Nova"/>
              <a:ea typeface="+mn-ea"/>
              <a:cs typeface="+mn-cs"/>
            </a:endParaRPr>
          </a:p>
        </p:txBody>
      </p:sp>
      <p:sp>
        <p:nvSpPr>
          <p:cNvPr id="4" name="Rectangle 3">
            <a:extLst>
              <a:ext uri="{FF2B5EF4-FFF2-40B4-BE49-F238E27FC236}">
                <a16:creationId xmlns:a16="http://schemas.microsoft.com/office/drawing/2014/main" id="{65939272-7DA5-32A2-3BC5-1565DD53584B}"/>
              </a:ext>
            </a:extLst>
          </p:cNvPr>
          <p:cNvSpPr/>
          <p:nvPr userDrawn="1"/>
        </p:nvSpPr>
        <p:spPr>
          <a:xfrm>
            <a:off x="0" y="6299614"/>
            <a:ext cx="12191999" cy="311498"/>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Nova"/>
              <a:ea typeface="+mn-ea"/>
              <a:cs typeface="+mn-cs"/>
            </a:endParaRPr>
          </a:p>
        </p:txBody>
      </p:sp>
      <p:cxnSp>
        <p:nvCxnSpPr>
          <p:cNvPr id="21" name="Straight Connector 20">
            <a:extLst>
              <a:ext uri="{FF2B5EF4-FFF2-40B4-BE49-F238E27FC236}">
                <a16:creationId xmlns:a16="http://schemas.microsoft.com/office/drawing/2014/main" id="{B9E7B8AD-C80C-7D40-0C75-D9334324BA0B}"/>
              </a:ext>
            </a:extLst>
          </p:cNvPr>
          <p:cNvCxnSpPr>
            <a:cxnSpLocks/>
          </p:cNvCxnSpPr>
          <p:nvPr userDrawn="1"/>
        </p:nvCxnSpPr>
        <p:spPr>
          <a:xfrm>
            <a:off x="811183" y="6360926"/>
            <a:ext cx="0" cy="137160"/>
          </a:xfrm>
          <a:prstGeom prst="line">
            <a:avLst/>
          </a:prstGeom>
          <a:ln w="4445"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22" name="Slide Number Placeholder 3">
            <a:extLst>
              <a:ext uri="{FF2B5EF4-FFF2-40B4-BE49-F238E27FC236}">
                <a16:creationId xmlns:a16="http://schemas.microsoft.com/office/drawing/2014/main" id="{36B126F2-44E2-8BBD-60D5-F315FB7AF669}"/>
              </a:ext>
            </a:extLst>
          </p:cNvPr>
          <p:cNvSpPr txBox="1">
            <a:spLocks/>
          </p:cNvSpPr>
          <p:nvPr userDrawn="1"/>
        </p:nvSpPr>
        <p:spPr>
          <a:xfrm>
            <a:off x="456890" y="6360926"/>
            <a:ext cx="365760" cy="137160"/>
          </a:xfrm>
          <a:prstGeom prst="rect">
            <a:avLst/>
          </a:prstGeom>
        </p:spPr>
        <p:txBody>
          <a:bodyPr lIns="0" tIns="0" rIns="91440" bIns="0" anchor="ctr">
            <a:noAutofit/>
          </a:bodyPr>
          <a:lstStyle>
            <a:defPPr>
              <a:defRPr lang="en-US"/>
            </a:defPPr>
            <a:lvl1pPr marL="0" algn="r" defTabSz="914400" rtl="0" eaLnBrk="1" latinLnBrk="0" hangingPunct="1">
              <a:defRPr sz="1000" kern="1200">
                <a:solidFill>
                  <a:schemeClr val="bg2">
                    <a:lumMod val="75000"/>
                    <a:alpha val="8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DBA1B0FB-D917-4C8C-928F-313BD683BF39}" type="slidenum">
              <a:rPr kumimoji="0" lang="en-US" sz="800" b="0" i="0" u="none" strike="noStrike" kern="1200" cap="none" spc="0" normalizeH="0" baseline="0" noProof="0" smtClean="0">
                <a:ln>
                  <a:noFill/>
                </a:ln>
                <a:solidFill>
                  <a:srgbClr val="FFFFFF"/>
                </a:solidFill>
                <a:effectLst/>
                <a:uLnTx/>
                <a:uFillTx/>
                <a:latin typeface="Arial Nova"/>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srgbClr val="FFFFFF"/>
              </a:solidFill>
              <a:effectLst/>
              <a:uLnTx/>
              <a:uFillTx/>
              <a:latin typeface="Arial Nova"/>
              <a:ea typeface="+mn-ea"/>
              <a:cs typeface="+mn-cs"/>
            </a:endParaRPr>
          </a:p>
        </p:txBody>
      </p:sp>
      <p:pic>
        <p:nvPicPr>
          <p:cNvPr id="2" name="Graphic 1">
            <a:extLst>
              <a:ext uri="{FF2B5EF4-FFF2-40B4-BE49-F238E27FC236}">
                <a16:creationId xmlns:a16="http://schemas.microsoft.com/office/drawing/2014/main" id="{9B47CB01-DEDB-DA2E-3B2F-1F1E964245A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762488" y="462306"/>
            <a:ext cx="1036214" cy="452094"/>
          </a:xfrm>
          <a:prstGeom prst="rect">
            <a:avLst/>
          </a:prstGeom>
        </p:spPr>
      </p:pic>
      <p:sp>
        <p:nvSpPr>
          <p:cNvPr id="29" name="Title 6">
            <a:extLst>
              <a:ext uri="{FF2B5EF4-FFF2-40B4-BE49-F238E27FC236}">
                <a16:creationId xmlns:a16="http://schemas.microsoft.com/office/drawing/2014/main" id="{4013A4AE-98DF-35E8-5DA1-9722E4212F9D}"/>
              </a:ext>
            </a:extLst>
          </p:cNvPr>
          <p:cNvSpPr>
            <a:spLocks noGrp="1"/>
          </p:cNvSpPr>
          <p:nvPr>
            <p:ph type="title" hasCustomPrompt="1"/>
          </p:nvPr>
        </p:nvSpPr>
        <p:spPr>
          <a:xfrm>
            <a:off x="456890" y="457200"/>
            <a:ext cx="10121340" cy="415498"/>
          </a:xfrm>
        </p:spPr>
        <p:txBody>
          <a:bodyPr wrap="square" tIns="45720">
            <a:spAutoFit/>
          </a:bodyPr>
          <a:lstStyle>
            <a:lvl1pPr>
              <a:lnSpc>
                <a:spcPct val="100000"/>
              </a:lnSpc>
              <a:defRPr sz="2400" b="1" i="0">
                <a:solidFill>
                  <a:schemeClr val="accent1"/>
                </a:solidFill>
                <a:latin typeface="+mn-lt"/>
              </a:defRPr>
            </a:lvl1pPr>
          </a:lstStyle>
          <a:p>
            <a:r>
              <a:rPr lang="en-US"/>
              <a:t>Click to edit master title style</a:t>
            </a:r>
          </a:p>
        </p:txBody>
      </p:sp>
      <p:sp>
        <p:nvSpPr>
          <p:cNvPr id="30" name="Text Placeholder 8">
            <a:extLst>
              <a:ext uri="{FF2B5EF4-FFF2-40B4-BE49-F238E27FC236}">
                <a16:creationId xmlns:a16="http://schemas.microsoft.com/office/drawing/2014/main" id="{4105DC8D-D8DE-391B-7D9B-EFEB6AD789FA}"/>
              </a:ext>
            </a:extLst>
          </p:cNvPr>
          <p:cNvSpPr>
            <a:spLocks noGrp="1"/>
          </p:cNvSpPr>
          <p:nvPr>
            <p:ph type="body" sz="quarter" idx="16" hasCustomPrompt="1"/>
          </p:nvPr>
        </p:nvSpPr>
        <p:spPr>
          <a:xfrm>
            <a:off x="456889" y="914400"/>
            <a:ext cx="10121339" cy="230832"/>
          </a:xfrm>
        </p:spPr>
        <p:txBody>
          <a:bodyPr>
            <a:spAutoFit/>
          </a:bodyPr>
          <a:lstStyle>
            <a:lvl1pPr marL="0" indent="0">
              <a:lnSpc>
                <a:spcPct val="100000"/>
              </a:lnSpc>
              <a:buNone/>
              <a:defRPr sz="1500" b="1">
                <a:solidFill>
                  <a:srgbClr val="000000"/>
                </a:solidFill>
                <a:latin typeface="+mn-lt"/>
              </a:defRPr>
            </a:lvl1pPr>
          </a:lstStyle>
          <a:p>
            <a:pPr lvl="0"/>
            <a:r>
              <a:rPr lang="en-US"/>
              <a:t>Click to edit text</a:t>
            </a:r>
          </a:p>
        </p:txBody>
      </p:sp>
      <p:cxnSp>
        <p:nvCxnSpPr>
          <p:cNvPr id="31" name="Straight Connector 30">
            <a:extLst>
              <a:ext uri="{FF2B5EF4-FFF2-40B4-BE49-F238E27FC236}">
                <a16:creationId xmlns:a16="http://schemas.microsoft.com/office/drawing/2014/main" id="{A8F5A4CB-D4D9-EA38-2601-D675E386E5F4}"/>
              </a:ext>
            </a:extLst>
          </p:cNvPr>
          <p:cNvCxnSpPr/>
          <p:nvPr userDrawn="1"/>
        </p:nvCxnSpPr>
        <p:spPr>
          <a:xfrm>
            <a:off x="457199" y="457202"/>
            <a:ext cx="914400"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3" name="Content Placeholder 3">
            <a:extLst>
              <a:ext uri="{FF2B5EF4-FFF2-40B4-BE49-F238E27FC236}">
                <a16:creationId xmlns:a16="http://schemas.microsoft.com/office/drawing/2014/main" id="{8D7EA790-19A9-E173-3A20-5D027DBA4025}"/>
              </a:ext>
            </a:extLst>
          </p:cNvPr>
          <p:cNvSpPr>
            <a:spLocks noGrp="1"/>
          </p:cNvSpPr>
          <p:nvPr>
            <p:ph sz="half" idx="20" hasCustomPrompt="1"/>
          </p:nvPr>
        </p:nvSpPr>
        <p:spPr>
          <a:xfrm>
            <a:off x="456809" y="2011680"/>
            <a:ext cx="2651760" cy="3749039"/>
          </a:xfrm>
        </p:spPr>
        <p:txBody>
          <a:bodyPr tIns="45720">
            <a:noAutofit/>
          </a:bodyPr>
          <a:lstStyle>
            <a:lvl1pPr>
              <a:defRPr lang="en-US" sz="1400" b="1" kern="1200" baseline="0" dirty="0">
                <a:solidFill>
                  <a:schemeClr val="tx1"/>
                </a:solidFill>
                <a:latin typeface="Arial Nova" panose="020B0504020202020204" pitchFamily="34" charset="0"/>
                <a:ea typeface="+mn-ea"/>
                <a:cs typeface="Arial" panose="020B0604020202020204" pitchFamily="34" charset="0"/>
              </a:defRPr>
            </a:lvl1pPr>
            <a:lvl2pPr>
              <a:defRPr lang="en-US" sz="1400" kern="1200" baseline="0" dirty="0">
                <a:solidFill>
                  <a:schemeClr val="tx1"/>
                </a:solidFill>
                <a:latin typeface="Arial Nova Light" panose="020F0302020204030204" pitchFamily="34" charset="0"/>
                <a:ea typeface="+mn-ea"/>
                <a:cs typeface="Arial Nova Light" panose="020F0302020204030204" pitchFamily="34" charset="0"/>
              </a:defRPr>
            </a:lvl2pPr>
            <a:lvl3pPr marL="137160" indent="-137160">
              <a:defRPr lang="en-US" sz="1400" kern="1200" baseline="0" dirty="0">
                <a:solidFill>
                  <a:schemeClr val="tx1"/>
                </a:solidFill>
                <a:latin typeface="Arial Nova Light" panose="020F0302020204030204" pitchFamily="34" charset="0"/>
                <a:ea typeface="+mn-ea"/>
                <a:cs typeface="Arial Nova Light" panose="020F0302020204030204" pitchFamily="34" charset="0"/>
              </a:defRPr>
            </a:lvl3pPr>
            <a:lvl4pPr marL="320040" indent="-137160">
              <a:defRPr lang="en-US" sz="1200" kern="1200" baseline="0" dirty="0">
                <a:solidFill>
                  <a:schemeClr val="tx1"/>
                </a:solidFill>
                <a:latin typeface="Arial Nova Light" panose="020B0304020202020204" pitchFamily="34" charset="0"/>
                <a:ea typeface="+mn-ea"/>
                <a:cs typeface="+mn-cs"/>
              </a:defRPr>
            </a:lvl4pPr>
            <a:lvl5pPr marL="502920" indent="-137160">
              <a:defRPr lang="en-US" sz="1200" kern="1200" dirty="0">
                <a:solidFill>
                  <a:schemeClr val="tx1"/>
                </a:solidFill>
                <a:latin typeface="Arial Nova Light" panose="020B0304020202020204" pitchFamily="34" charset="0"/>
                <a:ea typeface="+mn-ea"/>
                <a:cs typeface="+mn-cs"/>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Content Placeholder 3">
            <a:extLst>
              <a:ext uri="{FF2B5EF4-FFF2-40B4-BE49-F238E27FC236}">
                <a16:creationId xmlns:a16="http://schemas.microsoft.com/office/drawing/2014/main" id="{0E6B4F6B-D98A-B2BD-8A0C-B7F452DC3D67}"/>
              </a:ext>
            </a:extLst>
          </p:cNvPr>
          <p:cNvSpPr>
            <a:spLocks noGrp="1"/>
          </p:cNvSpPr>
          <p:nvPr>
            <p:ph sz="half" idx="21" hasCustomPrompt="1"/>
          </p:nvPr>
        </p:nvSpPr>
        <p:spPr>
          <a:xfrm>
            <a:off x="3333054" y="2011680"/>
            <a:ext cx="2651760" cy="3749039"/>
          </a:xfrm>
        </p:spPr>
        <p:txBody>
          <a:bodyPr tIns="45720">
            <a:noAutofit/>
          </a:bodyPr>
          <a:lstStyle>
            <a:lvl1pPr>
              <a:defRPr lang="en-US" sz="1400" b="1" kern="1200" baseline="0" dirty="0">
                <a:solidFill>
                  <a:schemeClr val="tx1"/>
                </a:solidFill>
                <a:latin typeface="Arial Nova" panose="020B0504020202020204" pitchFamily="34" charset="0"/>
                <a:ea typeface="+mn-ea"/>
                <a:cs typeface="Arial" panose="020B0604020202020204" pitchFamily="34" charset="0"/>
              </a:defRPr>
            </a:lvl1pPr>
            <a:lvl2pPr>
              <a:defRPr lang="en-US" sz="1400" kern="1200" baseline="0" dirty="0">
                <a:solidFill>
                  <a:schemeClr val="tx1"/>
                </a:solidFill>
                <a:latin typeface="Arial Nova Light" panose="020F0302020204030204" pitchFamily="34" charset="0"/>
                <a:ea typeface="+mn-ea"/>
                <a:cs typeface="Arial Nova Light" panose="020F0302020204030204" pitchFamily="34" charset="0"/>
              </a:defRPr>
            </a:lvl2pPr>
            <a:lvl3pPr marL="137160" indent="-137160">
              <a:defRPr lang="en-US" sz="1400" kern="1200" baseline="0" dirty="0">
                <a:solidFill>
                  <a:schemeClr val="tx1"/>
                </a:solidFill>
                <a:latin typeface="Arial Nova Light" panose="020F0302020204030204" pitchFamily="34" charset="0"/>
                <a:ea typeface="+mn-ea"/>
                <a:cs typeface="Arial Nova Light" panose="020F0302020204030204" pitchFamily="34" charset="0"/>
              </a:defRPr>
            </a:lvl3pPr>
            <a:lvl4pPr marL="320040" indent="-137160">
              <a:defRPr lang="en-US" sz="1200" kern="1200" baseline="0" dirty="0">
                <a:solidFill>
                  <a:schemeClr val="tx1"/>
                </a:solidFill>
                <a:latin typeface="Arial Nova Light" panose="020B0304020202020204" pitchFamily="34" charset="0"/>
                <a:ea typeface="+mn-ea"/>
                <a:cs typeface="+mn-cs"/>
              </a:defRPr>
            </a:lvl4pPr>
            <a:lvl5pPr marL="502920" indent="-137160">
              <a:defRPr lang="en-US" sz="1200" kern="1200" dirty="0">
                <a:solidFill>
                  <a:schemeClr val="tx1"/>
                </a:solidFill>
                <a:latin typeface="Arial Nova Light" panose="020B0304020202020204" pitchFamily="34" charset="0"/>
                <a:ea typeface="+mn-ea"/>
                <a:cs typeface="+mn-cs"/>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3">
            <a:extLst>
              <a:ext uri="{FF2B5EF4-FFF2-40B4-BE49-F238E27FC236}">
                <a16:creationId xmlns:a16="http://schemas.microsoft.com/office/drawing/2014/main" id="{657E3055-6E45-3B7F-B9B1-F952CD91F23E}"/>
              </a:ext>
            </a:extLst>
          </p:cNvPr>
          <p:cNvSpPr>
            <a:spLocks noGrp="1"/>
          </p:cNvSpPr>
          <p:nvPr>
            <p:ph sz="half" idx="22" hasCustomPrompt="1"/>
          </p:nvPr>
        </p:nvSpPr>
        <p:spPr>
          <a:xfrm>
            <a:off x="6209299" y="2011680"/>
            <a:ext cx="2651760" cy="3749039"/>
          </a:xfrm>
        </p:spPr>
        <p:txBody>
          <a:bodyPr tIns="45720">
            <a:noAutofit/>
          </a:bodyPr>
          <a:lstStyle>
            <a:lvl1pPr>
              <a:defRPr lang="en-US" sz="1400" b="1" kern="1200" baseline="0" dirty="0">
                <a:solidFill>
                  <a:schemeClr val="tx1"/>
                </a:solidFill>
                <a:latin typeface="Arial Nova" panose="020B0504020202020204" pitchFamily="34" charset="0"/>
                <a:ea typeface="+mn-ea"/>
                <a:cs typeface="Arial" panose="020B0604020202020204" pitchFamily="34" charset="0"/>
              </a:defRPr>
            </a:lvl1pPr>
            <a:lvl2pPr>
              <a:defRPr lang="en-US" sz="1400" kern="1200" baseline="0" dirty="0">
                <a:solidFill>
                  <a:schemeClr val="tx1"/>
                </a:solidFill>
                <a:latin typeface="Arial Nova Light" panose="020F0302020204030204" pitchFamily="34" charset="0"/>
                <a:ea typeface="+mn-ea"/>
                <a:cs typeface="Arial Nova Light" panose="020F0302020204030204" pitchFamily="34" charset="0"/>
              </a:defRPr>
            </a:lvl2pPr>
            <a:lvl3pPr marL="137160" indent="-137160">
              <a:defRPr lang="en-US" sz="1400" kern="1200" baseline="0" dirty="0">
                <a:solidFill>
                  <a:schemeClr val="tx1"/>
                </a:solidFill>
                <a:latin typeface="Arial Nova Light" panose="020F0302020204030204" pitchFamily="34" charset="0"/>
                <a:ea typeface="+mn-ea"/>
                <a:cs typeface="Arial Nova Light" panose="020F0302020204030204" pitchFamily="34" charset="0"/>
              </a:defRPr>
            </a:lvl3pPr>
            <a:lvl4pPr marL="320040" indent="-137160">
              <a:defRPr lang="en-US" sz="1200" kern="1200" baseline="0" dirty="0">
                <a:solidFill>
                  <a:schemeClr val="tx1"/>
                </a:solidFill>
                <a:latin typeface="Arial Nova Light" panose="020B0304020202020204" pitchFamily="34" charset="0"/>
                <a:ea typeface="+mn-ea"/>
                <a:cs typeface="+mn-cs"/>
              </a:defRPr>
            </a:lvl4pPr>
            <a:lvl5pPr marL="502920" indent="-137160">
              <a:defRPr lang="en-US" sz="1200" kern="1200" dirty="0">
                <a:solidFill>
                  <a:schemeClr val="tx1"/>
                </a:solidFill>
                <a:latin typeface="Arial Nova Light" panose="020B0304020202020204" pitchFamily="34" charset="0"/>
                <a:ea typeface="+mn-ea"/>
                <a:cs typeface="+mn-cs"/>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Content Placeholder 3">
            <a:extLst>
              <a:ext uri="{FF2B5EF4-FFF2-40B4-BE49-F238E27FC236}">
                <a16:creationId xmlns:a16="http://schemas.microsoft.com/office/drawing/2014/main" id="{7055F3C6-2137-E4CA-055C-4AC504173C4C}"/>
              </a:ext>
            </a:extLst>
          </p:cNvPr>
          <p:cNvSpPr>
            <a:spLocks noGrp="1"/>
          </p:cNvSpPr>
          <p:nvPr>
            <p:ph sz="half" idx="23" hasCustomPrompt="1"/>
          </p:nvPr>
        </p:nvSpPr>
        <p:spPr>
          <a:xfrm>
            <a:off x="9085545" y="2011680"/>
            <a:ext cx="2651760" cy="3749039"/>
          </a:xfrm>
        </p:spPr>
        <p:txBody>
          <a:bodyPr tIns="45720">
            <a:noAutofit/>
          </a:bodyPr>
          <a:lstStyle>
            <a:lvl1pPr>
              <a:defRPr lang="en-US" sz="1400" b="1" kern="1200" baseline="0" dirty="0">
                <a:solidFill>
                  <a:schemeClr val="tx1"/>
                </a:solidFill>
                <a:latin typeface="Arial Nova" panose="020B0504020202020204" pitchFamily="34" charset="0"/>
                <a:ea typeface="+mn-ea"/>
                <a:cs typeface="Arial" panose="020B0604020202020204" pitchFamily="34" charset="0"/>
              </a:defRPr>
            </a:lvl1pPr>
            <a:lvl2pPr>
              <a:defRPr lang="en-US" sz="1400" kern="1200" baseline="0" dirty="0">
                <a:solidFill>
                  <a:schemeClr val="tx1"/>
                </a:solidFill>
                <a:latin typeface="Arial Nova Light" panose="020F0302020204030204" pitchFamily="34" charset="0"/>
                <a:ea typeface="+mn-ea"/>
                <a:cs typeface="Arial Nova Light" panose="020F0302020204030204" pitchFamily="34" charset="0"/>
              </a:defRPr>
            </a:lvl2pPr>
            <a:lvl3pPr marL="137160" indent="-137160">
              <a:defRPr lang="en-US" sz="1400" kern="1200" baseline="0" dirty="0">
                <a:solidFill>
                  <a:schemeClr val="tx1"/>
                </a:solidFill>
                <a:latin typeface="Arial Nova Light" panose="020F0302020204030204" pitchFamily="34" charset="0"/>
                <a:ea typeface="+mn-ea"/>
                <a:cs typeface="Arial Nova Light" panose="020F0302020204030204" pitchFamily="34" charset="0"/>
              </a:defRPr>
            </a:lvl3pPr>
            <a:lvl4pPr marL="320040" indent="-137160">
              <a:defRPr lang="en-US" sz="1200" kern="1200" baseline="0" dirty="0">
                <a:solidFill>
                  <a:schemeClr val="tx1"/>
                </a:solidFill>
                <a:latin typeface="Arial Nova Light" panose="020B0304020202020204" pitchFamily="34" charset="0"/>
                <a:ea typeface="+mn-ea"/>
                <a:cs typeface="+mn-cs"/>
              </a:defRPr>
            </a:lvl4pPr>
            <a:lvl5pPr marL="502920" indent="-137160">
              <a:defRPr lang="en-US" sz="1200" kern="1200" dirty="0">
                <a:solidFill>
                  <a:schemeClr val="tx1"/>
                </a:solidFill>
                <a:latin typeface="Arial Nova Light" panose="020B0304020202020204" pitchFamily="34" charset="0"/>
                <a:ea typeface="+mn-ea"/>
                <a:cs typeface="+mn-cs"/>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Footer Placeholder 4">
            <a:extLst>
              <a:ext uri="{FF2B5EF4-FFF2-40B4-BE49-F238E27FC236}">
                <a16:creationId xmlns:a16="http://schemas.microsoft.com/office/drawing/2014/main" id="{73CDCDDE-185C-8F58-3416-E6D8DD3CABA0}"/>
              </a:ext>
            </a:extLst>
          </p:cNvPr>
          <p:cNvSpPr>
            <a:spLocks noGrp="1"/>
          </p:cNvSpPr>
          <p:nvPr>
            <p:ph type="ftr" sz="quarter" idx="11"/>
          </p:nvPr>
        </p:nvSpPr>
        <p:spPr>
          <a:xfrm>
            <a:off x="456890" y="5775157"/>
            <a:ext cx="10835324" cy="439703"/>
          </a:xfrm>
          <a:prstGeom prst="rect">
            <a:avLst/>
          </a:prstGeom>
        </p:spPr>
        <p:txBody>
          <a:bodyPr lIns="0" bIns="0" anchor="b">
            <a:noAutofit/>
          </a:bodyPr>
          <a:lstStyle>
            <a:lvl1pPr marL="137160" indent="-137160" algn="l" defTabSz="914400" rtl="0" eaLnBrk="1" latinLnBrk="0" hangingPunct="1">
              <a:buFont typeface="+mj-lt"/>
              <a:buAutoNum type="arabicParenR"/>
              <a:defRPr lang="en-US" sz="700" kern="1200" smtClean="0">
                <a:solidFill>
                  <a:schemeClr val="tx1"/>
                </a:solidFill>
                <a:latin typeface="+mj-lt"/>
                <a:ea typeface="+mn-ea"/>
                <a:cs typeface="+mn-cs"/>
              </a:defRPr>
            </a:lvl1pPr>
          </a:lstStyle>
          <a:p>
            <a:pPr marL="137160" marR="0" lvl="0" indent="-137160" algn="l" defTabSz="914400" rtl="0" eaLnBrk="1" fontAlgn="auto" latinLnBrk="0" hangingPunct="1">
              <a:lnSpc>
                <a:spcPct val="100000"/>
              </a:lnSpc>
              <a:spcBef>
                <a:spcPts val="0"/>
              </a:spcBef>
              <a:spcAft>
                <a:spcPts val="0"/>
              </a:spcAft>
              <a:buClrTx/>
              <a:buSzTx/>
              <a:buFont typeface="+mj-lt"/>
              <a:buAutoNum type="arabicParenR"/>
              <a:tabLst/>
              <a:defRPr/>
            </a:pPr>
            <a:r>
              <a:rPr kumimoji="0" lang="en-US" sz="700" b="0" i="0" u="none" strike="noStrike" kern="1200" cap="none" spc="0" normalizeH="0" baseline="0" noProof="0">
                <a:ln>
                  <a:noFill/>
                </a:ln>
                <a:solidFill>
                  <a:srgbClr val="000000"/>
                </a:solidFill>
                <a:effectLst/>
                <a:uLnTx/>
                <a:uFillTx/>
                <a:latin typeface="Arial Nova Light"/>
                <a:ea typeface="+mn-ea"/>
                <a:cs typeface="+mn-cs"/>
              </a:rPr>
              <a:t>Sample Footer Text</a:t>
            </a:r>
          </a:p>
        </p:txBody>
      </p:sp>
    </p:spTree>
    <p:extLst>
      <p:ext uri="{BB962C8B-B14F-4D97-AF65-F5344CB8AC3E}">
        <p14:creationId xmlns:p14="http://schemas.microsoft.com/office/powerpoint/2010/main" val="14223217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Break-Text Only">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942873F-440B-FB09-A1DF-168CB3D6445A}"/>
              </a:ext>
            </a:extLst>
          </p:cNvPr>
          <p:cNvSpPr/>
          <p:nvPr userDrawn="1"/>
        </p:nvSpPr>
        <p:spPr>
          <a:xfrm>
            <a:off x="0" y="0"/>
            <a:ext cx="12192000" cy="6857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Graphic 1">
            <a:extLst>
              <a:ext uri="{FF2B5EF4-FFF2-40B4-BE49-F238E27FC236}">
                <a16:creationId xmlns:a16="http://schemas.microsoft.com/office/drawing/2014/main" id="{DA10C6E8-7D8F-559C-7452-5B944B1A688D}"/>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10762488" y="462306"/>
            <a:ext cx="1036214" cy="452093"/>
          </a:xfrm>
          <a:prstGeom prst="rect">
            <a:avLst/>
          </a:prstGeom>
        </p:spPr>
      </p:pic>
      <p:sp>
        <p:nvSpPr>
          <p:cNvPr id="62" name="Title 6">
            <a:extLst>
              <a:ext uri="{FF2B5EF4-FFF2-40B4-BE49-F238E27FC236}">
                <a16:creationId xmlns:a16="http://schemas.microsoft.com/office/drawing/2014/main" id="{3DC84296-3CE3-D763-2403-0709AD5B55A2}"/>
              </a:ext>
            </a:extLst>
          </p:cNvPr>
          <p:cNvSpPr>
            <a:spLocks noGrp="1"/>
          </p:cNvSpPr>
          <p:nvPr>
            <p:ph type="title" hasCustomPrompt="1"/>
          </p:nvPr>
        </p:nvSpPr>
        <p:spPr>
          <a:xfrm>
            <a:off x="456890" y="2468880"/>
            <a:ext cx="10121340" cy="553998"/>
          </a:xfrm>
        </p:spPr>
        <p:txBody>
          <a:bodyPr wrap="square" tIns="0">
            <a:spAutoFit/>
          </a:bodyPr>
          <a:lstStyle>
            <a:lvl1pPr>
              <a:lnSpc>
                <a:spcPct val="100000"/>
              </a:lnSpc>
              <a:defRPr sz="3600" b="1" i="0">
                <a:solidFill>
                  <a:schemeClr val="bg1"/>
                </a:solidFill>
                <a:latin typeface="+mn-lt"/>
              </a:defRPr>
            </a:lvl1pPr>
          </a:lstStyle>
          <a:p>
            <a:r>
              <a:rPr lang="en-US"/>
              <a:t>Click to edit text</a:t>
            </a:r>
          </a:p>
        </p:txBody>
      </p:sp>
      <p:sp>
        <p:nvSpPr>
          <p:cNvPr id="63" name="Text Placeholder 8">
            <a:extLst>
              <a:ext uri="{FF2B5EF4-FFF2-40B4-BE49-F238E27FC236}">
                <a16:creationId xmlns:a16="http://schemas.microsoft.com/office/drawing/2014/main" id="{B70CD1A5-9B52-559C-425E-5FBBFB16B684}"/>
              </a:ext>
            </a:extLst>
          </p:cNvPr>
          <p:cNvSpPr>
            <a:spLocks noGrp="1"/>
          </p:cNvSpPr>
          <p:nvPr>
            <p:ph type="body" sz="quarter" idx="16" hasCustomPrompt="1"/>
          </p:nvPr>
        </p:nvSpPr>
        <p:spPr>
          <a:xfrm>
            <a:off x="456889" y="3139900"/>
            <a:ext cx="10121339" cy="276999"/>
          </a:xfrm>
        </p:spPr>
        <p:txBody>
          <a:bodyPr>
            <a:spAutoFit/>
          </a:bodyPr>
          <a:lstStyle>
            <a:lvl1pPr marL="0" indent="0">
              <a:lnSpc>
                <a:spcPct val="100000"/>
              </a:lnSpc>
              <a:buNone/>
              <a:defRPr sz="1800" b="1">
                <a:solidFill>
                  <a:schemeClr val="bg1"/>
                </a:solidFill>
                <a:latin typeface="+mn-lt"/>
              </a:defRPr>
            </a:lvl1pPr>
          </a:lstStyle>
          <a:p>
            <a:pPr lvl="0"/>
            <a:r>
              <a:rPr lang="en-US"/>
              <a:t>Click to edit text</a:t>
            </a:r>
          </a:p>
        </p:txBody>
      </p:sp>
      <p:cxnSp>
        <p:nvCxnSpPr>
          <p:cNvPr id="64" name="Straight Connector 63">
            <a:extLst>
              <a:ext uri="{FF2B5EF4-FFF2-40B4-BE49-F238E27FC236}">
                <a16:creationId xmlns:a16="http://schemas.microsoft.com/office/drawing/2014/main" id="{38915503-E99D-2EED-B3DA-3E6CCB793C0D}"/>
              </a:ext>
            </a:extLst>
          </p:cNvPr>
          <p:cNvCxnSpPr/>
          <p:nvPr userDrawn="1"/>
        </p:nvCxnSpPr>
        <p:spPr>
          <a:xfrm>
            <a:off x="457199" y="2468880"/>
            <a:ext cx="914400"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5175511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Left Column Header">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3D664BC1-3790-FD2F-81BB-63B1ADB54EDD}"/>
              </a:ext>
            </a:extLst>
          </p:cNvPr>
          <p:cNvSpPr/>
          <p:nvPr userDrawn="1"/>
        </p:nvSpPr>
        <p:spPr>
          <a:xfrm>
            <a:off x="0" y="6299614"/>
            <a:ext cx="12191999" cy="260364"/>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Nova"/>
              <a:ea typeface="+mn-ea"/>
              <a:cs typeface="+mn-cs"/>
            </a:endParaRPr>
          </a:p>
        </p:txBody>
      </p:sp>
      <p:cxnSp>
        <p:nvCxnSpPr>
          <p:cNvPr id="11" name="Straight Connector 10">
            <a:extLst>
              <a:ext uri="{FF2B5EF4-FFF2-40B4-BE49-F238E27FC236}">
                <a16:creationId xmlns:a16="http://schemas.microsoft.com/office/drawing/2014/main" id="{6382E96A-C711-DF91-1374-356ACA10A8B7}"/>
              </a:ext>
            </a:extLst>
          </p:cNvPr>
          <p:cNvCxnSpPr>
            <a:cxnSpLocks/>
          </p:cNvCxnSpPr>
          <p:nvPr userDrawn="1"/>
        </p:nvCxnSpPr>
        <p:spPr>
          <a:xfrm>
            <a:off x="811183" y="6360926"/>
            <a:ext cx="0" cy="137160"/>
          </a:xfrm>
          <a:prstGeom prst="line">
            <a:avLst/>
          </a:prstGeom>
          <a:ln w="4445"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Slide Number Placeholder 3">
            <a:extLst>
              <a:ext uri="{FF2B5EF4-FFF2-40B4-BE49-F238E27FC236}">
                <a16:creationId xmlns:a16="http://schemas.microsoft.com/office/drawing/2014/main" id="{27F1EB64-2F2F-CA5E-9D06-EA27E85E741B}"/>
              </a:ext>
            </a:extLst>
          </p:cNvPr>
          <p:cNvSpPr txBox="1">
            <a:spLocks/>
          </p:cNvSpPr>
          <p:nvPr userDrawn="1"/>
        </p:nvSpPr>
        <p:spPr>
          <a:xfrm>
            <a:off x="456890" y="6360926"/>
            <a:ext cx="365760" cy="137160"/>
          </a:xfrm>
          <a:prstGeom prst="rect">
            <a:avLst/>
          </a:prstGeom>
        </p:spPr>
        <p:txBody>
          <a:bodyPr lIns="0" tIns="0" rIns="91440" bIns="0" anchor="ctr">
            <a:noAutofit/>
          </a:bodyPr>
          <a:lstStyle>
            <a:defPPr>
              <a:defRPr lang="en-US"/>
            </a:defPPr>
            <a:lvl1pPr marL="0" algn="r" defTabSz="914400" rtl="0" eaLnBrk="1" latinLnBrk="0" hangingPunct="1">
              <a:defRPr sz="1000" kern="1200">
                <a:solidFill>
                  <a:schemeClr val="bg2">
                    <a:lumMod val="75000"/>
                    <a:alpha val="8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2352806F-CD4D-4F1D-81D9-317632B8A8BC}" type="slidenum">
              <a:rPr kumimoji="0" lang="en-US" sz="800" b="0" i="0" u="none" strike="noStrike" kern="1200" cap="none" spc="0" normalizeH="0" baseline="0" noProof="0" smtClean="0">
                <a:ln>
                  <a:noFill/>
                </a:ln>
                <a:solidFill>
                  <a:srgbClr val="FFFFFF"/>
                </a:solidFill>
                <a:effectLst/>
                <a:uLnTx/>
                <a:uFillTx/>
                <a:latin typeface="Arial Nova"/>
                <a:ea typeface="+mn-ea"/>
                <a:cs typeface="+mn-cs"/>
              </a:rPr>
              <a:t>‹#›</a:t>
            </a:fld>
            <a:endParaRPr kumimoji="0" lang="en-US" sz="800" b="0" i="0" u="none" strike="noStrike" kern="1200" cap="none" spc="0" normalizeH="0" baseline="0" noProof="0">
              <a:ln>
                <a:noFill/>
              </a:ln>
              <a:solidFill>
                <a:srgbClr val="FFFFFF"/>
              </a:solidFill>
              <a:effectLst/>
              <a:uLnTx/>
              <a:uFillTx/>
              <a:latin typeface="Arial Nova"/>
              <a:ea typeface="+mn-ea"/>
              <a:cs typeface="+mn-cs"/>
            </a:endParaRPr>
          </a:p>
        </p:txBody>
      </p:sp>
      <p:pic>
        <p:nvPicPr>
          <p:cNvPr id="2" name="Graphic 1">
            <a:extLst>
              <a:ext uri="{FF2B5EF4-FFF2-40B4-BE49-F238E27FC236}">
                <a16:creationId xmlns:a16="http://schemas.microsoft.com/office/drawing/2014/main" id="{C11CEB81-F400-0FDB-AD67-AEE05FC07F1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762488" y="462306"/>
            <a:ext cx="1036214" cy="452094"/>
          </a:xfrm>
          <a:prstGeom prst="rect">
            <a:avLst/>
          </a:prstGeom>
        </p:spPr>
      </p:pic>
      <p:cxnSp>
        <p:nvCxnSpPr>
          <p:cNvPr id="44" name="Straight Connector 43">
            <a:extLst>
              <a:ext uri="{FF2B5EF4-FFF2-40B4-BE49-F238E27FC236}">
                <a16:creationId xmlns:a16="http://schemas.microsoft.com/office/drawing/2014/main" id="{7D947779-049D-2359-26FC-715B8D6C4566}"/>
              </a:ext>
            </a:extLst>
          </p:cNvPr>
          <p:cNvCxnSpPr/>
          <p:nvPr userDrawn="1"/>
        </p:nvCxnSpPr>
        <p:spPr>
          <a:xfrm>
            <a:off x="457200" y="457202"/>
            <a:ext cx="914400"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
        <p:nvSpPr>
          <p:cNvPr id="45" name="Text Placeholder 8">
            <a:extLst>
              <a:ext uri="{FF2B5EF4-FFF2-40B4-BE49-F238E27FC236}">
                <a16:creationId xmlns:a16="http://schemas.microsoft.com/office/drawing/2014/main" id="{97C9C752-288A-8274-7BB7-DE0DDE7C3700}"/>
              </a:ext>
            </a:extLst>
          </p:cNvPr>
          <p:cNvSpPr>
            <a:spLocks noGrp="1"/>
          </p:cNvSpPr>
          <p:nvPr>
            <p:ph type="body" sz="quarter" idx="16" hasCustomPrompt="1"/>
          </p:nvPr>
        </p:nvSpPr>
        <p:spPr>
          <a:xfrm>
            <a:off x="457200" y="1324155"/>
            <a:ext cx="2743200" cy="692497"/>
          </a:xfrm>
        </p:spPr>
        <p:txBody>
          <a:bodyPr>
            <a:spAutoFit/>
          </a:bodyPr>
          <a:lstStyle>
            <a:lvl1pPr marL="0" indent="0">
              <a:lnSpc>
                <a:spcPct val="100000"/>
              </a:lnSpc>
              <a:buNone/>
              <a:defRPr sz="1500" b="1">
                <a:solidFill>
                  <a:srgbClr val="000000"/>
                </a:solidFill>
                <a:latin typeface="+mn-lt"/>
              </a:defRPr>
            </a:lvl1pPr>
          </a:lstStyle>
          <a:p>
            <a:pPr lvl="0"/>
            <a:r>
              <a:rPr lang="en-US"/>
              <a:t>Click to edit text - move text box up or down as needed for headline</a:t>
            </a:r>
          </a:p>
        </p:txBody>
      </p:sp>
      <p:sp>
        <p:nvSpPr>
          <p:cNvPr id="46" name="Title 6">
            <a:extLst>
              <a:ext uri="{FF2B5EF4-FFF2-40B4-BE49-F238E27FC236}">
                <a16:creationId xmlns:a16="http://schemas.microsoft.com/office/drawing/2014/main" id="{53AFC839-49D5-ADD9-303B-715FB5F4CC48}"/>
              </a:ext>
            </a:extLst>
          </p:cNvPr>
          <p:cNvSpPr>
            <a:spLocks noGrp="1"/>
          </p:cNvSpPr>
          <p:nvPr>
            <p:ph type="title" hasCustomPrompt="1"/>
          </p:nvPr>
        </p:nvSpPr>
        <p:spPr>
          <a:xfrm>
            <a:off x="457200" y="457200"/>
            <a:ext cx="2743200" cy="784830"/>
          </a:xfrm>
        </p:spPr>
        <p:txBody>
          <a:bodyPr tIns="45720">
            <a:spAutoFit/>
          </a:bodyPr>
          <a:lstStyle>
            <a:lvl1pPr>
              <a:lnSpc>
                <a:spcPct val="100000"/>
              </a:lnSpc>
              <a:defRPr sz="2400" b="1" i="0">
                <a:solidFill>
                  <a:schemeClr val="accent1"/>
                </a:solidFill>
                <a:latin typeface="+mn-lt"/>
              </a:defRPr>
            </a:lvl1pPr>
          </a:lstStyle>
          <a:p>
            <a:r>
              <a:rPr lang="en-US"/>
              <a:t>Click to edit master title style</a:t>
            </a:r>
          </a:p>
        </p:txBody>
      </p:sp>
      <p:sp>
        <p:nvSpPr>
          <p:cNvPr id="3" name="Footer Placeholder 4">
            <a:extLst>
              <a:ext uri="{FF2B5EF4-FFF2-40B4-BE49-F238E27FC236}">
                <a16:creationId xmlns:a16="http://schemas.microsoft.com/office/drawing/2014/main" id="{4C725B0C-F6D9-84EA-FBD4-6D9EA1528108}"/>
              </a:ext>
            </a:extLst>
          </p:cNvPr>
          <p:cNvSpPr>
            <a:spLocks noGrp="1"/>
          </p:cNvSpPr>
          <p:nvPr>
            <p:ph type="ftr" sz="quarter" idx="11"/>
          </p:nvPr>
        </p:nvSpPr>
        <p:spPr>
          <a:xfrm>
            <a:off x="456890" y="5775157"/>
            <a:ext cx="10835324" cy="439703"/>
          </a:xfrm>
          <a:prstGeom prst="rect">
            <a:avLst/>
          </a:prstGeom>
        </p:spPr>
        <p:txBody>
          <a:bodyPr lIns="0" bIns="0" anchor="b">
            <a:noAutofit/>
          </a:bodyPr>
          <a:lstStyle>
            <a:lvl1pPr marL="137160" indent="-137160" algn="l" defTabSz="914400" rtl="0" eaLnBrk="1" latinLnBrk="0" hangingPunct="1">
              <a:buFont typeface="+mj-lt"/>
              <a:buAutoNum type="arabicParenR"/>
              <a:defRPr lang="en-US" sz="700" kern="1200" smtClean="0">
                <a:solidFill>
                  <a:schemeClr val="tx1"/>
                </a:solidFill>
                <a:latin typeface="+mj-lt"/>
                <a:ea typeface="+mn-ea"/>
                <a:cs typeface="+mn-cs"/>
              </a:defRPr>
            </a:lvl1pPr>
          </a:lstStyle>
          <a:p>
            <a:pPr marL="137160" marR="0" lvl="0" indent="-137160" algn="l" defTabSz="914400" rtl="0" eaLnBrk="1" fontAlgn="auto" latinLnBrk="0" hangingPunct="1">
              <a:lnSpc>
                <a:spcPct val="100000"/>
              </a:lnSpc>
              <a:spcBef>
                <a:spcPts val="0"/>
              </a:spcBef>
              <a:spcAft>
                <a:spcPts val="0"/>
              </a:spcAft>
              <a:buClrTx/>
              <a:buSzTx/>
              <a:buFont typeface="+mj-lt"/>
              <a:buAutoNum type="arabicParenR"/>
              <a:tabLst/>
              <a:defRPr/>
            </a:pPr>
            <a:r>
              <a:rPr kumimoji="0" lang="en-US" sz="700" b="0" i="0" u="none" strike="noStrike" kern="1200" cap="none" spc="0" normalizeH="0" baseline="0" noProof="0">
                <a:ln>
                  <a:noFill/>
                </a:ln>
                <a:solidFill>
                  <a:srgbClr val="000000"/>
                </a:solidFill>
                <a:effectLst/>
                <a:uLnTx/>
                <a:uFillTx/>
                <a:latin typeface="Arial Nova Light"/>
                <a:ea typeface="+mn-ea"/>
                <a:cs typeface="+mn-cs"/>
              </a:rPr>
              <a:t>Sample Footer Text</a:t>
            </a:r>
          </a:p>
        </p:txBody>
      </p:sp>
    </p:spTree>
    <p:extLst>
      <p:ext uri="{BB962C8B-B14F-4D97-AF65-F5344CB8AC3E}">
        <p14:creationId xmlns:p14="http://schemas.microsoft.com/office/powerpoint/2010/main" val="314499519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ontact x2">
    <p:spTree>
      <p:nvGrpSpPr>
        <p:cNvPr id="1" name=""/>
        <p:cNvGrpSpPr/>
        <p:nvPr/>
      </p:nvGrpSpPr>
      <p:grpSpPr>
        <a:xfrm>
          <a:off x="0" y="0"/>
          <a:ext cx="0" cy="0"/>
          <a:chOff x="0" y="0"/>
          <a:chExt cx="0" cy="0"/>
        </a:xfrm>
      </p:grpSpPr>
      <p:sp>
        <p:nvSpPr>
          <p:cNvPr id="3" name="Text Placeholder 25">
            <a:extLst>
              <a:ext uri="{FF2B5EF4-FFF2-40B4-BE49-F238E27FC236}">
                <a16:creationId xmlns:a16="http://schemas.microsoft.com/office/drawing/2014/main" id="{F9ACBDDF-2FD3-4324-4199-8897CA936FB6}"/>
              </a:ext>
            </a:extLst>
          </p:cNvPr>
          <p:cNvSpPr txBox="1">
            <a:spLocks/>
          </p:cNvSpPr>
          <p:nvPr userDrawn="1"/>
        </p:nvSpPr>
        <p:spPr>
          <a:xfrm>
            <a:off x="376943" y="3775816"/>
            <a:ext cx="3418063" cy="1200913"/>
          </a:xfrm>
          <a:prstGeom prst="rect">
            <a:avLst/>
          </a:prstGeom>
        </p:spPr>
        <p:txBody>
          <a:bodyPr lIns="0" tIns="0" rIns="0" bIns="0"/>
          <a:lstStyle>
            <a:lvl1pPr marL="0" indent="0" algn="l" defTabSz="914400" rtl="0" eaLnBrk="1" latinLnBrk="0" hangingPunct="1">
              <a:lnSpc>
                <a:spcPct val="100000"/>
              </a:lnSpc>
              <a:spcBef>
                <a:spcPts val="300"/>
              </a:spcBef>
              <a:spcAft>
                <a:spcPts val="300"/>
              </a:spcAft>
              <a:buFont typeface="Arial" panose="020B0604020202020204" pitchFamily="34" charset="0"/>
              <a:buNone/>
              <a:defRPr lang="en-US" sz="1400" b="1" kern="1200" baseline="0" dirty="0">
                <a:solidFill>
                  <a:schemeClr val="tx1"/>
                </a:solidFill>
                <a:latin typeface="Arial Nova" panose="020B0504020202020204" pitchFamily="34" charset="0"/>
                <a:ea typeface="+mn-ea"/>
                <a:cs typeface="Arial" panose="020B0604020202020204" pitchFamily="34" charset="0"/>
              </a:defRPr>
            </a:lvl1pPr>
            <a:lvl2pPr marL="0" indent="0" algn="l" defTabSz="914400" rtl="0" eaLnBrk="1" latinLnBrk="0" hangingPunct="1">
              <a:lnSpc>
                <a:spcPct val="85000"/>
              </a:lnSpc>
              <a:spcBef>
                <a:spcPts val="300"/>
              </a:spcBef>
              <a:spcAft>
                <a:spcPts val="300"/>
              </a:spcAft>
              <a:buFont typeface="Wingdings" pitchFamily="2" charset="2"/>
              <a:buNone/>
              <a:tabLst/>
              <a:defRPr lang="en-US" sz="1400" kern="1200" baseline="0" dirty="0">
                <a:solidFill>
                  <a:schemeClr val="tx1"/>
                </a:solidFill>
                <a:latin typeface="Arial Nova Light" panose="020F0302020204030204" pitchFamily="34" charset="0"/>
                <a:ea typeface="+mn-ea"/>
                <a:cs typeface="Arial Nova Light" panose="020F0302020204030204" pitchFamily="34" charset="0"/>
              </a:defRPr>
            </a:lvl2pPr>
            <a:lvl3pPr marL="137160" indent="-137160" algn="l" defTabSz="914400" rtl="0" eaLnBrk="1" latinLnBrk="0" hangingPunct="1">
              <a:lnSpc>
                <a:spcPct val="100000"/>
              </a:lnSpc>
              <a:spcBef>
                <a:spcPts val="300"/>
              </a:spcBef>
              <a:spcAft>
                <a:spcPts val="300"/>
              </a:spcAft>
              <a:buFont typeface="Arial" panose="020B0604020202020204" pitchFamily="34" charset="0"/>
              <a:buChar char="•"/>
              <a:tabLst/>
              <a:defRPr lang="en-US" sz="1400" kern="1200" baseline="0" dirty="0">
                <a:solidFill>
                  <a:schemeClr val="tx1"/>
                </a:solidFill>
                <a:latin typeface="Arial Nova Light" panose="020F0302020204030204" pitchFamily="34" charset="0"/>
                <a:ea typeface="+mn-ea"/>
                <a:cs typeface="Arial Nova Light" panose="020F0302020204030204" pitchFamily="34" charset="0"/>
              </a:defRPr>
            </a:lvl3pPr>
            <a:lvl4pPr marL="320040" indent="-137160" algn="l" defTabSz="914400" rtl="0" eaLnBrk="1" latinLnBrk="0" hangingPunct="1">
              <a:lnSpc>
                <a:spcPct val="100000"/>
              </a:lnSpc>
              <a:spcBef>
                <a:spcPts val="300"/>
              </a:spcBef>
              <a:spcAft>
                <a:spcPts val="300"/>
              </a:spcAft>
              <a:buFont typeface="Courier New" panose="02070309020205020404" pitchFamily="49" charset="0"/>
              <a:buChar char="o"/>
              <a:tabLst/>
              <a:defRPr sz="1200" kern="1200" baseline="0">
                <a:solidFill>
                  <a:schemeClr val="tx1"/>
                </a:solidFill>
                <a:latin typeface="Arial Nova Light" panose="020B0304020202020204" pitchFamily="34" charset="0"/>
                <a:ea typeface="+mn-ea"/>
                <a:cs typeface="+mn-cs"/>
              </a:defRPr>
            </a:lvl4pPr>
            <a:lvl5pPr marL="502920" indent="-137160" algn="l" defTabSz="914400" rtl="0" eaLnBrk="1" latinLnBrk="0" hangingPunct="1">
              <a:lnSpc>
                <a:spcPct val="85000"/>
              </a:lnSpc>
              <a:spcBef>
                <a:spcPts val="300"/>
              </a:spcBef>
              <a:spcAft>
                <a:spcPts val="300"/>
              </a:spcAft>
              <a:buFont typeface="Courier New" panose="02070309020205020404" pitchFamily="49" charset="0"/>
              <a:buChar char="o"/>
              <a:tabLst/>
              <a:defRPr sz="1200" kern="1200">
                <a:solidFill>
                  <a:schemeClr val="tx1"/>
                </a:solidFill>
                <a:latin typeface="Arial Nova Light" panose="020B03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300"/>
              </a:spcBef>
              <a:spcAft>
                <a:spcPts val="300"/>
              </a:spcAft>
              <a:buClrTx/>
              <a:buSzTx/>
              <a:buFont typeface="Arial" panose="020B0604020202020204" pitchFamily="34" charset="0"/>
              <a:buNone/>
              <a:tabLst/>
              <a:defRPr/>
            </a:pPr>
            <a:endParaRPr kumimoji="0" lang="en-US" sz="2000" b="1" i="0" u="none" strike="noStrike" kern="1200" cap="none" spc="0" normalizeH="0" baseline="0" noProof="0">
              <a:ln>
                <a:noFill/>
              </a:ln>
              <a:solidFill>
                <a:srgbClr val="000000"/>
              </a:solidFill>
              <a:effectLst/>
              <a:uLnTx/>
              <a:uFillTx/>
              <a:latin typeface="Arial Nova" panose="020B0504020202020204" pitchFamily="34" charset="0"/>
              <a:ea typeface="+mn-ea"/>
              <a:cs typeface="Arial" panose="020B0604020202020204" pitchFamily="34" charset="0"/>
            </a:endParaRPr>
          </a:p>
        </p:txBody>
      </p:sp>
      <p:sp>
        <p:nvSpPr>
          <p:cNvPr id="6" name="Rectangle 5">
            <a:extLst>
              <a:ext uri="{FF2B5EF4-FFF2-40B4-BE49-F238E27FC236}">
                <a16:creationId xmlns:a16="http://schemas.microsoft.com/office/drawing/2014/main" id="{9F24B09E-3A24-2E99-1703-DC0F5E966665}"/>
              </a:ext>
            </a:extLst>
          </p:cNvPr>
          <p:cNvSpPr/>
          <p:nvPr userDrawn="1"/>
        </p:nvSpPr>
        <p:spPr>
          <a:xfrm>
            <a:off x="4258962" y="0"/>
            <a:ext cx="793303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Nova"/>
              <a:ea typeface="+mn-ea"/>
              <a:cs typeface="+mn-cs"/>
            </a:endParaRPr>
          </a:p>
        </p:txBody>
      </p:sp>
      <p:sp>
        <p:nvSpPr>
          <p:cNvPr id="29" name="Round Same Side Corner Rectangle 28">
            <a:extLst>
              <a:ext uri="{FF2B5EF4-FFF2-40B4-BE49-F238E27FC236}">
                <a16:creationId xmlns:a16="http://schemas.microsoft.com/office/drawing/2014/main" id="{9C60AC50-65CD-52A7-D21C-D0D8AC662885}"/>
              </a:ext>
            </a:extLst>
          </p:cNvPr>
          <p:cNvSpPr>
            <a:spLocks/>
          </p:cNvSpPr>
          <p:nvPr userDrawn="1"/>
        </p:nvSpPr>
        <p:spPr>
          <a:xfrm rot="16200000">
            <a:off x="7386905" y="-1800637"/>
            <a:ext cx="2020669" cy="7589520"/>
          </a:xfrm>
          <a:prstGeom prst="round2SameRect">
            <a:avLst>
              <a:gd name="adj1" fmla="val 50000"/>
              <a:gd name="adj2" fmla="val 0"/>
            </a:avLst>
          </a:prstGeom>
          <a:solidFill>
            <a:schemeClr val="bg1">
              <a:lumMod val="95000"/>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Nova"/>
              <a:ea typeface="+mn-ea"/>
              <a:cs typeface="+mn-cs"/>
            </a:endParaRPr>
          </a:p>
        </p:txBody>
      </p:sp>
      <p:cxnSp>
        <p:nvCxnSpPr>
          <p:cNvPr id="33" name="Straight Connector 32">
            <a:extLst>
              <a:ext uri="{FF2B5EF4-FFF2-40B4-BE49-F238E27FC236}">
                <a16:creationId xmlns:a16="http://schemas.microsoft.com/office/drawing/2014/main" id="{B8EBE254-CD44-D0FF-8A1D-6822EE20C63B}"/>
              </a:ext>
            </a:extLst>
          </p:cNvPr>
          <p:cNvCxnSpPr>
            <a:cxnSpLocks/>
          </p:cNvCxnSpPr>
          <p:nvPr/>
        </p:nvCxnSpPr>
        <p:spPr>
          <a:xfrm>
            <a:off x="6729060" y="1953613"/>
            <a:ext cx="5029200" cy="0"/>
          </a:xfrm>
          <a:prstGeom prst="line">
            <a:avLst/>
          </a:prstGeom>
          <a:ln>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BE5F5CB6-BC10-C6C3-9936-E64E45D7D807}"/>
              </a:ext>
            </a:extLst>
          </p:cNvPr>
          <p:cNvCxnSpPr/>
          <p:nvPr userDrawn="1"/>
        </p:nvCxnSpPr>
        <p:spPr>
          <a:xfrm>
            <a:off x="457200" y="457202"/>
            <a:ext cx="914400"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
        <p:nvSpPr>
          <p:cNvPr id="46" name="Text Placeholder 44">
            <a:extLst>
              <a:ext uri="{FF2B5EF4-FFF2-40B4-BE49-F238E27FC236}">
                <a16:creationId xmlns:a16="http://schemas.microsoft.com/office/drawing/2014/main" id="{E0FDF72F-1639-1310-2783-E989DF3325CA}"/>
              </a:ext>
            </a:extLst>
          </p:cNvPr>
          <p:cNvSpPr>
            <a:spLocks noGrp="1"/>
          </p:cNvSpPr>
          <p:nvPr>
            <p:ph type="body" sz="quarter" idx="17" hasCustomPrompt="1"/>
          </p:nvPr>
        </p:nvSpPr>
        <p:spPr>
          <a:xfrm>
            <a:off x="6729060" y="1430546"/>
            <a:ext cx="5029200" cy="246221"/>
          </a:xfrm>
        </p:spPr>
        <p:txBody>
          <a:bodyPr wrap="square">
            <a:spAutoFit/>
          </a:bodyPr>
          <a:lstStyle>
            <a:lvl1pPr>
              <a:defRPr sz="1600">
                <a:solidFill>
                  <a:schemeClr val="bg1"/>
                </a:solidFill>
              </a:defRPr>
            </a:lvl1pPr>
          </a:lstStyle>
          <a:p>
            <a:pPr lvl="0"/>
            <a:r>
              <a:rPr lang="en-US"/>
              <a:t>&lt;Name&gt;  </a:t>
            </a:r>
          </a:p>
        </p:txBody>
      </p:sp>
      <p:sp>
        <p:nvSpPr>
          <p:cNvPr id="49" name="Text Placeholder 44">
            <a:extLst>
              <a:ext uri="{FF2B5EF4-FFF2-40B4-BE49-F238E27FC236}">
                <a16:creationId xmlns:a16="http://schemas.microsoft.com/office/drawing/2014/main" id="{DB8412D4-02A3-3FC5-E37B-2AFEDFB7C44A}"/>
              </a:ext>
            </a:extLst>
          </p:cNvPr>
          <p:cNvSpPr>
            <a:spLocks noGrp="1"/>
          </p:cNvSpPr>
          <p:nvPr>
            <p:ph type="body" sz="quarter" idx="18" hasCustomPrompt="1"/>
          </p:nvPr>
        </p:nvSpPr>
        <p:spPr>
          <a:xfrm>
            <a:off x="6729060" y="1703046"/>
            <a:ext cx="5029200" cy="169277"/>
          </a:xfrm>
        </p:spPr>
        <p:txBody>
          <a:bodyPr wrap="square">
            <a:spAutoFit/>
          </a:bodyPr>
          <a:lstStyle>
            <a:lvl1pPr>
              <a:defRPr sz="1100" b="0" i="1">
                <a:solidFill>
                  <a:schemeClr val="bg1"/>
                </a:solidFill>
                <a:latin typeface="+mj-lt"/>
              </a:defRPr>
            </a:lvl1pPr>
          </a:lstStyle>
          <a:p>
            <a:pPr lvl="0"/>
            <a:r>
              <a:rPr lang="en-US"/>
              <a:t>&lt;Title&gt;</a:t>
            </a:r>
          </a:p>
        </p:txBody>
      </p:sp>
      <p:sp>
        <p:nvSpPr>
          <p:cNvPr id="50" name="Text Placeholder 44">
            <a:extLst>
              <a:ext uri="{FF2B5EF4-FFF2-40B4-BE49-F238E27FC236}">
                <a16:creationId xmlns:a16="http://schemas.microsoft.com/office/drawing/2014/main" id="{9C4D5CFD-2210-9811-0690-6EC230B2EE71}"/>
              </a:ext>
            </a:extLst>
          </p:cNvPr>
          <p:cNvSpPr>
            <a:spLocks noGrp="1"/>
          </p:cNvSpPr>
          <p:nvPr>
            <p:ph type="body" sz="quarter" idx="19" hasCustomPrompt="1"/>
          </p:nvPr>
        </p:nvSpPr>
        <p:spPr>
          <a:xfrm>
            <a:off x="6729060" y="2025321"/>
            <a:ext cx="179363" cy="200055"/>
          </a:xfrm>
        </p:spPr>
        <p:txBody>
          <a:bodyPr wrap="square">
            <a:spAutoFit/>
          </a:bodyPr>
          <a:lstStyle>
            <a:lvl1pPr>
              <a:defRPr sz="1300">
                <a:solidFill>
                  <a:schemeClr val="bg1"/>
                </a:solidFill>
              </a:defRPr>
            </a:lvl1pPr>
          </a:lstStyle>
          <a:p>
            <a:pPr lvl="0"/>
            <a:r>
              <a:rPr lang="en-US"/>
              <a:t>P:  </a:t>
            </a:r>
          </a:p>
        </p:txBody>
      </p:sp>
      <p:sp>
        <p:nvSpPr>
          <p:cNvPr id="51" name="Text Placeholder 44">
            <a:extLst>
              <a:ext uri="{FF2B5EF4-FFF2-40B4-BE49-F238E27FC236}">
                <a16:creationId xmlns:a16="http://schemas.microsoft.com/office/drawing/2014/main" id="{CB9618D1-2C6E-7A99-37D1-63D7E9B1B754}"/>
              </a:ext>
            </a:extLst>
          </p:cNvPr>
          <p:cNvSpPr>
            <a:spLocks noGrp="1"/>
          </p:cNvSpPr>
          <p:nvPr>
            <p:ph type="body" sz="quarter" idx="20" hasCustomPrompt="1"/>
          </p:nvPr>
        </p:nvSpPr>
        <p:spPr>
          <a:xfrm>
            <a:off x="6944509" y="2025321"/>
            <a:ext cx="4832688" cy="200055"/>
          </a:xfrm>
        </p:spPr>
        <p:txBody>
          <a:bodyPr wrap="square">
            <a:spAutoFit/>
          </a:bodyPr>
          <a:lstStyle>
            <a:lvl1pPr>
              <a:defRPr sz="1300" b="0">
                <a:solidFill>
                  <a:schemeClr val="bg1"/>
                </a:solidFill>
              </a:defRPr>
            </a:lvl1pPr>
          </a:lstStyle>
          <a:p>
            <a:pPr lvl="0"/>
            <a:r>
              <a:rPr lang="en-US"/>
              <a:t>&lt;000-000-0000&gt;</a:t>
            </a:r>
          </a:p>
        </p:txBody>
      </p:sp>
      <p:sp>
        <p:nvSpPr>
          <p:cNvPr id="52" name="Text Placeholder 44">
            <a:extLst>
              <a:ext uri="{FF2B5EF4-FFF2-40B4-BE49-F238E27FC236}">
                <a16:creationId xmlns:a16="http://schemas.microsoft.com/office/drawing/2014/main" id="{59B7FDD2-9A25-DF5E-016E-84857B0F5C6C}"/>
              </a:ext>
            </a:extLst>
          </p:cNvPr>
          <p:cNvSpPr>
            <a:spLocks noGrp="1"/>
          </p:cNvSpPr>
          <p:nvPr>
            <p:ph type="body" sz="quarter" idx="21" hasCustomPrompt="1"/>
          </p:nvPr>
        </p:nvSpPr>
        <p:spPr>
          <a:xfrm>
            <a:off x="6729060" y="2293454"/>
            <a:ext cx="179363" cy="200055"/>
          </a:xfrm>
        </p:spPr>
        <p:txBody>
          <a:bodyPr wrap="square">
            <a:spAutoFit/>
          </a:bodyPr>
          <a:lstStyle>
            <a:lvl1pPr>
              <a:defRPr sz="1300">
                <a:solidFill>
                  <a:schemeClr val="bg1"/>
                </a:solidFill>
              </a:defRPr>
            </a:lvl1pPr>
          </a:lstStyle>
          <a:p>
            <a:pPr lvl="0"/>
            <a:r>
              <a:rPr lang="en-US"/>
              <a:t>E:  </a:t>
            </a:r>
          </a:p>
        </p:txBody>
      </p:sp>
      <p:sp>
        <p:nvSpPr>
          <p:cNvPr id="53" name="Text Placeholder 44">
            <a:extLst>
              <a:ext uri="{FF2B5EF4-FFF2-40B4-BE49-F238E27FC236}">
                <a16:creationId xmlns:a16="http://schemas.microsoft.com/office/drawing/2014/main" id="{FE563D61-C5C3-C4D2-95EF-FA8E7672B21A}"/>
              </a:ext>
            </a:extLst>
          </p:cNvPr>
          <p:cNvSpPr>
            <a:spLocks noGrp="1"/>
          </p:cNvSpPr>
          <p:nvPr>
            <p:ph type="body" sz="quarter" idx="22" hasCustomPrompt="1"/>
          </p:nvPr>
        </p:nvSpPr>
        <p:spPr>
          <a:xfrm>
            <a:off x="6944510" y="2293454"/>
            <a:ext cx="4832688" cy="200055"/>
          </a:xfrm>
        </p:spPr>
        <p:txBody>
          <a:bodyPr wrap="square">
            <a:spAutoFit/>
          </a:bodyPr>
          <a:lstStyle>
            <a:lvl1pPr>
              <a:defRPr sz="1300" b="0">
                <a:solidFill>
                  <a:schemeClr val="bg1"/>
                </a:solidFill>
              </a:defRPr>
            </a:lvl1pPr>
          </a:lstStyle>
          <a:p>
            <a:pPr lvl="0"/>
            <a:r>
              <a:rPr lang="en-US"/>
              <a:t>&lt;Email Address&gt;</a:t>
            </a:r>
          </a:p>
        </p:txBody>
      </p:sp>
      <p:sp>
        <p:nvSpPr>
          <p:cNvPr id="56" name="Picture Placeholder 54">
            <a:extLst>
              <a:ext uri="{FF2B5EF4-FFF2-40B4-BE49-F238E27FC236}">
                <a16:creationId xmlns:a16="http://schemas.microsoft.com/office/drawing/2014/main" id="{A0BCD529-29C7-73C0-5FD8-76E7B361D278}"/>
              </a:ext>
            </a:extLst>
          </p:cNvPr>
          <p:cNvSpPr>
            <a:spLocks noGrp="1" noChangeAspect="1"/>
          </p:cNvSpPr>
          <p:nvPr>
            <p:ph type="pic" sz="quarter" idx="23" hasCustomPrompt="1"/>
          </p:nvPr>
        </p:nvSpPr>
        <p:spPr>
          <a:xfrm>
            <a:off x="4700927" y="1079723"/>
            <a:ext cx="1828800" cy="1828800"/>
          </a:xfrm>
          <a:prstGeom prst="ellipse">
            <a:avLst/>
          </a:prstGeom>
          <a:solidFill>
            <a:schemeClr val="bg1"/>
          </a:solidFill>
          <a:ln w="25400">
            <a:solidFill>
              <a:schemeClr val="accent1"/>
            </a:solidFill>
          </a:ln>
        </p:spPr>
        <p:txBody>
          <a:bodyPr anchor="ctr"/>
          <a:lstStyle>
            <a:lvl1pPr algn="ctr">
              <a:defRPr sz="1000"/>
            </a:lvl1pPr>
          </a:lstStyle>
          <a:p>
            <a:r>
              <a:rPr lang="en-US"/>
              <a:t>Click to add image</a:t>
            </a:r>
          </a:p>
        </p:txBody>
      </p:sp>
      <p:sp>
        <p:nvSpPr>
          <p:cNvPr id="141" name="Round Same Side Corner Rectangle 140">
            <a:extLst>
              <a:ext uri="{FF2B5EF4-FFF2-40B4-BE49-F238E27FC236}">
                <a16:creationId xmlns:a16="http://schemas.microsoft.com/office/drawing/2014/main" id="{5F1A6923-D5C3-0A2F-B2E3-106F1B27981A}"/>
              </a:ext>
            </a:extLst>
          </p:cNvPr>
          <p:cNvSpPr>
            <a:spLocks/>
          </p:cNvSpPr>
          <p:nvPr userDrawn="1"/>
        </p:nvSpPr>
        <p:spPr>
          <a:xfrm rot="16200000">
            <a:off x="7386905" y="755150"/>
            <a:ext cx="2020669" cy="7589520"/>
          </a:xfrm>
          <a:prstGeom prst="round2SameRect">
            <a:avLst>
              <a:gd name="adj1" fmla="val 50000"/>
              <a:gd name="adj2" fmla="val 0"/>
            </a:avLst>
          </a:prstGeom>
          <a:solidFill>
            <a:schemeClr val="bg1">
              <a:lumMod val="95000"/>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Nova"/>
              <a:ea typeface="+mn-ea"/>
              <a:cs typeface="+mn-cs"/>
            </a:endParaRPr>
          </a:p>
        </p:txBody>
      </p:sp>
      <p:cxnSp>
        <p:nvCxnSpPr>
          <p:cNvPr id="142" name="Straight Connector 141">
            <a:extLst>
              <a:ext uri="{FF2B5EF4-FFF2-40B4-BE49-F238E27FC236}">
                <a16:creationId xmlns:a16="http://schemas.microsoft.com/office/drawing/2014/main" id="{FBC75CD5-3E2F-8840-B003-8F1385BE9027}"/>
              </a:ext>
            </a:extLst>
          </p:cNvPr>
          <p:cNvCxnSpPr>
            <a:cxnSpLocks/>
          </p:cNvCxnSpPr>
          <p:nvPr userDrawn="1"/>
        </p:nvCxnSpPr>
        <p:spPr>
          <a:xfrm>
            <a:off x="6729060" y="4509400"/>
            <a:ext cx="5029200" cy="0"/>
          </a:xfrm>
          <a:prstGeom prst="line">
            <a:avLst/>
          </a:prstGeom>
          <a:ln>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sp>
        <p:nvSpPr>
          <p:cNvPr id="143" name="Text Placeholder 44">
            <a:extLst>
              <a:ext uri="{FF2B5EF4-FFF2-40B4-BE49-F238E27FC236}">
                <a16:creationId xmlns:a16="http://schemas.microsoft.com/office/drawing/2014/main" id="{2E58BE18-B9E9-A01C-748F-E9734CE8EE79}"/>
              </a:ext>
            </a:extLst>
          </p:cNvPr>
          <p:cNvSpPr>
            <a:spLocks noGrp="1"/>
          </p:cNvSpPr>
          <p:nvPr>
            <p:ph type="body" sz="quarter" idx="24" hasCustomPrompt="1"/>
          </p:nvPr>
        </p:nvSpPr>
        <p:spPr>
          <a:xfrm>
            <a:off x="6729060" y="3986333"/>
            <a:ext cx="5029200" cy="246221"/>
          </a:xfrm>
        </p:spPr>
        <p:txBody>
          <a:bodyPr wrap="square">
            <a:spAutoFit/>
          </a:bodyPr>
          <a:lstStyle>
            <a:lvl1pPr>
              <a:defRPr sz="1600">
                <a:solidFill>
                  <a:schemeClr val="bg1"/>
                </a:solidFill>
              </a:defRPr>
            </a:lvl1pPr>
          </a:lstStyle>
          <a:p>
            <a:pPr lvl="0"/>
            <a:r>
              <a:rPr lang="en-US"/>
              <a:t>&lt;Name&gt;  </a:t>
            </a:r>
          </a:p>
        </p:txBody>
      </p:sp>
      <p:sp>
        <p:nvSpPr>
          <p:cNvPr id="144" name="Text Placeholder 44">
            <a:extLst>
              <a:ext uri="{FF2B5EF4-FFF2-40B4-BE49-F238E27FC236}">
                <a16:creationId xmlns:a16="http://schemas.microsoft.com/office/drawing/2014/main" id="{B5507E99-D649-246E-E228-10BE39B9E163}"/>
              </a:ext>
            </a:extLst>
          </p:cNvPr>
          <p:cNvSpPr>
            <a:spLocks noGrp="1"/>
          </p:cNvSpPr>
          <p:nvPr>
            <p:ph type="body" sz="quarter" idx="25" hasCustomPrompt="1"/>
          </p:nvPr>
        </p:nvSpPr>
        <p:spPr>
          <a:xfrm>
            <a:off x="6729060" y="4258833"/>
            <a:ext cx="5029200" cy="169277"/>
          </a:xfrm>
        </p:spPr>
        <p:txBody>
          <a:bodyPr wrap="square">
            <a:spAutoFit/>
          </a:bodyPr>
          <a:lstStyle>
            <a:lvl1pPr>
              <a:defRPr sz="1100" b="0" i="1">
                <a:solidFill>
                  <a:schemeClr val="bg1"/>
                </a:solidFill>
                <a:latin typeface="+mj-lt"/>
              </a:defRPr>
            </a:lvl1pPr>
          </a:lstStyle>
          <a:p>
            <a:pPr lvl="0"/>
            <a:r>
              <a:rPr lang="en-US"/>
              <a:t>&lt;Title&gt;</a:t>
            </a:r>
          </a:p>
        </p:txBody>
      </p:sp>
      <p:sp>
        <p:nvSpPr>
          <p:cNvPr id="145" name="Text Placeholder 44">
            <a:extLst>
              <a:ext uri="{FF2B5EF4-FFF2-40B4-BE49-F238E27FC236}">
                <a16:creationId xmlns:a16="http://schemas.microsoft.com/office/drawing/2014/main" id="{438539A0-3CE8-91BC-19DE-E96F4BC9CF95}"/>
              </a:ext>
            </a:extLst>
          </p:cNvPr>
          <p:cNvSpPr>
            <a:spLocks noGrp="1"/>
          </p:cNvSpPr>
          <p:nvPr>
            <p:ph type="body" sz="quarter" idx="26" hasCustomPrompt="1"/>
          </p:nvPr>
        </p:nvSpPr>
        <p:spPr>
          <a:xfrm>
            <a:off x="6729060" y="4581108"/>
            <a:ext cx="179363" cy="200055"/>
          </a:xfrm>
        </p:spPr>
        <p:txBody>
          <a:bodyPr wrap="square">
            <a:spAutoFit/>
          </a:bodyPr>
          <a:lstStyle>
            <a:lvl1pPr>
              <a:defRPr sz="1300">
                <a:solidFill>
                  <a:schemeClr val="bg1"/>
                </a:solidFill>
              </a:defRPr>
            </a:lvl1pPr>
          </a:lstStyle>
          <a:p>
            <a:pPr lvl="0"/>
            <a:r>
              <a:rPr lang="en-US"/>
              <a:t>P:  </a:t>
            </a:r>
          </a:p>
        </p:txBody>
      </p:sp>
      <p:sp>
        <p:nvSpPr>
          <p:cNvPr id="146" name="Text Placeholder 44">
            <a:extLst>
              <a:ext uri="{FF2B5EF4-FFF2-40B4-BE49-F238E27FC236}">
                <a16:creationId xmlns:a16="http://schemas.microsoft.com/office/drawing/2014/main" id="{007AB455-395B-6600-97B1-A1698A19D829}"/>
              </a:ext>
            </a:extLst>
          </p:cNvPr>
          <p:cNvSpPr>
            <a:spLocks noGrp="1"/>
          </p:cNvSpPr>
          <p:nvPr>
            <p:ph type="body" sz="quarter" idx="27" hasCustomPrompt="1"/>
          </p:nvPr>
        </p:nvSpPr>
        <p:spPr>
          <a:xfrm>
            <a:off x="6944509" y="4581108"/>
            <a:ext cx="4832688" cy="200055"/>
          </a:xfrm>
        </p:spPr>
        <p:txBody>
          <a:bodyPr wrap="square">
            <a:spAutoFit/>
          </a:bodyPr>
          <a:lstStyle>
            <a:lvl1pPr>
              <a:defRPr sz="1300" b="0">
                <a:solidFill>
                  <a:schemeClr val="bg1"/>
                </a:solidFill>
              </a:defRPr>
            </a:lvl1pPr>
          </a:lstStyle>
          <a:p>
            <a:pPr lvl="0"/>
            <a:r>
              <a:rPr lang="en-US"/>
              <a:t>&lt;000-000-0000&gt;</a:t>
            </a:r>
          </a:p>
        </p:txBody>
      </p:sp>
      <p:sp>
        <p:nvSpPr>
          <p:cNvPr id="147" name="Text Placeholder 44">
            <a:extLst>
              <a:ext uri="{FF2B5EF4-FFF2-40B4-BE49-F238E27FC236}">
                <a16:creationId xmlns:a16="http://schemas.microsoft.com/office/drawing/2014/main" id="{3CF992AF-ECEB-E46D-416C-AA01F2C17A1F}"/>
              </a:ext>
            </a:extLst>
          </p:cNvPr>
          <p:cNvSpPr>
            <a:spLocks noGrp="1"/>
          </p:cNvSpPr>
          <p:nvPr>
            <p:ph type="body" sz="quarter" idx="28" hasCustomPrompt="1"/>
          </p:nvPr>
        </p:nvSpPr>
        <p:spPr>
          <a:xfrm>
            <a:off x="6729060" y="4849241"/>
            <a:ext cx="179363" cy="200055"/>
          </a:xfrm>
        </p:spPr>
        <p:txBody>
          <a:bodyPr wrap="square">
            <a:spAutoFit/>
          </a:bodyPr>
          <a:lstStyle>
            <a:lvl1pPr>
              <a:defRPr sz="1300">
                <a:solidFill>
                  <a:schemeClr val="bg1"/>
                </a:solidFill>
              </a:defRPr>
            </a:lvl1pPr>
          </a:lstStyle>
          <a:p>
            <a:pPr lvl="0"/>
            <a:r>
              <a:rPr lang="en-US"/>
              <a:t>E:  </a:t>
            </a:r>
          </a:p>
        </p:txBody>
      </p:sp>
      <p:sp>
        <p:nvSpPr>
          <p:cNvPr id="148" name="Text Placeholder 44">
            <a:extLst>
              <a:ext uri="{FF2B5EF4-FFF2-40B4-BE49-F238E27FC236}">
                <a16:creationId xmlns:a16="http://schemas.microsoft.com/office/drawing/2014/main" id="{DE4AF9BD-7BB2-4E8A-E632-0390AC910E0F}"/>
              </a:ext>
            </a:extLst>
          </p:cNvPr>
          <p:cNvSpPr>
            <a:spLocks noGrp="1"/>
          </p:cNvSpPr>
          <p:nvPr>
            <p:ph type="body" sz="quarter" idx="29" hasCustomPrompt="1"/>
          </p:nvPr>
        </p:nvSpPr>
        <p:spPr>
          <a:xfrm>
            <a:off x="6944510" y="4849241"/>
            <a:ext cx="4832688" cy="200055"/>
          </a:xfrm>
        </p:spPr>
        <p:txBody>
          <a:bodyPr wrap="square">
            <a:spAutoFit/>
          </a:bodyPr>
          <a:lstStyle>
            <a:lvl1pPr>
              <a:defRPr sz="1300" b="0">
                <a:solidFill>
                  <a:schemeClr val="bg1"/>
                </a:solidFill>
              </a:defRPr>
            </a:lvl1pPr>
          </a:lstStyle>
          <a:p>
            <a:pPr lvl="0"/>
            <a:r>
              <a:rPr lang="en-US"/>
              <a:t>&lt;Email Address&gt;</a:t>
            </a:r>
          </a:p>
        </p:txBody>
      </p:sp>
      <p:sp>
        <p:nvSpPr>
          <p:cNvPr id="149" name="Picture Placeholder 54">
            <a:extLst>
              <a:ext uri="{FF2B5EF4-FFF2-40B4-BE49-F238E27FC236}">
                <a16:creationId xmlns:a16="http://schemas.microsoft.com/office/drawing/2014/main" id="{A749C814-B627-716F-3708-763F0A8088E6}"/>
              </a:ext>
            </a:extLst>
          </p:cNvPr>
          <p:cNvSpPr>
            <a:spLocks noGrp="1" noChangeAspect="1"/>
          </p:cNvSpPr>
          <p:nvPr>
            <p:ph type="pic" sz="quarter" idx="30" hasCustomPrompt="1"/>
          </p:nvPr>
        </p:nvSpPr>
        <p:spPr>
          <a:xfrm>
            <a:off x="4700927" y="3635510"/>
            <a:ext cx="1828800" cy="1828800"/>
          </a:xfrm>
          <a:prstGeom prst="ellipse">
            <a:avLst/>
          </a:prstGeom>
          <a:solidFill>
            <a:schemeClr val="bg1"/>
          </a:solidFill>
          <a:ln w="25400">
            <a:solidFill>
              <a:schemeClr val="accent1"/>
            </a:solidFill>
          </a:ln>
        </p:spPr>
        <p:txBody>
          <a:bodyPr anchor="ctr"/>
          <a:lstStyle>
            <a:lvl1pPr algn="ctr">
              <a:defRPr sz="1000"/>
            </a:lvl1pPr>
          </a:lstStyle>
          <a:p>
            <a:r>
              <a:rPr lang="en-US"/>
              <a:t>Click to add image</a:t>
            </a:r>
          </a:p>
        </p:txBody>
      </p:sp>
      <p:pic>
        <p:nvPicPr>
          <p:cNvPr id="2" name="Graphic 1">
            <a:extLst>
              <a:ext uri="{FF2B5EF4-FFF2-40B4-BE49-F238E27FC236}">
                <a16:creationId xmlns:a16="http://schemas.microsoft.com/office/drawing/2014/main" id="{45D61EA0-7894-8AB3-200A-37C177813F5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48312" y="5948706"/>
            <a:ext cx="1036214" cy="452094"/>
          </a:xfrm>
          <a:prstGeom prst="rect">
            <a:avLst/>
          </a:prstGeom>
        </p:spPr>
      </p:pic>
      <p:sp>
        <p:nvSpPr>
          <p:cNvPr id="4" name="Text Placeholder 8">
            <a:extLst>
              <a:ext uri="{FF2B5EF4-FFF2-40B4-BE49-F238E27FC236}">
                <a16:creationId xmlns:a16="http://schemas.microsoft.com/office/drawing/2014/main" id="{EA2BB1C4-D011-37FE-C135-5DAAC49AC97C}"/>
              </a:ext>
            </a:extLst>
          </p:cNvPr>
          <p:cNvSpPr>
            <a:spLocks noGrp="1"/>
          </p:cNvSpPr>
          <p:nvPr>
            <p:ph type="body" sz="quarter" idx="16" hasCustomPrompt="1"/>
          </p:nvPr>
        </p:nvSpPr>
        <p:spPr>
          <a:xfrm>
            <a:off x="457200" y="994146"/>
            <a:ext cx="3383280" cy="692497"/>
          </a:xfrm>
        </p:spPr>
        <p:txBody>
          <a:bodyPr>
            <a:spAutoFit/>
          </a:bodyPr>
          <a:lstStyle>
            <a:lvl1pPr marL="0" indent="0">
              <a:lnSpc>
                <a:spcPct val="100000"/>
              </a:lnSpc>
              <a:buNone/>
              <a:defRPr sz="1500" b="1">
                <a:solidFill>
                  <a:srgbClr val="000000"/>
                </a:solidFill>
                <a:latin typeface="+mn-lt"/>
              </a:defRPr>
            </a:lvl1pPr>
          </a:lstStyle>
          <a:p>
            <a:pPr lvl="0"/>
            <a:r>
              <a:rPr lang="en-US"/>
              <a:t>&lt;Type thank you message and move text block up or down according to headline length&gt;</a:t>
            </a:r>
          </a:p>
        </p:txBody>
      </p:sp>
      <p:sp>
        <p:nvSpPr>
          <p:cNvPr id="5" name="Title 6">
            <a:extLst>
              <a:ext uri="{FF2B5EF4-FFF2-40B4-BE49-F238E27FC236}">
                <a16:creationId xmlns:a16="http://schemas.microsoft.com/office/drawing/2014/main" id="{CE020049-2E17-5D7E-62B0-A2A1F9905729}"/>
              </a:ext>
            </a:extLst>
          </p:cNvPr>
          <p:cNvSpPr>
            <a:spLocks noGrp="1"/>
          </p:cNvSpPr>
          <p:nvPr>
            <p:ph type="title" hasCustomPrompt="1"/>
          </p:nvPr>
        </p:nvSpPr>
        <p:spPr>
          <a:xfrm>
            <a:off x="457200" y="457199"/>
            <a:ext cx="3383280" cy="477054"/>
          </a:xfrm>
        </p:spPr>
        <p:txBody>
          <a:bodyPr wrap="square" tIns="45720">
            <a:spAutoFit/>
          </a:bodyPr>
          <a:lstStyle>
            <a:lvl1pPr>
              <a:lnSpc>
                <a:spcPct val="100000"/>
              </a:lnSpc>
              <a:defRPr sz="2800" b="1" i="0">
                <a:solidFill>
                  <a:schemeClr val="accent1"/>
                </a:solidFill>
                <a:latin typeface="+mn-lt"/>
              </a:defRPr>
            </a:lvl1pPr>
          </a:lstStyle>
          <a:p>
            <a:r>
              <a:rPr lang="en-US"/>
              <a:t>&lt;Click to edit text&gt;</a:t>
            </a:r>
          </a:p>
        </p:txBody>
      </p:sp>
    </p:spTree>
    <p:extLst>
      <p:ext uri="{BB962C8B-B14F-4D97-AF65-F5344CB8AC3E}">
        <p14:creationId xmlns:p14="http://schemas.microsoft.com/office/powerpoint/2010/main" val="184655040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ontact x3">
    <p:spTree>
      <p:nvGrpSpPr>
        <p:cNvPr id="1" name=""/>
        <p:cNvGrpSpPr/>
        <p:nvPr/>
      </p:nvGrpSpPr>
      <p:grpSpPr>
        <a:xfrm>
          <a:off x="0" y="0"/>
          <a:ext cx="0" cy="0"/>
          <a:chOff x="0" y="0"/>
          <a:chExt cx="0" cy="0"/>
        </a:xfrm>
      </p:grpSpPr>
      <p:sp>
        <p:nvSpPr>
          <p:cNvPr id="3" name="Text Placeholder 25">
            <a:extLst>
              <a:ext uri="{FF2B5EF4-FFF2-40B4-BE49-F238E27FC236}">
                <a16:creationId xmlns:a16="http://schemas.microsoft.com/office/drawing/2014/main" id="{F9ACBDDF-2FD3-4324-4199-8897CA936FB6}"/>
              </a:ext>
            </a:extLst>
          </p:cNvPr>
          <p:cNvSpPr txBox="1">
            <a:spLocks/>
          </p:cNvSpPr>
          <p:nvPr userDrawn="1"/>
        </p:nvSpPr>
        <p:spPr>
          <a:xfrm>
            <a:off x="376943" y="3775816"/>
            <a:ext cx="3418063" cy="1200913"/>
          </a:xfrm>
          <a:prstGeom prst="rect">
            <a:avLst/>
          </a:prstGeom>
        </p:spPr>
        <p:txBody>
          <a:bodyPr lIns="0" tIns="0" rIns="0" bIns="0"/>
          <a:lstStyle>
            <a:lvl1pPr marL="0" indent="0" algn="l" defTabSz="914400" rtl="0" eaLnBrk="1" latinLnBrk="0" hangingPunct="1">
              <a:lnSpc>
                <a:spcPct val="100000"/>
              </a:lnSpc>
              <a:spcBef>
                <a:spcPts val="300"/>
              </a:spcBef>
              <a:spcAft>
                <a:spcPts val="300"/>
              </a:spcAft>
              <a:buFont typeface="Arial" panose="020B0604020202020204" pitchFamily="34" charset="0"/>
              <a:buNone/>
              <a:defRPr lang="en-US" sz="1400" b="1" kern="1200" baseline="0" dirty="0">
                <a:solidFill>
                  <a:schemeClr val="tx1"/>
                </a:solidFill>
                <a:latin typeface="Arial Nova" panose="020B0504020202020204" pitchFamily="34" charset="0"/>
                <a:ea typeface="+mn-ea"/>
                <a:cs typeface="Arial" panose="020B0604020202020204" pitchFamily="34" charset="0"/>
              </a:defRPr>
            </a:lvl1pPr>
            <a:lvl2pPr marL="0" indent="0" algn="l" defTabSz="914400" rtl="0" eaLnBrk="1" latinLnBrk="0" hangingPunct="1">
              <a:lnSpc>
                <a:spcPct val="85000"/>
              </a:lnSpc>
              <a:spcBef>
                <a:spcPts val="300"/>
              </a:spcBef>
              <a:spcAft>
                <a:spcPts val="300"/>
              </a:spcAft>
              <a:buFont typeface="Wingdings" pitchFamily="2" charset="2"/>
              <a:buNone/>
              <a:tabLst/>
              <a:defRPr lang="en-US" sz="1400" kern="1200" baseline="0" dirty="0">
                <a:solidFill>
                  <a:schemeClr val="tx1"/>
                </a:solidFill>
                <a:latin typeface="Arial Nova Light" panose="020F0302020204030204" pitchFamily="34" charset="0"/>
                <a:ea typeface="+mn-ea"/>
                <a:cs typeface="Arial Nova Light" panose="020F0302020204030204" pitchFamily="34" charset="0"/>
              </a:defRPr>
            </a:lvl2pPr>
            <a:lvl3pPr marL="137160" indent="-137160" algn="l" defTabSz="914400" rtl="0" eaLnBrk="1" latinLnBrk="0" hangingPunct="1">
              <a:lnSpc>
                <a:spcPct val="100000"/>
              </a:lnSpc>
              <a:spcBef>
                <a:spcPts val="300"/>
              </a:spcBef>
              <a:spcAft>
                <a:spcPts val="300"/>
              </a:spcAft>
              <a:buFont typeface="Arial" panose="020B0604020202020204" pitchFamily="34" charset="0"/>
              <a:buChar char="•"/>
              <a:tabLst/>
              <a:defRPr lang="en-US" sz="1400" kern="1200" baseline="0" dirty="0">
                <a:solidFill>
                  <a:schemeClr val="tx1"/>
                </a:solidFill>
                <a:latin typeface="Arial Nova Light" panose="020F0302020204030204" pitchFamily="34" charset="0"/>
                <a:ea typeface="+mn-ea"/>
                <a:cs typeface="Arial Nova Light" panose="020F0302020204030204" pitchFamily="34" charset="0"/>
              </a:defRPr>
            </a:lvl3pPr>
            <a:lvl4pPr marL="320040" indent="-137160" algn="l" defTabSz="914400" rtl="0" eaLnBrk="1" latinLnBrk="0" hangingPunct="1">
              <a:lnSpc>
                <a:spcPct val="100000"/>
              </a:lnSpc>
              <a:spcBef>
                <a:spcPts val="300"/>
              </a:spcBef>
              <a:spcAft>
                <a:spcPts val="300"/>
              </a:spcAft>
              <a:buFont typeface="Courier New" panose="02070309020205020404" pitchFamily="49" charset="0"/>
              <a:buChar char="o"/>
              <a:tabLst/>
              <a:defRPr sz="1200" kern="1200" baseline="0">
                <a:solidFill>
                  <a:schemeClr val="tx1"/>
                </a:solidFill>
                <a:latin typeface="Arial Nova Light" panose="020B0304020202020204" pitchFamily="34" charset="0"/>
                <a:ea typeface="+mn-ea"/>
                <a:cs typeface="+mn-cs"/>
              </a:defRPr>
            </a:lvl4pPr>
            <a:lvl5pPr marL="502920" indent="-137160" algn="l" defTabSz="914400" rtl="0" eaLnBrk="1" latinLnBrk="0" hangingPunct="1">
              <a:lnSpc>
                <a:spcPct val="85000"/>
              </a:lnSpc>
              <a:spcBef>
                <a:spcPts val="300"/>
              </a:spcBef>
              <a:spcAft>
                <a:spcPts val="300"/>
              </a:spcAft>
              <a:buFont typeface="Courier New" panose="02070309020205020404" pitchFamily="49" charset="0"/>
              <a:buChar char="o"/>
              <a:tabLst/>
              <a:defRPr sz="1200" kern="1200">
                <a:solidFill>
                  <a:schemeClr val="tx1"/>
                </a:solidFill>
                <a:latin typeface="Arial Nova Light" panose="020B03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300"/>
              </a:spcBef>
              <a:spcAft>
                <a:spcPts val="300"/>
              </a:spcAft>
              <a:buClrTx/>
              <a:buSzTx/>
              <a:buFont typeface="Arial" panose="020B0604020202020204" pitchFamily="34" charset="0"/>
              <a:buNone/>
              <a:tabLst/>
              <a:defRPr/>
            </a:pPr>
            <a:endParaRPr kumimoji="0" lang="en-US" sz="2000" b="1" i="0" u="none" strike="noStrike" kern="1200" cap="none" spc="0" normalizeH="0" baseline="0" noProof="0">
              <a:ln>
                <a:noFill/>
              </a:ln>
              <a:solidFill>
                <a:srgbClr val="000000"/>
              </a:solidFill>
              <a:effectLst/>
              <a:uLnTx/>
              <a:uFillTx/>
              <a:latin typeface="Arial Nova" panose="020B0504020202020204" pitchFamily="34" charset="0"/>
              <a:ea typeface="+mn-ea"/>
              <a:cs typeface="Arial" panose="020B0604020202020204" pitchFamily="34" charset="0"/>
            </a:endParaRPr>
          </a:p>
        </p:txBody>
      </p:sp>
      <p:sp>
        <p:nvSpPr>
          <p:cNvPr id="6" name="Rectangle 5">
            <a:extLst>
              <a:ext uri="{FF2B5EF4-FFF2-40B4-BE49-F238E27FC236}">
                <a16:creationId xmlns:a16="http://schemas.microsoft.com/office/drawing/2014/main" id="{9F24B09E-3A24-2E99-1703-DC0F5E966665}"/>
              </a:ext>
            </a:extLst>
          </p:cNvPr>
          <p:cNvSpPr/>
          <p:nvPr userDrawn="1"/>
        </p:nvSpPr>
        <p:spPr>
          <a:xfrm>
            <a:off x="4258962" y="0"/>
            <a:ext cx="793303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Nova"/>
              <a:ea typeface="+mn-ea"/>
              <a:cs typeface="+mn-cs"/>
            </a:endParaRPr>
          </a:p>
        </p:txBody>
      </p:sp>
      <p:sp>
        <p:nvSpPr>
          <p:cNvPr id="29" name="Round Same Side Corner Rectangle 28">
            <a:extLst>
              <a:ext uri="{FF2B5EF4-FFF2-40B4-BE49-F238E27FC236}">
                <a16:creationId xmlns:a16="http://schemas.microsoft.com/office/drawing/2014/main" id="{9C60AC50-65CD-52A7-D21C-D0D8AC662885}"/>
              </a:ext>
            </a:extLst>
          </p:cNvPr>
          <p:cNvSpPr>
            <a:spLocks/>
          </p:cNvSpPr>
          <p:nvPr userDrawn="1"/>
        </p:nvSpPr>
        <p:spPr>
          <a:xfrm rot="16200000">
            <a:off x="7574280" y="-2334517"/>
            <a:ext cx="1645920" cy="7589520"/>
          </a:xfrm>
          <a:prstGeom prst="round2SameRect">
            <a:avLst>
              <a:gd name="adj1" fmla="val 50000"/>
              <a:gd name="adj2" fmla="val 0"/>
            </a:avLst>
          </a:prstGeom>
          <a:solidFill>
            <a:schemeClr val="bg1">
              <a:lumMod val="95000"/>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Nova"/>
              <a:ea typeface="+mn-ea"/>
              <a:cs typeface="+mn-cs"/>
            </a:endParaRPr>
          </a:p>
        </p:txBody>
      </p:sp>
      <p:cxnSp>
        <p:nvCxnSpPr>
          <p:cNvPr id="33" name="Straight Connector 32">
            <a:extLst>
              <a:ext uri="{FF2B5EF4-FFF2-40B4-BE49-F238E27FC236}">
                <a16:creationId xmlns:a16="http://schemas.microsoft.com/office/drawing/2014/main" id="{B8EBE254-CD44-D0FF-8A1D-6822EE20C63B}"/>
              </a:ext>
            </a:extLst>
          </p:cNvPr>
          <p:cNvCxnSpPr>
            <a:cxnSpLocks/>
          </p:cNvCxnSpPr>
          <p:nvPr/>
        </p:nvCxnSpPr>
        <p:spPr>
          <a:xfrm>
            <a:off x="6419680" y="1561729"/>
            <a:ext cx="5226888" cy="0"/>
          </a:xfrm>
          <a:prstGeom prst="line">
            <a:avLst/>
          </a:prstGeom>
          <a:ln>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BE5F5CB6-BC10-C6C3-9936-E64E45D7D807}"/>
              </a:ext>
            </a:extLst>
          </p:cNvPr>
          <p:cNvCxnSpPr/>
          <p:nvPr userDrawn="1"/>
        </p:nvCxnSpPr>
        <p:spPr>
          <a:xfrm>
            <a:off x="457200" y="457202"/>
            <a:ext cx="914400"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
        <p:nvSpPr>
          <p:cNvPr id="46" name="Text Placeholder 44">
            <a:extLst>
              <a:ext uri="{FF2B5EF4-FFF2-40B4-BE49-F238E27FC236}">
                <a16:creationId xmlns:a16="http://schemas.microsoft.com/office/drawing/2014/main" id="{E0FDF72F-1639-1310-2783-E989DF3325CA}"/>
              </a:ext>
            </a:extLst>
          </p:cNvPr>
          <p:cNvSpPr>
            <a:spLocks noGrp="1"/>
          </p:cNvSpPr>
          <p:nvPr>
            <p:ph type="body" sz="quarter" idx="17" hasCustomPrompt="1"/>
          </p:nvPr>
        </p:nvSpPr>
        <p:spPr>
          <a:xfrm>
            <a:off x="6420818" y="1038662"/>
            <a:ext cx="5212080" cy="246221"/>
          </a:xfrm>
        </p:spPr>
        <p:txBody>
          <a:bodyPr wrap="square">
            <a:spAutoFit/>
          </a:bodyPr>
          <a:lstStyle>
            <a:lvl1pPr>
              <a:defRPr sz="1600">
                <a:solidFill>
                  <a:schemeClr val="bg1"/>
                </a:solidFill>
              </a:defRPr>
            </a:lvl1pPr>
          </a:lstStyle>
          <a:p>
            <a:pPr lvl="0"/>
            <a:r>
              <a:rPr lang="en-US"/>
              <a:t>&lt;Name&gt;  </a:t>
            </a:r>
          </a:p>
        </p:txBody>
      </p:sp>
      <p:sp>
        <p:nvSpPr>
          <p:cNvPr id="49" name="Text Placeholder 44">
            <a:extLst>
              <a:ext uri="{FF2B5EF4-FFF2-40B4-BE49-F238E27FC236}">
                <a16:creationId xmlns:a16="http://schemas.microsoft.com/office/drawing/2014/main" id="{DB8412D4-02A3-3FC5-E37B-2AFEDFB7C44A}"/>
              </a:ext>
            </a:extLst>
          </p:cNvPr>
          <p:cNvSpPr>
            <a:spLocks noGrp="1"/>
          </p:cNvSpPr>
          <p:nvPr>
            <p:ph type="body" sz="quarter" idx="18" hasCustomPrompt="1"/>
          </p:nvPr>
        </p:nvSpPr>
        <p:spPr>
          <a:xfrm>
            <a:off x="6420818" y="1311162"/>
            <a:ext cx="5212080" cy="169277"/>
          </a:xfrm>
        </p:spPr>
        <p:txBody>
          <a:bodyPr wrap="square">
            <a:spAutoFit/>
          </a:bodyPr>
          <a:lstStyle>
            <a:lvl1pPr>
              <a:defRPr sz="1100" b="0" i="1">
                <a:solidFill>
                  <a:schemeClr val="bg1"/>
                </a:solidFill>
                <a:latin typeface="+mj-lt"/>
              </a:defRPr>
            </a:lvl1pPr>
          </a:lstStyle>
          <a:p>
            <a:pPr lvl="0"/>
            <a:r>
              <a:rPr lang="en-US"/>
              <a:t>&lt;Title&gt;</a:t>
            </a:r>
          </a:p>
        </p:txBody>
      </p:sp>
      <p:sp>
        <p:nvSpPr>
          <p:cNvPr id="50" name="Text Placeholder 44">
            <a:extLst>
              <a:ext uri="{FF2B5EF4-FFF2-40B4-BE49-F238E27FC236}">
                <a16:creationId xmlns:a16="http://schemas.microsoft.com/office/drawing/2014/main" id="{9C4D5CFD-2210-9811-0690-6EC230B2EE71}"/>
              </a:ext>
            </a:extLst>
          </p:cNvPr>
          <p:cNvSpPr>
            <a:spLocks noGrp="1"/>
          </p:cNvSpPr>
          <p:nvPr>
            <p:ph type="body" sz="quarter" idx="19" hasCustomPrompt="1"/>
          </p:nvPr>
        </p:nvSpPr>
        <p:spPr>
          <a:xfrm>
            <a:off x="6420820" y="1633437"/>
            <a:ext cx="179363" cy="200055"/>
          </a:xfrm>
        </p:spPr>
        <p:txBody>
          <a:bodyPr wrap="square">
            <a:spAutoFit/>
          </a:bodyPr>
          <a:lstStyle>
            <a:lvl1pPr>
              <a:defRPr sz="1300">
                <a:solidFill>
                  <a:schemeClr val="bg1"/>
                </a:solidFill>
              </a:defRPr>
            </a:lvl1pPr>
          </a:lstStyle>
          <a:p>
            <a:pPr lvl="0"/>
            <a:r>
              <a:rPr lang="en-US"/>
              <a:t>P:  </a:t>
            </a:r>
          </a:p>
        </p:txBody>
      </p:sp>
      <p:sp>
        <p:nvSpPr>
          <p:cNvPr id="51" name="Text Placeholder 44">
            <a:extLst>
              <a:ext uri="{FF2B5EF4-FFF2-40B4-BE49-F238E27FC236}">
                <a16:creationId xmlns:a16="http://schemas.microsoft.com/office/drawing/2014/main" id="{CB9618D1-2C6E-7A99-37D1-63D7E9B1B754}"/>
              </a:ext>
            </a:extLst>
          </p:cNvPr>
          <p:cNvSpPr>
            <a:spLocks noGrp="1"/>
          </p:cNvSpPr>
          <p:nvPr>
            <p:ph type="body" sz="quarter" idx="20" hasCustomPrompt="1"/>
          </p:nvPr>
        </p:nvSpPr>
        <p:spPr>
          <a:xfrm>
            <a:off x="6635132" y="1633437"/>
            <a:ext cx="1642597" cy="200055"/>
          </a:xfrm>
        </p:spPr>
        <p:txBody>
          <a:bodyPr wrap="square">
            <a:spAutoFit/>
          </a:bodyPr>
          <a:lstStyle>
            <a:lvl1pPr>
              <a:defRPr sz="1300" b="0">
                <a:solidFill>
                  <a:schemeClr val="bg1"/>
                </a:solidFill>
              </a:defRPr>
            </a:lvl1pPr>
          </a:lstStyle>
          <a:p>
            <a:pPr lvl="0"/>
            <a:r>
              <a:rPr lang="en-US"/>
              <a:t>&lt;000-000-0000&gt;</a:t>
            </a:r>
          </a:p>
        </p:txBody>
      </p:sp>
      <p:sp>
        <p:nvSpPr>
          <p:cNvPr id="52" name="Text Placeholder 44">
            <a:extLst>
              <a:ext uri="{FF2B5EF4-FFF2-40B4-BE49-F238E27FC236}">
                <a16:creationId xmlns:a16="http://schemas.microsoft.com/office/drawing/2014/main" id="{59B7FDD2-9A25-DF5E-016E-84857B0F5C6C}"/>
              </a:ext>
            </a:extLst>
          </p:cNvPr>
          <p:cNvSpPr>
            <a:spLocks noGrp="1"/>
          </p:cNvSpPr>
          <p:nvPr>
            <p:ph type="body" sz="quarter" idx="21" hasCustomPrompt="1"/>
          </p:nvPr>
        </p:nvSpPr>
        <p:spPr>
          <a:xfrm>
            <a:off x="8349632" y="1633437"/>
            <a:ext cx="179363" cy="200055"/>
          </a:xfrm>
        </p:spPr>
        <p:txBody>
          <a:bodyPr wrap="square">
            <a:spAutoFit/>
          </a:bodyPr>
          <a:lstStyle>
            <a:lvl1pPr>
              <a:defRPr sz="1300">
                <a:solidFill>
                  <a:schemeClr val="bg1"/>
                </a:solidFill>
              </a:defRPr>
            </a:lvl1pPr>
          </a:lstStyle>
          <a:p>
            <a:pPr lvl="0"/>
            <a:r>
              <a:rPr lang="en-US"/>
              <a:t>E:  </a:t>
            </a:r>
          </a:p>
        </p:txBody>
      </p:sp>
      <p:sp>
        <p:nvSpPr>
          <p:cNvPr id="53" name="Text Placeholder 44">
            <a:extLst>
              <a:ext uri="{FF2B5EF4-FFF2-40B4-BE49-F238E27FC236}">
                <a16:creationId xmlns:a16="http://schemas.microsoft.com/office/drawing/2014/main" id="{FE563D61-C5C3-C4D2-95EF-FA8E7672B21A}"/>
              </a:ext>
            </a:extLst>
          </p:cNvPr>
          <p:cNvSpPr>
            <a:spLocks noGrp="1"/>
          </p:cNvSpPr>
          <p:nvPr>
            <p:ph type="body" sz="quarter" idx="22" hasCustomPrompt="1"/>
          </p:nvPr>
        </p:nvSpPr>
        <p:spPr>
          <a:xfrm>
            <a:off x="8563944" y="1633437"/>
            <a:ext cx="3096376" cy="200055"/>
          </a:xfrm>
        </p:spPr>
        <p:txBody>
          <a:bodyPr wrap="square">
            <a:spAutoFit/>
          </a:bodyPr>
          <a:lstStyle>
            <a:lvl1pPr>
              <a:defRPr sz="1300" b="0">
                <a:solidFill>
                  <a:schemeClr val="bg1"/>
                </a:solidFill>
              </a:defRPr>
            </a:lvl1pPr>
          </a:lstStyle>
          <a:p>
            <a:pPr lvl="0"/>
            <a:r>
              <a:rPr lang="en-US"/>
              <a:t>&lt;Email Address&gt;</a:t>
            </a:r>
          </a:p>
        </p:txBody>
      </p:sp>
      <p:sp>
        <p:nvSpPr>
          <p:cNvPr id="56" name="Picture Placeholder 54">
            <a:extLst>
              <a:ext uri="{FF2B5EF4-FFF2-40B4-BE49-F238E27FC236}">
                <a16:creationId xmlns:a16="http://schemas.microsoft.com/office/drawing/2014/main" id="{A0BCD529-29C7-73C0-5FD8-76E7B361D278}"/>
              </a:ext>
            </a:extLst>
          </p:cNvPr>
          <p:cNvSpPr>
            <a:spLocks noGrp="1" noChangeAspect="1"/>
          </p:cNvSpPr>
          <p:nvPr>
            <p:ph type="pic" sz="quarter" idx="23" hasCustomPrompt="1"/>
          </p:nvPr>
        </p:nvSpPr>
        <p:spPr>
          <a:xfrm>
            <a:off x="4700927" y="728036"/>
            <a:ext cx="1463040" cy="1463040"/>
          </a:xfrm>
          <a:prstGeom prst="ellipse">
            <a:avLst/>
          </a:prstGeom>
          <a:solidFill>
            <a:schemeClr val="bg1"/>
          </a:solidFill>
          <a:ln w="25400">
            <a:solidFill>
              <a:schemeClr val="accent1"/>
            </a:solidFill>
          </a:ln>
        </p:spPr>
        <p:txBody>
          <a:bodyPr anchor="ctr"/>
          <a:lstStyle>
            <a:lvl1pPr algn="ctr">
              <a:defRPr sz="1000"/>
            </a:lvl1pPr>
          </a:lstStyle>
          <a:p>
            <a:r>
              <a:rPr lang="en-US"/>
              <a:t>Click to add image</a:t>
            </a:r>
          </a:p>
        </p:txBody>
      </p:sp>
      <p:sp>
        <p:nvSpPr>
          <p:cNvPr id="114" name="Round Same Side Corner Rectangle 113">
            <a:extLst>
              <a:ext uri="{FF2B5EF4-FFF2-40B4-BE49-F238E27FC236}">
                <a16:creationId xmlns:a16="http://schemas.microsoft.com/office/drawing/2014/main" id="{5526A355-C2B0-06CC-F3F2-3E12A46E3EC1}"/>
              </a:ext>
            </a:extLst>
          </p:cNvPr>
          <p:cNvSpPr>
            <a:spLocks/>
          </p:cNvSpPr>
          <p:nvPr userDrawn="1"/>
        </p:nvSpPr>
        <p:spPr>
          <a:xfrm rot="16200000">
            <a:off x="7574280" y="-432850"/>
            <a:ext cx="1645920" cy="7589520"/>
          </a:xfrm>
          <a:prstGeom prst="round2SameRect">
            <a:avLst>
              <a:gd name="adj1" fmla="val 50000"/>
              <a:gd name="adj2" fmla="val 0"/>
            </a:avLst>
          </a:prstGeom>
          <a:solidFill>
            <a:schemeClr val="bg1">
              <a:lumMod val="95000"/>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Nova"/>
              <a:ea typeface="+mn-ea"/>
              <a:cs typeface="+mn-cs"/>
            </a:endParaRPr>
          </a:p>
        </p:txBody>
      </p:sp>
      <p:cxnSp>
        <p:nvCxnSpPr>
          <p:cNvPr id="115" name="Straight Connector 114">
            <a:extLst>
              <a:ext uri="{FF2B5EF4-FFF2-40B4-BE49-F238E27FC236}">
                <a16:creationId xmlns:a16="http://schemas.microsoft.com/office/drawing/2014/main" id="{8C02CEC6-F9D3-0363-3099-5ECF6D103A06}"/>
              </a:ext>
            </a:extLst>
          </p:cNvPr>
          <p:cNvCxnSpPr>
            <a:cxnSpLocks/>
          </p:cNvCxnSpPr>
          <p:nvPr userDrawn="1"/>
        </p:nvCxnSpPr>
        <p:spPr>
          <a:xfrm>
            <a:off x="6419680" y="3463396"/>
            <a:ext cx="5226888" cy="0"/>
          </a:xfrm>
          <a:prstGeom prst="line">
            <a:avLst/>
          </a:prstGeom>
          <a:ln>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sp>
        <p:nvSpPr>
          <p:cNvPr id="116" name="Text Placeholder 44">
            <a:extLst>
              <a:ext uri="{FF2B5EF4-FFF2-40B4-BE49-F238E27FC236}">
                <a16:creationId xmlns:a16="http://schemas.microsoft.com/office/drawing/2014/main" id="{62E413EA-1B1C-9B46-6799-F27F2460B7F6}"/>
              </a:ext>
            </a:extLst>
          </p:cNvPr>
          <p:cNvSpPr>
            <a:spLocks noGrp="1"/>
          </p:cNvSpPr>
          <p:nvPr>
            <p:ph type="body" sz="quarter" idx="24" hasCustomPrompt="1"/>
          </p:nvPr>
        </p:nvSpPr>
        <p:spPr>
          <a:xfrm>
            <a:off x="6420818" y="2940329"/>
            <a:ext cx="5212080" cy="246221"/>
          </a:xfrm>
        </p:spPr>
        <p:txBody>
          <a:bodyPr wrap="square">
            <a:spAutoFit/>
          </a:bodyPr>
          <a:lstStyle>
            <a:lvl1pPr>
              <a:defRPr sz="1600">
                <a:solidFill>
                  <a:schemeClr val="bg1"/>
                </a:solidFill>
              </a:defRPr>
            </a:lvl1pPr>
          </a:lstStyle>
          <a:p>
            <a:pPr lvl="0"/>
            <a:r>
              <a:rPr lang="en-US"/>
              <a:t>&lt;Name&gt;  </a:t>
            </a:r>
          </a:p>
        </p:txBody>
      </p:sp>
      <p:sp>
        <p:nvSpPr>
          <p:cNvPr id="117" name="Text Placeholder 44">
            <a:extLst>
              <a:ext uri="{FF2B5EF4-FFF2-40B4-BE49-F238E27FC236}">
                <a16:creationId xmlns:a16="http://schemas.microsoft.com/office/drawing/2014/main" id="{DD779ECA-E950-8DC1-6725-131C10C6D843}"/>
              </a:ext>
            </a:extLst>
          </p:cNvPr>
          <p:cNvSpPr>
            <a:spLocks noGrp="1"/>
          </p:cNvSpPr>
          <p:nvPr>
            <p:ph type="body" sz="quarter" idx="25" hasCustomPrompt="1"/>
          </p:nvPr>
        </p:nvSpPr>
        <p:spPr>
          <a:xfrm>
            <a:off x="6420818" y="3212829"/>
            <a:ext cx="5212080" cy="169277"/>
          </a:xfrm>
        </p:spPr>
        <p:txBody>
          <a:bodyPr wrap="square">
            <a:spAutoFit/>
          </a:bodyPr>
          <a:lstStyle>
            <a:lvl1pPr>
              <a:defRPr sz="1100" b="0" i="1">
                <a:solidFill>
                  <a:schemeClr val="bg1"/>
                </a:solidFill>
                <a:latin typeface="+mj-lt"/>
              </a:defRPr>
            </a:lvl1pPr>
          </a:lstStyle>
          <a:p>
            <a:pPr lvl="0"/>
            <a:r>
              <a:rPr lang="en-US"/>
              <a:t>&lt;Title&gt;</a:t>
            </a:r>
          </a:p>
        </p:txBody>
      </p:sp>
      <p:sp>
        <p:nvSpPr>
          <p:cNvPr id="118" name="Text Placeholder 44">
            <a:extLst>
              <a:ext uri="{FF2B5EF4-FFF2-40B4-BE49-F238E27FC236}">
                <a16:creationId xmlns:a16="http://schemas.microsoft.com/office/drawing/2014/main" id="{1854A230-BD3D-E6E4-AE65-4EEEBB9BB575}"/>
              </a:ext>
            </a:extLst>
          </p:cNvPr>
          <p:cNvSpPr>
            <a:spLocks noGrp="1"/>
          </p:cNvSpPr>
          <p:nvPr>
            <p:ph type="body" sz="quarter" idx="26" hasCustomPrompt="1"/>
          </p:nvPr>
        </p:nvSpPr>
        <p:spPr>
          <a:xfrm>
            <a:off x="6420820" y="3535104"/>
            <a:ext cx="179363" cy="200055"/>
          </a:xfrm>
        </p:spPr>
        <p:txBody>
          <a:bodyPr wrap="square">
            <a:spAutoFit/>
          </a:bodyPr>
          <a:lstStyle>
            <a:lvl1pPr>
              <a:defRPr sz="1300">
                <a:solidFill>
                  <a:schemeClr val="bg1"/>
                </a:solidFill>
              </a:defRPr>
            </a:lvl1pPr>
          </a:lstStyle>
          <a:p>
            <a:pPr lvl="0"/>
            <a:r>
              <a:rPr lang="en-US"/>
              <a:t>P:  </a:t>
            </a:r>
          </a:p>
        </p:txBody>
      </p:sp>
      <p:sp>
        <p:nvSpPr>
          <p:cNvPr id="119" name="Text Placeholder 44">
            <a:extLst>
              <a:ext uri="{FF2B5EF4-FFF2-40B4-BE49-F238E27FC236}">
                <a16:creationId xmlns:a16="http://schemas.microsoft.com/office/drawing/2014/main" id="{D7189FF5-0289-A203-E538-7FD553C75B2D}"/>
              </a:ext>
            </a:extLst>
          </p:cNvPr>
          <p:cNvSpPr>
            <a:spLocks noGrp="1"/>
          </p:cNvSpPr>
          <p:nvPr>
            <p:ph type="body" sz="quarter" idx="27" hasCustomPrompt="1"/>
          </p:nvPr>
        </p:nvSpPr>
        <p:spPr>
          <a:xfrm>
            <a:off x="6635132" y="3535104"/>
            <a:ext cx="1642597" cy="200055"/>
          </a:xfrm>
        </p:spPr>
        <p:txBody>
          <a:bodyPr wrap="square">
            <a:spAutoFit/>
          </a:bodyPr>
          <a:lstStyle>
            <a:lvl1pPr>
              <a:defRPr sz="1300" b="0">
                <a:solidFill>
                  <a:schemeClr val="bg1"/>
                </a:solidFill>
              </a:defRPr>
            </a:lvl1pPr>
          </a:lstStyle>
          <a:p>
            <a:pPr lvl="0"/>
            <a:r>
              <a:rPr lang="en-US"/>
              <a:t>&lt;000-000-0000&gt;</a:t>
            </a:r>
          </a:p>
        </p:txBody>
      </p:sp>
      <p:sp>
        <p:nvSpPr>
          <p:cNvPr id="120" name="Text Placeholder 44">
            <a:extLst>
              <a:ext uri="{FF2B5EF4-FFF2-40B4-BE49-F238E27FC236}">
                <a16:creationId xmlns:a16="http://schemas.microsoft.com/office/drawing/2014/main" id="{17C8EABB-7851-9FB4-B535-3A859089428B}"/>
              </a:ext>
            </a:extLst>
          </p:cNvPr>
          <p:cNvSpPr>
            <a:spLocks noGrp="1"/>
          </p:cNvSpPr>
          <p:nvPr>
            <p:ph type="body" sz="quarter" idx="28" hasCustomPrompt="1"/>
          </p:nvPr>
        </p:nvSpPr>
        <p:spPr>
          <a:xfrm>
            <a:off x="8349632" y="3535104"/>
            <a:ext cx="179363" cy="200055"/>
          </a:xfrm>
        </p:spPr>
        <p:txBody>
          <a:bodyPr wrap="square">
            <a:spAutoFit/>
          </a:bodyPr>
          <a:lstStyle>
            <a:lvl1pPr>
              <a:defRPr sz="1300">
                <a:solidFill>
                  <a:schemeClr val="bg1"/>
                </a:solidFill>
              </a:defRPr>
            </a:lvl1pPr>
          </a:lstStyle>
          <a:p>
            <a:pPr lvl="0"/>
            <a:r>
              <a:rPr lang="en-US"/>
              <a:t>E:  </a:t>
            </a:r>
          </a:p>
        </p:txBody>
      </p:sp>
      <p:sp>
        <p:nvSpPr>
          <p:cNvPr id="121" name="Text Placeholder 44">
            <a:extLst>
              <a:ext uri="{FF2B5EF4-FFF2-40B4-BE49-F238E27FC236}">
                <a16:creationId xmlns:a16="http://schemas.microsoft.com/office/drawing/2014/main" id="{F5BE2CE0-E255-AED1-5BBF-14D6BCD40856}"/>
              </a:ext>
            </a:extLst>
          </p:cNvPr>
          <p:cNvSpPr>
            <a:spLocks noGrp="1"/>
          </p:cNvSpPr>
          <p:nvPr>
            <p:ph type="body" sz="quarter" idx="29" hasCustomPrompt="1"/>
          </p:nvPr>
        </p:nvSpPr>
        <p:spPr>
          <a:xfrm>
            <a:off x="8563944" y="3535104"/>
            <a:ext cx="3096376" cy="200055"/>
          </a:xfrm>
        </p:spPr>
        <p:txBody>
          <a:bodyPr wrap="square">
            <a:spAutoFit/>
          </a:bodyPr>
          <a:lstStyle>
            <a:lvl1pPr>
              <a:defRPr sz="1300" b="0">
                <a:solidFill>
                  <a:schemeClr val="bg1"/>
                </a:solidFill>
              </a:defRPr>
            </a:lvl1pPr>
          </a:lstStyle>
          <a:p>
            <a:pPr lvl="0"/>
            <a:r>
              <a:rPr lang="en-US"/>
              <a:t>&lt;Email Address&gt;</a:t>
            </a:r>
          </a:p>
        </p:txBody>
      </p:sp>
      <p:sp>
        <p:nvSpPr>
          <p:cNvPr id="122" name="Picture Placeholder 54">
            <a:extLst>
              <a:ext uri="{FF2B5EF4-FFF2-40B4-BE49-F238E27FC236}">
                <a16:creationId xmlns:a16="http://schemas.microsoft.com/office/drawing/2014/main" id="{18765D7E-0C93-D326-C5B6-028BC908F90D}"/>
              </a:ext>
            </a:extLst>
          </p:cNvPr>
          <p:cNvSpPr>
            <a:spLocks noGrp="1" noChangeAspect="1"/>
          </p:cNvSpPr>
          <p:nvPr>
            <p:ph type="pic" sz="quarter" idx="30" hasCustomPrompt="1"/>
          </p:nvPr>
        </p:nvSpPr>
        <p:spPr>
          <a:xfrm>
            <a:off x="4700927" y="2629703"/>
            <a:ext cx="1463040" cy="1463040"/>
          </a:xfrm>
          <a:prstGeom prst="ellipse">
            <a:avLst/>
          </a:prstGeom>
          <a:solidFill>
            <a:schemeClr val="bg1"/>
          </a:solidFill>
          <a:ln w="25400">
            <a:solidFill>
              <a:schemeClr val="accent1"/>
            </a:solidFill>
          </a:ln>
        </p:spPr>
        <p:txBody>
          <a:bodyPr anchor="ctr"/>
          <a:lstStyle>
            <a:lvl1pPr algn="ctr">
              <a:defRPr sz="1000"/>
            </a:lvl1pPr>
          </a:lstStyle>
          <a:p>
            <a:r>
              <a:rPr lang="en-US"/>
              <a:t>Click to add image</a:t>
            </a:r>
          </a:p>
        </p:txBody>
      </p:sp>
      <p:sp>
        <p:nvSpPr>
          <p:cNvPr id="123" name="Round Same Side Corner Rectangle 122">
            <a:extLst>
              <a:ext uri="{FF2B5EF4-FFF2-40B4-BE49-F238E27FC236}">
                <a16:creationId xmlns:a16="http://schemas.microsoft.com/office/drawing/2014/main" id="{357C7E23-F7EA-2BB4-2CB7-48D93B2DDAFD}"/>
              </a:ext>
            </a:extLst>
          </p:cNvPr>
          <p:cNvSpPr>
            <a:spLocks/>
          </p:cNvSpPr>
          <p:nvPr userDrawn="1"/>
        </p:nvSpPr>
        <p:spPr>
          <a:xfrm rot="16200000">
            <a:off x="7574280" y="1487325"/>
            <a:ext cx="1645920" cy="7589520"/>
          </a:xfrm>
          <a:prstGeom prst="round2SameRect">
            <a:avLst>
              <a:gd name="adj1" fmla="val 50000"/>
              <a:gd name="adj2" fmla="val 0"/>
            </a:avLst>
          </a:prstGeom>
          <a:solidFill>
            <a:schemeClr val="bg1">
              <a:lumMod val="95000"/>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Nova"/>
              <a:ea typeface="+mn-ea"/>
              <a:cs typeface="+mn-cs"/>
            </a:endParaRPr>
          </a:p>
        </p:txBody>
      </p:sp>
      <p:cxnSp>
        <p:nvCxnSpPr>
          <p:cNvPr id="124" name="Straight Connector 123">
            <a:extLst>
              <a:ext uri="{FF2B5EF4-FFF2-40B4-BE49-F238E27FC236}">
                <a16:creationId xmlns:a16="http://schemas.microsoft.com/office/drawing/2014/main" id="{707CA22B-A25E-E9DE-63F5-A9C50B90F204}"/>
              </a:ext>
            </a:extLst>
          </p:cNvPr>
          <p:cNvCxnSpPr>
            <a:cxnSpLocks/>
          </p:cNvCxnSpPr>
          <p:nvPr userDrawn="1"/>
        </p:nvCxnSpPr>
        <p:spPr>
          <a:xfrm>
            <a:off x="6419680" y="5383571"/>
            <a:ext cx="5226888" cy="0"/>
          </a:xfrm>
          <a:prstGeom prst="line">
            <a:avLst/>
          </a:prstGeom>
          <a:ln>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sp>
        <p:nvSpPr>
          <p:cNvPr id="125" name="Text Placeholder 44">
            <a:extLst>
              <a:ext uri="{FF2B5EF4-FFF2-40B4-BE49-F238E27FC236}">
                <a16:creationId xmlns:a16="http://schemas.microsoft.com/office/drawing/2014/main" id="{8257EC0F-D69F-0539-D60D-25B24A86C66C}"/>
              </a:ext>
            </a:extLst>
          </p:cNvPr>
          <p:cNvSpPr>
            <a:spLocks noGrp="1"/>
          </p:cNvSpPr>
          <p:nvPr>
            <p:ph type="body" sz="quarter" idx="31" hasCustomPrompt="1"/>
          </p:nvPr>
        </p:nvSpPr>
        <p:spPr>
          <a:xfrm>
            <a:off x="6420818" y="4860504"/>
            <a:ext cx="5212080" cy="246221"/>
          </a:xfrm>
        </p:spPr>
        <p:txBody>
          <a:bodyPr wrap="square">
            <a:spAutoFit/>
          </a:bodyPr>
          <a:lstStyle>
            <a:lvl1pPr>
              <a:defRPr sz="1600">
                <a:solidFill>
                  <a:schemeClr val="bg1"/>
                </a:solidFill>
              </a:defRPr>
            </a:lvl1pPr>
          </a:lstStyle>
          <a:p>
            <a:pPr lvl="0"/>
            <a:r>
              <a:rPr lang="en-US"/>
              <a:t>&lt;Name&gt;  </a:t>
            </a:r>
          </a:p>
        </p:txBody>
      </p:sp>
      <p:sp>
        <p:nvSpPr>
          <p:cNvPr id="126" name="Text Placeholder 44">
            <a:extLst>
              <a:ext uri="{FF2B5EF4-FFF2-40B4-BE49-F238E27FC236}">
                <a16:creationId xmlns:a16="http://schemas.microsoft.com/office/drawing/2014/main" id="{0EF6C1F5-64DE-D570-6EAE-065A1E5FF560}"/>
              </a:ext>
            </a:extLst>
          </p:cNvPr>
          <p:cNvSpPr>
            <a:spLocks noGrp="1"/>
          </p:cNvSpPr>
          <p:nvPr>
            <p:ph type="body" sz="quarter" idx="32" hasCustomPrompt="1"/>
          </p:nvPr>
        </p:nvSpPr>
        <p:spPr>
          <a:xfrm>
            <a:off x="6420818" y="5133004"/>
            <a:ext cx="5212080" cy="169277"/>
          </a:xfrm>
        </p:spPr>
        <p:txBody>
          <a:bodyPr wrap="square">
            <a:spAutoFit/>
          </a:bodyPr>
          <a:lstStyle>
            <a:lvl1pPr>
              <a:defRPr sz="1100" b="0" i="1">
                <a:solidFill>
                  <a:schemeClr val="bg1"/>
                </a:solidFill>
                <a:latin typeface="+mj-lt"/>
              </a:defRPr>
            </a:lvl1pPr>
          </a:lstStyle>
          <a:p>
            <a:pPr lvl="0"/>
            <a:r>
              <a:rPr lang="en-US"/>
              <a:t>&lt;Title&gt;</a:t>
            </a:r>
          </a:p>
        </p:txBody>
      </p:sp>
      <p:sp>
        <p:nvSpPr>
          <p:cNvPr id="127" name="Text Placeholder 44">
            <a:extLst>
              <a:ext uri="{FF2B5EF4-FFF2-40B4-BE49-F238E27FC236}">
                <a16:creationId xmlns:a16="http://schemas.microsoft.com/office/drawing/2014/main" id="{D9B0B050-C4C7-12B3-385E-6CB0F58F956E}"/>
              </a:ext>
            </a:extLst>
          </p:cNvPr>
          <p:cNvSpPr>
            <a:spLocks noGrp="1"/>
          </p:cNvSpPr>
          <p:nvPr>
            <p:ph type="body" sz="quarter" idx="33" hasCustomPrompt="1"/>
          </p:nvPr>
        </p:nvSpPr>
        <p:spPr>
          <a:xfrm>
            <a:off x="6420820" y="5455279"/>
            <a:ext cx="179363" cy="200055"/>
          </a:xfrm>
        </p:spPr>
        <p:txBody>
          <a:bodyPr wrap="square">
            <a:spAutoFit/>
          </a:bodyPr>
          <a:lstStyle>
            <a:lvl1pPr>
              <a:defRPr sz="1300">
                <a:solidFill>
                  <a:schemeClr val="bg1"/>
                </a:solidFill>
              </a:defRPr>
            </a:lvl1pPr>
          </a:lstStyle>
          <a:p>
            <a:pPr lvl="0"/>
            <a:r>
              <a:rPr lang="en-US"/>
              <a:t>P:  </a:t>
            </a:r>
          </a:p>
        </p:txBody>
      </p:sp>
      <p:sp>
        <p:nvSpPr>
          <p:cNvPr id="128" name="Text Placeholder 44">
            <a:extLst>
              <a:ext uri="{FF2B5EF4-FFF2-40B4-BE49-F238E27FC236}">
                <a16:creationId xmlns:a16="http://schemas.microsoft.com/office/drawing/2014/main" id="{526A3203-FCD8-30DF-1062-43921ACB614F}"/>
              </a:ext>
            </a:extLst>
          </p:cNvPr>
          <p:cNvSpPr>
            <a:spLocks noGrp="1"/>
          </p:cNvSpPr>
          <p:nvPr>
            <p:ph type="body" sz="quarter" idx="34" hasCustomPrompt="1"/>
          </p:nvPr>
        </p:nvSpPr>
        <p:spPr>
          <a:xfrm>
            <a:off x="6635132" y="5455279"/>
            <a:ext cx="1642597" cy="200055"/>
          </a:xfrm>
        </p:spPr>
        <p:txBody>
          <a:bodyPr wrap="square">
            <a:spAutoFit/>
          </a:bodyPr>
          <a:lstStyle>
            <a:lvl1pPr>
              <a:defRPr sz="1300" b="0">
                <a:solidFill>
                  <a:schemeClr val="bg1"/>
                </a:solidFill>
              </a:defRPr>
            </a:lvl1pPr>
          </a:lstStyle>
          <a:p>
            <a:pPr lvl="0"/>
            <a:r>
              <a:rPr lang="en-US"/>
              <a:t>&lt;000-000-0000&gt;</a:t>
            </a:r>
          </a:p>
        </p:txBody>
      </p:sp>
      <p:sp>
        <p:nvSpPr>
          <p:cNvPr id="129" name="Text Placeholder 44">
            <a:extLst>
              <a:ext uri="{FF2B5EF4-FFF2-40B4-BE49-F238E27FC236}">
                <a16:creationId xmlns:a16="http://schemas.microsoft.com/office/drawing/2014/main" id="{3FD01EE7-E7AC-AB1A-3017-73CC615D9ADA}"/>
              </a:ext>
            </a:extLst>
          </p:cNvPr>
          <p:cNvSpPr>
            <a:spLocks noGrp="1"/>
          </p:cNvSpPr>
          <p:nvPr>
            <p:ph type="body" sz="quarter" idx="35" hasCustomPrompt="1"/>
          </p:nvPr>
        </p:nvSpPr>
        <p:spPr>
          <a:xfrm>
            <a:off x="8349632" y="5455279"/>
            <a:ext cx="179363" cy="200055"/>
          </a:xfrm>
        </p:spPr>
        <p:txBody>
          <a:bodyPr wrap="square">
            <a:spAutoFit/>
          </a:bodyPr>
          <a:lstStyle>
            <a:lvl1pPr>
              <a:defRPr sz="1300">
                <a:solidFill>
                  <a:schemeClr val="bg1"/>
                </a:solidFill>
              </a:defRPr>
            </a:lvl1pPr>
          </a:lstStyle>
          <a:p>
            <a:pPr lvl="0"/>
            <a:r>
              <a:rPr lang="en-US"/>
              <a:t>E:  </a:t>
            </a:r>
          </a:p>
        </p:txBody>
      </p:sp>
      <p:sp>
        <p:nvSpPr>
          <p:cNvPr id="130" name="Text Placeholder 44">
            <a:extLst>
              <a:ext uri="{FF2B5EF4-FFF2-40B4-BE49-F238E27FC236}">
                <a16:creationId xmlns:a16="http://schemas.microsoft.com/office/drawing/2014/main" id="{74FC7151-0D8B-68CA-5437-0BC1C4928786}"/>
              </a:ext>
            </a:extLst>
          </p:cNvPr>
          <p:cNvSpPr>
            <a:spLocks noGrp="1"/>
          </p:cNvSpPr>
          <p:nvPr>
            <p:ph type="body" sz="quarter" idx="36" hasCustomPrompt="1"/>
          </p:nvPr>
        </p:nvSpPr>
        <p:spPr>
          <a:xfrm>
            <a:off x="8563944" y="5455279"/>
            <a:ext cx="3096376" cy="200055"/>
          </a:xfrm>
        </p:spPr>
        <p:txBody>
          <a:bodyPr wrap="square">
            <a:spAutoFit/>
          </a:bodyPr>
          <a:lstStyle>
            <a:lvl1pPr>
              <a:defRPr sz="1300" b="0">
                <a:solidFill>
                  <a:schemeClr val="bg1"/>
                </a:solidFill>
              </a:defRPr>
            </a:lvl1pPr>
          </a:lstStyle>
          <a:p>
            <a:pPr lvl="0"/>
            <a:r>
              <a:rPr lang="en-US"/>
              <a:t>&lt;Email Address&gt;</a:t>
            </a:r>
          </a:p>
        </p:txBody>
      </p:sp>
      <p:sp>
        <p:nvSpPr>
          <p:cNvPr id="131" name="Picture Placeholder 54">
            <a:extLst>
              <a:ext uri="{FF2B5EF4-FFF2-40B4-BE49-F238E27FC236}">
                <a16:creationId xmlns:a16="http://schemas.microsoft.com/office/drawing/2014/main" id="{9BAB59AE-5807-3D42-9C35-7295A95366DA}"/>
              </a:ext>
            </a:extLst>
          </p:cNvPr>
          <p:cNvSpPr>
            <a:spLocks noGrp="1" noChangeAspect="1"/>
          </p:cNvSpPr>
          <p:nvPr>
            <p:ph type="pic" sz="quarter" idx="37" hasCustomPrompt="1"/>
          </p:nvPr>
        </p:nvSpPr>
        <p:spPr>
          <a:xfrm>
            <a:off x="4700927" y="4549878"/>
            <a:ext cx="1463040" cy="1463040"/>
          </a:xfrm>
          <a:prstGeom prst="ellipse">
            <a:avLst/>
          </a:prstGeom>
          <a:solidFill>
            <a:schemeClr val="bg1"/>
          </a:solidFill>
          <a:ln w="25400">
            <a:solidFill>
              <a:schemeClr val="accent1"/>
            </a:solidFill>
          </a:ln>
        </p:spPr>
        <p:txBody>
          <a:bodyPr anchor="ctr"/>
          <a:lstStyle>
            <a:lvl1pPr algn="ctr">
              <a:defRPr sz="1000"/>
            </a:lvl1pPr>
          </a:lstStyle>
          <a:p>
            <a:r>
              <a:rPr lang="en-US"/>
              <a:t>Click to add image</a:t>
            </a:r>
          </a:p>
        </p:txBody>
      </p:sp>
      <p:pic>
        <p:nvPicPr>
          <p:cNvPr id="2" name="Graphic 1">
            <a:extLst>
              <a:ext uri="{FF2B5EF4-FFF2-40B4-BE49-F238E27FC236}">
                <a16:creationId xmlns:a16="http://schemas.microsoft.com/office/drawing/2014/main" id="{719C2E11-B60D-BB55-7161-9FE5641A967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48312" y="5948706"/>
            <a:ext cx="1036214" cy="452094"/>
          </a:xfrm>
          <a:prstGeom prst="rect">
            <a:avLst/>
          </a:prstGeom>
        </p:spPr>
      </p:pic>
      <p:sp>
        <p:nvSpPr>
          <p:cNvPr id="4" name="Text Placeholder 8">
            <a:extLst>
              <a:ext uri="{FF2B5EF4-FFF2-40B4-BE49-F238E27FC236}">
                <a16:creationId xmlns:a16="http://schemas.microsoft.com/office/drawing/2014/main" id="{AB073856-BA32-20A8-D108-6C47270D0E25}"/>
              </a:ext>
            </a:extLst>
          </p:cNvPr>
          <p:cNvSpPr>
            <a:spLocks noGrp="1"/>
          </p:cNvSpPr>
          <p:nvPr>
            <p:ph type="body" sz="quarter" idx="16" hasCustomPrompt="1"/>
          </p:nvPr>
        </p:nvSpPr>
        <p:spPr>
          <a:xfrm>
            <a:off x="457200" y="994146"/>
            <a:ext cx="3383280" cy="692497"/>
          </a:xfrm>
        </p:spPr>
        <p:txBody>
          <a:bodyPr>
            <a:spAutoFit/>
          </a:bodyPr>
          <a:lstStyle>
            <a:lvl1pPr marL="0" indent="0">
              <a:lnSpc>
                <a:spcPct val="100000"/>
              </a:lnSpc>
              <a:buNone/>
              <a:defRPr sz="1500" b="1">
                <a:solidFill>
                  <a:srgbClr val="000000"/>
                </a:solidFill>
                <a:latin typeface="+mn-lt"/>
              </a:defRPr>
            </a:lvl1pPr>
          </a:lstStyle>
          <a:p>
            <a:pPr lvl="0"/>
            <a:r>
              <a:rPr lang="en-US"/>
              <a:t>&lt;Type thank you message and move text block up or down according to headline length&gt;</a:t>
            </a:r>
          </a:p>
        </p:txBody>
      </p:sp>
      <p:sp>
        <p:nvSpPr>
          <p:cNvPr id="5" name="Title 6">
            <a:extLst>
              <a:ext uri="{FF2B5EF4-FFF2-40B4-BE49-F238E27FC236}">
                <a16:creationId xmlns:a16="http://schemas.microsoft.com/office/drawing/2014/main" id="{C42C5122-A5A5-FE62-CE93-D7C97C0AAF6D}"/>
              </a:ext>
            </a:extLst>
          </p:cNvPr>
          <p:cNvSpPr>
            <a:spLocks noGrp="1"/>
          </p:cNvSpPr>
          <p:nvPr>
            <p:ph type="title" hasCustomPrompt="1"/>
          </p:nvPr>
        </p:nvSpPr>
        <p:spPr>
          <a:xfrm>
            <a:off x="457200" y="457199"/>
            <a:ext cx="3383280" cy="477054"/>
          </a:xfrm>
        </p:spPr>
        <p:txBody>
          <a:bodyPr wrap="square" tIns="45720">
            <a:spAutoFit/>
          </a:bodyPr>
          <a:lstStyle>
            <a:lvl1pPr>
              <a:lnSpc>
                <a:spcPct val="100000"/>
              </a:lnSpc>
              <a:defRPr sz="2800" b="1" i="0">
                <a:solidFill>
                  <a:schemeClr val="accent1"/>
                </a:solidFill>
                <a:latin typeface="+mn-lt"/>
              </a:defRPr>
            </a:lvl1pPr>
          </a:lstStyle>
          <a:p>
            <a:r>
              <a:rPr lang="en-US"/>
              <a:t>&lt;Click to edit text&gt;</a:t>
            </a:r>
          </a:p>
        </p:txBody>
      </p:sp>
    </p:spTree>
    <p:extLst>
      <p:ext uri="{BB962C8B-B14F-4D97-AF65-F5344CB8AC3E}">
        <p14:creationId xmlns:p14="http://schemas.microsoft.com/office/powerpoint/2010/main" val="252909196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ontact x4">
    <p:spTree>
      <p:nvGrpSpPr>
        <p:cNvPr id="1" name=""/>
        <p:cNvGrpSpPr/>
        <p:nvPr/>
      </p:nvGrpSpPr>
      <p:grpSpPr>
        <a:xfrm>
          <a:off x="0" y="0"/>
          <a:ext cx="0" cy="0"/>
          <a:chOff x="0" y="0"/>
          <a:chExt cx="0" cy="0"/>
        </a:xfrm>
      </p:grpSpPr>
      <p:sp>
        <p:nvSpPr>
          <p:cNvPr id="3" name="Text Placeholder 25">
            <a:extLst>
              <a:ext uri="{FF2B5EF4-FFF2-40B4-BE49-F238E27FC236}">
                <a16:creationId xmlns:a16="http://schemas.microsoft.com/office/drawing/2014/main" id="{F9ACBDDF-2FD3-4324-4199-8897CA936FB6}"/>
              </a:ext>
            </a:extLst>
          </p:cNvPr>
          <p:cNvSpPr txBox="1">
            <a:spLocks/>
          </p:cNvSpPr>
          <p:nvPr userDrawn="1"/>
        </p:nvSpPr>
        <p:spPr>
          <a:xfrm>
            <a:off x="376943" y="3775816"/>
            <a:ext cx="3418063" cy="1200913"/>
          </a:xfrm>
          <a:prstGeom prst="rect">
            <a:avLst/>
          </a:prstGeom>
        </p:spPr>
        <p:txBody>
          <a:bodyPr lIns="0" tIns="0" rIns="0" bIns="0"/>
          <a:lstStyle>
            <a:lvl1pPr marL="0" indent="0" algn="l" defTabSz="914400" rtl="0" eaLnBrk="1" latinLnBrk="0" hangingPunct="1">
              <a:lnSpc>
                <a:spcPct val="100000"/>
              </a:lnSpc>
              <a:spcBef>
                <a:spcPts val="300"/>
              </a:spcBef>
              <a:spcAft>
                <a:spcPts val="300"/>
              </a:spcAft>
              <a:buFont typeface="Arial" panose="020B0604020202020204" pitchFamily="34" charset="0"/>
              <a:buNone/>
              <a:defRPr lang="en-US" sz="1400" b="1" kern="1200" baseline="0" dirty="0">
                <a:solidFill>
                  <a:schemeClr val="tx1"/>
                </a:solidFill>
                <a:latin typeface="Arial Nova" panose="020B0504020202020204" pitchFamily="34" charset="0"/>
                <a:ea typeface="+mn-ea"/>
                <a:cs typeface="Arial" panose="020B0604020202020204" pitchFamily="34" charset="0"/>
              </a:defRPr>
            </a:lvl1pPr>
            <a:lvl2pPr marL="0" indent="0" algn="l" defTabSz="914400" rtl="0" eaLnBrk="1" latinLnBrk="0" hangingPunct="1">
              <a:lnSpc>
                <a:spcPct val="85000"/>
              </a:lnSpc>
              <a:spcBef>
                <a:spcPts val="300"/>
              </a:spcBef>
              <a:spcAft>
                <a:spcPts val="300"/>
              </a:spcAft>
              <a:buFont typeface="Wingdings" pitchFamily="2" charset="2"/>
              <a:buNone/>
              <a:tabLst/>
              <a:defRPr lang="en-US" sz="1400" kern="1200" baseline="0" dirty="0">
                <a:solidFill>
                  <a:schemeClr val="tx1"/>
                </a:solidFill>
                <a:latin typeface="Arial Nova Light" panose="020F0302020204030204" pitchFamily="34" charset="0"/>
                <a:ea typeface="+mn-ea"/>
                <a:cs typeface="Arial Nova Light" panose="020F0302020204030204" pitchFamily="34" charset="0"/>
              </a:defRPr>
            </a:lvl2pPr>
            <a:lvl3pPr marL="137160" indent="-137160" algn="l" defTabSz="914400" rtl="0" eaLnBrk="1" latinLnBrk="0" hangingPunct="1">
              <a:lnSpc>
                <a:spcPct val="100000"/>
              </a:lnSpc>
              <a:spcBef>
                <a:spcPts val="300"/>
              </a:spcBef>
              <a:spcAft>
                <a:spcPts val="300"/>
              </a:spcAft>
              <a:buFont typeface="Arial" panose="020B0604020202020204" pitchFamily="34" charset="0"/>
              <a:buChar char="•"/>
              <a:tabLst/>
              <a:defRPr lang="en-US" sz="1400" kern="1200" baseline="0" dirty="0">
                <a:solidFill>
                  <a:schemeClr val="tx1"/>
                </a:solidFill>
                <a:latin typeface="Arial Nova Light" panose="020F0302020204030204" pitchFamily="34" charset="0"/>
                <a:ea typeface="+mn-ea"/>
                <a:cs typeface="Arial Nova Light" panose="020F0302020204030204" pitchFamily="34" charset="0"/>
              </a:defRPr>
            </a:lvl3pPr>
            <a:lvl4pPr marL="320040" indent="-137160" algn="l" defTabSz="914400" rtl="0" eaLnBrk="1" latinLnBrk="0" hangingPunct="1">
              <a:lnSpc>
                <a:spcPct val="100000"/>
              </a:lnSpc>
              <a:spcBef>
                <a:spcPts val="300"/>
              </a:spcBef>
              <a:spcAft>
                <a:spcPts val="300"/>
              </a:spcAft>
              <a:buFont typeface="Courier New" panose="02070309020205020404" pitchFamily="49" charset="0"/>
              <a:buChar char="o"/>
              <a:tabLst/>
              <a:defRPr sz="1200" kern="1200" baseline="0">
                <a:solidFill>
                  <a:schemeClr val="tx1"/>
                </a:solidFill>
                <a:latin typeface="Arial Nova Light" panose="020B0304020202020204" pitchFamily="34" charset="0"/>
                <a:ea typeface="+mn-ea"/>
                <a:cs typeface="+mn-cs"/>
              </a:defRPr>
            </a:lvl4pPr>
            <a:lvl5pPr marL="502920" indent="-137160" algn="l" defTabSz="914400" rtl="0" eaLnBrk="1" latinLnBrk="0" hangingPunct="1">
              <a:lnSpc>
                <a:spcPct val="85000"/>
              </a:lnSpc>
              <a:spcBef>
                <a:spcPts val="300"/>
              </a:spcBef>
              <a:spcAft>
                <a:spcPts val="300"/>
              </a:spcAft>
              <a:buFont typeface="Courier New" panose="02070309020205020404" pitchFamily="49" charset="0"/>
              <a:buChar char="o"/>
              <a:tabLst/>
              <a:defRPr sz="1200" kern="1200">
                <a:solidFill>
                  <a:schemeClr val="tx1"/>
                </a:solidFill>
                <a:latin typeface="Arial Nova Light" panose="020B03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300"/>
              </a:spcBef>
              <a:spcAft>
                <a:spcPts val="300"/>
              </a:spcAft>
              <a:buClrTx/>
              <a:buSzTx/>
              <a:buFont typeface="Arial" panose="020B0604020202020204" pitchFamily="34" charset="0"/>
              <a:buNone/>
              <a:tabLst/>
              <a:defRPr/>
            </a:pPr>
            <a:endParaRPr kumimoji="0" lang="en-US" sz="2000" b="1" i="0" u="none" strike="noStrike" kern="1200" cap="none" spc="0" normalizeH="0" baseline="0" noProof="0">
              <a:ln>
                <a:noFill/>
              </a:ln>
              <a:solidFill>
                <a:srgbClr val="000000"/>
              </a:solidFill>
              <a:effectLst/>
              <a:uLnTx/>
              <a:uFillTx/>
              <a:latin typeface="Arial Nova" panose="020B0504020202020204" pitchFamily="34" charset="0"/>
              <a:ea typeface="+mn-ea"/>
              <a:cs typeface="Arial" panose="020B0604020202020204" pitchFamily="34" charset="0"/>
            </a:endParaRPr>
          </a:p>
        </p:txBody>
      </p:sp>
      <p:sp>
        <p:nvSpPr>
          <p:cNvPr id="6" name="Rectangle 5">
            <a:extLst>
              <a:ext uri="{FF2B5EF4-FFF2-40B4-BE49-F238E27FC236}">
                <a16:creationId xmlns:a16="http://schemas.microsoft.com/office/drawing/2014/main" id="{9F24B09E-3A24-2E99-1703-DC0F5E966665}"/>
              </a:ext>
            </a:extLst>
          </p:cNvPr>
          <p:cNvSpPr/>
          <p:nvPr userDrawn="1"/>
        </p:nvSpPr>
        <p:spPr>
          <a:xfrm>
            <a:off x="4290134" y="0"/>
            <a:ext cx="793303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Nova"/>
              <a:ea typeface="+mn-ea"/>
              <a:cs typeface="+mn-cs"/>
            </a:endParaRPr>
          </a:p>
        </p:txBody>
      </p:sp>
      <p:sp>
        <p:nvSpPr>
          <p:cNvPr id="29" name="Round Same Side Corner Rectangle 28">
            <a:extLst>
              <a:ext uri="{FF2B5EF4-FFF2-40B4-BE49-F238E27FC236}">
                <a16:creationId xmlns:a16="http://schemas.microsoft.com/office/drawing/2014/main" id="{9C60AC50-65CD-52A7-D21C-D0D8AC662885}"/>
              </a:ext>
            </a:extLst>
          </p:cNvPr>
          <p:cNvSpPr>
            <a:spLocks/>
          </p:cNvSpPr>
          <p:nvPr userDrawn="1"/>
        </p:nvSpPr>
        <p:spPr>
          <a:xfrm rot="16200000">
            <a:off x="7711440" y="-2689278"/>
            <a:ext cx="1371600" cy="7589520"/>
          </a:xfrm>
          <a:prstGeom prst="round2SameRect">
            <a:avLst>
              <a:gd name="adj1" fmla="val 50000"/>
              <a:gd name="adj2" fmla="val 0"/>
            </a:avLst>
          </a:prstGeom>
          <a:solidFill>
            <a:schemeClr val="bg1">
              <a:lumMod val="95000"/>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Nova"/>
              <a:ea typeface="+mn-ea"/>
              <a:cs typeface="+mn-cs"/>
            </a:endParaRPr>
          </a:p>
        </p:txBody>
      </p:sp>
      <p:cxnSp>
        <p:nvCxnSpPr>
          <p:cNvPr id="36" name="Straight Connector 35">
            <a:extLst>
              <a:ext uri="{FF2B5EF4-FFF2-40B4-BE49-F238E27FC236}">
                <a16:creationId xmlns:a16="http://schemas.microsoft.com/office/drawing/2014/main" id="{BE5F5CB6-BC10-C6C3-9936-E64E45D7D807}"/>
              </a:ext>
            </a:extLst>
          </p:cNvPr>
          <p:cNvCxnSpPr/>
          <p:nvPr userDrawn="1"/>
        </p:nvCxnSpPr>
        <p:spPr>
          <a:xfrm>
            <a:off x="457200" y="457202"/>
            <a:ext cx="914400"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
        <p:nvSpPr>
          <p:cNvPr id="37" name="Text Placeholder 8">
            <a:extLst>
              <a:ext uri="{FF2B5EF4-FFF2-40B4-BE49-F238E27FC236}">
                <a16:creationId xmlns:a16="http://schemas.microsoft.com/office/drawing/2014/main" id="{D64BD5C4-A039-7E57-AC3B-6176239C35C0}"/>
              </a:ext>
            </a:extLst>
          </p:cNvPr>
          <p:cNvSpPr>
            <a:spLocks noGrp="1"/>
          </p:cNvSpPr>
          <p:nvPr>
            <p:ph type="body" sz="quarter" idx="16" hasCustomPrompt="1"/>
          </p:nvPr>
        </p:nvSpPr>
        <p:spPr>
          <a:xfrm>
            <a:off x="457200" y="994146"/>
            <a:ext cx="3383280" cy="692497"/>
          </a:xfrm>
        </p:spPr>
        <p:txBody>
          <a:bodyPr>
            <a:spAutoFit/>
          </a:bodyPr>
          <a:lstStyle>
            <a:lvl1pPr marL="0" indent="0">
              <a:lnSpc>
                <a:spcPct val="100000"/>
              </a:lnSpc>
              <a:buNone/>
              <a:defRPr sz="1500" b="1">
                <a:solidFill>
                  <a:srgbClr val="000000"/>
                </a:solidFill>
                <a:latin typeface="+mn-lt"/>
              </a:defRPr>
            </a:lvl1pPr>
          </a:lstStyle>
          <a:p>
            <a:pPr lvl="0"/>
            <a:r>
              <a:rPr lang="en-US"/>
              <a:t>&lt;Type thank you message and move text block up or down according to headline length&gt;</a:t>
            </a:r>
          </a:p>
        </p:txBody>
      </p:sp>
      <p:sp>
        <p:nvSpPr>
          <p:cNvPr id="38" name="Title 6">
            <a:extLst>
              <a:ext uri="{FF2B5EF4-FFF2-40B4-BE49-F238E27FC236}">
                <a16:creationId xmlns:a16="http://schemas.microsoft.com/office/drawing/2014/main" id="{BFB2ED05-8B1B-D71A-2A08-7ADD22945474}"/>
              </a:ext>
            </a:extLst>
          </p:cNvPr>
          <p:cNvSpPr>
            <a:spLocks noGrp="1"/>
          </p:cNvSpPr>
          <p:nvPr>
            <p:ph type="title" hasCustomPrompt="1"/>
          </p:nvPr>
        </p:nvSpPr>
        <p:spPr>
          <a:xfrm>
            <a:off x="457200" y="457199"/>
            <a:ext cx="3383280" cy="477054"/>
          </a:xfrm>
        </p:spPr>
        <p:txBody>
          <a:bodyPr wrap="square" tIns="45720">
            <a:spAutoFit/>
          </a:bodyPr>
          <a:lstStyle>
            <a:lvl1pPr>
              <a:lnSpc>
                <a:spcPct val="100000"/>
              </a:lnSpc>
              <a:defRPr sz="2800" b="1" i="0">
                <a:solidFill>
                  <a:schemeClr val="accent1"/>
                </a:solidFill>
                <a:latin typeface="+mn-lt"/>
              </a:defRPr>
            </a:lvl1pPr>
          </a:lstStyle>
          <a:p>
            <a:r>
              <a:rPr lang="en-US"/>
              <a:t>&lt;Click to edit text&gt;</a:t>
            </a:r>
          </a:p>
        </p:txBody>
      </p:sp>
      <p:sp>
        <p:nvSpPr>
          <p:cNvPr id="46" name="Text Placeholder 44">
            <a:extLst>
              <a:ext uri="{FF2B5EF4-FFF2-40B4-BE49-F238E27FC236}">
                <a16:creationId xmlns:a16="http://schemas.microsoft.com/office/drawing/2014/main" id="{E0FDF72F-1639-1310-2783-E989DF3325CA}"/>
              </a:ext>
            </a:extLst>
          </p:cNvPr>
          <p:cNvSpPr>
            <a:spLocks noGrp="1"/>
          </p:cNvSpPr>
          <p:nvPr>
            <p:ph type="body" sz="quarter" idx="17" hasCustomPrompt="1"/>
          </p:nvPr>
        </p:nvSpPr>
        <p:spPr>
          <a:xfrm>
            <a:off x="6166438" y="701771"/>
            <a:ext cx="5548882" cy="246221"/>
          </a:xfrm>
        </p:spPr>
        <p:txBody>
          <a:bodyPr wrap="square">
            <a:spAutoFit/>
          </a:bodyPr>
          <a:lstStyle>
            <a:lvl1pPr>
              <a:defRPr sz="1600">
                <a:solidFill>
                  <a:schemeClr val="bg1"/>
                </a:solidFill>
              </a:defRPr>
            </a:lvl1pPr>
          </a:lstStyle>
          <a:p>
            <a:pPr lvl="0"/>
            <a:r>
              <a:rPr lang="en-US"/>
              <a:t>&lt;Name&gt;  </a:t>
            </a:r>
          </a:p>
        </p:txBody>
      </p:sp>
      <p:sp>
        <p:nvSpPr>
          <p:cNvPr id="49" name="Text Placeholder 44">
            <a:extLst>
              <a:ext uri="{FF2B5EF4-FFF2-40B4-BE49-F238E27FC236}">
                <a16:creationId xmlns:a16="http://schemas.microsoft.com/office/drawing/2014/main" id="{DB8412D4-02A3-3FC5-E37B-2AFEDFB7C44A}"/>
              </a:ext>
            </a:extLst>
          </p:cNvPr>
          <p:cNvSpPr>
            <a:spLocks noGrp="1"/>
          </p:cNvSpPr>
          <p:nvPr>
            <p:ph type="body" sz="quarter" idx="18" hasCustomPrompt="1"/>
          </p:nvPr>
        </p:nvSpPr>
        <p:spPr>
          <a:xfrm>
            <a:off x="6166438" y="974271"/>
            <a:ext cx="5535132" cy="169277"/>
          </a:xfrm>
        </p:spPr>
        <p:txBody>
          <a:bodyPr wrap="square">
            <a:spAutoFit/>
          </a:bodyPr>
          <a:lstStyle>
            <a:lvl1pPr>
              <a:defRPr sz="1100" b="0" i="1">
                <a:solidFill>
                  <a:schemeClr val="bg1"/>
                </a:solidFill>
                <a:latin typeface="+mj-lt"/>
              </a:defRPr>
            </a:lvl1pPr>
          </a:lstStyle>
          <a:p>
            <a:pPr lvl="0"/>
            <a:r>
              <a:rPr lang="en-US"/>
              <a:t>&lt;Title&gt;</a:t>
            </a:r>
          </a:p>
        </p:txBody>
      </p:sp>
      <p:sp>
        <p:nvSpPr>
          <p:cNvPr id="50" name="Text Placeholder 44">
            <a:extLst>
              <a:ext uri="{FF2B5EF4-FFF2-40B4-BE49-F238E27FC236}">
                <a16:creationId xmlns:a16="http://schemas.microsoft.com/office/drawing/2014/main" id="{9C4D5CFD-2210-9811-0690-6EC230B2EE71}"/>
              </a:ext>
            </a:extLst>
          </p:cNvPr>
          <p:cNvSpPr>
            <a:spLocks noGrp="1"/>
          </p:cNvSpPr>
          <p:nvPr>
            <p:ph type="body" sz="quarter" idx="19" hasCustomPrompt="1"/>
          </p:nvPr>
        </p:nvSpPr>
        <p:spPr>
          <a:xfrm>
            <a:off x="6166438" y="1296546"/>
            <a:ext cx="179363" cy="200055"/>
          </a:xfrm>
        </p:spPr>
        <p:txBody>
          <a:bodyPr wrap="square">
            <a:spAutoFit/>
          </a:bodyPr>
          <a:lstStyle>
            <a:lvl1pPr>
              <a:defRPr sz="1300">
                <a:solidFill>
                  <a:schemeClr val="bg1"/>
                </a:solidFill>
              </a:defRPr>
            </a:lvl1pPr>
          </a:lstStyle>
          <a:p>
            <a:pPr lvl="0"/>
            <a:r>
              <a:rPr lang="en-US"/>
              <a:t>P:  </a:t>
            </a:r>
          </a:p>
        </p:txBody>
      </p:sp>
      <p:sp>
        <p:nvSpPr>
          <p:cNvPr id="51" name="Text Placeholder 44">
            <a:extLst>
              <a:ext uri="{FF2B5EF4-FFF2-40B4-BE49-F238E27FC236}">
                <a16:creationId xmlns:a16="http://schemas.microsoft.com/office/drawing/2014/main" id="{CB9618D1-2C6E-7A99-37D1-63D7E9B1B754}"/>
              </a:ext>
            </a:extLst>
          </p:cNvPr>
          <p:cNvSpPr>
            <a:spLocks noGrp="1"/>
          </p:cNvSpPr>
          <p:nvPr>
            <p:ph type="body" sz="quarter" idx="20" hasCustomPrompt="1"/>
          </p:nvPr>
        </p:nvSpPr>
        <p:spPr>
          <a:xfrm>
            <a:off x="6380750" y="1296546"/>
            <a:ext cx="1642597" cy="200055"/>
          </a:xfrm>
        </p:spPr>
        <p:txBody>
          <a:bodyPr wrap="square">
            <a:spAutoFit/>
          </a:bodyPr>
          <a:lstStyle>
            <a:lvl1pPr>
              <a:defRPr sz="1300" b="0">
                <a:solidFill>
                  <a:schemeClr val="bg1"/>
                </a:solidFill>
              </a:defRPr>
            </a:lvl1pPr>
          </a:lstStyle>
          <a:p>
            <a:pPr lvl="0"/>
            <a:r>
              <a:rPr lang="en-US"/>
              <a:t>&lt;000-000-0000&gt;</a:t>
            </a:r>
          </a:p>
        </p:txBody>
      </p:sp>
      <p:sp>
        <p:nvSpPr>
          <p:cNvPr id="52" name="Text Placeholder 44">
            <a:extLst>
              <a:ext uri="{FF2B5EF4-FFF2-40B4-BE49-F238E27FC236}">
                <a16:creationId xmlns:a16="http://schemas.microsoft.com/office/drawing/2014/main" id="{59B7FDD2-9A25-DF5E-016E-84857B0F5C6C}"/>
              </a:ext>
            </a:extLst>
          </p:cNvPr>
          <p:cNvSpPr>
            <a:spLocks noGrp="1"/>
          </p:cNvSpPr>
          <p:nvPr>
            <p:ph type="body" sz="quarter" idx="21" hasCustomPrompt="1"/>
          </p:nvPr>
        </p:nvSpPr>
        <p:spPr>
          <a:xfrm>
            <a:off x="8095250" y="1296546"/>
            <a:ext cx="179363" cy="200055"/>
          </a:xfrm>
        </p:spPr>
        <p:txBody>
          <a:bodyPr wrap="square">
            <a:spAutoFit/>
          </a:bodyPr>
          <a:lstStyle>
            <a:lvl1pPr>
              <a:defRPr sz="1300">
                <a:solidFill>
                  <a:schemeClr val="bg1"/>
                </a:solidFill>
              </a:defRPr>
            </a:lvl1pPr>
          </a:lstStyle>
          <a:p>
            <a:pPr lvl="0"/>
            <a:r>
              <a:rPr lang="en-US"/>
              <a:t>E:  </a:t>
            </a:r>
          </a:p>
        </p:txBody>
      </p:sp>
      <p:sp>
        <p:nvSpPr>
          <p:cNvPr id="53" name="Text Placeholder 44">
            <a:extLst>
              <a:ext uri="{FF2B5EF4-FFF2-40B4-BE49-F238E27FC236}">
                <a16:creationId xmlns:a16="http://schemas.microsoft.com/office/drawing/2014/main" id="{FE563D61-C5C3-C4D2-95EF-FA8E7672B21A}"/>
              </a:ext>
            </a:extLst>
          </p:cNvPr>
          <p:cNvSpPr>
            <a:spLocks noGrp="1"/>
          </p:cNvSpPr>
          <p:nvPr>
            <p:ph type="body" sz="quarter" idx="22" hasCustomPrompt="1"/>
          </p:nvPr>
        </p:nvSpPr>
        <p:spPr>
          <a:xfrm>
            <a:off x="8309561" y="1296546"/>
            <a:ext cx="3398883" cy="200055"/>
          </a:xfrm>
        </p:spPr>
        <p:txBody>
          <a:bodyPr wrap="square">
            <a:spAutoFit/>
          </a:bodyPr>
          <a:lstStyle>
            <a:lvl1pPr>
              <a:defRPr sz="1300" b="0">
                <a:solidFill>
                  <a:schemeClr val="bg1"/>
                </a:solidFill>
              </a:defRPr>
            </a:lvl1pPr>
          </a:lstStyle>
          <a:p>
            <a:pPr lvl="0"/>
            <a:r>
              <a:rPr lang="en-US"/>
              <a:t>&lt;Email Address&gt;</a:t>
            </a:r>
          </a:p>
        </p:txBody>
      </p:sp>
      <p:sp>
        <p:nvSpPr>
          <p:cNvPr id="56" name="Picture Placeholder 54">
            <a:extLst>
              <a:ext uri="{FF2B5EF4-FFF2-40B4-BE49-F238E27FC236}">
                <a16:creationId xmlns:a16="http://schemas.microsoft.com/office/drawing/2014/main" id="{A0BCD529-29C7-73C0-5FD8-76E7B361D278}"/>
              </a:ext>
            </a:extLst>
          </p:cNvPr>
          <p:cNvSpPr>
            <a:spLocks noGrp="1" noChangeAspect="1"/>
          </p:cNvSpPr>
          <p:nvPr>
            <p:ph type="pic" sz="quarter" idx="23" hasCustomPrompt="1"/>
          </p:nvPr>
        </p:nvSpPr>
        <p:spPr>
          <a:xfrm>
            <a:off x="4700927" y="528648"/>
            <a:ext cx="1188720" cy="1188720"/>
          </a:xfrm>
          <a:prstGeom prst="ellipse">
            <a:avLst/>
          </a:prstGeom>
          <a:solidFill>
            <a:schemeClr val="bg1"/>
          </a:solidFill>
          <a:ln w="25400">
            <a:solidFill>
              <a:schemeClr val="accent1"/>
            </a:solidFill>
          </a:ln>
        </p:spPr>
        <p:txBody>
          <a:bodyPr anchor="ctr"/>
          <a:lstStyle>
            <a:lvl1pPr algn="ctr">
              <a:defRPr sz="1000"/>
            </a:lvl1pPr>
          </a:lstStyle>
          <a:p>
            <a:r>
              <a:rPr lang="en-US"/>
              <a:t>Click to add image</a:t>
            </a:r>
          </a:p>
        </p:txBody>
      </p:sp>
      <p:sp>
        <p:nvSpPr>
          <p:cNvPr id="86" name="Round Same Side Corner Rectangle 85">
            <a:extLst>
              <a:ext uri="{FF2B5EF4-FFF2-40B4-BE49-F238E27FC236}">
                <a16:creationId xmlns:a16="http://schemas.microsoft.com/office/drawing/2014/main" id="{FBD68322-8081-FB74-C617-DB6FED2639DD}"/>
              </a:ext>
            </a:extLst>
          </p:cNvPr>
          <p:cNvSpPr>
            <a:spLocks/>
          </p:cNvSpPr>
          <p:nvPr userDrawn="1"/>
        </p:nvSpPr>
        <p:spPr>
          <a:xfrm rot="16200000">
            <a:off x="7711440" y="422656"/>
            <a:ext cx="1371600" cy="7589520"/>
          </a:xfrm>
          <a:prstGeom prst="round2SameRect">
            <a:avLst>
              <a:gd name="adj1" fmla="val 50000"/>
              <a:gd name="adj2" fmla="val 0"/>
            </a:avLst>
          </a:prstGeom>
          <a:solidFill>
            <a:schemeClr val="bg1">
              <a:lumMod val="95000"/>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Nova"/>
              <a:ea typeface="+mn-ea"/>
              <a:cs typeface="+mn-cs"/>
            </a:endParaRPr>
          </a:p>
        </p:txBody>
      </p:sp>
      <p:sp>
        <p:nvSpPr>
          <p:cNvPr id="88" name="Text Placeholder 44">
            <a:extLst>
              <a:ext uri="{FF2B5EF4-FFF2-40B4-BE49-F238E27FC236}">
                <a16:creationId xmlns:a16="http://schemas.microsoft.com/office/drawing/2014/main" id="{7424045A-2505-1C34-F0BF-70BCA2C2E02A}"/>
              </a:ext>
            </a:extLst>
          </p:cNvPr>
          <p:cNvSpPr>
            <a:spLocks noGrp="1"/>
          </p:cNvSpPr>
          <p:nvPr>
            <p:ph type="body" sz="quarter" idx="24" hasCustomPrompt="1"/>
          </p:nvPr>
        </p:nvSpPr>
        <p:spPr>
          <a:xfrm>
            <a:off x="6166438" y="2230863"/>
            <a:ext cx="5548882" cy="246221"/>
          </a:xfrm>
        </p:spPr>
        <p:txBody>
          <a:bodyPr wrap="square">
            <a:spAutoFit/>
          </a:bodyPr>
          <a:lstStyle>
            <a:lvl1pPr>
              <a:defRPr sz="1600">
                <a:solidFill>
                  <a:schemeClr val="bg1"/>
                </a:solidFill>
              </a:defRPr>
            </a:lvl1pPr>
          </a:lstStyle>
          <a:p>
            <a:pPr lvl="0"/>
            <a:r>
              <a:rPr lang="en-US"/>
              <a:t>&lt;Name&gt;  </a:t>
            </a:r>
          </a:p>
        </p:txBody>
      </p:sp>
      <p:sp>
        <p:nvSpPr>
          <p:cNvPr id="89" name="Text Placeholder 44">
            <a:extLst>
              <a:ext uri="{FF2B5EF4-FFF2-40B4-BE49-F238E27FC236}">
                <a16:creationId xmlns:a16="http://schemas.microsoft.com/office/drawing/2014/main" id="{4302124C-F788-771A-5931-A33A8DEFFA61}"/>
              </a:ext>
            </a:extLst>
          </p:cNvPr>
          <p:cNvSpPr>
            <a:spLocks noGrp="1"/>
          </p:cNvSpPr>
          <p:nvPr>
            <p:ph type="body" sz="quarter" idx="25" hasCustomPrompt="1"/>
          </p:nvPr>
        </p:nvSpPr>
        <p:spPr>
          <a:xfrm>
            <a:off x="6166438" y="2503363"/>
            <a:ext cx="5535132" cy="169277"/>
          </a:xfrm>
        </p:spPr>
        <p:txBody>
          <a:bodyPr wrap="square">
            <a:spAutoFit/>
          </a:bodyPr>
          <a:lstStyle>
            <a:lvl1pPr>
              <a:defRPr sz="1100" b="0" i="1">
                <a:solidFill>
                  <a:schemeClr val="bg1"/>
                </a:solidFill>
                <a:latin typeface="+mj-lt"/>
              </a:defRPr>
            </a:lvl1pPr>
          </a:lstStyle>
          <a:p>
            <a:pPr lvl="0"/>
            <a:r>
              <a:rPr lang="en-US"/>
              <a:t>&lt;Title&gt;</a:t>
            </a:r>
          </a:p>
        </p:txBody>
      </p:sp>
      <p:sp>
        <p:nvSpPr>
          <p:cNvPr id="90" name="Text Placeholder 44">
            <a:extLst>
              <a:ext uri="{FF2B5EF4-FFF2-40B4-BE49-F238E27FC236}">
                <a16:creationId xmlns:a16="http://schemas.microsoft.com/office/drawing/2014/main" id="{DE4B8134-5E9A-8D44-BB52-ED45D8C4D6DD}"/>
              </a:ext>
            </a:extLst>
          </p:cNvPr>
          <p:cNvSpPr>
            <a:spLocks noGrp="1"/>
          </p:cNvSpPr>
          <p:nvPr>
            <p:ph type="body" sz="quarter" idx="26" hasCustomPrompt="1"/>
          </p:nvPr>
        </p:nvSpPr>
        <p:spPr>
          <a:xfrm>
            <a:off x="6166438" y="2825638"/>
            <a:ext cx="179363" cy="200055"/>
          </a:xfrm>
        </p:spPr>
        <p:txBody>
          <a:bodyPr wrap="square">
            <a:spAutoFit/>
          </a:bodyPr>
          <a:lstStyle>
            <a:lvl1pPr>
              <a:defRPr sz="1300">
                <a:solidFill>
                  <a:schemeClr val="bg1"/>
                </a:solidFill>
              </a:defRPr>
            </a:lvl1pPr>
          </a:lstStyle>
          <a:p>
            <a:pPr lvl="0"/>
            <a:r>
              <a:rPr lang="en-US"/>
              <a:t>P:  </a:t>
            </a:r>
          </a:p>
        </p:txBody>
      </p:sp>
      <p:sp>
        <p:nvSpPr>
          <p:cNvPr id="91" name="Text Placeholder 44">
            <a:extLst>
              <a:ext uri="{FF2B5EF4-FFF2-40B4-BE49-F238E27FC236}">
                <a16:creationId xmlns:a16="http://schemas.microsoft.com/office/drawing/2014/main" id="{ADA596F4-4460-FD83-47DE-522AA3744BB9}"/>
              </a:ext>
            </a:extLst>
          </p:cNvPr>
          <p:cNvSpPr>
            <a:spLocks noGrp="1"/>
          </p:cNvSpPr>
          <p:nvPr>
            <p:ph type="body" sz="quarter" idx="27" hasCustomPrompt="1"/>
          </p:nvPr>
        </p:nvSpPr>
        <p:spPr>
          <a:xfrm>
            <a:off x="6380750" y="2825638"/>
            <a:ext cx="1642597" cy="200055"/>
          </a:xfrm>
        </p:spPr>
        <p:txBody>
          <a:bodyPr wrap="square">
            <a:spAutoFit/>
          </a:bodyPr>
          <a:lstStyle>
            <a:lvl1pPr>
              <a:defRPr sz="1300" b="0">
                <a:solidFill>
                  <a:schemeClr val="bg1"/>
                </a:solidFill>
              </a:defRPr>
            </a:lvl1pPr>
          </a:lstStyle>
          <a:p>
            <a:pPr lvl="0"/>
            <a:r>
              <a:rPr lang="en-US"/>
              <a:t>&lt;000-000-0000&gt;</a:t>
            </a:r>
          </a:p>
        </p:txBody>
      </p:sp>
      <p:sp>
        <p:nvSpPr>
          <p:cNvPr id="92" name="Text Placeholder 44">
            <a:extLst>
              <a:ext uri="{FF2B5EF4-FFF2-40B4-BE49-F238E27FC236}">
                <a16:creationId xmlns:a16="http://schemas.microsoft.com/office/drawing/2014/main" id="{4A2E491C-75DC-F2C8-40C1-92E04AA74ADF}"/>
              </a:ext>
            </a:extLst>
          </p:cNvPr>
          <p:cNvSpPr>
            <a:spLocks noGrp="1"/>
          </p:cNvSpPr>
          <p:nvPr>
            <p:ph type="body" sz="quarter" idx="28" hasCustomPrompt="1"/>
          </p:nvPr>
        </p:nvSpPr>
        <p:spPr>
          <a:xfrm>
            <a:off x="8095250" y="2825638"/>
            <a:ext cx="179363" cy="200055"/>
          </a:xfrm>
        </p:spPr>
        <p:txBody>
          <a:bodyPr wrap="square">
            <a:spAutoFit/>
          </a:bodyPr>
          <a:lstStyle>
            <a:lvl1pPr>
              <a:defRPr sz="1300">
                <a:solidFill>
                  <a:schemeClr val="bg1"/>
                </a:solidFill>
              </a:defRPr>
            </a:lvl1pPr>
          </a:lstStyle>
          <a:p>
            <a:pPr lvl="0"/>
            <a:r>
              <a:rPr lang="en-US"/>
              <a:t>E:  </a:t>
            </a:r>
          </a:p>
        </p:txBody>
      </p:sp>
      <p:sp>
        <p:nvSpPr>
          <p:cNvPr id="93" name="Text Placeholder 44">
            <a:extLst>
              <a:ext uri="{FF2B5EF4-FFF2-40B4-BE49-F238E27FC236}">
                <a16:creationId xmlns:a16="http://schemas.microsoft.com/office/drawing/2014/main" id="{D0FC3676-89A0-C0D0-1035-357312901928}"/>
              </a:ext>
            </a:extLst>
          </p:cNvPr>
          <p:cNvSpPr>
            <a:spLocks noGrp="1"/>
          </p:cNvSpPr>
          <p:nvPr>
            <p:ph type="body" sz="quarter" idx="29" hasCustomPrompt="1"/>
          </p:nvPr>
        </p:nvSpPr>
        <p:spPr>
          <a:xfrm>
            <a:off x="8309561" y="2825638"/>
            <a:ext cx="3398883" cy="200055"/>
          </a:xfrm>
        </p:spPr>
        <p:txBody>
          <a:bodyPr wrap="square">
            <a:spAutoFit/>
          </a:bodyPr>
          <a:lstStyle>
            <a:lvl1pPr>
              <a:defRPr sz="1300" b="0">
                <a:solidFill>
                  <a:schemeClr val="bg1"/>
                </a:solidFill>
              </a:defRPr>
            </a:lvl1pPr>
          </a:lstStyle>
          <a:p>
            <a:pPr lvl="0"/>
            <a:r>
              <a:rPr lang="en-US"/>
              <a:t>&lt;Email Address&gt;</a:t>
            </a:r>
          </a:p>
        </p:txBody>
      </p:sp>
      <p:sp>
        <p:nvSpPr>
          <p:cNvPr id="94" name="Picture Placeholder 54">
            <a:extLst>
              <a:ext uri="{FF2B5EF4-FFF2-40B4-BE49-F238E27FC236}">
                <a16:creationId xmlns:a16="http://schemas.microsoft.com/office/drawing/2014/main" id="{00ACC791-29E1-DAD9-7EEE-BD2E3F14138A}"/>
              </a:ext>
            </a:extLst>
          </p:cNvPr>
          <p:cNvSpPr>
            <a:spLocks noGrp="1" noChangeAspect="1"/>
          </p:cNvSpPr>
          <p:nvPr>
            <p:ph type="pic" sz="quarter" idx="30" hasCustomPrompt="1"/>
          </p:nvPr>
        </p:nvSpPr>
        <p:spPr>
          <a:xfrm>
            <a:off x="4700927" y="2057740"/>
            <a:ext cx="1188720" cy="1188720"/>
          </a:xfrm>
          <a:prstGeom prst="ellipse">
            <a:avLst/>
          </a:prstGeom>
          <a:solidFill>
            <a:schemeClr val="bg1"/>
          </a:solidFill>
          <a:ln w="25400">
            <a:solidFill>
              <a:schemeClr val="accent1"/>
            </a:solidFill>
          </a:ln>
        </p:spPr>
        <p:txBody>
          <a:bodyPr anchor="ctr"/>
          <a:lstStyle>
            <a:lvl1pPr algn="ctr">
              <a:defRPr sz="1000"/>
            </a:lvl1pPr>
          </a:lstStyle>
          <a:p>
            <a:r>
              <a:rPr lang="en-US"/>
              <a:t>Click to add image</a:t>
            </a:r>
          </a:p>
        </p:txBody>
      </p:sp>
      <p:sp>
        <p:nvSpPr>
          <p:cNvPr id="95" name="Round Same Side Corner Rectangle 94">
            <a:extLst>
              <a:ext uri="{FF2B5EF4-FFF2-40B4-BE49-F238E27FC236}">
                <a16:creationId xmlns:a16="http://schemas.microsoft.com/office/drawing/2014/main" id="{FE12AB98-262A-B5C4-8D21-9829CD3C8FA1}"/>
              </a:ext>
            </a:extLst>
          </p:cNvPr>
          <p:cNvSpPr>
            <a:spLocks/>
          </p:cNvSpPr>
          <p:nvPr userDrawn="1"/>
        </p:nvSpPr>
        <p:spPr>
          <a:xfrm rot="16200000">
            <a:off x="7706889" y="-1128418"/>
            <a:ext cx="1371600" cy="7589520"/>
          </a:xfrm>
          <a:prstGeom prst="round2SameRect">
            <a:avLst>
              <a:gd name="adj1" fmla="val 50000"/>
              <a:gd name="adj2" fmla="val 0"/>
            </a:avLst>
          </a:prstGeom>
          <a:solidFill>
            <a:schemeClr val="bg1">
              <a:lumMod val="95000"/>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Nova"/>
              <a:ea typeface="+mn-ea"/>
              <a:cs typeface="+mn-cs"/>
            </a:endParaRPr>
          </a:p>
        </p:txBody>
      </p:sp>
      <p:sp>
        <p:nvSpPr>
          <p:cNvPr id="97" name="Text Placeholder 44">
            <a:extLst>
              <a:ext uri="{FF2B5EF4-FFF2-40B4-BE49-F238E27FC236}">
                <a16:creationId xmlns:a16="http://schemas.microsoft.com/office/drawing/2014/main" id="{C0D28161-5B16-EAD4-C118-2221DC04536D}"/>
              </a:ext>
            </a:extLst>
          </p:cNvPr>
          <p:cNvSpPr>
            <a:spLocks noGrp="1"/>
          </p:cNvSpPr>
          <p:nvPr>
            <p:ph type="body" sz="quarter" idx="31" hasCustomPrompt="1"/>
          </p:nvPr>
        </p:nvSpPr>
        <p:spPr>
          <a:xfrm>
            <a:off x="6166438" y="3759796"/>
            <a:ext cx="5548882" cy="246221"/>
          </a:xfrm>
        </p:spPr>
        <p:txBody>
          <a:bodyPr wrap="square">
            <a:spAutoFit/>
          </a:bodyPr>
          <a:lstStyle>
            <a:lvl1pPr>
              <a:defRPr sz="1600">
                <a:solidFill>
                  <a:schemeClr val="bg1"/>
                </a:solidFill>
              </a:defRPr>
            </a:lvl1pPr>
          </a:lstStyle>
          <a:p>
            <a:pPr lvl="0"/>
            <a:r>
              <a:rPr lang="en-US"/>
              <a:t>&lt;Name&gt;  </a:t>
            </a:r>
          </a:p>
        </p:txBody>
      </p:sp>
      <p:sp>
        <p:nvSpPr>
          <p:cNvPr id="98" name="Text Placeholder 44">
            <a:extLst>
              <a:ext uri="{FF2B5EF4-FFF2-40B4-BE49-F238E27FC236}">
                <a16:creationId xmlns:a16="http://schemas.microsoft.com/office/drawing/2014/main" id="{048D87C8-F8F9-F76A-20D0-BFA646A4B41B}"/>
              </a:ext>
            </a:extLst>
          </p:cNvPr>
          <p:cNvSpPr>
            <a:spLocks noGrp="1"/>
          </p:cNvSpPr>
          <p:nvPr>
            <p:ph type="body" sz="quarter" idx="32" hasCustomPrompt="1"/>
          </p:nvPr>
        </p:nvSpPr>
        <p:spPr>
          <a:xfrm>
            <a:off x="6288843" y="3760762"/>
            <a:ext cx="5535132" cy="169277"/>
          </a:xfrm>
        </p:spPr>
        <p:txBody>
          <a:bodyPr wrap="square">
            <a:spAutoFit/>
          </a:bodyPr>
          <a:lstStyle>
            <a:lvl1pPr>
              <a:defRPr sz="1100" b="0" i="1">
                <a:solidFill>
                  <a:schemeClr val="bg1"/>
                </a:solidFill>
                <a:latin typeface="+mj-lt"/>
              </a:defRPr>
            </a:lvl1pPr>
          </a:lstStyle>
          <a:p>
            <a:pPr lvl="0"/>
            <a:r>
              <a:rPr lang="en-US"/>
              <a:t>&lt;Title&gt;</a:t>
            </a:r>
          </a:p>
        </p:txBody>
      </p:sp>
      <p:sp>
        <p:nvSpPr>
          <p:cNvPr id="99" name="Text Placeholder 44">
            <a:extLst>
              <a:ext uri="{FF2B5EF4-FFF2-40B4-BE49-F238E27FC236}">
                <a16:creationId xmlns:a16="http://schemas.microsoft.com/office/drawing/2014/main" id="{09FF66CF-5D84-EACE-56F1-4A87C44E11E9}"/>
              </a:ext>
            </a:extLst>
          </p:cNvPr>
          <p:cNvSpPr>
            <a:spLocks noGrp="1"/>
          </p:cNvSpPr>
          <p:nvPr>
            <p:ph type="body" sz="quarter" idx="33" hasCustomPrompt="1"/>
          </p:nvPr>
        </p:nvSpPr>
        <p:spPr>
          <a:xfrm>
            <a:off x="6166438" y="4354571"/>
            <a:ext cx="179363" cy="200055"/>
          </a:xfrm>
        </p:spPr>
        <p:txBody>
          <a:bodyPr wrap="square">
            <a:spAutoFit/>
          </a:bodyPr>
          <a:lstStyle>
            <a:lvl1pPr>
              <a:defRPr sz="1300">
                <a:solidFill>
                  <a:schemeClr val="bg1"/>
                </a:solidFill>
              </a:defRPr>
            </a:lvl1pPr>
          </a:lstStyle>
          <a:p>
            <a:pPr lvl="0"/>
            <a:r>
              <a:rPr lang="en-US"/>
              <a:t>P:  </a:t>
            </a:r>
          </a:p>
        </p:txBody>
      </p:sp>
      <p:sp>
        <p:nvSpPr>
          <p:cNvPr id="100" name="Text Placeholder 44">
            <a:extLst>
              <a:ext uri="{FF2B5EF4-FFF2-40B4-BE49-F238E27FC236}">
                <a16:creationId xmlns:a16="http://schemas.microsoft.com/office/drawing/2014/main" id="{C775C2F0-C09C-C510-CF48-70AFDBA8440D}"/>
              </a:ext>
            </a:extLst>
          </p:cNvPr>
          <p:cNvSpPr>
            <a:spLocks noGrp="1"/>
          </p:cNvSpPr>
          <p:nvPr>
            <p:ph type="body" sz="quarter" idx="34" hasCustomPrompt="1"/>
          </p:nvPr>
        </p:nvSpPr>
        <p:spPr>
          <a:xfrm>
            <a:off x="6380750" y="4354571"/>
            <a:ext cx="1642597" cy="200055"/>
          </a:xfrm>
        </p:spPr>
        <p:txBody>
          <a:bodyPr wrap="square">
            <a:spAutoFit/>
          </a:bodyPr>
          <a:lstStyle>
            <a:lvl1pPr>
              <a:defRPr sz="1300" b="0">
                <a:solidFill>
                  <a:schemeClr val="bg1"/>
                </a:solidFill>
              </a:defRPr>
            </a:lvl1pPr>
          </a:lstStyle>
          <a:p>
            <a:pPr lvl="0"/>
            <a:r>
              <a:rPr lang="en-US"/>
              <a:t>&lt;000-000-0000&gt;</a:t>
            </a:r>
          </a:p>
        </p:txBody>
      </p:sp>
      <p:sp>
        <p:nvSpPr>
          <p:cNvPr id="101" name="Text Placeholder 44">
            <a:extLst>
              <a:ext uri="{FF2B5EF4-FFF2-40B4-BE49-F238E27FC236}">
                <a16:creationId xmlns:a16="http://schemas.microsoft.com/office/drawing/2014/main" id="{9F3569AE-A3DE-FDF8-0A02-3B29678A4DF2}"/>
              </a:ext>
            </a:extLst>
          </p:cNvPr>
          <p:cNvSpPr>
            <a:spLocks noGrp="1"/>
          </p:cNvSpPr>
          <p:nvPr>
            <p:ph type="body" sz="quarter" idx="35" hasCustomPrompt="1"/>
          </p:nvPr>
        </p:nvSpPr>
        <p:spPr>
          <a:xfrm>
            <a:off x="8095250" y="4354571"/>
            <a:ext cx="179363" cy="200055"/>
          </a:xfrm>
        </p:spPr>
        <p:txBody>
          <a:bodyPr wrap="square">
            <a:spAutoFit/>
          </a:bodyPr>
          <a:lstStyle>
            <a:lvl1pPr>
              <a:defRPr sz="1300">
                <a:solidFill>
                  <a:schemeClr val="bg1"/>
                </a:solidFill>
              </a:defRPr>
            </a:lvl1pPr>
          </a:lstStyle>
          <a:p>
            <a:pPr lvl="0"/>
            <a:r>
              <a:rPr lang="en-US"/>
              <a:t>E:  </a:t>
            </a:r>
          </a:p>
        </p:txBody>
      </p:sp>
      <p:sp>
        <p:nvSpPr>
          <p:cNvPr id="102" name="Text Placeholder 44">
            <a:extLst>
              <a:ext uri="{FF2B5EF4-FFF2-40B4-BE49-F238E27FC236}">
                <a16:creationId xmlns:a16="http://schemas.microsoft.com/office/drawing/2014/main" id="{FDBD7687-883E-8225-FC0A-BECCD34C8F47}"/>
              </a:ext>
            </a:extLst>
          </p:cNvPr>
          <p:cNvSpPr>
            <a:spLocks noGrp="1"/>
          </p:cNvSpPr>
          <p:nvPr>
            <p:ph type="body" sz="quarter" idx="36" hasCustomPrompt="1"/>
          </p:nvPr>
        </p:nvSpPr>
        <p:spPr>
          <a:xfrm>
            <a:off x="8309561" y="4354571"/>
            <a:ext cx="3398883" cy="200055"/>
          </a:xfrm>
        </p:spPr>
        <p:txBody>
          <a:bodyPr wrap="square">
            <a:spAutoFit/>
          </a:bodyPr>
          <a:lstStyle>
            <a:lvl1pPr>
              <a:defRPr sz="1300" b="0">
                <a:solidFill>
                  <a:schemeClr val="bg1"/>
                </a:solidFill>
              </a:defRPr>
            </a:lvl1pPr>
          </a:lstStyle>
          <a:p>
            <a:pPr lvl="0"/>
            <a:r>
              <a:rPr lang="en-US"/>
              <a:t>&lt;Email Address&gt;</a:t>
            </a:r>
          </a:p>
        </p:txBody>
      </p:sp>
      <p:sp>
        <p:nvSpPr>
          <p:cNvPr id="103" name="Picture Placeholder 54">
            <a:extLst>
              <a:ext uri="{FF2B5EF4-FFF2-40B4-BE49-F238E27FC236}">
                <a16:creationId xmlns:a16="http://schemas.microsoft.com/office/drawing/2014/main" id="{53718510-B6DD-5889-EF94-32CB6863C8DC}"/>
              </a:ext>
            </a:extLst>
          </p:cNvPr>
          <p:cNvSpPr>
            <a:spLocks noGrp="1" noChangeAspect="1"/>
          </p:cNvSpPr>
          <p:nvPr>
            <p:ph type="pic" sz="quarter" idx="37" hasCustomPrompt="1"/>
          </p:nvPr>
        </p:nvSpPr>
        <p:spPr>
          <a:xfrm>
            <a:off x="4700927" y="3586673"/>
            <a:ext cx="1188720" cy="1188720"/>
          </a:xfrm>
          <a:prstGeom prst="ellipse">
            <a:avLst/>
          </a:prstGeom>
          <a:solidFill>
            <a:schemeClr val="bg1"/>
          </a:solidFill>
          <a:ln w="25400">
            <a:solidFill>
              <a:schemeClr val="accent1"/>
            </a:solidFill>
          </a:ln>
        </p:spPr>
        <p:txBody>
          <a:bodyPr anchor="ctr"/>
          <a:lstStyle>
            <a:lvl1pPr algn="ctr">
              <a:defRPr sz="1000"/>
            </a:lvl1pPr>
          </a:lstStyle>
          <a:p>
            <a:r>
              <a:rPr lang="en-US"/>
              <a:t>Click to add image</a:t>
            </a:r>
          </a:p>
        </p:txBody>
      </p:sp>
      <p:sp>
        <p:nvSpPr>
          <p:cNvPr id="106" name="Text Placeholder 44">
            <a:extLst>
              <a:ext uri="{FF2B5EF4-FFF2-40B4-BE49-F238E27FC236}">
                <a16:creationId xmlns:a16="http://schemas.microsoft.com/office/drawing/2014/main" id="{1643F4EC-4D8E-E629-4DA3-42956495E861}"/>
              </a:ext>
            </a:extLst>
          </p:cNvPr>
          <p:cNvSpPr>
            <a:spLocks noGrp="1"/>
          </p:cNvSpPr>
          <p:nvPr>
            <p:ph type="body" sz="quarter" idx="38" hasCustomPrompt="1"/>
          </p:nvPr>
        </p:nvSpPr>
        <p:spPr>
          <a:xfrm>
            <a:off x="6166438" y="5288888"/>
            <a:ext cx="5548882" cy="246221"/>
          </a:xfrm>
        </p:spPr>
        <p:txBody>
          <a:bodyPr wrap="square">
            <a:spAutoFit/>
          </a:bodyPr>
          <a:lstStyle>
            <a:lvl1pPr>
              <a:defRPr sz="1600">
                <a:solidFill>
                  <a:schemeClr val="bg1"/>
                </a:solidFill>
              </a:defRPr>
            </a:lvl1pPr>
          </a:lstStyle>
          <a:p>
            <a:pPr lvl="0"/>
            <a:r>
              <a:rPr lang="en-US"/>
              <a:t>&lt;Name&gt;  </a:t>
            </a:r>
          </a:p>
        </p:txBody>
      </p:sp>
      <p:sp>
        <p:nvSpPr>
          <p:cNvPr id="107" name="Text Placeholder 44">
            <a:extLst>
              <a:ext uri="{FF2B5EF4-FFF2-40B4-BE49-F238E27FC236}">
                <a16:creationId xmlns:a16="http://schemas.microsoft.com/office/drawing/2014/main" id="{C570093D-1515-9DB9-6837-835097D126F6}"/>
              </a:ext>
            </a:extLst>
          </p:cNvPr>
          <p:cNvSpPr>
            <a:spLocks noGrp="1"/>
          </p:cNvSpPr>
          <p:nvPr>
            <p:ph type="body" sz="quarter" idx="39" hasCustomPrompt="1"/>
          </p:nvPr>
        </p:nvSpPr>
        <p:spPr>
          <a:xfrm>
            <a:off x="6166438" y="5561388"/>
            <a:ext cx="5535132" cy="169277"/>
          </a:xfrm>
        </p:spPr>
        <p:txBody>
          <a:bodyPr wrap="square">
            <a:spAutoFit/>
          </a:bodyPr>
          <a:lstStyle>
            <a:lvl1pPr>
              <a:defRPr sz="1100" b="0" i="1">
                <a:solidFill>
                  <a:schemeClr val="bg1"/>
                </a:solidFill>
                <a:latin typeface="+mj-lt"/>
              </a:defRPr>
            </a:lvl1pPr>
          </a:lstStyle>
          <a:p>
            <a:pPr lvl="0"/>
            <a:r>
              <a:rPr lang="en-US"/>
              <a:t>&lt;Title&gt;</a:t>
            </a:r>
          </a:p>
        </p:txBody>
      </p:sp>
      <p:sp>
        <p:nvSpPr>
          <p:cNvPr id="108" name="Text Placeholder 44">
            <a:extLst>
              <a:ext uri="{FF2B5EF4-FFF2-40B4-BE49-F238E27FC236}">
                <a16:creationId xmlns:a16="http://schemas.microsoft.com/office/drawing/2014/main" id="{11652A28-E65F-0D1E-7C8F-6DA56EA91701}"/>
              </a:ext>
            </a:extLst>
          </p:cNvPr>
          <p:cNvSpPr>
            <a:spLocks noGrp="1"/>
          </p:cNvSpPr>
          <p:nvPr>
            <p:ph type="body" sz="quarter" idx="40" hasCustomPrompt="1"/>
          </p:nvPr>
        </p:nvSpPr>
        <p:spPr>
          <a:xfrm>
            <a:off x="6166438" y="5883663"/>
            <a:ext cx="179363" cy="200055"/>
          </a:xfrm>
        </p:spPr>
        <p:txBody>
          <a:bodyPr wrap="square">
            <a:spAutoFit/>
          </a:bodyPr>
          <a:lstStyle>
            <a:lvl1pPr>
              <a:defRPr sz="1300">
                <a:solidFill>
                  <a:schemeClr val="bg1"/>
                </a:solidFill>
              </a:defRPr>
            </a:lvl1pPr>
          </a:lstStyle>
          <a:p>
            <a:pPr lvl="0"/>
            <a:r>
              <a:rPr lang="en-US"/>
              <a:t>P:  </a:t>
            </a:r>
          </a:p>
        </p:txBody>
      </p:sp>
      <p:sp>
        <p:nvSpPr>
          <p:cNvPr id="109" name="Text Placeholder 44">
            <a:extLst>
              <a:ext uri="{FF2B5EF4-FFF2-40B4-BE49-F238E27FC236}">
                <a16:creationId xmlns:a16="http://schemas.microsoft.com/office/drawing/2014/main" id="{B524EE2C-F3CE-1B5C-9967-AA8F52A36E24}"/>
              </a:ext>
            </a:extLst>
          </p:cNvPr>
          <p:cNvSpPr>
            <a:spLocks noGrp="1"/>
          </p:cNvSpPr>
          <p:nvPr>
            <p:ph type="body" sz="quarter" idx="41" hasCustomPrompt="1"/>
          </p:nvPr>
        </p:nvSpPr>
        <p:spPr>
          <a:xfrm>
            <a:off x="6380750" y="5883663"/>
            <a:ext cx="1642597" cy="200055"/>
          </a:xfrm>
        </p:spPr>
        <p:txBody>
          <a:bodyPr wrap="square">
            <a:spAutoFit/>
          </a:bodyPr>
          <a:lstStyle>
            <a:lvl1pPr>
              <a:defRPr sz="1300" b="0">
                <a:solidFill>
                  <a:schemeClr val="bg1"/>
                </a:solidFill>
              </a:defRPr>
            </a:lvl1pPr>
          </a:lstStyle>
          <a:p>
            <a:pPr lvl="0"/>
            <a:r>
              <a:rPr lang="en-US"/>
              <a:t>&lt;000-000-0000&gt;</a:t>
            </a:r>
          </a:p>
        </p:txBody>
      </p:sp>
      <p:sp>
        <p:nvSpPr>
          <p:cNvPr id="110" name="Text Placeholder 44">
            <a:extLst>
              <a:ext uri="{FF2B5EF4-FFF2-40B4-BE49-F238E27FC236}">
                <a16:creationId xmlns:a16="http://schemas.microsoft.com/office/drawing/2014/main" id="{F971B5D7-744C-9EA4-3D67-613F1D658A11}"/>
              </a:ext>
            </a:extLst>
          </p:cNvPr>
          <p:cNvSpPr>
            <a:spLocks noGrp="1"/>
          </p:cNvSpPr>
          <p:nvPr>
            <p:ph type="body" sz="quarter" idx="42" hasCustomPrompt="1"/>
          </p:nvPr>
        </p:nvSpPr>
        <p:spPr>
          <a:xfrm>
            <a:off x="8095250" y="5883663"/>
            <a:ext cx="179363" cy="200055"/>
          </a:xfrm>
        </p:spPr>
        <p:txBody>
          <a:bodyPr wrap="square">
            <a:spAutoFit/>
          </a:bodyPr>
          <a:lstStyle>
            <a:lvl1pPr>
              <a:defRPr sz="1300">
                <a:solidFill>
                  <a:schemeClr val="bg1"/>
                </a:solidFill>
              </a:defRPr>
            </a:lvl1pPr>
          </a:lstStyle>
          <a:p>
            <a:pPr lvl="0"/>
            <a:r>
              <a:rPr lang="en-US"/>
              <a:t>E:  </a:t>
            </a:r>
          </a:p>
        </p:txBody>
      </p:sp>
      <p:sp>
        <p:nvSpPr>
          <p:cNvPr id="111" name="Text Placeholder 44">
            <a:extLst>
              <a:ext uri="{FF2B5EF4-FFF2-40B4-BE49-F238E27FC236}">
                <a16:creationId xmlns:a16="http://schemas.microsoft.com/office/drawing/2014/main" id="{72DE24F9-FBEF-9857-3A54-414C17A3818F}"/>
              </a:ext>
            </a:extLst>
          </p:cNvPr>
          <p:cNvSpPr>
            <a:spLocks noGrp="1"/>
          </p:cNvSpPr>
          <p:nvPr>
            <p:ph type="body" sz="quarter" idx="43" hasCustomPrompt="1"/>
          </p:nvPr>
        </p:nvSpPr>
        <p:spPr>
          <a:xfrm>
            <a:off x="8309561" y="5883663"/>
            <a:ext cx="3398883" cy="200055"/>
          </a:xfrm>
        </p:spPr>
        <p:txBody>
          <a:bodyPr wrap="square">
            <a:spAutoFit/>
          </a:bodyPr>
          <a:lstStyle>
            <a:lvl1pPr>
              <a:defRPr sz="1300" b="0">
                <a:solidFill>
                  <a:schemeClr val="bg1"/>
                </a:solidFill>
              </a:defRPr>
            </a:lvl1pPr>
          </a:lstStyle>
          <a:p>
            <a:pPr lvl="0"/>
            <a:r>
              <a:rPr lang="en-US"/>
              <a:t>&lt;Email Address&gt;</a:t>
            </a:r>
          </a:p>
        </p:txBody>
      </p:sp>
      <p:sp>
        <p:nvSpPr>
          <p:cNvPr id="112" name="Picture Placeholder 54">
            <a:extLst>
              <a:ext uri="{FF2B5EF4-FFF2-40B4-BE49-F238E27FC236}">
                <a16:creationId xmlns:a16="http://schemas.microsoft.com/office/drawing/2014/main" id="{4B88A5B7-4FDD-54D7-7252-06ED887F2E82}"/>
              </a:ext>
            </a:extLst>
          </p:cNvPr>
          <p:cNvSpPr>
            <a:spLocks noGrp="1" noChangeAspect="1"/>
          </p:cNvSpPr>
          <p:nvPr>
            <p:ph type="pic" sz="quarter" idx="44" hasCustomPrompt="1"/>
          </p:nvPr>
        </p:nvSpPr>
        <p:spPr>
          <a:xfrm>
            <a:off x="4700927" y="5115765"/>
            <a:ext cx="1188720" cy="1188720"/>
          </a:xfrm>
          <a:prstGeom prst="ellipse">
            <a:avLst/>
          </a:prstGeom>
          <a:solidFill>
            <a:schemeClr val="bg1"/>
          </a:solidFill>
          <a:ln w="25400">
            <a:solidFill>
              <a:schemeClr val="accent1"/>
            </a:solidFill>
          </a:ln>
        </p:spPr>
        <p:txBody>
          <a:bodyPr anchor="ctr"/>
          <a:lstStyle>
            <a:lvl1pPr algn="ctr">
              <a:defRPr sz="1000"/>
            </a:lvl1pPr>
          </a:lstStyle>
          <a:p>
            <a:r>
              <a:rPr lang="en-US"/>
              <a:t>Click to add image</a:t>
            </a:r>
          </a:p>
        </p:txBody>
      </p:sp>
      <p:pic>
        <p:nvPicPr>
          <p:cNvPr id="2" name="Graphic 1">
            <a:extLst>
              <a:ext uri="{FF2B5EF4-FFF2-40B4-BE49-F238E27FC236}">
                <a16:creationId xmlns:a16="http://schemas.microsoft.com/office/drawing/2014/main" id="{5125696A-5B0B-F245-ADCF-AAB2F2FF0CC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48312" y="5948706"/>
            <a:ext cx="1036214" cy="452094"/>
          </a:xfrm>
          <a:prstGeom prst="rect">
            <a:avLst/>
          </a:prstGeom>
        </p:spPr>
      </p:pic>
      <p:sp>
        <p:nvSpPr>
          <p:cNvPr id="4" name="Round Same Side Corner Rectangle 85">
            <a:extLst>
              <a:ext uri="{FF2B5EF4-FFF2-40B4-BE49-F238E27FC236}">
                <a16:creationId xmlns:a16="http://schemas.microsoft.com/office/drawing/2014/main" id="{C22B6156-B017-0D30-C743-D8FD4B159CCB}"/>
              </a:ext>
            </a:extLst>
          </p:cNvPr>
          <p:cNvSpPr>
            <a:spLocks/>
          </p:cNvSpPr>
          <p:nvPr userDrawn="1"/>
        </p:nvSpPr>
        <p:spPr>
          <a:xfrm rot="16200000">
            <a:off x="7738062" y="1952341"/>
            <a:ext cx="1371600" cy="7589520"/>
          </a:xfrm>
          <a:prstGeom prst="round2SameRect">
            <a:avLst>
              <a:gd name="adj1" fmla="val 50000"/>
              <a:gd name="adj2" fmla="val 0"/>
            </a:avLst>
          </a:prstGeom>
          <a:solidFill>
            <a:schemeClr val="bg1">
              <a:lumMod val="95000"/>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Nova"/>
              <a:ea typeface="+mn-ea"/>
              <a:cs typeface="+mn-cs"/>
            </a:endParaRPr>
          </a:p>
        </p:txBody>
      </p:sp>
    </p:spTree>
    <p:extLst>
      <p:ext uri="{BB962C8B-B14F-4D97-AF65-F5344CB8AC3E}">
        <p14:creationId xmlns:p14="http://schemas.microsoft.com/office/powerpoint/2010/main" val="4342543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942873F-440B-FB09-A1DF-168CB3D6445A}"/>
              </a:ext>
            </a:extLst>
          </p:cNvPr>
          <p:cNvSpPr/>
          <p:nvPr userDrawn="1"/>
        </p:nvSpPr>
        <p:spPr>
          <a:xfrm>
            <a:off x="0" y="0"/>
            <a:ext cx="12192000" cy="6857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Nova"/>
              <a:ea typeface="+mn-ea"/>
              <a:cs typeface="+mn-cs"/>
            </a:endParaRPr>
          </a:p>
        </p:txBody>
      </p:sp>
      <p:pic>
        <p:nvPicPr>
          <p:cNvPr id="2" name="Graphic 1">
            <a:extLst>
              <a:ext uri="{FF2B5EF4-FFF2-40B4-BE49-F238E27FC236}">
                <a16:creationId xmlns:a16="http://schemas.microsoft.com/office/drawing/2014/main" id="{DA10C6E8-7D8F-559C-7452-5B944B1A688D}"/>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10762488" y="462306"/>
            <a:ext cx="1036214" cy="452093"/>
          </a:xfrm>
          <a:prstGeom prst="rect">
            <a:avLst/>
          </a:prstGeom>
        </p:spPr>
      </p:pic>
      <p:sp>
        <p:nvSpPr>
          <p:cNvPr id="62" name="Title 6">
            <a:extLst>
              <a:ext uri="{FF2B5EF4-FFF2-40B4-BE49-F238E27FC236}">
                <a16:creationId xmlns:a16="http://schemas.microsoft.com/office/drawing/2014/main" id="{3DC84296-3CE3-D763-2403-0709AD5B55A2}"/>
              </a:ext>
            </a:extLst>
          </p:cNvPr>
          <p:cNvSpPr>
            <a:spLocks noGrp="1"/>
          </p:cNvSpPr>
          <p:nvPr>
            <p:ph type="title" hasCustomPrompt="1"/>
          </p:nvPr>
        </p:nvSpPr>
        <p:spPr>
          <a:xfrm>
            <a:off x="456890" y="2378215"/>
            <a:ext cx="10121340" cy="846386"/>
          </a:xfrm>
        </p:spPr>
        <p:txBody>
          <a:bodyPr wrap="square" tIns="45720">
            <a:spAutoFit/>
          </a:bodyPr>
          <a:lstStyle>
            <a:lvl1pPr>
              <a:lnSpc>
                <a:spcPct val="100000"/>
              </a:lnSpc>
              <a:defRPr sz="5200" b="1" i="0">
                <a:solidFill>
                  <a:schemeClr val="bg1"/>
                </a:solidFill>
                <a:latin typeface="+mn-lt"/>
              </a:defRPr>
            </a:lvl1pPr>
          </a:lstStyle>
          <a:p>
            <a:r>
              <a:rPr lang="en-US"/>
              <a:t>Thank You!</a:t>
            </a:r>
          </a:p>
        </p:txBody>
      </p:sp>
      <p:sp>
        <p:nvSpPr>
          <p:cNvPr id="63" name="Text Placeholder 8">
            <a:extLst>
              <a:ext uri="{FF2B5EF4-FFF2-40B4-BE49-F238E27FC236}">
                <a16:creationId xmlns:a16="http://schemas.microsoft.com/office/drawing/2014/main" id="{B70CD1A5-9B52-559C-425E-5FBBFB16B684}"/>
              </a:ext>
            </a:extLst>
          </p:cNvPr>
          <p:cNvSpPr>
            <a:spLocks noGrp="1"/>
          </p:cNvSpPr>
          <p:nvPr>
            <p:ph type="body" sz="quarter" idx="16" hasCustomPrompt="1"/>
          </p:nvPr>
        </p:nvSpPr>
        <p:spPr>
          <a:xfrm>
            <a:off x="456889" y="3333839"/>
            <a:ext cx="10121339" cy="276999"/>
          </a:xfrm>
        </p:spPr>
        <p:txBody>
          <a:bodyPr>
            <a:spAutoFit/>
          </a:bodyPr>
          <a:lstStyle>
            <a:lvl1pPr marL="0" indent="0">
              <a:lnSpc>
                <a:spcPct val="100000"/>
              </a:lnSpc>
              <a:buNone/>
              <a:defRPr sz="1800" b="1">
                <a:solidFill>
                  <a:schemeClr val="bg1"/>
                </a:solidFill>
                <a:latin typeface="+mn-lt"/>
              </a:defRPr>
            </a:lvl1pPr>
          </a:lstStyle>
          <a:p>
            <a:pPr lvl="0"/>
            <a:r>
              <a:rPr lang="en-US"/>
              <a:t>Click to edit text</a:t>
            </a:r>
          </a:p>
        </p:txBody>
      </p:sp>
      <p:cxnSp>
        <p:nvCxnSpPr>
          <p:cNvPr id="64" name="Straight Connector 63">
            <a:extLst>
              <a:ext uri="{FF2B5EF4-FFF2-40B4-BE49-F238E27FC236}">
                <a16:creationId xmlns:a16="http://schemas.microsoft.com/office/drawing/2014/main" id="{38915503-E99D-2EED-B3DA-3E6CCB793C0D}"/>
              </a:ext>
            </a:extLst>
          </p:cNvPr>
          <p:cNvCxnSpPr/>
          <p:nvPr userDrawn="1"/>
        </p:nvCxnSpPr>
        <p:spPr>
          <a:xfrm>
            <a:off x="457199" y="2468158"/>
            <a:ext cx="914400"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347BE6D1-D705-8A69-F265-AEC8E9E83B8F}"/>
              </a:ext>
            </a:extLst>
          </p:cNvPr>
          <p:cNvSpPr/>
          <p:nvPr userDrawn="1"/>
        </p:nvSpPr>
        <p:spPr>
          <a:xfrm>
            <a:off x="1" y="6299614"/>
            <a:ext cx="11388220" cy="27432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Nova"/>
              <a:ea typeface="+mn-ea"/>
              <a:cs typeface="+mn-cs"/>
            </a:endParaRPr>
          </a:p>
        </p:txBody>
      </p:sp>
    </p:spTree>
    <p:extLst>
      <p:ext uri="{BB962C8B-B14F-4D97-AF65-F5344CB8AC3E}">
        <p14:creationId xmlns:p14="http://schemas.microsoft.com/office/powerpoint/2010/main" val="152283861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105774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21_total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7728751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_Agenda">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16609D0E-6103-50BC-2ECC-B94201E4D7DB}"/>
              </a:ext>
            </a:extLst>
          </p:cNvPr>
          <p:cNvSpPr/>
          <p:nvPr userDrawn="1"/>
        </p:nvSpPr>
        <p:spPr>
          <a:xfrm>
            <a:off x="4400120" y="1645920"/>
            <a:ext cx="7791880" cy="411480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Nova"/>
              <a:ea typeface="+mn-ea"/>
              <a:cs typeface="+mn-cs"/>
            </a:endParaRPr>
          </a:p>
        </p:txBody>
      </p:sp>
      <p:sp>
        <p:nvSpPr>
          <p:cNvPr id="25" name="Picture Placeholder 7">
            <a:extLst>
              <a:ext uri="{FF2B5EF4-FFF2-40B4-BE49-F238E27FC236}">
                <a16:creationId xmlns:a16="http://schemas.microsoft.com/office/drawing/2014/main" id="{2A2B82BA-41ED-00F3-E2D2-E6F637E05B02}"/>
              </a:ext>
            </a:extLst>
          </p:cNvPr>
          <p:cNvSpPr>
            <a:spLocks noGrp="1"/>
          </p:cNvSpPr>
          <p:nvPr>
            <p:ph type="pic" sz="quarter" idx="13"/>
          </p:nvPr>
        </p:nvSpPr>
        <p:spPr>
          <a:xfrm>
            <a:off x="0" y="1645920"/>
            <a:ext cx="4389120" cy="4114800"/>
          </a:xfrm>
          <a:solidFill>
            <a:schemeClr val="bg1">
              <a:lumMod val="85000"/>
            </a:schemeClr>
          </a:solidFill>
        </p:spPr>
        <p:txBody>
          <a:bodyPr lIns="274320" tIns="182880" rIns="0" anchor="ctr"/>
          <a:lstStyle>
            <a:lvl1pPr marL="0" indent="0" algn="ctr">
              <a:buNone/>
              <a:defRPr sz="1000">
                <a:solidFill>
                  <a:schemeClr val="bg1"/>
                </a:solidFill>
              </a:defRPr>
            </a:lvl1pPr>
          </a:lstStyle>
          <a:p>
            <a:r>
              <a:rPr lang="en-US"/>
              <a:t>Click icon to add picture</a:t>
            </a:r>
          </a:p>
        </p:txBody>
      </p:sp>
      <p:grpSp>
        <p:nvGrpSpPr>
          <p:cNvPr id="2" name="Group 1">
            <a:extLst>
              <a:ext uri="{FF2B5EF4-FFF2-40B4-BE49-F238E27FC236}">
                <a16:creationId xmlns:a16="http://schemas.microsoft.com/office/drawing/2014/main" id="{20C490DA-EB2E-2A05-FC9A-766DCDAEA76F}"/>
              </a:ext>
            </a:extLst>
          </p:cNvPr>
          <p:cNvGrpSpPr/>
          <p:nvPr userDrawn="1"/>
        </p:nvGrpSpPr>
        <p:grpSpPr>
          <a:xfrm>
            <a:off x="0" y="5987401"/>
            <a:ext cx="12191999" cy="706195"/>
            <a:chOff x="0" y="5990241"/>
            <a:chExt cx="12191999" cy="706195"/>
          </a:xfrm>
        </p:grpSpPr>
        <p:sp>
          <p:nvSpPr>
            <p:cNvPr id="3" name="Rectangle 2">
              <a:extLst>
                <a:ext uri="{FF2B5EF4-FFF2-40B4-BE49-F238E27FC236}">
                  <a16:creationId xmlns:a16="http://schemas.microsoft.com/office/drawing/2014/main" id="{D82BAD11-56CA-2657-5987-5D96DA7C6BC0}"/>
                </a:ext>
              </a:extLst>
            </p:cNvPr>
            <p:cNvSpPr/>
            <p:nvPr userDrawn="1"/>
          </p:nvSpPr>
          <p:spPr>
            <a:xfrm>
              <a:off x="0" y="6302453"/>
              <a:ext cx="12191999" cy="393983"/>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Nova"/>
                <a:ea typeface="+mn-ea"/>
                <a:cs typeface="+mn-cs"/>
              </a:endParaRPr>
            </a:p>
          </p:txBody>
        </p:sp>
        <p:pic>
          <p:nvPicPr>
            <p:cNvPr id="10" name="Picture 9">
              <a:extLst>
                <a:ext uri="{FF2B5EF4-FFF2-40B4-BE49-F238E27FC236}">
                  <a16:creationId xmlns:a16="http://schemas.microsoft.com/office/drawing/2014/main" id="{E91556EB-9B13-3039-FE38-399B2661D3A5}"/>
                </a:ext>
              </a:extLst>
            </p:cNvPr>
            <p:cNvPicPr>
              <a:picLocks noChangeAspect="1"/>
            </p:cNvPicPr>
            <p:nvPr userDrawn="1"/>
          </p:nvPicPr>
          <p:blipFill>
            <a:blip r:embed="rId2"/>
            <a:stretch>
              <a:fillRect/>
            </a:stretch>
          </p:blipFill>
          <p:spPr>
            <a:xfrm>
              <a:off x="11504450" y="5990241"/>
              <a:ext cx="102870" cy="45720"/>
            </a:xfrm>
            <a:prstGeom prst="rect">
              <a:avLst/>
            </a:prstGeom>
          </p:spPr>
        </p:pic>
      </p:grpSp>
      <p:cxnSp>
        <p:nvCxnSpPr>
          <p:cNvPr id="18" name="Straight Connector 17">
            <a:extLst>
              <a:ext uri="{FF2B5EF4-FFF2-40B4-BE49-F238E27FC236}">
                <a16:creationId xmlns:a16="http://schemas.microsoft.com/office/drawing/2014/main" id="{32292F38-9750-5D54-A841-63DA1F86D97D}"/>
              </a:ext>
            </a:extLst>
          </p:cNvPr>
          <p:cNvCxnSpPr>
            <a:cxnSpLocks/>
          </p:cNvCxnSpPr>
          <p:nvPr userDrawn="1"/>
        </p:nvCxnSpPr>
        <p:spPr>
          <a:xfrm>
            <a:off x="811183" y="6360926"/>
            <a:ext cx="0" cy="137160"/>
          </a:xfrm>
          <a:prstGeom prst="line">
            <a:avLst/>
          </a:prstGeom>
          <a:ln w="4445"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19" name="Slide Number Placeholder 3">
            <a:extLst>
              <a:ext uri="{FF2B5EF4-FFF2-40B4-BE49-F238E27FC236}">
                <a16:creationId xmlns:a16="http://schemas.microsoft.com/office/drawing/2014/main" id="{742C8CDE-EA11-5612-F486-3E55BD6147D6}"/>
              </a:ext>
            </a:extLst>
          </p:cNvPr>
          <p:cNvSpPr txBox="1">
            <a:spLocks/>
          </p:cNvSpPr>
          <p:nvPr userDrawn="1"/>
        </p:nvSpPr>
        <p:spPr>
          <a:xfrm>
            <a:off x="456889" y="6412772"/>
            <a:ext cx="365760" cy="137160"/>
          </a:xfrm>
          <a:prstGeom prst="rect">
            <a:avLst/>
          </a:prstGeom>
        </p:spPr>
        <p:txBody>
          <a:bodyPr lIns="0" tIns="0" rIns="91440" bIns="0" anchor="ctr">
            <a:noAutofit/>
          </a:bodyPr>
          <a:lstStyle>
            <a:defPPr>
              <a:defRPr lang="en-US"/>
            </a:defPPr>
            <a:lvl1pPr marL="0" algn="r" defTabSz="914400" rtl="0" eaLnBrk="1" latinLnBrk="0" hangingPunct="1">
              <a:defRPr sz="1000" kern="1200">
                <a:solidFill>
                  <a:schemeClr val="bg2">
                    <a:lumMod val="75000"/>
                    <a:alpha val="8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DBA1B0FB-D917-4C8C-928F-313BD683BF39}" type="slidenum">
              <a:rPr kumimoji="0" lang="en-US" sz="800" b="0" i="0" u="none" strike="noStrike" kern="1200" cap="none" spc="0" normalizeH="0" baseline="0" noProof="0" smtClean="0">
                <a:ln>
                  <a:noFill/>
                </a:ln>
                <a:solidFill>
                  <a:srgbClr val="FFFFFF"/>
                </a:solidFill>
                <a:effectLst/>
                <a:uLnTx/>
                <a:uFillTx/>
                <a:latin typeface="Arial Nova"/>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srgbClr val="FFFFFF"/>
              </a:solidFill>
              <a:effectLst/>
              <a:uLnTx/>
              <a:uFillTx/>
              <a:latin typeface="Arial Nova"/>
              <a:ea typeface="+mn-ea"/>
              <a:cs typeface="+mn-cs"/>
            </a:endParaRPr>
          </a:p>
        </p:txBody>
      </p:sp>
      <p:pic>
        <p:nvPicPr>
          <p:cNvPr id="12" name="Graphic 11">
            <a:extLst>
              <a:ext uri="{FF2B5EF4-FFF2-40B4-BE49-F238E27FC236}">
                <a16:creationId xmlns:a16="http://schemas.microsoft.com/office/drawing/2014/main" id="{625666E0-FA5F-BD9F-6458-264E03010E3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762488" y="462306"/>
            <a:ext cx="1036214" cy="452094"/>
          </a:xfrm>
          <a:prstGeom prst="rect">
            <a:avLst/>
          </a:prstGeom>
        </p:spPr>
      </p:pic>
      <p:sp>
        <p:nvSpPr>
          <p:cNvPr id="15" name="Title 6">
            <a:extLst>
              <a:ext uri="{FF2B5EF4-FFF2-40B4-BE49-F238E27FC236}">
                <a16:creationId xmlns:a16="http://schemas.microsoft.com/office/drawing/2014/main" id="{86454EDF-A0DD-7D72-4D28-39C42B7A821B}"/>
              </a:ext>
            </a:extLst>
          </p:cNvPr>
          <p:cNvSpPr>
            <a:spLocks noGrp="1"/>
          </p:cNvSpPr>
          <p:nvPr>
            <p:ph type="title" hasCustomPrompt="1"/>
          </p:nvPr>
        </p:nvSpPr>
        <p:spPr>
          <a:xfrm>
            <a:off x="456890" y="457200"/>
            <a:ext cx="10121340" cy="415498"/>
          </a:xfrm>
        </p:spPr>
        <p:txBody>
          <a:bodyPr wrap="square" tIns="45720">
            <a:spAutoFit/>
          </a:bodyPr>
          <a:lstStyle>
            <a:lvl1pPr>
              <a:lnSpc>
                <a:spcPct val="100000"/>
              </a:lnSpc>
              <a:defRPr sz="2400" b="1" i="0">
                <a:solidFill>
                  <a:schemeClr val="accent1"/>
                </a:solidFill>
                <a:latin typeface="+mn-lt"/>
              </a:defRPr>
            </a:lvl1pPr>
          </a:lstStyle>
          <a:p>
            <a:r>
              <a:rPr lang="en-US"/>
              <a:t>Click to edit master title style</a:t>
            </a:r>
          </a:p>
        </p:txBody>
      </p:sp>
      <p:sp>
        <p:nvSpPr>
          <p:cNvPr id="16" name="Text Placeholder 8">
            <a:extLst>
              <a:ext uri="{FF2B5EF4-FFF2-40B4-BE49-F238E27FC236}">
                <a16:creationId xmlns:a16="http://schemas.microsoft.com/office/drawing/2014/main" id="{02B20EC5-5D6E-E608-79AB-318E43976023}"/>
              </a:ext>
            </a:extLst>
          </p:cNvPr>
          <p:cNvSpPr>
            <a:spLocks noGrp="1"/>
          </p:cNvSpPr>
          <p:nvPr>
            <p:ph type="body" sz="quarter" idx="16" hasCustomPrompt="1"/>
          </p:nvPr>
        </p:nvSpPr>
        <p:spPr>
          <a:xfrm>
            <a:off x="456889" y="914400"/>
            <a:ext cx="10121339" cy="198370"/>
          </a:xfrm>
        </p:spPr>
        <p:txBody>
          <a:bodyPr/>
          <a:lstStyle>
            <a:lvl1pPr marL="0" indent="0">
              <a:lnSpc>
                <a:spcPct val="100000"/>
              </a:lnSpc>
              <a:buNone/>
              <a:defRPr sz="1500" b="1">
                <a:solidFill>
                  <a:srgbClr val="000000"/>
                </a:solidFill>
                <a:latin typeface="+mn-lt"/>
              </a:defRPr>
            </a:lvl1pPr>
          </a:lstStyle>
          <a:p>
            <a:pPr lvl="0"/>
            <a:r>
              <a:rPr lang="en-US"/>
              <a:t>Click to edit text</a:t>
            </a:r>
          </a:p>
        </p:txBody>
      </p:sp>
      <p:cxnSp>
        <p:nvCxnSpPr>
          <p:cNvPr id="20" name="Straight Connector 19">
            <a:extLst>
              <a:ext uri="{FF2B5EF4-FFF2-40B4-BE49-F238E27FC236}">
                <a16:creationId xmlns:a16="http://schemas.microsoft.com/office/drawing/2014/main" id="{F9F07E40-7380-8329-121E-5FE661FCFFF7}"/>
              </a:ext>
            </a:extLst>
          </p:cNvPr>
          <p:cNvCxnSpPr/>
          <p:nvPr userDrawn="1"/>
        </p:nvCxnSpPr>
        <p:spPr>
          <a:xfrm>
            <a:off x="457199" y="457202"/>
            <a:ext cx="914400"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1" name="Footer Placeholder 4">
            <a:extLst>
              <a:ext uri="{FF2B5EF4-FFF2-40B4-BE49-F238E27FC236}">
                <a16:creationId xmlns:a16="http://schemas.microsoft.com/office/drawing/2014/main" id="{980058C4-7659-3AAD-A84B-AC5FB71100D4}"/>
              </a:ext>
            </a:extLst>
          </p:cNvPr>
          <p:cNvSpPr>
            <a:spLocks noGrp="1"/>
          </p:cNvSpPr>
          <p:nvPr>
            <p:ph type="ftr" sz="quarter" idx="11"/>
          </p:nvPr>
        </p:nvSpPr>
        <p:spPr>
          <a:xfrm>
            <a:off x="456890" y="5775157"/>
            <a:ext cx="10835324" cy="439703"/>
          </a:xfrm>
          <a:prstGeom prst="rect">
            <a:avLst/>
          </a:prstGeom>
        </p:spPr>
        <p:txBody>
          <a:bodyPr lIns="0" bIns="0" anchor="b">
            <a:noAutofit/>
          </a:bodyPr>
          <a:lstStyle>
            <a:lvl1pPr marL="137160" indent="-137160" algn="l" defTabSz="914400" rtl="0" eaLnBrk="1" latinLnBrk="0" hangingPunct="1">
              <a:buFont typeface="+mj-lt"/>
              <a:buAutoNum type="arabicParenR"/>
              <a:defRPr lang="en-US" sz="700" kern="1200" smtClean="0">
                <a:solidFill>
                  <a:schemeClr val="tx1"/>
                </a:solidFill>
                <a:latin typeface="+mj-lt"/>
                <a:ea typeface="+mn-ea"/>
                <a:cs typeface="+mn-cs"/>
              </a:defRPr>
            </a:lvl1pPr>
          </a:lstStyle>
          <a:p>
            <a:pPr marL="137160" marR="0" lvl="0" indent="-137160" algn="l" defTabSz="914400" rtl="0" eaLnBrk="1" fontAlgn="auto" latinLnBrk="0" hangingPunct="1">
              <a:lnSpc>
                <a:spcPct val="100000"/>
              </a:lnSpc>
              <a:spcBef>
                <a:spcPts val="0"/>
              </a:spcBef>
              <a:spcAft>
                <a:spcPts val="0"/>
              </a:spcAft>
              <a:buClrTx/>
              <a:buSzTx/>
              <a:buFont typeface="+mj-lt"/>
              <a:buAutoNum type="arabicParenR"/>
              <a:tabLst/>
              <a:defRPr/>
            </a:pPr>
            <a:r>
              <a:rPr kumimoji="0" lang="en-US" sz="700" b="0" i="0" u="none" strike="noStrike" kern="1200" cap="none" spc="0" normalizeH="0" baseline="0" noProof="0">
                <a:ln>
                  <a:noFill/>
                </a:ln>
                <a:solidFill>
                  <a:srgbClr val="000000"/>
                </a:solidFill>
                <a:effectLst/>
                <a:uLnTx/>
                <a:uFillTx/>
                <a:latin typeface="Arial Nova Light"/>
                <a:ea typeface="+mn-ea"/>
                <a:cs typeface="+mn-cs"/>
              </a:rPr>
              <a:t>Sample Footer Text</a:t>
            </a:r>
          </a:p>
        </p:txBody>
      </p:sp>
      <p:sp>
        <p:nvSpPr>
          <p:cNvPr id="22" name="Content Placeholder 3">
            <a:extLst>
              <a:ext uri="{FF2B5EF4-FFF2-40B4-BE49-F238E27FC236}">
                <a16:creationId xmlns:a16="http://schemas.microsoft.com/office/drawing/2014/main" id="{A4AE86AC-E9B8-4758-7B63-0D170C9597BC}"/>
              </a:ext>
            </a:extLst>
          </p:cNvPr>
          <p:cNvSpPr>
            <a:spLocks noGrp="1"/>
          </p:cNvSpPr>
          <p:nvPr>
            <p:ph sz="half" idx="20" hasCustomPrompt="1"/>
          </p:nvPr>
        </p:nvSpPr>
        <p:spPr>
          <a:xfrm>
            <a:off x="4754880" y="2011680"/>
            <a:ext cx="6949440" cy="3749039"/>
          </a:xfrm>
        </p:spPr>
        <p:txBody>
          <a:bodyPr tIns="45720">
            <a:noAutofit/>
          </a:bodyPr>
          <a:lstStyle>
            <a:lvl1pPr>
              <a:defRPr lang="en-US" sz="1400" b="1" kern="1200" baseline="0" dirty="0">
                <a:solidFill>
                  <a:schemeClr val="tx1"/>
                </a:solidFill>
                <a:latin typeface="Arial Nova" panose="020B0504020202020204" pitchFamily="34" charset="0"/>
                <a:ea typeface="+mn-ea"/>
                <a:cs typeface="Arial" panose="020B0604020202020204" pitchFamily="34" charset="0"/>
              </a:defRPr>
            </a:lvl1pPr>
            <a:lvl2pPr>
              <a:defRPr lang="en-US" sz="1400" kern="1200" baseline="0" dirty="0">
                <a:solidFill>
                  <a:schemeClr val="tx1"/>
                </a:solidFill>
                <a:latin typeface="Arial Nova Light" panose="020F0302020204030204" pitchFamily="34" charset="0"/>
                <a:ea typeface="+mn-ea"/>
                <a:cs typeface="Arial Nova Light" panose="020F0302020204030204" pitchFamily="34" charset="0"/>
              </a:defRPr>
            </a:lvl2pPr>
            <a:lvl3pPr marL="137160" indent="-137160">
              <a:defRPr lang="en-US" sz="1400" kern="1200" baseline="0" dirty="0">
                <a:solidFill>
                  <a:schemeClr val="tx1"/>
                </a:solidFill>
                <a:latin typeface="Arial Nova Light" panose="020F0302020204030204" pitchFamily="34" charset="0"/>
                <a:ea typeface="+mn-ea"/>
                <a:cs typeface="Arial Nova Light" panose="020F0302020204030204" pitchFamily="34" charset="0"/>
              </a:defRPr>
            </a:lvl3pPr>
            <a:lvl4pPr marL="320040" indent="-137160">
              <a:defRPr lang="en-US" sz="1200" kern="1200" baseline="0" dirty="0">
                <a:solidFill>
                  <a:schemeClr val="tx1"/>
                </a:solidFill>
                <a:latin typeface="Arial Nova Light" panose="020B0304020202020204" pitchFamily="34" charset="0"/>
                <a:ea typeface="+mn-ea"/>
                <a:cs typeface="+mn-cs"/>
              </a:defRPr>
            </a:lvl4pPr>
            <a:lvl5pPr marL="502920" indent="-137160">
              <a:defRPr lang="en-US" sz="1200" kern="1200" dirty="0">
                <a:solidFill>
                  <a:schemeClr val="tx1"/>
                </a:solidFill>
                <a:latin typeface="Arial Nova Light" panose="020B0304020202020204" pitchFamily="34" charset="0"/>
                <a:ea typeface="+mn-ea"/>
                <a:cs typeface="+mn-cs"/>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5711133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_White Background">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50C14B49-B0E0-2EB9-0EEC-2A73B2255A0F}"/>
              </a:ext>
            </a:extLst>
          </p:cNvPr>
          <p:cNvSpPr/>
          <p:nvPr userDrawn="1"/>
        </p:nvSpPr>
        <p:spPr>
          <a:xfrm>
            <a:off x="0" y="6299613"/>
            <a:ext cx="12191999" cy="279557"/>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Nova"/>
              <a:ea typeface="+mn-ea"/>
              <a:cs typeface="+mn-cs"/>
            </a:endParaRPr>
          </a:p>
        </p:txBody>
      </p:sp>
      <p:cxnSp>
        <p:nvCxnSpPr>
          <p:cNvPr id="15" name="Straight Connector 14">
            <a:extLst>
              <a:ext uri="{FF2B5EF4-FFF2-40B4-BE49-F238E27FC236}">
                <a16:creationId xmlns:a16="http://schemas.microsoft.com/office/drawing/2014/main" id="{20AFE394-D2BA-933D-005D-89D0699E591C}"/>
              </a:ext>
            </a:extLst>
          </p:cNvPr>
          <p:cNvCxnSpPr>
            <a:cxnSpLocks/>
          </p:cNvCxnSpPr>
          <p:nvPr userDrawn="1"/>
        </p:nvCxnSpPr>
        <p:spPr>
          <a:xfrm>
            <a:off x="811183" y="6360926"/>
            <a:ext cx="0" cy="137160"/>
          </a:xfrm>
          <a:prstGeom prst="line">
            <a:avLst/>
          </a:prstGeom>
          <a:ln w="4445"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25" name="Slide Number Placeholder 3">
            <a:extLst>
              <a:ext uri="{FF2B5EF4-FFF2-40B4-BE49-F238E27FC236}">
                <a16:creationId xmlns:a16="http://schemas.microsoft.com/office/drawing/2014/main" id="{5CE225E3-9A63-108E-0F02-E1E36B9DC6BE}"/>
              </a:ext>
            </a:extLst>
          </p:cNvPr>
          <p:cNvSpPr txBox="1">
            <a:spLocks/>
          </p:cNvSpPr>
          <p:nvPr userDrawn="1"/>
        </p:nvSpPr>
        <p:spPr>
          <a:xfrm>
            <a:off x="456890" y="6360926"/>
            <a:ext cx="365760" cy="137160"/>
          </a:xfrm>
          <a:prstGeom prst="rect">
            <a:avLst/>
          </a:prstGeom>
        </p:spPr>
        <p:txBody>
          <a:bodyPr lIns="0" tIns="0" rIns="91440" bIns="0" anchor="ctr">
            <a:noAutofit/>
          </a:bodyPr>
          <a:lstStyle>
            <a:defPPr>
              <a:defRPr lang="en-US"/>
            </a:defPPr>
            <a:lvl1pPr marL="0" algn="r" defTabSz="914400" rtl="0" eaLnBrk="1" latinLnBrk="0" hangingPunct="1">
              <a:defRPr sz="1000" kern="1200">
                <a:solidFill>
                  <a:schemeClr val="bg2">
                    <a:lumMod val="75000"/>
                    <a:alpha val="8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DBA1B0FB-D917-4C8C-928F-313BD683BF39}" type="slidenum">
              <a:rPr kumimoji="0" lang="en-US" sz="800" b="0" i="0" u="none" strike="noStrike" kern="1200" cap="none" spc="0" normalizeH="0" baseline="0" noProof="0" smtClean="0">
                <a:ln>
                  <a:noFill/>
                </a:ln>
                <a:solidFill>
                  <a:srgbClr val="FFFFFF"/>
                </a:solidFill>
                <a:effectLst/>
                <a:uLnTx/>
                <a:uFillTx/>
                <a:latin typeface="Arial Nova"/>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srgbClr val="FFFFFF"/>
              </a:solidFill>
              <a:effectLst/>
              <a:uLnTx/>
              <a:uFillTx/>
              <a:latin typeface="Arial Nova"/>
              <a:ea typeface="+mn-ea"/>
              <a:cs typeface="+mn-cs"/>
            </a:endParaRPr>
          </a:p>
        </p:txBody>
      </p:sp>
      <p:pic>
        <p:nvPicPr>
          <p:cNvPr id="5" name="Graphic 4">
            <a:extLst>
              <a:ext uri="{FF2B5EF4-FFF2-40B4-BE49-F238E27FC236}">
                <a16:creationId xmlns:a16="http://schemas.microsoft.com/office/drawing/2014/main" id="{DFAF7FCB-F1B9-A8C9-BD01-F75C98AEF80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762488" y="462306"/>
            <a:ext cx="1036214" cy="452094"/>
          </a:xfrm>
          <a:prstGeom prst="rect">
            <a:avLst/>
          </a:prstGeom>
        </p:spPr>
      </p:pic>
      <p:sp>
        <p:nvSpPr>
          <p:cNvPr id="46" name="Title 6">
            <a:extLst>
              <a:ext uri="{FF2B5EF4-FFF2-40B4-BE49-F238E27FC236}">
                <a16:creationId xmlns:a16="http://schemas.microsoft.com/office/drawing/2014/main" id="{E63F00CF-45D8-A693-FE70-7ED5E7C49E13}"/>
              </a:ext>
            </a:extLst>
          </p:cNvPr>
          <p:cNvSpPr>
            <a:spLocks noGrp="1"/>
          </p:cNvSpPr>
          <p:nvPr>
            <p:ph type="title" hasCustomPrompt="1"/>
          </p:nvPr>
        </p:nvSpPr>
        <p:spPr>
          <a:xfrm>
            <a:off x="456890" y="457200"/>
            <a:ext cx="10121340" cy="415498"/>
          </a:xfrm>
        </p:spPr>
        <p:txBody>
          <a:bodyPr wrap="square" tIns="45720">
            <a:spAutoFit/>
          </a:bodyPr>
          <a:lstStyle>
            <a:lvl1pPr>
              <a:lnSpc>
                <a:spcPct val="100000"/>
              </a:lnSpc>
              <a:defRPr sz="2400" b="1" i="0">
                <a:solidFill>
                  <a:schemeClr val="accent1"/>
                </a:solidFill>
                <a:latin typeface="+mn-lt"/>
              </a:defRPr>
            </a:lvl1pPr>
          </a:lstStyle>
          <a:p>
            <a:r>
              <a:rPr lang="en-US"/>
              <a:t>Click to edit master title style</a:t>
            </a:r>
          </a:p>
        </p:txBody>
      </p:sp>
      <p:sp>
        <p:nvSpPr>
          <p:cNvPr id="47" name="Text Placeholder 8">
            <a:extLst>
              <a:ext uri="{FF2B5EF4-FFF2-40B4-BE49-F238E27FC236}">
                <a16:creationId xmlns:a16="http://schemas.microsoft.com/office/drawing/2014/main" id="{50D6CE4B-BAF2-A948-E763-010CF8E7C4D9}"/>
              </a:ext>
            </a:extLst>
          </p:cNvPr>
          <p:cNvSpPr>
            <a:spLocks noGrp="1"/>
          </p:cNvSpPr>
          <p:nvPr>
            <p:ph type="body" sz="quarter" idx="16" hasCustomPrompt="1"/>
          </p:nvPr>
        </p:nvSpPr>
        <p:spPr>
          <a:xfrm>
            <a:off x="456889" y="914400"/>
            <a:ext cx="10121339" cy="230832"/>
          </a:xfrm>
        </p:spPr>
        <p:txBody>
          <a:bodyPr>
            <a:spAutoFit/>
          </a:bodyPr>
          <a:lstStyle>
            <a:lvl1pPr marL="0" indent="0">
              <a:lnSpc>
                <a:spcPct val="100000"/>
              </a:lnSpc>
              <a:buNone/>
              <a:defRPr sz="1500" b="1">
                <a:solidFill>
                  <a:srgbClr val="000000"/>
                </a:solidFill>
                <a:latin typeface="+mn-lt"/>
              </a:defRPr>
            </a:lvl1pPr>
          </a:lstStyle>
          <a:p>
            <a:pPr lvl="0"/>
            <a:r>
              <a:rPr lang="en-US"/>
              <a:t>Click to edit text</a:t>
            </a:r>
          </a:p>
        </p:txBody>
      </p:sp>
      <p:cxnSp>
        <p:nvCxnSpPr>
          <p:cNvPr id="48" name="Straight Connector 47">
            <a:extLst>
              <a:ext uri="{FF2B5EF4-FFF2-40B4-BE49-F238E27FC236}">
                <a16:creationId xmlns:a16="http://schemas.microsoft.com/office/drawing/2014/main" id="{BA30DD96-A6F7-9BC1-287D-B2B902556742}"/>
              </a:ext>
            </a:extLst>
          </p:cNvPr>
          <p:cNvCxnSpPr/>
          <p:nvPr userDrawn="1"/>
        </p:nvCxnSpPr>
        <p:spPr>
          <a:xfrm>
            <a:off x="457199" y="457202"/>
            <a:ext cx="914400"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Footer Placeholder 4">
            <a:extLst>
              <a:ext uri="{FF2B5EF4-FFF2-40B4-BE49-F238E27FC236}">
                <a16:creationId xmlns:a16="http://schemas.microsoft.com/office/drawing/2014/main" id="{A21827B4-1116-2C7D-5A25-087870085BBF}"/>
              </a:ext>
            </a:extLst>
          </p:cNvPr>
          <p:cNvSpPr>
            <a:spLocks noGrp="1"/>
          </p:cNvSpPr>
          <p:nvPr>
            <p:ph type="ftr" sz="quarter" idx="11"/>
          </p:nvPr>
        </p:nvSpPr>
        <p:spPr>
          <a:xfrm>
            <a:off x="456890" y="5775157"/>
            <a:ext cx="10835324" cy="439703"/>
          </a:xfrm>
          <a:prstGeom prst="rect">
            <a:avLst/>
          </a:prstGeom>
        </p:spPr>
        <p:txBody>
          <a:bodyPr lIns="0" bIns="0" anchor="b">
            <a:noAutofit/>
          </a:bodyPr>
          <a:lstStyle>
            <a:lvl1pPr marL="137160" indent="-137160" algn="l" defTabSz="914400" rtl="0" eaLnBrk="1" latinLnBrk="0" hangingPunct="1">
              <a:buFont typeface="+mj-lt"/>
              <a:buAutoNum type="arabicParenR"/>
              <a:defRPr lang="en-US" sz="700" kern="1200" smtClean="0">
                <a:solidFill>
                  <a:schemeClr val="tx1"/>
                </a:solidFill>
                <a:latin typeface="+mj-lt"/>
                <a:ea typeface="+mn-ea"/>
                <a:cs typeface="+mn-cs"/>
              </a:defRPr>
            </a:lvl1pPr>
          </a:lstStyle>
          <a:p>
            <a:pPr marL="137160" marR="0" lvl="0" indent="-137160" algn="l" defTabSz="914400" rtl="0" eaLnBrk="1" fontAlgn="auto" latinLnBrk="0" hangingPunct="1">
              <a:lnSpc>
                <a:spcPct val="100000"/>
              </a:lnSpc>
              <a:spcBef>
                <a:spcPts val="0"/>
              </a:spcBef>
              <a:spcAft>
                <a:spcPts val="0"/>
              </a:spcAft>
              <a:buClrTx/>
              <a:buSzTx/>
              <a:buFont typeface="+mj-lt"/>
              <a:buAutoNum type="arabicParenR"/>
              <a:tabLst/>
              <a:defRPr/>
            </a:pPr>
            <a:r>
              <a:rPr kumimoji="0" lang="en-US" sz="700" b="0" i="0" u="none" strike="noStrike" kern="1200" cap="none" spc="0" normalizeH="0" baseline="0" noProof="0">
                <a:ln>
                  <a:noFill/>
                </a:ln>
                <a:solidFill>
                  <a:srgbClr val="000000"/>
                </a:solidFill>
                <a:effectLst/>
                <a:uLnTx/>
                <a:uFillTx/>
                <a:latin typeface="Arial Nova Light"/>
                <a:ea typeface="+mn-ea"/>
                <a:cs typeface="+mn-cs"/>
              </a:rPr>
              <a:t>Sample Footer Text</a:t>
            </a:r>
          </a:p>
        </p:txBody>
      </p:sp>
    </p:spTree>
    <p:extLst>
      <p:ext uri="{BB962C8B-B14F-4D97-AF65-F5344CB8AC3E}">
        <p14:creationId xmlns:p14="http://schemas.microsoft.com/office/powerpoint/2010/main" val="3259053163"/>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_Gray Backgroun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942873F-440B-FB09-A1DF-168CB3D6445A}"/>
              </a:ext>
            </a:extLst>
          </p:cNvPr>
          <p:cNvSpPr/>
          <p:nvPr userDrawn="1"/>
        </p:nvSpPr>
        <p:spPr>
          <a:xfrm>
            <a:off x="0" y="1645920"/>
            <a:ext cx="12192000" cy="484632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Nova"/>
              <a:ea typeface="+mn-ea"/>
              <a:cs typeface="+mn-cs"/>
            </a:endParaRPr>
          </a:p>
        </p:txBody>
      </p:sp>
      <p:sp>
        <p:nvSpPr>
          <p:cNvPr id="17" name="Rectangle 16">
            <a:extLst>
              <a:ext uri="{FF2B5EF4-FFF2-40B4-BE49-F238E27FC236}">
                <a16:creationId xmlns:a16="http://schemas.microsoft.com/office/drawing/2014/main" id="{7C11EA6A-4D59-9F05-3E45-28CFED044907}"/>
              </a:ext>
            </a:extLst>
          </p:cNvPr>
          <p:cNvSpPr/>
          <p:nvPr userDrawn="1"/>
        </p:nvSpPr>
        <p:spPr>
          <a:xfrm>
            <a:off x="0" y="6299614"/>
            <a:ext cx="12191999" cy="335362"/>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Nova"/>
              <a:ea typeface="+mn-ea"/>
              <a:cs typeface="+mn-cs"/>
            </a:endParaRPr>
          </a:p>
        </p:txBody>
      </p:sp>
      <p:cxnSp>
        <p:nvCxnSpPr>
          <p:cNvPr id="29" name="Straight Connector 28">
            <a:extLst>
              <a:ext uri="{FF2B5EF4-FFF2-40B4-BE49-F238E27FC236}">
                <a16:creationId xmlns:a16="http://schemas.microsoft.com/office/drawing/2014/main" id="{FB254486-B6F7-722B-D3A8-CCA568E036E7}"/>
              </a:ext>
            </a:extLst>
          </p:cNvPr>
          <p:cNvCxnSpPr>
            <a:cxnSpLocks/>
          </p:cNvCxnSpPr>
          <p:nvPr userDrawn="1"/>
        </p:nvCxnSpPr>
        <p:spPr>
          <a:xfrm>
            <a:off x="811183" y="6360926"/>
            <a:ext cx="0" cy="137160"/>
          </a:xfrm>
          <a:prstGeom prst="line">
            <a:avLst/>
          </a:prstGeom>
          <a:ln w="4445"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30" name="Slide Number Placeholder 3">
            <a:extLst>
              <a:ext uri="{FF2B5EF4-FFF2-40B4-BE49-F238E27FC236}">
                <a16:creationId xmlns:a16="http://schemas.microsoft.com/office/drawing/2014/main" id="{7A6F649E-07F6-4A35-F61D-C1349BB7A83D}"/>
              </a:ext>
            </a:extLst>
          </p:cNvPr>
          <p:cNvSpPr txBox="1">
            <a:spLocks/>
          </p:cNvSpPr>
          <p:nvPr userDrawn="1"/>
        </p:nvSpPr>
        <p:spPr>
          <a:xfrm>
            <a:off x="456890" y="6360926"/>
            <a:ext cx="365760" cy="137160"/>
          </a:xfrm>
          <a:prstGeom prst="rect">
            <a:avLst/>
          </a:prstGeom>
        </p:spPr>
        <p:txBody>
          <a:bodyPr lIns="0" tIns="0" rIns="91440" bIns="0" anchor="ctr">
            <a:noAutofit/>
          </a:bodyPr>
          <a:lstStyle>
            <a:defPPr>
              <a:defRPr lang="en-US"/>
            </a:defPPr>
            <a:lvl1pPr marL="0" algn="r" defTabSz="914400" rtl="0" eaLnBrk="1" latinLnBrk="0" hangingPunct="1">
              <a:defRPr sz="1000" kern="1200">
                <a:solidFill>
                  <a:schemeClr val="bg2">
                    <a:lumMod val="75000"/>
                    <a:alpha val="8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DBA1B0FB-D917-4C8C-928F-313BD683BF39}" type="slidenum">
              <a:rPr kumimoji="0" lang="en-US" sz="800" b="0" i="0" u="none" strike="noStrike" kern="1200" cap="none" spc="0" normalizeH="0" baseline="0" noProof="0" smtClean="0">
                <a:ln>
                  <a:noFill/>
                </a:ln>
                <a:solidFill>
                  <a:srgbClr val="FFFFFF"/>
                </a:solidFill>
                <a:effectLst/>
                <a:uLnTx/>
                <a:uFillTx/>
                <a:latin typeface="Arial Nova"/>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srgbClr val="FFFFFF"/>
              </a:solidFill>
              <a:effectLst/>
              <a:uLnTx/>
              <a:uFillTx/>
              <a:latin typeface="Arial Nova"/>
              <a:ea typeface="+mn-ea"/>
              <a:cs typeface="+mn-cs"/>
            </a:endParaRPr>
          </a:p>
        </p:txBody>
      </p:sp>
      <p:pic>
        <p:nvPicPr>
          <p:cNvPr id="2" name="Graphic 1">
            <a:extLst>
              <a:ext uri="{FF2B5EF4-FFF2-40B4-BE49-F238E27FC236}">
                <a16:creationId xmlns:a16="http://schemas.microsoft.com/office/drawing/2014/main" id="{DA10C6E8-7D8F-559C-7452-5B944B1A688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762488" y="462306"/>
            <a:ext cx="1036214" cy="452094"/>
          </a:xfrm>
          <a:prstGeom prst="rect">
            <a:avLst/>
          </a:prstGeom>
        </p:spPr>
      </p:pic>
      <p:cxnSp>
        <p:nvCxnSpPr>
          <p:cNvPr id="64" name="Straight Connector 63">
            <a:extLst>
              <a:ext uri="{FF2B5EF4-FFF2-40B4-BE49-F238E27FC236}">
                <a16:creationId xmlns:a16="http://schemas.microsoft.com/office/drawing/2014/main" id="{38915503-E99D-2EED-B3DA-3E6CCB793C0D}"/>
              </a:ext>
            </a:extLst>
          </p:cNvPr>
          <p:cNvCxnSpPr/>
          <p:nvPr userDrawn="1"/>
        </p:nvCxnSpPr>
        <p:spPr>
          <a:xfrm>
            <a:off x="457199" y="457202"/>
            <a:ext cx="914400"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
        <p:nvSpPr>
          <p:cNvPr id="3" name="Footer Placeholder 4">
            <a:extLst>
              <a:ext uri="{FF2B5EF4-FFF2-40B4-BE49-F238E27FC236}">
                <a16:creationId xmlns:a16="http://schemas.microsoft.com/office/drawing/2014/main" id="{F58F4282-5073-52CC-0397-8B68283F0CD0}"/>
              </a:ext>
            </a:extLst>
          </p:cNvPr>
          <p:cNvSpPr>
            <a:spLocks noGrp="1"/>
          </p:cNvSpPr>
          <p:nvPr>
            <p:ph type="ftr" sz="quarter" idx="11"/>
          </p:nvPr>
        </p:nvSpPr>
        <p:spPr>
          <a:xfrm>
            <a:off x="456890" y="5775157"/>
            <a:ext cx="10835324" cy="439703"/>
          </a:xfrm>
          <a:prstGeom prst="rect">
            <a:avLst/>
          </a:prstGeom>
        </p:spPr>
        <p:txBody>
          <a:bodyPr lIns="0" bIns="0" anchor="b">
            <a:noAutofit/>
          </a:bodyPr>
          <a:lstStyle>
            <a:lvl1pPr marL="137160" indent="-137160" algn="l" defTabSz="914400" rtl="0" eaLnBrk="1" latinLnBrk="0" hangingPunct="1">
              <a:buFont typeface="+mj-lt"/>
              <a:buAutoNum type="arabicParenR"/>
              <a:defRPr lang="en-US" sz="700" kern="1200" smtClean="0">
                <a:solidFill>
                  <a:schemeClr val="tx1"/>
                </a:solidFill>
                <a:latin typeface="+mj-lt"/>
                <a:ea typeface="+mn-ea"/>
                <a:cs typeface="+mn-cs"/>
              </a:defRPr>
            </a:lvl1pPr>
          </a:lstStyle>
          <a:p>
            <a:pPr marL="137160" marR="0" lvl="0" indent="-137160" algn="l" defTabSz="914400" rtl="0" eaLnBrk="1" fontAlgn="auto" latinLnBrk="0" hangingPunct="1">
              <a:lnSpc>
                <a:spcPct val="100000"/>
              </a:lnSpc>
              <a:spcBef>
                <a:spcPts val="0"/>
              </a:spcBef>
              <a:spcAft>
                <a:spcPts val="0"/>
              </a:spcAft>
              <a:buClrTx/>
              <a:buSzTx/>
              <a:buFont typeface="+mj-lt"/>
              <a:buAutoNum type="arabicParenR"/>
              <a:tabLst/>
              <a:defRPr/>
            </a:pPr>
            <a:r>
              <a:rPr kumimoji="0" lang="en-US" sz="700" b="0" i="0" u="none" strike="noStrike" kern="1200" cap="none" spc="0" normalizeH="0" baseline="0" noProof="0">
                <a:ln>
                  <a:noFill/>
                </a:ln>
                <a:solidFill>
                  <a:srgbClr val="000000"/>
                </a:solidFill>
                <a:effectLst/>
                <a:uLnTx/>
                <a:uFillTx/>
                <a:latin typeface="Arial Nova Light"/>
                <a:ea typeface="+mn-ea"/>
                <a:cs typeface="+mn-cs"/>
              </a:rPr>
              <a:t>Sample Footer Text</a:t>
            </a:r>
          </a:p>
        </p:txBody>
      </p:sp>
      <p:sp>
        <p:nvSpPr>
          <p:cNvPr id="5" name="Title 6">
            <a:extLst>
              <a:ext uri="{FF2B5EF4-FFF2-40B4-BE49-F238E27FC236}">
                <a16:creationId xmlns:a16="http://schemas.microsoft.com/office/drawing/2014/main" id="{F93F5D9C-C2AC-D9AD-889E-D7ABB49BCBEE}"/>
              </a:ext>
            </a:extLst>
          </p:cNvPr>
          <p:cNvSpPr>
            <a:spLocks noGrp="1"/>
          </p:cNvSpPr>
          <p:nvPr>
            <p:ph type="title" hasCustomPrompt="1"/>
          </p:nvPr>
        </p:nvSpPr>
        <p:spPr>
          <a:xfrm>
            <a:off x="456890" y="457200"/>
            <a:ext cx="10121340" cy="415498"/>
          </a:xfrm>
        </p:spPr>
        <p:txBody>
          <a:bodyPr wrap="square" tIns="45720">
            <a:spAutoFit/>
          </a:bodyPr>
          <a:lstStyle>
            <a:lvl1pPr>
              <a:lnSpc>
                <a:spcPct val="100000"/>
              </a:lnSpc>
              <a:defRPr sz="2400" b="1" i="0">
                <a:solidFill>
                  <a:schemeClr val="accent1"/>
                </a:solidFill>
                <a:latin typeface="+mn-lt"/>
              </a:defRPr>
            </a:lvl1pPr>
          </a:lstStyle>
          <a:p>
            <a:r>
              <a:rPr lang="en-US"/>
              <a:t>Click to edit master title style</a:t>
            </a:r>
          </a:p>
        </p:txBody>
      </p:sp>
      <p:sp>
        <p:nvSpPr>
          <p:cNvPr id="6" name="Text Placeholder 8">
            <a:extLst>
              <a:ext uri="{FF2B5EF4-FFF2-40B4-BE49-F238E27FC236}">
                <a16:creationId xmlns:a16="http://schemas.microsoft.com/office/drawing/2014/main" id="{2C61CB2E-A266-139A-5941-7D306BFD2133}"/>
              </a:ext>
            </a:extLst>
          </p:cNvPr>
          <p:cNvSpPr>
            <a:spLocks noGrp="1"/>
          </p:cNvSpPr>
          <p:nvPr>
            <p:ph type="body" sz="quarter" idx="16" hasCustomPrompt="1"/>
          </p:nvPr>
        </p:nvSpPr>
        <p:spPr>
          <a:xfrm>
            <a:off x="456889" y="914400"/>
            <a:ext cx="10121339" cy="230832"/>
          </a:xfrm>
        </p:spPr>
        <p:txBody>
          <a:bodyPr>
            <a:spAutoFit/>
          </a:bodyPr>
          <a:lstStyle>
            <a:lvl1pPr marL="0" indent="0">
              <a:lnSpc>
                <a:spcPct val="100000"/>
              </a:lnSpc>
              <a:buNone/>
              <a:defRPr sz="1500" b="1">
                <a:solidFill>
                  <a:srgbClr val="000000"/>
                </a:solidFill>
                <a:latin typeface="+mn-lt"/>
              </a:defRPr>
            </a:lvl1pPr>
          </a:lstStyle>
          <a:p>
            <a:pPr lvl="0"/>
            <a:r>
              <a:rPr lang="en-US"/>
              <a:t>Click to edit text</a:t>
            </a:r>
          </a:p>
        </p:txBody>
      </p:sp>
    </p:spTree>
    <p:extLst>
      <p:ext uri="{BB962C8B-B14F-4D97-AF65-F5344CB8AC3E}">
        <p14:creationId xmlns:p14="http://schemas.microsoft.com/office/powerpoint/2010/main" val="25226499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White Background">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DFAF7FCB-F1B9-A8C9-BD01-F75C98AEF80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762488" y="462306"/>
            <a:ext cx="1036214" cy="452094"/>
          </a:xfrm>
          <a:prstGeom prst="rect">
            <a:avLst/>
          </a:prstGeom>
        </p:spPr>
      </p:pic>
      <p:sp>
        <p:nvSpPr>
          <p:cNvPr id="46" name="Title 6">
            <a:extLst>
              <a:ext uri="{FF2B5EF4-FFF2-40B4-BE49-F238E27FC236}">
                <a16:creationId xmlns:a16="http://schemas.microsoft.com/office/drawing/2014/main" id="{E63F00CF-45D8-A693-FE70-7ED5E7C49E13}"/>
              </a:ext>
            </a:extLst>
          </p:cNvPr>
          <p:cNvSpPr>
            <a:spLocks noGrp="1"/>
          </p:cNvSpPr>
          <p:nvPr>
            <p:ph type="title" hasCustomPrompt="1"/>
          </p:nvPr>
        </p:nvSpPr>
        <p:spPr>
          <a:xfrm>
            <a:off x="456890" y="457200"/>
            <a:ext cx="10121340" cy="415498"/>
          </a:xfrm>
        </p:spPr>
        <p:txBody>
          <a:bodyPr wrap="square" tIns="45720">
            <a:spAutoFit/>
          </a:bodyPr>
          <a:lstStyle>
            <a:lvl1pPr>
              <a:lnSpc>
                <a:spcPct val="100000"/>
              </a:lnSpc>
              <a:defRPr sz="2400" b="1" i="0">
                <a:solidFill>
                  <a:schemeClr val="accent1"/>
                </a:solidFill>
                <a:latin typeface="+mn-lt"/>
              </a:defRPr>
            </a:lvl1pPr>
          </a:lstStyle>
          <a:p>
            <a:r>
              <a:rPr lang="en-US"/>
              <a:t>Click to edit master title style</a:t>
            </a:r>
          </a:p>
        </p:txBody>
      </p:sp>
      <p:sp>
        <p:nvSpPr>
          <p:cNvPr id="47" name="Text Placeholder 8">
            <a:extLst>
              <a:ext uri="{FF2B5EF4-FFF2-40B4-BE49-F238E27FC236}">
                <a16:creationId xmlns:a16="http://schemas.microsoft.com/office/drawing/2014/main" id="{50D6CE4B-BAF2-A948-E763-010CF8E7C4D9}"/>
              </a:ext>
            </a:extLst>
          </p:cNvPr>
          <p:cNvSpPr>
            <a:spLocks noGrp="1"/>
          </p:cNvSpPr>
          <p:nvPr>
            <p:ph type="body" sz="quarter" idx="16" hasCustomPrompt="1"/>
          </p:nvPr>
        </p:nvSpPr>
        <p:spPr>
          <a:xfrm>
            <a:off x="456889" y="914400"/>
            <a:ext cx="10121339" cy="230832"/>
          </a:xfrm>
        </p:spPr>
        <p:txBody>
          <a:bodyPr>
            <a:spAutoFit/>
          </a:bodyPr>
          <a:lstStyle>
            <a:lvl1pPr marL="0" indent="0">
              <a:lnSpc>
                <a:spcPct val="100000"/>
              </a:lnSpc>
              <a:buNone/>
              <a:defRPr sz="1500" b="1">
                <a:solidFill>
                  <a:srgbClr val="000000"/>
                </a:solidFill>
                <a:latin typeface="+mn-lt"/>
              </a:defRPr>
            </a:lvl1pPr>
          </a:lstStyle>
          <a:p>
            <a:pPr lvl="0"/>
            <a:r>
              <a:rPr lang="en-US"/>
              <a:t>Click to edit text</a:t>
            </a:r>
          </a:p>
        </p:txBody>
      </p:sp>
      <p:cxnSp>
        <p:nvCxnSpPr>
          <p:cNvPr id="48" name="Straight Connector 47">
            <a:extLst>
              <a:ext uri="{FF2B5EF4-FFF2-40B4-BE49-F238E27FC236}">
                <a16:creationId xmlns:a16="http://schemas.microsoft.com/office/drawing/2014/main" id="{BA30DD96-A6F7-9BC1-287D-B2B902556742}"/>
              </a:ext>
            </a:extLst>
          </p:cNvPr>
          <p:cNvCxnSpPr/>
          <p:nvPr userDrawn="1"/>
        </p:nvCxnSpPr>
        <p:spPr>
          <a:xfrm>
            <a:off x="457199" y="457202"/>
            <a:ext cx="914400"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Footer Placeholder 4">
            <a:extLst>
              <a:ext uri="{FF2B5EF4-FFF2-40B4-BE49-F238E27FC236}">
                <a16:creationId xmlns:a16="http://schemas.microsoft.com/office/drawing/2014/main" id="{A21827B4-1116-2C7D-5A25-087870085BBF}"/>
              </a:ext>
            </a:extLst>
          </p:cNvPr>
          <p:cNvSpPr>
            <a:spLocks noGrp="1"/>
          </p:cNvSpPr>
          <p:nvPr>
            <p:ph type="ftr" sz="quarter" idx="11"/>
          </p:nvPr>
        </p:nvSpPr>
        <p:spPr>
          <a:xfrm>
            <a:off x="456890" y="5775157"/>
            <a:ext cx="10835324" cy="439703"/>
          </a:xfrm>
          <a:prstGeom prst="rect">
            <a:avLst/>
          </a:prstGeom>
        </p:spPr>
        <p:txBody>
          <a:bodyPr lIns="0" bIns="0" anchor="b">
            <a:noAutofit/>
          </a:bodyPr>
          <a:lstStyle>
            <a:lvl1pPr marL="137160" indent="-137160" algn="l" defTabSz="914400" rtl="0" eaLnBrk="1" latinLnBrk="0" hangingPunct="1">
              <a:buFont typeface="+mj-lt"/>
              <a:buAutoNum type="arabicParenR"/>
              <a:defRPr lang="en-US" sz="700" kern="1200" smtClean="0">
                <a:solidFill>
                  <a:schemeClr val="tx1"/>
                </a:solidFill>
                <a:latin typeface="+mj-lt"/>
                <a:ea typeface="+mn-ea"/>
                <a:cs typeface="+mn-cs"/>
              </a:defRPr>
            </a:lvl1pPr>
          </a:lstStyle>
          <a:p>
            <a:r>
              <a:rPr lang="en-US"/>
              <a:t>Sample Footer Text</a:t>
            </a:r>
          </a:p>
        </p:txBody>
      </p:sp>
      <p:sp>
        <p:nvSpPr>
          <p:cNvPr id="8" name="Rectangle 7">
            <a:extLst>
              <a:ext uri="{FF2B5EF4-FFF2-40B4-BE49-F238E27FC236}">
                <a16:creationId xmlns:a16="http://schemas.microsoft.com/office/drawing/2014/main" id="{AB555984-BE5C-09C1-79B9-1A2474A43D27}"/>
              </a:ext>
            </a:extLst>
          </p:cNvPr>
          <p:cNvSpPr/>
          <p:nvPr userDrawn="1"/>
        </p:nvSpPr>
        <p:spPr>
          <a:xfrm>
            <a:off x="0" y="6299614"/>
            <a:ext cx="12191999" cy="260364"/>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a:extLst>
              <a:ext uri="{FF2B5EF4-FFF2-40B4-BE49-F238E27FC236}">
                <a16:creationId xmlns:a16="http://schemas.microsoft.com/office/drawing/2014/main" id="{236B66FE-2F7B-A482-2DED-5E6261774A24}"/>
              </a:ext>
            </a:extLst>
          </p:cNvPr>
          <p:cNvCxnSpPr>
            <a:cxnSpLocks/>
          </p:cNvCxnSpPr>
          <p:nvPr userDrawn="1"/>
        </p:nvCxnSpPr>
        <p:spPr>
          <a:xfrm>
            <a:off x="811183" y="6360926"/>
            <a:ext cx="0" cy="137160"/>
          </a:xfrm>
          <a:prstGeom prst="line">
            <a:avLst/>
          </a:prstGeom>
          <a:ln w="4445"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Slide Number Placeholder 3">
            <a:extLst>
              <a:ext uri="{FF2B5EF4-FFF2-40B4-BE49-F238E27FC236}">
                <a16:creationId xmlns:a16="http://schemas.microsoft.com/office/drawing/2014/main" id="{0093CFB0-A46D-6125-8161-26BD19F36444}"/>
              </a:ext>
            </a:extLst>
          </p:cNvPr>
          <p:cNvSpPr txBox="1">
            <a:spLocks/>
          </p:cNvSpPr>
          <p:nvPr userDrawn="1"/>
        </p:nvSpPr>
        <p:spPr>
          <a:xfrm>
            <a:off x="456890" y="6360926"/>
            <a:ext cx="365760" cy="137160"/>
          </a:xfrm>
          <a:prstGeom prst="rect">
            <a:avLst/>
          </a:prstGeom>
        </p:spPr>
        <p:txBody>
          <a:bodyPr lIns="0" tIns="0" rIns="91440" bIns="0" anchor="ctr">
            <a:noAutofit/>
          </a:bodyPr>
          <a:lstStyle>
            <a:defPPr>
              <a:defRPr lang="en-US"/>
            </a:defPPr>
            <a:lvl1pPr marL="0" algn="r" defTabSz="914400" rtl="0" eaLnBrk="1" latinLnBrk="0" hangingPunct="1">
              <a:defRPr sz="1000" kern="1200">
                <a:solidFill>
                  <a:schemeClr val="bg2">
                    <a:lumMod val="75000"/>
                    <a:alpha val="8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DBA1B0FB-D917-4C8C-928F-313BD683BF39}" type="slidenum">
              <a:rPr lang="en-US" sz="800" b="0" smtClean="0">
                <a:solidFill>
                  <a:schemeClr val="bg1"/>
                </a:solidFill>
                <a:latin typeface="+mn-lt"/>
              </a:rPr>
              <a:pPr algn="l"/>
              <a:t>‹#›</a:t>
            </a:fld>
            <a:endParaRPr lang="en-US" sz="800" b="0">
              <a:solidFill>
                <a:schemeClr val="bg1"/>
              </a:solidFill>
              <a:latin typeface="+mn-lt"/>
            </a:endParaRPr>
          </a:p>
        </p:txBody>
      </p:sp>
    </p:spTree>
    <p:extLst>
      <p:ext uri="{BB962C8B-B14F-4D97-AF65-F5344CB8AC3E}">
        <p14:creationId xmlns:p14="http://schemas.microsoft.com/office/powerpoint/2010/main" val="4025543783"/>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_Left Column Header">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3D664BC1-3790-FD2F-81BB-63B1ADB54EDD}"/>
              </a:ext>
            </a:extLst>
          </p:cNvPr>
          <p:cNvSpPr/>
          <p:nvPr userDrawn="1"/>
        </p:nvSpPr>
        <p:spPr>
          <a:xfrm>
            <a:off x="0" y="6299614"/>
            <a:ext cx="12191999" cy="260364"/>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Nova"/>
              <a:ea typeface="+mn-ea"/>
              <a:cs typeface="+mn-cs"/>
            </a:endParaRPr>
          </a:p>
        </p:txBody>
      </p:sp>
      <p:cxnSp>
        <p:nvCxnSpPr>
          <p:cNvPr id="11" name="Straight Connector 10">
            <a:extLst>
              <a:ext uri="{FF2B5EF4-FFF2-40B4-BE49-F238E27FC236}">
                <a16:creationId xmlns:a16="http://schemas.microsoft.com/office/drawing/2014/main" id="{6382E96A-C711-DF91-1374-356ACA10A8B7}"/>
              </a:ext>
            </a:extLst>
          </p:cNvPr>
          <p:cNvCxnSpPr>
            <a:cxnSpLocks/>
          </p:cNvCxnSpPr>
          <p:nvPr userDrawn="1"/>
        </p:nvCxnSpPr>
        <p:spPr>
          <a:xfrm>
            <a:off x="811183" y="6360926"/>
            <a:ext cx="0" cy="137160"/>
          </a:xfrm>
          <a:prstGeom prst="line">
            <a:avLst/>
          </a:prstGeom>
          <a:ln w="4445"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Slide Number Placeholder 3">
            <a:extLst>
              <a:ext uri="{FF2B5EF4-FFF2-40B4-BE49-F238E27FC236}">
                <a16:creationId xmlns:a16="http://schemas.microsoft.com/office/drawing/2014/main" id="{27F1EB64-2F2F-CA5E-9D06-EA27E85E741B}"/>
              </a:ext>
            </a:extLst>
          </p:cNvPr>
          <p:cNvSpPr txBox="1">
            <a:spLocks/>
          </p:cNvSpPr>
          <p:nvPr userDrawn="1"/>
        </p:nvSpPr>
        <p:spPr>
          <a:xfrm>
            <a:off x="456890" y="6360926"/>
            <a:ext cx="365760" cy="137160"/>
          </a:xfrm>
          <a:prstGeom prst="rect">
            <a:avLst/>
          </a:prstGeom>
        </p:spPr>
        <p:txBody>
          <a:bodyPr lIns="0" tIns="0" rIns="91440" bIns="0" anchor="ctr">
            <a:noAutofit/>
          </a:bodyPr>
          <a:lstStyle>
            <a:defPPr>
              <a:defRPr lang="en-US"/>
            </a:defPPr>
            <a:lvl1pPr marL="0" algn="r" defTabSz="914400" rtl="0" eaLnBrk="1" latinLnBrk="0" hangingPunct="1">
              <a:defRPr sz="1000" kern="1200">
                <a:solidFill>
                  <a:schemeClr val="bg2">
                    <a:lumMod val="75000"/>
                    <a:alpha val="8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DBA1B0FB-D917-4C8C-928F-313BD683BF39}" type="slidenum">
              <a:rPr kumimoji="0" lang="en-US" sz="800" b="0" i="0" u="none" strike="noStrike" kern="1200" cap="none" spc="0" normalizeH="0" baseline="0" noProof="0" smtClean="0">
                <a:ln>
                  <a:noFill/>
                </a:ln>
                <a:solidFill>
                  <a:srgbClr val="FFFFFF"/>
                </a:solidFill>
                <a:effectLst/>
                <a:uLnTx/>
                <a:uFillTx/>
                <a:latin typeface="Arial Nova"/>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srgbClr val="FFFFFF"/>
              </a:solidFill>
              <a:effectLst/>
              <a:uLnTx/>
              <a:uFillTx/>
              <a:latin typeface="Arial Nova"/>
              <a:ea typeface="+mn-ea"/>
              <a:cs typeface="+mn-cs"/>
            </a:endParaRPr>
          </a:p>
        </p:txBody>
      </p:sp>
      <p:pic>
        <p:nvPicPr>
          <p:cNvPr id="2" name="Graphic 1">
            <a:extLst>
              <a:ext uri="{FF2B5EF4-FFF2-40B4-BE49-F238E27FC236}">
                <a16:creationId xmlns:a16="http://schemas.microsoft.com/office/drawing/2014/main" id="{C11CEB81-F400-0FDB-AD67-AEE05FC07F1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762488" y="462306"/>
            <a:ext cx="1036214" cy="452094"/>
          </a:xfrm>
          <a:prstGeom prst="rect">
            <a:avLst/>
          </a:prstGeom>
        </p:spPr>
      </p:pic>
      <p:cxnSp>
        <p:nvCxnSpPr>
          <p:cNvPr id="44" name="Straight Connector 43">
            <a:extLst>
              <a:ext uri="{FF2B5EF4-FFF2-40B4-BE49-F238E27FC236}">
                <a16:creationId xmlns:a16="http://schemas.microsoft.com/office/drawing/2014/main" id="{7D947779-049D-2359-26FC-715B8D6C4566}"/>
              </a:ext>
            </a:extLst>
          </p:cNvPr>
          <p:cNvCxnSpPr/>
          <p:nvPr userDrawn="1"/>
        </p:nvCxnSpPr>
        <p:spPr>
          <a:xfrm>
            <a:off x="457200" y="457202"/>
            <a:ext cx="914400"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
        <p:nvSpPr>
          <p:cNvPr id="45" name="Text Placeholder 8">
            <a:extLst>
              <a:ext uri="{FF2B5EF4-FFF2-40B4-BE49-F238E27FC236}">
                <a16:creationId xmlns:a16="http://schemas.microsoft.com/office/drawing/2014/main" id="{97C9C752-288A-8274-7BB7-DE0DDE7C3700}"/>
              </a:ext>
            </a:extLst>
          </p:cNvPr>
          <p:cNvSpPr>
            <a:spLocks noGrp="1"/>
          </p:cNvSpPr>
          <p:nvPr>
            <p:ph type="body" sz="quarter" idx="16" hasCustomPrompt="1"/>
          </p:nvPr>
        </p:nvSpPr>
        <p:spPr>
          <a:xfrm>
            <a:off x="457200" y="1324155"/>
            <a:ext cx="2743200" cy="692497"/>
          </a:xfrm>
        </p:spPr>
        <p:txBody>
          <a:bodyPr>
            <a:spAutoFit/>
          </a:bodyPr>
          <a:lstStyle>
            <a:lvl1pPr marL="0" indent="0">
              <a:lnSpc>
                <a:spcPct val="100000"/>
              </a:lnSpc>
              <a:buNone/>
              <a:defRPr sz="1500" b="1">
                <a:solidFill>
                  <a:srgbClr val="000000"/>
                </a:solidFill>
                <a:latin typeface="+mn-lt"/>
              </a:defRPr>
            </a:lvl1pPr>
          </a:lstStyle>
          <a:p>
            <a:pPr lvl="0"/>
            <a:r>
              <a:rPr lang="en-US"/>
              <a:t>Click to edit text - move text box up or down as needed for headline</a:t>
            </a:r>
          </a:p>
        </p:txBody>
      </p:sp>
      <p:sp>
        <p:nvSpPr>
          <p:cNvPr id="46" name="Title 6">
            <a:extLst>
              <a:ext uri="{FF2B5EF4-FFF2-40B4-BE49-F238E27FC236}">
                <a16:creationId xmlns:a16="http://schemas.microsoft.com/office/drawing/2014/main" id="{53AFC839-49D5-ADD9-303B-715FB5F4CC48}"/>
              </a:ext>
            </a:extLst>
          </p:cNvPr>
          <p:cNvSpPr>
            <a:spLocks noGrp="1"/>
          </p:cNvSpPr>
          <p:nvPr>
            <p:ph type="title" hasCustomPrompt="1"/>
          </p:nvPr>
        </p:nvSpPr>
        <p:spPr>
          <a:xfrm>
            <a:off x="457200" y="457200"/>
            <a:ext cx="2743200" cy="784830"/>
          </a:xfrm>
        </p:spPr>
        <p:txBody>
          <a:bodyPr tIns="45720">
            <a:spAutoFit/>
          </a:bodyPr>
          <a:lstStyle>
            <a:lvl1pPr>
              <a:lnSpc>
                <a:spcPct val="100000"/>
              </a:lnSpc>
              <a:defRPr sz="2400" b="1" i="0">
                <a:solidFill>
                  <a:schemeClr val="accent1"/>
                </a:solidFill>
                <a:latin typeface="+mn-lt"/>
              </a:defRPr>
            </a:lvl1pPr>
          </a:lstStyle>
          <a:p>
            <a:r>
              <a:rPr lang="en-US"/>
              <a:t>Click to edit master title style</a:t>
            </a:r>
          </a:p>
        </p:txBody>
      </p:sp>
      <p:sp>
        <p:nvSpPr>
          <p:cNvPr id="3" name="Footer Placeholder 4">
            <a:extLst>
              <a:ext uri="{FF2B5EF4-FFF2-40B4-BE49-F238E27FC236}">
                <a16:creationId xmlns:a16="http://schemas.microsoft.com/office/drawing/2014/main" id="{4C725B0C-F6D9-84EA-FBD4-6D9EA1528108}"/>
              </a:ext>
            </a:extLst>
          </p:cNvPr>
          <p:cNvSpPr>
            <a:spLocks noGrp="1"/>
          </p:cNvSpPr>
          <p:nvPr>
            <p:ph type="ftr" sz="quarter" idx="11"/>
          </p:nvPr>
        </p:nvSpPr>
        <p:spPr>
          <a:xfrm>
            <a:off x="456890" y="5775157"/>
            <a:ext cx="10835324" cy="439703"/>
          </a:xfrm>
          <a:prstGeom prst="rect">
            <a:avLst/>
          </a:prstGeom>
        </p:spPr>
        <p:txBody>
          <a:bodyPr lIns="0" bIns="0" anchor="b">
            <a:noAutofit/>
          </a:bodyPr>
          <a:lstStyle>
            <a:lvl1pPr marL="137160" indent="-137160" algn="l" defTabSz="914400" rtl="0" eaLnBrk="1" latinLnBrk="0" hangingPunct="1">
              <a:buFont typeface="+mj-lt"/>
              <a:buAutoNum type="arabicParenR"/>
              <a:defRPr lang="en-US" sz="700" kern="1200" smtClean="0">
                <a:solidFill>
                  <a:schemeClr val="tx1"/>
                </a:solidFill>
                <a:latin typeface="+mj-lt"/>
                <a:ea typeface="+mn-ea"/>
                <a:cs typeface="+mn-cs"/>
              </a:defRPr>
            </a:lvl1pPr>
          </a:lstStyle>
          <a:p>
            <a:pPr marL="137160" marR="0" lvl="0" indent="-137160" algn="l" defTabSz="914400" rtl="0" eaLnBrk="1" fontAlgn="auto" latinLnBrk="0" hangingPunct="1">
              <a:lnSpc>
                <a:spcPct val="100000"/>
              </a:lnSpc>
              <a:spcBef>
                <a:spcPts val="0"/>
              </a:spcBef>
              <a:spcAft>
                <a:spcPts val="0"/>
              </a:spcAft>
              <a:buClrTx/>
              <a:buSzTx/>
              <a:buFont typeface="+mj-lt"/>
              <a:buAutoNum type="arabicParenR"/>
              <a:tabLst/>
              <a:defRPr/>
            </a:pPr>
            <a:r>
              <a:rPr kumimoji="0" lang="en-US" sz="700" b="0" i="0" u="none" strike="noStrike" kern="1200" cap="none" spc="0" normalizeH="0" baseline="0" noProof="0">
                <a:ln>
                  <a:noFill/>
                </a:ln>
                <a:solidFill>
                  <a:srgbClr val="000000"/>
                </a:solidFill>
                <a:effectLst/>
                <a:uLnTx/>
                <a:uFillTx/>
                <a:latin typeface="Arial Nova Light"/>
                <a:ea typeface="+mn-ea"/>
                <a:cs typeface="+mn-cs"/>
              </a:rPr>
              <a:t>Sample Footer Text</a:t>
            </a:r>
          </a:p>
        </p:txBody>
      </p:sp>
    </p:spTree>
    <p:extLst>
      <p:ext uri="{BB962C8B-B14F-4D97-AF65-F5344CB8AC3E}">
        <p14:creationId xmlns:p14="http://schemas.microsoft.com/office/powerpoint/2010/main" val="208055581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_Title">
    <p:bg>
      <p:bgPr>
        <a:solidFill>
          <a:schemeClr val="accent1"/>
        </a:solidFill>
        <a:effectLst/>
      </p:bgPr>
    </p:bg>
    <p:spTree>
      <p:nvGrpSpPr>
        <p:cNvPr id="1" name=""/>
        <p:cNvGrpSpPr/>
        <p:nvPr/>
      </p:nvGrpSpPr>
      <p:grpSpPr>
        <a:xfrm>
          <a:off x="0" y="0"/>
          <a:ext cx="0" cy="0"/>
          <a:chOff x="0" y="0"/>
          <a:chExt cx="0" cy="0"/>
        </a:xfrm>
      </p:grpSpPr>
      <p:sp>
        <p:nvSpPr>
          <p:cNvPr id="6" name="Picture Placeholder 7">
            <a:extLst>
              <a:ext uri="{FF2B5EF4-FFF2-40B4-BE49-F238E27FC236}">
                <a16:creationId xmlns:a16="http://schemas.microsoft.com/office/drawing/2014/main" id="{DEF10779-E1BE-F2ED-0130-5745759C92F6}"/>
              </a:ext>
            </a:extLst>
          </p:cNvPr>
          <p:cNvSpPr>
            <a:spLocks noGrp="1"/>
          </p:cNvSpPr>
          <p:nvPr>
            <p:ph type="pic" sz="quarter" idx="15"/>
          </p:nvPr>
        </p:nvSpPr>
        <p:spPr>
          <a:xfrm>
            <a:off x="-12260" y="0"/>
            <a:ext cx="7464621" cy="6858000"/>
          </a:xfrm>
          <a:solidFill>
            <a:schemeClr val="accent3">
              <a:lumMod val="60000"/>
              <a:lumOff val="40000"/>
            </a:schemeClr>
          </a:solidFill>
        </p:spPr>
        <p:txBody>
          <a:bodyPr lIns="274320" tIns="182880" rIns="0" anchor="ctr"/>
          <a:lstStyle>
            <a:lvl1pPr marL="0" indent="0" algn="ctr">
              <a:buNone/>
              <a:defRPr sz="1000">
                <a:solidFill>
                  <a:schemeClr val="bg1"/>
                </a:solidFill>
              </a:defRPr>
            </a:lvl1pPr>
          </a:lstStyle>
          <a:p>
            <a:r>
              <a:rPr lang="en-US"/>
              <a:t>Click icon to add picture</a:t>
            </a:r>
          </a:p>
        </p:txBody>
      </p:sp>
      <p:sp>
        <p:nvSpPr>
          <p:cNvPr id="20" name="Text Placeholder 12">
            <a:extLst>
              <a:ext uri="{FF2B5EF4-FFF2-40B4-BE49-F238E27FC236}">
                <a16:creationId xmlns:a16="http://schemas.microsoft.com/office/drawing/2014/main" id="{428011C1-212D-D2FF-62CE-A8127E6D2CD7}"/>
              </a:ext>
            </a:extLst>
          </p:cNvPr>
          <p:cNvSpPr>
            <a:spLocks noGrp="1"/>
          </p:cNvSpPr>
          <p:nvPr>
            <p:ph type="body" sz="quarter" idx="16" hasCustomPrompt="1"/>
          </p:nvPr>
        </p:nvSpPr>
        <p:spPr>
          <a:xfrm>
            <a:off x="7851860" y="5202021"/>
            <a:ext cx="3788001" cy="215444"/>
          </a:xfrm>
        </p:spPr>
        <p:txBody>
          <a:bodyPr wrap="square">
            <a:spAutoFit/>
          </a:bodyPr>
          <a:lstStyle>
            <a:lvl1pPr>
              <a:defRPr>
                <a:solidFill>
                  <a:schemeClr val="bg1"/>
                </a:solidFill>
                <a:latin typeface="+mn-lt"/>
              </a:defRPr>
            </a:lvl1pPr>
          </a:lstStyle>
          <a:p>
            <a:pPr lvl="0"/>
            <a:r>
              <a:rPr lang="en-US"/>
              <a:t>Click to add presenter name</a:t>
            </a:r>
          </a:p>
        </p:txBody>
      </p:sp>
      <p:sp>
        <p:nvSpPr>
          <p:cNvPr id="24" name="Text Placeholder 12">
            <a:extLst>
              <a:ext uri="{FF2B5EF4-FFF2-40B4-BE49-F238E27FC236}">
                <a16:creationId xmlns:a16="http://schemas.microsoft.com/office/drawing/2014/main" id="{E56EE9EF-3007-E62A-25E9-EEF415AF13B1}"/>
              </a:ext>
            </a:extLst>
          </p:cNvPr>
          <p:cNvSpPr>
            <a:spLocks noGrp="1"/>
          </p:cNvSpPr>
          <p:nvPr>
            <p:ph type="body" sz="quarter" idx="17" hasCustomPrompt="1"/>
          </p:nvPr>
        </p:nvSpPr>
        <p:spPr>
          <a:xfrm>
            <a:off x="7851860" y="5450113"/>
            <a:ext cx="3788001" cy="169277"/>
          </a:xfrm>
        </p:spPr>
        <p:txBody>
          <a:bodyPr wrap="square">
            <a:spAutoFit/>
          </a:bodyPr>
          <a:lstStyle>
            <a:lvl1pPr>
              <a:defRPr sz="1100" b="0" i="1">
                <a:solidFill>
                  <a:schemeClr val="bg1"/>
                </a:solidFill>
                <a:latin typeface="+mj-lt"/>
                <a:cs typeface="Arial Nova Light" panose="020F0302020204030204" pitchFamily="34" charset="0"/>
              </a:defRPr>
            </a:lvl1pPr>
          </a:lstStyle>
          <a:p>
            <a:pPr lvl="0"/>
            <a:r>
              <a:rPr lang="en-US"/>
              <a:t>Click to add presenter title</a:t>
            </a:r>
          </a:p>
        </p:txBody>
      </p:sp>
      <p:sp>
        <p:nvSpPr>
          <p:cNvPr id="25" name="Text Placeholder 12">
            <a:extLst>
              <a:ext uri="{FF2B5EF4-FFF2-40B4-BE49-F238E27FC236}">
                <a16:creationId xmlns:a16="http://schemas.microsoft.com/office/drawing/2014/main" id="{0ED87362-3E43-168A-9786-8F9532830979}"/>
              </a:ext>
            </a:extLst>
          </p:cNvPr>
          <p:cNvSpPr>
            <a:spLocks noGrp="1"/>
          </p:cNvSpPr>
          <p:nvPr>
            <p:ph type="body" sz="quarter" idx="18" hasCustomPrompt="1"/>
          </p:nvPr>
        </p:nvSpPr>
        <p:spPr>
          <a:xfrm>
            <a:off x="7851816" y="3491425"/>
            <a:ext cx="3788001" cy="153888"/>
          </a:xfrm>
        </p:spPr>
        <p:txBody>
          <a:bodyPr wrap="square">
            <a:spAutoFit/>
          </a:bodyPr>
          <a:lstStyle>
            <a:lvl1pPr>
              <a:defRPr sz="1000" b="0">
                <a:solidFill>
                  <a:schemeClr val="bg1"/>
                </a:solidFill>
                <a:latin typeface="+mn-lt"/>
              </a:defRPr>
            </a:lvl1pPr>
          </a:lstStyle>
          <a:p>
            <a:pPr lvl="0"/>
            <a:r>
              <a:rPr lang="en-US"/>
              <a:t>Click to add date</a:t>
            </a:r>
          </a:p>
        </p:txBody>
      </p:sp>
      <p:sp>
        <p:nvSpPr>
          <p:cNvPr id="31" name="Title 6">
            <a:extLst>
              <a:ext uri="{FF2B5EF4-FFF2-40B4-BE49-F238E27FC236}">
                <a16:creationId xmlns:a16="http://schemas.microsoft.com/office/drawing/2014/main" id="{8D185788-2562-A70A-4E2C-EA76DC22EB2B}"/>
              </a:ext>
            </a:extLst>
          </p:cNvPr>
          <p:cNvSpPr>
            <a:spLocks noGrp="1"/>
          </p:cNvSpPr>
          <p:nvPr>
            <p:ph type="title" hasCustomPrompt="1"/>
          </p:nvPr>
        </p:nvSpPr>
        <p:spPr>
          <a:xfrm>
            <a:off x="7851817" y="3901274"/>
            <a:ext cx="3788000" cy="976443"/>
          </a:xfrm>
        </p:spPr>
        <p:txBody>
          <a:bodyPr/>
          <a:lstStyle>
            <a:lvl1pPr>
              <a:lnSpc>
                <a:spcPct val="100000"/>
              </a:lnSpc>
              <a:defRPr sz="3000" b="1" i="0">
                <a:solidFill>
                  <a:schemeClr val="bg1"/>
                </a:solidFill>
                <a:latin typeface="+mn-lt"/>
              </a:defRPr>
            </a:lvl1pPr>
          </a:lstStyle>
          <a:p>
            <a:r>
              <a:rPr lang="en-US"/>
              <a:t>Click to edit master title style</a:t>
            </a:r>
          </a:p>
        </p:txBody>
      </p:sp>
      <p:sp>
        <p:nvSpPr>
          <p:cNvPr id="41" name="Text Placeholder 12">
            <a:extLst>
              <a:ext uri="{FF2B5EF4-FFF2-40B4-BE49-F238E27FC236}">
                <a16:creationId xmlns:a16="http://schemas.microsoft.com/office/drawing/2014/main" id="{E365075D-8A18-0048-9F5B-71E6AFBB9A62}"/>
              </a:ext>
            </a:extLst>
          </p:cNvPr>
          <p:cNvSpPr>
            <a:spLocks noGrp="1"/>
          </p:cNvSpPr>
          <p:nvPr>
            <p:ph type="body" sz="quarter" idx="20" hasCustomPrompt="1"/>
          </p:nvPr>
        </p:nvSpPr>
        <p:spPr>
          <a:xfrm>
            <a:off x="7851860" y="5844573"/>
            <a:ext cx="3788001" cy="215444"/>
          </a:xfrm>
        </p:spPr>
        <p:txBody>
          <a:bodyPr wrap="square">
            <a:spAutoFit/>
          </a:bodyPr>
          <a:lstStyle>
            <a:lvl1pPr>
              <a:defRPr>
                <a:solidFill>
                  <a:schemeClr val="bg1"/>
                </a:solidFill>
                <a:latin typeface="+mn-lt"/>
              </a:defRPr>
            </a:lvl1pPr>
          </a:lstStyle>
          <a:p>
            <a:pPr lvl="0"/>
            <a:r>
              <a:rPr lang="en-US"/>
              <a:t>Company</a:t>
            </a:r>
          </a:p>
        </p:txBody>
      </p:sp>
    </p:spTree>
    <p:extLst>
      <p:ext uri="{BB962C8B-B14F-4D97-AF65-F5344CB8AC3E}">
        <p14:creationId xmlns:p14="http://schemas.microsoft.com/office/powerpoint/2010/main" val="422901845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6_Section break">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F75B2FBE-0C5C-48AA-8D7F-9D5B7373CC9A}"/>
              </a:ext>
            </a:extLst>
          </p:cNvPr>
          <p:cNvSpPr>
            <a:spLocks noGrp="1"/>
          </p:cNvSpPr>
          <p:nvPr>
            <p:ph type="pic" sz="quarter" idx="13" hasCustomPrompt="1"/>
          </p:nvPr>
        </p:nvSpPr>
        <p:spPr>
          <a:xfrm>
            <a:off x="0" y="0"/>
            <a:ext cx="12192000" cy="6858000"/>
          </a:xfrm>
          <a:solidFill>
            <a:schemeClr val="bg1">
              <a:lumMod val="85000"/>
            </a:schemeClr>
          </a:solidFill>
        </p:spPr>
        <p:txBody>
          <a:bodyPr lIns="274320" tIns="182880" rIns="0"/>
          <a:lstStyle>
            <a:lvl1pPr marL="0" indent="0">
              <a:buNone/>
              <a:defRPr sz="1000">
                <a:solidFill>
                  <a:schemeClr val="bg1"/>
                </a:solidFill>
              </a:defRPr>
            </a:lvl1pPr>
          </a:lstStyle>
          <a:p>
            <a:r>
              <a:rPr lang="en-US"/>
              <a:t>Click icon to add picture then send to back</a:t>
            </a:r>
          </a:p>
        </p:txBody>
      </p:sp>
      <p:sp>
        <p:nvSpPr>
          <p:cNvPr id="6" name="Rectangle 5">
            <a:extLst>
              <a:ext uri="{FF2B5EF4-FFF2-40B4-BE49-F238E27FC236}">
                <a16:creationId xmlns:a16="http://schemas.microsoft.com/office/drawing/2014/main" id="{6E941CDD-2582-4FDC-88BB-3352720D895C}"/>
              </a:ext>
            </a:extLst>
          </p:cNvPr>
          <p:cNvSpPr/>
          <p:nvPr userDrawn="1"/>
        </p:nvSpPr>
        <p:spPr>
          <a:xfrm>
            <a:off x="-1" y="3721608"/>
            <a:ext cx="12191999" cy="3136392"/>
          </a:xfrm>
          <a:prstGeom prst="rect">
            <a:avLst/>
          </a:prstGeom>
          <a:gradFill>
            <a:gsLst>
              <a:gs pos="0">
                <a:schemeClr val="tx1">
                  <a:alpha val="0"/>
                </a:schemeClr>
              </a:gs>
              <a:gs pos="100000">
                <a:schemeClr val="tx1">
                  <a:alpha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itle 1">
            <a:extLst>
              <a:ext uri="{FF2B5EF4-FFF2-40B4-BE49-F238E27FC236}">
                <a16:creationId xmlns:a16="http://schemas.microsoft.com/office/drawing/2014/main" id="{9EE1EC56-ED50-A94F-3914-6A9EE898CA94}"/>
              </a:ext>
            </a:extLst>
          </p:cNvPr>
          <p:cNvSpPr>
            <a:spLocks noGrp="1"/>
          </p:cNvSpPr>
          <p:nvPr>
            <p:ph type="ctrTitle" hasCustomPrompt="1"/>
          </p:nvPr>
        </p:nvSpPr>
        <p:spPr>
          <a:xfrm>
            <a:off x="546628" y="5486400"/>
            <a:ext cx="7886172" cy="428982"/>
          </a:xfrm>
        </p:spPr>
        <p:txBody>
          <a:bodyPr anchor="b" anchorCtr="0">
            <a:noAutofit/>
          </a:bodyPr>
          <a:lstStyle>
            <a:lvl1pPr>
              <a:defRPr lang="en-US" sz="3000" b="1" kern="1200" dirty="0">
                <a:solidFill>
                  <a:schemeClr val="bg1"/>
                </a:solidFill>
                <a:effectLst>
                  <a:glow rad="254000">
                    <a:srgbClr val="000000">
                      <a:alpha val="15000"/>
                    </a:srgbClr>
                  </a:glow>
                </a:effectLst>
                <a:latin typeface="+mn-lt"/>
                <a:ea typeface="+mj-ea"/>
                <a:cs typeface="Arial" panose="020B0604020202020204" pitchFamily="34" charset="0"/>
              </a:defRPr>
            </a:lvl1pPr>
          </a:lstStyle>
          <a:p>
            <a:r>
              <a:rPr lang="en-US"/>
              <a:t>Click to edit master title style</a:t>
            </a:r>
          </a:p>
        </p:txBody>
      </p:sp>
      <p:sp>
        <p:nvSpPr>
          <p:cNvPr id="26" name="Text Placeholder 24">
            <a:extLst>
              <a:ext uri="{FF2B5EF4-FFF2-40B4-BE49-F238E27FC236}">
                <a16:creationId xmlns:a16="http://schemas.microsoft.com/office/drawing/2014/main" id="{D5278150-2F4C-2EC8-47DD-34D8FD257362}"/>
              </a:ext>
            </a:extLst>
          </p:cNvPr>
          <p:cNvSpPr>
            <a:spLocks noGrp="1"/>
          </p:cNvSpPr>
          <p:nvPr>
            <p:ph type="body" sz="quarter" idx="15"/>
          </p:nvPr>
        </p:nvSpPr>
        <p:spPr>
          <a:xfrm>
            <a:off x="537464" y="6035041"/>
            <a:ext cx="7893098" cy="246221"/>
          </a:xfrm>
        </p:spPr>
        <p:txBody>
          <a:bodyPr/>
          <a:lstStyle>
            <a:lvl1pPr>
              <a:defRPr sz="1600">
                <a:solidFill>
                  <a:schemeClr val="bg1"/>
                </a:solidFill>
                <a:effectLst>
                  <a:glow rad="127000">
                    <a:schemeClr val="tx1">
                      <a:alpha val="15000"/>
                    </a:schemeClr>
                  </a:glow>
                </a:effectLst>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1705333"/>
      </p:ext>
    </p:extLst>
  </p:cSld>
  <p:clrMapOvr>
    <a:overrideClrMapping bg1="dk1" tx1="lt1" bg2="dk2" tx2="lt2" accent1="accent1" accent2="accent2" accent3="accent3" accent4="accent4" accent5="accent5" accent6="accent6" hlink="hlink" folHlink="folHlink"/>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7_Section break">
    <p:bg>
      <p:bgPr>
        <a:solidFill>
          <a:schemeClr val="bg1"/>
        </a:solidFill>
        <a:effectLst/>
      </p:bgPr>
    </p:bg>
    <p:spTree>
      <p:nvGrpSpPr>
        <p:cNvPr id="1" name=""/>
        <p:cNvGrpSpPr/>
        <p:nvPr/>
      </p:nvGrpSpPr>
      <p:grpSpPr>
        <a:xfrm>
          <a:off x="0" y="0"/>
          <a:ext cx="0" cy="0"/>
          <a:chOff x="0" y="0"/>
          <a:chExt cx="0" cy="0"/>
        </a:xfrm>
      </p:grpSpPr>
      <p:cxnSp>
        <p:nvCxnSpPr>
          <p:cNvPr id="23" name="Straight Connector 22">
            <a:extLst>
              <a:ext uri="{FF2B5EF4-FFF2-40B4-BE49-F238E27FC236}">
                <a16:creationId xmlns:a16="http://schemas.microsoft.com/office/drawing/2014/main" id="{15F965FF-33DE-2C7F-07AE-CD6E9633C8B3}"/>
              </a:ext>
            </a:extLst>
          </p:cNvPr>
          <p:cNvCxnSpPr/>
          <p:nvPr userDrawn="1"/>
        </p:nvCxnSpPr>
        <p:spPr>
          <a:xfrm>
            <a:off x="457199" y="457202"/>
            <a:ext cx="1371600"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5" name="Text Placeholder 8">
            <a:extLst>
              <a:ext uri="{FF2B5EF4-FFF2-40B4-BE49-F238E27FC236}">
                <a16:creationId xmlns:a16="http://schemas.microsoft.com/office/drawing/2014/main" id="{02437719-B2DB-132D-1901-2643AF6BEFF3}"/>
              </a:ext>
            </a:extLst>
          </p:cNvPr>
          <p:cNvSpPr>
            <a:spLocks noGrp="1"/>
          </p:cNvSpPr>
          <p:nvPr>
            <p:ph type="body" sz="quarter" idx="16" hasCustomPrompt="1"/>
          </p:nvPr>
        </p:nvSpPr>
        <p:spPr>
          <a:xfrm>
            <a:off x="457200" y="2029973"/>
            <a:ext cx="3320900" cy="2432351"/>
          </a:xfrm>
        </p:spPr>
        <p:txBody>
          <a:bodyPr/>
          <a:lstStyle>
            <a:lvl1pPr marL="0" indent="0">
              <a:lnSpc>
                <a:spcPct val="100000"/>
              </a:lnSpc>
              <a:buNone/>
              <a:defRPr sz="1500" b="1">
                <a:solidFill>
                  <a:srgbClr val="000000"/>
                </a:solidFill>
                <a:latin typeface="+mn-lt"/>
              </a:defRPr>
            </a:lvl1pPr>
          </a:lstStyle>
          <a:p>
            <a:pPr lvl="0"/>
            <a:r>
              <a:rPr lang="en-US"/>
              <a:t>Click to edit text</a:t>
            </a:r>
          </a:p>
        </p:txBody>
      </p:sp>
      <p:sp>
        <p:nvSpPr>
          <p:cNvPr id="26" name="Title 6">
            <a:extLst>
              <a:ext uri="{FF2B5EF4-FFF2-40B4-BE49-F238E27FC236}">
                <a16:creationId xmlns:a16="http://schemas.microsoft.com/office/drawing/2014/main" id="{66A2CA76-AE8C-4EFE-CAAD-DAA8713BD1B1}"/>
              </a:ext>
            </a:extLst>
          </p:cNvPr>
          <p:cNvSpPr>
            <a:spLocks noGrp="1"/>
          </p:cNvSpPr>
          <p:nvPr>
            <p:ph type="title" hasCustomPrompt="1"/>
          </p:nvPr>
        </p:nvSpPr>
        <p:spPr>
          <a:xfrm>
            <a:off x="457200" y="545132"/>
            <a:ext cx="3320899" cy="1471046"/>
          </a:xfrm>
        </p:spPr>
        <p:txBody>
          <a:bodyPr/>
          <a:lstStyle>
            <a:lvl1pPr>
              <a:lnSpc>
                <a:spcPct val="100000"/>
              </a:lnSpc>
              <a:defRPr sz="3000" b="1" i="0">
                <a:solidFill>
                  <a:schemeClr val="accent1"/>
                </a:solidFill>
                <a:latin typeface="+mn-lt"/>
              </a:defRPr>
            </a:lvl1pPr>
          </a:lstStyle>
          <a:p>
            <a:r>
              <a:rPr lang="en-US"/>
              <a:t>Click to edit master title style</a:t>
            </a:r>
          </a:p>
        </p:txBody>
      </p:sp>
      <p:sp>
        <p:nvSpPr>
          <p:cNvPr id="16" name="Picture Placeholder 14">
            <a:extLst>
              <a:ext uri="{FF2B5EF4-FFF2-40B4-BE49-F238E27FC236}">
                <a16:creationId xmlns:a16="http://schemas.microsoft.com/office/drawing/2014/main" id="{3A960303-794F-8291-1966-16CC99B6A6E9}"/>
              </a:ext>
            </a:extLst>
          </p:cNvPr>
          <p:cNvSpPr>
            <a:spLocks noGrp="1"/>
          </p:cNvSpPr>
          <p:nvPr>
            <p:ph type="pic" sz="quarter" idx="17" hasCustomPrompt="1"/>
          </p:nvPr>
        </p:nvSpPr>
        <p:spPr>
          <a:xfrm>
            <a:off x="4260850" y="0"/>
            <a:ext cx="7931150" cy="6858000"/>
          </a:xfrm>
          <a:solidFill>
            <a:schemeClr val="bg1">
              <a:lumMod val="85000"/>
            </a:schemeClr>
          </a:solidFill>
        </p:spPr>
        <p:txBody>
          <a:bodyPr anchor="ctr"/>
          <a:lstStyle>
            <a:lvl1pPr algn="ctr">
              <a:defRPr sz="1000">
                <a:solidFill>
                  <a:schemeClr val="bg1"/>
                </a:solidFill>
              </a:defRPr>
            </a:lvl1pPr>
          </a:lstStyle>
          <a:p>
            <a:r>
              <a:rPr lang="en-US"/>
              <a:t>Click icon to add image</a:t>
            </a:r>
          </a:p>
        </p:txBody>
      </p:sp>
    </p:spTree>
    <p:extLst>
      <p:ext uri="{BB962C8B-B14F-4D97-AF65-F5344CB8AC3E}">
        <p14:creationId xmlns:p14="http://schemas.microsoft.com/office/powerpoint/2010/main" val="1445481128"/>
      </p:ext>
    </p:extLst>
  </p:cSld>
  <p:clrMapOvr>
    <a:overrideClrMapping bg1="dk1" tx1="lt1" bg2="dk2" tx2="lt2" accent1="accent1" accent2="accent2" accent3="accent3" accent4="accent4" accent5="accent5" accent6="accent6" hlink="hlink" folHlink="folHlink"/>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8_Summary">
    <p:spTree>
      <p:nvGrpSpPr>
        <p:cNvPr id="1" name=""/>
        <p:cNvGrpSpPr/>
        <p:nvPr/>
      </p:nvGrpSpPr>
      <p:grpSpPr>
        <a:xfrm>
          <a:off x="0" y="0"/>
          <a:ext cx="0" cy="0"/>
          <a:chOff x="0" y="0"/>
          <a:chExt cx="0" cy="0"/>
        </a:xfrm>
      </p:grpSpPr>
      <p:sp>
        <p:nvSpPr>
          <p:cNvPr id="22" name="Picture Placeholder 7">
            <a:extLst>
              <a:ext uri="{FF2B5EF4-FFF2-40B4-BE49-F238E27FC236}">
                <a16:creationId xmlns:a16="http://schemas.microsoft.com/office/drawing/2014/main" id="{3A97BCA8-3838-455F-8D36-1BEEDF3DDC2B}"/>
              </a:ext>
            </a:extLst>
          </p:cNvPr>
          <p:cNvSpPr>
            <a:spLocks noGrp="1"/>
          </p:cNvSpPr>
          <p:nvPr>
            <p:ph type="pic" sz="quarter" idx="13" hasCustomPrompt="1"/>
          </p:nvPr>
        </p:nvSpPr>
        <p:spPr>
          <a:xfrm>
            <a:off x="319004" y="292607"/>
            <a:ext cx="11553992" cy="4572000"/>
          </a:xfrm>
          <a:solidFill>
            <a:schemeClr val="bg1">
              <a:lumMod val="85000"/>
            </a:schemeClr>
          </a:solidFill>
        </p:spPr>
        <p:txBody>
          <a:bodyPr lIns="274320" tIns="182880" rIns="0"/>
          <a:lstStyle>
            <a:lvl1pPr marL="0" indent="0">
              <a:buNone/>
              <a:defRPr sz="800">
                <a:solidFill>
                  <a:schemeClr val="bg1"/>
                </a:solidFill>
              </a:defRPr>
            </a:lvl1pPr>
          </a:lstStyle>
          <a:p>
            <a:r>
              <a:rPr lang="en-US"/>
              <a:t>Click icon to add picture then send to back</a:t>
            </a:r>
          </a:p>
        </p:txBody>
      </p:sp>
      <p:sp>
        <p:nvSpPr>
          <p:cNvPr id="25" name="Title 6">
            <a:extLst>
              <a:ext uri="{FF2B5EF4-FFF2-40B4-BE49-F238E27FC236}">
                <a16:creationId xmlns:a16="http://schemas.microsoft.com/office/drawing/2014/main" id="{D8A8FDD0-7249-887F-3EDD-0A6BA49B6CFE}"/>
              </a:ext>
            </a:extLst>
          </p:cNvPr>
          <p:cNvSpPr>
            <a:spLocks noGrp="1"/>
          </p:cNvSpPr>
          <p:nvPr>
            <p:ph type="title" hasCustomPrompt="1"/>
          </p:nvPr>
        </p:nvSpPr>
        <p:spPr>
          <a:xfrm>
            <a:off x="319004" y="5285328"/>
            <a:ext cx="9551773" cy="278840"/>
          </a:xfrm>
        </p:spPr>
        <p:txBody>
          <a:bodyPr/>
          <a:lstStyle>
            <a:lvl1pPr>
              <a:lnSpc>
                <a:spcPct val="100000"/>
              </a:lnSpc>
              <a:defRPr sz="2400" b="1" i="0">
                <a:solidFill>
                  <a:schemeClr val="accent1"/>
                </a:solidFill>
                <a:latin typeface="+mn-lt"/>
              </a:defRPr>
            </a:lvl1pPr>
          </a:lstStyle>
          <a:p>
            <a:r>
              <a:rPr lang="en-US"/>
              <a:t>Click to edit master title style</a:t>
            </a:r>
          </a:p>
        </p:txBody>
      </p:sp>
      <p:sp>
        <p:nvSpPr>
          <p:cNvPr id="26" name="Text Placeholder 8">
            <a:extLst>
              <a:ext uri="{FF2B5EF4-FFF2-40B4-BE49-F238E27FC236}">
                <a16:creationId xmlns:a16="http://schemas.microsoft.com/office/drawing/2014/main" id="{1BBD7B03-C1E2-C4A4-3EC0-315E04453937}"/>
              </a:ext>
            </a:extLst>
          </p:cNvPr>
          <p:cNvSpPr>
            <a:spLocks noGrp="1"/>
          </p:cNvSpPr>
          <p:nvPr>
            <p:ph type="body" sz="quarter" idx="16" hasCustomPrompt="1"/>
          </p:nvPr>
        </p:nvSpPr>
        <p:spPr>
          <a:xfrm>
            <a:off x="319004" y="5693589"/>
            <a:ext cx="9551772" cy="198370"/>
          </a:xfrm>
        </p:spPr>
        <p:txBody>
          <a:bodyPr/>
          <a:lstStyle>
            <a:lvl1pPr marL="0" indent="0">
              <a:lnSpc>
                <a:spcPct val="100000"/>
              </a:lnSpc>
              <a:buNone/>
              <a:defRPr sz="1500" b="1">
                <a:solidFill>
                  <a:srgbClr val="000000"/>
                </a:solidFill>
                <a:latin typeface="+mn-lt"/>
              </a:defRPr>
            </a:lvl1pPr>
          </a:lstStyle>
          <a:p>
            <a:pPr lvl="0"/>
            <a:r>
              <a:rPr lang="en-US"/>
              <a:t>Click to edit text</a:t>
            </a:r>
          </a:p>
        </p:txBody>
      </p:sp>
      <p:cxnSp>
        <p:nvCxnSpPr>
          <p:cNvPr id="27" name="Straight Connector 26">
            <a:extLst>
              <a:ext uri="{FF2B5EF4-FFF2-40B4-BE49-F238E27FC236}">
                <a16:creationId xmlns:a16="http://schemas.microsoft.com/office/drawing/2014/main" id="{B4239F96-E95B-93F2-2159-66401F148638}"/>
              </a:ext>
            </a:extLst>
          </p:cNvPr>
          <p:cNvCxnSpPr/>
          <p:nvPr userDrawn="1"/>
        </p:nvCxnSpPr>
        <p:spPr>
          <a:xfrm>
            <a:off x="319004" y="5197397"/>
            <a:ext cx="1371600"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2" name="Group 1">
            <a:extLst>
              <a:ext uri="{FF2B5EF4-FFF2-40B4-BE49-F238E27FC236}">
                <a16:creationId xmlns:a16="http://schemas.microsoft.com/office/drawing/2014/main" id="{A296C7F7-DB91-A970-2F7B-8201E103F5B5}"/>
              </a:ext>
            </a:extLst>
          </p:cNvPr>
          <p:cNvGrpSpPr/>
          <p:nvPr userDrawn="1"/>
        </p:nvGrpSpPr>
        <p:grpSpPr>
          <a:xfrm>
            <a:off x="1" y="5942616"/>
            <a:ext cx="12191999" cy="836620"/>
            <a:chOff x="1" y="5947416"/>
            <a:chExt cx="12191999" cy="836620"/>
          </a:xfrm>
        </p:grpSpPr>
        <p:sp>
          <p:nvSpPr>
            <p:cNvPr id="3" name="Rectangle 2">
              <a:extLst>
                <a:ext uri="{FF2B5EF4-FFF2-40B4-BE49-F238E27FC236}">
                  <a16:creationId xmlns:a16="http://schemas.microsoft.com/office/drawing/2014/main" id="{55C47347-7230-C7D9-AFB5-2B7FA3CE70C3}"/>
                </a:ext>
              </a:extLst>
            </p:cNvPr>
            <p:cNvSpPr/>
            <p:nvPr userDrawn="1"/>
          </p:nvSpPr>
          <p:spPr>
            <a:xfrm>
              <a:off x="1" y="6302454"/>
              <a:ext cx="11388220" cy="27432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a:extLst>
                <a:ext uri="{FF2B5EF4-FFF2-40B4-BE49-F238E27FC236}">
                  <a16:creationId xmlns:a16="http://schemas.microsoft.com/office/drawing/2014/main" id="{C061CC6A-2C13-B066-9F9F-92691E81534A}"/>
                </a:ext>
              </a:extLst>
            </p:cNvPr>
            <p:cNvGrpSpPr/>
            <p:nvPr userDrawn="1"/>
          </p:nvGrpSpPr>
          <p:grpSpPr>
            <a:xfrm>
              <a:off x="11376660" y="5947416"/>
              <a:ext cx="815340" cy="836620"/>
              <a:chOff x="10916233" y="5947416"/>
              <a:chExt cx="815340" cy="836620"/>
            </a:xfrm>
          </p:grpSpPr>
          <p:grpSp>
            <p:nvGrpSpPr>
              <p:cNvPr id="5" name="Group 4">
                <a:extLst>
                  <a:ext uri="{FF2B5EF4-FFF2-40B4-BE49-F238E27FC236}">
                    <a16:creationId xmlns:a16="http://schemas.microsoft.com/office/drawing/2014/main" id="{9D6FD6CF-CCCA-F28F-ABC3-0CC3CB1593E7}"/>
                  </a:ext>
                </a:extLst>
              </p:cNvPr>
              <p:cNvGrpSpPr/>
              <p:nvPr userDrawn="1"/>
            </p:nvGrpSpPr>
            <p:grpSpPr>
              <a:xfrm>
                <a:off x="10916233" y="5947416"/>
                <a:ext cx="358450" cy="836620"/>
                <a:chOff x="10916233" y="5947416"/>
                <a:chExt cx="358450" cy="836620"/>
              </a:xfrm>
            </p:grpSpPr>
            <p:sp>
              <p:nvSpPr>
                <p:cNvPr id="9" name="Freeform 8">
                  <a:extLst>
                    <a:ext uri="{FF2B5EF4-FFF2-40B4-BE49-F238E27FC236}">
                      <a16:creationId xmlns:a16="http://schemas.microsoft.com/office/drawing/2014/main" id="{14C30B60-441C-2474-617F-7986770DACF5}"/>
                    </a:ext>
                  </a:extLst>
                </p:cNvPr>
                <p:cNvSpPr/>
                <p:nvPr userDrawn="1"/>
              </p:nvSpPr>
              <p:spPr>
                <a:xfrm>
                  <a:off x="10916233" y="5947416"/>
                  <a:ext cx="358450" cy="836620"/>
                </a:xfrm>
                <a:custGeom>
                  <a:avLst/>
                  <a:gdLst>
                    <a:gd name="connsiteX0" fmla="*/ 123950 w 358450"/>
                    <a:gd name="connsiteY0" fmla="*/ 116558 h 836620"/>
                    <a:gd name="connsiteX1" fmla="*/ 123950 w 358450"/>
                    <a:gd name="connsiteY1" fmla="*/ 720062 h 836620"/>
                    <a:gd name="connsiteX2" fmla="*/ 234501 w 358450"/>
                    <a:gd name="connsiteY2" fmla="*/ 720062 h 836620"/>
                    <a:gd name="connsiteX3" fmla="*/ 234501 w 358450"/>
                    <a:gd name="connsiteY3" fmla="*/ 116558 h 836620"/>
                    <a:gd name="connsiteX4" fmla="*/ 91735 w 358450"/>
                    <a:gd name="connsiteY4" fmla="*/ 0 h 836620"/>
                    <a:gd name="connsiteX5" fmla="*/ 266715 w 358450"/>
                    <a:gd name="connsiteY5" fmla="*/ 0 h 836620"/>
                    <a:gd name="connsiteX6" fmla="*/ 358450 w 358450"/>
                    <a:gd name="connsiteY6" fmla="*/ 91735 h 836620"/>
                    <a:gd name="connsiteX7" fmla="*/ 358450 w 358450"/>
                    <a:gd name="connsiteY7" fmla="*/ 744885 h 836620"/>
                    <a:gd name="connsiteX8" fmla="*/ 266715 w 358450"/>
                    <a:gd name="connsiteY8" fmla="*/ 836620 h 836620"/>
                    <a:gd name="connsiteX9" fmla="*/ 91735 w 358450"/>
                    <a:gd name="connsiteY9" fmla="*/ 836620 h 836620"/>
                    <a:gd name="connsiteX10" fmla="*/ 0 w 358450"/>
                    <a:gd name="connsiteY10" fmla="*/ 744885 h 836620"/>
                    <a:gd name="connsiteX11" fmla="*/ 0 w 358450"/>
                    <a:gd name="connsiteY11" fmla="*/ 91735 h 836620"/>
                    <a:gd name="connsiteX12" fmla="*/ 91735 w 358450"/>
                    <a:gd name="connsiteY12" fmla="*/ 0 h 836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58450" h="836620">
                      <a:moveTo>
                        <a:pt x="123950" y="116558"/>
                      </a:moveTo>
                      <a:lnTo>
                        <a:pt x="123950" y="720062"/>
                      </a:lnTo>
                      <a:lnTo>
                        <a:pt x="234501" y="720062"/>
                      </a:lnTo>
                      <a:lnTo>
                        <a:pt x="234501" y="116558"/>
                      </a:lnTo>
                      <a:close/>
                      <a:moveTo>
                        <a:pt x="91735" y="0"/>
                      </a:moveTo>
                      <a:lnTo>
                        <a:pt x="266715" y="0"/>
                      </a:lnTo>
                      <a:cubicBezTo>
                        <a:pt x="317379" y="0"/>
                        <a:pt x="358450" y="41071"/>
                        <a:pt x="358450" y="91735"/>
                      </a:cubicBezTo>
                      <a:lnTo>
                        <a:pt x="358450" y="744885"/>
                      </a:lnTo>
                      <a:cubicBezTo>
                        <a:pt x="358450" y="795549"/>
                        <a:pt x="317379" y="836620"/>
                        <a:pt x="266715" y="836620"/>
                      </a:cubicBezTo>
                      <a:lnTo>
                        <a:pt x="91735" y="836620"/>
                      </a:lnTo>
                      <a:cubicBezTo>
                        <a:pt x="41071" y="836620"/>
                        <a:pt x="0" y="795549"/>
                        <a:pt x="0" y="744885"/>
                      </a:cubicBezTo>
                      <a:lnTo>
                        <a:pt x="0" y="91735"/>
                      </a:lnTo>
                      <a:cubicBezTo>
                        <a:pt x="0" y="41071"/>
                        <a:pt x="41071" y="0"/>
                        <a:pt x="91735"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0" name="Picture 9">
                  <a:extLst>
                    <a:ext uri="{FF2B5EF4-FFF2-40B4-BE49-F238E27FC236}">
                      <a16:creationId xmlns:a16="http://schemas.microsoft.com/office/drawing/2014/main" id="{AB8ECC0D-EC95-28ED-912C-716DBB385EF1}"/>
                    </a:ext>
                  </a:extLst>
                </p:cNvPr>
                <p:cNvPicPr>
                  <a:picLocks noChangeAspect="1"/>
                </p:cNvPicPr>
                <p:nvPr userDrawn="1"/>
              </p:nvPicPr>
              <p:blipFill>
                <a:blip r:embed="rId2"/>
                <a:stretch>
                  <a:fillRect/>
                </a:stretch>
              </p:blipFill>
              <p:spPr>
                <a:xfrm>
                  <a:off x="11044023" y="5990241"/>
                  <a:ext cx="102870" cy="45720"/>
                </a:xfrm>
                <a:prstGeom prst="rect">
                  <a:avLst/>
                </a:prstGeom>
              </p:spPr>
            </p:pic>
          </p:grpSp>
          <p:sp>
            <p:nvSpPr>
              <p:cNvPr id="6" name="Rectangle 5">
                <a:extLst>
                  <a:ext uri="{FF2B5EF4-FFF2-40B4-BE49-F238E27FC236}">
                    <a16:creationId xmlns:a16="http://schemas.microsoft.com/office/drawing/2014/main" id="{F35AE144-50BD-B612-41C2-0322235789C9}"/>
                  </a:ext>
                </a:extLst>
              </p:cNvPr>
              <p:cNvSpPr/>
              <p:nvPr userDrawn="1"/>
            </p:nvSpPr>
            <p:spPr>
              <a:xfrm rot="5400000">
                <a:off x="11154880" y="6569922"/>
                <a:ext cx="114988" cy="124617"/>
              </a:xfrm>
              <a:prstGeom prst="rect">
                <a:avLst/>
              </a:prstGeom>
              <a:gradFill>
                <a:gsLst>
                  <a:gs pos="0">
                    <a:schemeClr val="accent2">
                      <a:lumMod val="75000"/>
                      <a:alpha val="50000"/>
                    </a:schemeClr>
                  </a:gs>
                  <a:gs pos="99000">
                    <a:schemeClr val="accent2">
                      <a:alpha val="0"/>
                    </a:schemeClr>
                  </a:gs>
                </a:gsLst>
                <a:lin ang="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D1C7CE85-B180-334E-03D1-6FA72E758C49}"/>
                  </a:ext>
                </a:extLst>
              </p:cNvPr>
              <p:cNvSpPr/>
              <p:nvPr userDrawn="1"/>
            </p:nvSpPr>
            <p:spPr>
              <a:xfrm>
                <a:off x="11040848" y="6302454"/>
                <a:ext cx="690725" cy="27432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394CC49B-B26B-21A9-7136-CF967375746A}"/>
                  </a:ext>
                </a:extLst>
              </p:cNvPr>
              <p:cNvSpPr/>
              <p:nvPr userDrawn="1"/>
            </p:nvSpPr>
            <p:spPr>
              <a:xfrm>
                <a:off x="11039966" y="6302454"/>
                <a:ext cx="88921" cy="274320"/>
              </a:xfrm>
              <a:prstGeom prst="rect">
                <a:avLst/>
              </a:prstGeom>
              <a:gradFill>
                <a:gsLst>
                  <a:gs pos="0">
                    <a:schemeClr val="accent1">
                      <a:lumMod val="75000"/>
                      <a:alpha val="50000"/>
                    </a:schemeClr>
                  </a:gs>
                  <a:gs pos="99000">
                    <a:schemeClr val="accent1">
                      <a:alpha val="0"/>
                    </a:schemeClr>
                  </a:gs>
                </a:gsLst>
                <a:lin ang="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cxnSp>
        <p:nvCxnSpPr>
          <p:cNvPr id="21" name="Straight Connector 20">
            <a:extLst>
              <a:ext uri="{FF2B5EF4-FFF2-40B4-BE49-F238E27FC236}">
                <a16:creationId xmlns:a16="http://schemas.microsoft.com/office/drawing/2014/main" id="{D27E701B-3A14-92FD-0E74-7A71BF7C4565}"/>
              </a:ext>
            </a:extLst>
          </p:cNvPr>
          <p:cNvCxnSpPr>
            <a:cxnSpLocks/>
          </p:cNvCxnSpPr>
          <p:nvPr userDrawn="1"/>
        </p:nvCxnSpPr>
        <p:spPr>
          <a:xfrm>
            <a:off x="811183" y="6360926"/>
            <a:ext cx="0" cy="137160"/>
          </a:xfrm>
          <a:prstGeom prst="line">
            <a:avLst/>
          </a:prstGeom>
          <a:ln w="4445"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23" name="Slide Number Placeholder 3">
            <a:extLst>
              <a:ext uri="{FF2B5EF4-FFF2-40B4-BE49-F238E27FC236}">
                <a16:creationId xmlns:a16="http://schemas.microsoft.com/office/drawing/2014/main" id="{361EA259-1A32-C6AF-E148-F546DBE7CFC4}"/>
              </a:ext>
            </a:extLst>
          </p:cNvPr>
          <p:cNvSpPr txBox="1">
            <a:spLocks/>
          </p:cNvSpPr>
          <p:nvPr userDrawn="1"/>
        </p:nvSpPr>
        <p:spPr>
          <a:xfrm>
            <a:off x="456890" y="6360926"/>
            <a:ext cx="365760" cy="137160"/>
          </a:xfrm>
          <a:prstGeom prst="rect">
            <a:avLst/>
          </a:prstGeom>
        </p:spPr>
        <p:txBody>
          <a:bodyPr lIns="0" tIns="0" rIns="91440" bIns="0" anchor="ctr">
            <a:noAutofit/>
          </a:bodyPr>
          <a:lstStyle>
            <a:defPPr>
              <a:defRPr lang="en-US"/>
            </a:defPPr>
            <a:lvl1pPr marL="0" algn="r" defTabSz="914400" rtl="0" eaLnBrk="1" latinLnBrk="0" hangingPunct="1">
              <a:defRPr sz="1000" kern="1200">
                <a:solidFill>
                  <a:schemeClr val="bg2">
                    <a:lumMod val="75000"/>
                    <a:alpha val="8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DBA1B0FB-D917-4C8C-928F-313BD683BF39}" type="slidenum">
              <a:rPr lang="en-US" sz="800" b="0" smtClean="0">
                <a:solidFill>
                  <a:schemeClr val="bg1"/>
                </a:solidFill>
                <a:latin typeface="+mn-lt"/>
              </a:rPr>
              <a:pPr algn="l"/>
              <a:t>‹#›</a:t>
            </a:fld>
            <a:endParaRPr lang="en-US" sz="800" b="0">
              <a:solidFill>
                <a:schemeClr val="bg1"/>
              </a:solidFill>
              <a:latin typeface="+mn-lt"/>
            </a:endParaRPr>
          </a:p>
        </p:txBody>
      </p:sp>
      <p:sp>
        <p:nvSpPr>
          <p:cNvPr id="24" name="Date Placeholder 3">
            <a:extLst>
              <a:ext uri="{FF2B5EF4-FFF2-40B4-BE49-F238E27FC236}">
                <a16:creationId xmlns:a16="http://schemas.microsoft.com/office/drawing/2014/main" id="{6317E0A4-B9C9-EB14-7AA1-7678E43502F6}"/>
              </a:ext>
            </a:extLst>
          </p:cNvPr>
          <p:cNvSpPr>
            <a:spLocks noGrp="1"/>
          </p:cNvSpPr>
          <p:nvPr>
            <p:ph type="dt" sz="half" idx="10"/>
          </p:nvPr>
        </p:nvSpPr>
        <p:spPr>
          <a:xfrm>
            <a:off x="1001595" y="6360926"/>
            <a:ext cx="1645920" cy="137160"/>
          </a:xfrm>
          <a:prstGeom prst="rect">
            <a:avLst/>
          </a:prstGeom>
        </p:spPr>
        <p:txBody>
          <a:bodyPr lIns="0" tIns="0" rIns="0" bIns="0" anchor="ctr" anchorCtr="0">
            <a:noAutofit/>
          </a:bodyPr>
          <a:lstStyle>
            <a:lvl1pPr>
              <a:defRPr sz="800" spc="30" baseline="0">
                <a:solidFill>
                  <a:schemeClr val="bg1"/>
                </a:solidFill>
                <a:latin typeface="+mj-lt"/>
              </a:defRPr>
            </a:lvl1pPr>
          </a:lstStyle>
          <a:p>
            <a:r>
              <a:rPr lang="en-US"/>
              <a:t>Wednesday, June 21, 2023</a:t>
            </a:r>
          </a:p>
        </p:txBody>
      </p:sp>
    </p:spTree>
    <p:extLst>
      <p:ext uri="{BB962C8B-B14F-4D97-AF65-F5344CB8AC3E}">
        <p14:creationId xmlns:p14="http://schemas.microsoft.com/office/powerpoint/2010/main" val="82024012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3_Section break">
    <p:bg>
      <p:bgPr>
        <a:solidFill>
          <a:schemeClr val="bg1"/>
        </a:solidFill>
        <a:effectLst/>
      </p:bgPr>
    </p:bg>
    <p:spTree>
      <p:nvGrpSpPr>
        <p:cNvPr id="1" name=""/>
        <p:cNvGrpSpPr/>
        <p:nvPr/>
      </p:nvGrpSpPr>
      <p:grpSpPr>
        <a:xfrm>
          <a:off x="0" y="0"/>
          <a:ext cx="0" cy="0"/>
          <a:chOff x="0" y="0"/>
          <a:chExt cx="0" cy="0"/>
        </a:xfrm>
      </p:grpSpPr>
      <p:sp>
        <p:nvSpPr>
          <p:cNvPr id="29" name="Picture Placeholder 28">
            <a:extLst>
              <a:ext uri="{FF2B5EF4-FFF2-40B4-BE49-F238E27FC236}">
                <a16:creationId xmlns:a16="http://schemas.microsoft.com/office/drawing/2014/main" id="{DE45AE7D-75FD-C7DA-88DE-01B918198324}"/>
              </a:ext>
            </a:extLst>
          </p:cNvPr>
          <p:cNvSpPr>
            <a:spLocks noGrp="1"/>
          </p:cNvSpPr>
          <p:nvPr>
            <p:ph type="pic" sz="quarter" idx="13"/>
          </p:nvPr>
        </p:nvSpPr>
        <p:spPr>
          <a:xfrm>
            <a:off x="4261104" y="0"/>
            <a:ext cx="7930896" cy="6858000"/>
          </a:xfrm>
          <a:custGeom>
            <a:avLst/>
            <a:gdLst>
              <a:gd name="connsiteX0" fmla="*/ 7239506 w 7930896"/>
              <a:gd name="connsiteY0" fmla="*/ 6573934 h 6858000"/>
              <a:gd name="connsiteX1" fmla="*/ 7350057 w 7930896"/>
              <a:gd name="connsiteY1" fmla="*/ 6573934 h 6858000"/>
              <a:gd name="connsiteX2" fmla="*/ 7350057 w 7930896"/>
              <a:gd name="connsiteY2" fmla="*/ 6664638 h 6858000"/>
              <a:gd name="connsiteX3" fmla="*/ 7239506 w 7930896"/>
              <a:gd name="connsiteY3" fmla="*/ 6664638 h 6858000"/>
              <a:gd name="connsiteX4" fmla="*/ 0 w 7930896"/>
              <a:gd name="connsiteY4" fmla="*/ 6573934 h 6858000"/>
              <a:gd name="connsiteX5" fmla="*/ 7115556 w 7930896"/>
              <a:gd name="connsiteY5" fmla="*/ 6573934 h 6858000"/>
              <a:gd name="connsiteX6" fmla="*/ 7115556 w 7930896"/>
              <a:gd name="connsiteY6" fmla="*/ 6689461 h 6858000"/>
              <a:gd name="connsiteX7" fmla="*/ 7207291 w 7930896"/>
              <a:gd name="connsiteY7" fmla="*/ 6781196 h 6858000"/>
              <a:gd name="connsiteX8" fmla="*/ 7382271 w 7930896"/>
              <a:gd name="connsiteY8" fmla="*/ 6781196 h 6858000"/>
              <a:gd name="connsiteX9" fmla="*/ 7474006 w 7930896"/>
              <a:gd name="connsiteY9" fmla="*/ 6689461 h 6858000"/>
              <a:gd name="connsiteX10" fmla="*/ 7474006 w 7930896"/>
              <a:gd name="connsiteY10" fmla="*/ 6573934 h 6858000"/>
              <a:gd name="connsiteX11" fmla="*/ 7930896 w 7930896"/>
              <a:gd name="connsiteY11" fmla="*/ 6573934 h 6858000"/>
              <a:gd name="connsiteX12" fmla="*/ 7930896 w 7930896"/>
              <a:gd name="connsiteY12" fmla="*/ 6858000 h 6858000"/>
              <a:gd name="connsiteX13" fmla="*/ 0 w 7930896"/>
              <a:gd name="connsiteY13" fmla="*/ 6858000 h 6858000"/>
              <a:gd name="connsiteX14" fmla="*/ 7239506 w 7930896"/>
              <a:gd name="connsiteY14" fmla="*/ 6061134 h 6858000"/>
              <a:gd name="connsiteX15" fmla="*/ 7350057 w 7930896"/>
              <a:gd name="connsiteY15" fmla="*/ 6061134 h 6858000"/>
              <a:gd name="connsiteX16" fmla="*/ 7350057 w 7930896"/>
              <a:gd name="connsiteY16" fmla="*/ 6299614 h 6858000"/>
              <a:gd name="connsiteX17" fmla="*/ 7239506 w 7930896"/>
              <a:gd name="connsiteY17" fmla="*/ 6299614 h 6858000"/>
              <a:gd name="connsiteX18" fmla="*/ 0 w 7930896"/>
              <a:gd name="connsiteY18" fmla="*/ 0 h 6858000"/>
              <a:gd name="connsiteX19" fmla="*/ 7930896 w 7930896"/>
              <a:gd name="connsiteY19" fmla="*/ 0 h 6858000"/>
              <a:gd name="connsiteX20" fmla="*/ 7930896 w 7930896"/>
              <a:gd name="connsiteY20" fmla="*/ 6299614 h 6858000"/>
              <a:gd name="connsiteX21" fmla="*/ 7474006 w 7930896"/>
              <a:gd name="connsiteY21" fmla="*/ 6299614 h 6858000"/>
              <a:gd name="connsiteX22" fmla="*/ 7474006 w 7930896"/>
              <a:gd name="connsiteY22" fmla="*/ 6036311 h 6858000"/>
              <a:gd name="connsiteX23" fmla="*/ 7382271 w 7930896"/>
              <a:gd name="connsiteY23" fmla="*/ 5944576 h 6858000"/>
              <a:gd name="connsiteX24" fmla="*/ 7207291 w 7930896"/>
              <a:gd name="connsiteY24" fmla="*/ 5944576 h 6858000"/>
              <a:gd name="connsiteX25" fmla="*/ 7115556 w 7930896"/>
              <a:gd name="connsiteY25" fmla="*/ 6036311 h 6858000"/>
              <a:gd name="connsiteX26" fmla="*/ 7115556 w 7930896"/>
              <a:gd name="connsiteY26" fmla="*/ 6299614 h 6858000"/>
              <a:gd name="connsiteX27" fmla="*/ 0 w 7930896"/>
              <a:gd name="connsiteY27" fmla="*/ 629961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7930896" h="6858000">
                <a:moveTo>
                  <a:pt x="7239506" y="6573934"/>
                </a:moveTo>
                <a:lnTo>
                  <a:pt x="7350057" y="6573934"/>
                </a:lnTo>
                <a:lnTo>
                  <a:pt x="7350057" y="6664638"/>
                </a:lnTo>
                <a:lnTo>
                  <a:pt x="7239506" y="6664638"/>
                </a:lnTo>
                <a:close/>
                <a:moveTo>
                  <a:pt x="0" y="6573934"/>
                </a:moveTo>
                <a:lnTo>
                  <a:pt x="7115556" y="6573934"/>
                </a:lnTo>
                <a:lnTo>
                  <a:pt x="7115556" y="6689461"/>
                </a:lnTo>
                <a:cubicBezTo>
                  <a:pt x="7115556" y="6740125"/>
                  <a:pt x="7156627" y="6781196"/>
                  <a:pt x="7207291" y="6781196"/>
                </a:cubicBezTo>
                <a:lnTo>
                  <a:pt x="7382271" y="6781196"/>
                </a:lnTo>
                <a:cubicBezTo>
                  <a:pt x="7432935" y="6781196"/>
                  <a:pt x="7474006" y="6740125"/>
                  <a:pt x="7474006" y="6689461"/>
                </a:cubicBezTo>
                <a:lnTo>
                  <a:pt x="7474006" y="6573934"/>
                </a:lnTo>
                <a:lnTo>
                  <a:pt x="7930896" y="6573934"/>
                </a:lnTo>
                <a:lnTo>
                  <a:pt x="7930896" y="6858000"/>
                </a:lnTo>
                <a:lnTo>
                  <a:pt x="0" y="6858000"/>
                </a:lnTo>
                <a:close/>
                <a:moveTo>
                  <a:pt x="7239506" y="6061134"/>
                </a:moveTo>
                <a:lnTo>
                  <a:pt x="7350057" y="6061134"/>
                </a:lnTo>
                <a:lnTo>
                  <a:pt x="7350057" y="6299614"/>
                </a:lnTo>
                <a:lnTo>
                  <a:pt x="7239506" y="6299614"/>
                </a:lnTo>
                <a:close/>
                <a:moveTo>
                  <a:pt x="0" y="0"/>
                </a:moveTo>
                <a:lnTo>
                  <a:pt x="7930896" y="0"/>
                </a:lnTo>
                <a:lnTo>
                  <a:pt x="7930896" y="6299614"/>
                </a:lnTo>
                <a:lnTo>
                  <a:pt x="7474006" y="6299614"/>
                </a:lnTo>
                <a:lnTo>
                  <a:pt x="7474006" y="6036311"/>
                </a:lnTo>
                <a:cubicBezTo>
                  <a:pt x="7474006" y="5985647"/>
                  <a:pt x="7432935" y="5944576"/>
                  <a:pt x="7382271" y="5944576"/>
                </a:cubicBezTo>
                <a:lnTo>
                  <a:pt x="7207291" y="5944576"/>
                </a:lnTo>
                <a:cubicBezTo>
                  <a:pt x="7156627" y="5944576"/>
                  <a:pt x="7115556" y="5985647"/>
                  <a:pt x="7115556" y="6036311"/>
                </a:cubicBezTo>
                <a:lnTo>
                  <a:pt x="7115556" y="6299614"/>
                </a:lnTo>
                <a:lnTo>
                  <a:pt x="0" y="6299614"/>
                </a:lnTo>
                <a:close/>
              </a:path>
            </a:pathLst>
          </a:custGeom>
          <a:solidFill>
            <a:schemeClr val="bg1">
              <a:lumMod val="85000"/>
            </a:schemeClr>
          </a:solidFill>
        </p:spPr>
        <p:txBody>
          <a:bodyPr wrap="square" lIns="274320" tIns="182880" rIns="0" anchor="ctr">
            <a:noAutofit/>
          </a:bodyPr>
          <a:lstStyle>
            <a:lvl1pPr marL="0" indent="0" algn="ctr">
              <a:buNone/>
              <a:defRPr sz="1000">
                <a:solidFill>
                  <a:schemeClr val="bg1"/>
                </a:solidFill>
              </a:defRPr>
            </a:lvl1pPr>
          </a:lstStyle>
          <a:p>
            <a:r>
              <a:rPr lang="en-US"/>
              <a:t>Click icon to add picture</a:t>
            </a:r>
          </a:p>
        </p:txBody>
      </p:sp>
      <p:cxnSp>
        <p:nvCxnSpPr>
          <p:cNvPr id="23" name="Straight Connector 22">
            <a:extLst>
              <a:ext uri="{FF2B5EF4-FFF2-40B4-BE49-F238E27FC236}">
                <a16:creationId xmlns:a16="http://schemas.microsoft.com/office/drawing/2014/main" id="{15F965FF-33DE-2C7F-07AE-CD6E9633C8B3}"/>
              </a:ext>
            </a:extLst>
          </p:cNvPr>
          <p:cNvCxnSpPr/>
          <p:nvPr userDrawn="1"/>
        </p:nvCxnSpPr>
        <p:spPr>
          <a:xfrm>
            <a:off x="457199" y="457202"/>
            <a:ext cx="1371600"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5" name="Text Placeholder 8">
            <a:extLst>
              <a:ext uri="{FF2B5EF4-FFF2-40B4-BE49-F238E27FC236}">
                <a16:creationId xmlns:a16="http://schemas.microsoft.com/office/drawing/2014/main" id="{02437719-B2DB-132D-1901-2643AF6BEFF3}"/>
              </a:ext>
            </a:extLst>
          </p:cNvPr>
          <p:cNvSpPr>
            <a:spLocks noGrp="1"/>
          </p:cNvSpPr>
          <p:nvPr>
            <p:ph type="body" sz="quarter" idx="16" hasCustomPrompt="1"/>
          </p:nvPr>
        </p:nvSpPr>
        <p:spPr>
          <a:xfrm>
            <a:off x="457200" y="2029973"/>
            <a:ext cx="3320900" cy="2432351"/>
          </a:xfrm>
        </p:spPr>
        <p:txBody>
          <a:bodyPr/>
          <a:lstStyle>
            <a:lvl1pPr marL="0" indent="0">
              <a:lnSpc>
                <a:spcPct val="100000"/>
              </a:lnSpc>
              <a:buNone/>
              <a:defRPr sz="1500" b="1">
                <a:solidFill>
                  <a:srgbClr val="000000"/>
                </a:solidFill>
                <a:latin typeface="+mn-lt"/>
              </a:defRPr>
            </a:lvl1pPr>
          </a:lstStyle>
          <a:p>
            <a:pPr lvl="0"/>
            <a:r>
              <a:rPr lang="en-US"/>
              <a:t>Click to edit text</a:t>
            </a:r>
          </a:p>
        </p:txBody>
      </p:sp>
      <p:sp>
        <p:nvSpPr>
          <p:cNvPr id="26" name="Title 6">
            <a:extLst>
              <a:ext uri="{FF2B5EF4-FFF2-40B4-BE49-F238E27FC236}">
                <a16:creationId xmlns:a16="http://schemas.microsoft.com/office/drawing/2014/main" id="{66A2CA76-AE8C-4EFE-CAAD-DAA8713BD1B1}"/>
              </a:ext>
            </a:extLst>
          </p:cNvPr>
          <p:cNvSpPr>
            <a:spLocks noGrp="1"/>
          </p:cNvSpPr>
          <p:nvPr>
            <p:ph type="title" hasCustomPrompt="1"/>
          </p:nvPr>
        </p:nvSpPr>
        <p:spPr>
          <a:xfrm>
            <a:off x="457200" y="545132"/>
            <a:ext cx="3320899" cy="1471046"/>
          </a:xfrm>
        </p:spPr>
        <p:txBody>
          <a:bodyPr/>
          <a:lstStyle>
            <a:lvl1pPr>
              <a:lnSpc>
                <a:spcPct val="100000"/>
              </a:lnSpc>
              <a:defRPr sz="3000" b="1" i="0">
                <a:solidFill>
                  <a:schemeClr val="accent1"/>
                </a:solidFill>
                <a:latin typeface="+mn-lt"/>
              </a:defRPr>
            </a:lvl1pPr>
          </a:lstStyle>
          <a:p>
            <a:r>
              <a:rPr lang="en-US"/>
              <a:t>Click to edit master title style</a:t>
            </a:r>
          </a:p>
        </p:txBody>
      </p:sp>
      <p:grpSp>
        <p:nvGrpSpPr>
          <p:cNvPr id="2" name="Group 1">
            <a:extLst>
              <a:ext uri="{FF2B5EF4-FFF2-40B4-BE49-F238E27FC236}">
                <a16:creationId xmlns:a16="http://schemas.microsoft.com/office/drawing/2014/main" id="{18E4F34E-BD7C-C47D-0CB0-612B7D8EE686}"/>
              </a:ext>
            </a:extLst>
          </p:cNvPr>
          <p:cNvGrpSpPr/>
          <p:nvPr userDrawn="1"/>
        </p:nvGrpSpPr>
        <p:grpSpPr>
          <a:xfrm>
            <a:off x="1" y="5944576"/>
            <a:ext cx="12191999" cy="836620"/>
            <a:chOff x="1" y="5947416"/>
            <a:chExt cx="12191999" cy="836620"/>
          </a:xfrm>
        </p:grpSpPr>
        <p:sp>
          <p:nvSpPr>
            <p:cNvPr id="3" name="Rectangle 2">
              <a:extLst>
                <a:ext uri="{FF2B5EF4-FFF2-40B4-BE49-F238E27FC236}">
                  <a16:creationId xmlns:a16="http://schemas.microsoft.com/office/drawing/2014/main" id="{58D4F5FF-C662-3474-AE58-263CDC30A8FC}"/>
                </a:ext>
              </a:extLst>
            </p:cNvPr>
            <p:cNvSpPr/>
            <p:nvPr userDrawn="1"/>
          </p:nvSpPr>
          <p:spPr>
            <a:xfrm>
              <a:off x="1" y="6302454"/>
              <a:ext cx="11388220" cy="27432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a:extLst>
                <a:ext uri="{FF2B5EF4-FFF2-40B4-BE49-F238E27FC236}">
                  <a16:creationId xmlns:a16="http://schemas.microsoft.com/office/drawing/2014/main" id="{109ED43E-8A28-F192-B91B-111821BC2D6E}"/>
                </a:ext>
              </a:extLst>
            </p:cNvPr>
            <p:cNvGrpSpPr/>
            <p:nvPr userDrawn="1"/>
          </p:nvGrpSpPr>
          <p:grpSpPr>
            <a:xfrm>
              <a:off x="11376660" y="5947416"/>
              <a:ext cx="815340" cy="836620"/>
              <a:chOff x="10916233" y="5947416"/>
              <a:chExt cx="815340" cy="836620"/>
            </a:xfrm>
          </p:grpSpPr>
          <p:grpSp>
            <p:nvGrpSpPr>
              <p:cNvPr id="5" name="Group 4">
                <a:extLst>
                  <a:ext uri="{FF2B5EF4-FFF2-40B4-BE49-F238E27FC236}">
                    <a16:creationId xmlns:a16="http://schemas.microsoft.com/office/drawing/2014/main" id="{0ECBD458-7DEA-F651-C5DA-EAA77EE61D09}"/>
                  </a:ext>
                </a:extLst>
              </p:cNvPr>
              <p:cNvGrpSpPr/>
              <p:nvPr userDrawn="1"/>
            </p:nvGrpSpPr>
            <p:grpSpPr>
              <a:xfrm>
                <a:off x="10916233" y="5947416"/>
                <a:ext cx="358450" cy="836620"/>
                <a:chOff x="10916233" y="5947416"/>
                <a:chExt cx="358450" cy="836620"/>
              </a:xfrm>
            </p:grpSpPr>
            <p:sp>
              <p:nvSpPr>
                <p:cNvPr id="10" name="Freeform 9">
                  <a:extLst>
                    <a:ext uri="{FF2B5EF4-FFF2-40B4-BE49-F238E27FC236}">
                      <a16:creationId xmlns:a16="http://schemas.microsoft.com/office/drawing/2014/main" id="{49C529D1-E724-1367-E604-7F218DC25C8C}"/>
                    </a:ext>
                  </a:extLst>
                </p:cNvPr>
                <p:cNvSpPr/>
                <p:nvPr userDrawn="1"/>
              </p:nvSpPr>
              <p:spPr>
                <a:xfrm>
                  <a:off x="10916233" y="5947416"/>
                  <a:ext cx="358450" cy="836620"/>
                </a:xfrm>
                <a:custGeom>
                  <a:avLst/>
                  <a:gdLst>
                    <a:gd name="connsiteX0" fmla="*/ 123950 w 358450"/>
                    <a:gd name="connsiteY0" fmla="*/ 116558 h 836620"/>
                    <a:gd name="connsiteX1" fmla="*/ 123950 w 358450"/>
                    <a:gd name="connsiteY1" fmla="*/ 720062 h 836620"/>
                    <a:gd name="connsiteX2" fmla="*/ 234501 w 358450"/>
                    <a:gd name="connsiteY2" fmla="*/ 720062 h 836620"/>
                    <a:gd name="connsiteX3" fmla="*/ 234501 w 358450"/>
                    <a:gd name="connsiteY3" fmla="*/ 116558 h 836620"/>
                    <a:gd name="connsiteX4" fmla="*/ 91735 w 358450"/>
                    <a:gd name="connsiteY4" fmla="*/ 0 h 836620"/>
                    <a:gd name="connsiteX5" fmla="*/ 266715 w 358450"/>
                    <a:gd name="connsiteY5" fmla="*/ 0 h 836620"/>
                    <a:gd name="connsiteX6" fmla="*/ 358450 w 358450"/>
                    <a:gd name="connsiteY6" fmla="*/ 91735 h 836620"/>
                    <a:gd name="connsiteX7" fmla="*/ 358450 w 358450"/>
                    <a:gd name="connsiteY7" fmla="*/ 744885 h 836620"/>
                    <a:gd name="connsiteX8" fmla="*/ 266715 w 358450"/>
                    <a:gd name="connsiteY8" fmla="*/ 836620 h 836620"/>
                    <a:gd name="connsiteX9" fmla="*/ 91735 w 358450"/>
                    <a:gd name="connsiteY9" fmla="*/ 836620 h 836620"/>
                    <a:gd name="connsiteX10" fmla="*/ 0 w 358450"/>
                    <a:gd name="connsiteY10" fmla="*/ 744885 h 836620"/>
                    <a:gd name="connsiteX11" fmla="*/ 0 w 358450"/>
                    <a:gd name="connsiteY11" fmla="*/ 91735 h 836620"/>
                    <a:gd name="connsiteX12" fmla="*/ 91735 w 358450"/>
                    <a:gd name="connsiteY12" fmla="*/ 0 h 836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58450" h="836620">
                      <a:moveTo>
                        <a:pt x="123950" y="116558"/>
                      </a:moveTo>
                      <a:lnTo>
                        <a:pt x="123950" y="720062"/>
                      </a:lnTo>
                      <a:lnTo>
                        <a:pt x="234501" y="720062"/>
                      </a:lnTo>
                      <a:lnTo>
                        <a:pt x="234501" y="116558"/>
                      </a:lnTo>
                      <a:close/>
                      <a:moveTo>
                        <a:pt x="91735" y="0"/>
                      </a:moveTo>
                      <a:lnTo>
                        <a:pt x="266715" y="0"/>
                      </a:lnTo>
                      <a:cubicBezTo>
                        <a:pt x="317379" y="0"/>
                        <a:pt x="358450" y="41071"/>
                        <a:pt x="358450" y="91735"/>
                      </a:cubicBezTo>
                      <a:lnTo>
                        <a:pt x="358450" y="744885"/>
                      </a:lnTo>
                      <a:cubicBezTo>
                        <a:pt x="358450" y="795549"/>
                        <a:pt x="317379" y="836620"/>
                        <a:pt x="266715" y="836620"/>
                      </a:cubicBezTo>
                      <a:lnTo>
                        <a:pt x="91735" y="836620"/>
                      </a:lnTo>
                      <a:cubicBezTo>
                        <a:pt x="41071" y="836620"/>
                        <a:pt x="0" y="795549"/>
                        <a:pt x="0" y="744885"/>
                      </a:cubicBezTo>
                      <a:lnTo>
                        <a:pt x="0" y="91735"/>
                      </a:lnTo>
                      <a:cubicBezTo>
                        <a:pt x="0" y="41071"/>
                        <a:pt x="41071" y="0"/>
                        <a:pt x="91735"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1" name="Picture 10">
                  <a:extLst>
                    <a:ext uri="{FF2B5EF4-FFF2-40B4-BE49-F238E27FC236}">
                      <a16:creationId xmlns:a16="http://schemas.microsoft.com/office/drawing/2014/main" id="{B2C83AA9-E027-F014-6828-6D91AC8CB38F}"/>
                    </a:ext>
                  </a:extLst>
                </p:cNvPr>
                <p:cNvPicPr>
                  <a:picLocks noChangeAspect="1"/>
                </p:cNvPicPr>
                <p:nvPr userDrawn="1"/>
              </p:nvPicPr>
              <p:blipFill>
                <a:blip r:embed="rId2"/>
                <a:stretch>
                  <a:fillRect/>
                </a:stretch>
              </p:blipFill>
              <p:spPr>
                <a:xfrm>
                  <a:off x="11044023" y="5990241"/>
                  <a:ext cx="102870" cy="45720"/>
                </a:xfrm>
                <a:prstGeom prst="rect">
                  <a:avLst/>
                </a:prstGeom>
              </p:spPr>
            </p:pic>
          </p:grpSp>
          <p:sp>
            <p:nvSpPr>
              <p:cNvPr id="6" name="Rectangle 5">
                <a:extLst>
                  <a:ext uri="{FF2B5EF4-FFF2-40B4-BE49-F238E27FC236}">
                    <a16:creationId xmlns:a16="http://schemas.microsoft.com/office/drawing/2014/main" id="{F7B82E97-CB94-DDC3-C650-DB1DB53D612B}"/>
                  </a:ext>
                </a:extLst>
              </p:cNvPr>
              <p:cNvSpPr/>
              <p:nvPr userDrawn="1"/>
            </p:nvSpPr>
            <p:spPr>
              <a:xfrm rot="5400000">
                <a:off x="11154880" y="6569922"/>
                <a:ext cx="114988" cy="124617"/>
              </a:xfrm>
              <a:prstGeom prst="rect">
                <a:avLst/>
              </a:prstGeom>
              <a:gradFill>
                <a:gsLst>
                  <a:gs pos="0">
                    <a:schemeClr val="accent2">
                      <a:lumMod val="75000"/>
                      <a:alpha val="50000"/>
                    </a:schemeClr>
                  </a:gs>
                  <a:gs pos="99000">
                    <a:schemeClr val="accent2">
                      <a:alpha val="0"/>
                    </a:schemeClr>
                  </a:gs>
                </a:gsLst>
                <a:lin ang="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E1E7BA4A-69B7-B5AF-0D28-0B80562CBF2A}"/>
                  </a:ext>
                </a:extLst>
              </p:cNvPr>
              <p:cNvSpPr/>
              <p:nvPr userDrawn="1"/>
            </p:nvSpPr>
            <p:spPr>
              <a:xfrm>
                <a:off x="11040848" y="6302454"/>
                <a:ext cx="690725" cy="27432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7D9D0FED-151B-6614-8E29-028451E7B221}"/>
                  </a:ext>
                </a:extLst>
              </p:cNvPr>
              <p:cNvSpPr/>
              <p:nvPr userDrawn="1"/>
            </p:nvSpPr>
            <p:spPr>
              <a:xfrm>
                <a:off x="11039966" y="6302454"/>
                <a:ext cx="88921" cy="274320"/>
              </a:xfrm>
              <a:prstGeom prst="rect">
                <a:avLst/>
              </a:prstGeom>
              <a:gradFill>
                <a:gsLst>
                  <a:gs pos="0">
                    <a:schemeClr val="accent1">
                      <a:lumMod val="75000"/>
                      <a:alpha val="50000"/>
                    </a:schemeClr>
                  </a:gs>
                  <a:gs pos="99000">
                    <a:schemeClr val="accent1">
                      <a:alpha val="0"/>
                    </a:schemeClr>
                  </a:gs>
                </a:gsLst>
                <a:lin ang="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cxnSp>
        <p:nvCxnSpPr>
          <p:cNvPr id="19" name="Straight Connector 18">
            <a:extLst>
              <a:ext uri="{FF2B5EF4-FFF2-40B4-BE49-F238E27FC236}">
                <a16:creationId xmlns:a16="http://schemas.microsoft.com/office/drawing/2014/main" id="{8AC87376-4063-4F26-7848-154AF1AE2CEA}"/>
              </a:ext>
            </a:extLst>
          </p:cNvPr>
          <p:cNvCxnSpPr>
            <a:cxnSpLocks/>
          </p:cNvCxnSpPr>
          <p:nvPr userDrawn="1"/>
        </p:nvCxnSpPr>
        <p:spPr>
          <a:xfrm>
            <a:off x="811183" y="6360926"/>
            <a:ext cx="0" cy="137160"/>
          </a:xfrm>
          <a:prstGeom prst="line">
            <a:avLst/>
          </a:prstGeom>
          <a:ln w="4445"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20" name="Slide Number Placeholder 3">
            <a:extLst>
              <a:ext uri="{FF2B5EF4-FFF2-40B4-BE49-F238E27FC236}">
                <a16:creationId xmlns:a16="http://schemas.microsoft.com/office/drawing/2014/main" id="{ED773E71-A422-9DF0-1682-AF1B46BEB756}"/>
              </a:ext>
            </a:extLst>
          </p:cNvPr>
          <p:cNvSpPr txBox="1">
            <a:spLocks/>
          </p:cNvSpPr>
          <p:nvPr userDrawn="1"/>
        </p:nvSpPr>
        <p:spPr>
          <a:xfrm>
            <a:off x="456890" y="6360926"/>
            <a:ext cx="365760" cy="137160"/>
          </a:xfrm>
          <a:prstGeom prst="rect">
            <a:avLst/>
          </a:prstGeom>
        </p:spPr>
        <p:txBody>
          <a:bodyPr lIns="0" tIns="0" rIns="91440" bIns="0" anchor="ctr">
            <a:noAutofit/>
          </a:bodyPr>
          <a:lstStyle>
            <a:defPPr>
              <a:defRPr lang="en-US"/>
            </a:defPPr>
            <a:lvl1pPr marL="0" algn="r" defTabSz="914400" rtl="0" eaLnBrk="1" latinLnBrk="0" hangingPunct="1">
              <a:defRPr sz="1000" kern="1200">
                <a:solidFill>
                  <a:schemeClr val="bg2">
                    <a:lumMod val="75000"/>
                    <a:alpha val="8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DBA1B0FB-D917-4C8C-928F-313BD683BF39}" type="slidenum">
              <a:rPr lang="en-US" sz="800" b="0" smtClean="0">
                <a:solidFill>
                  <a:schemeClr val="bg1"/>
                </a:solidFill>
                <a:latin typeface="+mn-lt"/>
              </a:rPr>
              <a:pPr algn="l"/>
              <a:t>‹#›</a:t>
            </a:fld>
            <a:endParaRPr lang="en-US" sz="800" b="0">
              <a:solidFill>
                <a:schemeClr val="bg1"/>
              </a:solidFill>
              <a:latin typeface="+mn-lt"/>
            </a:endParaRPr>
          </a:p>
        </p:txBody>
      </p:sp>
      <p:sp>
        <p:nvSpPr>
          <p:cNvPr id="8" name="Date Placeholder 3">
            <a:extLst>
              <a:ext uri="{FF2B5EF4-FFF2-40B4-BE49-F238E27FC236}">
                <a16:creationId xmlns:a16="http://schemas.microsoft.com/office/drawing/2014/main" id="{13651DFF-4FA9-6C85-0C09-C010AADF41DF}"/>
              </a:ext>
            </a:extLst>
          </p:cNvPr>
          <p:cNvSpPr>
            <a:spLocks noGrp="1"/>
          </p:cNvSpPr>
          <p:nvPr>
            <p:ph type="dt" sz="half" idx="10"/>
          </p:nvPr>
        </p:nvSpPr>
        <p:spPr>
          <a:xfrm>
            <a:off x="1001595" y="6360926"/>
            <a:ext cx="1645920" cy="137160"/>
          </a:xfrm>
          <a:prstGeom prst="rect">
            <a:avLst/>
          </a:prstGeom>
        </p:spPr>
        <p:txBody>
          <a:bodyPr lIns="0" tIns="0" rIns="0" bIns="0" anchor="ctr" anchorCtr="0">
            <a:noAutofit/>
          </a:bodyPr>
          <a:lstStyle>
            <a:lvl1pPr>
              <a:defRPr sz="800" spc="30" baseline="0">
                <a:solidFill>
                  <a:schemeClr val="bg1"/>
                </a:solidFill>
                <a:latin typeface="+mj-lt"/>
              </a:defRPr>
            </a:lvl1pPr>
          </a:lstStyle>
          <a:p>
            <a:r>
              <a:rPr lang="en-US"/>
              <a:t>Wednesday, June 21, 2023</a:t>
            </a:r>
          </a:p>
        </p:txBody>
      </p:sp>
    </p:spTree>
    <p:extLst>
      <p:ext uri="{BB962C8B-B14F-4D97-AF65-F5344CB8AC3E}">
        <p14:creationId xmlns:p14="http://schemas.microsoft.com/office/powerpoint/2010/main" val="2174436167"/>
      </p:ext>
    </p:extLst>
  </p:cSld>
  <p:clrMapOvr>
    <a:overrideClrMapping bg1="dk1" tx1="lt1" bg2="dk2" tx2="lt2" accent1="accent1" accent2="accent2" accent3="accent3" accent4="accent4" accent5="accent5" accent6="accent6" hlink="hlink" folHlink="folHlink"/>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6_zero-Open Blank">
    <p:spTree>
      <p:nvGrpSpPr>
        <p:cNvPr id="1" name=""/>
        <p:cNvGrpSpPr/>
        <p:nvPr/>
      </p:nvGrpSpPr>
      <p:grpSpPr>
        <a:xfrm>
          <a:off x="0" y="0"/>
          <a:ext cx="0" cy="0"/>
          <a:chOff x="0" y="0"/>
          <a:chExt cx="0" cy="0"/>
        </a:xfrm>
      </p:grpSpPr>
      <p:grpSp>
        <p:nvGrpSpPr>
          <p:cNvPr id="28" name="Group 27">
            <a:extLst>
              <a:ext uri="{FF2B5EF4-FFF2-40B4-BE49-F238E27FC236}">
                <a16:creationId xmlns:a16="http://schemas.microsoft.com/office/drawing/2014/main" id="{ACA92D01-970F-E70A-78C0-E400901D85B9}"/>
              </a:ext>
            </a:extLst>
          </p:cNvPr>
          <p:cNvGrpSpPr/>
          <p:nvPr userDrawn="1"/>
        </p:nvGrpSpPr>
        <p:grpSpPr>
          <a:xfrm>
            <a:off x="1" y="5944576"/>
            <a:ext cx="12191999" cy="836620"/>
            <a:chOff x="1" y="5947416"/>
            <a:chExt cx="12191999" cy="836620"/>
          </a:xfrm>
        </p:grpSpPr>
        <p:sp>
          <p:nvSpPr>
            <p:cNvPr id="29" name="Rectangle 28">
              <a:extLst>
                <a:ext uri="{FF2B5EF4-FFF2-40B4-BE49-F238E27FC236}">
                  <a16:creationId xmlns:a16="http://schemas.microsoft.com/office/drawing/2014/main" id="{50C14B49-B0E0-2EB9-0EEC-2A73B2255A0F}"/>
                </a:ext>
              </a:extLst>
            </p:cNvPr>
            <p:cNvSpPr/>
            <p:nvPr userDrawn="1"/>
          </p:nvSpPr>
          <p:spPr>
            <a:xfrm>
              <a:off x="1" y="6302454"/>
              <a:ext cx="11388220" cy="27432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0" name="Group 29">
              <a:extLst>
                <a:ext uri="{FF2B5EF4-FFF2-40B4-BE49-F238E27FC236}">
                  <a16:creationId xmlns:a16="http://schemas.microsoft.com/office/drawing/2014/main" id="{65BDB95B-B7E3-95A9-D6EB-20C338C35ED0}"/>
                </a:ext>
              </a:extLst>
            </p:cNvPr>
            <p:cNvGrpSpPr/>
            <p:nvPr userDrawn="1"/>
          </p:nvGrpSpPr>
          <p:grpSpPr>
            <a:xfrm>
              <a:off x="11376660" y="5947416"/>
              <a:ext cx="815340" cy="836620"/>
              <a:chOff x="10916233" y="5947416"/>
              <a:chExt cx="815340" cy="836620"/>
            </a:xfrm>
          </p:grpSpPr>
          <p:grpSp>
            <p:nvGrpSpPr>
              <p:cNvPr id="31" name="Group 30">
                <a:extLst>
                  <a:ext uri="{FF2B5EF4-FFF2-40B4-BE49-F238E27FC236}">
                    <a16:creationId xmlns:a16="http://schemas.microsoft.com/office/drawing/2014/main" id="{E9B189A2-051E-F3AC-F9A0-FF4524D283A7}"/>
                  </a:ext>
                </a:extLst>
              </p:cNvPr>
              <p:cNvGrpSpPr/>
              <p:nvPr userDrawn="1"/>
            </p:nvGrpSpPr>
            <p:grpSpPr>
              <a:xfrm>
                <a:off x="10916233" y="5947416"/>
                <a:ext cx="358450" cy="836620"/>
                <a:chOff x="10916233" y="5947416"/>
                <a:chExt cx="358450" cy="836620"/>
              </a:xfrm>
            </p:grpSpPr>
            <p:sp>
              <p:nvSpPr>
                <p:cNvPr id="38" name="Freeform 37">
                  <a:extLst>
                    <a:ext uri="{FF2B5EF4-FFF2-40B4-BE49-F238E27FC236}">
                      <a16:creationId xmlns:a16="http://schemas.microsoft.com/office/drawing/2014/main" id="{7BFA75BE-6C9B-3B38-60DC-8FF990D9AB63}"/>
                    </a:ext>
                  </a:extLst>
                </p:cNvPr>
                <p:cNvSpPr/>
                <p:nvPr userDrawn="1"/>
              </p:nvSpPr>
              <p:spPr>
                <a:xfrm>
                  <a:off x="10916233" y="5947416"/>
                  <a:ext cx="358450" cy="836620"/>
                </a:xfrm>
                <a:custGeom>
                  <a:avLst/>
                  <a:gdLst>
                    <a:gd name="connsiteX0" fmla="*/ 123950 w 358450"/>
                    <a:gd name="connsiteY0" fmla="*/ 116558 h 836620"/>
                    <a:gd name="connsiteX1" fmla="*/ 123950 w 358450"/>
                    <a:gd name="connsiteY1" fmla="*/ 720062 h 836620"/>
                    <a:gd name="connsiteX2" fmla="*/ 234501 w 358450"/>
                    <a:gd name="connsiteY2" fmla="*/ 720062 h 836620"/>
                    <a:gd name="connsiteX3" fmla="*/ 234501 w 358450"/>
                    <a:gd name="connsiteY3" fmla="*/ 116558 h 836620"/>
                    <a:gd name="connsiteX4" fmla="*/ 91735 w 358450"/>
                    <a:gd name="connsiteY4" fmla="*/ 0 h 836620"/>
                    <a:gd name="connsiteX5" fmla="*/ 266715 w 358450"/>
                    <a:gd name="connsiteY5" fmla="*/ 0 h 836620"/>
                    <a:gd name="connsiteX6" fmla="*/ 358450 w 358450"/>
                    <a:gd name="connsiteY6" fmla="*/ 91735 h 836620"/>
                    <a:gd name="connsiteX7" fmla="*/ 358450 w 358450"/>
                    <a:gd name="connsiteY7" fmla="*/ 744885 h 836620"/>
                    <a:gd name="connsiteX8" fmla="*/ 266715 w 358450"/>
                    <a:gd name="connsiteY8" fmla="*/ 836620 h 836620"/>
                    <a:gd name="connsiteX9" fmla="*/ 91735 w 358450"/>
                    <a:gd name="connsiteY9" fmla="*/ 836620 h 836620"/>
                    <a:gd name="connsiteX10" fmla="*/ 0 w 358450"/>
                    <a:gd name="connsiteY10" fmla="*/ 744885 h 836620"/>
                    <a:gd name="connsiteX11" fmla="*/ 0 w 358450"/>
                    <a:gd name="connsiteY11" fmla="*/ 91735 h 836620"/>
                    <a:gd name="connsiteX12" fmla="*/ 91735 w 358450"/>
                    <a:gd name="connsiteY12" fmla="*/ 0 h 836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58450" h="836620">
                      <a:moveTo>
                        <a:pt x="123950" y="116558"/>
                      </a:moveTo>
                      <a:lnTo>
                        <a:pt x="123950" y="720062"/>
                      </a:lnTo>
                      <a:lnTo>
                        <a:pt x="234501" y="720062"/>
                      </a:lnTo>
                      <a:lnTo>
                        <a:pt x="234501" y="116558"/>
                      </a:lnTo>
                      <a:close/>
                      <a:moveTo>
                        <a:pt x="91735" y="0"/>
                      </a:moveTo>
                      <a:lnTo>
                        <a:pt x="266715" y="0"/>
                      </a:lnTo>
                      <a:cubicBezTo>
                        <a:pt x="317379" y="0"/>
                        <a:pt x="358450" y="41071"/>
                        <a:pt x="358450" y="91735"/>
                      </a:cubicBezTo>
                      <a:lnTo>
                        <a:pt x="358450" y="744885"/>
                      </a:lnTo>
                      <a:cubicBezTo>
                        <a:pt x="358450" y="795549"/>
                        <a:pt x="317379" y="836620"/>
                        <a:pt x="266715" y="836620"/>
                      </a:cubicBezTo>
                      <a:lnTo>
                        <a:pt x="91735" y="836620"/>
                      </a:lnTo>
                      <a:cubicBezTo>
                        <a:pt x="41071" y="836620"/>
                        <a:pt x="0" y="795549"/>
                        <a:pt x="0" y="744885"/>
                      </a:cubicBezTo>
                      <a:lnTo>
                        <a:pt x="0" y="91735"/>
                      </a:lnTo>
                      <a:cubicBezTo>
                        <a:pt x="0" y="41071"/>
                        <a:pt x="41071" y="0"/>
                        <a:pt x="91735"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9" name="Picture 38">
                  <a:extLst>
                    <a:ext uri="{FF2B5EF4-FFF2-40B4-BE49-F238E27FC236}">
                      <a16:creationId xmlns:a16="http://schemas.microsoft.com/office/drawing/2014/main" id="{D0529DEA-051C-B256-F297-581F8C6E33BB}"/>
                    </a:ext>
                  </a:extLst>
                </p:cNvPr>
                <p:cNvPicPr>
                  <a:picLocks noChangeAspect="1"/>
                </p:cNvPicPr>
                <p:nvPr userDrawn="1"/>
              </p:nvPicPr>
              <p:blipFill>
                <a:blip r:embed="rId2"/>
                <a:stretch>
                  <a:fillRect/>
                </a:stretch>
              </p:blipFill>
              <p:spPr>
                <a:xfrm>
                  <a:off x="11044023" y="5990241"/>
                  <a:ext cx="102870" cy="45720"/>
                </a:xfrm>
                <a:prstGeom prst="rect">
                  <a:avLst/>
                </a:prstGeom>
              </p:spPr>
            </p:pic>
          </p:grpSp>
          <p:sp>
            <p:nvSpPr>
              <p:cNvPr id="32" name="Rectangle 31">
                <a:extLst>
                  <a:ext uri="{FF2B5EF4-FFF2-40B4-BE49-F238E27FC236}">
                    <a16:creationId xmlns:a16="http://schemas.microsoft.com/office/drawing/2014/main" id="{EA44646B-FDFB-AD5C-742E-2E6D2FFC776F}"/>
                  </a:ext>
                </a:extLst>
              </p:cNvPr>
              <p:cNvSpPr/>
              <p:nvPr userDrawn="1"/>
            </p:nvSpPr>
            <p:spPr>
              <a:xfrm rot="5400000">
                <a:off x="11154880" y="6569922"/>
                <a:ext cx="114988" cy="124617"/>
              </a:xfrm>
              <a:prstGeom prst="rect">
                <a:avLst/>
              </a:prstGeom>
              <a:gradFill>
                <a:gsLst>
                  <a:gs pos="0">
                    <a:schemeClr val="accent2">
                      <a:lumMod val="75000"/>
                      <a:alpha val="50000"/>
                    </a:schemeClr>
                  </a:gs>
                  <a:gs pos="99000">
                    <a:schemeClr val="accent2">
                      <a:alpha val="0"/>
                    </a:schemeClr>
                  </a:gs>
                </a:gsLst>
                <a:lin ang="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40A0E780-FB3D-CE08-79EE-DC07C2CF198E}"/>
                  </a:ext>
                </a:extLst>
              </p:cNvPr>
              <p:cNvSpPr/>
              <p:nvPr userDrawn="1"/>
            </p:nvSpPr>
            <p:spPr>
              <a:xfrm>
                <a:off x="11040848" y="6302454"/>
                <a:ext cx="690725" cy="27432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4443B127-CE47-62BF-8A60-8CC0DF7E2FF8}"/>
                  </a:ext>
                </a:extLst>
              </p:cNvPr>
              <p:cNvSpPr/>
              <p:nvPr userDrawn="1"/>
            </p:nvSpPr>
            <p:spPr>
              <a:xfrm>
                <a:off x="11039966" y="6302454"/>
                <a:ext cx="88921" cy="274320"/>
              </a:xfrm>
              <a:prstGeom prst="rect">
                <a:avLst/>
              </a:prstGeom>
              <a:gradFill>
                <a:gsLst>
                  <a:gs pos="0">
                    <a:schemeClr val="accent1">
                      <a:lumMod val="75000"/>
                      <a:alpha val="50000"/>
                    </a:schemeClr>
                  </a:gs>
                  <a:gs pos="99000">
                    <a:schemeClr val="accent1">
                      <a:alpha val="0"/>
                    </a:schemeClr>
                  </a:gs>
                </a:gsLst>
                <a:lin ang="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3" name="Footer Placeholder 4">
            <a:extLst>
              <a:ext uri="{FF2B5EF4-FFF2-40B4-BE49-F238E27FC236}">
                <a16:creationId xmlns:a16="http://schemas.microsoft.com/office/drawing/2014/main" id="{1EE456AB-EB52-A6DB-B4B4-A3321DF91A9F}"/>
              </a:ext>
            </a:extLst>
          </p:cNvPr>
          <p:cNvSpPr>
            <a:spLocks noGrp="1"/>
          </p:cNvSpPr>
          <p:nvPr>
            <p:ph type="ftr" sz="quarter" idx="11"/>
          </p:nvPr>
        </p:nvSpPr>
        <p:spPr>
          <a:xfrm>
            <a:off x="456890" y="5561283"/>
            <a:ext cx="10153650" cy="653578"/>
          </a:xfrm>
          <a:prstGeom prst="rect">
            <a:avLst/>
          </a:prstGeom>
        </p:spPr>
        <p:txBody>
          <a:bodyPr lIns="0" anchor="b">
            <a:noAutofit/>
          </a:bodyPr>
          <a:lstStyle>
            <a:lvl1pPr marL="137160" indent="-137160" algn="l" defTabSz="914400" rtl="0" eaLnBrk="1" latinLnBrk="0" hangingPunct="1">
              <a:buFont typeface="+mj-lt"/>
              <a:buAutoNum type="arabicParenR"/>
              <a:defRPr lang="en-US" sz="700" kern="1200" smtClean="0">
                <a:solidFill>
                  <a:schemeClr val="tx1"/>
                </a:solidFill>
                <a:latin typeface="+mj-lt"/>
                <a:ea typeface="+mn-ea"/>
                <a:cs typeface="+mn-cs"/>
              </a:defRPr>
            </a:lvl1pPr>
          </a:lstStyle>
          <a:p>
            <a:r>
              <a:rPr lang="en-US"/>
              <a:t>Sample Footer Text</a:t>
            </a:r>
          </a:p>
        </p:txBody>
      </p:sp>
      <p:sp>
        <p:nvSpPr>
          <p:cNvPr id="35" name="Title 6">
            <a:extLst>
              <a:ext uri="{FF2B5EF4-FFF2-40B4-BE49-F238E27FC236}">
                <a16:creationId xmlns:a16="http://schemas.microsoft.com/office/drawing/2014/main" id="{200DF521-738E-48EC-2CD8-D4C27157DBFB}"/>
              </a:ext>
            </a:extLst>
          </p:cNvPr>
          <p:cNvSpPr>
            <a:spLocks noGrp="1"/>
          </p:cNvSpPr>
          <p:nvPr>
            <p:ph type="title" hasCustomPrompt="1"/>
          </p:nvPr>
        </p:nvSpPr>
        <p:spPr>
          <a:xfrm>
            <a:off x="456890" y="545132"/>
            <a:ext cx="9551773" cy="278840"/>
          </a:xfrm>
        </p:spPr>
        <p:txBody>
          <a:bodyPr/>
          <a:lstStyle>
            <a:lvl1pPr>
              <a:lnSpc>
                <a:spcPct val="100000"/>
              </a:lnSpc>
              <a:defRPr sz="2400" b="1" i="0">
                <a:solidFill>
                  <a:schemeClr val="accent1"/>
                </a:solidFill>
                <a:latin typeface="+mn-lt"/>
              </a:defRPr>
            </a:lvl1pPr>
          </a:lstStyle>
          <a:p>
            <a:r>
              <a:rPr lang="en-US"/>
              <a:t>Click to edit master title style</a:t>
            </a:r>
          </a:p>
        </p:txBody>
      </p:sp>
      <p:sp>
        <p:nvSpPr>
          <p:cNvPr id="36" name="Text Placeholder 8">
            <a:extLst>
              <a:ext uri="{FF2B5EF4-FFF2-40B4-BE49-F238E27FC236}">
                <a16:creationId xmlns:a16="http://schemas.microsoft.com/office/drawing/2014/main" id="{F3688119-26A7-8551-3D37-FF6EE419ABBA}"/>
              </a:ext>
            </a:extLst>
          </p:cNvPr>
          <p:cNvSpPr>
            <a:spLocks noGrp="1"/>
          </p:cNvSpPr>
          <p:nvPr>
            <p:ph type="body" sz="quarter" idx="16" hasCustomPrompt="1"/>
          </p:nvPr>
        </p:nvSpPr>
        <p:spPr>
          <a:xfrm>
            <a:off x="456890" y="953393"/>
            <a:ext cx="9551772" cy="198370"/>
          </a:xfrm>
        </p:spPr>
        <p:txBody>
          <a:bodyPr/>
          <a:lstStyle>
            <a:lvl1pPr marL="0" indent="0">
              <a:lnSpc>
                <a:spcPct val="100000"/>
              </a:lnSpc>
              <a:buNone/>
              <a:defRPr sz="1500" b="1">
                <a:solidFill>
                  <a:srgbClr val="000000"/>
                </a:solidFill>
                <a:latin typeface="+mn-lt"/>
              </a:defRPr>
            </a:lvl1pPr>
          </a:lstStyle>
          <a:p>
            <a:pPr lvl="0"/>
            <a:r>
              <a:rPr lang="en-US"/>
              <a:t>Click to edit text</a:t>
            </a:r>
          </a:p>
        </p:txBody>
      </p:sp>
      <p:cxnSp>
        <p:nvCxnSpPr>
          <p:cNvPr id="37" name="Straight Connector 36">
            <a:extLst>
              <a:ext uri="{FF2B5EF4-FFF2-40B4-BE49-F238E27FC236}">
                <a16:creationId xmlns:a16="http://schemas.microsoft.com/office/drawing/2014/main" id="{997AF0C6-A95B-EE9C-F742-50AEE70C7945}"/>
              </a:ext>
            </a:extLst>
          </p:cNvPr>
          <p:cNvCxnSpPr>
            <a:cxnSpLocks/>
          </p:cNvCxnSpPr>
          <p:nvPr userDrawn="1"/>
        </p:nvCxnSpPr>
        <p:spPr>
          <a:xfrm>
            <a:off x="456890" y="457201"/>
            <a:ext cx="1371600"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20AFE394-D2BA-933D-005D-89D0699E591C}"/>
              </a:ext>
            </a:extLst>
          </p:cNvPr>
          <p:cNvCxnSpPr>
            <a:cxnSpLocks/>
          </p:cNvCxnSpPr>
          <p:nvPr userDrawn="1"/>
        </p:nvCxnSpPr>
        <p:spPr>
          <a:xfrm>
            <a:off x="811183" y="6360926"/>
            <a:ext cx="0" cy="137160"/>
          </a:xfrm>
          <a:prstGeom prst="line">
            <a:avLst/>
          </a:prstGeom>
          <a:ln w="4445"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25" name="Slide Number Placeholder 3">
            <a:extLst>
              <a:ext uri="{FF2B5EF4-FFF2-40B4-BE49-F238E27FC236}">
                <a16:creationId xmlns:a16="http://schemas.microsoft.com/office/drawing/2014/main" id="{5CE225E3-9A63-108E-0F02-E1E36B9DC6BE}"/>
              </a:ext>
            </a:extLst>
          </p:cNvPr>
          <p:cNvSpPr txBox="1">
            <a:spLocks/>
          </p:cNvSpPr>
          <p:nvPr userDrawn="1"/>
        </p:nvSpPr>
        <p:spPr>
          <a:xfrm>
            <a:off x="456890" y="6360926"/>
            <a:ext cx="365760" cy="137160"/>
          </a:xfrm>
          <a:prstGeom prst="rect">
            <a:avLst/>
          </a:prstGeom>
        </p:spPr>
        <p:txBody>
          <a:bodyPr lIns="0" tIns="0" rIns="91440" bIns="0" anchor="ctr">
            <a:noAutofit/>
          </a:bodyPr>
          <a:lstStyle>
            <a:defPPr>
              <a:defRPr lang="en-US"/>
            </a:defPPr>
            <a:lvl1pPr marL="0" algn="r" defTabSz="914400" rtl="0" eaLnBrk="1" latinLnBrk="0" hangingPunct="1">
              <a:defRPr sz="1000" kern="1200">
                <a:solidFill>
                  <a:schemeClr val="bg2">
                    <a:lumMod val="75000"/>
                    <a:alpha val="8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DBA1B0FB-D917-4C8C-928F-313BD683BF39}" type="slidenum">
              <a:rPr lang="en-US" sz="800" b="0" smtClean="0">
                <a:solidFill>
                  <a:schemeClr val="bg1"/>
                </a:solidFill>
                <a:latin typeface="+mn-lt"/>
              </a:rPr>
              <a:pPr algn="l"/>
              <a:t>‹#›</a:t>
            </a:fld>
            <a:endParaRPr lang="en-US" sz="800" b="0">
              <a:solidFill>
                <a:schemeClr val="bg1"/>
              </a:solidFill>
              <a:latin typeface="+mn-lt"/>
            </a:endParaRPr>
          </a:p>
        </p:txBody>
      </p:sp>
      <p:sp>
        <p:nvSpPr>
          <p:cNvPr id="40" name="Date Placeholder 3">
            <a:extLst>
              <a:ext uri="{FF2B5EF4-FFF2-40B4-BE49-F238E27FC236}">
                <a16:creationId xmlns:a16="http://schemas.microsoft.com/office/drawing/2014/main" id="{B21B2148-90E2-862F-8938-EE5CBEE01891}"/>
              </a:ext>
            </a:extLst>
          </p:cNvPr>
          <p:cNvSpPr>
            <a:spLocks noGrp="1"/>
          </p:cNvSpPr>
          <p:nvPr>
            <p:ph type="dt" sz="half" idx="10"/>
          </p:nvPr>
        </p:nvSpPr>
        <p:spPr>
          <a:xfrm>
            <a:off x="1001595" y="6360926"/>
            <a:ext cx="1645920" cy="137160"/>
          </a:xfrm>
          <a:prstGeom prst="rect">
            <a:avLst/>
          </a:prstGeom>
        </p:spPr>
        <p:txBody>
          <a:bodyPr lIns="0" tIns="0" rIns="0" bIns="0" anchor="ctr" anchorCtr="0">
            <a:noAutofit/>
          </a:bodyPr>
          <a:lstStyle>
            <a:lvl1pPr>
              <a:defRPr sz="800" spc="30" baseline="0">
                <a:solidFill>
                  <a:schemeClr val="bg1"/>
                </a:solidFill>
                <a:latin typeface="+mj-lt"/>
              </a:defRPr>
            </a:lvl1pPr>
          </a:lstStyle>
          <a:p>
            <a:r>
              <a:rPr lang="en-US"/>
              <a:t>Wednesday, June 21, 2023</a:t>
            </a:r>
          </a:p>
        </p:txBody>
      </p:sp>
      <p:pic>
        <p:nvPicPr>
          <p:cNvPr id="5" name="Graphic 4">
            <a:extLst>
              <a:ext uri="{FF2B5EF4-FFF2-40B4-BE49-F238E27FC236}">
                <a16:creationId xmlns:a16="http://schemas.microsoft.com/office/drawing/2014/main" id="{DFAF7FCB-F1B9-A8C9-BD01-F75C98AEF80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762488" y="462306"/>
            <a:ext cx="1036214" cy="452094"/>
          </a:xfrm>
          <a:prstGeom prst="rect">
            <a:avLst/>
          </a:prstGeom>
        </p:spPr>
      </p:pic>
    </p:spTree>
    <p:extLst>
      <p:ext uri="{BB962C8B-B14F-4D97-AF65-F5344CB8AC3E}">
        <p14:creationId xmlns:p14="http://schemas.microsoft.com/office/powerpoint/2010/main" val="2430101792"/>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1_zero-Open Blank">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942873F-440B-FB09-A1DF-168CB3D6445A}"/>
              </a:ext>
            </a:extLst>
          </p:cNvPr>
          <p:cNvSpPr/>
          <p:nvPr userDrawn="1"/>
        </p:nvSpPr>
        <p:spPr>
          <a:xfrm>
            <a:off x="0" y="1664154"/>
            <a:ext cx="12192000" cy="464206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5">
            <a:extLst>
              <a:ext uri="{FF2B5EF4-FFF2-40B4-BE49-F238E27FC236}">
                <a16:creationId xmlns:a16="http://schemas.microsoft.com/office/drawing/2014/main" id="{5186BBEF-46AA-DC5A-E984-C23E423C0FFF}"/>
              </a:ext>
            </a:extLst>
          </p:cNvPr>
          <p:cNvGrpSpPr/>
          <p:nvPr userDrawn="1"/>
        </p:nvGrpSpPr>
        <p:grpSpPr>
          <a:xfrm>
            <a:off x="1" y="5944576"/>
            <a:ext cx="12191999" cy="836620"/>
            <a:chOff x="1" y="5947416"/>
            <a:chExt cx="12191999" cy="836620"/>
          </a:xfrm>
        </p:grpSpPr>
        <p:sp>
          <p:nvSpPr>
            <p:cNvPr id="17" name="Rectangle 16">
              <a:extLst>
                <a:ext uri="{FF2B5EF4-FFF2-40B4-BE49-F238E27FC236}">
                  <a16:creationId xmlns:a16="http://schemas.microsoft.com/office/drawing/2014/main" id="{7C11EA6A-4D59-9F05-3E45-28CFED044907}"/>
                </a:ext>
              </a:extLst>
            </p:cNvPr>
            <p:cNvSpPr/>
            <p:nvPr userDrawn="1"/>
          </p:nvSpPr>
          <p:spPr>
            <a:xfrm>
              <a:off x="1" y="6302454"/>
              <a:ext cx="11388220" cy="27432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 name="Group 17">
              <a:extLst>
                <a:ext uri="{FF2B5EF4-FFF2-40B4-BE49-F238E27FC236}">
                  <a16:creationId xmlns:a16="http://schemas.microsoft.com/office/drawing/2014/main" id="{ECA41C11-1303-AC76-1D42-ACE8CEB05B3E}"/>
                </a:ext>
              </a:extLst>
            </p:cNvPr>
            <p:cNvGrpSpPr/>
            <p:nvPr userDrawn="1"/>
          </p:nvGrpSpPr>
          <p:grpSpPr>
            <a:xfrm>
              <a:off x="11376660" y="5947416"/>
              <a:ext cx="815340" cy="836620"/>
              <a:chOff x="10916233" y="5947416"/>
              <a:chExt cx="815340" cy="836620"/>
            </a:xfrm>
          </p:grpSpPr>
          <p:grpSp>
            <p:nvGrpSpPr>
              <p:cNvPr id="19" name="Group 18">
                <a:extLst>
                  <a:ext uri="{FF2B5EF4-FFF2-40B4-BE49-F238E27FC236}">
                    <a16:creationId xmlns:a16="http://schemas.microsoft.com/office/drawing/2014/main" id="{95BC4BA1-7C84-938F-8F4F-EFCA441B77AC}"/>
                  </a:ext>
                </a:extLst>
              </p:cNvPr>
              <p:cNvGrpSpPr/>
              <p:nvPr userDrawn="1"/>
            </p:nvGrpSpPr>
            <p:grpSpPr>
              <a:xfrm>
                <a:off x="10916233" y="5947416"/>
                <a:ext cx="358450" cy="836620"/>
                <a:chOff x="10916233" y="5947416"/>
                <a:chExt cx="358450" cy="836620"/>
              </a:xfrm>
            </p:grpSpPr>
            <p:sp>
              <p:nvSpPr>
                <p:cNvPr id="23" name="Freeform 22">
                  <a:extLst>
                    <a:ext uri="{FF2B5EF4-FFF2-40B4-BE49-F238E27FC236}">
                      <a16:creationId xmlns:a16="http://schemas.microsoft.com/office/drawing/2014/main" id="{10ACC8DF-1CAC-5306-25A6-8A51051CAEB9}"/>
                    </a:ext>
                  </a:extLst>
                </p:cNvPr>
                <p:cNvSpPr/>
                <p:nvPr userDrawn="1"/>
              </p:nvSpPr>
              <p:spPr>
                <a:xfrm>
                  <a:off x="10916233" y="5947416"/>
                  <a:ext cx="358450" cy="836620"/>
                </a:xfrm>
                <a:custGeom>
                  <a:avLst/>
                  <a:gdLst>
                    <a:gd name="connsiteX0" fmla="*/ 123950 w 358450"/>
                    <a:gd name="connsiteY0" fmla="*/ 116558 h 836620"/>
                    <a:gd name="connsiteX1" fmla="*/ 123950 w 358450"/>
                    <a:gd name="connsiteY1" fmla="*/ 720062 h 836620"/>
                    <a:gd name="connsiteX2" fmla="*/ 234501 w 358450"/>
                    <a:gd name="connsiteY2" fmla="*/ 720062 h 836620"/>
                    <a:gd name="connsiteX3" fmla="*/ 234501 w 358450"/>
                    <a:gd name="connsiteY3" fmla="*/ 116558 h 836620"/>
                    <a:gd name="connsiteX4" fmla="*/ 91735 w 358450"/>
                    <a:gd name="connsiteY4" fmla="*/ 0 h 836620"/>
                    <a:gd name="connsiteX5" fmla="*/ 266715 w 358450"/>
                    <a:gd name="connsiteY5" fmla="*/ 0 h 836620"/>
                    <a:gd name="connsiteX6" fmla="*/ 358450 w 358450"/>
                    <a:gd name="connsiteY6" fmla="*/ 91735 h 836620"/>
                    <a:gd name="connsiteX7" fmla="*/ 358450 w 358450"/>
                    <a:gd name="connsiteY7" fmla="*/ 744885 h 836620"/>
                    <a:gd name="connsiteX8" fmla="*/ 266715 w 358450"/>
                    <a:gd name="connsiteY8" fmla="*/ 836620 h 836620"/>
                    <a:gd name="connsiteX9" fmla="*/ 91735 w 358450"/>
                    <a:gd name="connsiteY9" fmla="*/ 836620 h 836620"/>
                    <a:gd name="connsiteX10" fmla="*/ 0 w 358450"/>
                    <a:gd name="connsiteY10" fmla="*/ 744885 h 836620"/>
                    <a:gd name="connsiteX11" fmla="*/ 0 w 358450"/>
                    <a:gd name="connsiteY11" fmla="*/ 91735 h 836620"/>
                    <a:gd name="connsiteX12" fmla="*/ 91735 w 358450"/>
                    <a:gd name="connsiteY12" fmla="*/ 0 h 836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58450" h="836620">
                      <a:moveTo>
                        <a:pt x="123950" y="116558"/>
                      </a:moveTo>
                      <a:lnTo>
                        <a:pt x="123950" y="720062"/>
                      </a:lnTo>
                      <a:lnTo>
                        <a:pt x="234501" y="720062"/>
                      </a:lnTo>
                      <a:lnTo>
                        <a:pt x="234501" y="116558"/>
                      </a:lnTo>
                      <a:close/>
                      <a:moveTo>
                        <a:pt x="91735" y="0"/>
                      </a:moveTo>
                      <a:lnTo>
                        <a:pt x="266715" y="0"/>
                      </a:lnTo>
                      <a:cubicBezTo>
                        <a:pt x="317379" y="0"/>
                        <a:pt x="358450" y="41071"/>
                        <a:pt x="358450" y="91735"/>
                      </a:cubicBezTo>
                      <a:lnTo>
                        <a:pt x="358450" y="744885"/>
                      </a:lnTo>
                      <a:cubicBezTo>
                        <a:pt x="358450" y="795549"/>
                        <a:pt x="317379" y="836620"/>
                        <a:pt x="266715" y="836620"/>
                      </a:cubicBezTo>
                      <a:lnTo>
                        <a:pt x="91735" y="836620"/>
                      </a:lnTo>
                      <a:cubicBezTo>
                        <a:pt x="41071" y="836620"/>
                        <a:pt x="0" y="795549"/>
                        <a:pt x="0" y="744885"/>
                      </a:cubicBezTo>
                      <a:lnTo>
                        <a:pt x="0" y="91735"/>
                      </a:lnTo>
                      <a:cubicBezTo>
                        <a:pt x="0" y="41071"/>
                        <a:pt x="41071" y="0"/>
                        <a:pt x="91735"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4" name="Picture 23">
                  <a:extLst>
                    <a:ext uri="{FF2B5EF4-FFF2-40B4-BE49-F238E27FC236}">
                      <a16:creationId xmlns:a16="http://schemas.microsoft.com/office/drawing/2014/main" id="{B5913B12-DC74-B09A-3255-4AA4F65155EA}"/>
                    </a:ext>
                  </a:extLst>
                </p:cNvPr>
                <p:cNvPicPr>
                  <a:picLocks noChangeAspect="1"/>
                </p:cNvPicPr>
                <p:nvPr userDrawn="1"/>
              </p:nvPicPr>
              <p:blipFill>
                <a:blip r:embed="rId2"/>
                <a:stretch>
                  <a:fillRect/>
                </a:stretch>
              </p:blipFill>
              <p:spPr>
                <a:xfrm>
                  <a:off x="11044023" y="5990241"/>
                  <a:ext cx="102870" cy="45720"/>
                </a:xfrm>
                <a:prstGeom prst="rect">
                  <a:avLst/>
                </a:prstGeom>
              </p:spPr>
            </p:pic>
          </p:grpSp>
          <p:sp>
            <p:nvSpPr>
              <p:cNvPr id="20" name="Rectangle 19">
                <a:extLst>
                  <a:ext uri="{FF2B5EF4-FFF2-40B4-BE49-F238E27FC236}">
                    <a16:creationId xmlns:a16="http://schemas.microsoft.com/office/drawing/2014/main" id="{8694FC65-3B5F-71A4-2797-28B6334F2713}"/>
                  </a:ext>
                </a:extLst>
              </p:cNvPr>
              <p:cNvSpPr/>
              <p:nvPr userDrawn="1"/>
            </p:nvSpPr>
            <p:spPr>
              <a:xfrm rot="5400000">
                <a:off x="11154880" y="6569922"/>
                <a:ext cx="114988" cy="124617"/>
              </a:xfrm>
              <a:prstGeom prst="rect">
                <a:avLst/>
              </a:prstGeom>
              <a:gradFill>
                <a:gsLst>
                  <a:gs pos="0">
                    <a:schemeClr val="accent2">
                      <a:lumMod val="75000"/>
                      <a:alpha val="50000"/>
                    </a:schemeClr>
                  </a:gs>
                  <a:gs pos="99000">
                    <a:schemeClr val="accent2">
                      <a:alpha val="0"/>
                    </a:schemeClr>
                  </a:gs>
                </a:gsLst>
                <a:lin ang="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41D8C010-43F3-131B-E903-27C9191ED5A5}"/>
                  </a:ext>
                </a:extLst>
              </p:cNvPr>
              <p:cNvSpPr/>
              <p:nvPr userDrawn="1"/>
            </p:nvSpPr>
            <p:spPr>
              <a:xfrm>
                <a:off x="11040848" y="6302454"/>
                <a:ext cx="690725" cy="27432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D1273E4D-256F-4FEB-6B7A-36BAD944DDB0}"/>
                  </a:ext>
                </a:extLst>
              </p:cNvPr>
              <p:cNvSpPr/>
              <p:nvPr userDrawn="1"/>
            </p:nvSpPr>
            <p:spPr>
              <a:xfrm>
                <a:off x="11039966" y="6302454"/>
                <a:ext cx="88921" cy="274320"/>
              </a:xfrm>
              <a:prstGeom prst="rect">
                <a:avLst/>
              </a:prstGeom>
              <a:gradFill>
                <a:gsLst>
                  <a:gs pos="0">
                    <a:schemeClr val="accent1">
                      <a:lumMod val="75000"/>
                      <a:alpha val="50000"/>
                    </a:schemeClr>
                  </a:gs>
                  <a:gs pos="99000">
                    <a:schemeClr val="accent1">
                      <a:alpha val="0"/>
                    </a:schemeClr>
                  </a:gs>
                </a:gsLst>
                <a:lin ang="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8" name="Title 6">
            <a:extLst>
              <a:ext uri="{FF2B5EF4-FFF2-40B4-BE49-F238E27FC236}">
                <a16:creationId xmlns:a16="http://schemas.microsoft.com/office/drawing/2014/main" id="{88B4DCDF-958C-BDFE-820D-F4D26316F16C}"/>
              </a:ext>
            </a:extLst>
          </p:cNvPr>
          <p:cNvSpPr>
            <a:spLocks noGrp="1"/>
          </p:cNvSpPr>
          <p:nvPr>
            <p:ph type="title" hasCustomPrompt="1"/>
          </p:nvPr>
        </p:nvSpPr>
        <p:spPr>
          <a:xfrm>
            <a:off x="456890" y="545132"/>
            <a:ext cx="9551773" cy="278840"/>
          </a:xfrm>
        </p:spPr>
        <p:txBody>
          <a:bodyPr/>
          <a:lstStyle>
            <a:lvl1pPr>
              <a:lnSpc>
                <a:spcPct val="100000"/>
              </a:lnSpc>
              <a:defRPr sz="2400" b="1" i="0">
                <a:solidFill>
                  <a:schemeClr val="accent1"/>
                </a:solidFill>
                <a:latin typeface="+mn-lt"/>
              </a:defRPr>
            </a:lvl1pPr>
          </a:lstStyle>
          <a:p>
            <a:r>
              <a:rPr lang="en-US"/>
              <a:t>Click to edit master title style</a:t>
            </a:r>
          </a:p>
        </p:txBody>
      </p:sp>
      <p:sp>
        <p:nvSpPr>
          <p:cNvPr id="9" name="Text Placeholder 8">
            <a:extLst>
              <a:ext uri="{FF2B5EF4-FFF2-40B4-BE49-F238E27FC236}">
                <a16:creationId xmlns:a16="http://schemas.microsoft.com/office/drawing/2014/main" id="{90BB021F-4BEF-05A3-C280-02710757E887}"/>
              </a:ext>
            </a:extLst>
          </p:cNvPr>
          <p:cNvSpPr>
            <a:spLocks noGrp="1"/>
          </p:cNvSpPr>
          <p:nvPr>
            <p:ph type="body" sz="quarter" idx="16" hasCustomPrompt="1"/>
          </p:nvPr>
        </p:nvSpPr>
        <p:spPr>
          <a:xfrm>
            <a:off x="456890" y="953393"/>
            <a:ext cx="9551772" cy="198370"/>
          </a:xfrm>
        </p:spPr>
        <p:txBody>
          <a:bodyPr/>
          <a:lstStyle>
            <a:lvl1pPr marL="0" indent="0">
              <a:lnSpc>
                <a:spcPct val="100000"/>
              </a:lnSpc>
              <a:buNone/>
              <a:defRPr sz="1500" b="1">
                <a:solidFill>
                  <a:srgbClr val="000000"/>
                </a:solidFill>
                <a:latin typeface="+mn-lt"/>
              </a:defRPr>
            </a:lvl1pPr>
          </a:lstStyle>
          <a:p>
            <a:pPr lvl="0"/>
            <a:r>
              <a:rPr lang="en-US"/>
              <a:t>Click to edit text</a:t>
            </a:r>
          </a:p>
        </p:txBody>
      </p:sp>
      <p:cxnSp>
        <p:nvCxnSpPr>
          <p:cNvPr id="10" name="Straight Connector 9">
            <a:extLst>
              <a:ext uri="{FF2B5EF4-FFF2-40B4-BE49-F238E27FC236}">
                <a16:creationId xmlns:a16="http://schemas.microsoft.com/office/drawing/2014/main" id="{9080BCF7-4C34-71CB-F3E4-25DEB77E1101}"/>
              </a:ext>
            </a:extLst>
          </p:cNvPr>
          <p:cNvCxnSpPr>
            <a:cxnSpLocks/>
          </p:cNvCxnSpPr>
          <p:nvPr userDrawn="1"/>
        </p:nvCxnSpPr>
        <p:spPr>
          <a:xfrm>
            <a:off x="456890" y="457201"/>
            <a:ext cx="1371600"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1" name="Footer Placeholder 4">
            <a:extLst>
              <a:ext uri="{FF2B5EF4-FFF2-40B4-BE49-F238E27FC236}">
                <a16:creationId xmlns:a16="http://schemas.microsoft.com/office/drawing/2014/main" id="{5AED1D88-3C3D-A022-DF4F-D8CBC5701570}"/>
              </a:ext>
            </a:extLst>
          </p:cNvPr>
          <p:cNvSpPr>
            <a:spLocks noGrp="1"/>
          </p:cNvSpPr>
          <p:nvPr>
            <p:ph type="ftr" sz="quarter" idx="11"/>
          </p:nvPr>
        </p:nvSpPr>
        <p:spPr>
          <a:xfrm>
            <a:off x="456890" y="5561283"/>
            <a:ext cx="10153650" cy="653578"/>
          </a:xfrm>
          <a:prstGeom prst="rect">
            <a:avLst/>
          </a:prstGeom>
        </p:spPr>
        <p:txBody>
          <a:bodyPr lIns="0" anchor="b">
            <a:noAutofit/>
          </a:bodyPr>
          <a:lstStyle>
            <a:lvl1pPr marL="137160" indent="-137160" algn="l" defTabSz="914400" rtl="0" eaLnBrk="1" latinLnBrk="0" hangingPunct="1">
              <a:buFont typeface="+mj-lt"/>
              <a:buAutoNum type="arabicParenR"/>
              <a:defRPr lang="en-US" sz="700" kern="1200" smtClean="0">
                <a:solidFill>
                  <a:schemeClr val="tx1"/>
                </a:solidFill>
                <a:latin typeface="+mj-lt"/>
                <a:ea typeface="+mn-ea"/>
                <a:cs typeface="+mn-cs"/>
              </a:defRPr>
            </a:lvl1pPr>
          </a:lstStyle>
          <a:p>
            <a:r>
              <a:rPr lang="en-US"/>
              <a:t>Sample Footer Text</a:t>
            </a:r>
          </a:p>
        </p:txBody>
      </p:sp>
      <p:cxnSp>
        <p:nvCxnSpPr>
          <p:cNvPr id="29" name="Straight Connector 28">
            <a:extLst>
              <a:ext uri="{FF2B5EF4-FFF2-40B4-BE49-F238E27FC236}">
                <a16:creationId xmlns:a16="http://schemas.microsoft.com/office/drawing/2014/main" id="{FB254486-B6F7-722B-D3A8-CCA568E036E7}"/>
              </a:ext>
            </a:extLst>
          </p:cNvPr>
          <p:cNvCxnSpPr>
            <a:cxnSpLocks/>
          </p:cNvCxnSpPr>
          <p:nvPr userDrawn="1"/>
        </p:nvCxnSpPr>
        <p:spPr>
          <a:xfrm>
            <a:off x="811183" y="6360926"/>
            <a:ext cx="0" cy="137160"/>
          </a:xfrm>
          <a:prstGeom prst="line">
            <a:avLst/>
          </a:prstGeom>
          <a:ln w="4445"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30" name="Slide Number Placeholder 3">
            <a:extLst>
              <a:ext uri="{FF2B5EF4-FFF2-40B4-BE49-F238E27FC236}">
                <a16:creationId xmlns:a16="http://schemas.microsoft.com/office/drawing/2014/main" id="{7A6F649E-07F6-4A35-F61D-C1349BB7A83D}"/>
              </a:ext>
            </a:extLst>
          </p:cNvPr>
          <p:cNvSpPr txBox="1">
            <a:spLocks/>
          </p:cNvSpPr>
          <p:nvPr userDrawn="1"/>
        </p:nvSpPr>
        <p:spPr>
          <a:xfrm>
            <a:off x="456890" y="6360926"/>
            <a:ext cx="365760" cy="137160"/>
          </a:xfrm>
          <a:prstGeom prst="rect">
            <a:avLst/>
          </a:prstGeom>
        </p:spPr>
        <p:txBody>
          <a:bodyPr lIns="0" tIns="0" rIns="91440" bIns="0" anchor="ctr">
            <a:noAutofit/>
          </a:bodyPr>
          <a:lstStyle>
            <a:defPPr>
              <a:defRPr lang="en-US"/>
            </a:defPPr>
            <a:lvl1pPr marL="0" algn="r" defTabSz="914400" rtl="0" eaLnBrk="1" latinLnBrk="0" hangingPunct="1">
              <a:defRPr sz="1000" kern="1200">
                <a:solidFill>
                  <a:schemeClr val="bg2">
                    <a:lumMod val="75000"/>
                    <a:alpha val="8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DBA1B0FB-D917-4C8C-928F-313BD683BF39}" type="slidenum">
              <a:rPr lang="en-US" sz="800" b="0" smtClean="0">
                <a:solidFill>
                  <a:schemeClr val="bg1"/>
                </a:solidFill>
                <a:latin typeface="+mn-lt"/>
              </a:rPr>
              <a:pPr algn="l"/>
              <a:t>‹#›</a:t>
            </a:fld>
            <a:endParaRPr lang="en-US" sz="800" b="0">
              <a:solidFill>
                <a:schemeClr val="bg1"/>
              </a:solidFill>
              <a:latin typeface="+mn-lt"/>
            </a:endParaRPr>
          </a:p>
        </p:txBody>
      </p:sp>
      <p:sp>
        <p:nvSpPr>
          <p:cNvPr id="33" name="Date Placeholder 3">
            <a:extLst>
              <a:ext uri="{FF2B5EF4-FFF2-40B4-BE49-F238E27FC236}">
                <a16:creationId xmlns:a16="http://schemas.microsoft.com/office/drawing/2014/main" id="{F7385511-78B7-0DEF-A2DD-0CB87BAB430C}"/>
              </a:ext>
            </a:extLst>
          </p:cNvPr>
          <p:cNvSpPr>
            <a:spLocks noGrp="1"/>
          </p:cNvSpPr>
          <p:nvPr>
            <p:ph type="dt" sz="half" idx="10"/>
          </p:nvPr>
        </p:nvSpPr>
        <p:spPr>
          <a:xfrm>
            <a:off x="1001594" y="6351782"/>
            <a:ext cx="1645920" cy="161408"/>
          </a:xfrm>
          <a:prstGeom prst="rect">
            <a:avLst/>
          </a:prstGeom>
        </p:spPr>
        <p:txBody>
          <a:bodyPr lIns="0" tIns="0" rIns="0" bIns="0" anchor="ctr" anchorCtr="0">
            <a:noAutofit/>
          </a:bodyPr>
          <a:lstStyle>
            <a:lvl1pPr>
              <a:defRPr sz="800" spc="30" baseline="0">
                <a:solidFill>
                  <a:schemeClr val="bg1"/>
                </a:solidFill>
                <a:latin typeface="+mj-lt"/>
              </a:defRPr>
            </a:lvl1pPr>
          </a:lstStyle>
          <a:p>
            <a:r>
              <a:rPr lang="en-US"/>
              <a:t>Wednesday, June 21, 2023</a:t>
            </a:r>
          </a:p>
        </p:txBody>
      </p:sp>
      <p:pic>
        <p:nvPicPr>
          <p:cNvPr id="2" name="Graphic 1">
            <a:extLst>
              <a:ext uri="{FF2B5EF4-FFF2-40B4-BE49-F238E27FC236}">
                <a16:creationId xmlns:a16="http://schemas.microsoft.com/office/drawing/2014/main" id="{DA10C6E8-7D8F-559C-7452-5B944B1A688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762488" y="462306"/>
            <a:ext cx="1036214" cy="452094"/>
          </a:xfrm>
          <a:prstGeom prst="rect">
            <a:avLst/>
          </a:prstGeom>
        </p:spPr>
      </p:pic>
    </p:spTree>
    <p:extLst>
      <p:ext uri="{BB962C8B-B14F-4D97-AF65-F5344CB8AC3E}">
        <p14:creationId xmlns:p14="http://schemas.microsoft.com/office/powerpoint/2010/main" val="239612065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3_zero-Open Blank">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942873F-440B-FB09-A1DF-168CB3D6445A}"/>
              </a:ext>
            </a:extLst>
          </p:cNvPr>
          <p:cNvSpPr/>
          <p:nvPr userDrawn="1"/>
        </p:nvSpPr>
        <p:spPr>
          <a:xfrm>
            <a:off x="0" y="1664154"/>
            <a:ext cx="12192000" cy="464206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5">
            <a:extLst>
              <a:ext uri="{FF2B5EF4-FFF2-40B4-BE49-F238E27FC236}">
                <a16:creationId xmlns:a16="http://schemas.microsoft.com/office/drawing/2014/main" id="{5186BBEF-46AA-DC5A-E984-C23E423C0FFF}"/>
              </a:ext>
            </a:extLst>
          </p:cNvPr>
          <p:cNvGrpSpPr/>
          <p:nvPr userDrawn="1"/>
        </p:nvGrpSpPr>
        <p:grpSpPr>
          <a:xfrm>
            <a:off x="1" y="5944576"/>
            <a:ext cx="12191999" cy="836620"/>
            <a:chOff x="1" y="5947416"/>
            <a:chExt cx="12191999" cy="836620"/>
          </a:xfrm>
        </p:grpSpPr>
        <p:sp>
          <p:nvSpPr>
            <p:cNvPr id="17" name="Rectangle 16">
              <a:extLst>
                <a:ext uri="{FF2B5EF4-FFF2-40B4-BE49-F238E27FC236}">
                  <a16:creationId xmlns:a16="http://schemas.microsoft.com/office/drawing/2014/main" id="{7C11EA6A-4D59-9F05-3E45-28CFED044907}"/>
                </a:ext>
              </a:extLst>
            </p:cNvPr>
            <p:cNvSpPr/>
            <p:nvPr userDrawn="1"/>
          </p:nvSpPr>
          <p:spPr>
            <a:xfrm>
              <a:off x="1" y="6302454"/>
              <a:ext cx="11388220" cy="27432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 name="Group 17">
              <a:extLst>
                <a:ext uri="{FF2B5EF4-FFF2-40B4-BE49-F238E27FC236}">
                  <a16:creationId xmlns:a16="http://schemas.microsoft.com/office/drawing/2014/main" id="{ECA41C11-1303-AC76-1D42-ACE8CEB05B3E}"/>
                </a:ext>
              </a:extLst>
            </p:cNvPr>
            <p:cNvGrpSpPr/>
            <p:nvPr userDrawn="1"/>
          </p:nvGrpSpPr>
          <p:grpSpPr>
            <a:xfrm>
              <a:off x="11376660" y="5947416"/>
              <a:ext cx="815340" cy="836620"/>
              <a:chOff x="10916233" y="5947416"/>
              <a:chExt cx="815340" cy="836620"/>
            </a:xfrm>
          </p:grpSpPr>
          <p:grpSp>
            <p:nvGrpSpPr>
              <p:cNvPr id="19" name="Group 18">
                <a:extLst>
                  <a:ext uri="{FF2B5EF4-FFF2-40B4-BE49-F238E27FC236}">
                    <a16:creationId xmlns:a16="http://schemas.microsoft.com/office/drawing/2014/main" id="{95BC4BA1-7C84-938F-8F4F-EFCA441B77AC}"/>
                  </a:ext>
                </a:extLst>
              </p:cNvPr>
              <p:cNvGrpSpPr/>
              <p:nvPr userDrawn="1"/>
            </p:nvGrpSpPr>
            <p:grpSpPr>
              <a:xfrm>
                <a:off x="10916233" y="5947416"/>
                <a:ext cx="358450" cy="836620"/>
                <a:chOff x="10916233" y="5947416"/>
                <a:chExt cx="358450" cy="836620"/>
              </a:xfrm>
            </p:grpSpPr>
            <p:sp>
              <p:nvSpPr>
                <p:cNvPr id="23" name="Freeform 22">
                  <a:extLst>
                    <a:ext uri="{FF2B5EF4-FFF2-40B4-BE49-F238E27FC236}">
                      <a16:creationId xmlns:a16="http://schemas.microsoft.com/office/drawing/2014/main" id="{10ACC8DF-1CAC-5306-25A6-8A51051CAEB9}"/>
                    </a:ext>
                  </a:extLst>
                </p:cNvPr>
                <p:cNvSpPr/>
                <p:nvPr userDrawn="1"/>
              </p:nvSpPr>
              <p:spPr>
                <a:xfrm>
                  <a:off x="10916233" y="5947416"/>
                  <a:ext cx="358450" cy="836620"/>
                </a:xfrm>
                <a:custGeom>
                  <a:avLst/>
                  <a:gdLst>
                    <a:gd name="connsiteX0" fmla="*/ 123950 w 358450"/>
                    <a:gd name="connsiteY0" fmla="*/ 116558 h 836620"/>
                    <a:gd name="connsiteX1" fmla="*/ 123950 w 358450"/>
                    <a:gd name="connsiteY1" fmla="*/ 720062 h 836620"/>
                    <a:gd name="connsiteX2" fmla="*/ 234501 w 358450"/>
                    <a:gd name="connsiteY2" fmla="*/ 720062 h 836620"/>
                    <a:gd name="connsiteX3" fmla="*/ 234501 w 358450"/>
                    <a:gd name="connsiteY3" fmla="*/ 116558 h 836620"/>
                    <a:gd name="connsiteX4" fmla="*/ 91735 w 358450"/>
                    <a:gd name="connsiteY4" fmla="*/ 0 h 836620"/>
                    <a:gd name="connsiteX5" fmla="*/ 266715 w 358450"/>
                    <a:gd name="connsiteY5" fmla="*/ 0 h 836620"/>
                    <a:gd name="connsiteX6" fmla="*/ 358450 w 358450"/>
                    <a:gd name="connsiteY6" fmla="*/ 91735 h 836620"/>
                    <a:gd name="connsiteX7" fmla="*/ 358450 w 358450"/>
                    <a:gd name="connsiteY7" fmla="*/ 744885 h 836620"/>
                    <a:gd name="connsiteX8" fmla="*/ 266715 w 358450"/>
                    <a:gd name="connsiteY8" fmla="*/ 836620 h 836620"/>
                    <a:gd name="connsiteX9" fmla="*/ 91735 w 358450"/>
                    <a:gd name="connsiteY9" fmla="*/ 836620 h 836620"/>
                    <a:gd name="connsiteX10" fmla="*/ 0 w 358450"/>
                    <a:gd name="connsiteY10" fmla="*/ 744885 h 836620"/>
                    <a:gd name="connsiteX11" fmla="*/ 0 w 358450"/>
                    <a:gd name="connsiteY11" fmla="*/ 91735 h 836620"/>
                    <a:gd name="connsiteX12" fmla="*/ 91735 w 358450"/>
                    <a:gd name="connsiteY12" fmla="*/ 0 h 836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58450" h="836620">
                      <a:moveTo>
                        <a:pt x="123950" y="116558"/>
                      </a:moveTo>
                      <a:lnTo>
                        <a:pt x="123950" y="720062"/>
                      </a:lnTo>
                      <a:lnTo>
                        <a:pt x="234501" y="720062"/>
                      </a:lnTo>
                      <a:lnTo>
                        <a:pt x="234501" y="116558"/>
                      </a:lnTo>
                      <a:close/>
                      <a:moveTo>
                        <a:pt x="91735" y="0"/>
                      </a:moveTo>
                      <a:lnTo>
                        <a:pt x="266715" y="0"/>
                      </a:lnTo>
                      <a:cubicBezTo>
                        <a:pt x="317379" y="0"/>
                        <a:pt x="358450" y="41071"/>
                        <a:pt x="358450" y="91735"/>
                      </a:cubicBezTo>
                      <a:lnTo>
                        <a:pt x="358450" y="744885"/>
                      </a:lnTo>
                      <a:cubicBezTo>
                        <a:pt x="358450" y="795549"/>
                        <a:pt x="317379" y="836620"/>
                        <a:pt x="266715" y="836620"/>
                      </a:cubicBezTo>
                      <a:lnTo>
                        <a:pt x="91735" y="836620"/>
                      </a:lnTo>
                      <a:cubicBezTo>
                        <a:pt x="41071" y="836620"/>
                        <a:pt x="0" y="795549"/>
                        <a:pt x="0" y="744885"/>
                      </a:cubicBezTo>
                      <a:lnTo>
                        <a:pt x="0" y="91735"/>
                      </a:lnTo>
                      <a:cubicBezTo>
                        <a:pt x="0" y="41071"/>
                        <a:pt x="41071" y="0"/>
                        <a:pt x="91735"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4" name="Picture 23">
                  <a:extLst>
                    <a:ext uri="{FF2B5EF4-FFF2-40B4-BE49-F238E27FC236}">
                      <a16:creationId xmlns:a16="http://schemas.microsoft.com/office/drawing/2014/main" id="{B5913B12-DC74-B09A-3255-4AA4F65155EA}"/>
                    </a:ext>
                  </a:extLst>
                </p:cNvPr>
                <p:cNvPicPr>
                  <a:picLocks noChangeAspect="1"/>
                </p:cNvPicPr>
                <p:nvPr userDrawn="1"/>
              </p:nvPicPr>
              <p:blipFill>
                <a:blip r:embed="rId2"/>
                <a:stretch>
                  <a:fillRect/>
                </a:stretch>
              </p:blipFill>
              <p:spPr>
                <a:xfrm>
                  <a:off x="11044023" y="5990241"/>
                  <a:ext cx="102870" cy="45720"/>
                </a:xfrm>
                <a:prstGeom prst="rect">
                  <a:avLst/>
                </a:prstGeom>
              </p:spPr>
            </p:pic>
          </p:grpSp>
          <p:sp>
            <p:nvSpPr>
              <p:cNvPr id="20" name="Rectangle 19">
                <a:extLst>
                  <a:ext uri="{FF2B5EF4-FFF2-40B4-BE49-F238E27FC236}">
                    <a16:creationId xmlns:a16="http://schemas.microsoft.com/office/drawing/2014/main" id="{8694FC65-3B5F-71A4-2797-28B6334F2713}"/>
                  </a:ext>
                </a:extLst>
              </p:cNvPr>
              <p:cNvSpPr/>
              <p:nvPr userDrawn="1"/>
            </p:nvSpPr>
            <p:spPr>
              <a:xfrm rot="5400000">
                <a:off x="11154880" y="6569922"/>
                <a:ext cx="114988" cy="124617"/>
              </a:xfrm>
              <a:prstGeom prst="rect">
                <a:avLst/>
              </a:prstGeom>
              <a:gradFill>
                <a:gsLst>
                  <a:gs pos="0">
                    <a:schemeClr val="accent2">
                      <a:lumMod val="75000"/>
                      <a:alpha val="50000"/>
                    </a:schemeClr>
                  </a:gs>
                  <a:gs pos="99000">
                    <a:schemeClr val="accent2">
                      <a:alpha val="0"/>
                    </a:schemeClr>
                  </a:gs>
                </a:gsLst>
                <a:lin ang="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41D8C010-43F3-131B-E903-27C9191ED5A5}"/>
                  </a:ext>
                </a:extLst>
              </p:cNvPr>
              <p:cNvSpPr/>
              <p:nvPr userDrawn="1"/>
            </p:nvSpPr>
            <p:spPr>
              <a:xfrm>
                <a:off x="11040848" y="6302454"/>
                <a:ext cx="690725" cy="27432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D1273E4D-256F-4FEB-6B7A-36BAD944DDB0}"/>
                  </a:ext>
                </a:extLst>
              </p:cNvPr>
              <p:cNvSpPr/>
              <p:nvPr userDrawn="1"/>
            </p:nvSpPr>
            <p:spPr>
              <a:xfrm>
                <a:off x="11039966" y="6302454"/>
                <a:ext cx="88921" cy="274320"/>
              </a:xfrm>
              <a:prstGeom prst="rect">
                <a:avLst/>
              </a:prstGeom>
              <a:gradFill>
                <a:gsLst>
                  <a:gs pos="0">
                    <a:schemeClr val="accent1">
                      <a:lumMod val="75000"/>
                      <a:alpha val="50000"/>
                    </a:schemeClr>
                  </a:gs>
                  <a:gs pos="99000">
                    <a:schemeClr val="accent1">
                      <a:alpha val="0"/>
                    </a:schemeClr>
                  </a:gs>
                </a:gsLst>
                <a:lin ang="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8" name="Title 6">
            <a:extLst>
              <a:ext uri="{FF2B5EF4-FFF2-40B4-BE49-F238E27FC236}">
                <a16:creationId xmlns:a16="http://schemas.microsoft.com/office/drawing/2014/main" id="{88B4DCDF-958C-BDFE-820D-F4D26316F16C}"/>
              </a:ext>
            </a:extLst>
          </p:cNvPr>
          <p:cNvSpPr>
            <a:spLocks noGrp="1"/>
          </p:cNvSpPr>
          <p:nvPr>
            <p:ph type="title" hasCustomPrompt="1"/>
          </p:nvPr>
        </p:nvSpPr>
        <p:spPr>
          <a:xfrm>
            <a:off x="456890" y="545132"/>
            <a:ext cx="9551773" cy="278840"/>
          </a:xfrm>
        </p:spPr>
        <p:txBody>
          <a:bodyPr/>
          <a:lstStyle>
            <a:lvl1pPr>
              <a:lnSpc>
                <a:spcPct val="100000"/>
              </a:lnSpc>
              <a:defRPr sz="2400" b="1" i="0">
                <a:solidFill>
                  <a:schemeClr val="accent1"/>
                </a:solidFill>
                <a:latin typeface="+mn-lt"/>
              </a:defRPr>
            </a:lvl1pPr>
          </a:lstStyle>
          <a:p>
            <a:r>
              <a:rPr lang="en-US"/>
              <a:t>Click to edit master title style</a:t>
            </a:r>
          </a:p>
        </p:txBody>
      </p:sp>
      <p:sp>
        <p:nvSpPr>
          <p:cNvPr id="9" name="Text Placeholder 8">
            <a:extLst>
              <a:ext uri="{FF2B5EF4-FFF2-40B4-BE49-F238E27FC236}">
                <a16:creationId xmlns:a16="http://schemas.microsoft.com/office/drawing/2014/main" id="{90BB021F-4BEF-05A3-C280-02710757E887}"/>
              </a:ext>
            </a:extLst>
          </p:cNvPr>
          <p:cNvSpPr>
            <a:spLocks noGrp="1"/>
          </p:cNvSpPr>
          <p:nvPr>
            <p:ph type="body" sz="quarter" idx="16" hasCustomPrompt="1"/>
          </p:nvPr>
        </p:nvSpPr>
        <p:spPr>
          <a:xfrm>
            <a:off x="456890" y="953393"/>
            <a:ext cx="9551772" cy="198370"/>
          </a:xfrm>
        </p:spPr>
        <p:txBody>
          <a:bodyPr/>
          <a:lstStyle>
            <a:lvl1pPr marL="0" indent="0">
              <a:lnSpc>
                <a:spcPct val="100000"/>
              </a:lnSpc>
              <a:buNone/>
              <a:defRPr sz="1500" b="1">
                <a:solidFill>
                  <a:srgbClr val="000000"/>
                </a:solidFill>
                <a:latin typeface="+mn-lt"/>
              </a:defRPr>
            </a:lvl1pPr>
          </a:lstStyle>
          <a:p>
            <a:pPr lvl="0"/>
            <a:r>
              <a:rPr lang="en-US"/>
              <a:t>Click to edit text</a:t>
            </a:r>
          </a:p>
        </p:txBody>
      </p:sp>
      <p:sp>
        <p:nvSpPr>
          <p:cNvPr id="11" name="Footer Placeholder 4">
            <a:extLst>
              <a:ext uri="{FF2B5EF4-FFF2-40B4-BE49-F238E27FC236}">
                <a16:creationId xmlns:a16="http://schemas.microsoft.com/office/drawing/2014/main" id="{5AED1D88-3C3D-A022-DF4F-D8CBC5701570}"/>
              </a:ext>
            </a:extLst>
          </p:cNvPr>
          <p:cNvSpPr>
            <a:spLocks noGrp="1"/>
          </p:cNvSpPr>
          <p:nvPr>
            <p:ph type="ftr" sz="quarter" idx="11"/>
          </p:nvPr>
        </p:nvSpPr>
        <p:spPr>
          <a:xfrm>
            <a:off x="456890" y="5561283"/>
            <a:ext cx="10153650" cy="653578"/>
          </a:xfrm>
          <a:prstGeom prst="rect">
            <a:avLst/>
          </a:prstGeom>
        </p:spPr>
        <p:txBody>
          <a:bodyPr lIns="0" anchor="b">
            <a:noAutofit/>
          </a:bodyPr>
          <a:lstStyle>
            <a:lvl1pPr marL="137160" indent="-137160" algn="l" defTabSz="914400" rtl="0" eaLnBrk="1" latinLnBrk="0" hangingPunct="1">
              <a:buFont typeface="+mj-lt"/>
              <a:buAutoNum type="arabicParenR"/>
              <a:defRPr lang="en-US" sz="700" kern="1200" smtClean="0">
                <a:solidFill>
                  <a:schemeClr val="tx1"/>
                </a:solidFill>
                <a:latin typeface="+mj-lt"/>
                <a:ea typeface="+mn-ea"/>
                <a:cs typeface="+mn-cs"/>
              </a:defRPr>
            </a:lvl1pPr>
          </a:lstStyle>
          <a:p>
            <a:r>
              <a:rPr lang="en-US"/>
              <a:t>Sample Footer Text</a:t>
            </a:r>
          </a:p>
        </p:txBody>
      </p:sp>
      <p:cxnSp>
        <p:nvCxnSpPr>
          <p:cNvPr id="29" name="Straight Connector 28">
            <a:extLst>
              <a:ext uri="{FF2B5EF4-FFF2-40B4-BE49-F238E27FC236}">
                <a16:creationId xmlns:a16="http://schemas.microsoft.com/office/drawing/2014/main" id="{FB254486-B6F7-722B-D3A8-CCA568E036E7}"/>
              </a:ext>
            </a:extLst>
          </p:cNvPr>
          <p:cNvCxnSpPr>
            <a:cxnSpLocks/>
          </p:cNvCxnSpPr>
          <p:nvPr userDrawn="1"/>
        </p:nvCxnSpPr>
        <p:spPr>
          <a:xfrm>
            <a:off x="811183" y="6360926"/>
            <a:ext cx="0" cy="137160"/>
          </a:xfrm>
          <a:prstGeom prst="line">
            <a:avLst/>
          </a:prstGeom>
          <a:ln w="4445"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30" name="Slide Number Placeholder 3">
            <a:extLst>
              <a:ext uri="{FF2B5EF4-FFF2-40B4-BE49-F238E27FC236}">
                <a16:creationId xmlns:a16="http://schemas.microsoft.com/office/drawing/2014/main" id="{7A6F649E-07F6-4A35-F61D-C1349BB7A83D}"/>
              </a:ext>
            </a:extLst>
          </p:cNvPr>
          <p:cNvSpPr txBox="1">
            <a:spLocks/>
          </p:cNvSpPr>
          <p:nvPr userDrawn="1"/>
        </p:nvSpPr>
        <p:spPr>
          <a:xfrm>
            <a:off x="456890" y="6360926"/>
            <a:ext cx="365760" cy="137160"/>
          </a:xfrm>
          <a:prstGeom prst="rect">
            <a:avLst/>
          </a:prstGeom>
        </p:spPr>
        <p:txBody>
          <a:bodyPr lIns="0" tIns="0" rIns="91440" bIns="0" anchor="ctr">
            <a:noAutofit/>
          </a:bodyPr>
          <a:lstStyle>
            <a:defPPr>
              <a:defRPr lang="en-US"/>
            </a:defPPr>
            <a:lvl1pPr marL="0" algn="r" defTabSz="914400" rtl="0" eaLnBrk="1" latinLnBrk="0" hangingPunct="1">
              <a:defRPr sz="1000" kern="1200">
                <a:solidFill>
                  <a:schemeClr val="bg2">
                    <a:lumMod val="75000"/>
                    <a:alpha val="8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DBA1B0FB-D917-4C8C-928F-313BD683BF39}" type="slidenum">
              <a:rPr lang="en-US" sz="800" b="0" smtClean="0">
                <a:solidFill>
                  <a:schemeClr val="bg1"/>
                </a:solidFill>
                <a:latin typeface="+mn-lt"/>
              </a:rPr>
              <a:pPr algn="l"/>
              <a:t>‹#›</a:t>
            </a:fld>
            <a:endParaRPr lang="en-US" sz="800" b="0">
              <a:solidFill>
                <a:schemeClr val="bg1"/>
              </a:solidFill>
              <a:latin typeface="+mn-lt"/>
            </a:endParaRPr>
          </a:p>
        </p:txBody>
      </p:sp>
      <p:sp>
        <p:nvSpPr>
          <p:cNvPr id="2" name="Rectangle 1">
            <a:extLst>
              <a:ext uri="{FF2B5EF4-FFF2-40B4-BE49-F238E27FC236}">
                <a16:creationId xmlns:a16="http://schemas.microsoft.com/office/drawing/2014/main" id="{A2819052-F5C9-5347-CA12-EEFBD8622076}"/>
              </a:ext>
            </a:extLst>
          </p:cNvPr>
          <p:cNvSpPr/>
          <p:nvPr userDrawn="1"/>
        </p:nvSpPr>
        <p:spPr>
          <a:xfrm flipV="1">
            <a:off x="-1" y="-7"/>
            <a:ext cx="12192001" cy="2743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0" rtlCol="0" anchor="ctr"/>
          <a:lstStyle/>
          <a:p>
            <a:endParaRPr lang="en-US" sz="1600" b="1">
              <a:solidFill>
                <a:schemeClr val="bg1"/>
              </a:solidFill>
            </a:endParaRPr>
          </a:p>
        </p:txBody>
      </p:sp>
      <p:sp>
        <p:nvSpPr>
          <p:cNvPr id="3" name="TextBox 2">
            <a:extLst>
              <a:ext uri="{FF2B5EF4-FFF2-40B4-BE49-F238E27FC236}">
                <a16:creationId xmlns:a16="http://schemas.microsoft.com/office/drawing/2014/main" id="{9D654C7D-1403-401F-95CF-CEDD003B0800}"/>
              </a:ext>
            </a:extLst>
          </p:cNvPr>
          <p:cNvSpPr txBox="1"/>
          <p:nvPr userDrawn="1"/>
        </p:nvSpPr>
        <p:spPr>
          <a:xfrm>
            <a:off x="292516" y="58939"/>
            <a:ext cx="1268543" cy="153888"/>
          </a:xfrm>
          <a:prstGeom prst="rect">
            <a:avLst/>
          </a:prstGeom>
          <a:noFill/>
        </p:spPr>
        <p:txBody>
          <a:bodyPr wrap="square" lIns="0" tIns="0" rIns="0" bIns="0" anchor="ctr">
            <a:spAutoFit/>
          </a:bodyPr>
          <a:lstStyle/>
          <a:p>
            <a:r>
              <a:rPr lang="en-US" sz="1000" b="1">
                <a:solidFill>
                  <a:schemeClr val="bg1">
                    <a:alpha val="45000"/>
                  </a:schemeClr>
                </a:solidFill>
              </a:rPr>
              <a:t>Case Study </a:t>
            </a:r>
          </a:p>
        </p:txBody>
      </p:sp>
      <p:sp>
        <p:nvSpPr>
          <p:cNvPr id="4" name="Freeform 3">
            <a:extLst>
              <a:ext uri="{FF2B5EF4-FFF2-40B4-BE49-F238E27FC236}">
                <a16:creationId xmlns:a16="http://schemas.microsoft.com/office/drawing/2014/main" id="{7CED6D8F-3C73-69B1-4A8A-1087FD9B0F7D}"/>
              </a:ext>
            </a:extLst>
          </p:cNvPr>
          <p:cNvSpPr>
            <a:spLocks noChangeAspect="1"/>
          </p:cNvSpPr>
          <p:nvPr userDrawn="1"/>
        </p:nvSpPr>
        <p:spPr>
          <a:xfrm>
            <a:off x="87032" y="65568"/>
            <a:ext cx="137160" cy="137160"/>
          </a:xfrm>
          <a:custGeom>
            <a:avLst/>
            <a:gdLst>
              <a:gd name="connsiteX0" fmla="*/ 37231 w 182880"/>
              <a:gd name="connsiteY0" fmla="*/ 100233 h 182880"/>
              <a:gd name="connsiteX1" fmla="*/ 112003 w 182880"/>
              <a:gd name="connsiteY1" fmla="*/ 100233 h 182880"/>
              <a:gd name="connsiteX2" fmla="*/ 81375 w 182880"/>
              <a:gd name="connsiteY2" fmla="*/ 130861 h 182880"/>
              <a:gd name="connsiteX3" fmla="*/ 93811 w 182880"/>
              <a:gd name="connsiteY3" fmla="*/ 143296 h 182880"/>
              <a:gd name="connsiteX4" fmla="*/ 133214 w 182880"/>
              <a:gd name="connsiteY4" fmla="*/ 103893 h 182880"/>
              <a:gd name="connsiteX5" fmla="*/ 145649 w 182880"/>
              <a:gd name="connsiteY5" fmla="*/ 91458 h 182880"/>
              <a:gd name="connsiteX6" fmla="*/ 133214 w 182880"/>
              <a:gd name="connsiteY6" fmla="*/ 79022 h 182880"/>
              <a:gd name="connsiteX7" fmla="*/ 93775 w 182880"/>
              <a:gd name="connsiteY7" fmla="*/ 39584 h 182880"/>
              <a:gd name="connsiteX8" fmla="*/ 81340 w 182880"/>
              <a:gd name="connsiteY8" fmla="*/ 52019 h 182880"/>
              <a:gd name="connsiteX9" fmla="*/ 111967 w 182880"/>
              <a:gd name="connsiteY9" fmla="*/ 82647 h 182880"/>
              <a:gd name="connsiteX10" fmla="*/ 37231 w 182880"/>
              <a:gd name="connsiteY10" fmla="*/ 82647 h 182880"/>
              <a:gd name="connsiteX11" fmla="*/ 0 w 182880"/>
              <a:gd name="connsiteY11" fmla="*/ 91440 h 182880"/>
              <a:gd name="connsiteX12" fmla="*/ 91440 w 182880"/>
              <a:gd name="connsiteY12" fmla="*/ 0 h 182880"/>
              <a:gd name="connsiteX13" fmla="*/ 182880 w 182880"/>
              <a:gd name="connsiteY13" fmla="*/ 91440 h 182880"/>
              <a:gd name="connsiteX14" fmla="*/ 91440 w 182880"/>
              <a:gd name="connsiteY14" fmla="*/ 182880 h 182880"/>
              <a:gd name="connsiteX15" fmla="*/ 0 w 182880"/>
              <a:gd name="connsiteY15" fmla="*/ 91440 h 182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2880" h="182880">
                <a:moveTo>
                  <a:pt x="37231" y="100233"/>
                </a:moveTo>
                <a:lnTo>
                  <a:pt x="112003" y="100233"/>
                </a:lnTo>
                <a:lnTo>
                  <a:pt x="81375" y="130861"/>
                </a:lnTo>
                <a:lnTo>
                  <a:pt x="93811" y="143296"/>
                </a:lnTo>
                <a:lnTo>
                  <a:pt x="133214" y="103893"/>
                </a:lnTo>
                <a:lnTo>
                  <a:pt x="145649" y="91458"/>
                </a:lnTo>
                <a:lnTo>
                  <a:pt x="133214" y="79022"/>
                </a:lnTo>
                <a:lnTo>
                  <a:pt x="93775" y="39584"/>
                </a:lnTo>
                <a:lnTo>
                  <a:pt x="81340" y="52019"/>
                </a:lnTo>
                <a:lnTo>
                  <a:pt x="111967" y="82647"/>
                </a:lnTo>
                <a:lnTo>
                  <a:pt x="37231" y="82647"/>
                </a:lnTo>
                <a:close/>
                <a:moveTo>
                  <a:pt x="0" y="91440"/>
                </a:moveTo>
                <a:cubicBezTo>
                  <a:pt x="0" y="40939"/>
                  <a:pt x="40939" y="0"/>
                  <a:pt x="91440" y="0"/>
                </a:cubicBezTo>
                <a:cubicBezTo>
                  <a:pt x="141941" y="0"/>
                  <a:pt x="182880" y="40939"/>
                  <a:pt x="182880" y="91440"/>
                </a:cubicBezTo>
                <a:cubicBezTo>
                  <a:pt x="182880" y="141941"/>
                  <a:pt x="141941" y="182880"/>
                  <a:pt x="91440" y="182880"/>
                </a:cubicBezTo>
                <a:cubicBezTo>
                  <a:pt x="40939" y="182880"/>
                  <a:pt x="0" y="141941"/>
                  <a:pt x="0" y="91440"/>
                </a:cubicBezTo>
                <a:close/>
              </a:path>
            </a:pathLst>
          </a:custGeom>
          <a:solidFill>
            <a:schemeClr val="bg1">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Ins="274320" rtlCol="0" anchor="ctr">
            <a:noAutofit/>
          </a:bodyPr>
          <a:lstStyle/>
          <a:p>
            <a:pPr algn="ctr"/>
            <a:endParaRPr lang="en-US">
              <a:solidFill>
                <a:schemeClr val="tx2"/>
              </a:solidFill>
            </a:endParaRPr>
          </a:p>
        </p:txBody>
      </p:sp>
      <p:sp>
        <p:nvSpPr>
          <p:cNvPr id="6" name="Date Placeholder 3">
            <a:extLst>
              <a:ext uri="{FF2B5EF4-FFF2-40B4-BE49-F238E27FC236}">
                <a16:creationId xmlns:a16="http://schemas.microsoft.com/office/drawing/2014/main" id="{3F93958C-567C-4C77-798F-BB69E136E6BF}"/>
              </a:ext>
            </a:extLst>
          </p:cNvPr>
          <p:cNvSpPr>
            <a:spLocks noGrp="1"/>
          </p:cNvSpPr>
          <p:nvPr>
            <p:ph type="dt" sz="half" idx="10"/>
          </p:nvPr>
        </p:nvSpPr>
        <p:spPr>
          <a:xfrm>
            <a:off x="1001595" y="6360926"/>
            <a:ext cx="1645920" cy="137160"/>
          </a:xfrm>
          <a:prstGeom prst="rect">
            <a:avLst/>
          </a:prstGeom>
        </p:spPr>
        <p:txBody>
          <a:bodyPr lIns="0" tIns="0" rIns="0" bIns="0" anchor="ctr" anchorCtr="0">
            <a:noAutofit/>
          </a:bodyPr>
          <a:lstStyle>
            <a:lvl1pPr>
              <a:defRPr sz="800" spc="30" baseline="0">
                <a:solidFill>
                  <a:schemeClr val="bg1"/>
                </a:solidFill>
                <a:latin typeface="+mj-lt"/>
              </a:defRPr>
            </a:lvl1pPr>
          </a:lstStyle>
          <a:p>
            <a:r>
              <a:rPr lang="en-US"/>
              <a:t>Wednesday, June 21, 2023</a:t>
            </a:r>
          </a:p>
        </p:txBody>
      </p:sp>
      <p:pic>
        <p:nvPicPr>
          <p:cNvPr id="5" name="Graphic 4">
            <a:extLst>
              <a:ext uri="{FF2B5EF4-FFF2-40B4-BE49-F238E27FC236}">
                <a16:creationId xmlns:a16="http://schemas.microsoft.com/office/drawing/2014/main" id="{1558E5C4-0039-3A7A-0DAB-07E1E153BF40}"/>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762488" y="462306"/>
            <a:ext cx="1036214" cy="452094"/>
          </a:xfrm>
          <a:prstGeom prst="rect">
            <a:avLst/>
          </a:prstGeom>
        </p:spPr>
      </p:pic>
    </p:spTree>
    <p:extLst>
      <p:ext uri="{BB962C8B-B14F-4D97-AF65-F5344CB8AC3E}">
        <p14:creationId xmlns:p14="http://schemas.microsoft.com/office/powerpoint/2010/main" val="354810964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7-zero single column">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984C3259-8DFF-06CD-494C-6756B3E61B7D}"/>
              </a:ext>
            </a:extLst>
          </p:cNvPr>
          <p:cNvSpPr/>
          <p:nvPr userDrawn="1"/>
        </p:nvSpPr>
        <p:spPr>
          <a:xfrm>
            <a:off x="0" y="1664154"/>
            <a:ext cx="12192000" cy="464206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Text Placeholder 2">
            <a:extLst>
              <a:ext uri="{FF2B5EF4-FFF2-40B4-BE49-F238E27FC236}">
                <a16:creationId xmlns:a16="http://schemas.microsoft.com/office/drawing/2014/main" id="{4499A634-0FF1-1A7B-3A23-F1BCDF35BCD7}"/>
              </a:ext>
            </a:extLst>
          </p:cNvPr>
          <p:cNvSpPr>
            <a:spLocks noGrp="1"/>
          </p:cNvSpPr>
          <p:nvPr>
            <p:ph type="body" idx="1" hasCustomPrompt="1"/>
          </p:nvPr>
        </p:nvSpPr>
        <p:spPr>
          <a:xfrm>
            <a:off x="457200" y="2011680"/>
            <a:ext cx="11294678" cy="246221"/>
          </a:xfrm>
        </p:spPr>
        <p:txBody>
          <a:bodyPr anchor="t">
            <a:spAutoFit/>
          </a:bodyPr>
          <a:lstStyle>
            <a:lvl1pPr marL="0" indent="0">
              <a:buNone/>
              <a:defRPr sz="1600" b="1" cap="none" spc="0" baseline="0">
                <a:solidFill>
                  <a:schemeClr val="tx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text</a:t>
            </a:r>
          </a:p>
        </p:txBody>
      </p:sp>
      <p:sp>
        <p:nvSpPr>
          <p:cNvPr id="87" name="Content Placeholder 3">
            <a:extLst>
              <a:ext uri="{FF2B5EF4-FFF2-40B4-BE49-F238E27FC236}">
                <a16:creationId xmlns:a16="http://schemas.microsoft.com/office/drawing/2014/main" id="{86E31287-7FA6-C9F3-DE37-291AC5939D91}"/>
              </a:ext>
            </a:extLst>
          </p:cNvPr>
          <p:cNvSpPr>
            <a:spLocks noGrp="1"/>
          </p:cNvSpPr>
          <p:nvPr>
            <p:ph sz="half" idx="2" hasCustomPrompt="1"/>
          </p:nvPr>
        </p:nvSpPr>
        <p:spPr>
          <a:xfrm>
            <a:off x="457200" y="2338600"/>
            <a:ext cx="11277910" cy="2458821"/>
          </a:xfrm>
        </p:spPr>
        <p:txBody>
          <a:bodyPr>
            <a:noAutofit/>
          </a:bodyPr>
          <a:lstStyle>
            <a:lvl1pPr>
              <a:defRPr lang="en-US" sz="1400" b="1" kern="1200" baseline="0" dirty="0">
                <a:solidFill>
                  <a:schemeClr val="tx1"/>
                </a:solidFill>
                <a:latin typeface="Arial Nova" panose="020B0504020202020204" pitchFamily="34" charset="0"/>
                <a:ea typeface="+mn-ea"/>
                <a:cs typeface="Arial" panose="020B0604020202020204" pitchFamily="34" charset="0"/>
              </a:defRPr>
            </a:lvl1pPr>
            <a:lvl2pPr>
              <a:defRPr lang="en-US" sz="1400" kern="1200" baseline="0" dirty="0">
                <a:solidFill>
                  <a:schemeClr val="tx1"/>
                </a:solidFill>
                <a:latin typeface="Arial Nova Light" panose="020F0302020204030204" pitchFamily="34" charset="0"/>
                <a:ea typeface="+mn-ea"/>
                <a:cs typeface="Arial Nova Light" panose="020F0302020204030204" pitchFamily="34" charset="0"/>
              </a:defRPr>
            </a:lvl2pPr>
            <a:lvl3pPr marL="137160" indent="-137160">
              <a:defRPr lang="en-US" sz="1400" kern="1200" baseline="0" dirty="0">
                <a:solidFill>
                  <a:schemeClr val="tx1"/>
                </a:solidFill>
                <a:latin typeface="Arial Nova Light" panose="020F0302020204030204" pitchFamily="34" charset="0"/>
                <a:ea typeface="+mn-ea"/>
                <a:cs typeface="Arial Nova Light" panose="020F0302020204030204" pitchFamily="34" charset="0"/>
              </a:defRPr>
            </a:lvl3pPr>
            <a:lvl4pPr marL="320040" indent="-137160">
              <a:defRPr lang="en-US" sz="1200" kern="1200" baseline="0" dirty="0">
                <a:solidFill>
                  <a:schemeClr val="tx1"/>
                </a:solidFill>
                <a:latin typeface="Arial Nova Light" panose="020B0304020202020204" pitchFamily="34" charset="0"/>
                <a:ea typeface="+mn-ea"/>
                <a:cs typeface="+mn-cs"/>
              </a:defRPr>
            </a:lvl4pPr>
            <a:lvl5pPr marL="502920" indent="-137160">
              <a:defRPr lang="en-US" sz="1200" kern="1200" dirty="0">
                <a:solidFill>
                  <a:schemeClr val="tx1"/>
                </a:solidFill>
                <a:latin typeface="Arial Nova Light" panose="020B0304020202020204" pitchFamily="34" charset="0"/>
                <a:ea typeface="+mn-ea"/>
                <a:cs typeface="+mn-cs"/>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3" name="Group 2">
            <a:extLst>
              <a:ext uri="{FF2B5EF4-FFF2-40B4-BE49-F238E27FC236}">
                <a16:creationId xmlns:a16="http://schemas.microsoft.com/office/drawing/2014/main" id="{DB60451B-6422-41DE-3F73-F36E89DC178E}"/>
              </a:ext>
            </a:extLst>
          </p:cNvPr>
          <p:cNvGrpSpPr/>
          <p:nvPr userDrawn="1"/>
        </p:nvGrpSpPr>
        <p:grpSpPr>
          <a:xfrm>
            <a:off x="1" y="5944576"/>
            <a:ext cx="12191999" cy="836620"/>
            <a:chOff x="1" y="5947416"/>
            <a:chExt cx="12191999" cy="836620"/>
          </a:xfrm>
        </p:grpSpPr>
        <p:sp>
          <p:nvSpPr>
            <p:cNvPr id="4" name="Rectangle 3">
              <a:extLst>
                <a:ext uri="{FF2B5EF4-FFF2-40B4-BE49-F238E27FC236}">
                  <a16:creationId xmlns:a16="http://schemas.microsoft.com/office/drawing/2014/main" id="{CE214A40-37DE-B541-8BB9-A58412709AD9}"/>
                </a:ext>
              </a:extLst>
            </p:cNvPr>
            <p:cNvSpPr/>
            <p:nvPr userDrawn="1"/>
          </p:nvSpPr>
          <p:spPr>
            <a:xfrm>
              <a:off x="1" y="6302454"/>
              <a:ext cx="11388220" cy="27432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a:extLst>
                <a:ext uri="{FF2B5EF4-FFF2-40B4-BE49-F238E27FC236}">
                  <a16:creationId xmlns:a16="http://schemas.microsoft.com/office/drawing/2014/main" id="{EBF75A48-E176-BA2C-4CF2-5552C3A735F3}"/>
                </a:ext>
              </a:extLst>
            </p:cNvPr>
            <p:cNvGrpSpPr/>
            <p:nvPr userDrawn="1"/>
          </p:nvGrpSpPr>
          <p:grpSpPr>
            <a:xfrm>
              <a:off x="11376660" y="5947416"/>
              <a:ext cx="815340" cy="836620"/>
              <a:chOff x="10916233" y="5947416"/>
              <a:chExt cx="815340" cy="836620"/>
            </a:xfrm>
          </p:grpSpPr>
          <p:grpSp>
            <p:nvGrpSpPr>
              <p:cNvPr id="7" name="Group 6">
                <a:extLst>
                  <a:ext uri="{FF2B5EF4-FFF2-40B4-BE49-F238E27FC236}">
                    <a16:creationId xmlns:a16="http://schemas.microsoft.com/office/drawing/2014/main" id="{60F651D9-D793-91DB-4BB4-A6CFE45EC7A1}"/>
                  </a:ext>
                </a:extLst>
              </p:cNvPr>
              <p:cNvGrpSpPr/>
              <p:nvPr userDrawn="1"/>
            </p:nvGrpSpPr>
            <p:grpSpPr>
              <a:xfrm>
                <a:off x="10916233" y="5947416"/>
                <a:ext cx="358450" cy="836620"/>
                <a:chOff x="10916233" y="5947416"/>
                <a:chExt cx="358450" cy="836620"/>
              </a:xfrm>
            </p:grpSpPr>
            <p:sp>
              <p:nvSpPr>
                <p:cNvPr id="11" name="Freeform 10">
                  <a:extLst>
                    <a:ext uri="{FF2B5EF4-FFF2-40B4-BE49-F238E27FC236}">
                      <a16:creationId xmlns:a16="http://schemas.microsoft.com/office/drawing/2014/main" id="{738044C9-34C6-95DB-2662-882F8652BB43}"/>
                    </a:ext>
                  </a:extLst>
                </p:cNvPr>
                <p:cNvSpPr/>
                <p:nvPr userDrawn="1"/>
              </p:nvSpPr>
              <p:spPr>
                <a:xfrm>
                  <a:off x="10916233" y="5947416"/>
                  <a:ext cx="358450" cy="836620"/>
                </a:xfrm>
                <a:custGeom>
                  <a:avLst/>
                  <a:gdLst>
                    <a:gd name="connsiteX0" fmla="*/ 123950 w 358450"/>
                    <a:gd name="connsiteY0" fmla="*/ 116558 h 836620"/>
                    <a:gd name="connsiteX1" fmla="*/ 123950 w 358450"/>
                    <a:gd name="connsiteY1" fmla="*/ 720062 h 836620"/>
                    <a:gd name="connsiteX2" fmla="*/ 234501 w 358450"/>
                    <a:gd name="connsiteY2" fmla="*/ 720062 h 836620"/>
                    <a:gd name="connsiteX3" fmla="*/ 234501 w 358450"/>
                    <a:gd name="connsiteY3" fmla="*/ 116558 h 836620"/>
                    <a:gd name="connsiteX4" fmla="*/ 91735 w 358450"/>
                    <a:gd name="connsiteY4" fmla="*/ 0 h 836620"/>
                    <a:gd name="connsiteX5" fmla="*/ 266715 w 358450"/>
                    <a:gd name="connsiteY5" fmla="*/ 0 h 836620"/>
                    <a:gd name="connsiteX6" fmla="*/ 358450 w 358450"/>
                    <a:gd name="connsiteY6" fmla="*/ 91735 h 836620"/>
                    <a:gd name="connsiteX7" fmla="*/ 358450 w 358450"/>
                    <a:gd name="connsiteY7" fmla="*/ 744885 h 836620"/>
                    <a:gd name="connsiteX8" fmla="*/ 266715 w 358450"/>
                    <a:gd name="connsiteY8" fmla="*/ 836620 h 836620"/>
                    <a:gd name="connsiteX9" fmla="*/ 91735 w 358450"/>
                    <a:gd name="connsiteY9" fmla="*/ 836620 h 836620"/>
                    <a:gd name="connsiteX10" fmla="*/ 0 w 358450"/>
                    <a:gd name="connsiteY10" fmla="*/ 744885 h 836620"/>
                    <a:gd name="connsiteX11" fmla="*/ 0 w 358450"/>
                    <a:gd name="connsiteY11" fmla="*/ 91735 h 836620"/>
                    <a:gd name="connsiteX12" fmla="*/ 91735 w 358450"/>
                    <a:gd name="connsiteY12" fmla="*/ 0 h 836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58450" h="836620">
                      <a:moveTo>
                        <a:pt x="123950" y="116558"/>
                      </a:moveTo>
                      <a:lnTo>
                        <a:pt x="123950" y="720062"/>
                      </a:lnTo>
                      <a:lnTo>
                        <a:pt x="234501" y="720062"/>
                      </a:lnTo>
                      <a:lnTo>
                        <a:pt x="234501" y="116558"/>
                      </a:lnTo>
                      <a:close/>
                      <a:moveTo>
                        <a:pt x="91735" y="0"/>
                      </a:moveTo>
                      <a:lnTo>
                        <a:pt x="266715" y="0"/>
                      </a:lnTo>
                      <a:cubicBezTo>
                        <a:pt x="317379" y="0"/>
                        <a:pt x="358450" y="41071"/>
                        <a:pt x="358450" y="91735"/>
                      </a:cubicBezTo>
                      <a:lnTo>
                        <a:pt x="358450" y="744885"/>
                      </a:lnTo>
                      <a:cubicBezTo>
                        <a:pt x="358450" y="795549"/>
                        <a:pt x="317379" y="836620"/>
                        <a:pt x="266715" y="836620"/>
                      </a:cubicBezTo>
                      <a:lnTo>
                        <a:pt x="91735" y="836620"/>
                      </a:lnTo>
                      <a:cubicBezTo>
                        <a:pt x="41071" y="836620"/>
                        <a:pt x="0" y="795549"/>
                        <a:pt x="0" y="744885"/>
                      </a:cubicBezTo>
                      <a:lnTo>
                        <a:pt x="0" y="91735"/>
                      </a:lnTo>
                      <a:cubicBezTo>
                        <a:pt x="0" y="41071"/>
                        <a:pt x="41071" y="0"/>
                        <a:pt x="91735"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2" name="Picture 11">
                  <a:extLst>
                    <a:ext uri="{FF2B5EF4-FFF2-40B4-BE49-F238E27FC236}">
                      <a16:creationId xmlns:a16="http://schemas.microsoft.com/office/drawing/2014/main" id="{3709C625-2AA8-54B3-107B-AEB7F5DFBFBC}"/>
                    </a:ext>
                  </a:extLst>
                </p:cNvPr>
                <p:cNvPicPr>
                  <a:picLocks noChangeAspect="1"/>
                </p:cNvPicPr>
                <p:nvPr userDrawn="1"/>
              </p:nvPicPr>
              <p:blipFill>
                <a:blip r:embed="rId2"/>
                <a:stretch>
                  <a:fillRect/>
                </a:stretch>
              </p:blipFill>
              <p:spPr>
                <a:xfrm>
                  <a:off x="11044023" y="5990241"/>
                  <a:ext cx="102870" cy="45720"/>
                </a:xfrm>
                <a:prstGeom prst="rect">
                  <a:avLst/>
                </a:prstGeom>
              </p:spPr>
            </p:pic>
          </p:grpSp>
          <p:sp>
            <p:nvSpPr>
              <p:cNvPr id="8" name="Rectangle 7">
                <a:extLst>
                  <a:ext uri="{FF2B5EF4-FFF2-40B4-BE49-F238E27FC236}">
                    <a16:creationId xmlns:a16="http://schemas.microsoft.com/office/drawing/2014/main" id="{3B9E8100-4DA6-963F-BF07-F7478A29477F}"/>
                  </a:ext>
                </a:extLst>
              </p:cNvPr>
              <p:cNvSpPr/>
              <p:nvPr userDrawn="1"/>
            </p:nvSpPr>
            <p:spPr>
              <a:xfrm rot="5400000">
                <a:off x="11154880" y="6569922"/>
                <a:ext cx="114988" cy="124617"/>
              </a:xfrm>
              <a:prstGeom prst="rect">
                <a:avLst/>
              </a:prstGeom>
              <a:gradFill>
                <a:gsLst>
                  <a:gs pos="0">
                    <a:schemeClr val="accent2">
                      <a:lumMod val="75000"/>
                      <a:alpha val="50000"/>
                    </a:schemeClr>
                  </a:gs>
                  <a:gs pos="99000">
                    <a:schemeClr val="accent2">
                      <a:alpha val="0"/>
                    </a:schemeClr>
                  </a:gs>
                </a:gsLst>
                <a:lin ang="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BF7D4C91-1105-E9A2-9E9D-40E17728B4E3}"/>
                  </a:ext>
                </a:extLst>
              </p:cNvPr>
              <p:cNvSpPr/>
              <p:nvPr userDrawn="1"/>
            </p:nvSpPr>
            <p:spPr>
              <a:xfrm>
                <a:off x="11040848" y="6302454"/>
                <a:ext cx="690725" cy="27432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8634F4D-C69A-049B-F4A3-509022AB0075}"/>
                  </a:ext>
                </a:extLst>
              </p:cNvPr>
              <p:cNvSpPr/>
              <p:nvPr userDrawn="1"/>
            </p:nvSpPr>
            <p:spPr>
              <a:xfrm>
                <a:off x="11039966" y="6302454"/>
                <a:ext cx="88921" cy="274320"/>
              </a:xfrm>
              <a:prstGeom prst="rect">
                <a:avLst/>
              </a:prstGeom>
              <a:gradFill>
                <a:gsLst>
                  <a:gs pos="0">
                    <a:schemeClr val="accent1">
                      <a:lumMod val="75000"/>
                      <a:alpha val="50000"/>
                    </a:schemeClr>
                  </a:gs>
                  <a:gs pos="99000">
                    <a:schemeClr val="accent1">
                      <a:alpha val="0"/>
                    </a:schemeClr>
                  </a:gs>
                </a:gsLst>
                <a:lin ang="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6" name="Title 6">
            <a:extLst>
              <a:ext uri="{FF2B5EF4-FFF2-40B4-BE49-F238E27FC236}">
                <a16:creationId xmlns:a16="http://schemas.microsoft.com/office/drawing/2014/main" id="{697CFFAF-5E83-CBEA-B7F2-D59757F21DA8}"/>
              </a:ext>
            </a:extLst>
          </p:cNvPr>
          <p:cNvSpPr>
            <a:spLocks noGrp="1"/>
          </p:cNvSpPr>
          <p:nvPr>
            <p:ph type="title" hasCustomPrompt="1"/>
          </p:nvPr>
        </p:nvSpPr>
        <p:spPr>
          <a:xfrm>
            <a:off x="457200" y="545132"/>
            <a:ext cx="9551773" cy="278840"/>
          </a:xfrm>
        </p:spPr>
        <p:txBody>
          <a:bodyPr/>
          <a:lstStyle>
            <a:lvl1pPr>
              <a:lnSpc>
                <a:spcPct val="100000"/>
              </a:lnSpc>
              <a:defRPr sz="2400" b="1" i="0">
                <a:solidFill>
                  <a:schemeClr val="accent1"/>
                </a:solidFill>
                <a:latin typeface="+mn-lt"/>
              </a:defRPr>
            </a:lvl1pPr>
          </a:lstStyle>
          <a:p>
            <a:r>
              <a:rPr lang="en-US"/>
              <a:t>Click to edit master title style</a:t>
            </a:r>
          </a:p>
        </p:txBody>
      </p:sp>
      <p:sp>
        <p:nvSpPr>
          <p:cNvPr id="27" name="Text Placeholder 8">
            <a:extLst>
              <a:ext uri="{FF2B5EF4-FFF2-40B4-BE49-F238E27FC236}">
                <a16:creationId xmlns:a16="http://schemas.microsoft.com/office/drawing/2014/main" id="{8693C051-91B5-F2E5-2DB1-0AFD9C75AB39}"/>
              </a:ext>
            </a:extLst>
          </p:cNvPr>
          <p:cNvSpPr>
            <a:spLocks noGrp="1"/>
          </p:cNvSpPr>
          <p:nvPr>
            <p:ph type="body" sz="quarter" idx="16" hasCustomPrompt="1"/>
          </p:nvPr>
        </p:nvSpPr>
        <p:spPr>
          <a:xfrm>
            <a:off x="457200" y="953393"/>
            <a:ext cx="9551772" cy="198370"/>
          </a:xfrm>
        </p:spPr>
        <p:txBody>
          <a:bodyPr/>
          <a:lstStyle>
            <a:lvl1pPr marL="0" indent="0">
              <a:lnSpc>
                <a:spcPct val="100000"/>
              </a:lnSpc>
              <a:buNone/>
              <a:defRPr sz="1500" b="1">
                <a:solidFill>
                  <a:srgbClr val="000000"/>
                </a:solidFill>
                <a:latin typeface="+mn-lt"/>
              </a:defRPr>
            </a:lvl1pPr>
          </a:lstStyle>
          <a:p>
            <a:pPr lvl="0"/>
            <a:r>
              <a:rPr lang="en-US"/>
              <a:t>Click to edit text</a:t>
            </a:r>
          </a:p>
        </p:txBody>
      </p:sp>
      <p:cxnSp>
        <p:nvCxnSpPr>
          <p:cNvPr id="28" name="Straight Connector 27">
            <a:extLst>
              <a:ext uri="{FF2B5EF4-FFF2-40B4-BE49-F238E27FC236}">
                <a16:creationId xmlns:a16="http://schemas.microsoft.com/office/drawing/2014/main" id="{25E97C08-6057-34C2-0B96-D0D87DDF0459}"/>
              </a:ext>
            </a:extLst>
          </p:cNvPr>
          <p:cNvCxnSpPr/>
          <p:nvPr userDrawn="1"/>
        </p:nvCxnSpPr>
        <p:spPr>
          <a:xfrm>
            <a:off x="457200" y="457201"/>
            <a:ext cx="1371600"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9" name="Footer Placeholder 4">
            <a:extLst>
              <a:ext uri="{FF2B5EF4-FFF2-40B4-BE49-F238E27FC236}">
                <a16:creationId xmlns:a16="http://schemas.microsoft.com/office/drawing/2014/main" id="{69637D98-8FC3-C55C-3BDF-4E39AF5EA83E}"/>
              </a:ext>
            </a:extLst>
          </p:cNvPr>
          <p:cNvSpPr>
            <a:spLocks noGrp="1"/>
          </p:cNvSpPr>
          <p:nvPr>
            <p:ph type="ftr" sz="quarter" idx="11"/>
          </p:nvPr>
        </p:nvSpPr>
        <p:spPr>
          <a:xfrm>
            <a:off x="457200" y="5561283"/>
            <a:ext cx="10153650" cy="653578"/>
          </a:xfrm>
          <a:prstGeom prst="rect">
            <a:avLst/>
          </a:prstGeom>
        </p:spPr>
        <p:txBody>
          <a:bodyPr lIns="0" anchor="b">
            <a:noAutofit/>
          </a:bodyPr>
          <a:lstStyle>
            <a:lvl1pPr marL="137160" indent="-137160" algn="l" defTabSz="914400" rtl="0" eaLnBrk="1" latinLnBrk="0" hangingPunct="1">
              <a:buFont typeface="+mj-lt"/>
              <a:buAutoNum type="arabicParenR"/>
              <a:defRPr lang="en-US" sz="700" kern="1200" smtClean="0">
                <a:solidFill>
                  <a:schemeClr val="tx1"/>
                </a:solidFill>
                <a:latin typeface="+mj-lt"/>
                <a:ea typeface="+mn-ea"/>
                <a:cs typeface="+mn-cs"/>
              </a:defRPr>
            </a:lvl1pPr>
          </a:lstStyle>
          <a:p>
            <a:r>
              <a:rPr lang="en-US"/>
              <a:t>Sample Footer Text</a:t>
            </a:r>
          </a:p>
        </p:txBody>
      </p:sp>
      <p:cxnSp>
        <p:nvCxnSpPr>
          <p:cNvPr id="14" name="Straight Connector 13">
            <a:extLst>
              <a:ext uri="{FF2B5EF4-FFF2-40B4-BE49-F238E27FC236}">
                <a16:creationId xmlns:a16="http://schemas.microsoft.com/office/drawing/2014/main" id="{C9316DB8-770C-055E-0B9F-ABD6EFE1868E}"/>
              </a:ext>
            </a:extLst>
          </p:cNvPr>
          <p:cNvCxnSpPr>
            <a:cxnSpLocks/>
          </p:cNvCxnSpPr>
          <p:nvPr userDrawn="1"/>
        </p:nvCxnSpPr>
        <p:spPr>
          <a:xfrm>
            <a:off x="811183" y="6360926"/>
            <a:ext cx="0" cy="137160"/>
          </a:xfrm>
          <a:prstGeom prst="line">
            <a:avLst/>
          </a:prstGeom>
          <a:ln w="4445"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Slide Number Placeholder 3">
            <a:extLst>
              <a:ext uri="{FF2B5EF4-FFF2-40B4-BE49-F238E27FC236}">
                <a16:creationId xmlns:a16="http://schemas.microsoft.com/office/drawing/2014/main" id="{A7CC4091-4A46-66A9-B597-E422FA2E05DD}"/>
              </a:ext>
            </a:extLst>
          </p:cNvPr>
          <p:cNvSpPr txBox="1">
            <a:spLocks/>
          </p:cNvSpPr>
          <p:nvPr userDrawn="1"/>
        </p:nvSpPr>
        <p:spPr>
          <a:xfrm>
            <a:off x="456890" y="6360926"/>
            <a:ext cx="365760" cy="137160"/>
          </a:xfrm>
          <a:prstGeom prst="rect">
            <a:avLst/>
          </a:prstGeom>
        </p:spPr>
        <p:txBody>
          <a:bodyPr lIns="0" tIns="0" rIns="91440" bIns="0" anchor="ctr">
            <a:noAutofit/>
          </a:bodyPr>
          <a:lstStyle>
            <a:defPPr>
              <a:defRPr lang="en-US"/>
            </a:defPPr>
            <a:lvl1pPr marL="0" algn="r" defTabSz="914400" rtl="0" eaLnBrk="1" latinLnBrk="0" hangingPunct="1">
              <a:defRPr sz="1000" kern="1200">
                <a:solidFill>
                  <a:schemeClr val="bg2">
                    <a:lumMod val="75000"/>
                    <a:alpha val="8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DBA1B0FB-D917-4C8C-928F-313BD683BF39}" type="slidenum">
              <a:rPr lang="en-US" sz="800" b="0" smtClean="0">
                <a:solidFill>
                  <a:schemeClr val="bg1"/>
                </a:solidFill>
                <a:latin typeface="+mn-lt"/>
              </a:rPr>
              <a:pPr algn="l"/>
              <a:t>‹#›</a:t>
            </a:fld>
            <a:endParaRPr lang="en-US" sz="800" b="0">
              <a:solidFill>
                <a:schemeClr val="bg1"/>
              </a:solidFill>
              <a:latin typeface="+mn-lt"/>
            </a:endParaRPr>
          </a:p>
        </p:txBody>
      </p:sp>
      <p:sp>
        <p:nvSpPr>
          <p:cNvPr id="20" name="Date Placeholder 3">
            <a:extLst>
              <a:ext uri="{FF2B5EF4-FFF2-40B4-BE49-F238E27FC236}">
                <a16:creationId xmlns:a16="http://schemas.microsoft.com/office/drawing/2014/main" id="{0CE1388F-2232-ACEC-8233-227CA7F0F1A8}"/>
              </a:ext>
            </a:extLst>
          </p:cNvPr>
          <p:cNvSpPr>
            <a:spLocks noGrp="1"/>
          </p:cNvSpPr>
          <p:nvPr>
            <p:ph type="dt" sz="half" idx="10"/>
          </p:nvPr>
        </p:nvSpPr>
        <p:spPr>
          <a:xfrm>
            <a:off x="1001595" y="6360926"/>
            <a:ext cx="1645920" cy="137160"/>
          </a:xfrm>
          <a:prstGeom prst="rect">
            <a:avLst/>
          </a:prstGeom>
        </p:spPr>
        <p:txBody>
          <a:bodyPr lIns="0" tIns="0" rIns="0" bIns="0" anchor="ctr" anchorCtr="0">
            <a:noAutofit/>
          </a:bodyPr>
          <a:lstStyle>
            <a:lvl1pPr>
              <a:defRPr sz="800" spc="30" baseline="0">
                <a:solidFill>
                  <a:schemeClr val="bg1"/>
                </a:solidFill>
                <a:latin typeface="+mj-lt"/>
              </a:defRPr>
            </a:lvl1pPr>
          </a:lstStyle>
          <a:p>
            <a:r>
              <a:rPr lang="en-US"/>
              <a:t>Wednesday, June 21, 2023</a:t>
            </a:r>
          </a:p>
        </p:txBody>
      </p:sp>
      <p:pic>
        <p:nvPicPr>
          <p:cNvPr id="2" name="Graphic 1">
            <a:extLst>
              <a:ext uri="{FF2B5EF4-FFF2-40B4-BE49-F238E27FC236}">
                <a16:creationId xmlns:a16="http://schemas.microsoft.com/office/drawing/2014/main" id="{90BABF45-04E5-E9EC-DB0D-94B5969F8C2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762488" y="462306"/>
            <a:ext cx="1036214" cy="452094"/>
          </a:xfrm>
          <a:prstGeom prst="rect">
            <a:avLst/>
          </a:prstGeom>
        </p:spPr>
      </p:pic>
    </p:spTree>
    <p:extLst>
      <p:ext uri="{BB962C8B-B14F-4D97-AF65-F5344CB8AC3E}">
        <p14:creationId xmlns:p14="http://schemas.microsoft.com/office/powerpoint/2010/main" val="9032945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Gray Backgroun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942873F-440B-FB09-A1DF-168CB3D6445A}"/>
              </a:ext>
            </a:extLst>
          </p:cNvPr>
          <p:cNvSpPr/>
          <p:nvPr userDrawn="1"/>
        </p:nvSpPr>
        <p:spPr>
          <a:xfrm>
            <a:off x="0" y="1645920"/>
            <a:ext cx="12192000" cy="484632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Graphic 1">
            <a:extLst>
              <a:ext uri="{FF2B5EF4-FFF2-40B4-BE49-F238E27FC236}">
                <a16:creationId xmlns:a16="http://schemas.microsoft.com/office/drawing/2014/main" id="{DA10C6E8-7D8F-559C-7452-5B944B1A688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762488" y="462306"/>
            <a:ext cx="1036214" cy="452094"/>
          </a:xfrm>
          <a:prstGeom prst="rect">
            <a:avLst/>
          </a:prstGeom>
        </p:spPr>
      </p:pic>
      <p:cxnSp>
        <p:nvCxnSpPr>
          <p:cNvPr id="64" name="Straight Connector 63">
            <a:extLst>
              <a:ext uri="{FF2B5EF4-FFF2-40B4-BE49-F238E27FC236}">
                <a16:creationId xmlns:a16="http://schemas.microsoft.com/office/drawing/2014/main" id="{38915503-E99D-2EED-B3DA-3E6CCB793C0D}"/>
              </a:ext>
            </a:extLst>
          </p:cNvPr>
          <p:cNvCxnSpPr/>
          <p:nvPr userDrawn="1"/>
        </p:nvCxnSpPr>
        <p:spPr>
          <a:xfrm>
            <a:off x="457199" y="457202"/>
            <a:ext cx="914400"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
        <p:nvSpPr>
          <p:cNvPr id="3" name="Footer Placeholder 4">
            <a:extLst>
              <a:ext uri="{FF2B5EF4-FFF2-40B4-BE49-F238E27FC236}">
                <a16:creationId xmlns:a16="http://schemas.microsoft.com/office/drawing/2014/main" id="{F58F4282-5073-52CC-0397-8B68283F0CD0}"/>
              </a:ext>
            </a:extLst>
          </p:cNvPr>
          <p:cNvSpPr>
            <a:spLocks noGrp="1"/>
          </p:cNvSpPr>
          <p:nvPr>
            <p:ph type="ftr" sz="quarter" idx="11"/>
          </p:nvPr>
        </p:nvSpPr>
        <p:spPr>
          <a:xfrm>
            <a:off x="456890" y="5775157"/>
            <a:ext cx="10835324" cy="439703"/>
          </a:xfrm>
          <a:prstGeom prst="rect">
            <a:avLst/>
          </a:prstGeom>
        </p:spPr>
        <p:txBody>
          <a:bodyPr lIns="0" bIns="0" anchor="b">
            <a:noAutofit/>
          </a:bodyPr>
          <a:lstStyle>
            <a:lvl1pPr marL="137160" indent="-137160" algn="l" defTabSz="914400" rtl="0" eaLnBrk="1" latinLnBrk="0" hangingPunct="1">
              <a:buFont typeface="+mj-lt"/>
              <a:buAutoNum type="arabicParenR"/>
              <a:defRPr lang="en-US" sz="700" kern="1200" smtClean="0">
                <a:solidFill>
                  <a:schemeClr val="tx1"/>
                </a:solidFill>
                <a:latin typeface="+mj-lt"/>
                <a:ea typeface="+mn-ea"/>
                <a:cs typeface="+mn-cs"/>
              </a:defRPr>
            </a:lvl1pPr>
          </a:lstStyle>
          <a:p>
            <a:r>
              <a:rPr lang="en-US"/>
              <a:t>Sample Footer Text</a:t>
            </a:r>
          </a:p>
        </p:txBody>
      </p:sp>
      <p:sp>
        <p:nvSpPr>
          <p:cNvPr id="5" name="Title 6">
            <a:extLst>
              <a:ext uri="{FF2B5EF4-FFF2-40B4-BE49-F238E27FC236}">
                <a16:creationId xmlns:a16="http://schemas.microsoft.com/office/drawing/2014/main" id="{F93F5D9C-C2AC-D9AD-889E-D7ABB49BCBEE}"/>
              </a:ext>
            </a:extLst>
          </p:cNvPr>
          <p:cNvSpPr>
            <a:spLocks noGrp="1"/>
          </p:cNvSpPr>
          <p:nvPr>
            <p:ph type="title" hasCustomPrompt="1"/>
          </p:nvPr>
        </p:nvSpPr>
        <p:spPr>
          <a:xfrm>
            <a:off x="456890" y="457200"/>
            <a:ext cx="10121340" cy="415498"/>
          </a:xfrm>
        </p:spPr>
        <p:txBody>
          <a:bodyPr wrap="square" tIns="45720">
            <a:spAutoFit/>
          </a:bodyPr>
          <a:lstStyle>
            <a:lvl1pPr>
              <a:lnSpc>
                <a:spcPct val="100000"/>
              </a:lnSpc>
              <a:defRPr sz="2400" b="1" i="0">
                <a:solidFill>
                  <a:schemeClr val="accent1"/>
                </a:solidFill>
                <a:latin typeface="+mn-lt"/>
              </a:defRPr>
            </a:lvl1pPr>
          </a:lstStyle>
          <a:p>
            <a:r>
              <a:rPr lang="en-US"/>
              <a:t>Click to edit master title style</a:t>
            </a:r>
          </a:p>
        </p:txBody>
      </p:sp>
      <p:sp>
        <p:nvSpPr>
          <p:cNvPr id="6" name="Text Placeholder 8">
            <a:extLst>
              <a:ext uri="{FF2B5EF4-FFF2-40B4-BE49-F238E27FC236}">
                <a16:creationId xmlns:a16="http://schemas.microsoft.com/office/drawing/2014/main" id="{2C61CB2E-A266-139A-5941-7D306BFD2133}"/>
              </a:ext>
            </a:extLst>
          </p:cNvPr>
          <p:cNvSpPr>
            <a:spLocks noGrp="1"/>
          </p:cNvSpPr>
          <p:nvPr>
            <p:ph type="body" sz="quarter" idx="16" hasCustomPrompt="1"/>
          </p:nvPr>
        </p:nvSpPr>
        <p:spPr>
          <a:xfrm>
            <a:off x="456889" y="914400"/>
            <a:ext cx="10121339" cy="230832"/>
          </a:xfrm>
        </p:spPr>
        <p:txBody>
          <a:bodyPr>
            <a:spAutoFit/>
          </a:bodyPr>
          <a:lstStyle>
            <a:lvl1pPr marL="0" indent="0">
              <a:lnSpc>
                <a:spcPct val="100000"/>
              </a:lnSpc>
              <a:buNone/>
              <a:defRPr sz="1500" b="1">
                <a:solidFill>
                  <a:srgbClr val="000000"/>
                </a:solidFill>
                <a:latin typeface="+mn-lt"/>
              </a:defRPr>
            </a:lvl1pPr>
          </a:lstStyle>
          <a:p>
            <a:pPr lvl="0"/>
            <a:r>
              <a:rPr lang="en-US"/>
              <a:t>Click to edit text</a:t>
            </a:r>
          </a:p>
        </p:txBody>
      </p:sp>
      <p:sp>
        <p:nvSpPr>
          <p:cNvPr id="11" name="Rectangle 10">
            <a:extLst>
              <a:ext uri="{FF2B5EF4-FFF2-40B4-BE49-F238E27FC236}">
                <a16:creationId xmlns:a16="http://schemas.microsoft.com/office/drawing/2014/main" id="{5FB0A7E7-EDD9-3444-3192-6E2D020E9C4A}"/>
              </a:ext>
            </a:extLst>
          </p:cNvPr>
          <p:cNvSpPr/>
          <p:nvPr userDrawn="1"/>
        </p:nvSpPr>
        <p:spPr>
          <a:xfrm>
            <a:off x="0" y="6299614"/>
            <a:ext cx="12191999" cy="260364"/>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B08A5BCE-DEBD-AEB7-5EA7-857A13B1E54D}"/>
              </a:ext>
            </a:extLst>
          </p:cNvPr>
          <p:cNvCxnSpPr>
            <a:cxnSpLocks/>
          </p:cNvCxnSpPr>
          <p:nvPr userDrawn="1"/>
        </p:nvCxnSpPr>
        <p:spPr>
          <a:xfrm>
            <a:off x="811183" y="6360926"/>
            <a:ext cx="0" cy="137160"/>
          </a:xfrm>
          <a:prstGeom prst="line">
            <a:avLst/>
          </a:prstGeom>
          <a:ln w="4445"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Slide Number Placeholder 3">
            <a:extLst>
              <a:ext uri="{FF2B5EF4-FFF2-40B4-BE49-F238E27FC236}">
                <a16:creationId xmlns:a16="http://schemas.microsoft.com/office/drawing/2014/main" id="{C53066A2-E50C-0EE2-75B0-8BDBA034B699}"/>
              </a:ext>
            </a:extLst>
          </p:cNvPr>
          <p:cNvSpPr txBox="1">
            <a:spLocks/>
          </p:cNvSpPr>
          <p:nvPr userDrawn="1"/>
        </p:nvSpPr>
        <p:spPr>
          <a:xfrm>
            <a:off x="456890" y="6360926"/>
            <a:ext cx="365760" cy="137160"/>
          </a:xfrm>
          <a:prstGeom prst="rect">
            <a:avLst/>
          </a:prstGeom>
        </p:spPr>
        <p:txBody>
          <a:bodyPr lIns="0" tIns="0" rIns="91440" bIns="0" anchor="ctr">
            <a:noAutofit/>
          </a:bodyPr>
          <a:lstStyle>
            <a:defPPr>
              <a:defRPr lang="en-US"/>
            </a:defPPr>
            <a:lvl1pPr marL="0" algn="r" defTabSz="914400" rtl="0" eaLnBrk="1" latinLnBrk="0" hangingPunct="1">
              <a:defRPr sz="1000" kern="1200">
                <a:solidFill>
                  <a:schemeClr val="bg2">
                    <a:lumMod val="75000"/>
                    <a:alpha val="8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DBA1B0FB-D917-4C8C-928F-313BD683BF39}" type="slidenum">
              <a:rPr lang="en-US" sz="800" b="0" smtClean="0">
                <a:solidFill>
                  <a:schemeClr val="bg1"/>
                </a:solidFill>
                <a:latin typeface="+mn-lt"/>
              </a:rPr>
              <a:pPr algn="l"/>
              <a:t>‹#›</a:t>
            </a:fld>
            <a:endParaRPr lang="en-US" sz="800" b="0">
              <a:solidFill>
                <a:schemeClr val="bg1"/>
              </a:solidFill>
              <a:latin typeface="+mn-lt"/>
            </a:endParaRPr>
          </a:p>
        </p:txBody>
      </p:sp>
    </p:spTree>
    <p:extLst>
      <p:ext uri="{BB962C8B-B14F-4D97-AF65-F5344CB8AC3E}">
        <p14:creationId xmlns:p14="http://schemas.microsoft.com/office/powerpoint/2010/main" val="142769901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9_Content 3 colum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CEB82FDD-945D-B6E4-73F2-C537A519CEA5}"/>
              </a:ext>
            </a:extLst>
          </p:cNvPr>
          <p:cNvSpPr/>
          <p:nvPr userDrawn="1"/>
        </p:nvSpPr>
        <p:spPr>
          <a:xfrm>
            <a:off x="0" y="1670802"/>
            <a:ext cx="12192000" cy="464206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Text Placeholder 2">
            <a:extLst>
              <a:ext uri="{FF2B5EF4-FFF2-40B4-BE49-F238E27FC236}">
                <a16:creationId xmlns:a16="http://schemas.microsoft.com/office/drawing/2014/main" id="{37BE9435-F83F-0934-375F-B69CB34168A2}"/>
              </a:ext>
            </a:extLst>
          </p:cNvPr>
          <p:cNvSpPr>
            <a:spLocks noGrp="1"/>
          </p:cNvSpPr>
          <p:nvPr>
            <p:ph type="body" idx="1" hasCustomPrompt="1"/>
          </p:nvPr>
        </p:nvSpPr>
        <p:spPr>
          <a:xfrm>
            <a:off x="457200" y="2011680"/>
            <a:ext cx="3214316" cy="246221"/>
          </a:xfrm>
        </p:spPr>
        <p:txBody>
          <a:bodyPr anchor="t">
            <a:spAutoFit/>
          </a:bodyPr>
          <a:lstStyle>
            <a:lvl1pPr marL="0" indent="0">
              <a:buNone/>
              <a:defRPr sz="1600" b="1" cap="none" spc="0" baseline="0">
                <a:solidFill>
                  <a:schemeClr val="tx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text</a:t>
            </a:r>
          </a:p>
        </p:txBody>
      </p:sp>
      <p:sp>
        <p:nvSpPr>
          <p:cNvPr id="56" name="Content Placeholder 3">
            <a:extLst>
              <a:ext uri="{FF2B5EF4-FFF2-40B4-BE49-F238E27FC236}">
                <a16:creationId xmlns:a16="http://schemas.microsoft.com/office/drawing/2014/main" id="{55D20AD7-91E5-BAB2-DE89-AE61010DB257}"/>
              </a:ext>
            </a:extLst>
          </p:cNvPr>
          <p:cNvSpPr>
            <a:spLocks noGrp="1"/>
          </p:cNvSpPr>
          <p:nvPr>
            <p:ph sz="half" idx="2" hasCustomPrompt="1"/>
          </p:nvPr>
        </p:nvSpPr>
        <p:spPr>
          <a:xfrm>
            <a:off x="457200" y="2340131"/>
            <a:ext cx="3209544" cy="2458821"/>
          </a:xfrm>
        </p:spPr>
        <p:txBody>
          <a:bodyPr>
            <a:noAutofit/>
          </a:bodyPr>
          <a:lstStyle>
            <a:lvl1pPr>
              <a:defRPr lang="en-US" sz="1400" b="1" i="0" kern="1200" baseline="0" dirty="0">
                <a:solidFill>
                  <a:schemeClr val="tx1"/>
                </a:solidFill>
                <a:latin typeface="+mn-lt"/>
                <a:ea typeface="+mn-ea"/>
                <a:cs typeface="Arial" panose="020B0604020202020204" pitchFamily="34" charset="0"/>
              </a:defRPr>
            </a:lvl1pPr>
            <a:lvl2pPr>
              <a:defRPr lang="en-US" sz="1400" kern="1200" baseline="0" dirty="0">
                <a:solidFill>
                  <a:schemeClr val="tx1"/>
                </a:solidFill>
                <a:latin typeface="+mj-lt"/>
                <a:ea typeface="+mn-ea"/>
                <a:cs typeface="Arial Nova Light" panose="020F0302020204030204" pitchFamily="34" charset="0"/>
              </a:defRPr>
            </a:lvl2pPr>
            <a:lvl3pPr marL="137160" indent="-137160">
              <a:defRPr lang="en-US" sz="1400" kern="1200" baseline="0" dirty="0">
                <a:solidFill>
                  <a:schemeClr val="tx1"/>
                </a:solidFill>
                <a:latin typeface="+mj-lt"/>
                <a:ea typeface="+mn-ea"/>
                <a:cs typeface="Arial Nova Light" panose="020F0302020204030204" pitchFamily="34" charset="0"/>
              </a:defRPr>
            </a:lvl3pPr>
            <a:lvl4pPr marL="320040" indent="-137160">
              <a:defRPr lang="en-US" sz="1200" kern="1200" baseline="0" dirty="0">
                <a:solidFill>
                  <a:schemeClr val="tx1"/>
                </a:solidFill>
                <a:latin typeface="+mj-lt"/>
                <a:ea typeface="+mn-ea"/>
                <a:cs typeface="+mn-cs"/>
              </a:defRPr>
            </a:lvl4pPr>
            <a:lvl5pPr marL="502920" indent="-137160">
              <a:defRPr lang="en-US" sz="1200" kern="1200" dirty="0">
                <a:solidFill>
                  <a:schemeClr val="tx1"/>
                </a:solidFill>
                <a:latin typeface="+mj-lt"/>
                <a:ea typeface="+mn-ea"/>
                <a:cs typeface="+mn-cs"/>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6" name="Text Placeholder 2">
            <a:extLst>
              <a:ext uri="{FF2B5EF4-FFF2-40B4-BE49-F238E27FC236}">
                <a16:creationId xmlns:a16="http://schemas.microsoft.com/office/drawing/2014/main" id="{0B8AE565-3293-D4D7-8DDC-C2EBE7CFB8E7}"/>
              </a:ext>
            </a:extLst>
          </p:cNvPr>
          <p:cNvSpPr>
            <a:spLocks noGrp="1"/>
          </p:cNvSpPr>
          <p:nvPr>
            <p:ph type="body" idx="19" hasCustomPrompt="1"/>
          </p:nvPr>
        </p:nvSpPr>
        <p:spPr>
          <a:xfrm>
            <a:off x="8458200" y="2011680"/>
            <a:ext cx="3214316" cy="246221"/>
          </a:xfrm>
        </p:spPr>
        <p:txBody>
          <a:bodyPr anchor="t">
            <a:spAutoFit/>
          </a:bodyPr>
          <a:lstStyle>
            <a:lvl1pPr marL="0" indent="0">
              <a:buNone/>
              <a:defRPr sz="1600" b="1" cap="none" spc="0" baseline="0">
                <a:solidFill>
                  <a:schemeClr val="tx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text</a:t>
            </a:r>
          </a:p>
        </p:txBody>
      </p:sp>
      <p:sp>
        <p:nvSpPr>
          <p:cNvPr id="69" name="Text Placeholder 2">
            <a:extLst>
              <a:ext uri="{FF2B5EF4-FFF2-40B4-BE49-F238E27FC236}">
                <a16:creationId xmlns:a16="http://schemas.microsoft.com/office/drawing/2014/main" id="{1B978E3B-60C4-CE89-42F4-D7C1D261489D}"/>
              </a:ext>
            </a:extLst>
          </p:cNvPr>
          <p:cNvSpPr>
            <a:spLocks noGrp="1"/>
          </p:cNvSpPr>
          <p:nvPr>
            <p:ph type="body" idx="21" hasCustomPrompt="1"/>
          </p:nvPr>
        </p:nvSpPr>
        <p:spPr>
          <a:xfrm>
            <a:off x="4453128" y="2011680"/>
            <a:ext cx="3214316" cy="246221"/>
          </a:xfrm>
        </p:spPr>
        <p:txBody>
          <a:bodyPr anchor="t">
            <a:spAutoFit/>
          </a:bodyPr>
          <a:lstStyle>
            <a:lvl1pPr marL="0" indent="0">
              <a:buNone/>
              <a:defRPr sz="1600" b="1" cap="none" spc="0" baseline="0">
                <a:solidFill>
                  <a:schemeClr val="tx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text</a:t>
            </a:r>
          </a:p>
        </p:txBody>
      </p:sp>
      <p:grpSp>
        <p:nvGrpSpPr>
          <p:cNvPr id="2" name="Group 1">
            <a:extLst>
              <a:ext uri="{FF2B5EF4-FFF2-40B4-BE49-F238E27FC236}">
                <a16:creationId xmlns:a16="http://schemas.microsoft.com/office/drawing/2014/main" id="{0F588FA4-2010-D299-DE6D-ECECBAC7CE7F}"/>
              </a:ext>
            </a:extLst>
          </p:cNvPr>
          <p:cNvGrpSpPr/>
          <p:nvPr userDrawn="1"/>
        </p:nvGrpSpPr>
        <p:grpSpPr>
          <a:xfrm>
            <a:off x="1" y="5944576"/>
            <a:ext cx="12191999" cy="836620"/>
            <a:chOff x="1" y="5947416"/>
            <a:chExt cx="12191999" cy="836620"/>
          </a:xfrm>
        </p:grpSpPr>
        <p:sp>
          <p:nvSpPr>
            <p:cNvPr id="3" name="Rectangle 2">
              <a:extLst>
                <a:ext uri="{FF2B5EF4-FFF2-40B4-BE49-F238E27FC236}">
                  <a16:creationId xmlns:a16="http://schemas.microsoft.com/office/drawing/2014/main" id="{8DD6709A-E8D4-6153-F05E-8213E147221A}"/>
                </a:ext>
              </a:extLst>
            </p:cNvPr>
            <p:cNvSpPr/>
            <p:nvPr userDrawn="1"/>
          </p:nvSpPr>
          <p:spPr>
            <a:xfrm>
              <a:off x="1" y="6302454"/>
              <a:ext cx="11388220" cy="27432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a:extLst>
                <a:ext uri="{FF2B5EF4-FFF2-40B4-BE49-F238E27FC236}">
                  <a16:creationId xmlns:a16="http://schemas.microsoft.com/office/drawing/2014/main" id="{E5D0A220-F2FC-4879-236F-398C06719622}"/>
                </a:ext>
              </a:extLst>
            </p:cNvPr>
            <p:cNvGrpSpPr/>
            <p:nvPr userDrawn="1"/>
          </p:nvGrpSpPr>
          <p:grpSpPr>
            <a:xfrm>
              <a:off x="11376660" y="5947416"/>
              <a:ext cx="815340" cy="836620"/>
              <a:chOff x="10916233" y="5947416"/>
              <a:chExt cx="815340" cy="836620"/>
            </a:xfrm>
          </p:grpSpPr>
          <p:grpSp>
            <p:nvGrpSpPr>
              <p:cNvPr id="5" name="Group 4">
                <a:extLst>
                  <a:ext uri="{FF2B5EF4-FFF2-40B4-BE49-F238E27FC236}">
                    <a16:creationId xmlns:a16="http://schemas.microsoft.com/office/drawing/2014/main" id="{20BD5B78-BC04-CFBE-3A27-6128D2685DB1}"/>
                  </a:ext>
                </a:extLst>
              </p:cNvPr>
              <p:cNvGrpSpPr/>
              <p:nvPr userDrawn="1"/>
            </p:nvGrpSpPr>
            <p:grpSpPr>
              <a:xfrm>
                <a:off x="10916233" y="5947416"/>
                <a:ext cx="358450" cy="836620"/>
                <a:chOff x="10916233" y="5947416"/>
                <a:chExt cx="358450" cy="836620"/>
              </a:xfrm>
            </p:grpSpPr>
            <p:sp>
              <p:nvSpPr>
                <p:cNvPr id="9" name="Freeform 8">
                  <a:extLst>
                    <a:ext uri="{FF2B5EF4-FFF2-40B4-BE49-F238E27FC236}">
                      <a16:creationId xmlns:a16="http://schemas.microsoft.com/office/drawing/2014/main" id="{9F7A54AC-04BF-7563-1C83-F552043B42C7}"/>
                    </a:ext>
                  </a:extLst>
                </p:cNvPr>
                <p:cNvSpPr/>
                <p:nvPr userDrawn="1"/>
              </p:nvSpPr>
              <p:spPr>
                <a:xfrm>
                  <a:off x="10916233" y="5947416"/>
                  <a:ext cx="358450" cy="836620"/>
                </a:xfrm>
                <a:custGeom>
                  <a:avLst/>
                  <a:gdLst>
                    <a:gd name="connsiteX0" fmla="*/ 123950 w 358450"/>
                    <a:gd name="connsiteY0" fmla="*/ 116558 h 836620"/>
                    <a:gd name="connsiteX1" fmla="*/ 123950 w 358450"/>
                    <a:gd name="connsiteY1" fmla="*/ 720062 h 836620"/>
                    <a:gd name="connsiteX2" fmla="*/ 234501 w 358450"/>
                    <a:gd name="connsiteY2" fmla="*/ 720062 h 836620"/>
                    <a:gd name="connsiteX3" fmla="*/ 234501 w 358450"/>
                    <a:gd name="connsiteY3" fmla="*/ 116558 h 836620"/>
                    <a:gd name="connsiteX4" fmla="*/ 91735 w 358450"/>
                    <a:gd name="connsiteY4" fmla="*/ 0 h 836620"/>
                    <a:gd name="connsiteX5" fmla="*/ 266715 w 358450"/>
                    <a:gd name="connsiteY5" fmla="*/ 0 h 836620"/>
                    <a:gd name="connsiteX6" fmla="*/ 358450 w 358450"/>
                    <a:gd name="connsiteY6" fmla="*/ 91735 h 836620"/>
                    <a:gd name="connsiteX7" fmla="*/ 358450 w 358450"/>
                    <a:gd name="connsiteY7" fmla="*/ 744885 h 836620"/>
                    <a:gd name="connsiteX8" fmla="*/ 266715 w 358450"/>
                    <a:gd name="connsiteY8" fmla="*/ 836620 h 836620"/>
                    <a:gd name="connsiteX9" fmla="*/ 91735 w 358450"/>
                    <a:gd name="connsiteY9" fmla="*/ 836620 h 836620"/>
                    <a:gd name="connsiteX10" fmla="*/ 0 w 358450"/>
                    <a:gd name="connsiteY10" fmla="*/ 744885 h 836620"/>
                    <a:gd name="connsiteX11" fmla="*/ 0 w 358450"/>
                    <a:gd name="connsiteY11" fmla="*/ 91735 h 836620"/>
                    <a:gd name="connsiteX12" fmla="*/ 91735 w 358450"/>
                    <a:gd name="connsiteY12" fmla="*/ 0 h 836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58450" h="836620">
                      <a:moveTo>
                        <a:pt x="123950" y="116558"/>
                      </a:moveTo>
                      <a:lnTo>
                        <a:pt x="123950" y="720062"/>
                      </a:lnTo>
                      <a:lnTo>
                        <a:pt x="234501" y="720062"/>
                      </a:lnTo>
                      <a:lnTo>
                        <a:pt x="234501" y="116558"/>
                      </a:lnTo>
                      <a:close/>
                      <a:moveTo>
                        <a:pt x="91735" y="0"/>
                      </a:moveTo>
                      <a:lnTo>
                        <a:pt x="266715" y="0"/>
                      </a:lnTo>
                      <a:cubicBezTo>
                        <a:pt x="317379" y="0"/>
                        <a:pt x="358450" y="41071"/>
                        <a:pt x="358450" y="91735"/>
                      </a:cubicBezTo>
                      <a:lnTo>
                        <a:pt x="358450" y="744885"/>
                      </a:lnTo>
                      <a:cubicBezTo>
                        <a:pt x="358450" y="795549"/>
                        <a:pt x="317379" y="836620"/>
                        <a:pt x="266715" y="836620"/>
                      </a:cubicBezTo>
                      <a:lnTo>
                        <a:pt x="91735" y="836620"/>
                      </a:lnTo>
                      <a:cubicBezTo>
                        <a:pt x="41071" y="836620"/>
                        <a:pt x="0" y="795549"/>
                        <a:pt x="0" y="744885"/>
                      </a:cubicBezTo>
                      <a:lnTo>
                        <a:pt x="0" y="91735"/>
                      </a:lnTo>
                      <a:cubicBezTo>
                        <a:pt x="0" y="41071"/>
                        <a:pt x="41071" y="0"/>
                        <a:pt x="91735"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0" name="Picture 9">
                  <a:extLst>
                    <a:ext uri="{FF2B5EF4-FFF2-40B4-BE49-F238E27FC236}">
                      <a16:creationId xmlns:a16="http://schemas.microsoft.com/office/drawing/2014/main" id="{58F580E1-A70E-C0DD-441A-DDCE9E0BDF03}"/>
                    </a:ext>
                  </a:extLst>
                </p:cNvPr>
                <p:cNvPicPr>
                  <a:picLocks noChangeAspect="1"/>
                </p:cNvPicPr>
                <p:nvPr userDrawn="1"/>
              </p:nvPicPr>
              <p:blipFill>
                <a:blip r:embed="rId2"/>
                <a:stretch>
                  <a:fillRect/>
                </a:stretch>
              </p:blipFill>
              <p:spPr>
                <a:xfrm>
                  <a:off x="11044023" y="5990241"/>
                  <a:ext cx="102870" cy="45720"/>
                </a:xfrm>
                <a:prstGeom prst="rect">
                  <a:avLst/>
                </a:prstGeom>
              </p:spPr>
            </p:pic>
          </p:grpSp>
          <p:sp>
            <p:nvSpPr>
              <p:cNvPr id="6" name="Rectangle 5">
                <a:extLst>
                  <a:ext uri="{FF2B5EF4-FFF2-40B4-BE49-F238E27FC236}">
                    <a16:creationId xmlns:a16="http://schemas.microsoft.com/office/drawing/2014/main" id="{981BA03E-7E4A-0A5A-FCFD-A2CA5C16559A}"/>
                  </a:ext>
                </a:extLst>
              </p:cNvPr>
              <p:cNvSpPr/>
              <p:nvPr userDrawn="1"/>
            </p:nvSpPr>
            <p:spPr>
              <a:xfrm rot="5400000">
                <a:off x="11154880" y="6569922"/>
                <a:ext cx="114988" cy="124617"/>
              </a:xfrm>
              <a:prstGeom prst="rect">
                <a:avLst/>
              </a:prstGeom>
              <a:gradFill>
                <a:gsLst>
                  <a:gs pos="0">
                    <a:schemeClr val="accent2">
                      <a:lumMod val="75000"/>
                      <a:alpha val="50000"/>
                    </a:schemeClr>
                  </a:gs>
                  <a:gs pos="99000">
                    <a:schemeClr val="accent2">
                      <a:alpha val="0"/>
                    </a:schemeClr>
                  </a:gs>
                </a:gsLst>
                <a:lin ang="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DFF50C05-9AB7-1920-265B-77B8E6E5C0DA}"/>
                  </a:ext>
                </a:extLst>
              </p:cNvPr>
              <p:cNvSpPr/>
              <p:nvPr userDrawn="1"/>
            </p:nvSpPr>
            <p:spPr>
              <a:xfrm>
                <a:off x="11040848" y="6302454"/>
                <a:ext cx="690725" cy="27432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A7C80EC1-BA16-0EB4-CB14-45AF860687E7}"/>
                  </a:ext>
                </a:extLst>
              </p:cNvPr>
              <p:cNvSpPr/>
              <p:nvPr userDrawn="1"/>
            </p:nvSpPr>
            <p:spPr>
              <a:xfrm>
                <a:off x="11039966" y="6302454"/>
                <a:ext cx="88921" cy="274320"/>
              </a:xfrm>
              <a:prstGeom prst="rect">
                <a:avLst/>
              </a:prstGeom>
              <a:gradFill>
                <a:gsLst>
                  <a:gs pos="0">
                    <a:schemeClr val="accent1">
                      <a:lumMod val="75000"/>
                      <a:alpha val="50000"/>
                    </a:schemeClr>
                  </a:gs>
                  <a:gs pos="99000">
                    <a:schemeClr val="accent1">
                      <a:alpha val="0"/>
                    </a:schemeClr>
                  </a:gs>
                </a:gsLst>
                <a:lin ang="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2" name="Title 6">
            <a:extLst>
              <a:ext uri="{FF2B5EF4-FFF2-40B4-BE49-F238E27FC236}">
                <a16:creationId xmlns:a16="http://schemas.microsoft.com/office/drawing/2014/main" id="{35AF9540-52F8-7EB8-D8FB-906CC4E912D2}"/>
              </a:ext>
            </a:extLst>
          </p:cNvPr>
          <p:cNvSpPr>
            <a:spLocks noGrp="1"/>
          </p:cNvSpPr>
          <p:nvPr>
            <p:ph type="title" hasCustomPrompt="1"/>
          </p:nvPr>
        </p:nvSpPr>
        <p:spPr>
          <a:xfrm>
            <a:off x="457200" y="545132"/>
            <a:ext cx="9551773" cy="278840"/>
          </a:xfrm>
        </p:spPr>
        <p:txBody>
          <a:bodyPr/>
          <a:lstStyle>
            <a:lvl1pPr>
              <a:lnSpc>
                <a:spcPct val="100000"/>
              </a:lnSpc>
              <a:defRPr sz="2400" b="1" i="0">
                <a:solidFill>
                  <a:schemeClr val="accent1"/>
                </a:solidFill>
                <a:latin typeface="+mn-lt"/>
              </a:defRPr>
            </a:lvl1pPr>
          </a:lstStyle>
          <a:p>
            <a:r>
              <a:rPr lang="en-US"/>
              <a:t>Click to edit master title style</a:t>
            </a:r>
          </a:p>
        </p:txBody>
      </p:sp>
      <p:sp>
        <p:nvSpPr>
          <p:cNvPr id="13" name="Text Placeholder 8">
            <a:extLst>
              <a:ext uri="{FF2B5EF4-FFF2-40B4-BE49-F238E27FC236}">
                <a16:creationId xmlns:a16="http://schemas.microsoft.com/office/drawing/2014/main" id="{3FB236CF-804D-3F64-D361-9F5AEBA9C19A}"/>
              </a:ext>
            </a:extLst>
          </p:cNvPr>
          <p:cNvSpPr>
            <a:spLocks noGrp="1"/>
          </p:cNvSpPr>
          <p:nvPr>
            <p:ph type="body" sz="quarter" idx="16" hasCustomPrompt="1"/>
          </p:nvPr>
        </p:nvSpPr>
        <p:spPr>
          <a:xfrm>
            <a:off x="457200" y="953393"/>
            <a:ext cx="9551772" cy="198370"/>
          </a:xfrm>
        </p:spPr>
        <p:txBody>
          <a:bodyPr/>
          <a:lstStyle>
            <a:lvl1pPr marL="0" indent="0">
              <a:lnSpc>
                <a:spcPct val="100000"/>
              </a:lnSpc>
              <a:buNone/>
              <a:defRPr sz="1500" b="1">
                <a:solidFill>
                  <a:srgbClr val="000000"/>
                </a:solidFill>
                <a:latin typeface="+mn-lt"/>
              </a:defRPr>
            </a:lvl1pPr>
          </a:lstStyle>
          <a:p>
            <a:pPr lvl="0"/>
            <a:r>
              <a:rPr lang="en-US"/>
              <a:t>Click to edit text</a:t>
            </a:r>
          </a:p>
        </p:txBody>
      </p:sp>
      <p:sp>
        <p:nvSpPr>
          <p:cNvPr id="18" name="Content Placeholder 3">
            <a:extLst>
              <a:ext uri="{FF2B5EF4-FFF2-40B4-BE49-F238E27FC236}">
                <a16:creationId xmlns:a16="http://schemas.microsoft.com/office/drawing/2014/main" id="{C8BFD2B5-0B10-4F74-9717-BA14DEE483F2}"/>
              </a:ext>
            </a:extLst>
          </p:cNvPr>
          <p:cNvSpPr>
            <a:spLocks noGrp="1"/>
          </p:cNvSpPr>
          <p:nvPr>
            <p:ph sz="half" idx="22" hasCustomPrompt="1"/>
          </p:nvPr>
        </p:nvSpPr>
        <p:spPr>
          <a:xfrm>
            <a:off x="4457900" y="2340131"/>
            <a:ext cx="3209544" cy="2458821"/>
          </a:xfrm>
        </p:spPr>
        <p:txBody>
          <a:bodyPr>
            <a:noAutofit/>
          </a:bodyPr>
          <a:lstStyle>
            <a:lvl1pPr>
              <a:defRPr lang="en-US" sz="1400" b="1" i="0" kern="1200" baseline="0" dirty="0">
                <a:solidFill>
                  <a:schemeClr val="tx1"/>
                </a:solidFill>
                <a:latin typeface="+mn-lt"/>
                <a:ea typeface="+mn-ea"/>
                <a:cs typeface="Arial" panose="020B0604020202020204" pitchFamily="34" charset="0"/>
              </a:defRPr>
            </a:lvl1pPr>
            <a:lvl2pPr>
              <a:defRPr lang="en-US" sz="1400" kern="1200" baseline="0" dirty="0">
                <a:solidFill>
                  <a:schemeClr val="tx1"/>
                </a:solidFill>
                <a:latin typeface="+mj-lt"/>
                <a:ea typeface="+mn-ea"/>
                <a:cs typeface="Arial Nova Light" panose="020F0302020204030204" pitchFamily="34" charset="0"/>
              </a:defRPr>
            </a:lvl2pPr>
            <a:lvl3pPr marL="137160" indent="-137160">
              <a:defRPr lang="en-US" sz="1400" kern="1200" baseline="0" dirty="0">
                <a:solidFill>
                  <a:schemeClr val="tx1"/>
                </a:solidFill>
                <a:latin typeface="+mj-lt"/>
                <a:ea typeface="+mn-ea"/>
                <a:cs typeface="Arial Nova Light" panose="020F0302020204030204" pitchFamily="34" charset="0"/>
              </a:defRPr>
            </a:lvl3pPr>
            <a:lvl4pPr marL="320040" indent="-137160">
              <a:defRPr lang="en-US" sz="1200" kern="1200" baseline="0" dirty="0">
                <a:solidFill>
                  <a:schemeClr val="tx1"/>
                </a:solidFill>
                <a:latin typeface="+mj-lt"/>
                <a:ea typeface="+mn-ea"/>
                <a:cs typeface="+mn-cs"/>
              </a:defRPr>
            </a:lvl4pPr>
            <a:lvl5pPr marL="502920" indent="-137160">
              <a:defRPr lang="en-US" sz="1200" kern="1200" dirty="0">
                <a:solidFill>
                  <a:schemeClr val="tx1"/>
                </a:solidFill>
                <a:latin typeface="+mj-lt"/>
                <a:ea typeface="+mn-ea"/>
                <a:cs typeface="+mn-cs"/>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Content Placeholder 3">
            <a:extLst>
              <a:ext uri="{FF2B5EF4-FFF2-40B4-BE49-F238E27FC236}">
                <a16:creationId xmlns:a16="http://schemas.microsoft.com/office/drawing/2014/main" id="{A3EE9680-8BC7-7951-525B-22E70DF91F4F}"/>
              </a:ext>
            </a:extLst>
          </p:cNvPr>
          <p:cNvSpPr>
            <a:spLocks noGrp="1"/>
          </p:cNvSpPr>
          <p:nvPr>
            <p:ph sz="half" idx="23" hasCustomPrompt="1"/>
          </p:nvPr>
        </p:nvSpPr>
        <p:spPr>
          <a:xfrm>
            <a:off x="8458200" y="2340131"/>
            <a:ext cx="3209544" cy="2458821"/>
          </a:xfrm>
        </p:spPr>
        <p:txBody>
          <a:bodyPr>
            <a:noAutofit/>
          </a:bodyPr>
          <a:lstStyle>
            <a:lvl1pPr>
              <a:defRPr lang="en-US" sz="1400" b="1" i="0" kern="1200" baseline="0" dirty="0">
                <a:solidFill>
                  <a:schemeClr val="tx1"/>
                </a:solidFill>
                <a:latin typeface="+mn-lt"/>
                <a:ea typeface="+mn-ea"/>
                <a:cs typeface="Arial" panose="020B0604020202020204" pitchFamily="34" charset="0"/>
              </a:defRPr>
            </a:lvl1pPr>
            <a:lvl2pPr>
              <a:defRPr lang="en-US" sz="1400" kern="1200" baseline="0" dirty="0">
                <a:solidFill>
                  <a:schemeClr val="tx1"/>
                </a:solidFill>
                <a:latin typeface="+mj-lt"/>
                <a:ea typeface="+mn-ea"/>
                <a:cs typeface="Arial Nova Light" panose="020F0302020204030204" pitchFamily="34" charset="0"/>
              </a:defRPr>
            </a:lvl2pPr>
            <a:lvl3pPr marL="137160" indent="-137160">
              <a:defRPr lang="en-US" sz="1400" kern="1200" baseline="0" dirty="0">
                <a:solidFill>
                  <a:schemeClr val="tx1"/>
                </a:solidFill>
                <a:latin typeface="+mj-lt"/>
                <a:ea typeface="+mn-ea"/>
                <a:cs typeface="Arial Nova Light" panose="020F0302020204030204" pitchFamily="34" charset="0"/>
              </a:defRPr>
            </a:lvl3pPr>
            <a:lvl4pPr marL="320040" indent="-137160">
              <a:defRPr lang="en-US" sz="1200" kern="1200" baseline="0" dirty="0">
                <a:solidFill>
                  <a:schemeClr val="tx1"/>
                </a:solidFill>
                <a:latin typeface="+mj-lt"/>
                <a:ea typeface="+mn-ea"/>
                <a:cs typeface="+mn-cs"/>
              </a:defRPr>
            </a:lvl4pPr>
            <a:lvl5pPr marL="502920" indent="-137160">
              <a:defRPr lang="en-US" sz="1200" kern="1200" dirty="0">
                <a:solidFill>
                  <a:schemeClr val="tx1"/>
                </a:solidFill>
                <a:latin typeface="+mj-lt"/>
                <a:ea typeface="+mn-ea"/>
                <a:cs typeface="+mn-cs"/>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Footer Placeholder 4">
            <a:extLst>
              <a:ext uri="{FF2B5EF4-FFF2-40B4-BE49-F238E27FC236}">
                <a16:creationId xmlns:a16="http://schemas.microsoft.com/office/drawing/2014/main" id="{C94F7271-3F26-61AA-C05B-31C6239CD6CA}"/>
              </a:ext>
            </a:extLst>
          </p:cNvPr>
          <p:cNvSpPr>
            <a:spLocks noGrp="1"/>
          </p:cNvSpPr>
          <p:nvPr>
            <p:ph type="ftr" sz="quarter" idx="11"/>
          </p:nvPr>
        </p:nvSpPr>
        <p:spPr>
          <a:xfrm>
            <a:off x="457200" y="5561283"/>
            <a:ext cx="10153650" cy="653578"/>
          </a:xfrm>
          <a:prstGeom prst="rect">
            <a:avLst/>
          </a:prstGeom>
        </p:spPr>
        <p:txBody>
          <a:bodyPr lIns="0" anchor="b">
            <a:noAutofit/>
          </a:bodyPr>
          <a:lstStyle>
            <a:lvl1pPr marL="137160" indent="-137160" algn="l" defTabSz="914400" rtl="0" eaLnBrk="1" latinLnBrk="0" hangingPunct="1">
              <a:buFont typeface="+mj-lt"/>
              <a:buAutoNum type="arabicParenR"/>
              <a:defRPr lang="en-US" sz="700" kern="1200" smtClean="0">
                <a:solidFill>
                  <a:schemeClr val="tx1"/>
                </a:solidFill>
                <a:latin typeface="+mj-lt"/>
                <a:ea typeface="+mn-ea"/>
                <a:cs typeface="+mn-cs"/>
              </a:defRPr>
            </a:lvl1pPr>
          </a:lstStyle>
          <a:p>
            <a:r>
              <a:rPr lang="en-US"/>
              <a:t>Sample Footer Text</a:t>
            </a:r>
          </a:p>
        </p:txBody>
      </p:sp>
      <p:cxnSp>
        <p:nvCxnSpPr>
          <p:cNvPr id="21" name="Straight Connector 20">
            <a:extLst>
              <a:ext uri="{FF2B5EF4-FFF2-40B4-BE49-F238E27FC236}">
                <a16:creationId xmlns:a16="http://schemas.microsoft.com/office/drawing/2014/main" id="{A56F72D4-AFFF-36D4-3970-F6717AAF1E01}"/>
              </a:ext>
            </a:extLst>
          </p:cNvPr>
          <p:cNvCxnSpPr/>
          <p:nvPr userDrawn="1"/>
        </p:nvCxnSpPr>
        <p:spPr>
          <a:xfrm>
            <a:off x="457200" y="457201"/>
            <a:ext cx="1371600"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857F0900-AF14-FD4C-720E-70328756EBC5}"/>
              </a:ext>
            </a:extLst>
          </p:cNvPr>
          <p:cNvCxnSpPr>
            <a:cxnSpLocks/>
          </p:cNvCxnSpPr>
          <p:nvPr userDrawn="1"/>
        </p:nvCxnSpPr>
        <p:spPr>
          <a:xfrm>
            <a:off x="811183" y="6360926"/>
            <a:ext cx="0" cy="137160"/>
          </a:xfrm>
          <a:prstGeom prst="line">
            <a:avLst/>
          </a:prstGeom>
          <a:ln w="4445"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23" name="Slide Number Placeholder 3">
            <a:extLst>
              <a:ext uri="{FF2B5EF4-FFF2-40B4-BE49-F238E27FC236}">
                <a16:creationId xmlns:a16="http://schemas.microsoft.com/office/drawing/2014/main" id="{BC98F1F5-A4A1-BA2B-01ED-B064DD77E399}"/>
              </a:ext>
            </a:extLst>
          </p:cNvPr>
          <p:cNvSpPr txBox="1">
            <a:spLocks/>
          </p:cNvSpPr>
          <p:nvPr userDrawn="1"/>
        </p:nvSpPr>
        <p:spPr>
          <a:xfrm>
            <a:off x="456890" y="6360926"/>
            <a:ext cx="365760" cy="137160"/>
          </a:xfrm>
          <a:prstGeom prst="rect">
            <a:avLst/>
          </a:prstGeom>
        </p:spPr>
        <p:txBody>
          <a:bodyPr lIns="0" tIns="0" rIns="91440" bIns="0" anchor="ctr">
            <a:noAutofit/>
          </a:bodyPr>
          <a:lstStyle>
            <a:defPPr>
              <a:defRPr lang="en-US"/>
            </a:defPPr>
            <a:lvl1pPr marL="0" algn="r" defTabSz="914400" rtl="0" eaLnBrk="1" latinLnBrk="0" hangingPunct="1">
              <a:defRPr sz="1000" kern="1200">
                <a:solidFill>
                  <a:schemeClr val="bg2">
                    <a:lumMod val="75000"/>
                    <a:alpha val="8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DBA1B0FB-D917-4C8C-928F-313BD683BF39}" type="slidenum">
              <a:rPr lang="en-US" sz="800" b="0" smtClean="0">
                <a:solidFill>
                  <a:schemeClr val="bg1"/>
                </a:solidFill>
                <a:latin typeface="+mn-lt"/>
              </a:rPr>
              <a:pPr algn="l"/>
              <a:t>‹#›</a:t>
            </a:fld>
            <a:endParaRPr lang="en-US" sz="800" b="0">
              <a:solidFill>
                <a:schemeClr val="bg1"/>
              </a:solidFill>
              <a:latin typeface="+mn-lt"/>
            </a:endParaRPr>
          </a:p>
        </p:txBody>
      </p:sp>
      <p:sp>
        <p:nvSpPr>
          <p:cNvPr id="25" name="Date Placeholder 3">
            <a:extLst>
              <a:ext uri="{FF2B5EF4-FFF2-40B4-BE49-F238E27FC236}">
                <a16:creationId xmlns:a16="http://schemas.microsoft.com/office/drawing/2014/main" id="{32CE8146-DC98-DDA4-5C2C-682F7489CEF2}"/>
              </a:ext>
            </a:extLst>
          </p:cNvPr>
          <p:cNvSpPr>
            <a:spLocks noGrp="1"/>
          </p:cNvSpPr>
          <p:nvPr>
            <p:ph type="dt" sz="half" idx="10"/>
          </p:nvPr>
        </p:nvSpPr>
        <p:spPr>
          <a:xfrm>
            <a:off x="1001595" y="6360926"/>
            <a:ext cx="1645920" cy="137160"/>
          </a:xfrm>
          <a:prstGeom prst="rect">
            <a:avLst/>
          </a:prstGeom>
        </p:spPr>
        <p:txBody>
          <a:bodyPr lIns="0" tIns="0" rIns="0" bIns="0" anchor="ctr" anchorCtr="0">
            <a:noAutofit/>
          </a:bodyPr>
          <a:lstStyle>
            <a:lvl1pPr>
              <a:defRPr sz="800" spc="30" baseline="0">
                <a:solidFill>
                  <a:schemeClr val="bg1"/>
                </a:solidFill>
                <a:latin typeface="+mj-lt"/>
              </a:defRPr>
            </a:lvl1pPr>
          </a:lstStyle>
          <a:p>
            <a:r>
              <a:rPr lang="en-US"/>
              <a:t>Wednesday, June 21, 2023</a:t>
            </a:r>
          </a:p>
        </p:txBody>
      </p:sp>
      <p:pic>
        <p:nvPicPr>
          <p:cNvPr id="14" name="Graphic 13">
            <a:extLst>
              <a:ext uri="{FF2B5EF4-FFF2-40B4-BE49-F238E27FC236}">
                <a16:creationId xmlns:a16="http://schemas.microsoft.com/office/drawing/2014/main" id="{7F5518C4-F510-10C3-318E-68C81DAC833A}"/>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762488" y="462306"/>
            <a:ext cx="1036214" cy="452094"/>
          </a:xfrm>
          <a:prstGeom prst="rect">
            <a:avLst/>
          </a:prstGeom>
        </p:spPr>
      </p:pic>
    </p:spTree>
    <p:extLst>
      <p:ext uri="{BB962C8B-B14F-4D97-AF65-F5344CB8AC3E}">
        <p14:creationId xmlns:p14="http://schemas.microsoft.com/office/powerpoint/2010/main" val="113348496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10_Content 3 column">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A9AA5F15-5CCC-957C-B0DC-25B026DC69CC}"/>
              </a:ext>
            </a:extLst>
          </p:cNvPr>
          <p:cNvSpPr/>
          <p:nvPr userDrawn="1"/>
        </p:nvSpPr>
        <p:spPr>
          <a:xfrm>
            <a:off x="0" y="1670802"/>
            <a:ext cx="12192000" cy="464206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Text Placeholder 2">
            <a:extLst>
              <a:ext uri="{FF2B5EF4-FFF2-40B4-BE49-F238E27FC236}">
                <a16:creationId xmlns:a16="http://schemas.microsoft.com/office/drawing/2014/main" id="{CF05474C-7579-B4CB-1D9C-A633ABE7B4CD}"/>
              </a:ext>
            </a:extLst>
          </p:cNvPr>
          <p:cNvSpPr>
            <a:spLocks noGrp="1"/>
          </p:cNvSpPr>
          <p:nvPr>
            <p:ph type="body" idx="1" hasCustomPrompt="1"/>
          </p:nvPr>
        </p:nvSpPr>
        <p:spPr>
          <a:xfrm>
            <a:off x="457200" y="2011680"/>
            <a:ext cx="2609915" cy="246221"/>
          </a:xfrm>
        </p:spPr>
        <p:txBody>
          <a:bodyPr anchor="t">
            <a:spAutoFit/>
          </a:bodyPr>
          <a:lstStyle>
            <a:lvl1pPr marL="0" indent="0">
              <a:buNone/>
              <a:defRPr sz="1600" b="1" cap="none" spc="0" baseline="0">
                <a:solidFill>
                  <a:schemeClr val="bg2"/>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text</a:t>
            </a:r>
          </a:p>
        </p:txBody>
      </p:sp>
      <p:sp>
        <p:nvSpPr>
          <p:cNvPr id="65" name="Text Placeholder 2">
            <a:extLst>
              <a:ext uri="{FF2B5EF4-FFF2-40B4-BE49-F238E27FC236}">
                <a16:creationId xmlns:a16="http://schemas.microsoft.com/office/drawing/2014/main" id="{9BC4B300-8334-B5C9-B23B-4CD519E6A81D}"/>
              </a:ext>
            </a:extLst>
          </p:cNvPr>
          <p:cNvSpPr>
            <a:spLocks noGrp="1"/>
          </p:cNvSpPr>
          <p:nvPr>
            <p:ph type="body" idx="17" hasCustomPrompt="1"/>
          </p:nvPr>
        </p:nvSpPr>
        <p:spPr>
          <a:xfrm>
            <a:off x="3337560" y="2011680"/>
            <a:ext cx="2609915" cy="246221"/>
          </a:xfrm>
        </p:spPr>
        <p:txBody>
          <a:bodyPr anchor="t">
            <a:spAutoFit/>
          </a:bodyPr>
          <a:lstStyle>
            <a:lvl1pPr marL="0" indent="0">
              <a:buNone/>
              <a:defRPr sz="1600" b="1" cap="none" spc="0" baseline="0">
                <a:solidFill>
                  <a:schemeClr val="bg2"/>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text</a:t>
            </a:r>
          </a:p>
        </p:txBody>
      </p:sp>
      <p:sp>
        <p:nvSpPr>
          <p:cNvPr id="68" name="Text Placeholder 2">
            <a:extLst>
              <a:ext uri="{FF2B5EF4-FFF2-40B4-BE49-F238E27FC236}">
                <a16:creationId xmlns:a16="http://schemas.microsoft.com/office/drawing/2014/main" id="{2E6FCC9A-7DBC-28AE-0288-8725027A2CBC}"/>
              </a:ext>
            </a:extLst>
          </p:cNvPr>
          <p:cNvSpPr>
            <a:spLocks noGrp="1"/>
          </p:cNvSpPr>
          <p:nvPr>
            <p:ph type="body" idx="19" hasCustomPrompt="1"/>
          </p:nvPr>
        </p:nvSpPr>
        <p:spPr>
          <a:xfrm>
            <a:off x="6217920" y="2011680"/>
            <a:ext cx="2609915" cy="246221"/>
          </a:xfrm>
        </p:spPr>
        <p:txBody>
          <a:bodyPr anchor="t">
            <a:spAutoFit/>
          </a:bodyPr>
          <a:lstStyle>
            <a:lvl1pPr marL="0" indent="0">
              <a:buNone/>
              <a:defRPr sz="1600" b="1" cap="none" spc="0" baseline="0">
                <a:solidFill>
                  <a:schemeClr val="bg2"/>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text</a:t>
            </a:r>
          </a:p>
        </p:txBody>
      </p:sp>
      <p:sp>
        <p:nvSpPr>
          <p:cNvPr id="71" name="Text Placeholder 2">
            <a:extLst>
              <a:ext uri="{FF2B5EF4-FFF2-40B4-BE49-F238E27FC236}">
                <a16:creationId xmlns:a16="http://schemas.microsoft.com/office/drawing/2014/main" id="{3D54A4BC-F839-9E61-07AF-7F5200B39EE7}"/>
              </a:ext>
            </a:extLst>
          </p:cNvPr>
          <p:cNvSpPr>
            <a:spLocks noGrp="1"/>
          </p:cNvSpPr>
          <p:nvPr>
            <p:ph type="body" idx="21" hasCustomPrompt="1"/>
          </p:nvPr>
        </p:nvSpPr>
        <p:spPr>
          <a:xfrm>
            <a:off x="9098280" y="2011680"/>
            <a:ext cx="2609915" cy="246221"/>
          </a:xfrm>
        </p:spPr>
        <p:txBody>
          <a:bodyPr anchor="t">
            <a:spAutoFit/>
          </a:bodyPr>
          <a:lstStyle>
            <a:lvl1pPr marL="0" indent="0">
              <a:buNone/>
              <a:defRPr sz="1600" b="1" cap="none" spc="0" baseline="0">
                <a:solidFill>
                  <a:schemeClr val="bg2"/>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text</a:t>
            </a:r>
          </a:p>
        </p:txBody>
      </p:sp>
      <p:grpSp>
        <p:nvGrpSpPr>
          <p:cNvPr id="3" name="Group 2">
            <a:extLst>
              <a:ext uri="{FF2B5EF4-FFF2-40B4-BE49-F238E27FC236}">
                <a16:creationId xmlns:a16="http://schemas.microsoft.com/office/drawing/2014/main" id="{91F8DC4D-AF85-2574-C99B-A6F338ECE02A}"/>
              </a:ext>
            </a:extLst>
          </p:cNvPr>
          <p:cNvGrpSpPr/>
          <p:nvPr userDrawn="1"/>
        </p:nvGrpSpPr>
        <p:grpSpPr>
          <a:xfrm>
            <a:off x="1" y="5944576"/>
            <a:ext cx="12191999" cy="836620"/>
            <a:chOff x="1" y="5947416"/>
            <a:chExt cx="12191999" cy="836620"/>
          </a:xfrm>
        </p:grpSpPr>
        <p:sp>
          <p:nvSpPr>
            <p:cNvPr id="4" name="Rectangle 3">
              <a:extLst>
                <a:ext uri="{FF2B5EF4-FFF2-40B4-BE49-F238E27FC236}">
                  <a16:creationId xmlns:a16="http://schemas.microsoft.com/office/drawing/2014/main" id="{65939272-7DA5-32A2-3BC5-1565DD53584B}"/>
                </a:ext>
              </a:extLst>
            </p:cNvPr>
            <p:cNvSpPr/>
            <p:nvPr userDrawn="1"/>
          </p:nvSpPr>
          <p:spPr>
            <a:xfrm>
              <a:off x="1" y="6302454"/>
              <a:ext cx="11388220" cy="27432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a:extLst>
                <a:ext uri="{FF2B5EF4-FFF2-40B4-BE49-F238E27FC236}">
                  <a16:creationId xmlns:a16="http://schemas.microsoft.com/office/drawing/2014/main" id="{E3050E2E-2CF6-9D64-FF23-6A1350032D8A}"/>
                </a:ext>
              </a:extLst>
            </p:cNvPr>
            <p:cNvGrpSpPr/>
            <p:nvPr userDrawn="1"/>
          </p:nvGrpSpPr>
          <p:grpSpPr>
            <a:xfrm>
              <a:off x="11376660" y="5947416"/>
              <a:ext cx="815340" cy="836620"/>
              <a:chOff x="10916233" y="5947416"/>
              <a:chExt cx="815340" cy="836620"/>
            </a:xfrm>
          </p:grpSpPr>
          <p:grpSp>
            <p:nvGrpSpPr>
              <p:cNvPr id="6" name="Group 5">
                <a:extLst>
                  <a:ext uri="{FF2B5EF4-FFF2-40B4-BE49-F238E27FC236}">
                    <a16:creationId xmlns:a16="http://schemas.microsoft.com/office/drawing/2014/main" id="{EC9A7988-1C48-59EF-9E79-65AEC92B1450}"/>
                  </a:ext>
                </a:extLst>
              </p:cNvPr>
              <p:cNvGrpSpPr/>
              <p:nvPr userDrawn="1"/>
            </p:nvGrpSpPr>
            <p:grpSpPr>
              <a:xfrm>
                <a:off x="10916233" y="5947416"/>
                <a:ext cx="358450" cy="836620"/>
                <a:chOff x="10916233" y="5947416"/>
                <a:chExt cx="358450" cy="836620"/>
              </a:xfrm>
            </p:grpSpPr>
            <p:sp>
              <p:nvSpPr>
                <p:cNvPr id="10" name="Freeform 9">
                  <a:extLst>
                    <a:ext uri="{FF2B5EF4-FFF2-40B4-BE49-F238E27FC236}">
                      <a16:creationId xmlns:a16="http://schemas.microsoft.com/office/drawing/2014/main" id="{400EB6E0-CBF1-A6D8-BA12-976270D7C087}"/>
                    </a:ext>
                  </a:extLst>
                </p:cNvPr>
                <p:cNvSpPr/>
                <p:nvPr userDrawn="1"/>
              </p:nvSpPr>
              <p:spPr>
                <a:xfrm>
                  <a:off x="10916233" y="5947416"/>
                  <a:ext cx="358450" cy="836620"/>
                </a:xfrm>
                <a:custGeom>
                  <a:avLst/>
                  <a:gdLst>
                    <a:gd name="connsiteX0" fmla="*/ 123950 w 358450"/>
                    <a:gd name="connsiteY0" fmla="*/ 116558 h 836620"/>
                    <a:gd name="connsiteX1" fmla="*/ 123950 w 358450"/>
                    <a:gd name="connsiteY1" fmla="*/ 720062 h 836620"/>
                    <a:gd name="connsiteX2" fmla="*/ 234501 w 358450"/>
                    <a:gd name="connsiteY2" fmla="*/ 720062 h 836620"/>
                    <a:gd name="connsiteX3" fmla="*/ 234501 w 358450"/>
                    <a:gd name="connsiteY3" fmla="*/ 116558 h 836620"/>
                    <a:gd name="connsiteX4" fmla="*/ 91735 w 358450"/>
                    <a:gd name="connsiteY4" fmla="*/ 0 h 836620"/>
                    <a:gd name="connsiteX5" fmla="*/ 266715 w 358450"/>
                    <a:gd name="connsiteY5" fmla="*/ 0 h 836620"/>
                    <a:gd name="connsiteX6" fmla="*/ 358450 w 358450"/>
                    <a:gd name="connsiteY6" fmla="*/ 91735 h 836620"/>
                    <a:gd name="connsiteX7" fmla="*/ 358450 w 358450"/>
                    <a:gd name="connsiteY7" fmla="*/ 744885 h 836620"/>
                    <a:gd name="connsiteX8" fmla="*/ 266715 w 358450"/>
                    <a:gd name="connsiteY8" fmla="*/ 836620 h 836620"/>
                    <a:gd name="connsiteX9" fmla="*/ 91735 w 358450"/>
                    <a:gd name="connsiteY9" fmla="*/ 836620 h 836620"/>
                    <a:gd name="connsiteX10" fmla="*/ 0 w 358450"/>
                    <a:gd name="connsiteY10" fmla="*/ 744885 h 836620"/>
                    <a:gd name="connsiteX11" fmla="*/ 0 w 358450"/>
                    <a:gd name="connsiteY11" fmla="*/ 91735 h 836620"/>
                    <a:gd name="connsiteX12" fmla="*/ 91735 w 358450"/>
                    <a:gd name="connsiteY12" fmla="*/ 0 h 836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58450" h="836620">
                      <a:moveTo>
                        <a:pt x="123950" y="116558"/>
                      </a:moveTo>
                      <a:lnTo>
                        <a:pt x="123950" y="720062"/>
                      </a:lnTo>
                      <a:lnTo>
                        <a:pt x="234501" y="720062"/>
                      </a:lnTo>
                      <a:lnTo>
                        <a:pt x="234501" y="116558"/>
                      </a:lnTo>
                      <a:close/>
                      <a:moveTo>
                        <a:pt x="91735" y="0"/>
                      </a:moveTo>
                      <a:lnTo>
                        <a:pt x="266715" y="0"/>
                      </a:lnTo>
                      <a:cubicBezTo>
                        <a:pt x="317379" y="0"/>
                        <a:pt x="358450" y="41071"/>
                        <a:pt x="358450" y="91735"/>
                      </a:cubicBezTo>
                      <a:lnTo>
                        <a:pt x="358450" y="744885"/>
                      </a:lnTo>
                      <a:cubicBezTo>
                        <a:pt x="358450" y="795549"/>
                        <a:pt x="317379" y="836620"/>
                        <a:pt x="266715" y="836620"/>
                      </a:cubicBezTo>
                      <a:lnTo>
                        <a:pt x="91735" y="836620"/>
                      </a:lnTo>
                      <a:cubicBezTo>
                        <a:pt x="41071" y="836620"/>
                        <a:pt x="0" y="795549"/>
                        <a:pt x="0" y="744885"/>
                      </a:cubicBezTo>
                      <a:lnTo>
                        <a:pt x="0" y="91735"/>
                      </a:lnTo>
                      <a:cubicBezTo>
                        <a:pt x="0" y="41071"/>
                        <a:pt x="41071" y="0"/>
                        <a:pt x="91735"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1" name="Picture 10">
                  <a:extLst>
                    <a:ext uri="{FF2B5EF4-FFF2-40B4-BE49-F238E27FC236}">
                      <a16:creationId xmlns:a16="http://schemas.microsoft.com/office/drawing/2014/main" id="{CBE7FB6E-3B28-416F-1E03-81E2E0340D98}"/>
                    </a:ext>
                  </a:extLst>
                </p:cNvPr>
                <p:cNvPicPr>
                  <a:picLocks noChangeAspect="1"/>
                </p:cNvPicPr>
                <p:nvPr userDrawn="1"/>
              </p:nvPicPr>
              <p:blipFill>
                <a:blip r:embed="rId2"/>
                <a:stretch>
                  <a:fillRect/>
                </a:stretch>
              </p:blipFill>
              <p:spPr>
                <a:xfrm>
                  <a:off x="11044023" y="5990241"/>
                  <a:ext cx="102870" cy="45720"/>
                </a:xfrm>
                <a:prstGeom prst="rect">
                  <a:avLst/>
                </a:prstGeom>
              </p:spPr>
            </p:pic>
          </p:grpSp>
          <p:sp>
            <p:nvSpPr>
              <p:cNvPr id="7" name="Rectangle 6">
                <a:extLst>
                  <a:ext uri="{FF2B5EF4-FFF2-40B4-BE49-F238E27FC236}">
                    <a16:creationId xmlns:a16="http://schemas.microsoft.com/office/drawing/2014/main" id="{4659A8F1-BEDC-6E07-561A-E94BDA2B8ED1}"/>
                  </a:ext>
                </a:extLst>
              </p:cNvPr>
              <p:cNvSpPr/>
              <p:nvPr userDrawn="1"/>
            </p:nvSpPr>
            <p:spPr>
              <a:xfrm rot="5400000">
                <a:off x="11154880" y="6569922"/>
                <a:ext cx="114988" cy="124617"/>
              </a:xfrm>
              <a:prstGeom prst="rect">
                <a:avLst/>
              </a:prstGeom>
              <a:gradFill>
                <a:gsLst>
                  <a:gs pos="0">
                    <a:schemeClr val="accent2">
                      <a:lumMod val="75000"/>
                      <a:alpha val="50000"/>
                    </a:schemeClr>
                  </a:gs>
                  <a:gs pos="99000">
                    <a:schemeClr val="accent2">
                      <a:alpha val="0"/>
                    </a:schemeClr>
                  </a:gs>
                </a:gsLst>
                <a:lin ang="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73215F97-66E1-6EDE-AE18-4E787BC0A0D8}"/>
                  </a:ext>
                </a:extLst>
              </p:cNvPr>
              <p:cNvSpPr/>
              <p:nvPr userDrawn="1"/>
            </p:nvSpPr>
            <p:spPr>
              <a:xfrm>
                <a:off x="11040848" y="6302454"/>
                <a:ext cx="690725" cy="27432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6B68E738-3246-EB31-0A6D-AE7F49947AFE}"/>
                  </a:ext>
                </a:extLst>
              </p:cNvPr>
              <p:cNvSpPr/>
              <p:nvPr userDrawn="1"/>
            </p:nvSpPr>
            <p:spPr>
              <a:xfrm>
                <a:off x="11039966" y="6302454"/>
                <a:ext cx="88921" cy="274320"/>
              </a:xfrm>
              <a:prstGeom prst="rect">
                <a:avLst/>
              </a:prstGeom>
              <a:gradFill>
                <a:gsLst>
                  <a:gs pos="0">
                    <a:schemeClr val="accent1">
                      <a:lumMod val="75000"/>
                      <a:alpha val="50000"/>
                    </a:schemeClr>
                  </a:gs>
                  <a:gs pos="99000">
                    <a:schemeClr val="accent1">
                      <a:alpha val="0"/>
                    </a:schemeClr>
                  </a:gs>
                </a:gsLst>
                <a:lin ang="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3" name="Title 6">
            <a:extLst>
              <a:ext uri="{FF2B5EF4-FFF2-40B4-BE49-F238E27FC236}">
                <a16:creationId xmlns:a16="http://schemas.microsoft.com/office/drawing/2014/main" id="{AAB786B0-D006-9D82-C578-FD2926396674}"/>
              </a:ext>
            </a:extLst>
          </p:cNvPr>
          <p:cNvSpPr>
            <a:spLocks noGrp="1"/>
          </p:cNvSpPr>
          <p:nvPr>
            <p:ph type="title" hasCustomPrompt="1"/>
          </p:nvPr>
        </p:nvSpPr>
        <p:spPr>
          <a:xfrm>
            <a:off x="457200" y="545132"/>
            <a:ext cx="9551773" cy="278840"/>
          </a:xfrm>
        </p:spPr>
        <p:txBody>
          <a:bodyPr/>
          <a:lstStyle>
            <a:lvl1pPr>
              <a:lnSpc>
                <a:spcPct val="100000"/>
              </a:lnSpc>
              <a:defRPr sz="2400" b="1" i="0">
                <a:solidFill>
                  <a:schemeClr val="accent1"/>
                </a:solidFill>
                <a:latin typeface="+mn-lt"/>
              </a:defRPr>
            </a:lvl1pPr>
          </a:lstStyle>
          <a:p>
            <a:r>
              <a:rPr lang="en-US"/>
              <a:t>Click to edit master title style</a:t>
            </a:r>
          </a:p>
        </p:txBody>
      </p:sp>
      <p:sp>
        <p:nvSpPr>
          <p:cNvPr id="14" name="Text Placeholder 8">
            <a:extLst>
              <a:ext uri="{FF2B5EF4-FFF2-40B4-BE49-F238E27FC236}">
                <a16:creationId xmlns:a16="http://schemas.microsoft.com/office/drawing/2014/main" id="{903BD820-945B-AAED-5A69-7B38CC5C0F71}"/>
              </a:ext>
            </a:extLst>
          </p:cNvPr>
          <p:cNvSpPr>
            <a:spLocks noGrp="1"/>
          </p:cNvSpPr>
          <p:nvPr>
            <p:ph type="body" sz="quarter" idx="16" hasCustomPrompt="1"/>
          </p:nvPr>
        </p:nvSpPr>
        <p:spPr>
          <a:xfrm>
            <a:off x="457200" y="953393"/>
            <a:ext cx="9551772" cy="198370"/>
          </a:xfrm>
        </p:spPr>
        <p:txBody>
          <a:bodyPr/>
          <a:lstStyle>
            <a:lvl1pPr marL="0" indent="0">
              <a:lnSpc>
                <a:spcPct val="100000"/>
              </a:lnSpc>
              <a:buNone/>
              <a:defRPr sz="1500" b="1">
                <a:solidFill>
                  <a:srgbClr val="000000"/>
                </a:solidFill>
                <a:latin typeface="+mn-lt"/>
              </a:defRPr>
            </a:lvl1pPr>
          </a:lstStyle>
          <a:p>
            <a:pPr lvl="0"/>
            <a:r>
              <a:rPr lang="en-US"/>
              <a:t>Click to edit text</a:t>
            </a:r>
          </a:p>
        </p:txBody>
      </p:sp>
      <p:sp>
        <p:nvSpPr>
          <p:cNvPr id="20" name="Content Placeholder 3">
            <a:extLst>
              <a:ext uri="{FF2B5EF4-FFF2-40B4-BE49-F238E27FC236}">
                <a16:creationId xmlns:a16="http://schemas.microsoft.com/office/drawing/2014/main" id="{E5E4D892-724F-9A88-2831-264CF2C9A35D}"/>
              </a:ext>
            </a:extLst>
          </p:cNvPr>
          <p:cNvSpPr>
            <a:spLocks noGrp="1"/>
          </p:cNvSpPr>
          <p:nvPr>
            <p:ph sz="half" idx="23" hasCustomPrompt="1"/>
          </p:nvPr>
        </p:nvSpPr>
        <p:spPr>
          <a:xfrm>
            <a:off x="457200" y="2341343"/>
            <a:ext cx="2606040" cy="2458821"/>
          </a:xfrm>
        </p:spPr>
        <p:txBody>
          <a:bodyPr>
            <a:noAutofit/>
          </a:bodyPr>
          <a:lstStyle>
            <a:lvl1pPr>
              <a:defRPr lang="en-US" sz="1400" b="1" i="0" kern="1200" baseline="0" dirty="0">
                <a:solidFill>
                  <a:schemeClr val="tx1"/>
                </a:solidFill>
                <a:latin typeface="+mn-lt"/>
                <a:ea typeface="+mn-ea"/>
                <a:cs typeface="Arial" panose="020B0604020202020204" pitchFamily="34" charset="0"/>
              </a:defRPr>
            </a:lvl1pPr>
            <a:lvl2pPr>
              <a:defRPr lang="en-US" sz="1400" kern="1200" baseline="0" dirty="0">
                <a:solidFill>
                  <a:schemeClr val="tx1"/>
                </a:solidFill>
                <a:latin typeface="+mj-lt"/>
                <a:ea typeface="+mn-ea"/>
                <a:cs typeface="Arial Nova Light" panose="020F0302020204030204" pitchFamily="34" charset="0"/>
              </a:defRPr>
            </a:lvl2pPr>
            <a:lvl3pPr marL="137160" indent="-137160">
              <a:defRPr lang="en-US" sz="1400" kern="1200" baseline="0" dirty="0">
                <a:solidFill>
                  <a:schemeClr val="tx1"/>
                </a:solidFill>
                <a:latin typeface="+mj-lt"/>
                <a:ea typeface="+mn-ea"/>
                <a:cs typeface="Arial Nova Light" panose="020F0302020204030204" pitchFamily="34" charset="0"/>
              </a:defRPr>
            </a:lvl3pPr>
            <a:lvl4pPr marL="320040" indent="-137160">
              <a:defRPr lang="en-US" sz="1200" kern="1200" baseline="0" dirty="0">
                <a:solidFill>
                  <a:schemeClr val="tx1"/>
                </a:solidFill>
                <a:latin typeface="+mj-lt"/>
                <a:ea typeface="+mn-ea"/>
                <a:cs typeface="+mn-cs"/>
              </a:defRPr>
            </a:lvl4pPr>
            <a:lvl5pPr marL="502920" indent="-137160">
              <a:defRPr lang="en-US" sz="1200" kern="1200" dirty="0">
                <a:solidFill>
                  <a:schemeClr val="tx1"/>
                </a:solidFill>
                <a:latin typeface="+mj-lt"/>
                <a:ea typeface="+mn-ea"/>
                <a:cs typeface="+mn-cs"/>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Content Placeholder 3">
            <a:extLst>
              <a:ext uri="{FF2B5EF4-FFF2-40B4-BE49-F238E27FC236}">
                <a16:creationId xmlns:a16="http://schemas.microsoft.com/office/drawing/2014/main" id="{E5084827-FA27-88B4-10B8-DA8B1BC41993}"/>
              </a:ext>
            </a:extLst>
          </p:cNvPr>
          <p:cNvSpPr>
            <a:spLocks noGrp="1"/>
          </p:cNvSpPr>
          <p:nvPr>
            <p:ph sz="half" idx="24" hasCustomPrompt="1"/>
          </p:nvPr>
        </p:nvSpPr>
        <p:spPr>
          <a:xfrm>
            <a:off x="3337559" y="2341343"/>
            <a:ext cx="2606040" cy="2458821"/>
          </a:xfrm>
        </p:spPr>
        <p:txBody>
          <a:bodyPr>
            <a:noAutofit/>
          </a:bodyPr>
          <a:lstStyle>
            <a:lvl1pPr>
              <a:defRPr lang="en-US" sz="1400" b="1" i="0" kern="1200" baseline="0" dirty="0">
                <a:solidFill>
                  <a:schemeClr val="tx1"/>
                </a:solidFill>
                <a:latin typeface="+mn-lt"/>
                <a:ea typeface="+mn-ea"/>
                <a:cs typeface="Arial" panose="020B0604020202020204" pitchFamily="34" charset="0"/>
              </a:defRPr>
            </a:lvl1pPr>
            <a:lvl2pPr>
              <a:defRPr lang="en-US" sz="1400" kern="1200" baseline="0" dirty="0">
                <a:solidFill>
                  <a:schemeClr val="tx1"/>
                </a:solidFill>
                <a:latin typeface="+mj-lt"/>
                <a:ea typeface="+mn-ea"/>
                <a:cs typeface="Arial Nova Light" panose="020F0302020204030204" pitchFamily="34" charset="0"/>
              </a:defRPr>
            </a:lvl2pPr>
            <a:lvl3pPr marL="137160" indent="-137160">
              <a:defRPr lang="en-US" sz="1400" kern="1200" baseline="0" dirty="0">
                <a:solidFill>
                  <a:schemeClr val="tx1"/>
                </a:solidFill>
                <a:latin typeface="+mj-lt"/>
                <a:ea typeface="+mn-ea"/>
                <a:cs typeface="Arial Nova Light" panose="020F0302020204030204" pitchFamily="34" charset="0"/>
              </a:defRPr>
            </a:lvl3pPr>
            <a:lvl4pPr marL="320040" indent="-137160">
              <a:defRPr lang="en-US" sz="1200" kern="1200" baseline="0" dirty="0">
                <a:solidFill>
                  <a:schemeClr val="tx1"/>
                </a:solidFill>
                <a:latin typeface="+mj-lt"/>
                <a:ea typeface="+mn-ea"/>
                <a:cs typeface="+mn-cs"/>
              </a:defRPr>
            </a:lvl4pPr>
            <a:lvl5pPr marL="502920" indent="-137160">
              <a:defRPr lang="en-US" sz="1200" kern="1200" dirty="0">
                <a:solidFill>
                  <a:schemeClr val="tx1"/>
                </a:solidFill>
                <a:latin typeface="+mj-lt"/>
                <a:ea typeface="+mn-ea"/>
                <a:cs typeface="+mn-cs"/>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5" name="Content Placeholder 3">
            <a:extLst>
              <a:ext uri="{FF2B5EF4-FFF2-40B4-BE49-F238E27FC236}">
                <a16:creationId xmlns:a16="http://schemas.microsoft.com/office/drawing/2014/main" id="{BD3D892E-ADEC-8459-6CBA-CFAF772782F0}"/>
              </a:ext>
            </a:extLst>
          </p:cNvPr>
          <p:cNvSpPr>
            <a:spLocks noGrp="1"/>
          </p:cNvSpPr>
          <p:nvPr>
            <p:ph sz="half" idx="25" hasCustomPrompt="1"/>
          </p:nvPr>
        </p:nvSpPr>
        <p:spPr>
          <a:xfrm>
            <a:off x="6217919" y="2341343"/>
            <a:ext cx="2606040" cy="2458821"/>
          </a:xfrm>
        </p:spPr>
        <p:txBody>
          <a:bodyPr>
            <a:noAutofit/>
          </a:bodyPr>
          <a:lstStyle>
            <a:lvl1pPr>
              <a:defRPr lang="en-US" sz="1400" b="1" i="0" kern="1200" baseline="0" dirty="0">
                <a:solidFill>
                  <a:schemeClr val="tx1"/>
                </a:solidFill>
                <a:latin typeface="+mn-lt"/>
                <a:ea typeface="+mn-ea"/>
                <a:cs typeface="Arial" panose="020B0604020202020204" pitchFamily="34" charset="0"/>
              </a:defRPr>
            </a:lvl1pPr>
            <a:lvl2pPr>
              <a:defRPr lang="en-US" sz="1400" kern="1200" baseline="0" dirty="0">
                <a:solidFill>
                  <a:schemeClr val="tx1"/>
                </a:solidFill>
                <a:latin typeface="+mj-lt"/>
                <a:ea typeface="+mn-ea"/>
                <a:cs typeface="Arial Nova Light" panose="020F0302020204030204" pitchFamily="34" charset="0"/>
              </a:defRPr>
            </a:lvl2pPr>
            <a:lvl3pPr marL="137160" indent="-137160">
              <a:defRPr lang="en-US" sz="1400" kern="1200" baseline="0" dirty="0">
                <a:solidFill>
                  <a:schemeClr val="tx1"/>
                </a:solidFill>
                <a:latin typeface="+mj-lt"/>
                <a:ea typeface="+mn-ea"/>
                <a:cs typeface="Arial Nova Light" panose="020F0302020204030204" pitchFamily="34" charset="0"/>
              </a:defRPr>
            </a:lvl3pPr>
            <a:lvl4pPr marL="320040" indent="-137160">
              <a:defRPr lang="en-US" sz="1200" kern="1200" baseline="0" dirty="0">
                <a:solidFill>
                  <a:schemeClr val="tx1"/>
                </a:solidFill>
                <a:latin typeface="+mj-lt"/>
                <a:ea typeface="+mn-ea"/>
                <a:cs typeface="+mn-cs"/>
              </a:defRPr>
            </a:lvl4pPr>
            <a:lvl5pPr marL="502920" indent="-137160">
              <a:defRPr lang="en-US" sz="1200" kern="1200" dirty="0">
                <a:solidFill>
                  <a:schemeClr val="tx1"/>
                </a:solidFill>
                <a:latin typeface="+mj-lt"/>
                <a:ea typeface="+mn-ea"/>
                <a:cs typeface="+mn-cs"/>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Content Placeholder 3">
            <a:extLst>
              <a:ext uri="{FF2B5EF4-FFF2-40B4-BE49-F238E27FC236}">
                <a16:creationId xmlns:a16="http://schemas.microsoft.com/office/drawing/2014/main" id="{8387FFE8-8E7D-0D60-0E94-636CDF99F9F0}"/>
              </a:ext>
            </a:extLst>
          </p:cNvPr>
          <p:cNvSpPr>
            <a:spLocks noGrp="1"/>
          </p:cNvSpPr>
          <p:nvPr>
            <p:ph sz="half" idx="26" hasCustomPrompt="1"/>
          </p:nvPr>
        </p:nvSpPr>
        <p:spPr>
          <a:xfrm>
            <a:off x="9098278" y="2341343"/>
            <a:ext cx="2606040" cy="2458821"/>
          </a:xfrm>
        </p:spPr>
        <p:txBody>
          <a:bodyPr>
            <a:noAutofit/>
          </a:bodyPr>
          <a:lstStyle>
            <a:lvl1pPr>
              <a:defRPr lang="en-US" sz="1400" b="1" i="0" kern="1200" baseline="0" dirty="0">
                <a:solidFill>
                  <a:schemeClr val="tx1"/>
                </a:solidFill>
                <a:latin typeface="+mn-lt"/>
                <a:ea typeface="+mn-ea"/>
                <a:cs typeface="Arial" panose="020B0604020202020204" pitchFamily="34" charset="0"/>
              </a:defRPr>
            </a:lvl1pPr>
            <a:lvl2pPr>
              <a:defRPr lang="en-US" sz="1400" kern="1200" baseline="0" dirty="0">
                <a:solidFill>
                  <a:schemeClr val="tx1"/>
                </a:solidFill>
                <a:latin typeface="+mj-lt"/>
                <a:ea typeface="+mn-ea"/>
                <a:cs typeface="Arial Nova Light" panose="020F0302020204030204" pitchFamily="34" charset="0"/>
              </a:defRPr>
            </a:lvl2pPr>
            <a:lvl3pPr marL="137160" indent="-137160">
              <a:defRPr lang="en-US" sz="1400" kern="1200" baseline="0" dirty="0">
                <a:solidFill>
                  <a:schemeClr val="tx1"/>
                </a:solidFill>
                <a:latin typeface="+mj-lt"/>
                <a:ea typeface="+mn-ea"/>
                <a:cs typeface="Arial Nova Light" panose="020F0302020204030204" pitchFamily="34" charset="0"/>
              </a:defRPr>
            </a:lvl3pPr>
            <a:lvl4pPr marL="320040" indent="-137160">
              <a:defRPr lang="en-US" sz="1200" kern="1200" baseline="0" dirty="0">
                <a:solidFill>
                  <a:schemeClr val="tx1"/>
                </a:solidFill>
                <a:latin typeface="+mj-lt"/>
                <a:ea typeface="+mn-ea"/>
                <a:cs typeface="+mn-cs"/>
              </a:defRPr>
            </a:lvl4pPr>
            <a:lvl5pPr marL="502920" indent="-137160">
              <a:defRPr lang="en-US" sz="1200" kern="1200" dirty="0">
                <a:solidFill>
                  <a:schemeClr val="tx1"/>
                </a:solidFill>
                <a:latin typeface="+mj-lt"/>
                <a:ea typeface="+mn-ea"/>
                <a:cs typeface="+mn-cs"/>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7" name="Footer Placeholder 4">
            <a:extLst>
              <a:ext uri="{FF2B5EF4-FFF2-40B4-BE49-F238E27FC236}">
                <a16:creationId xmlns:a16="http://schemas.microsoft.com/office/drawing/2014/main" id="{B5F569E8-2F00-2B37-688E-4B9AB3A8EBAE}"/>
              </a:ext>
            </a:extLst>
          </p:cNvPr>
          <p:cNvSpPr>
            <a:spLocks noGrp="1"/>
          </p:cNvSpPr>
          <p:nvPr>
            <p:ph type="ftr" sz="quarter" idx="11"/>
          </p:nvPr>
        </p:nvSpPr>
        <p:spPr>
          <a:xfrm>
            <a:off x="457200" y="5561283"/>
            <a:ext cx="10153650" cy="653578"/>
          </a:xfrm>
          <a:prstGeom prst="rect">
            <a:avLst/>
          </a:prstGeom>
        </p:spPr>
        <p:txBody>
          <a:bodyPr lIns="0" anchor="b">
            <a:noAutofit/>
          </a:bodyPr>
          <a:lstStyle>
            <a:lvl1pPr marL="137160" indent="-137160" algn="l" defTabSz="914400" rtl="0" eaLnBrk="1" latinLnBrk="0" hangingPunct="1">
              <a:buFont typeface="+mj-lt"/>
              <a:buAutoNum type="arabicParenR"/>
              <a:defRPr lang="en-US" sz="700" kern="1200" smtClean="0">
                <a:solidFill>
                  <a:schemeClr val="tx1"/>
                </a:solidFill>
                <a:latin typeface="+mj-lt"/>
                <a:ea typeface="+mn-ea"/>
                <a:cs typeface="+mn-cs"/>
              </a:defRPr>
            </a:lvl1pPr>
          </a:lstStyle>
          <a:p>
            <a:r>
              <a:rPr lang="en-US"/>
              <a:t>Sample Footer Text</a:t>
            </a:r>
          </a:p>
        </p:txBody>
      </p:sp>
      <p:cxnSp>
        <p:nvCxnSpPr>
          <p:cNvPr id="19" name="Straight Connector 18">
            <a:extLst>
              <a:ext uri="{FF2B5EF4-FFF2-40B4-BE49-F238E27FC236}">
                <a16:creationId xmlns:a16="http://schemas.microsoft.com/office/drawing/2014/main" id="{7CA805BB-CAEF-8536-1B85-573EB08DD757}"/>
              </a:ext>
            </a:extLst>
          </p:cNvPr>
          <p:cNvCxnSpPr/>
          <p:nvPr userDrawn="1"/>
        </p:nvCxnSpPr>
        <p:spPr>
          <a:xfrm>
            <a:off x="457200" y="457201"/>
            <a:ext cx="1371600"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9E7B8AD-C80C-7D40-0C75-D9334324BA0B}"/>
              </a:ext>
            </a:extLst>
          </p:cNvPr>
          <p:cNvCxnSpPr>
            <a:cxnSpLocks/>
          </p:cNvCxnSpPr>
          <p:nvPr userDrawn="1"/>
        </p:nvCxnSpPr>
        <p:spPr>
          <a:xfrm>
            <a:off x="811183" y="6360926"/>
            <a:ext cx="0" cy="137160"/>
          </a:xfrm>
          <a:prstGeom prst="line">
            <a:avLst/>
          </a:prstGeom>
          <a:ln w="4445"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22" name="Slide Number Placeholder 3">
            <a:extLst>
              <a:ext uri="{FF2B5EF4-FFF2-40B4-BE49-F238E27FC236}">
                <a16:creationId xmlns:a16="http://schemas.microsoft.com/office/drawing/2014/main" id="{36B126F2-44E2-8BBD-60D5-F315FB7AF669}"/>
              </a:ext>
            </a:extLst>
          </p:cNvPr>
          <p:cNvSpPr txBox="1">
            <a:spLocks/>
          </p:cNvSpPr>
          <p:nvPr userDrawn="1"/>
        </p:nvSpPr>
        <p:spPr>
          <a:xfrm>
            <a:off x="456890" y="6360926"/>
            <a:ext cx="365760" cy="137160"/>
          </a:xfrm>
          <a:prstGeom prst="rect">
            <a:avLst/>
          </a:prstGeom>
        </p:spPr>
        <p:txBody>
          <a:bodyPr lIns="0" tIns="0" rIns="91440" bIns="0" anchor="ctr">
            <a:noAutofit/>
          </a:bodyPr>
          <a:lstStyle>
            <a:defPPr>
              <a:defRPr lang="en-US"/>
            </a:defPPr>
            <a:lvl1pPr marL="0" algn="r" defTabSz="914400" rtl="0" eaLnBrk="1" latinLnBrk="0" hangingPunct="1">
              <a:defRPr sz="1000" kern="1200">
                <a:solidFill>
                  <a:schemeClr val="bg2">
                    <a:lumMod val="75000"/>
                    <a:alpha val="8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DBA1B0FB-D917-4C8C-928F-313BD683BF39}" type="slidenum">
              <a:rPr lang="en-US" sz="800" b="0" smtClean="0">
                <a:solidFill>
                  <a:schemeClr val="bg1"/>
                </a:solidFill>
                <a:latin typeface="+mn-lt"/>
              </a:rPr>
              <a:pPr algn="l"/>
              <a:t>‹#›</a:t>
            </a:fld>
            <a:endParaRPr lang="en-US" sz="800" b="0">
              <a:solidFill>
                <a:schemeClr val="bg1"/>
              </a:solidFill>
              <a:latin typeface="+mn-lt"/>
            </a:endParaRPr>
          </a:p>
        </p:txBody>
      </p:sp>
      <p:sp>
        <p:nvSpPr>
          <p:cNvPr id="28" name="Date Placeholder 3">
            <a:extLst>
              <a:ext uri="{FF2B5EF4-FFF2-40B4-BE49-F238E27FC236}">
                <a16:creationId xmlns:a16="http://schemas.microsoft.com/office/drawing/2014/main" id="{63EFD664-A14C-0554-7D38-532B837B959A}"/>
              </a:ext>
            </a:extLst>
          </p:cNvPr>
          <p:cNvSpPr>
            <a:spLocks noGrp="1"/>
          </p:cNvSpPr>
          <p:nvPr>
            <p:ph type="dt" sz="half" idx="10"/>
          </p:nvPr>
        </p:nvSpPr>
        <p:spPr>
          <a:xfrm>
            <a:off x="1001595" y="6360926"/>
            <a:ext cx="1645920" cy="137160"/>
          </a:xfrm>
          <a:prstGeom prst="rect">
            <a:avLst/>
          </a:prstGeom>
        </p:spPr>
        <p:txBody>
          <a:bodyPr lIns="0" tIns="0" rIns="0" bIns="0" anchor="ctr" anchorCtr="0">
            <a:noAutofit/>
          </a:bodyPr>
          <a:lstStyle>
            <a:lvl1pPr>
              <a:defRPr sz="800" spc="30" baseline="0">
                <a:solidFill>
                  <a:schemeClr val="bg1"/>
                </a:solidFill>
                <a:latin typeface="+mj-lt"/>
              </a:defRPr>
            </a:lvl1pPr>
          </a:lstStyle>
          <a:p>
            <a:r>
              <a:rPr lang="en-US"/>
              <a:t>Wednesday, June 21, 2023</a:t>
            </a:r>
          </a:p>
        </p:txBody>
      </p:sp>
      <p:pic>
        <p:nvPicPr>
          <p:cNvPr id="2" name="Graphic 1">
            <a:extLst>
              <a:ext uri="{FF2B5EF4-FFF2-40B4-BE49-F238E27FC236}">
                <a16:creationId xmlns:a16="http://schemas.microsoft.com/office/drawing/2014/main" id="{9B47CB01-DEDB-DA2E-3B2F-1F1E964245A3}"/>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762488" y="462306"/>
            <a:ext cx="1036214" cy="452094"/>
          </a:xfrm>
          <a:prstGeom prst="rect">
            <a:avLst/>
          </a:prstGeom>
        </p:spPr>
      </p:pic>
    </p:spTree>
    <p:extLst>
      <p:ext uri="{BB962C8B-B14F-4D97-AF65-F5344CB8AC3E}">
        <p14:creationId xmlns:p14="http://schemas.microsoft.com/office/powerpoint/2010/main" val="84775908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9_zero-Open Blank">
    <p:spTree>
      <p:nvGrpSpPr>
        <p:cNvPr id="1" name=""/>
        <p:cNvGrpSpPr/>
        <p:nvPr/>
      </p:nvGrpSpPr>
      <p:grpSpPr>
        <a:xfrm>
          <a:off x="0" y="0"/>
          <a:ext cx="0" cy="0"/>
          <a:chOff x="0" y="0"/>
          <a:chExt cx="0" cy="0"/>
        </a:xfrm>
      </p:grpSpPr>
      <p:grpSp>
        <p:nvGrpSpPr>
          <p:cNvPr id="33" name="Group 32">
            <a:extLst>
              <a:ext uri="{FF2B5EF4-FFF2-40B4-BE49-F238E27FC236}">
                <a16:creationId xmlns:a16="http://schemas.microsoft.com/office/drawing/2014/main" id="{0C513A5F-F9D4-DF8F-E687-BBF9E9A4B385}"/>
              </a:ext>
            </a:extLst>
          </p:cNvPr>
          <p:cNvGrpSpPr/>
          <p:nvPr userDrawn="1"/>
        </p:nvGrpSpPr>
        <p:grpSpPr>
          <a:xfrm>
            <a:off x="1" y="5944576"/>
            <a:ext cx="12191999" cy="836620"/>
            <a:chOff x="1" y="5947416"/>
            <a:chExt cx="12191999" cy="836620"/>
          </a:xfrm>
        </p:grpSpPr>
        <p:sp>
          <p:nvSpPr>
            <p:cNvPr id="35" name="Rectangle 34">
              <a:extLst>
                <a:ext uri="{FF2B5EF4-FFF2-40B4-BE49-F238E27FC236}">
                  <a16:creationId xmlns:a16="http://schemas.microsoft.com/office/drawing/2014/main" id="{71E658B9-A61B-B0EB-BF03-6813F89E5CB1}"/>
                </a:ext>
              </a:extLst>
            </p:cNvPr>
            <p:cNvSpPr/>
            <p:nvPr userDrawn="1"/>
          </p:nvSpPr>
          <p:spPr>
            <a:xfrm>
              <a:off x="1" y="6302454"/>
              <a:ext cx="11388220" cy="27432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6" name="Group 35">
              <a:extLst>
                <a:ext uri="{FF2B5EF4-FFF2-40B4-BE49-F238E27FC236}">
                  <a16:creationId xmlns:a16="http://schemas.microsoft.com/office/drawing/2014/main" id="{81C6D019-2955-A6EF-7768-96AB5C22C5E8}"/>
                </a:ext>
              </a:extLst>
            </p:cNvPr>
            <p:cNvGrpSpPr/>
            <p:nvPr userDrawn="1"/>
          </p:nvGrpSpPr>
          <p:grpSpPr>
            <a:xfrm>
              <a:off x="11376660" y="5947416"/>
              <a:ext cx="815340" cy="836620"/>
              <a:chOff x="10916233" y="5947416"/>
              <a:chExt cx="815340" cy="836620"/>
            </a:xfrm>
          </p:grpSpPr>
          <p:grpSp>
            <p:nvGrpSpPr>
              <p:cNvPr id="37" name="Group 36">
                <a:extLst>
                  <a:ext uri="{FF2B5EF4-FFF2-40B4-BE49-F238E27FC236}">
                    <a16:creationId xmlns:a16="http://schemas.microsoft.com/office/drawing/2014/main" id="{6C102C01-D338-A559-6D3B-33C40879218E}"/>
                  </a:ext>
                </a:extLst>
              </p:cNvPr>
              <p:cNvGrpSpPr/>
              <p:nvPr userDrawn="1"/>
            </p:nvGrpSpPr>
            <p:grpSpPr>
              <a:xfrm>
                <a:off x="10916233" y="5947416"/>
                <a:ext cx="358450" cy="836620"/>
                <a:chOff x="10916233" y="5947416"/>
                <a:chExt cx="358450" cy="836620"/>
              </a:xfrm>
            </p:grpSpPr>
            <p:sp>
              <p:nvSpPr>
                <p:cNvPr id="41" name="Freeform 40">
                  <a:extLst>
                    <a:ext uri="{FF2B5EF4-FFF2-40B4-BE49-F238E27FC236}">
                      <a16:creationId xmlns:a16="http://schemas.microsoft.com/office/drawing/2014/main" id="{D3795C57-4493-ABD1-9AA4-6FCD6610E683}"/>
                    </a:ext>
                  </a:extLst>
                </p:cNvPr>
                <p:cNvSpPr/>
                <p:nvPr userDrawn="1"/>
              </p:nvSpPr>
              <p:spPr>
                <a:xfrm>
                  <a:off x="10916233" y="5947416"/>
                  <a:ext cx="358450" cy="836620"/>
                </a:xfrm>
                <a:custGeom>
                  <a:avLst/>
                  <a:gdLst>
                    <a:gd name="connsiteX0" fmla="*/ 123950 w 358450"/>
                    <a:gd name="connsiteY0" fmla="*/ 116558 h 836620"/>
                    <a:gd name="connsiteX1" fmla="*/ 123950 w 358450"/>
                    <a:gd name="connsiteY1" fmla="*/ 720062 h 836620"/>
                    <a:gd name="connsiteX2" fmla="*/ 234501 w 358450"/>
                    <a:gd name="connsiteY2" fmla="*/ 720062 h 836620"/>
                    <a:gd name="connsiteX3" fmla="*/ 234501 w 358450"/>
                    <a:gd name="connsiteY3" fmla="*/ 116558 h 836620"/>
                    <a:gd name="connsiteX4" fmla="*/ 91735 w 358450"/>
                    <a:gd name="connsiteY4" fmla="*/ 0 h 836620"/>
                    <a:gd name="connsiteX5" fmla="*/ 266715 w 358450"/>
                    <a:gd name="connsiteY5" fmla="*/ 0 h 836620"/>
                    <a:gd name="connsiteX6" fmla="*/ 358450 w 358450"/>
                    <a:gd name="connsiteY6" fmla="*/ 91735 h 836620"/>
                    <a:gd name="connsiteX7" fmla="*/ 358450 w 358450"/>
                    <a:gd name="connsiteY7" fmla="*/ 744885 h 836620"/>
                    <a:gd name="connsiteX8" fmla="*/ 266715 w 358450"/>
                    <a:gd name="connsiteY8" fmla="*/ 836620 h 836620"/>
                    <a:gd name="connsiteX9" fmla="*/ 91735 w 358450"/>
                    <a:gd name="connsiteY9" fmla="*/ 836620 h 836620"/>
                    <a:gd name="connsiteX10" fmla="*/ 0 w 358450"/>
                    <a:gd name="connsiteY10" fmla="*/ 744885 h 836620"/>
                    <a:gd name="connsiteX11" fmla="*/ 0 w 358450"/>
                    <a:gd name="connsiteY11" fmla="*/ 91735 h 836620"/>
                    <a:gd name="connsiteX12" fmla="*/ 91735 w 358450"/>
                    <a:gd name="connsiteY12" fmla="*/ 0 h 836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58450" h="836620">
                      <a:moveTo>
                        <a:pt x="123950" y="116558"/>
                      </a:moveTo>
                      <a:lnTo>
                        <a:pt x="123950" y="720062"/>
                      </a:lnTo>
                      <a:lnTo>
                        <a:pt x="234501" y="720062"/>
                      </a:lnTo>
                      <a:lnTo>
                        <a:pt x="234501" y="116558"/>
                      </a:lnTo>
                      <a:close/>
                      <a:moveTo>
                        <a:pt x="91735" y="0"/>
                      </a:moveTo>
                      <a:lnTo>
                        <a:pt x="266715" y="0"/>
                      </a:lnTo>
                      <a:cubicBezTo>
                        <a:pt x="317379" y="0"/>
                        <a:pt x="358450" y="41071"/>
                        <a:pt x="358450" y="91735"/>
                      </a:cubicBezTo>
                      <a:lnTo>
                        <a:pt x="358450" y="744885"/>
                      </a:lnTo>
                      <a:cubicBezTo>
                        <a:pt x="358450" y="795549"/>
                        <a:pt x="317379" y="836620"/>
                        <a:pt x="266715" y="836620"/>
                      </a:cubicBezTo>
                      <a:lnTo>
                        <a:pt x="91735" y="836620"/>
                      </a:lnTo>
                      <a:cubicBezTo>
                        <a:pt x="41071" y="836620"/>
                        <a:pt x="0" y="795549"/>
                        <a:pt x="0" y="744885"/>
                      </a:cubicBezTo>
                      <a:lnTo>
                        <a:pt x="0" y="91735"/>
                      </a:lnTo>
                      <a:cubicBezTo>
                        <a:pt x="0" y="41071"/>
                        <a:pt x="41071" y="0"/>
                        <a:pt x="91735"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2" name="Picture 41">
                  <a:extLst>
                    <a:ext uri="{FF2B5EF4-FFF2-40B4-BE49-F238E27FC236}">
                      <a16:creationId xmlns:a16="http://schemas.microsoft.com/office/drawing/2014/main" id="{11F0879D-636F-5063-C921-033BA1255970}"/>
                    </a:ext>
                  </a:extLst>
                </p:cNvPr>
                <p:cNvPicPr>
                  <a:picLocks noChangeAspect="1"/>
                </p:cNvPicPr>
                <p:nvPr userDrawn="1"/>
              </p:nvPicPr>
              <p:blipFill>
                <a:blip r:embed="rId2"/>
                <a:stretch>
                  <a:fillRect/>
                </a:stretch>
              </p:blipFill>
              <p:spPr>
                <a:xfrm>
                  <a:off x="11044023" y="5990241"/>
                  <a:ext cx="102870" cy="45720"/>
                </a:xfrm>
                <a:prstGeom prst="rect">
                  <a:avLst/>
                </a:prstGeom>
              </p:spPr>
            </p:pic>
          </p:grpSp>
          <p:sp>
            <p:nvSpPr>
              <p:cNvPr id="38" name="Rectangle 37">
                <a:extLst>
                  <a:ext uri="{FF2B5EF4-FFF2-40B4-BE49-F238E27FC236}">
                    <a16:creationId xmlns:a16="http://schemas.microsoft.com/office/drawing/2014/main" id="{3D5DE79B-3697-5DC8-B694-628C942465EB}"/>
                  </a:ext>
                </a:extLst>
              </p:cNvPr>
              <p:cNvSpPr/>
              <p:nvPr userDrawn="1"/>
            </p:nvSpPr>
            <p:spPr>
              <a:xfrm rot="5400000">
                <a:off x="11154880" y="6569922"/>
                <a:ext cx="114988" cy="124617"/>
              </a:xfrm>
              <a:prstGeom prst="rect">
                <a:avLst/>
              </a:prstGeom>
              <a:gradFill>
                <a:gsLst>
                  <a:gs pos="0">
                    <a:schemeClr val="accent2">
                      <a:lumMod val="75000"/>
                      <a:alpha val="50000"/>
                    </a:schemeClr>
                  </a:gs>
                  <a:gs pos="99000">
                    <a:schemeClr val="accent2">
                      <a:alpha val="0"/>
                    </a:schemeClr>
                  </a:gs>
                </a:gsLst>
                <a:lin ang="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2E327079-A424-8956-FF59-042370682577}"/>
                  </a:ext>
                </a:extLst>
              </p:cNvPr>
              <p:cNvSpPr/>
              <p:nvPr userDrawn="1"/>
            </p:nvSpPr>
            <p:spPr>
              <a:xfrm>
                <a:off x="11040848" y="6302454"/>
                <a:ext cx="690725" cy="27432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E3655A94-A5BE-16DF-BD9A-0167EF90B6C2}"/>
                  </a:ext>
                </a:extLst>
              </p:cNvPr>
              <p:cNvSpPr/>
              <p:nvPr userDrawn="1"/>
            </p:nvSpPr>
            <p:spPr>
              <a:xfrm>
                <a:off x="11039966" y="6302454"/>
                <a:ext cx="88921" cy="274320"/>
              </a:xfrm>
              <a:prstGeom prst="rect">
                <a:avLst/>
              </a:prstGeom>
              <a:gradFill>
                <a:gsLst>
                  <a:gs pos="0">
                    <a:schemeClr val="accent1">
                      <a:lumMod val="75000"/>
                      <a:alpha val="50000"/>
                    </a:schemeClr>
                  </a:gs>
                  <a:gs pos="99000">
                    <a:schemeClr val="accent1">
                      <a:alpha val="0"/>
                    </a:schemeClr>
                  </a:gs>
                </a:gsLst>
                <a:lin ang="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pic>
        <p:nvPicPr>
          <p:cNvPr id="34" name="Picture 33">
            <a:extLst>
              <a:ext uri="{FF2B5EF4-FFF2-40B4-BE49-F238E27FC236}">
                <a16:creationId xmlns:a16="http://schemas.microsoft.com/office/drawing/2014/main" id="{55A3F117-23CF-B434-B859-6869D5C56C82}"/>
              </a:ext>
            </a:extLst>
          </p:cNvPr>
          <p:cNvPicPr>
            <a:picLocks noChangeAspect="1"/>
          </p:cNvPicPr>
          <p:nvPr userDrawn="1"/>
        </p:nvPicPr>
        <p:blipFill>
          <a:blip r:embed="rId3"/>
          <a:stretch>
            <a:fillRect/>
          </a:stretch>
        </p:blipFill>
        <p:spPr>
          <a:xfrm>
            <a:off x="10893136" y="309762"/>
            <a:ext cx="950714" cy="604638"/>
          </a:xfrm>
          <a:prstGeom prst="rect">
            <a:avLst/>
          </a:prstGeom>
        </p:spPr>
      </p:pic>
      <p:sp>
        <p:nvSpPr>
          <p:cNvPr id="2" name="Title 6">
            <a:extLst>
              <a:ext uri="{FF2B5EF4-FFF2-40B4-BE49-F238E27FC236}">
                <a16:creationId xmlns:a16="http://schemas.microsoft.com/office/drawing/2014/main" id="{9B20E4A4-FE72-BDA6-0B92-FBA1901B8289}"/>
              </a:ext>
            </a:extLst>
          </p:cNvPr>
          <p:cNvSpPr>
            <a:spLocks noGrp="1"/>
          </p:cNvSpPr>
          <p:nvPr>
            <p:ph type="title" hasCustomPrompt="1"/>
          </p:nvPr>
        </p:nvSpPr>
        <p:spPr>
          <a:xfrm>
            <a:off x="456890" y="545132"/>
            <a:ext cx="9551773" cy="278840"/>
          </a:xfrm>
        </p:spPr>
        <p:txBody>
          <a:bodyPr/>
          <a:lstStyle>
            <a:lvl1pPr>
              <a:lnSpc>
                <a:spcPct val="100000"/>
              </a:lnSpc>
              <a:defRPr sz="2400" b="1" i="0">
                <a:solidFill>
                  <a:schemeClr val="accent1"/>
                </a:solidFill>
                <a:latin typeface="+mn-lt"/>
              </a:defRPr>
            </a:lvl1pPr>
          </a:lstStyle>
          <a:p>
            <a:r>
              <a:rPr lang="en-US"/>
              <a:t>Click to edit master title style</a:t>
            </a:r>
          </a:p>
        </p:txBody>
      </p:sp>
      <p:sp>
        <p:nvSpPr>
          <p:cNvPr id="7" name="Text Placeholder 8">
            <a:extLst>
              <a:ext uri="{FF2B5EF4-FFF2-40B4-BE49-F238E27FC236}">
                <a16:creationId xmlns:a16="http://schemas.microsoft.com/office/drawing/2014/main" id="{53BD47D0-0113-551C-0B63-EFE61C56E742}"/>
              </a:ext>
            </a:extLst>
          </p:cNvPr>
          <p:cNvSpPr>
            <a:spLocks noGrp="1"/>
          </p:cNvSpPr>
          <p:nvPr>
            <p:ph type="body" sz="quarter" idx="16" hasCustomPrompt="1"/>
          </p:nvPr>
        </p:nvSpPr>
        <p:spPr>
          <a:xfrm>
            <a:off x="456890" y="953393"/>
            <a:ext cx="9551772" cy="198370"/>
          </a:xfrm>
        </p:spPr>
        <p:txBody>
          <a:bodyPr/>
          <a:lstStyle>
            <a:lvl1pPr marL="0" indent="0">
              <a:lnSpc>
                <a:spcPct val="100000"/>
              </a:lnSpc>
              <a:buNone/>
              <a:defRPr sz="1500" b="1">
                <a:solidFill>
                  <a:srgbClr val="000000"/>
                </a:solidFill>
                <a:latin typeface="+mn-lt"/>
              </a:defRPr>
            </a:lvl1pPr>
          </a:lstStyle>
          <a:p>
            <a:pPr lvl="0"/>
            <a:r>
              <a:rPr lang="en-US"/>
              <a:t>Click to edit text</a:t>
            </a:r>
          </a:p>
        </p:txBody>
      </p:sp>
      <p:cxnSp>
        <p:nvCxnSpPr>
          <p:cNvPr id="8" name="Straight Connector 7">
            <a:extLst>
              <a:ext uri="{FF2B5EF4-FFF2-40B4-BE49-F238E27FC236}">
                <a16:creationId xmlns:a16="http://schemas.microsoft.com/office/drawing/2014/main" id="{29827468-1349-29BE-722A-BA0080DD2C3C}"/>
              </a:ext>
            </a:extLst>
          </p:cNvPr>
          <p:cNvCxnSpPr>
            <a:cxnSpLocks/>
          </p:cNvCxnSpPr>
          <p:nvPr userDrawn="1"/>
        </p:nvCxnSpPr>
        <p:spPr>
          <a:xfrm>
            <a:off x="456890" y="457201"/>
            <a:ext cx="1371600"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
        <p:nvSpPr>
          <p:cNvPr id="9" name="Footer Placeholder 4">
            <a:extLst>
              <a:ext uri="{FF2B5EF4-FFF2-40B4-BE49-F238E27FC236}">
                <a16:creationId xmlns:a16="http://schemas.microsoft.com/office/drawing/2014/main" id="{D261D8A7-77F1-F880-E2CF-114F73451D6F}"/>
              </a:ext>
            </a:extLst>
          </p:cNvPr>
          <p:cNvSpPr>
            <a:spLocks noGrp="1"/>
          </p:cNvSpPr>
          <p:nvPr>
            <p:ph type="ftr" sz="quarter" idx="11"/>
          </p:nvPr>
        </p:nvSpPr>
        <p:spPr>
          <a:xfrm>
            <a:off x="456890" y="5561283"/>
            <a:ext cx="10153650" cy="653578"/>
          </a:xfrm>
          <a:prstGeom prst="rect">
            <a:avLst/>
          </a:prstGeom>
        </p:spPr>
        <p:txBody>
          <a:bodyPr lIns="0" anchor="b">
            <a:noAutofit/>
          </a:bodyPr>
          <a:lstStyle>
            <a:lvl1pPr marL="137160" indent="-137160" algn="l" defTabSz="914400" rtl="0" eaLnBrk="1" latinLnBrk="0" hangingPunct="1">
              <a:buFont typeface="+mj-lt"/>
              <a:buAutoNum type="arabicParenR"/>
              <a:defRPr lang="en-US" sz="700" kern="1200" smtClean="0">
                <a:solidFill>
                  <a:schemeClr val="tx1"/>
                </a:solidFill>
                <a:latin typeface="+mj-lt"/>
                <a:ea typeface="+mn-ea"/>
                <a:cs typeface="+mn-cs"/>
              </a:defRPr>
            </a:lvl1pPr>
          </a:lstStyle>
          <a:p>
            <a:r>
              <a:rPr lang="en-US"/>
              <a:t>Sample Footer Text</a:t>
            </a:r>
          </a:p>
        </p:txBody>
      </p:sp>
      <p:cxnSp>
        <p:nvCxnSpPr>
          <p:cNvPr id="31" name="Straight Connector 30">
            <a:extLst>
              <a:ext uri="{FF2B5EF4-FFF2-40B4-BE49-F238E27FC236}">
                <a16:creationId xmlns:a16="http://schemas.microsoft.com/office/drawing/2014/main" id="{934794A7-FCDB-6C88-F1F6-74A87277E25A}"/>
              </a:ext>
            </a:extLst>
          </p:cNvPr>
          <p:cNvCxnSpPr>
            <a:cxnSpLocks/>
          </p:cNvCxnSpPr>
          <p:nvPr userDrawn="1"/>
        </p:nvCxnSpPr>
        <p:spPr>
          <a:xfrm>
            <a:off x="811183" y="6360926"/>
            <a:ext cx="0" cy="137160"/>
          </a:xfrm>
          <a:prstGeom prst="line">
            <a:avLst/>
          </a:prstGeom>
          <a:ln w="4445"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32" name="Slide Number Placeholder 3">
            <a:extLst>
              <a:ext uri="{FF2B5EF4-FFF2-40B4-BE49-F238E27FC236}">
                <a16:creationId xmlns:a16="http://schemas.microsoft.com/office/drawing/2014/main" id="{0A6C7069-EDD9-8757-3592-B5421A284504}"/>
              </a:ext>
            </a:extLst>
          </p:cNvPr>
          <p:cNvSpPr txBox="1">
            <a:spLocks/>
          </p:cNvSpPr>
          <p:nvPr userDrawn="1"/>
        </p:nvSpPr>
        <p:spPr>
          <a:xfrm>
            <a:off x="456890" y="6360926"/>
            <a:ext cx="365760" cy="137160"/>
          </a:xfrm>
          <a:prstGeom prst="rect">
            <a:avLst/>
          </a:prstGeom>
        </p:spPr>
        <p:txBody>
          <a:bodyPr lIns="0" tIns="0" rIns="91440" bIns="0" anchor="ctr">
            <a:noAutofit/>
          </a:bodyPr>
          <a:lstStyle>
            <a:defPPr>
              <a:defRPr lang="en-US"/>
            </a:defPPr>
            <a:lvl1pPr marL="0" algn="r" defTabSz="914400" rtl="0" eaLnBrk="1" latinLnBrk="0" hangingPunct="1">
              <a:defRPr sz="1000" kern="1200">
                <a:solidFill>
                  <a:schemeClr val="bg2">
                    <a:lumMod val="75000"/>
                    <a:alpha val="8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DBA1B0FB-D917-4C8C-928F-313BD683BF39}" type="slidenum">
              <a:rPr lang="en-US" sz="800" b="0" smtClean="0">
                <a:solidFill>
                  <a:schemeClr val="bg1"/>
                </a:solidFill>
                <a:latin typeface="+mn-lt"/>
              </a:rPr>
              <a:pPr algn="l"/>
              <a:t>‹#›</a:t>
            </a:fld>
            <a:endParaRPr lang="en-US" sz="800" b="0">
              <a:solidFill>
                <a:schemeClr val="bg1"/>
              </a:solidFill>
              <a:latin typeface="+mn-lt"/>
            </a:endParaRPr>
          </a:p>
        </p:txBody>
      </p:sp>
      <p:sp>
        <p:nvSpPr>
          <p:cNvPr id="43" name="Date Placeholder 3">
            <a:extLst>
              <a:ext uri="{FF2B5EF4-FFF2-40B4-BE49-F238E27FC236}">
                <a16:creationId xmlns:a16="http://schemas.microsoft.com/office/drawing/2014/main" id="{28DC9BF9-9A3D-D799-186A-84BBC778D025}"/>
              </a:ext>
            </a:extLst>
          </p:cNvPr>
          <p:cNvSpPr>
            <a:spLocks noGrp="1"/>
          </p:cNvSpPr>
          <p:nvPr>
            <p:ph type="dt" sz="half" idx="10"/>
          </p:nvPr>
        </p:nvSpPr>
        <p:spPr>
          <a:xfrm>
            <a:off x="1001595" y="6360926"/>
            <a:ext cx="1645920" cy="137160"/>
          </a:xfrm>
          <a:prstGeom prst="rect">
            <a:avLst/>
          </a:prstGeom>
        </p:spPr>
        <p:txBody>
          <a:bodyPr lIns="0" tIns="0" rIns="0" bIns="0" anchor="ctr" anchorCtr="0">
            <a:noAutofit/>
          </a:bodyPr>
          <a:lstStyle>
            <a:lvl1pPr>
              <a:defRPr sz="800" spc="30" baseline="0">
                <a:solidFill>
                  <a:schemeClr val="bg1"/>
                </a:solidFill>
                <a:latin typeface="+mj-lt"/>
              </a:defRPr>
            </a:lvl1pPr>
          </a:lstStyle>
          <a:p>
            <a:r>
              <a:rPr lang="en-US"/>
              <a:t>Wednesday, June 21, 2023</a:t>
            </a:r>
          </a:p>
        </p:txBody>
      </p:sp>
    </p:spTree>
    <p:extLst>
      <p:ext uri="{BB962C8B-B14F-4D97-AF65-F5344CB8AC3E}">
        <p14:creationId xmlns:p14="http://schemas.microsoft.com/office/powerpoint/2010/main" val="170749431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8_zero-Open 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11238FA-80CC-A39B-35B1-F7356530DE98}"/>
              </a:ext>
            </a:extLst>
          </p:cNvPr>
          <p:cNvSpPr/>
          <p:nvPr userDrawn="1"/>
        </p:nvSpPr>
        <p:spPr>
          <a:xfrm>
            <a:off x="0" y="1664154"/>
            <a:ext cx="12192000" cy="464206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5">
            <a:extLst>
              <a:ext uri="{FF2B5EF4-FFF2-40B4-BE49-F238E27FC236}">
                <a16:creationId xmlns:a16="http://schemas.microsoft.com/office/drawing/2014/main" id="{5186BBEF-46AA-DC5A-E984-C23E423C0FFF}"/>
              </a:ext>
            </a:extLst>
          </p:cNvPr>
          <p:cNvGrpSpPr/>
          <p:nvPr userDrawn="1"/>
        </p:nvGrpSpPr>
        <p:grpSpPr>
          <a:xfrm>
            <a:off x="1" y="5944576"/>
            <a:ext cx="12191999" cy="836620"/>
            <a:chOff x="1" y="5947416"/>
            <a:chExt cx="12191999" cy="836620"/>
          </a:xfrm>
        </p:grpSpPr>
        <p:sp>
          <p:nvSpPr>
            <p:cNvPr id="17" name="Rectangle 16">
              <a:extLst>
                <a:ext uri="{FF2B5EF4-FFF2-40B4-BE49-F238E27FC236}">
                  <a16:creationId xmlns:a16="http://schemas.microsoft.com/office/drawing/2014/main" id="{7C11EA6A-4D59-9F05-3E45-28CFED044907}"/>
                </a:ext>
              </a:extLst>
            </p:cNvPr>
            <p:cNvSpPr/>
            <p:nvPr userDrawn="1"/>
          </p:nvSpPr>
          <p:spPr>
            <a:xfrm>
              <a:off x="1" y="6302454"/>
              <a:ext cx="11388220" cy="27432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 name="Group 17">
              <a:extLst>
                <a:ext uri="{FF2B5EF4-FFF2-40B4-BE49-F238E27FC236}">
                  <a16:creationId xmlns:a16="http://schemas.microsoft.com/office/drawing/2014/main" id="{ECA41C11-1303-AC76-1D42-ACE8CEB05B3E}"/>
                </a:ext>
              </a:extLst>
            </p:cNvPr>
            <p:cNvGrpSpPr/>
            <p:nvPr userDrawn="1"/>
          </p:nvGrpSpPr>
          <p:grpSpPr>
            <a:xfrm>
              <a:off x="11376660" y="5947416"/>
              <a:ext cx="815340" cy="836620"/>
              <a:chOff x="10916233" y="5947416"/>
              <a:chExt cx="815340" cy="836620"/>
            </a:xfrm>
          </p:grpSpPr>
          <p:grpSp>
            <p:nvGrpSpPr>
              <p:cNvPr id="19" name="Group 18">
                <a:extLst>
                  <a:ext uri="{FF2B5EF4-FFF2-40B4-BE49-F238E27FC236}">
                    <a16:creationId xmlns:a16="http://schemas.microsoft.com/office/drawing/2014/main" id="{95BC4BA1-7C84-938F-8F4F-EFCA441B77AC}"/>
                  </a:ext>
                </a:extLst>
              </p:cNvPr>
              <p:cNvGrpSpPr/>
              <p:nvPr userDrawn="1"/>
            </p:nvGrpSpPr>
            <p:grpSpPr>
              <a:xfrm>
                <a:off x="10916233" y="5947416"/>
                <a:ext cx="358450" cy="836620"/>
                <a:chOff x="10916233" y="5947416"/>
                <a:chExt cx="358450" cy="836620"/>
              </a:xfrm>
            </p:grpSpPr>
            <p:sp>
              <p:nvSpPr>
                <p:cNvPr id="23" name="Freeform 22">
                  <a:extLst>
                    <a:ext uri="{FF2B5EF4-FFF2-40B4-BE49-F238E27FC236}">
                      <a16:creationId xmlns:a16="http://schemas.microsoft.com/office/drawing/2014/main" id="{10ACC8DF-1CAC-5306-25A6-8A51051CAEB9}"/>
                    </a:ext>
                  </a:extLst>
                </p:cNvPr>
                <p:cNvSpPr/>
                <p:nvPr userDrawn="1"/>
              </p:nvSpPr>
              <p:spPr>
                <a:xfrm>
                  <a:off x="10916233" y="5947416"/>
                  <a:ext cx="358450" cy="836620"/>
                </a:xfrm>
                <a:custGeom>
                  <a:avLst/>
                  <a:gdLst>
                    <a:gd name="connsiteX0" fmla="*/ 123950 w 358450"/>
                    <a:gd name="connsiteY0" fmla="*/ 116558 h 836620"/>
                    <a:gd name="connsiteX1" fmla="*/ 123950 w 358450"/>
                    <a:gd name="connsiteY1" fmla="*/ 720062 h 836620"/>
                    <a:gd name="connsiteX2" fmla="*/ 234501 w 358450"/>
                    <a:gd name="connsiteY2" fmla="*/ 720062 h 836620"/>
                    <a:gd name="connsiteX3" fmla="*/ 234501 w 358450"/>
                    <a:gd name="connsiteY3" fmla="*/ 116558 h 836620"/>
                    <a:gd name="connsiteX4" fmla="*/ 91735 w 358450"/>
                    <a:gd name="connsiteY4" fmla="*/ 0 h 836620"/>
                    <a:gd name="connsiteX5" fmla="*/ 266715 w 358450"/>
                    <a:gd name="connsiteY5" fmla="*/ 0 h 836620"/>
                    <a:gd name="connsiteX6" fmla="*/ 358450 w 358450"/>
                    <a:gd name="connsiteY6" fmla="*/ 91735 h 836620"/>
                    <a:gd name="connsiteX7" fmla="*/ 358450 w 358450"/>
                    <a:gd name="connsiteY7" fmla="*/ 744885 h 836620"/>
                    <a:gd name="connsiteX8" fmla="*/ 266715 w 358450"/>
                    <a:gd name="connsiteY8" fmla="*/ 836620 h 836620"/>
                    <a:gd name="connsiteX9" fmla="*/ 91735 w 358450"/>
                    <a:gd name="connsiteY9" fmla="*/ 836620 h 836620"/>
                    <a:gd name="connsiteX10" fmla="*/ 0 w 358450"/>
                    <a:gd name="connsiteY10" fmla="*/ 744885 h 836620"/>
                    <a:gd name="connsiteX11" fmla="*/ 0 w 358450"/>
                    <a:gd name="connsiteY11" fmla="*/ 91735 h 836620"/>
                    <a:gd name="connsiteX12" fmla="*/ 91735 w 358450"/>
                    <a:gd name="connsiteY12" fmla="*/ 0 h 836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58450" h="836620">
                      <a:moveTo>
                        <a:pt x="123950" y="116558"/>
                      </a:moveTo>
                      <a:lnTo>
                        <a:pt x="123950" y="720062"/>
                      </a:lnTo>
                      <a:lnTo>
                        <a:pt x="234501" y="720062"/>
                      </a:lnTo>
                      <a:lnTo>
                        <a:pt x="234501" y="116558"/>
                      </a:lnTo>
                      <a:close/>
                      <a:moveTo>
                        <a:pt x="91735" y="0"/>
                      </a:moveTo>
                      <a:lnTo>
                        <a:pt x="266715" y="0"/>
                      </a:lnTo>
                      <a:cubicBezTo>
                        <a:pt x="317379" y="0"/>
                        <a:pt x="358450" y="41071"/>
                        <a:pt x="358450" y="91735"/>
                      </a:cubicBezTo>
                      <a:lnTo>
                        <a:pt x="358450" y="744885"/>
                      </a:lnTo>
                      <a:cubicBezTo>
                        <a:pt x="358450" y="795549"/>
                        <a:pt x="317379" y="836620"/>
                        <a:pt x="266715" y="836620"/>
                      </a:cubicBezTo>
                      <a:lnTo>
                        <a:pt x="91735" y="836620"/>
                      </a:lnTo>
                      <a:cubicBezTo>
                        <a:pt x="41071" y="836620"/>
                        <a:pt x="0" y="795549"/>
                        <a:pt x="0" y="744885"/>
                      </a:cubicBezTo>
                      <a:lnTo>
                        <a:pt x="0" y="91735"/>
                      </a:lnTo>
                      <a:cubicBezTo>
                        <a:pt x="0" y="41071"/>
                        <a:pt x="41071" y="0"/>
                        <a:pt x="91735"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4" name="Picture 23">
                  <a:extLst>
                    <a:ext uri="{FF2B5EF4-FFF2-40B4-BE49-F238E27FC236}">
                      <a16:creationId xmlns:a16="http://schemas.microsoft.com/office/drawing/2014/main" id="{B5913B12-DC74-B09A-3255-4AA4F65155EA}"/>
                    </a:ext>
                  </a:extLst>
                </p:cNvPr>
                <p:cNvPicPr>
                  <a:picLocks noChangeAspect="1"/>
                </p:cNvPicPr>
                <p:nvPr userDrawn="1"/>
              </p:nvPicPr>
              <p:blipFill>
                <a:blip r:embed="rId2"/>
                <a:stretch>
                  <a:fillRect/>
                </a:stretch>
              </p:blipFill>
              <p:spPr>
                <a:xfrm>
                  <a:off x="11044023" y="5990241"/>
                  <a:ext cx="102870" cy="45720"/>
                </a:xfrm>
                <a:prstGeom prst="rect">
                  <a:avLst/>
                </a:prstGeom>
              </p:spPr>
            </p:pic>
          </p:grpSp>
          <p:sp>
            <p:nvSpPr>
              <p:cNvPr id="20" name="Rectangle 19">
                <a:extLst>
                  <a:ext uri="{FF2B5EF4-FFF2-40B4-BE49-F238E27FC236}">
                    <a16:creationId xmlns:a16="http://schemas.microsoft.com/office/drawing/2014/main" id="{8694FC65-3B5F-71A4-2797-28B6334F2713}"/>
                  </a:ext>
                </a:extLst>
              </p:cNvPr>
              <p:cNvSpPr/>
              <p:nvPr userDrawn="1"/>
            </p:nvSpPr>
            <p:spPr>
              <a:xfrm rot="5400000">
                <a:off x="11154880" y="6569922"/>
                <a:ext cx="114988" cy="124617"/>
              </a:xfrm>
              <a:prstGeom prst="rect">
                <a:avLst/>
              </a:prstGeom>
              <a:gradFill>
                <a:gsLst>
                  <a:gs pos="0">
                    <a:schemeClr val="accent2">
                      <a:lumMod val="75000"/>
                      <a:alpha val="50000"/>
                    </a:schemeClr>
                  </a:gs>
                  <a:gs pos="99000">
                    <a:schemeClr val="accent2">
                      <a:alpha val="0"/>
                    </a:schemeClr>
                  </a:gs>
                </a:gsLst>
                <a:lin ang="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41D8C010-43F3-131B-E903-27C9191ED5A5}"/>
                  </a:ext>
                </a:extLst>
              </p:cNvPr>
              <p:cNvSpPr/>
              <p:nvPr userDrawn="1"/>
            </p:nvSpPr>
            <p:spPr>
              <a:xfrm>
                <a:off x="11040848" y="6302454"/>
                <a:ext cx="690725" cy="27432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D1273E4D-256F-4FEB-6B7A-36BAD944DDB0}"/>
                  </a:ext>
                </a:extLst>
              </p:cNvPr>
              <p:cNvSpPr/>
              <p:nvPr userDrawn="1"/>
            </p:nvSpPr>
            <p:spPr>
              <a:xfrm>
                <a:off x="11039966" y="6302454"/>
                <a:ext cx="88921" cy="274320"/>
              </a:xfrm>
              <a:prstGeom prst="rect">
                <a:avLst/>
              </a:prstGeom>
              <a:gradFill>
                <a:gsLst>
                  <a:gs pos="0">
                    <a:schemeClr val="accent1">
                      <a:lumMod val="75000"/>
                      <a:alpha val="50000"/>
                    </a:schemeClr>
                  </a:gs>
                  <a:gs pos="99000">
                    <a:schemeClr val="accent1">
                      <a:alpha val="0"/>
                    </a:schemeClr>
                  </a:gs>
                </a:gsLst>
                <a:lin ang="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0" name="Title 6">
            <a:extLst>
              <a:ext uri="{FF2B5EF4-FFF2-40B4-BE49-F238E27FC236}">
                <a16:creationId xmlns:a16="http://schemas.microsoft.com/office/drawing/2014/main" id="{0E3F3A74-1D62-1163-4C77-928A4B132682}"/>
              </a:ext>
            </a:extLst>
          </p:cNvPr>
          <p:cNvSpPr>
            <a:spLocks noGrp="1"/>
          </p:cNvSpPr>
          <p:nvPr>
            <p:ph type="title" hasCustomPrompt="1"/>
          </p:nvPr>
        </p:nvSpPr>
        <p:spPr>
          <a:xfrm>
            <a:off x="457200" y="545132"/>
            <a:ext cx="9551773" cy="278840"/>
          </a:xfrm>
        </p:spPr>
        <p:txBody>
          <a:bodyPr/>
          <a:lstStyle>
            <a:lvl1pPr>
              <a:lnSpc>
                <a:spcPct val="100000"/>
              </a:lnSpc>
              <a:defRPr sz="2400" b="1" i="0">
                <a:solidFill>
                  <a:schemeClr val="accent1"/>
                </a:solidFill>
                <a:latin typeface="+mn-lt"/>
              </a:defRPr>
            </a:lvl1pPr>
          </a:lstStyle>
          <a:p>
            <a:r>
              <a:rPr lang="en-US"/>
              <a:t>Click to edit master title style</a:t>
            </a:r>
          </a:p>
        </p:txBody>
      </p:sp>
      <p:sp>
        <p:nvSpPr>
          <p:cNvPr id="11" name="Text Placeholder 8">
            <a:extLst>
              <a:ext uri="{FF2B5EF4-FFF2-40B4-BE49-F238E27FC236}">
                <a16:creationId xmlns:a16="http://schemas.microsoft.com/office/drawing/2014/main" id="{2D9B7E19-AB16-C113-241F-E9FF78578E30}"/>
              </a:ext>
            </a:extLst>
          </p:cNvPr>
          <p:cNvSpPr>
            <a:spLocks noGrp="1"/>
          </p:cNvSpPr>
          <p:nvPr>
            <p:ph type="body" sz="quarter" idx="16" hasCustomPrompt="1"/>
          </p:nvPr>
        </p:nvSpPr>
        <p:spPr>
          <a:xfrm>
            <a:off x="457200" y="953393"/>
            <a:ext cx="9551772" cy="198370"/>
          </a:xfrm>
        </p:spPr>
        <p:txBody>
          <a:bodyPr/>
          <a:lstStyle>
            <a:lvl1pPr marL="0" indent="0">
              <a:lnSpc>
                <a:spcPct val="100000"/>
              </a:lnSpc>
              <a:buNone/>
              <a:defRPr sz="1500" b="1">
                <a:solidFill>
                  <a:srgbClr val="000000"/>
                </a:solidFill>
                <a:latin typeface="+mn-lt"/>
              </a:defRPr>
            </a:lvl1pPr>
          </a:lstStyle>
          <a:p>
            <a:pPr lvl="0"/>
            <a:r>
              <a:rPr lang="en-US"/>
              <a:t>Click to edit text</a:t>
            </a:r>
          </a:p>
        </p:txBody>
      </p:sp>
      <p:cxnSp>
        <p:nvCxnSpPr>
          <p:cNvPr id="12" name="Straight Connector 11">
            <a:extLst>
              <a:ext uri="{FF2B5EF4-FFF2-40B4-BE49-F238E27FC236}">
                <a16:creationId xmlns:a16="http://schemas.microsoft.com/office/drawing/2014/main" id="{E052CE42-4056-FB97-F24F-89C164776661}"/>
              </a:ext>
            </a:extLst>
          </p:cNvPr>
          <p:cNvCxnSpPr/>
          <p:nvPr userDrawn="1"/>
        </p:nvCxnSpPr>
        <p:spPr>
          <a:xfrm>
            <a:off x="457200" y="457201"/>
            <a:ext cx="1371600"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3" name="Footer Placeholder 4">
            <a:extLst>
              <a:ext uri="{FF2B5EF4-FFF2-40B4-BE49-F238E27FC236}">
                <a16:creationId xmlns:a16="http://schemas.microsoft.com/office/drawing/2014/main" id="{0CD7C40C-85F5-C968-E70A-64246B9EBCC1}"/>
              </a:ext>
            </a:extLst>
          </p:cNvPr>
          <p:cNvSpPr>
            <a:spLocks noGrp="1"/>
          </p:cNvSpPr>
          <p:nvPr>
            <p:ph type="ftr" sz="quarter" idx="11"/>
          </p:nvPr>
        </p:nvSpPr>
        <p:spPr>
          <a:xfrm>
            <a:off x="457200" y="5561283"/>
            <a:ext cx="10153650" cy="653578"/>
          </a:xfrm>
          <a:prstGeom prst="rect">
            <a:avLst/>
          </a:prstGeom>
        </p:spPr>
        <p:txBody>
          <a:bodyPr lIns="0" anchor="b">
            <a:noAutofit/>
          </a:bodyPr>
          <a:lstStyle>
            <a:lvl1pPr marL="137160" indent="-137160" algn="l" defTabSz="914400" rtl="0" eaLnBrk="1" latinLnBrk="0" hangingPunct="1">
              <a:buFont typeface="+mj-lt"/>
              <a:buAutoNum type="arabicParenR"/>
              <a:defRPr lang="en-US" sz="700" kern="1200" smtClean="0">
                <a:solidFill>
                  <a:schemeClr val="tx1"/>
                </a:solidFill>
                <a:latin typeface="+mj-lt"/>
                <a:ea typeface="+mn-ea"/>
                <a:cs typeface="+mn-cs"/>
              </a:defRPr>
            </a:lvl1pPr>
          </a:lstStyle>
          <a:p>
            <a:r>
              <a:rPr lang="en-US"/>
              <a:t>Sample Footer Text</a:t>
            </a:r>
          </a:p>
        </p:txBody>
      </p:sp>
      <p:cxnSp>
        <p:nvCxnSpPr>
          <p:cNvPr id="7" name="Straight Connector 6">
            <a:extLst>
              <a:ext uri="{FF2B5EF4-FFF2-40B4-BE49-F238E27FC236}">
                <a16:creationId xmlns:a16="http://schemas.microsoft.com/office/drawing/2014/main" id="{DB085AFE-3C1B-B243-7145-1BAC303F5A5E}"/>
              </a:ext>
            </a:extLst>
          </p:cNvPr>
          <p:cNvCxnSpPr>
            <a:cxnSpLocks/>
          </p:cNvCxnSpPr>
          <p:nvPr userDrawn="1"/>
        </p:nvCxnSpPr>
        <p:spPr>
          <a:xfrm>
            <a:off x="811183" y="6360926"/>
            <a:ext cx="0" cy="137160"/>
          </a:xfrm>
          <a:prstGeom prst="line">
            <a:avLst/>
          </a:prstGeom>
          <a:ln w="4445"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8" name="Slide Number Placeholder 3">
            <a:extLst>
              <a:ext uri="{FF2B5EF4-FFF2-40B4-BE49-F238E27FC236}">
                <a16:creationId xmlns:a16="http://schemas.microsoft.com/office/drawing/2014/main" id="{74223A22-C25A-5BF7-381E-533FABE5F622}"/>
              </a:ext>
            </a:extLst>
          </p:cNvPr>
          <p:cNvSpPr txBox="1">
            <a:spLocks/>
          </p:cNvSpPr>
          <p:nvPr userDrawn="1"/>
        </p:nvSpPr>
        <p:spPr>
          <a:xfrm>
            <a:off x="456890" y="6360926"/>
            <a:ext cx="365760" cy="137160"/>
          </a:xfrm>
          <a:prstGeom prst="rect">
            <a:avLst/>
          </a:prstGeom>
        </p:spPr>
        <p:txBody>
          <a:bodyPr lIns="0" tIns="0" rIns="91440" bIns="0" anchor="ctr">
            <a:noAutofit/>
          </a:bodyPr>
          <a:lstStyle>
            <a:defPPr>
              <a:defRPr lang="en-US"/>
            </a:defPPr>
            <a:lvl1pPr marL="0" algn="r" defTabSz="914400" rtl="0" eaLnBrk="1" latinLnBrk="0" hangingPunct="1">
              <a:defRPr sz="1000" kern="1200">
                <a:solidFill>
                  <a:schemeClr val="bg2">
                    <a:lumMod val="75000"/>
                    <a:alpha val="8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DBA1B0FB-D917-4C8C-928F-313BD683BF39}" type="slidenum">
              <a:rPr lang="en-US" sz="800" b="0" smtClean="0">
                <a:solidFill>
                  <a:schemeClr val="bg1"/>
                </a:solidFill>
                <a:latin typeface="+mn-lt"/>
              </a:rPr>
              <a:pPr algn="l"/>
              <a:t>‹#›</a:t>
            </a:fld>
            <a:endParaRPr lang="en-US" sz="800" b="0">
              <a:solidFill>
                <a:schemeClr val="bg1"/>
              </a:solidFill>
              <a:latin typeface="+mn-lt"/>
            </a:endParaRPr>
          </a:p>
        </p:txBody>
      </p:sp>
      <p:sp>
        <p:nvSpPr>
          <p:cNvPr id="14" name="Date Placeholder 3">
            <a:extLst>
              <a:ext uri="{FF2B5EF4-FFF2-40B4-BE49-F238E27FC236}">
                <a16:creationId xmlns:a16="http://schemas.microsoft.com/office/drawing/2014/main" id="{5017C949-7C24-2083-6337-DE25B4F4ED8C}"/>
              </a:ext>
            </a:extLst>
          </p:cNvPr>
          <p:cNvSpPr>
            <a:spLocks noGrp="1"/>
          </p:cNvSpPr>
          <p:nvPr>
            <p:ph type="dt" sz="half" idx="10"/>
          </p:nvPr>
        </p:nvSpPr>
        <p:spPr>
          <a:xfrm>
            <a:off x="1001595" y="6360926"/>
            <a:ext cx="1645920" cy="137160"/>
          </a:xfrm>
          <a:prstGeom prst="rect">
            <a:avLst/>
          </a:prstGeom>
        </p:spPr>
        <p:txBody>
          <a:bodyPr lIns="0" tIns="0" rIns="0" bIns="0" anchor="ctr" anchorCtr="0">
            <a:noAutofit/>
          </a:bodyPr>
          <a:lstStyle>
            <a:lvl1pPr>
              <a:defRPr sz="800" spc="30" baseline="0">
                <a:solidFill>
                  <a:schemeClr val="bg1"/>
                </a:solidFill>
                <a:latin typeface="+mj-lt"/>
              </a:defRPr>
            </a:lvl1pPr>
          </a:lstStyle>
          <a:p>
            <a:r>
              <a:rPr lang="en-US"/>
              <a:t>Wednesday, June 21, 2023</a:t>
            </a:r>
          </a:p>
        </p:txBody>
      </p:sp>
    </p:spTree>
    <p:extLst>
      <p:ext uri="{BB962C8B-B14F-4D97-AF65-F5344CB8AC3E}">
        <p14:creationId xmlns:p14="http://schemas.microsoft.com/office/powerpoint/2010/main" val="310127106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0_zero-Open Blank">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314345E8-AA07-414F-9C85-2DBBEB70D3E0}"/>
              </a:ext>
            </a:extLst>
          </p:cNvPr>
          <p:cNvCxnSpPr/>
          <p:nvPr userDrawn="1"/>
        </p:nvCxnSpPr>
        <p:spPr>
          <a:xfrm>
            <a:off x="457199" y="457202"/>
            <a:ext cx="1371600"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
        <p:nvSpPr>
          <p:cNvPr id="7" name="Title 6">
            <a:extLst>
              <a:ext uri="{FF2B5EF4-FFF2-40B4-BE49-F238E27FC236}">
                <a16:creationId xmlns:a16="http://schemas.microsoft.com/office/drawing/2014/main" id="{6C4F0329-B4D6-5F12-C022-96A847947773}"/>
              </a:ext>
            </a:extLst>
          </p:cNvPr>
          <p:cNvSpPr>
            <a:spLocks noGrp="1"/>
          </p:cNvSpPr>
          <p:nvPr>
            <p:ph type="title" hasCustomPrompt="1"/>
          </p:nvPr>
        </p:nvSpPr>
        <p:spPr>
          <a:xfrm>
            <a:off x="457201" y="545132"/>
            <a:ext cx="2379746" cy="1471046"/>
          </a:xfrm>
        </p:spPr>
        <p:txBody>
          <a:bodyPr/>
          <a:lstStyle>
            <a:lvl1pPr>
              <a:lnSpc>
                <a:spcPct val="100000"/>
              </a:lnSpc>
              <a:defRPr sz="2400" b="1" i="0">
                <a:solidFill>
                  <a:schemeClr val="accent1"/>
                </a:solidFill>
                <a:latin typeface="+mn-lt"/>
              </a:defRPr>
            </a:lvl1pPr>
          </a:lstStyle>
          <a:p>
            <a:r>
              <a:rPr lang="en-US"/>
              <a:t>Click to edit master title style</a:t>
            </a:r>
          </a:p>
        </p:txBody>
      </p:sp>
      <p:sp>
        <p:nvSpPr>
          <p:cNvPr id="8" name="Text Placeholder 8">
            <a:extLst>
              <a:ext uri="{FF2B5EF4-FFF2-40B4-BE49-F238E27FC236}">
                <a16:creationId xmlns:a16="http://schemas.microsoft.com/office/drawing/2014/main" id="{C21AAA17-0EAB-D316-B788-1C021013C9A0}"/>
              </a:ext>
            </a:extLst>
          </p:cNvPr>
          <p:cNvSpPr>
            <a:spLocks noGrp="1"/>
          </p:cNvSpPr>
          <p:nvPr>
            <p:ph type="body" sz="quarter" idx="16" hasCustomPrompt="1"/>
          </p:nvPr>
        </p:nvSpPr>
        <p:spPr>
          <a:xfrm>
            <a:off x="457200" y="2029973"/>
            <a:ext cx="2379746" cy="2432351"/>
          </a:xfrm>
        </p:spPr>
        <p:txBody>
          <a:bodyPr/>
          <a:lstStyle>
            <a:lvl1pPr marL="0" indent="0">
              <a:lnSpc>
                <a:spcPct val="100000"/>
              </a:lnSpc>
              <a:buNone/>
              <a:defRPr sz="1500" b="1">
                <a:solidFill>
                  <a:srgbClr val="000000"/>
                </a:solidFill>
                <a:latin typeface="+mn-lt"/>
              </a:defRPr>
            </a:lvl1pPr>
          </a:lstStyle>
          <a:p>
            <a:pPr lvl="0"/>
            <a:r>
              <a:rPr lang="en-US"/>
              <a:t>Click to edit text</a:t>
            </a:r>
          </a:p>
        </p:txBody>
      </p:sp>
      <p:grpSp>
        <p:nvGrpSpPr>
          <p:cNvPr id="19" name="Group 18">
            <a:extLst>
              <a:ext uri="{FF2B5EF4-FFF2-40B4-BE49-F238E27FC236}">
                <a16:creationId xmlns:a16="http://schemas.microsoft.com/office/drawing/2014/main" id="{B4F6A020-BB7C-EC22-C0D2-0F77CA1536FB}"/>
              </a:ext>
            </a:extLst>
          </p:cNvPr>
          <p:cNvGrpSpPr/>
          <p:nvPr userDrawn="1"/>
        </p:nvGrpSpPr>
        <p:grpSpPr>
          <a:xfrm>
            <a:off x="1" y="5944576"/>
            <a:ext cx="12191999" cy="836620"/>
            <a:chOff x="1" y="5947416"/>
            <a:chExt cx="12191999" cy="836620"/>
          </a:xfrm>
        </p:grpSpPr>
        <p:sp>
          <p:nvSpPr>
            <p:cNvPr id="20" name="Rectangle 19">
              <a:extLst>
                <a:ext uri="{FF2B5EF4-FFF2-40B4-BE49-F238E27FC236}">
                  <a16:creationId xmlns:a16="http://schemas.microsoft.com/office/drawing/2014/main" id="{3D664BC1-3790-FD2F-81BB-63B1ADB54EDD}"/>
                </a:ext>
              </a:extLst>
            </p:cNvPr>
            <p:cNvSpPr/>
            <p:nvPr userDrawn="1"/>
          </p:nvSpPr>
          <p:spPr>
            <a:xfrm>
              <a:off x="1" y="6302454"/>
              <a:ext cx="11388220" cy="27432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 name="Group 20">
              <a:extLst>
                <a:ext uri="{FF2B5EF4-FFF2-40B4-BE49-F238E27FC236}">
                  <a16:creationId xmlns:a16="http://schemas.microsoft.com/office/drawing/2014/main" id="{7DB917F0-EE66-9166-6E1B-C2891284A091}"/>
                </a:ext>
              </a:extLst>
            </p:cNvPr>
            <p:cNvGrpSpPr/>
            <p:nvPr userDrawn="1"/>
          </p:nvGrpSpPr>
          <p:grpSpPr>
            <a:xfrm>
              <a:off x="11376660" y="5947416"/>
              <a:ext cx="815340" cy="836620"/>
              <a:chOff x="10916233" y="5947416"/>
              <a:chExt cx="815340" cy="836620"/>
            </a:xfrm>
          </p:grpSpPr>
          <p:grpSp>
            <p:nvGrpSpPr>
              <p:cNvPr id="22" name="Group 21">
                <a:extLst>
                  <a:ext uri="{FF2B5EF4-FFF2-40B4-BE49-F238E27FC236}">
                    <a16:creationId xmlns:a16="http://schemas.microsoft.com/office/drawing/2014/main" id="{7FAEB03E-580D-4394-FC36-4AB3F9E22B25}"/>
                  </a:ext>
                </a:extLst>
              </p:cNvPr>
              <p:cNvGrpSpPr/>
              <p:nvPr userDrawn="1"/>
            </p:nvGrpSpPr>
            <p:grpSpPr>
              <a:xfrm>
                <a:off x="10916233" y="5947416"/>
                <a:ext cx="358450" cy="836620"/>
                <a:chOff x="10916233" y="5947416"/>
                <a:chExt cx="358450" cy="836620"/>
              </a:xfrm>
            </p:grpSpPr>
            <p:sp>
              <p:nvSpPr>
                <p:cNvPr id="26" name="Freeform 25">
                  <a:extLst>
                    <a:ext uri="{FF2B5EF4-FFF2-40B4-BE49-F238E27FC236}">
                      <a16:creationId xmlns:a16="http://schemas.microsoft.com/office/drawing/2014/main" id="{E2D7DCAB-89B4-52D6-882D-F645BA4E9782}"/>
                    </a:ext>
                  </a:extLst>
                </p:cNvPr>
                <p:cNvSpPr/>
                <p:nvPr userDrawn="1"/>
              </p:nvSpPr>
              <p:spPr>
                <a:xfrm>
                  <a:off x="10916233" y="5947416"/>
                  <a:ext cx="358450" cy="836620"/>
                </a:xfrm>
                <a:custGeom>
                  <a:avLst/>
                  <a:gdLst>
                    <a:gd name="connsiteX0" fmla="*/ 123950 w 358450"/>
                    <a:gd name="connsiteY0" fmla="*/ 116558 h 836620"/>
                    <a:gd name="connsiteX1" fmla="*/ 123950 w 358450"/>
                    <a:gd name="connsiteY1" fmla="*/ 720062 h 836620"/>
                    <a:gd name="connsiteX2" fmla="*/ 234501 w 358450"/>
                    <a:gd name="connsiteY2" fmla="*/ 720062 h 836620"/>
                    <a:gd name="connsiteX3" fmla="*/ 234501 w 358450"/>
                    <a:gd name="connsiteY3" fmla="*/ 116558 h 836620"/>
                    <a:gd name="connsiteX4" fmla="*/ 91735 w 358450"/>
                    <a:gd name="connsiteY4" fmla="*/ 0 h 836620"/>
                    <a:gd name="connsiteX5" fmla="*/ 266715 w 358450"/>
                    <a:gd name="connsiteY5" fmla="*/ 0 h 836620"/>
                    <a:gd name="connsiteX6" fmla="*/ 358450 w 358450"/>
                    <a:gd name="connsiteY6" fmla="*/ 91735 h 836620"/>
                    <a:gd name="connsiteX7" fmla="*/ 358450 w 358450"/>
                    <a:gd name="connsiteY7" fmla="*/ 744885 h 836620"/>
                    <a:gd name="connsiteX8" fmla="*/ 266715 w 358450"/>
                    <a:gd name="connsiteY8" fmla="*/ 836620 h 836620"/>
                    <a:gd name="connsiteX9" fmla="*/ 91735 w 358450"/>
                    <a:gd name="connsiteY9" fmla="*/ 836620 h 836620"/>
                    <a:gd name="connsiteX10" fmla="*/ 0 w 358450"/>
                    <a:gd name="connsiteY10" fmla="*/ 744885 h 836620"/>
                    <a:gd name="connsiteX11" fmla="*/ 0 w 358450"/>
                    <a:gd name="connsiteY11" fmla="*/ 91735 h 836620"/>
                    <a:gd name="connsiteX12" fmla="*/ 91735 w 358450"/>
                    <a:gd name="connsiteY12" fmla="*/ 0 h 836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58450" h="836620">
                      <a:moveTo>
                        <a:pt x="123950" y="116558"/>
                      </a:moveTo>
                      <a:lnTo>
                        <a:pt x="123950" y="720062"/>
                      </a:lnTo>
                      <a:lnTo>
                        <a:pt x="234501" y="720062"/>
                      </a:lnTo>
                      <a:lnTo>
                        <a:pt x="234501" y="116558"/>
                      </a:lnTo>
                      <a:close/>
                      <a:moveTo>
                        <a:pt x="91735" y="0"/>
                      </a:moveTo>
                      <a:lnTo>
                        <a:pt x="266715" y="0"/>
                      </a:lnTo>
                      <a:cubicBezTo>
                        <a:pt x="317379" y="0"/>
                        <a:pt x="358450" y="41071"/>
                        <a:pt x="358450" y="91735"/>
                      </a:cubicBezTo>
                      <a:lnTo>
                        <a:pt x="358450" y="744885"/>
                      </a:lnTo>
                      <a:cubicBezTo>
                        <a:pt x="358450" y="795549"/>
                        <a:pt x="317379" y="836620"/>
                        <a:pt x="266715" y="836620"/>
                      </a:cubicBezTo>
                      <a:lnTo>
                        <a:pt x="91735" y="836620"/>
                      </a:lnTo>
                      <a:cubicBezTo>
                        <a:pt x="41071" y="836620"/>
                        <a:pt x="0" y="795549"/>
                        <a:pt x="0" y="744885"/>
                      </a:cubicBezTo>
                      <a:lnTo>
                        <a:pt x="0" y="91735"/>
                      </a:lnTo>
                      <a:cubicBezTo>
                        <a:pt x="0" y="41071"/>
                        <a:pt x="41071" y="0"/>
                        <a:pt x="91735"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7" name="Picture 26">
                  <a:extLst>
                    <a:ext uri="{FF2B5EF4-FFF2-40B4-BE49-F238E27FC236}">
                      <a16:creationId xmlns:a16="http://schemas.microsoft.com/office/drawing/2014/main" id="{94CC09F9-C3B7-7CFE-B4BE-C2644788EFF7}"/>
                    </a:ext>
                  </a:extLst>
                </p:cNvPr>
                <p:cNvPicPr>
                  <a:picLocks noChangeAspect="1"/>
                </p:cNvPicPr>
                <p:nvPr userDrawn="1"/>
              </p:nvPicPr>
              <p:blipFill>
                <a:blip r:embed="rId2"/>
                <a:stretch>
                  <a:fillRect/>
                </a:stretch>
              </p:blipFill>
              <p:spPr>
                <a:xfrm>
                  <a:off x="11044023" y="5990241"/>
                  <a:ext cx="102870" cy="45720"/>
                </a:xfrm>
                <a:prstGeom prst="rect">
                  <a:avLst/>
                </a:prstGeom>
              </p:spPr>
            </p:pic>
          </p:grpSp>
          <p:sp>
            <p:nvSpPr>
              <p:cNvPr id="23" name="Rectangle 22">
                <a:extLst>
                  <a:ext uri="{FF2B5EF4-FFF2-40B4-BE49-F238E27FC236}">
                    <a16:creationId xmlns:a16="http://schemas.microsoft.com/office/drawing/2014/main" id="{A1031EB8-1E30-D183-22B4-265AE7E7ACDD}"/>
                  </a:ext>
                </a:extLst>
              </p:cNvPr>
              <p:cNvSpPr/>
              <p:nvPr userDrawn="1"/>
            </p:nvSpPr>
            <p:spPr>
              <a:xfrm rot="5400000">
                <a:off x="11154880" y="6569922"/>
                <a:ext cx="114988" cy="124617"/>
              </a:xfrm>
              <a:prstGeom prst="rect">
                <a:avLst/>
              </a:prstGeom>
              <a:gradFill>
                <a:gsLst>
                  <a:gs pos="0">
                    <a:schemeClr val="accent2">
                      <a:lumMod val="75000"/>
                      <a:alpha val="50000"/>
                    </a:schemeClr>
                  </a:gs>
                  <a:gs pos="99000">
                    <a:schemeClr val="accent2">
                      <a:alpha val="0"/>
                    </a:schemeClr>
                  </a:gs>
                </a:gsLst>
                <a:lin ang="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2DBDCDE1-3CF2-CF2B-D468-1930E4F822EE}"/>
                  </a:ext>
                </a:extLst>
              </p:cNvPr>
              <p:cNvSpPr/>
              <p:nvPr userDrawn="1"/>
            </p:nvSpPr>
            <p:spPr>
              <a:xfrm>
                <a:off x="11040848" y="6302454"/>
                <a:ext cx="690725" cy="27432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26B2C6CD-1F8D-AC79-3648-DA65EDB8D7C6}"/>
                  </a:ext>
                </a:extLst>
              </p:cNvPr>
              <p:cNvSpPr/>
              <p:nvPr userDrawn="1"/>
            </p:nvSpPr>
            <p:spPr>
              <a:xfrm>
                <a:off x="11039966" y="6302454"/>
                <a:ext cx="88921" cy="274320"/>
              </a:xfrm>
              <a:prstGeom prst="rect">
                <a:avLst/>
              </a:prstGeom>
              <a:gradFill>
                <a:gsLst>
                  <a:gs pos="0">
                    <a:schemeClr val="accent1">
                      <a:lumMod val="75000"/>
                      <a:alpha val="50000"/>
                    </a:schemeClr>
                  </a:gs>
                  <a:gs pos="99000">
                    <a:schemeClr val="accent1">
                      <a:alpha val="0"/>
                    </a:schemeClr>
                  </a:gs>
                </a:gsLst>
                <a:lin ang="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0" name="Footer Placeholder 4">
            <a:extLst>
              <a:ext uri="{FF2B5EF4-FFF2-40B4-BE49-F238E27FC236}">
                <a16:creationId xmlns:a16="http://schemas.microsoft.com/office/drawing/2014/main" id="{DF7BBEFF-8E95-E4CE-26F3-E2E1B4EF2C5C}"/>
              </a:ext>
            </a:extLst>
          </p:cNvPr>
          <p:cNvSpPr>
            <a:spLocks noGrp="1"/>
          </p:cNvSpPr>
          <p:nvPr>
            <p:ph type="ftr" sz="quarter" idx="11"/>
          </p:nvPr>
        </p:nvSpPr>
        <p:spPr>
          <a:xfrm>
            <a:off x="457200" y="5561283"/>
            <a:ext cx="10153650" cy="653578"/>
          </a:xfrm>
          <a:prstGeom prst="rect">
            <a:avLst/>
          </a:prstGeom>
        </p:spPr>
        <p:txBody>
          <a:bodyPr lIns="0" anchor="b">
            <a:noAutofit/>
          </a:bodyPr>
          <a:lstStyle>
            <a:lvl1pPr marL="137160" indent="-137160" algn="l" defTabSz="914400" rtl="0" eaLnBrk="1" latinLnBrk="0" hangingPunct="1">
              <a:buFont typeface="+mj-lt"/>
              <a:buAutoNum type="arabicParenR"/>
              <a:defRPr lang="en-US" sz="700" kern="1200" smtClean="0">
                <a:solidFill>
                  <a:schemeClr val="tx1"/>
                </a:solidFill>
                <a:latin typeface="+mj-lt"/>
                <a:ea typeface="+mn-ea"/>
                <a:cs typeface="+mn-cs"/>
              </a:defRPr>
            </a:lvl1pPr>
          </a:lstStyle>
          <a:p>
            <a:r>
              <a:rPr lang="en-US"/>
              <a:t>Sample Footer Text</a:t>
            </a:r>
          </a:p>
        </p:txBody>
      </p:sp>
      <p:cxnSp>
        <p:nvCxnSpPr>
          <p:cNvPr id="11" name="Straight Connector 10">
            <a:extLst>
              <a:ext uri="{FF2B5EF4-FFF2-40B4-BE49-F238E27FC236}">
                <a16:creationId xmlns:a16="http://schemas.microsoft.com/office/drawing/2014/main" id="{6382E96A-C711-DF91-1374-356ACA10A8B7}"/>
              </a:ext>
            </a:extLst>
          </p:cNvPr>
          <p:cNvCxnSpPr>
            <a:cxnSpLocks/>
          </p:cNvCxnSpPr>
          <p:nvPr userDrawn="1"/>
        </p:nvCxnSpPr>
        <p:spPr>
          <a:xfrm>
            <a:off x="811183" y="6360926"/>
            <a:ext cx="0" cy="137160"/>
          </a:xfrm>
          <a:prstGeom prst="line">
            <a:avLst/>
          </a:prstGeom>
          <a:ln w="4445"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Slide Number Placeholder 3">
            <a:extLst>
              <a:ext uri="{FF2B5EF4-FFF2-40B4-BE49-F238E27FC236}">
                <a16:creationId xmlns:a16="http://schemas.microsoft.com/office/drawing/2014/main" id="{27F1EB64-2F2F-CA5E-9D06-EA27E85E741B}"/>
              </a:ext>
            </a:extLst>
          </p:cNvPr>
          <p:cNvSpPr txBox="1">
            <a:spLocks/>
          </p:cNvSpPr>
          <p:nvPr userDrawn="1"/>
        </p:nvSpPr>
        <p:spPr>
          <a:xfrm>
            <a:off x="456890" y="6360926"/>
            <a:ext cx="365760" cy="137160"/>
          </a:xfrm>
          <a:prstGeom prst="rect">
            <a:avLst/>
          </a:prstGeom>
        </p:spPr>
        <p:txBody>
          <a:bodyPr lIns="0" tIns="0" rIns="91440" bIns="0" anchor="ctr">
            <a:noAutofit/>
          </a:bodyPr>
          <a:lstStyle>
            <a:defPPr>
              <a:defRPr lang="en-US"/>
            </a:defPPr>
            <a:lvl1pPr marL="0" algn="r" defTabSz="914400" rtl="0" eaLnBrk="1" latinLnBrk="0" hangingPunct="1">
              <a:defRPr sz="1000" kern="1200">
                <a:solidFill>
                  <a:schemeClr val="bg2">
                    <a:lumMod val="75000"/>
                    <a:alpha val="8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DBA1B0FB-D917-4C8C-928F-313BD683BF39}" type="slidenum">
              <a:rPr lang="en-US" sz="800" b="0" smtClean="0">
                <a:solidFill>
                  <a:schemeClr val="bg1"/>
                </a:solidFill>
                <a:latin typeface="+mn-lt"/>
              </a:rPr>
              <a:pPr algn="l"/>
              <a:t>‹#›</a:t>
            </a:fld>
            <a:endParaRPr lang="en-US" sz="800" b="0">
              <a:solidFill>
                <a:schemeClr val="bg1"/>
              </a:solidFill>
              <a:latin typeface="+mn-lt"/>
            </a:endParaRPr>
          </a:p>
        </p:txBody>
      </p:sp>
      <p:sp>
        <p:nvSpPr>
          <p:cNvPr id="14" name="Date Placeholder 3">
            <a:extLst>
              <a:ext uri="{FF2B5EF4-FFF2-40B4-BE49-F238E27FC236}">
                <a16:creationId xmlns:a16="http://schemas.microsoft.com/office/drawing/2014/main" id="{99F3206D-343B-27D4-2A16-C9F874EF614C}"/>
              </a:ext>
            </a:extLst>
          </p:cNvPr>
          <p:cNvSpPr>
            <a:spLocks noGrp="1"/>
          </p:cNvSpPr>
          <p:nvPr>
            <p:ph type="dt" sz="half" idx="10"/>
          </p:nvPr>
        </p:nvSpPr>
        <p:spPr>
          <a:xfrm>
            <a:off x="1001595" y="6360926"/>
            <a:ext cx="1645920" cy="137160"/>
          </a:xfrm>
          <a:prstGeom prst="rect">
            <a:avLst/>
          </a:prstGeom>
        </p:spPr>
        <p:txBody>
          <a:bodyPr lIns="0" tIns="0" rIns="0" bIns="0" anchor="ctr" anchorCtr="0">
            <a:noAutofit/>
          </a:bodyPr>
          <a:lstStyle>
            <a:lvl1pPr>
              <a:defRPr sz="800" spc="30" baseline="0">
                <a:solidFill>
                  <a:schemeClr val="bg1"/>
                </a:solidFill>
                <a:latin typeface="+mj-lt"/>
              </a:defRPr>
            </a:lvl1pPr>
          </a:lstStyle>
          <a:p>
            <a:r>
              <a:rPr lang="en-US"/>
              <a:t>Wednesday, June 21, 2023</a:t>
            </a:r>
          </a:p>
        </p:txBody>
      </p:sp>
      <p:pic>
        <p:nvPicPr>
          <p:cNvPr id="2" name="Graphic 1">
            <a:extLst>
              <a:ext uri="{FF2B5EF4-FFF2-40B4-BE49-F238E27FC236}">
                <a16:creationId xmlns:a16="http://schemas.microsoft.com/office/drawing/2014/main" id="{C11CEB81-F400-0FDB-AD67-AEE05FC07F1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762488" y="462306"/>
            <a:ext cx="1036214" cy="452094"/>
          </a:xfrm>
          <a:prstGeom prst="rect">
            <a:avLst/>
          </a:prstGeom>
        </p:spPr>
      </p:pic>
    </p:spTree>
    <p:extLst>
      <p:ext uri="{BB962C8B-B14F-4D97-AF65-F5344CB8AC3E}">
        <p14:creationId xmlns:p14="http://schemas.microsoft.com/office/powerpoint/2010/main" val="152279824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9_zero-Open 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11238FA-80CC-A39B-35B1-F7356530DE98}"/>
              </a:ext>
            </a:extLst>
          </p:cNvPr>
          <p:cNvSpPr/>
          <p:nvPr userDrawn="1"/>
        </p:nvSpPr>
        <p:spPr>
          <a:xfrm>
            <a:off x="0" y="1664154"/>
            <a:ext cx="12192000" cy="464206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5">
            <a:extLst>
              <a:ext uri="{FF2B5EF4-FFF2-40B4-BE49-F238E27FC236}">
                <a16:creationId xmlns:a16="http://schemas.microsoft.com/office/drawing/2014/main" id="{5186BBEF-46AA-DC5A-E984-C23E423C0FFF}"/>
              </a:ext>
            </a:extLst>
          </p:cNvPr>
          <p:cNvGrpSpPr/>
          <p:nvPr userDrawn="1"/>
        </p:nvGrpSpPr>
        <p:grpSpPr>
          <a:xfrm>
            <a:off x="1" y="5944576"/>
            <a:ext cx="12191999" cy="836620"/>
            <a:chOff x="1" y="5947416"/>
            <a:chExt cx="12191999" cy="836620"/>
          </a:xfrm>
        </p:grpSpPr>
        <p:sp>
          <p:nvSpPr>
            <p:cNvPr id="17" name="Rectangle 16">
              <a:extLst>
                <a:ext uri="{FF2B5EF4-FFF2-40B4-BE49-F238E27FC236}">
                  <a16:creationId xmlns:a16="http://schemas.microsoft.com/office/drawing/2014/main" id="{7C11EA6A-4D59-9F05-3E45-28CFED044907}"/>
                </a:ext>
              </a:extLst>
            </p:cNvPr>
            <p:cNvSpPr/>
            <p:nvPr userDrawn="1"/>
          </p:nvSpPr>
          <p:spPr>
            <a:xfrm>
              <a:off x="1" y="6302454"/>
              <a:ext cx="11388220" cy="27432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 name="Group 17">
              <a:extLst>
                <a:ext uri="{FF2B5EF4-FFF2-40B4-BE49-F238E27FC236}">
                  <a16:creationId xmlns:a16="http://schemas.microsoft.com/office/drawing/2014/main" id="{ECA41C11-1303-AC76-1D42-ACE8CEB05B3E}"/>
                </a:ext>
              </a:extLst>
            </p:cNvPr>
            <p:cNvGrpSpPr/>
            <p:nvPr userDrawn="1"/>
          </p:nvGrpSpPr>
          <p:grpSpPr>
            <a:xfrm>
              <a:off x="11376660" y="5947416"/>
              <a:ext cx="815340" cy="836620"/>
              <a:chOff x="10916233" y="5947416"/>
              <a:chExt cx="815340" cy="836620"/>
            </a:xfrm>
          </p:grpSpPr>
          <p:grpSp>
            <p:nvGrpSpPr>
              <p:cNvPr id="19" name="Group 18">
                <a:extLst>
                  <a:ext uri="{FF2B5EF4-FFF2-40B4-BE49-F238E27FC236}">
                    <a16:creationId xmlns:a16="http://schemas.microsoft.com/office/drawing/2014/main" id="{95BC4BA1-7C84-938F-8F4F-EFCA441B77AC}"/>
                  </a:ext>
                </a:extLst>
              </p:cNvPr>
              <p:cNvGrpSpPr/>
              <p:nvPr userDrawn="1"/>
            </p:nvGrpSpPr>
            <p:grpSpPr>
              <a:xfrm>
                <a:off x="10916233" y="5947416"/>
                <a:ext cx="358450" cy="836620"/>
                <a:chOff x="10916233" y="5947416"/>
                <a:chExt cx="358450" cy="836620"/>
              </a:xfrm>
            </p:grpSpPr>
            <p:sp>
              <p:nvSpPr>
                <p:cNvPr id="23" name="Freeform 22">
                  <a:extLst>
                    <a:ext uri="{FF2B5EF4-FFF2-40B4-BE49-F238E27FC236}">
                      <a16:creationId xmlns:a16="http://schemas.microsoft.com/office/drawing/2014/main" id="{10ACC8DF-1CAC-5306-25A6-8A51051CAEB9}"/>
                    </a:ext>
                  </a:extLst>
                </p:cNvPr>
                <p:cNvSpPr/>
                <p:nvPr userDrawn="1"/>
              </p:nvSpPr>
              <p:spPr>
                <a:xfrm>
                  <a:off x="10916233" y="5947416"/>
                  <a:ext cx="358450" cy="836620"/>
                </a:xfrm>
                <a:custGeom>
                  <a:avLst/>
                  <a:gdLst>
                    <a:gd name="connsiteX0" fmla="*/ 123950 w 358450"/>
                    <a:gd name="connsiteY0" fmla="*/ 116558 h 836620"/>
                    <a:gd name="connsiteX1" fmla="*/ 123950 w 358450"/>
                    <a:gd name="connsiteY1" fmla="*/ 720062 h 836620"/>
                    <a:gd name="connsiteX2" fmla="*/ 234501 w 358450"/>
                    <a:gd name="connsiteY2" fmla="*/ 720062 h 836620"/>
                    <a:gd name="connsiteX3" fmla="*/ 234501 w 358450"/>
                    <a:gd name="connsiteY3" fmla="*/ 116558 h 836620"/>
                    <a:gd name="connsiteX4" fmla="*/ 91735 w 358450"/>
                    <a:gd name="connsiteY4" fmla="*/ 0 h 836620"/>
                    <a:gd name="connsiteX5" fmla="*/ 266715 w 358450"/>
                    <a:gd name="connsiteY5" fmla="*/ 0 h 836620"/>
                    <a:gd name="connsiteX6" fmla="*/ 358450 w 358450"/>
                    <a:gd name="connsiteY6" fmla="*/ 91735 h 836620"/>
                    <a:gd name="connsiteX7" fmla="*/ 358450 w 358450"/>
                    <a:gd name="connsiteY7" fmla="*/ 744885 h 836620"/>
                    <a:gd name="connsiteX8" fmla="*/ 266715 w 358450"/>
                    <a:gd name="connsiteY8" fmla="*/ 836620 h 836620"/>
                    <a:gd name="connsiteX9" fmla="*/ 91735 w 358450"/>
                    <a:gd name="connsiteY9" fmla="*/ 836620 h 836620"/>
                    <a:gd name="connsiteX10" fmla="*/ 0 w 358450"/>
                    <a:gd name="connsiteY10" fmla="*/ 744885 h 836620"/>
                    <a:gd name="connsiteX11" fmla="*/ 0 w 358450"/>
                    <a:gd name="connsiteY11" fmla="*/ 91735 h 836620"/>
                    <a:gd name="connsiteX12" fmla="*/ 91735 w 358450"/>
                    <a:gd name="connsiteY12" fmla="*/ 0 h 836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58450" h="836620">
                      <a:moveTo>
                        <a:pt x="123950" y="116558"/>
                      </a:moveTo>
                      <a:lnTo>
                        <a:pt x="123950" y="720062"/>
                      </a:lnTo>
                      <a:lnTo>
                        <a:pt x="234501" y="720062"/>
                      </a:lnTo>
                      <a:lnTo>
                        <a:pt x="234501" y="116558"/>
                      </a:lnTo>
                      <a:close/>
                      <a:moveTo>
                        <a:pt x="91735" y="0"/>
                      </a:moveTo>
                      <a:lnTo>
                        <a:pt x="266715" y="0"/>
                      </a:lnTo>
                      <a:cubicBezTo>
                        <a:pt x="317379" y="0"/>
                        <a:pt x="358450" y="41071"/>
                        <a:pt x="358450" y="91735"/>
                      </a:cubicBezTo>
                      <a:lnTo>
                        <a:pt x="358450" y="744885"/>
                      </a:lnTo>
                      <a:cubicBezTo>
                        <a:pt x="358450" y="795549"/>
                        <a:pt x="317379" y="836620"/>
                        <a:pt x="266715" y="836620"/>
                      </a:cubicBezTo>
                      <a:lnTo>
                        <a:pt x="91735" y="836620"/>
                      </a:lnTo>
                      <a:cubicBezTo>
                        <a:pt x="41071" y="836620"/>
                        <a:pt x="0" y="795549"/>
                        <a:pt x="0" y="744885"/>
                      </a:cubicBezTo>
                      <a:lnTo>
                        <a:pt x="0" y="91735"/>
                      </a:lnTo>
                      <a:cubicBezTo>
                        <a:pt x="0" y="41071"/>
                        <a:pt x="41071" y="0"/>
                        <a:pt x="91735"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4" name="Picture 23">
                  <a:extLst>
                    <a:ext uri="{FF2B5EF4-FFF2-40B4-BE49-F238E27FC236}">
                      <a16:creationId xmlns:a16="http://schemas.microsoft.com/office/drawing/2014/main" id="{B5913B12-DC74-B09A-3255-4AA4F65155EA}"/>
                    </a:ext>
                  </a:extLst>
                </p:cNvPr>
                <p:cNvPicPr>
                  <a:picLocks noChangeAspect="1"/>
                </p:cNvPicPr>
                <p:nvPr userDrawn="1"/>
              </p:nvPicPr>
              <p:blipFill>
                <a:blip r:embed="rId2"/>
                <a:stretch>
                  <a:fillRect/>
                </a:stretch>
              </p:blipFill>
              <p:spPr>
                <a:xfrm>
                  <a:off x="11044023" y="5990241"/>
                  <a:ext cx="102870" cy="45720"/>
                </a:xfrm>
                <a:prstGeom prst="rect">
                  <a:avLst/>
                </a:prstGeom>
              </p:spPr>
            </p:pic>
          </p:grpSp>
          <p:sp>
            <p:nvSpPr>
              <p:cNvPr id="20" name="Rectangle 19">
                <a:extLst>
                  <a:ext uri="{FF2B5EF4-FFF2-40B4-BE49-F238E27FC236}">
                    <a16:creationId xmlns:a16="http://schemas.microsoft.com/office/drawing/2014/main" id="{8694FC65-3B5F-71A4-2797-28B6334F2713}"/>
                  </a:ext>
                </a:extLst>
              </p:cNvPr>
              <p:cNvSpPr/>
              <p:nvPr userDrawn="1"/>
            </p:nvSpPr>
            <p:spPr>
              <a:xfrm rot="5400000">
                <a:off x="11154880" y="6569922"/>
                <a:ext cx="114988" cy="124617"/>
              </a:xfrm>
              <a:prstGeom prst="rect">
                <a:avLst/>
              </a:prstGeom>
              <a:gradFill>
                <a:gsLst>
                  <a:gs pos="0">
                    <a:schemeClr val="accent2">
                      <a:lumMod val="75000"/>
                      <a:alpha val="50000"/>
                    </a:schemeClr>
                  </a:gs>
                  <a:gs pos="99000">
                    <a:schemeClr val="accent2">
                      <a:alpha val="0"/>
                    </a:schemeClr>
                  </a:gs>
                </a:gsLst>
                <a:lin ang="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41D8C010-43F3-131B-E903-27C9191ED5A5}"/>
                  </a:ext>
                </a:extLst>
              </p:cNvPr>
              <p:cNvSpPr/>
              <p:nvPr userDrawn="1"/>
            </p:nvSpPr>
            <p:spPr>
              <a:xfrm>
                <a:off x="11040848" y="6302454"/>
                <a:ext cx="690725" cy="27432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D1273E4D-256F-4FEB-6B7A-36BAD944DDB0}"/>
                  </a:ext>
                </a:extLst>
              </p:cNvPr>
              <p:cNvSpPr/>
              <p:nvPr userDrawn="1"/>
            </p:nvSpPr>
            <p:spPr>
              <a:xfrm>
                <a:off x="11039966" y="6302454"/>
                <a:ext cx="88921" cy="274320"/>
              </a:xfrm>
              <a:prstGeom prst="rect">
                <a:avLst/>
              </a:prstGeom>
              <a:gradFill>
                <a:gsLst>
                  <a:gs pos="0">
                    <a:schemeClr val="accent1">
                      <a:lumMod val="75000"/>
                      <a:alpha val="50000"/>
                    </a:schemeClr>
                  </a:gs>
                  <a:gs pos="99000">
                    <a:schemeClr val="accent1">
                      <a:alpha val="0"/>
                    </a:schemeClr>
                  </a:gs>
                </a:gsLst>
                <a:lin ang="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0" name="Title 6">
            <a:extLst>
              <a:ext uri="{FF2B5EF4-FFF2-40B4-BE49-F238E27FC236}">
                <a16:creationId xmlns:a16="http://schemas.microsoft.com/office/drawing/2014/main" id="{0E3F3A74-1D62-1163-4C77-928A4B132682}"/>
              </a:ext>
            </a:extLst>
          </p:cNvPr>
          <p:cNvSpPr>
            <a:spLocks noGrp="1"/>
          </p:cNvSpPr>
          <p:nvPr>
            <p:ph type="title" hasCustomPrompt="1"/>
          </p:nvPr>
        </p:nvSpPr>
        <p:spPr>
          <a:xfrm>
            <a:off x="457200" y="545132"/>
            <a:ext cx="9551773" cy="278840"/>
          </a:xfrm>
        </p:spPr>
        <p:txBody>
          <a:bodyPr/>
          <a:lstStyle>
            <a:lvl1pPr>
              <a:lnSpc>
                <a:spcPct val="100000"/>
              </a:lnSpc>
              <a:defRPr sz="2400" b="1" i="0">
                <a:solidFill>
                  <a:schemeClr val="accent1"/>
                </a:solidFill>
                <a:latin typeface="+mn-lt"/>
              </a:defRPr>
            </a:lvl1pPr>
          </a:lstStyle>
          <a:p>
            <a:r>
              <a:rPr lang="en-US"/>
              <a:t>Click to edit master title style</a:t>
            </a:r>
          </a:p>
        </p:txBody>
      </p:sp>
      <p:sp>
        <p:nvSpPr>
          <p:cNvPr id="11" name="Text Placeholder 8">
            <a:extLst>
              <a:ext uri="{FF2B5EF4-FFF2-40B4-BE49-F238E27FC236}">
                <a16:creationId xmlns:a16="http://schemas.microsoft.com/office/drawing/2014/main" id="{2D9B7E19-AB16-C113-241F-E9FF78578E30}"/>
              </a:ext>
            </a:extLst>
          </p:cNvPr>
          <p:cNvSpPr>
            <a:spLocks noGrp="1"/>
          </p:cNvSpPr>
          <p:nvPr>
            <p:ph type="body" sz="quarter" idx="16" hasCustomPrompt="1"/>
          </p:nvPr>
        </p:nvSpPr>
        <p:spPr>
          <a:xfrm>
            <a:off x="457200" y="953393"/>
            <a:ext cx="9551772" cy="198370"/>
          </a:xfrm>
        </p:spPr>
        <p:txBody>
          <a:bodyPr/>
          <a:lstStyle>
            <a:lvl1pPr marL="0" indent="0">
              <a:lnSpc>
                <a:spcPct val="100000"/>
              </a:lnSpc>
              <a:buNone/>
              <a:defRPr sz="1500" b="1">
                <a:solidFill>
                  <a:srgbClr val="000000"/>
                </a:solidFill>
                <a:latin typeface="+mn-lt"/>
              </a:defRPr>
            </a:lvl1pPr>
          </a:lstStyle>
          <a:p>
            <a:pPr lvl="0"/>
            <a:r>
              <a:rPr lang="en-US"/>
              <a:t>Click to edit text</a:t>
            </a:r>
          </a:p>
        </p:txBody>
      </p:sp>
      <p:cxnSp>
        <p:nvCxnSpPr>
          <p:cNvPr id="12" name="Straight Connector 11">
            <a:extLst>
              <a:ext uri="{FF2B5EF4-FFF2-40B4-BE49-F238E27FC236}">
                <a16:creationId xmlns:a16="http://schemas.microsoft.com/office/drawing/2014/main" id="{E052CE42-4056-FB97-F24F-89C164776661}"/>
              </a:ext>
            </a:extLst>
          </p:cNvPr>
          <p:cNvCxnSpPr/>
          <p:nvPr userDrawn="1"/>
        </p:nvCxnSpPr>
        <p:spPr>
          <a:xfrm>
            <a:off x="457200" y="457201"/>
            <a:ext cx="1371600"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3" name="Footer Placeholder 4">
            <a:extLst>
              <a:ext uri="{FF2B5EF4-FFF2-40B4-BE49-F238E27FC236}">
                <a16:creationId xmlns:a16="http://schemas.microsoft.com/office/drawing/2014/main" id="{0CD7C40C-85F5-C968-E70A-64246B9EBCC1}"/>
              </a:ext>
            </a:extLst>
          </p:cNvPr>
          <p:cNvSpPr>
            <a:spLocks noGrp="1"/>
          </p:cNvSpPr>
          <p:nvPr>
            <p:ph type="ftr" sz="quarter" idx="11"/>
          </p:nvPr>
        </p:nvSpPr>
        <p:spPr>
          <a:xfrm>
            <a:off x="457200" y="5561283"/>
            <a:ext cx="10153650" cy="653578"/>
          </a:xfrm>
          <a:prstGeom prst="rect">
            <a:avLst/>
          </a:prstGeom>
        </p:spPr>
        <p:txBody>
          <a:bodyPr lIns="0" anchor="b">
            <a:noAutofit/>
          </a:bodyPr>
          <a:lstStyle>
            <a:lvl1pPr marL="137160" indent="-137160" algn="l" defTabSz="914400" rtl="0" eaLnBrk="1" latinLnBrk="0" hangingPunct="1">
              <a:buFont typeface="+mj-lt"/>
              <a:buAutoNum type="arabicParenR"/>
              <a:defRPr lang="en-US" sz="700" kern="1200" smtClean="0">
                <a:solidFill>
                  <a:schemeClr val="tx1"/>
                </a:solidFill>
                <a:latin typeface="+mj-lt"/>
                <a:ea typeface="+mn-ea"/>
                <a:cs typeface="+mn-cs"/>
              </a:defRPr>
            </a:lvl1pPr>
          </a:lstStyle>
          <a:p>
            <a:r>
              <a:rPr lang="en-US"/>
              <a:t>Sample Footer Text</a:t>
            </a:r>
          </a:p>
        </p:txBody>
      </p:sp>
      <p:cxnSp>
        <p:nvCxnSpPr>
          <p:cNvPr id="7" name="Straight Connector 6">
            <a:extLst>
              <a:ext uri="{FF2B5EF4-FFF2-40B4-BE49-F238E27FC236}">
                <a16:creationId xmlns:a16="http://schemas.microsoft.com/office/drawing/2014/main" id="{DB085AFE-3C1B-B243-7145-1BAC303F5A5E}"/>
              </a:ext>
            </a:extLst>
          </p:cNvPr>
          <p:cNvCxnSpPr>
            <a:cxnSpLocks/>
          </p:cNvCxnSpPr>
          <p:nvPr userDrawn="1"/>
        </p:nvCxnSpPr>
        <p:spPr>
          <a:xfrm>
            <a:off x="811183" y="6360926"/>
            <a:ext cx="0" cy="137160"/>
          </a:xfrm>
          <a:prstGeom prst="line">
            <a:avLst/>
          </a:prstGeom>
          <a:ln w="4445"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8" name="Slide Number Placeholder 3">
            <a:extLst>
              <a:ext uri="{FF2B5EF4-FFF2-40B4-BE49-F238E27FC236}">
                <a16:creationId xmlns:a16="http://schemas.microsoft.com/office/drawing/2014/main" id="{74223A22-C25A-5BF7-381E-533FABE5F622}"/>
              </a:ext>
            </a:extLst>
          </p:cNvPr>
          <p:cNvSpPr txBox="1">
            <a:spLocks/>
          </p:cNvSpPr>
          <p:nvPr userDrawn="1"/>
        </p:nvSpPr>
        <p:spPr>
          <a:xfrm>
            <a:off x="456890" y="6360926"/>
            <a:ext cx="365760" cy="137160"/>
          </a:xfrm>
          <a:prstGeom prst="rect">
            <a:avLst/>
          </a:prstGeom>
        </p:spPr>
        <p:txBody>
          <a:bodyPr lIns="0" tIns="0" rIns="91440" bIns="0" anchor="ctr">
            <a:noAutofit/>
          </a:bodyPr>
          <a:lstStyle>
            <a:defPPr>
              <a:defRPr lang="en-US"/>
            </a:defPPr>
            <a:lvl1pPr marL="0" algn="r" defTabSz="914400" rtl="0" eaLnBrk="1" latinLnBrk="0" hangingPunct="1">
              <a:defRPr sz="1000" kern="1200">
                <a:solidFill>
                  <a:schemeClr val="bg2">
                    <a:lumMod val="75000"/>
                    <a:alpha val="8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DBA1B0FB-D917-4C8C-928F-313BD683BF39}" type="slidenum">
              <a:rPr lang="en-US" sz="800" b="0" smtClean="0">
                <a:solidFill>
                  <a:schemeClr val="bg1"/>
                </a:solidFill>
                <a:latin typeface="+mn-lt"/>
              </a:rPr>
              <a:pPr algn="l"/>
              <a:t>‹#›</a:t>
            </a:fld>
            <a:endParaRPr lang="en-US" sz="800" b="0">
              <a:solidFill>
                <a:schemeClr val="bg1"/>
              </a:solidFill>
              <a:latin typeface="+mn-lt"/>
            </a:endParaRPr>
          </a:p>
        </p:txBody>
      </p:sp>
      <p:pic>
        <p:nvPicPr>
          <p:cNvPr id="9" name="Picture 8">
            <a:extLst>
              <a:ext uri="{FF2B5EF4-FFF2-40B4-BE49-F238E27FC236}">
                <a16:creationId xmlns:a16="http://schemas.microsoft.com/office/drawing/2014/main" id="{C95D58E4-CF64-CE7F-C115-06C4873D7A98}"/>
              </a:ext>
            </a:extLst>
          </p:cNvPr>
          <p:cNvPicPr>
            <a:picLocks noChangeAspect="1"/>
          </p:cNvPicPr>
          <p:nvPr userDrawn="1"/>
        </p:nvPicPr>
        <p:blipFill>
          <a:blip r:embed="rId3"/>
          <a:stretch>
            <a:fillRect/>
          </a:stretch>
        </p:blipFill>
        <p:spPr>
          <a:xfrm>
            <a:off x="10893136" y="309762"/>
            <a:ext cx="950714" cy="604638"/>
          </a:xfrm>
          <a:prstGeom prst="rect">
            <a:avLst/>
          </a:prstGeom>
        </p:spPr>
      </p:pic>
      <p:sp>
        <p:nvSpPr>
          <p:cNvPr id="14" name="Date Placeholder 3">
            <a:extLst>
              <a:ext uri="{FF2B5EF4-FFF2-40B4-BE49-F238E27FC236}">
                <a16:creationId xmlns:a16="http://schemas.microsoft.com/office/drawing/2014/main" id="{5017C949-7C24-2083-6337-DE25B4F4ED8C}"/>
              </a:ext>
            </a:extLst>
          </p:cNvPr>
          <p:cNvSpPr>
            <a:spLocks noGrp="1"/>
          </p:cNvSpPr>
          <p:nvPr>
            <p:ph type="dt" sz="half" idx="10"/>
          </p:nvPr>
        </p:nvSpPr>
        <p:spPr>
          <a:xfrm>
            <a:off x="1001595" y="6360926"/>
            <a:ext cx="1645920" cy="137160"/>
          </a:xfrm>
          <a:prstGeom prst="rect">
            <a:avLst/>
          </a:prstGeom>
        </p:spPr>
        <p:txBody>
          <a:bodyPr lIns="0" tIns="0" rIns="0" bIns="0" anchor="ctr" anchorCtr="0">
            <a:noAutofit/>
          </a:bodyPr>
          <a:lstStyle>
            <a:lvl1pPr>
              <a:defRPr sz="800" spc="30" baseline="0">
                <a:solidFill>
                  <a:schemeClr val="bg1"/>
                </a:solidFill>
                <a:latin typeface="+mj-lt"/>
              </a:defRPr>
            </a:lvl1pPr>
          </a:lstStyle>
          <a:p>
            <a:r>
              <a:rPr lang="en-US"/>
              <a:t>Wednesday, June 21, 2023</a:t>
            </a:r>
          </a:p>
        </p:txBody>
      </p:sp>
    </p:spTree>
    <p:extLst>
      <p:ext uri="{BB962C8B-B14F-4D97-AF65-F5344CB8AC3E}">
        <p14:creationId xmlns:p14="http://schemas.microsoft.com/office/powerpoint/2010/main" val="271807206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22_zero-Open Blank">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314345E8-AA07-414F-9C85-2DBBEB70D3E0}"/>
              </a:ext>
            </a:extLst>
          </p:cNvPr>
          <p:cNvCxnSpPr/>
          <p:nvPr userDrawn="1"/>
        </p:nvCxnSpPr>
        <p:spPr>
          <a:xfrm>
            <a:off x="457199" y="457202"/>
            <a:ext cx="1371600"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
        <p:nvSpPr>
          <p:cNvPr id="7" name="Title 6">
            <a:extLst>
              <a:ext uri="{FF2B5EF4-FFF2-40B4-BE49-F238E27FC236}">
                <a16:creationId xmlns:a16="http://schemas.microsoft.com/office/drawing/2014/main" id="{6C4F0329-B4D6-5F12-C022-96A847947773}"/>
              </a:ext>
            </a:extLst>
          </p:cNvPr>
          <p:cNvSpPr>
            <a:spLocks noGrp="1"/>
          </p:cNvSpPr>
          <p:nvPr>
            <p:ph type="title" hasCustomPrompt="1"/>
          </p:nvPr>
        </p:nvSpPr>
        <p:spPr>
          <a:xfrm>
            <a:off x="457201" y="545132"/>
            <a:ext cx="2379746" cy="1471046"/>
          </a:xfrm>
        </p:spPr>
        <p:txBody>
          <a:bodyPr/>
          <a:lstStyle>
            <a:lvl1pPr>
              <a:lnSpc>
                <a:spcPct val="100000"/>
              </a:lnSpc>
              <a:defRPr sz="2400" b="1" i="0">
                <a:solidFill>
                  <a:schemeClr val="accent1"/>
                </a:solidFill>
                <a:latin typeface="+mn-lt"/>
              </a:defRPr>
            </a:lvl1pPr>
          </a:lstStyle>
          <a:p>
            <a:r>
              <a:rPr lang="en-US"/>
              <a:t>Click to edit master title style</a:t>
            </a:r>
          </a:p>
        </p:txBody>
      </p:sp>
      <p:sp>
        <p:nvSpPr>
          <p:cNvPr id="8" name="Text Placeholder 8">
            <a:extLst>
              <a:ext uri="{FF2B5EF4-FFF2-40B4-BE49-F238E27FC236}">
                <a16:creationId xmlns:a16="http://schemas.microsoft.com/office/drawing/2014/main" id="{C21AAA17-0EAB-D316-B788-1C021013C9A0}"/>
              </a:ext>
            </a:extLst>
          </p:cNvPr>
          <p:cNvSpPr>
            <a:spLocks noGrp="1"/>
          </p:cNvSpPr>
          <p:nvPr>
            <p:ph type="body" sz="quarter" idx="16" hasCustomPrompt="1"/>
          </p:nvPr>
        </p:nvSpPr>
        <p:spPr>
          <a:xfrm>
            <a:off x="457200" y="2029973"/>
            <a:ext cx="2379746" cy="2432351"/>
          </a:xfrm>
        </p:spPr>
        <p:txBody>
          <a:bodyPr/>
          <a:lstStyle>
            <a:lvl1pPr marL="0" indent="0">
              <a:lnSpc>
                <a:spcPct val="100000"/>
              </a:lnSpc>
              <a:buNone/>
              <a:defRPr sz="1500" b="1">
                <a:solidFill>
                  <a:srgbClr val="000000"/>
                </a:solidFill>
                <a:latin typeface="+mn-lt"/>
              </a:defRPr>
            </a:lvl1pPr>
          </a:lstStyle>
          <a:p>
            <a:pPr lvl="0"/>
            <a:r>
              <a:rPr lang="en-US"/>
              <a:t>Click to edit text</a:t>
            </a:r>
          </a:p>
        </p:txBody>
      </p:sp>
      <p:grpSp>
        <p:nvGrpSpPr>
          <p:cNvPr id="19" name="Group 18">
            <a:extLst>
              <a:ext uri="{FF2B5EF4-FFF2-40B4-BE49-F238E27FC236}">
                <a16:creationId xmlns:a16="http://schemas.microsoft.com/office/drawing/2014/main" id="{B4F6A020-BB7C-EC22-C0D2-0F77CA1536FB}"/>
              </a:ext>
            </a:extLst>
          </p:cNvPr>
          <p:cNvGrpSpPr/>
          <p:nvPr userDrawn="1"/>
        </p:nvGrpSpPr>
        <p:grpSpPr>
          <a:xfrm>
            <a:off x="1" y="5944576"/>
            <a:ext cx="12191999" cy="836620"/>
            <a:chOff x="1" y="5947416"/>
            <a:chExt cx="12191999" cy="836620"/>
          </a:xfrm>
        </p:grpSpPr>
        <p:sp>
          <p:nvSpPr>
            <p:cNvPr id="20" name="Rectangle 19">
              <a:extLst>
                <a:ext uri="{FF2B5EF4-FFF2-40B4-BE49-F238E27FC236}">
                  <a16:creationId xmlns:a16="http://schemas.microsoft.com/office/drawing/2014/main" id="{3D664BC1-3790-FD2F-81BB-63B1ADB54EDD}"/>
                </a:ext>
              </a:extLst>
            </p:cNvPr>
            <p:cNvSpPr/>
            <p:nvPr userDrawn="1"/>
          </p:nvSpPr>
          <p:spPr>
            <a:xfrm>
              <a:off x="1" y="6302454"/>
              <a:ext cx="11388220" cy="27432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 name="Group 20">
              <a:extLst>
                <a:ext uri="{FF2B5EF4-FFF2-40B4-BE49-F238E27FC236}">
                  <a16:creationId xmlns:a16="http://schemas.microsoft.com/office/drawing/2014/main" id="{7DB917F0-EE66-9166-6E1B-C2891284A091}"/>
                </a:ext>
              </a:extLst>
            </p:cNvPr>
            <p:cNvGrpSpPr/>
            <p:nvPr userDrawn="1"/>
          </p:nvGrpSpPr>
          <p:grpSpPr>
            <a:xfrm>
              <a:off x="11376660" y="5947416"/>
              <a:ext cx="815340" cy="836620"/>
              <a:chOff x="10916233" y="5947416"/>
              <a:chExt cx="815340" cy="836620"/>
            </a:xfrm>
          </p:grpSpPr>
          <p:grpSp>
            <p:nvGrpSpPr>
              <p:cNvPr id="22" name="Group 21">
                <a:extLst>
                  <a:ext uri="{FF2B5EF4-FFF2-40B4-BE49-F238E27FC236}">
                    <a16:creationId xmlns:a16="http://schemas.microsoft.com/office/drawing/2014/main" id="{7FAEB03E-580D-4394-FC36-4AB3F9E22B25}"/>
                  </a:ext>
                </a:extLst>
              </p:cNvPr>
              <p:cNvGrpSpPr/>
              <p:nvPr userDrawn="1"/>
            </p:nvGrpSpPr>
            <p:grpSpPr>
              <a:xfrm>
                <a:off x="10916233" y="5947416"/>
                <a:ext cx="358450" cy="836620"/>
                <a:chOff x="10916233" y="5947416"/>
                <a:chExt cx="358450" cy="836620"/>
              </a:xfrm>
            </p:grpSpPr>
            <p:sp>
              <p:nvSpPr>
                <p:cNvPr id="26" name="Freeform 25">
                  <a:extLst>
                    <a:ext uri="{FF2B5EF4-FFF2-40B4-BE49-F238E27FC236}">
                      <a16:creationId xmlns:a16="http://schemas.microsoft.com/office/drawing/2014/main" id="{E2D7DCAB-89B4-52D6-882D-F645BA4E9782}"/>
                    </a:ext>
                  </a:extLst>
                </p:cNvPr>
                <p:cNvSpPr/>
                <p:nvPr userDrawn="1"/>
              </p:nvSpPr>
              <p:spPr>
                <a:xfrm>
                  <a:off x="10916233" y="5947416"/>
                  <a:ext cx="358450" cy="836620"/>
                </a:xfrm>
                <a:custGeom>
                  <a:avLst/>
                  <a:gdLst>
                    <a:gd name="connsiteX0" fmla="*/ 123950 w 358450"/>
                    <a:gd name="connsiteY0" fmla="*/ 116558 h 836620"/>
                    <a:gd name="connsiteX1" fmla="*/ 123950 w 358450"/>
                    <a:gd name="connsiteY1" fmla="*/ 720062 h 836620"/>
                    <a:gd name="connsiteX2" fmla="*/ 234501 w 358450"/>
                    <a:gd name="connsiteY2" fmla="*/ 720062 h 836620"/>
                    <a:gd name="connsiteX3" fmla="*/ 234501 w 358450"/>
                    <a:gd name="connsiteY3" fmla="*/ 116558 h 836620"/>
                    <a:gd name="connsiteX4" fmla="*/ 91735 w 358450"/>
                    <a:gd name="connsiteY4" fmla="*/ 0 h 836620"/>
                    <a:gd name="connsiteX5" fmla="*/ 266715 w 358450"/>
                    <a:gd name="connsiteY5" fmla="*/ 0 h 836620"/>
                    <a:gd name="connsiteX6" fmla="*/ 358450 w 358450"/>
                    <a:gd name="connsiteY6" fmla="*/ 91735 h 836620"/>
                    <a:gd name="connsiteX7" fmla="*/ 358450 w 358450"/>
                    <a:gd name="connsiteY7" fmla="*/ 744885 h 836620"/>
                    <a:gd name="connsiteX8" fmla="*/ 266715 w 358450"/>
                    <a:gd name="connsiteY8" fmla="*/ 836620 h 836620"/>
                    <a:gd name="connsiteX9" fmla="*/ 91735 w 358450"/>
                    <a:gd name="connsiteY9" fmla="*/ 836620 h 836620"/>
                    <a:gd name="connsiteX10" fmla="*/ 0 w 358450"/>
                    <a:gd name="connsiteY10" fmla="*/ 744885 h 836620"/>
                    <a:gd name="connsiteX11" fmla="*/ 0 w 358450"/>
                    <a:gd name="connsiteY11" fmla="*/ 91735 h 836620"/>
                    <a:gd name="connsiteX12" fmla="*/ 91735 w 358450"/>
                    <a:gd name="connsiteY12" fmla="*/ 0 h 836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58450" h="836620">
                      <a:moveTo>
                        <a:pt x="123950" y="116558"/>
                      </a:moveTo>
                      <a:lnTo>
                        <a:pt x="123950" y="720062"/>
                      </a:lnTo>
                      <a:lnTo>
                        <a:pt x="234501" y="720062"/>
                      </a:lnTo>
                      <a:lnTo>
                        <a:pt x="234501" y="116558"/>
                      </a:lnTo>
                      <a:close/>
                      <a:moveTo>
                        <a:pt x="91735" y="0"/>
                      </a:moveTo>
                      <a:lnTo>
                        <a:pt x="266715" y="0"/>
                      </a:lnTo>
                      <a:cubicBezTo>
                        <a:pt x="317379" y="0"/>
                        <a:pt x="358450" y="41071"/>
                        <a:pt x="358450" y="91735"/>
                      </a:cubicBezTo>
                      <a:lnTo>
                        <a:pt x="358450" y="744885"/>
                      </a:lnTo>
                      <a:cubicBezTo>
                        <a:pt x="358450" y="795549"/>
                        <a:pt x="317379" y="836620"/>
                        <a:pt x="266715" y="836620"/>
                      </a:cubicBezTo>
                      <a:lnTo>
                        <a:pt x="91735" y="836620"/>
                      </a:lnTo>
                      <a:cubicBezTo>
                        <a:pt x="41071" y="836620"/>
                        <a:pt x="0" y="795549"/>
                        <a:pt x="0" y="744885"/>
                      </a:cubicBezTo>
                      <a:lnTo>
                        <a:pt x="0" y="91735"/>
                      </a:lnTo>
                      <a:cubicBezTo>
                        <a:pt x="0" y="41071"/>
                        <a:pt x="41071" y="0"/>
                        <a:pt x="91735"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7" name="Picture 26">
                  <a:extLst>
                    <a:ext uri="{FF2B5EF4-FFF2-40B4-BE49-F238E27FC236}">
                      <a16:creationId xmlns:a16="http://schemas.microsoft.com/office/drawing/2014/main" id="{94CC09F9-C3B7-7CFE-B4BE-C2644788EFF7}"/>
                    </a:ext>
                  </a:extLst>
                </p:cNvPr>
                <p:cNvPicPr>
                  <a:picLocks noChangeAspect="1"/>
                </p:cNvPicPr>
                <p:nvPr userDrawn="1"/>
              </p:nvPicPr>
              <p:blipFill>
                <a:blip r:embed="rId2"/>
                <a:stretch>
                  <a:fillRect/>
                </a:stretch>
              </p:blipFill>
              <p:spPr>
                <a:xfrm>
                  <a:off x="11044023" y="5990241"/>
                  <a:ext cx="102870" cy="45720"/>
                </a:xfrm>
                <a:prstGeom prst="rect">
                  <a:avLst/>
                </a:prstGeom>
              </p:spPr>
            </p:pic>
          </p:grpSp>
          <p:sp>
            <p:nvSpPr>
              <p:cNvPr id="23" name="Rectangle 22">
                <a:extLst>
                  <a:ext uri="{FF2B5EF4-FFF2-40B4-BE49-F238E27FC236}">
                    <a16:creationId xmlns:a16="http://schemas.microsoft.com/office/drawing/2014/main" id="{A1031EB8-1E30-D183-22B4-265AE7E7ACDD}"/>
                  </a:ext>
                </a:extLst>
              </p:cNvPr>
              <p:cNvSpPr/>
              <p:nvPr userDrawn="1"/>
            </p:nvSpPr>
            <p:spPr>
              <a:xfrm rot="5400000">
                <a:off x="11154880" y="6569922"/>
                <a:ext cx="114988" cy="124617"/>
              </a:xfrm>
              <a:prstGeom prst="rect">
                <a:avLst/>
              </a:prstGeom>
              <a:gradFill>
                <a:gsLst>
                  <a:gs pos="0">
                    <a:schemeClr val="accent2">
                      <a:lumMod val="75000"/>
                      <a:alpha val="50000"/>
                    </a:schemeClr>
                  </a:gs>
                  <a:gs pos="99000">
                    <a:schemeClr val="accent2">
                      <a:alpha val="0"/>
                    </a:schemeClr>
                  </a:gs>
                </a:gsLst>
                <a:lin ang="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2DBDCDE1-3CF2-CF2B-D468-1930E4F822EE}"/>
                  </a:ext>
                </a:extLst>
              </p:cNvPr>
              <p:cNvSpPr/>
              <p:nvPr userDrawn="1"/>
            </p:nvSpPr>
            <p:spPr>
              <a:xfrm>
                <a:off x="11040848" y="6302454"/>
                <a:ext cx="690725" cy="27432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26B2C6CD-1F8D-AC79-3648-DA65EDB8D7C6}"/>
                  </a:ext>
                </a:extLst>
              </p:cNvPr>
              <p:cNvSpPr/>
              <p:nvPr userDrawn="1"/>
            </p:nvSpPr>
            <p:spPr>
              <a:xfrm>
                <a:off x="11039966" y="6302454"/>
                <a:ext cx="88921" cy="274320"/>
              </a:xfrm>
              <a:prstGeom prst="rect">
                <a:avLst/>
              </a:prstGeom>
              <a:gradFill>
                <a:gsLst>
                  <a:gs pos="0">
                    <a:schemeClr val="accent1">
                      <a:lumMod val="75000"/>
                      <a:alpha val="50000"/>
                    </a:schemeClr>
                  </a:gs>
                  <a:gs pos="99000">
                    <a:schemeClr val="accent1">
                      <a:alpha val="0"/>
                    </a:schemeClr>
                  </a:gs>
                </a:gsLst>
                <a:lin ang="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 name="Footer Placeholder 4">
            <a:extLst>
              <a:ext uri="{FF2B5EF4-FFF2-40B4-BE49-F238E27FC236}">
                <a16:creationId xmlns:a16="http://schemas.microsoft.com/office/drawing/2014/main" id="{B0629382-CF61-194A-5A90-BEFEFB5247A1}"/>
              </a:ext>
            </a:extLst>
          </p:cNvPr>
          <p:cNvSpPr>
            <a:spLocks noGrp="1"/>
          </p:cNvSpPr>
          <p:nvPr>
            <p:ph type="ftr" sz="quarter" idx="11"/>
          </p:nvPr>
        </p:nvSpPr>
        <p:spPr>
          <a:xfrm>
            <a:off x="457200" y="5561283"/>
            <a:ext cx="10153650" cy="653578"/>
          </a:xfrm>
          <a:prstGeom prst="rect">
            <a:avLst/>
          </a:prstGeom>
        </p:spPr>
        <p:txBody>
          <a:bodyPr lIns="0" anchor="b">
            <a:noAutofit/>
          </a:bodyPr>
          <a:lstStyle>
            <a:lvl1pPr marL="137160" indent="-137160" algn="l" defTabSz="914400" rtl="0" eaLnBrk="1" latinLnBrk="0" hangingPunct="1">
              <a:buFont typeface="+mj-lt"/>
              <a:buAutoNum type="arabicParenR"/>
              <a:defRPr lang="en-US" sz="700" kern="1200" smtClean="0">
                <a:solidFill>
                  <a:schemeClr val="tx1"/>
                </a:solidFill>
                <a:latin typeface="+mj-lt"/>
                <a:ea typeface="+mn-ea"/>
                <a:cs typeface="+mn-cs"/>
              </a:defRPr>
            </a:lvl1pPr>
          </a:lstStyle>
          <a:p>
            <a:r>
              <a:rPr lang="en-US"/>
              <a:t>Sample Footer Text</a:t>
            </a:r>
          </a:p>
        </p:txBody>
      </p:sp>
      <p:cxnSp>
        <p:nvCxnSpPr>
          <p:cNvPr id="11" name="Straight Connector 10">
            <a:extLst>
              <a:ext uri="{FF2B5EF4-FFF2-40B4-BE49-F238E27FC236}">
                <a16:creationId xmlns:a16="http://schemas.microsoft.com/office/drawing/2014/main" id="{02A9DAB4-78B6-4108-4D0D-CB7D263F5228}"/>
              </a:ext>
            </a:extLst>
          </p:cNvPr>
          <p:cNvCxnSpPr>
            <a:cxnSpLocks/>
          </p:cNvCxnSpPr>
          <p:nvPr userDrawn="1"/>
        </p:nvCxnSpPr>
        <p:spPr>
          <a:xfrm>
            <a:off x="811183" y="6360926"/>
            <a:ext cx="0" cy="137160"/>
          </a:xfrm>
          <a:prstGeom prst="line">
            <a:avLst/>
          </a:prstGeom>
          <a:ln w="4445"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Slide Number Placeholder 3">
            <a:extLst>
              <a:ext uri="{FF2B5EF4-FFF2-40B4-BE49-F238E27FC236}">
                <a16:creationId xmlns:a16="http://schemas.microsoft.com/office/drawing/2014/main" id="{78AFEDF3-9B25-1530-1153-1E53DA6EA457}"/>
              </a:ext>
            </a:extLst>
          </p:cNvPr>
          <p:cNvSpPr txBox="1">
            <a:spLocks/>
          </p:cNvSpPr>
          <p:nvPr userDrawn="1"/>
        </p:nvSpPr>
        <p:spPr>
          <a:xfrm>
            <a:off x="456890" y="6360926"/>
            <a:ext cx="365760" cy="137160"/>
          </a:xfrm>
          <a:prstGeom prst="rect">
            <a:avLst/>
          </a:prstGeom>
        </p:spPr>
        <p:txBody>
          <a:bodyPr lIns="0" tIns="0" rIns="91440" bIns="0" anchor="ctr">
            <a:noAutofit/>
          </a:bodyPr>
          <a:lstStyle>
            <a:defPPr>
              <a:defRPr lang="en-US"/>
            </a:defPPr>
            <a:lvl1pPr marL="0" algn="r" defTabSz="914400" rtl="0" eaLnBrk="1" latinLnBrk="0" hangingPunct="1">
              <a:defRPr sz="1000" kern="1200">
                <a:solidFill>
                  <a:schemeClr val="bg2">
                    <a:lumMod val="75000"/>
                    <a:alpha val="8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DBA1B0FB-D917-4C8C-928F-313BD683BF39}" type="slidenum">
              <a:rPr lang="en-US" sz="800" b="0" smtClean="0">
                <a:solidFill>
                  <a:schemeClr val="bg1"/>
                </a:solidFill>
                <a:latin typeface="+mn-lt"/>
              </a:rPr>
              <a:pPr algn="l"/>
              <a:t>‹#›</a:t>
            </a:fld>
            <a:endParaRPr lang="en-US" sz="800" b="0">
              <a:solidFill>
                <a:schemeClr val="bg1"/>
              </a:solidFill>
              <a:latin typeface="+mn-lt"/>
            </a:endParaRPr>
          </a:p>
        </p:txBody>
      </p:sp>
      <p:pic>
        <p:nvPicPr>
          <p:cNvPr id="13" name="Picture 12">
            <a:extLst>
              <a:ext uri="{FF2B5EF4-FFF2-40B4-BE49-F238E27FC236}">
                <a16:creationId xmlns:a16="http://schemas.microsoft.com/office/drawing/2014/main" id="{6A51973B-83D5-B0AC-F716-AE2ABE86266E}"/>
              </a:ext>
            </a:extLst>
          </p:cNvPr>
          <p:cNvPicPr>
            <a:picLocks noChangeAspect="1"/>
          </p:cNvPicPr>
          <p:nvPr userDrawn="1"/>
        </p:nvPicPr>
        <p:blipFill>
          <a:blip r:embed="rId3"/>
          <a:stretch>
            <a:fillRect/>
          </a:stretch>
        </p:blipFill>
        <p:spPr>
          <a:xfrm>
            <a:off x="10893136" y="309762"/>
            <a:ext cx="950714" cy="604638"/>
          </a:xfrm>
          <a:prstGeom prst="rect">
            <a:avLst/>
          </a:prstGeom>
        </p:spPr>
      </p:pic>
      <p:sp>
        <p:nvSpPr>
          <p:cNvPr id="14" name="Date Placeholder 3">
            <a:extLst>
              <a:ext uri="{FF2B5EF4-FFF2-40B4-BE49-F238E27FC236}">
                <a16:creationId xmlns:a16="http://schemas.microsoft.com/office/drawing/2014/main" id="{B8481652-D1D5-764E-CEEF-513AB4F94617}"/>
              </a:ext>
            </a:extLst>
          </p:cNvPr>
          <p:cNvSpPr>
            <a:spLocks noGrp="1"/>
          </p:cNvSpPr>
          <p:nvPr>
            <p:ph type="dt" sz="half" idx="10"/>
          </p:nvPr>
        </p:nvSpPr>
        <p:spPr>
          <a:xfrm>
            <a:off x="1001595" y="6360926"/>
            <a:ext cx="1645920" cy="137160"/>
          </a:xfrm>
          <a:prstGeom prst="rect">
            <a:avLst/>
          </a:prstGeom>
        </p:spPr>
        <p:txBody>
          <a:bodyPr lIns="0" tIns="0" rIns="0" bIns="0" anchor="ctr" anchorCtr="0">
            <a:noAutofit/>
          </a:bodyPr>
          <a:lstStyle>
            <a:lvl1pPr>
              <a:defRPr sz="800" spc="30" baseline="0">
                <a:solidFill>
                  <a:schemeClr val="bg1"/>
                </a:solidFill>
                <a:latin typeface="+mj-lt"/>
              </a:defRPr>
            </a:lvl1pPr>
          </a:lstStyle>
          <a:p>
            <a:r>
              <a:rPr lang="en-US"/>
              <a:t>Wednesday, June 21, 2023</a:t>
            </a:r>
          </a:p>
        </p:txBody>
      </p:sp>
    </p:spTree>
    <p:extLst>
      <p:ext uri="{BB962C8B-B14F-4D97-AF65-F5344CB8AC3E}">
        <p14:creationId xmlns:p14="http://schemas.microsoft.com/office/powerpoint/2010/main" val="164232754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4_Agenda">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77A41992-53E1-D8B3-FC4B-5CFCB564DBAC}"/>
              </a:ext>
            </a:extLst>
          </p:cNvPr>
          <p:cNvSpPr>
            <a:spLocks noGrp="1"/>
          </p:cNvSpPr>
          <p:nvPr>
            <p:ph type="pic" sz="quarter" idx="13"/>
          </p:nvPr>
        </p:nvSpPr>
        <p:spPr>
          <a:xfrm>
            <a:off x="7068185" y="0"/>
            <a:ext cx="5128329" cy="6858000"/>
          </a:xfrm>
          <a:custGeom>
            <a:avLst/>
            <a:gdLst>
              <a:gd name="connsiteX0" fmla="*/ 4432700 w 5128329"/>
              <a:gd name="connsiteY0" fmla="*/ 6577363 h 6858000"/>
              <a:gd name="connsiteX1" fmla="*/ 4543251 w 5128329"/>
              <a:gd name="connsiteY1" fmla="*/ 6577363 h 6858000"/>
              <a:gd name="connsiteX2" fmla="*/ 4543251 w 5128329"/>
              <a:gd name="connsiteY2" fmla="*/ 6664638 h 6858000"/>
              <a:gd name="connsiteX3" fmla="*/ 4432700 w 5128329"/>
              <a:gd name="connsiteY3" fmla="*/ 6664638 h 6858000"/>
              <a:gd name="connsiteX4" fmla="*/ 0 w 5128329"/>
              <a:gd name="connsiteY4" fmla="*/ 6577363 h 6858000"/>
              <a:gd name="connsiteX5" fmla="*/ 4308750 w 5128329"/>
              <a:gd name="connsiteY5" fmla="*/ 6577363 h 6858000"/>
              <a:gd name="connsiteX6" fmla="*/ 4308750 w 5128329"/>
              <a:gd name="connsiteY6" fmla="*/ 6689461 h 6858000"/>
              <a:gd name="connsiteX7" fmla="*/ 4400485 w 5128329"/>
              <a:gd name="connsiteY7" fmla="*/ 6781196 h 6858000"/>
              <a:gd name="connsiteX8" fmla="*/ 4575465 w 5128329"/>
              <a:gd name="connsiteY8" fmla="*/ 6781196 h 6858000"/>
              <a:gd name="connsiteX9" fmla="*/ 4667200 w 5128329"/>
              <a:gd name="connsiteY9" fmla="*/ 6689461 h 6858000"/>
              <a:gd name="connsiteX10" fmla="*/ 4667200 w 5128329"/>
              <a:gd name="connsiteY10" fmla="*/ 6577363 h 6858000"/>
              <a:gd name="connsiteX11" fmla="*/ 5120640 w 5128329"/>
              <a:gd name="connsiteY11" fmla="*/ 6577363 h 6858000"/>
              <a:gd name="connsiteX12" fmla="*/ 5120640 w 5128329"/>
              <a:gd name="connsiteY12" fmla="*/ 6858000 h 6858000"/>
              <a:gd name="connsiteX13" fmla="*/ 0 w 5128329"/>
              <a:gd name="connsiteY13" fmla="*/ 6858000 h 6858000"/>
              <a:gd name="connsiteX14" fmla="*/ 4432700 w 5128329"/>
              <a:gd name="connsiteY14" fmla="*/ 6061134 h 6858000"/>
              <a:gd name="connsiteX15" fmla="*/ 4543251 w 5128329"/>
              <a:gd name="connsiteY15" fmla="*/ 6061134 h 6858000"/>
              <a:gd name="connsiteX16" fmla="*/ 4543251 w 5128329"/>
              <a:gd name="connsiteY16" fmla="*/ 6303043 h 6858000"/>
              <a:gd name="connsiteX17" fmla="*/ 4432700 w 5128329"/>
              <a:gd name="connsiteY17" fmla="*/ 6303043 h 6858000"/>
              <a:gd name="connsiteX18" fmla="*/ 0 w 5128329"/>
              <a:gd name="connsiteY18" fmla="*/ 0 h 6858000"/>
              <a:gd name="connsiteX19" fmla="*/ 5128329 w 5128329"/>
              <a:gd name="connsiteY19" fmla="*/ 0 h 6858000"/>
              <a:gd name="connsiteX20" fmla="*/ 5120640 w 5128329"/>
              <a:gd name="connsiteY20" fmla="*/ 6303043 h 6858000"/>
              <a:gd name="connsiteX21" fmla="*/ 4667200 w 5128329"/>
              <a:gd name="connsiteY21" fmla="*/ 6303043 h 6858000"/>
              <a:gd name="connsiteX22" fmla="*/ 4667200 w 5128329"/>
              <a:gd name="connsiteY22" fmla="*/ 6036311 h 6858000"/>
              <a:gd name="connsiteX23" fmla="*/ 4575465 w 5128329"/>
              <a:gd name="connsiteY23" fmla="*/ 5944576 h 6858000"/>
              <a:gd name="connsiteX24" fmla="*/ 4400485 w 5128329"/>
              <a:gd name="connsiteY24" fmla="*/ 5944576 h 6858000"/>
              <a:gd name="connsiteX25" fmla="*/ 4308750 w 5128329"/>
              <a:gd name="connsiteY25" fmla="*/ 6036311 h 6858000"/>
              <a:gd name="connsiteX26" fmla="*/ 4308750 w 5128329"/>
              <a:gd name="connsiteY26" fmla="*/ 6303043 h 6858000"/>
              <a:gd name="connsiteX27" fmla="*/ 0 w 5128329"/>
              <a:gd name="connsiteY27" fmla="*/ 630304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128329" h="6858000">
                <a:moveTo>
                  <a:pt x="4432700" y="6577363"/>
                </a:moveTo>
                <a:lnTo>
                  <a:pt x="4543251" y="6577363"/>
                </a:lnTo>
                <a:lnTo>
                  <a:pt x="4543251" y="6664638"/>
                </a:lnTo>
                <a:lnTo>
                  <a:pt x="4432700" y="6664638"/>
                </a:lnTo>
                <a:close/>
                <a:moveTo>
                  <a:pt x="0" y="6577363"/>
                </a:moveTo>
                <a:lnTo>
                  <a:pt x="4308750" y="6577363"/>
                </a:lnTo>
                <a:lnTo>
                  <a:pt x="4308750" y="6689461"/>
                </a:lnTo>
                <a:cubicBezTo>
                  <a:pt x="4308750" y="6740125"/>
                  <a:pt x="4349821" y="6781196"/>
                  <a:pt x="4400485" y="6781196"/>
                </a:cubicBezTo>
                <a:lnTo>
                  <a:pt x="4575465" y="6781196"/>
                </a:lnTo>
                <a:cubicBezTo>
                  <a:pt x="4626129" y="6781196"/>
                  <a:pt x="4667200" y="6740125"/>
                  <a:pt x="4667200" y="6689461"/>
                </a:cubicBezTo>
                <a:lnTo>
                  <a:pt x="4667200" y="6577363"/>
                </a:lnTo>
                <a:lnTo>
                  <a:pt x="5120640" y="6577363"/>
                </a:lnTo>
                <a:lnTo>
                  <a:pt x="5120640" y="6858000"/>
                </a:lnTo>
                <a:lnTo>
                  <a:pt x="0" y="6858000"/>
                </a:lnTo>
                <a:close/>
                <a:moveTo>
                  <a:pt x="4432700" y="6061134"/>
                </a:moveTo>
                <a:lnTo>
                  <a:pt x="4543251" y="6061134"/>
                </a:lnTo>
                <a:lnTo>
                  <a:pt x="4543251" y="6303043"/>
                </a:lnTo>
                <a:lnTo>
                  <a:pt x="4432700" y="6303043"/>
                </a:lnTo>
                <a:close/>
                <a:moveTo>
                  <a:pt x="0" y="0"/>
                </a:moveTo>
                <a:lnTo>
                  <a:pt x="5128329" y="0"/>
                </a:lnTo>
                <a:lnTo>
                  <a:pt x="5120640" y="6303043"/>
                </a:lnTo>
                <a:lnTo>
                  <a:pt x="4667200" y="6303043"/>
                </a:lnTo>
                <a:lnTo>
                  <a:pt x="4667200" y="6036311"/>
                </a:lnTo>
                <a:cubicBezTo>
                  <a:pt x="4667200" y="5985647"/>
                  <a:pt x="4626129" y="5944576"/>
                  <a:pt x="4575465" y="5944576"/>
                </a:cubicBezTo>
                <a:lnTo>
                  <a:pt x="4400485" y="5944576"/>
                </a:lnTo>
                <a:cubicBezTo>
                  <a:pt x="4349821" y="5944576"/>
                  <a:pt x="4308750" y="5985647"/>
                  <a:pt x="4308750" y="6036311"/>
                </a:cubicBezTo>
                <a:lnTo>
                  <a:pt x="4308750" y="6303043"/>
                </a:lnTo>
                <a:lnTo>
                  <a:pt x="0" y="6303043"/>
                </a:lnTo>
                <a:close/>
              </a:path>
            </a:pathLst>
          </a:custGeom>
          <a:solidFill>
            <a:schemeClr val="bg1">
              <a:lumMod val="85000"/>
            </a:schemeClr>
          </a:solidFill>
        </p:spPr>
        <p:txBody>
          <a:bodyPr wrap="square" lIns="548640" tIns="548640">
            <a:noAutofit/>
          </a:bodyPr>
          <a:lstStyle>
            <a:lvl1pPr marL="0" indent="0">
              <a:buNone/>
              <a:defRPr sz="1000">
                <a:solidFill>
                  <a:schemeClr val="bg1"/>
                </a:solidFill>
              </a:defRPr>
            </a:lvl1pPr>
          </a:lstStyle>
          <a:p>
            <a:r>
              <a:rPr lang="en-US"/>
              <a:t>Click icon to add picture</a:t>
            </a:r>
          </a:p>
        </p:txBody>
      </p:sp>
      <p:sp>
        <p:nvSpPr>
          <p:cNvPr id="9" name="Title 6">
            <a:extLst>
              <a:ext uri="{FF2B5EF4-FFF2-40B4-BE49-F238E27FC236}">
                <a16:creationId xmlns:a16="http://schemas.microsoft.com/office/drawing/2014/main" id="{BB1B6A57-8DBE-6AC3-EEAD-ECEBA96676A6}"/>
              </a:ext>
            </a:extLst>
          </p:cNvPr>
          <p:cNvSpPr>
            <a:spLocks noGrp="1"/>
          </p:cNvSpPr>
          <p:nvPr>
            <p:ph type="title" hasCustomPrompt="1"/>
          </p:nvPr>
        </p:nvSpPr>
        <p:spPr>
          <a:xfrm>
            <a:off x="457201" y="545132"/>
            <a:ext cx="6172200" cy="278840"/>
          </a:xfrm>
        </p:spPr>
        <p:txBody>
          <a:bodyPr/>
          <a:lstStyle>
            <a:lvl1pPr>
              <a:lnSpc>
                <a:spcPct val="100000"/>
              </a:lnSpc>
              <a:defRPr sz="2400" b="1" i="0">
                <a:solidFill>
                  <a:schemeClr val="accent1"/>
                </a:solidFill>
                <a:latin typeface="+mn-lt"/>
              </a:defRPr>
            </a:lvl1pPr>
          </a:lstStyle>
          <a:p>
            <a:r>
              <a:rPr lang="en-US"/>
              <a:t>Click to edit master title style</a:t>
            </a:r>
          </a:p>
        </p:txBody>
      </p:sp>
      <p:sp>
        <p:nvSpPr>
          <p:cNvPr id="10" name="Text Placeholder 8">
            <a:extLst>
              <a:ext uri="{FF2B5EF4-FFF2-40B4-BE49-F238E27FC236}">
                <a16:creationId xmlns:a16="http://schemas.microsoft.com/office/drawing/2014/main" id="{644EAF08-F577-D77F-298A-B7AF84596D8F}"/>
              </a:ext>
            </a:extLst>
          </p:cNvPr>
          <p:cNvSpPr>
            <a:spLocks noGrp="1"/>
          </p:cNvSpPr>
          <p:nvPr>
            <p:ph type="body" sz="quarter" idx="16" hasCustomPrompt="1"/>
          </p:nvPr>
        </p:nvSpPr>
        <p:spPr>
          <a:xfrm>
            <a:off x="457200" y="953393"/>
            <a:ext cx="6172199" cy="198370"/>
          </a:xfrm>
        </p:spPr>
        <p:txBody>
          <a:bodyPr/>
          <a:lstStyle>
            <a:lvl1pPr marL="0" indent="0">
              <a:lnSpc>
                <a:spcPct val="100000"/>
              </a:lnSpc>
              <a:buNone/>
              <a:defRPr sz="1500" b="1">
                <a:solidFill>
                  <a:srgbClr val="000000"/>
                </a:solidFill>
                <a:latin typeface="+mn-lt"/>
              </a:defRPr>
            </a:lvl1pPr>
          </a:lstStyle>
          <a:p>
            <a:pPr lvl="0"/>
            <a:r>
              <a:rPr lang="en-US"/>
              <a:t>Click to edit text</a:t>
            </a:r>
          </a:p>
        </p:txBody>
      </p:sp>
      <p:grpSp>
        <p:nvGrpSpPr>
          <p:cNvPr id="51" name="Group 50">
            <a:extLst>
              <a:ext uri="{FF2B5EF4-FFF2-40B4-BE49-F238E27FC236}">
                <a16:creationId xmlns:a16="http://schemas.microsoft.com/office/drawing/2014/main" id="{B00DEE16-9A14-A990-2EA2-300CA4565E1D}"/>
              </a:ext>
            </a:extLst>
          </p:cNvPr>
          <p:cNvGrpSpPr/>
          <p:nvPr userDrawn="1"/>
        </p:nvGrpSpPr>
        <p:grpSpPr>
          <a:xfrm>
            <a:off x="1" y="5944576"/>
            <a:ext cx="12191999" cy="836620"/>
            <a:chOff x="1" y="5947416"/>
            <a:chExt cx="12191999" cy="836620"/>
          </a:xfrm>
        </p:grpSpPr>
        <p:sp>
          <p:nvSpPr>
            <p:cNvPr id="43" name="Rectangle 42">
              <a:extLst>
                <a:ext uri="{FF2B5EF4-FFF2-40B4-BE49-F238E27FC236}">
                  <a16:creationId xmlns:a16="http://schemas.microsoft.com/office/drawing/2014/main" id="{D27CDEB2-1A02-3807-6D3D-B1CE30CF70E2}"/>
                </a:ext>
              </a:extLst>
            </p:cNvPr>
            <p:cNvSpPr/>
            <p:nvPr userDrawn="1"/>
          </p:nvSpPr>
          <p:spPr>
            <a:xfrm>
              <a:off x="1" y="6302454"/>
              <a:ext cx="11388220" cy="27432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0" name="Group 49">
              <a:extLst>
                <a:ext uri="{FF2B5EF4-FFF2-40B4-BE49-F238E27FC236}">
                  <a16:creationId xmlns:a16="http://schemas.microsoft.com/office/drawing/2014/main" id="{6A419046-9688-7840-4AF5-535DED05C3D2}"/>
                </a:ext>
              </a:extLst>
            </p:cNvPr>
            <p:cNvGrpSpPr/>
            <p:nvPr userDrawn="1"/>
          </p:nvGrpSpPr>
          <p:grpSpPr>
            <a:xfrm>
              <a:off x="11376660" y="5947416"/>
              <a:ext cx="815340" cy="836620"/>
              <a:chOff x="10916233" y="5947416"/>
              <a:chExt cx="815340" cy="836620"/>
            </a:xfrm>
          </p:grpSpPr>
          <p:grpSp>
            <p:nvGrpSpPr>
              <p:cNvPr id="47" name="Group 46">
                <a:extLst>
                  <a:ext uri="{FF2B5EF4-FFF2-40B4-BE49-F238E27FC236}">
                    <a16:creationId xmlns:a16="http://schemas.microsoft.com/office/drawing/2014/main" id="{66AA3EDB-ED54-B980-D894-17D495EA8823}"/>
                  </a:ext>
                </a:extLst>
              </p:cNvPr>
              <p:cNvGrpSpPr/>
              <p:nvPr userDrawn="1"/>
            </p:nvGrpSpPr>
            <p:grpSpPr>
              <a:xfrm>
                <a:off x="10916233" y="5947416"/>
                <a:ext cx="358450" cy="836620"/>
                <a:chOff x="10916233" y="5947416"/>
                <a:chExt cx="358450" cy="836620"/>
              </a:xfrm>
            </p:grpSpPr>
            <p:sp>
              <p:nvSpPr>
                <p:cNvPr id="38" name="Freeform 37">
                  <a:extLst>
                    <a:ext uri="{FF2B5EF4-FFF2-40B4-BE49-F238E27FC236}">
                      <a16:creationId xmlns:a16="http://schemas.microsoft.com/office/drawing/2014/main" id="{DE11A4D3-7E40-76E1-51CE-29E028CD5499}"/>
                    </a:ext>
                  </a:extLst>
                </p:cNvPr>
                <p:cNvSpPr/>
                <p:nvPr userDrawn="1"/>
              </p:nvSpPr>
              <p:spPr>
                <a:xfrm>
                  <a:off x="10916233" y="5947416"/>
                  <a:ext cx="358450" cy="836620"/>
                </a:xfrm>
                <a:custGeom>
                  <a:avLst/>
                  <a:gdLst>
                    <a:gd name="connsiteX0" fmla="*/ 123950 w 358450"/>
                    <a:gd name="connsiteY0" fmla="*/ 116558 h 836620"/>
                    <a:gd name="connsiteX1" fmla="*/ 123950 w 358450"/>
                    <a:gd name="connsiteY1" fmla="*/ 720062 h 836620"/>
                    <a:gd name="connsiteX2" fmla="*/ 234501 w 358450"/>
                    <a:gd name="connsiteY2" fmla="*/ 720062 h 836620"/>
                    <a:gd name="connsiteX3" fmla="*/ 234501 w 358450"/>
                    <a:gd name="connsiteY3" fmla="*/ 116558 h 836620"/>
                    <a:gd name="connsiteX4" fmla="*/ 91735 w 358450"/>
                    <a:gd name="connsiteY4" fmla="*/ 0 h 836620"/>
                    <a:gd name="connsiteX5" fmla="*/ 266715 w 358450"/>
                    <a:gd name="connsiteY5" fmla="*/ 0 h 836620"/>
                    <a:gd name="connsiteX6" fmla="*/ 358450 w 358450"/>
                    <a:gd name="connsiteY6" fmla="*/ 91735 h 836620"/>
                    <a:gd name="connsiteX7" fmla="*/ 358450 w 358450"/>
                    <a:gd name="connsiteY7" fmla="*/ 744885 h 836620"/>
                    <a:gd name="connsiteX8" fmla="*/ 266715 w 358450"/>
                    <a:gd name="connsiteY8" fmla="*/ 836620 h 836620"/>
                    <a:gd name="connsiteX9" fmla="*/ 91735 w 358450"/>
                    <a:gd name="connsiteY9" fmla="*/ 836620 h 836620"/>
                    <a:gd name="connsiteX10" fmla="*/ 0 w 358450"/>
                    <a:gd name="connsiteY10" fmla="*/ 744885 h 836620"/>
                    <a:gd name="connsiteX11" fmla="*/ 0 w 358450"/>
                    <a:gd name="connsiteY11" fmla="*/ 91735 h 836620"/>
                    <a:gd name="connsiteX12" fmla="*/ 91735 w 358450"/>
                    <a:gd name="connsiteY12" fmla="*/ 0 h 836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58450" h="836620">
                      <a:moveTo>
                        <a:pt x="123950" y="116558"/>
                      </a:moveTo>
                      <a:lnTo>
                        <a:pt x="123950" y="720062"/>
                      </a:lnTo>
                      <a:lnTo>
                        <a:pt x="234501" y="720062"/>
                      </a:lnTo>
                      <a:lnTo>
                        <a:pt x="234501" y="116558"/>
                      </a:lnTo>
                      <a:close/>
                      <a:moveTo>
                        <a:pt x="91735" y="0"/>
                      </a:moveTo>
                      <a:lnTo>
                        <a:pt x="266715" y="0"/>
                      </a:lnTo>
                      <a:cubicBezTo>
                        <a:pt x="317379" y="0"/>
                        <a:pt x="358450" y="41071"/>
                        <a:pt x="358450" y="91735"/>
                      </a:cubicBezTo>
                      <a:lnTo>
                        <a:pt x="358450" y="744885"/>
                      </a:lnTo>
                      <a:cubicBezTo>
                        <a:pt x="358450" y="795549"/>
                        <a:pt x="317379" y="836620"/>
                        <a:pt x="266715" y="836620"/>
                      </a:cubicBezTo>
                      <a:lnTo>
                        <a:pt x="91735" y="836620"/>
                      </a:lnTo>
                      <a:cubicBezTo>
                        <a:pt x="41071" y="836620"/>
                        <a:pt x="0" y="795549"/>
                        <a:pt x="0" y="744885"/>
                      </a:cubicBezTo>
                      <a:lnTo>
                        <a:pt x="0" y="91735"/>
                      </a:lnTo>
                      <a:cubicBezTo>
                        <a:pt x="0" y="41071"/>
                        <a:pt x="41071" y="0"/>
                        <a:pt x="91735"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2" name="Picture 41">
                  <a:extLst>
                    <a:ext uri="{FF2B5EF4-FFF2-40B4-BE49-F238E27FC236}">
                      <a16:creationId xmlns:a16="http://schemas.microsoft.com/office/drawing/2014/main" id="{23A500B6-012D-D826-134D-455C62CE7E0A}"/>
                    </a:ext>
                  </a:extLst>
                </p:cNvPr>
                <p:cNvPicPr>
                  <a:picLocks noChangeAspect="1"/>
                </p:cNvPicPr>
                <p:nvPr userDrawn="1"/>
              </p:nvPicPr>
              <p:blipFill>
                <a:blip r:embed="rId2"/>
                <a:stretch>
                  <a:fillRect/>
                </a:stretch>
              </p:blipFill>
              <p:spPr>
                <a:xfrm>
                  <a:off x="11044023" y="5990241"/>
                  <a:ext cx="102870" cy="45720"/>
                </a:xfrm>
                <a:prstGeom prst="rect">
                  <a:avLst/>
                </a:prstGeom>
              </p:spPr>
            </p:pic>
          </p:grpSp>
          <p:sp>
            <p:nvSpPr>
              <p:cNvPr id="46" name="Rectangle 45">
                <a:extLst>
                  <a:ext uri="{FF2B5EF4-FFF2-40B4-BE49-F238E27FC236}">
                    <a16:creationId xmlns:a16="http://schemas.microsoft.com/office/drawing/2014/main" id="{0142E3E7-27B8-E19C-BA06-B268F1957017}"/>
                  </a:ext>
                </a:extLst>
              </p:cNvPr>
              <p:cNvSpPr/>
              <p:nvPr userDrawn="1"/>
            </p:nvSpPr>
            <p:spPr>
              <a:xfrm rot="5400000">
                <a:off x="11154880" y="6569922"/>
                <a:ext cx="114988" cy="124617"/>
              </a:xfrm>
              <a:prstGeom prst="rect">
                <a:avLst/>
              </a:prstGeom>
              <a:gradFill>
                <a:gsLst>
                  <a:gs pos="0">
                    <a:schemeClr val="accent2">
                      <a:lumMod val="75000"/>
                      <a:alpha val="50000"/>
                    </a:schemeClr>
                  </a:gs>
                  <a:gs pos="99000">
                    <a:schemeClr val="accent2">
                      <a:alpha val="0"/>
                    </a:schemeClr>
                  </a:gs>
                </a:gsLst>
                <a:lin ang="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6C561AA4-4FB2-C638-7507-30000A026DC0}"/>
                  </a:ext>
                </a:extLst>
              </p:cNvPr>
              <p:cNvSpPr/>
              <p:nvPr userDrawn="1"/>
            </p:nvSpPr>
            <p:spPr>
              <a:xfrm>
                <a:off x="11040848" y="6302454"/>
                <a:ext cx="690725" cy="27432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FFF28441-6D48-CCA9-5B26-7585AACCD4E9}"/>
                  </a:ext>
                </a:extLst>
              </p:cNvPr>
              <p:cNvSpPr/>
              <p:nvPr userDrawn="1"/>
            </p:nvSpPr>
            <p:spPr>
              <a:xfrm>
                <a:off x="11039966" y="6302454"/>
                <a:ext cx="88921" cy="274320"/>
              </a:xfrm>
              <a:prstGeom prst="rect">
                <a:avLst/>
              </a:prstGeom>
              <a:gradFill>
                <a:gsLst>
                  <a:gs pos="0">
                    <a:schemeClr val="accent1">
                      <a:lumMod val="75000"/>
                      <a:alpha val="50000"/>
                    </a:schemeClr>
                  </a:gs>
                  <a:gs pos="99000">
                    <a:schemeClr val="accent1">
                      <a:alpha val="0"/>
                    </a:schemeClr>
                  </a:gs>
                </a:gsLst>
                <a:lin ang="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5" name="Text Placeholder 2">
            <a:extLst>
              <a:ext uri="{FF2B5EF4-FFF2-40B4-BE49-F238E27FC236}">
                <a16:creationId xmlns:a16="http://schemas.microsoft.com/office/drawing/2014/main" id="{1884832D-FA28-76FF-5DDB-184970A877B3}"/>
              </a:ext>
            </a:extLst>
          </p:cNvPr>
          <p:cNvSpPr>
            <a:spLocks noGrp="1"/>
          </p:cNvSpPr>
          <p:nvPr>
            <p:ph type="body" idx="17" hasCustomPrompt="1"/>
          </p:nvPr>
        </p:nvSpPr>
        <p:spPr>
          <a:xfrm>
            <a:off x="457200" y="2011680"/>
            <a:ext cx="5437186" cy="246221"/>
          </a:xfrm>
        </p:spPr>
        <p:txBody>
          <a:bodyPr anchor="t">
            <a:spAutoFit/>
          </a:bodyPr>
          <a:lstStyle>
            <a:lvl1pPr marL="0" indent="0">
              <a:buNone/>
              <a:defRPr sz="1600" b="1" cap="none" spc="0" baseline="0">
                <a:solidFill>
                  <a:schemeClr val="tx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text</a:t>
            </a:r>
          </a:p>
        </p:txBody>
      </p:sp>
      <p:sp>
        <p:nvSpPr>
          <p:cNvPr id="17" name="Content Placeholder 3">
            <a:extLst>
              <a:ext uri="{FF2B5EF4-FFF2-40B4-BE49-F238E27FC236}">
                <a16:creationId xmlns:a16="http://schemas.microsoft.com/office/drawing/2014/main" id="{FBAD7470-E867-002B-C9DF-260C375AA963}"/>
              </a:ext>
            </a:extLst>
          </p:cNvPr>
          <p:cNvSpPr>
            <a:spLocks noGrp="1"/>
          </p:cNvSpPr>
          <p:nvPr>
            <p:ph sz="half" idx="18" hasCustomPrompt="1"/>
          </p:nvPr>
        </p:nvSpPr>
        <p:spPr>
          <a:xfrm>
            <a:off x="457200" y="2340131"/>
            <a:ext cx="5429114" cy="3484884"/>
          </a:xfrm>
        </p:spPr>
        <p:txBody>
          <a:bodyPr>
            <a:noAutofit/>
          </a:bodyPr>
          <a:lstStyle>
            <a:lvl1pPr>
              <a:defRPr lang="en-US" sz="1400" b="1" i="0" kern="1200" baseline="0" dirty="0">
                <a:solidFill>
                  <a:schemeClr val="tx1"/>
                </a:solidFill>
                <a:latin typeface="+mn-lt"/>
                <a:ea typeface="+mn-ea"/>
                <a:cs typeface="Arial" panose="020B0604020202020204" pitchFamily="34" charset="0"/>
              </a:defRPr>
            </a:lvl1pPr>
            <a:lvl2pPr>
              <a:defRPr lang="en-US" sz="1400" kern="1200" baseline="0" dirty="0">
                <a:solidFill>
                  <a:schemeClr val="tx1"/>
                </a:solidFill>
                <a:latin typeface="+mj-lt"/>
                <a:ea typeface="+mn-ea"/>
                <a:cs typeface="Arial Nova Light" panose="020F0302020204030204" pitchFamily="34" charset="0"/>
              </a:defRPr>
            </a:lvl2pPr>
            <a:lvl3pPr marL="137160" indent="-137160">
              <a:defRPr lang="en-US" sz="1400" kern="1200" baseline="0" dirty="0">
                <a:solidFill>
                  <a:schemeClr val="tx1"/>
                </a:solidFill>
                <a:latin typeface="+mj-lt"/>
                <a:ea typeface="+mn-ea"/>
                <a:cs typeface="Arial Nova Light" panose="020F0302020204030204" pitchFamily="34" charset="0"/>
              </a:defRPr>
            </a:lvl3pPr>
            <a:lvl4pPr marL="320040" indent="-137160">
              <a:defRPr lang="en-US" sz="1200" kern="1200" baseline="0" dirty="0">
                <a:solidFill>
                  <a:schemeClr val="tx1"/>
                </a:solidFill>
                <a:latin typeface="+mj-lt"/>
                <a:ea typeface="+mn-ea"/>
                <a:cs typeface="+mn-cs"/>
              </a:defRPr>
            </a:lvl4pPr>
            <a:lvl5pPr marL="502920" indent="-137160">
              <a:defRPr lang="en-US" sz="1200" kern="1200" dirty="0">
                <a:solidFill>
                  <a:schemeClr val="tx1"/>
                </a:solidFill>
                <a:latin typeface="+mj-lt"/>
                <a:ea typeface="+mn-ea"/>
                <a:cs typeface="+mn-cs"/>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5" name="Straight Connector 4">
            <a:extLst>
              <a:ext uri="{FF2B5EF4-FFF2-40B4-BE49-F238E27FC236}">
                <a16:creationId xmlns:a16="http://schemas.microsoft.com/office/drawing/2014/main" id="{409568F2-6A62-845D-CE65-8BBD0D472D20}"/>
              </a:ext>
            </a:extLst>
          </p:cNvPr>
          <p:cNvCxnSpPr/>
          <p:nvPr userDrawn="1"/>
        </p:nvCxnSpPr>
        <p:spPr>
          <a:xfrm>
            <a:off x="457200" y="457201"/>
            <a:ext cx="1371600"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55E28497-0465-58FB-F7AF-4DE5432C447D}"/>
              </a:ext>
            </a:extLst>
          </p:cNvPr>
          <p:cNvCxnSpPr>
            <a:cxnSpLocks/>
          </p:cNvCxnSpPr>
          <p:nvPr userDrawn="1"/>
        </p:nvCxnSpPr>
        <p:spPr>
          <a:xfrm>
            <a:off x="811183" y="6360926"/>
            <a:ext cx="0" cy="137160"/>
          </a:xfrm>
          <a:prstGeom prst="line">
            <a:avLst/>
          </a:prstGeom>
          <a:ln w="4445"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Slide Number Placeholder 3">
            <a:extLst>
              <a:ext uri="{FF2B5EF4-FFF2-40B4-BE49-F238E27FC236}">
                <a16:creationId xmlns:a16="http://schemas.microsoft.com/office/drawing/2014/main" id="{C2A1A916-EAF5-81AE-4031-C89D1256A780}"/>
              </a:ext>
            </a:extLst>
          </p:cNvPr>
          <p:cNvSpPr txBox="1">
            <a:spLocks/>
          </p:cNvSpPr>
          <p:nvPr userDrawn="1"/>
        </p:nvSpPr>
        <p:spPr>
          <a:xfrm>
            <a:off x="456890" y="6360926"/>
            <a:ext cx="365760" cy="137160"/>
          </a:xfrm>
          <a:prstGeom prst="rect">
            <a:avLst/>
          </a:prstGeom>
        </p:spPr>
        <p:txBody>
          <a:bodyPr lIns="0" tIns="0" rIns="91440" bIns="0" anchor="ctr">
            <a:noAutofit/>
          </a:bodyPr>
          <a:lstStyle>
            <a:defPPr>
              <a:defRPr lang="en-US"/>
            </a:defPPr>
            <a:lvl1pPr marL="0" algn="r" defTabSz="914400" rtl="0" eaLnBrk="1" latinLnBrk="0" hangingPunct="1">
              <a:defRPr sz="1000" kern="1200">
                <a:solidFill>
                  <a:schemeClr val="bg2">
                    <a:lumMod val="75000"/>
                    <a:alpha val="8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DBA1B0FB-D917-4C8C-928F-313BD683BF39}" type="slidenum">
              <a:rPr lang="en-US" sz="800" b="0" smtClean="0">
                <a:solidFill>
                  <a:schemeClr val="bg1"/>
                </a:solidFill>
                <a:latin typeface="+mn-lt"/>
              </a:rPr>
              <a:pPr algn="l"/>
              <a:t>‹#›</a:t>
            </a:fld>
            <a:endParaRPr lang="en-US" sz="800" b="0">
              <a:solidFill>
                <a:schemeClr val="bg1"/>
              </a:solidFill>
              <a:latin typeface="+mn-lt"/>
            </a:endParaRPr>
          </a:p>
        </p:txBody>
      </p:sp>
      <p:sp>
        <p:nvSpPr>
          <p:cNvPr id="12" name="Date Placeholder 3">
            <a:extLst>
              <a:ext uri="{FF2B5EF4-FFF2-40B4-BE49-F238E27FC236}">
                <a16:creationId xmlns:a16="http://schemas.microsoft.com/office/drawing/2014/main" id="{6A8025BB-4A3F-62B2-15F7-78A22B0FA412}"/>
              </a:ext>
            </a:extLst>
          </p:cNvPr>
          <p:cNvSpPr>
            <a:spLocks noGrp="1"/>
          </p:cNvSpPr>
          <p:nvPr>
            <p:ph type="dt" sz="half" idx="10"/>
          </p:nvPr>
        </p:nvSpPr>
        <p:spPr>
          <a:xfrm>
            <a:off x="1001595" y="6360926"/>
            <a:ext cx="1645920" cy="137160"/>
          </a:xfrm>
          <a:prstGeom prst="rect">
            <a:avLst/>
          </a:prstGeom>
        </p:spPr>
        <p:txBody>
          <a:bodyPr lIns="0" tIns="0" rIns="0" bIns="0" anchor="ctr" anchorCtr="0">
            <a:noAutofit/>
          </a:bodyPr>
          <a:lstStyle>
            <a:lvl1pPr>
              <a:defRPr sz="800" spc="30" baseline="0">
                <a:solidFill>
                  <a:schemeClr val="bg1"/>
                </a:solidFill>
                <a:latin typeface="+mj-lt"/>
              </a:defRPr>
            </a:lvl1pPr>
          </a:lstStyle>
          <a:p>
            <a:r>
              <a:rPr lang="en-US"/>
              <a:t>Wednesday, June 21, 2023</a:t>
            </a:r>
          </a:p>
        </p:txBody>
      </p:sp>
    </p:spTree>
    <p:extLst>
      <p:ext uri="{BB962C8B-B14F-4D97-AF65-F5344CB8AC3E}">
        <p14:creationId xmlns:p14="http://schemas.microsoft.com/office/powerpoint/2010/main" val="96471204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11-zero_Content with Caption">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B147A044-A7DD-CC29-FFB8-AAB11F4EFEED}"/>
              </a:ext>
            </a:extLst>
          </p:cNvPr>
          <p:cNvSpPr/>
          <p:nvPr userDrawn="1"/>
        </p:nvSpPr>
        <p:spPr>
          <a:xfrm>
            <a:off x="6899996" y="1664154"/>
            <a:ext cx="5292004" cy="412306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Picture Placeholder 7">
            <a:extLst>
              <a:ext uri="{FF2B5EF4-FFF2-40B4-BE49-F238E27FC236}">
                <a16:creationId xmlns:a16="http://schemas.microsoft.com/office/drawing/2014/main" id="{6CE0DC1E-232D-8457-D30C-C6BCCD4217DB}"/>
              </a:ext>
            </a:extLst>
          </p:cNvPr>
          <p:cNvSpPr>
            <a:spLocks noGrp="1"/>
          </p:cNvSpPr>
          <p:nvPr>
            <p:ph type="pic" sz="quarter" idx="19"/>
          </p:nvPr>
        </p:nvSpPr>
        <p:spPr>
          <a:xfrm>
            <a:off x="4405676" y="1666524"/>
            <a:ext cx="2421386" cy="2194560"/>
          </a:xfrm>
          <a:solidFill>
            <a:schemeClr val="bg1">
              <a:lumMod val="85000"/>
            </a:schemeClr>
          </a:solidFill>
        </p:spPr>
        <p:txBody>
          <a:bodyPr lIns="0" tIns="0" rIns="0" anchor="ctr"/>
          <a:lstStyle>
            <a:lvl1pPr marL="0" indent="0" algn="ctr">
              <a:buNone/>
              <a:defRPr sz="1000">
                <a:solidFill>
                  <a:schemeClr val="bg1"/>
                </a:solidFill>
              </a:defRPr>
            </a:lvl1pPr>
          </a:lstStyle>
          <a:p>
            <a:r>
              <a:rPr lang="en-US"/>
              <a:t>Click icon to add picture</a:t>
            </a:r>
          </a:p>
        </p:txBody>
      </p:sp>
      <p:sp>
        <p:nvSpPr>
          <p:cNvPr id="132" name="Footer Placeholder 4">
            <a:extLst>
              <a:ext uri="{FF2B5EF4-FFF2-40B4-BE49-F238E27FC236}">
                <a16:creationId xmlns:a16="http://schemas.microsoft.com/office/drawing/2014/main" id="{BBE600A0-9C06-8F1A-0311-0E77F80EDDE7}"/>
              </a:ext>
            </a:extLst>
          </p:cNvPr>
          <p:cNvSpPr>
            <a:spLocks noGrp="1"/>
          </p:cNvSpPr>
          <p:nvPr>
            <p:ph type="ftr" sz="quarter" idx="11"/>
          </p:nvPr>
        </p:nvSpPr>
        <p:spPr>
          <a:xfrm>
            <a:off x="390591" y="5848599"/>
            <a:ext cx="10607040" cy="367716"/>
          </a:xfrm>
          <a:prstGeom prst="rect">
            <a:avLst/>
          </a:prstGeom>
        </p:spPr>
        <p:txBody>
          <a:bodyPr lIns="0" anchor="b">
            <a:noAutofit/>
          </a:bodyPr>
          <a:lstStyle>
            <a:lvl1pPr>
              <a:defRPr sz="700">
                <a:solidFill>
                  <a:schemeClr val="tx1"/>
                </a:solidFill>
              </a:defRPr>
            </a:lvl1pPr>
          </a:lstStyle>
          <a:p>
            <a:r>
              <a:rPr lang="en-US"/>
              <a:t>Sample Footer Text</a:t>
            </a:r>
          </a:p>
        </p:txBody>
      </p:sp>
      <p:grpSp>
        <p:nvGrpSpPr>
          <p:cNvPr id="2" name="Group 1">
            <a:extLst>
              <a:ext uri="{FF2B5EF4-FFF2-40B4-BE49-F238E27FC236}">
                <a16:creationId xmlns:a16="http://schemas.microsoft.com/office/drawing/2014/main" id="{764CC9BB-3FC9-8472-0114-A8671157D56F}"/>
              </a:ext>
            </a:extLst>
          </p:cNvPr>
          <p:cNvGrpSpPr/>
          <p:nvPr userDrawn="1"/>
        </p:nvGrpSpPr>
        <p:grpSpPr>
          <a:xfrm>
            <a:off x="1" y="5944576"/>
            <a:ext cx="12191999" cy="836620"/>
            <a:chOff x="1" y="5947416"/>
            <a:chExt cx="12191999" cy="836620"/>
          </a:xfrm>
        </p:grpSpPr>
        <p:sp>
          <p:nvSpPr>
            <p:cNvPr id="3" name="Rectangle 2">
              <a:extLst>
                <a:ext uri="{FF2B5EF4-FFF2-40B4-BE49-F238E27FC236}">
                  <a16:creationId xmlns:a16="http://schemas.microsoft.com/office/drawing/2014/main" id="{8BCD7A0D-CFA7-ED9B-6011-08FA9B4FFA62}"/>
                </a:ext>
              </a:extLst>
            </p:cNvPr>
            <p:cNvSpPr/>
            <p:nvPr userDrawn="1"/>
          </p:nvSpPr>
          <p:spPr>
            <a:xfrm>
              <a:off x="1" y="6302454"/>
              <a:ext cx="11388220" cy="27432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a:extLst>
                <a:ext uri="{FF2B5EF4-FFF2-40B4-BE49-F238E27FC236}">
                  <a16:creationId xmlns:a16="http://schemas.microsoft.com/office/drawing/2014/main" id="{B85C748A-1659-FDE2-47FC-0C601D3374AB}"/>
                </a:ext>
              </a:extLst>
            </p:cNvPr>
            <p:cNvGrpSpPr/>
            <p:nvPr userDrawn="1"/>
          </p:nvGrpSpPr>
          <p:grpSpPr>
            <a:xfrm>
              <a:off x="11376660" y="5947416"/>
              <a:ext cx="815340" cy="836620"/>
              <a:chOff x="10916233" y="5947416"/>
              <a:chExt cx="815340" cy="836620"/>
            </a:xfrm>
          </p:grpSpPr>
          <p:grpSp>
            <p:nvGrpSpPr>
              <p:cNvPr id="6" name="Group 5">
                <a:extLst>
                  <a:ext uri="{FF2B5EF4-FFF2-40B4-BE49-F238E27FC236}">
                    <a16:creationId xmlns:a16="http://schemas.microsoft.com/office/drawing/2014/main" id="{13EAE40B-8175-3DF8-2CA2-D80BE163D65B}"/>
                  </a:ext>
                </a:extLst>
              </p:cNvPr>
              <p:cNvGrpSpPr/>
              <p:nvPr userDrawn="1"/>
            </p:nvGrpSpPr>
            <p:grpSpPr>
              <a:xfrm>
                <a:off x="10916233" y="5947416"/>
                <a:ext cx="358450" cy="836620"/>
                <a:chOff x="10916233" y="5947416"/>
                <a:chExt cx="358450" cy="836620"/>
              </a:xfrm>
            </p:grpSpPr>
            <p:sp>
              <p:nvSpPr>
                <p:cNvPr id="10" name="Freeform 9">
                  <a:extLst>
                    <a:ext uri="{FF2B5EF4-FFF2-40B4-BE49-F238E27FC236}">
                      <a16:creationId xmlns:a16="http://schemas.microsoft.com/office/drawing/2014/main" id="{999ADD94-B63B-AE23-FBF4-CD1AEF36F765}"/>
                    </a:ext>
                  </a:extLst>
                </p:cNvPr>
                <p:cNvSpPr/>
                <p:nvPr userDrawn="1"/>
              </p:nvSpPr>
              <p:spPr>
                <a:xfrm>
                  <a:off x="10916233" y="5947416"/>
                  <a:ext cx="358450" cy="836620"/>
                </a:xfrm>
                <a:custGeom>
                  <a:avLst/>
                  <a:gdLst>
                    <a:gd name="connsiteX0" fmla="*/ 123950 w 358450"/>
                    <a:gd name="connsiteY0" fmla="*/ 116558 h 836620"/>
                    <a:gd name="connsiteX1" fmla="*/ 123950 w 358450"/>
                    <a:gd name="connsiteY1" fmla="*/ 720062 h 836620"/>
                    <a:gd name="connsiteX2" fmla="*/ 234501 w 358450"/>
                    <a:gd name="connsiteY2" fmla="*/ 720062 h 836620"/>
                    <a:gd name="connsiteX3" fmla="*/ 234501 w 358450"/>
                    <a:gd name="connsiteY3" fmla="*/ 116558 h 836620"/>
                    <a:gd name="connsiteX4" fmla="*/ 91735 w 358450"/>
                    <a:gd name="connsiteY4" fmla="*/ 0 h 836620"/>
                    <a:gd name="connsiteX5" fmla="*/ 266715 w 358450"/>
                    <a:gd name="connsiteY5" fmla="*/ 0 h 836620"/>
                    <a:gd name="connsiteX6" fmla="*/ 358450 w 358450"/>
                    <a:gd name="connsiteY6" fmla="*/ 91735 h 836620"/>
                    <a:gd name="connsiteX7" fmla="*/ 358450 w 358450"/>
                    <a:gd name="connsiteY7" fmla="*/ 744885 h 836620"/>
                    <a:gd name="connsiteX8" fmla="*/ 266715 w 358450"/>
                    <a:gd name="connsiteY8" fmla="*/ 836620 h 836620"/>
                    <a:gd name="connsiteX9" fmla="*/ 91735 w 358450"/>
                    <a:gd name="connsiteY9" fmla="*/ 836620 h 836620"/>
                    <a:gd name="connsiteX10" fmla="*/ 0 w 358450"/>
                    <a:gd name="connsiteY10" fmla="*/ 744885 h 836620"/>
                    <a:gd name="connsiteX11" fmla="*/ 0 w 358450"/>
                    <a:gd name="connsiteY11" fmla="*/ 91735 h 836620"/>
                    <a:gd name="connsiteX12" fmla="*/ 91735 w 358450"/>
                    <a:gd name="connsiteY12" fmla="*/ 0 h 836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58450" h="836620">
                      <a:moveTo>
                        <a:pt x="123950" y="116558"/>
                      </a:moveTo>
                      <a:lnTo>
                        <a:pt x="123950" y="720062"/>
                      </a:lnTo>
                      <a:lnTo>
                        <a:pt x="234501" y="720062"/>
                      </a:lnTo>
                      <a:lnTo>
                        <a:pt x="234501" y="116558"/>
                      </a:lnTo>
                      <a:close/>
                      <a:moveTo>
                        <a:pt x="91735" y="0"/>
                      </a:moveTo>
                      <a:lnTo>
                        <a:pt x="266715" y="0"/>
                      </a:lnTo>
                      <a:cubicBezTo>
                        <a:pt x="317379" y="0"/>
                        <a:pt x="358450" y="41071"/>
                        <a:pt x="358450" y="91735"/>
                      </a:cubicBezTo>
                      <a:lnTo>
                        <a:pt x="358450" y="744885"/>
                      </a:lnTo>
                      <a:cubicBezTo>
                        <a:pt x="358450" y="795549"/>
                        <a:pt x="317379" y="836620"/>
                        <a:pt x="266715" y="836620"/>
                      </a:cubicBezTo>
                      <a:lnTo>
                        <a:pt x="91735" y="836620"/>
                      </a:lnTo>
                      <a:cubicBezTo>
                        <a:pt x="41071" y="836620"/>
                        <a:pt x="0" y="795549"/>
                        <a:pt x="0" y="744885"/>
                      </a:cubicBezTo>
                      <a:lnTo>
                        <a:pt x="0" y="91735"/>
                      </a:lnTo>
                      <a:cubicBezTo>
                        <a:pt x="0" y="41071"/>
                        <a:pt x="41071" y="0"/>
                        <a:pt x="91735"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1" name="Picture 10">
                  <a:extLst>
                    <a:ext uri="{FF2B5EF4-FFF2-40B4-BE49-F238E27FC236}">
                      <a16:creationId xmlns:a16="http://schemas.microsoft.com/office/drawing/2014/main" id="{0727CFE6-EEF9-001A-A354-8F3BDBB5F89D}"/>
                    </a:ext>
                  </a:extLst>
                </p:cNvPr>
                <p:cNvPicPr>
                  <a:picLocks noChangeAspect="1"/>
                </p:cNvPicPr>
                <p:nvPr userDrawn="1"/>
              </p:nvPicPr>
              <p:blipFill>
                <a:blip r:embed="rId2"/>
                <a:stretch>
                  <a:fillRect/>
                </a:stretch>
              </p:blipFill>
              <p:spPr>
                <a:xfrm>
                  <a:off x="11044023" y="5990241"/>
                  <a:ext cx="102870" cy="45720"/>
                </a:xfrm>
                <a:prstGeom prst="rect">
                  <a:avLst/>
                </a:prstGeom>
              </p:spPr>
            </p:pic>
          </p:grpSp>
          <p:sp>
            <p:nvSpPr>
              <p:cNvPr id="7" name="Rectangle 6">
                <a:extLst>
                  <a:ext uri="{FF2B5EF4-FFF2-40B4-BE49-F238E27FC236}">
                    <a16:creationId xmlns:a16="http://schemas.microsoft.com/office/drawing/2014/main" id="{3E044664-BC6E-C6C5-EC42-2ACE970446F2}"/>
                  </a:ext>
                </a:extLst>
              </p:cNvPr>
              <p:cNvSpPr/>
              <p:nvPr userDrawn="1"/>
            </p:nvSpPr>
            <p:spPr>
              <a:xfrm rot="5400000">
                <a:off x="11154880" y="6569922"/>
                <a:ext cx="114988" cy="124617"/>
              </a:xfrm>
              <a:prstGeom prst="rect">
                <a:avLst/>
              </a:prstGeom>
              <a:gradFill>
                <a:gsLst>
                  <a:gs pos="0">
                    <a:schemeClr val="accent2">
                      <a:lumMod val="75000"/>
                      <a:alpha val="50000"/>
                    </a:schemeClr>
                  </a:gs>
                  <a:gs pos="99000">
                    <a:schemeClr val="accent2">
                      <a:alpha val="0"/>
                    </a:schemeClr>
                  </a:gs>
                </a:gsLst>
                <a:lin ang="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D3549BB5-C73C-05BB-E00E-631A77A96160}"/>
                  </a:ext>
                </a:extLst>
              </p:cNvPr>
              <p:cNvSpPr/>
              <p:nvPr userDrawn="1"/>
            </p:nvSpPr>
            <p:spPr>
              <a:xfrm>
                <a:off x="11040848" y="6302454"/>
                <a:ext cx="690725" cy="27432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45F3676F-547C-9B9D-3DAD-531A0D3EF110}"/>
                  </a:ext>
                </a:extLst>
              </p:cNvPr>
              <p:cNvSpPr/>
              <p:nvPr userDrawn="1"/>
            </p:nvSpPr>
            <p:spPr>
              <a:xfrm>
                <a:off x="11039966" y="6302454"/>
                <a:ext cx="88921" cy="274320"/>
              </a:xfrm>
              <a:prstGeom prst="rect">
                <a:avLst/>
              </a:prstGeom>
              <a:gradFill>
                <a:gsLst>
                  <a:gs pos="0">
                    <a:schemeClr val="accent1">
                      <a:lumMod val="75000"/>
                      <a:alpha val="50000"/>
                    </a:schemeClr>
                  </a:gs>
                  <a:gs pos="99000">
                    <a:schemeClr val="accent1">
                      <a:alpha val="0"/>
                    </a:schemeClr>
                  </a:gs>
                </a:gsLst>
                <a:lin ang="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3" name="Picture Placeholder 7">
            <a:extLst>
              <a:ext uri="{FF2B5EF4-FFF2-40B4-BE49-F238E27FC236}">
                <a16:creationId xmlns:a16="http://schemas.microsoft.com/office/drawing/2014/main" id="{E7AFDFC0-CC31-FE39-A63D-63B2210E1407}"/>
              </a:ext>
            </a:extLst>
          </p:cNvPr>
          <p:cNvSpPr>
            <a:spLocks noGrp="1"/>
          </p:cNvSpPr>
          <p:nvPr>
            <p:ph type="pic" sz="quarter" idx="21"/>
          </p:nvPr>
        </p:nvSpPr>
        <p:spPr>
          <a:xfrm>
            <a:off x="0" y="1666525"/>
            <a:ext cx="4332742" cy="4112430"/>
          </a:xfrm>
          <a:solidFill>
            <a:schemeClr val="bg1">
              <a:lumMod val="85000"/>
            </a:schemeClr>
          </a:solidFill>
        </p:spPr>
        <p:txBody>
          <a:bodyPr lIns="274320" tIns="182880" rIns="0"/>
          <a:lstStyle>
            <a:lvl1pPr marL="0" indent="0">
              <a:buNone/>
              <a:defRPr sz="1000">
                <a:solidFill>
                  <a:schemeClr val="bg1"/>
                </a:solidFill>
              </a:defRPr>
            </a:lvl1pPr>
          </a:lstStyle>
          <a:p>
            <a:r>
              <a:rPr lang="en-US"/>
              <a:t>Click icon to add picture</a:t>
            </a:r>
          </a:p>
        </p:txBody>
      </p:sp>
      <p:sp>
        <p:nvSpPr>
          <p:cNvPr id="21" name="Picture Placeholder 7">
            <a:extLst>
              <a:ext uri="{FF2B5EF4-FFF2-40B4-BE49-F238E27FC236}">
                <a16:creationId xmlns:a16="http://schemas.microsoft.com/office/drawing/2014/main" id="{62383CB9-B9E5-B73F-B2B3-F2F200B533E7}"/>
              </a:ext>
            </a:extLst>
          </p:cNvPr>
          <p:cNvSpPr>
            <a:spLocks noGrp="1"/>
          </p:cNvSpPr>
          <p:nvPr>
            <p:ph type="pic" sz="quarter" idx="22"/>
          </p:nvPr>
        </p:nvSpPr>
        <p:spPr>
          <a:xfrm>
            <a:off x="4405676" y="3956053"/>
            <a:ext cx="2421386" cy="1822901"/>
          </a:xfrm>
          <a:solidFill>
            <a:schemeClr val="bg1">
              <a:lumMod val="85000"/>
            </a:schemeClr>
          </a:solidFill>
        </p:spPr>
        <p:txBody>
          <a:bodyPr lIns="0" tIns="0" rIns="0" anchor="ctr"/>
          <a:lstStyle>
            <a:lvl1pPr marL="0" indent="0" algn="ctr">
              <a:buNone/>
              <a:defRPr sz="1000">
                <a:solidFill>
                  <a:schemeClr val="bg1"/>
                </a:solidFill>
              </a:defRPr>
            </a:lvl1pPr>
          </a:lstStyle>
          <a:p>
            <a:r>
              <a:rPr lang="en-US"/>
              <a:t>Click icon to add picture</a:t>
            </a:r>
          </a:p>
        </p:txBody>
      </p:sp>
      <p:sp>
        <p:nvSpPr>
          <p:cNvPr id="22" name="Title 6">
            <a:extLst>
              <a:ext uri="{FF2B5EF4-FFF2-40B4-BE49-F238E27FC236}">
                <a16:creationId xmlns:a16="http://schemas.microsoft.com/office/drawing/2014/main" id="{7CD738DC-7889-76F7-2850-A605D1A1E1A8}"/>
              </a:ext>
            </a:extLst>
          </p:cNvPr>
          <p:cNvSpPr>
            <a:spLocks noGrp="1"/>
          </p:cNvSpPr>
          <p:nvPr>
            <p:ph type="title" hasCustomPrompt="1"/>
          </p:nvPr>
        </p:nvSpPr>
        <p:spPr>
          <a:xfrm>
            <a:off x="457200" y="545132"/>
            <a:ext cx="9551773" cy="278840"/>
          </a:xfrm>
        </p:spPr>
        <p:txBody>
          <a:bodyPr/>
          <a:lstStyle>
            <a:lvl1pPr>
              <a:lnSpc>
                <a:spcPct val="100000"/>
              </a:lnSpc>
              <a:defRPr sz="2400" b="1" i="0">
                <a:solidFill>
                  <a:schemeClr val="accent1"/>
                </a:solidFill>
                <a:latin typeface="+mn-lt"/>
              </a:defRPr>
            </a:lvl1pPr>
          </a:lstStyle>
          <a:p>
            <a:r>
              <a:rPr lang="en-US"/>
              <a:t>Click to edit master title style</a:t>
            </a:r>
          </a:p>
        </p:txBody>
      </p:sp>
      <p:sp>
        <p:nvSpPr>
          <p:cNvPr id="23" name="Text Placeholder 8">
            <a:extLst>
              <a:ext uri="{FF2B5EF4-FFF2-40B4-BE49-F238E27FC236}">
                <a16:creationId xmlns:a16="http://schemas.microsoft.com/office/drawing/2014/main" id="{6C07FD0B-01E0-3CC4-FB7C-351AEADC8783}"/>
              </a:ext>
            </a:extLst>
          </p:cNvPr>
          <p:cNvSpPr>
            <a:spLocks noGrp="1"/>
          </p:cNvSpPr>
          <p:nvPr>
            <p:ph type="body" sz="quarter" idx="16" hasCustomPrompt="1"/>
          </p:nvPr>
        </p:nvSpPr>
        <p:spPr>
          <a:xfrm>
            <a:off x="457200" y="953393"/>
            <a:ext cx="9551772" cy="198370"/>
          </a:xfrm>
        </p:spPr>
        <p:txBody>
          <a:bodyPr/>
          <a:lstStyle>
            <a:lvl1pPr marL="0" indent="0">
              <a:lnSpc>
                <a:spcPct val="100000"/>
              </a:lnSpc>
              <a:buNone/>
              <a:defRPr sz="1500" b="1">
                <a:solidFill>
                  <a:srgbClr val="000000"/>
                </a:solidFill>
                <a:latin typeface="+mn-lt"/>
              </a:defRPr>
            </a:lvl1pPr>
          </a:lstStyle>
          <a:p>
            <a:pPr lvl="0"/>
            <a:r>
              <a:rPr lang="en-US"/>
              <a:t>Click to edit text</a:t>
            </a:r>
          </a:p>
        </p:txBody>
      </p:sp>
      <p:sp>
        <p:nvSpPr>
          <p:cNvPr id="27" name="Text Placeholder 2">
            <a:extLst>
              <a:ext uri="{FF2B5EF4-FFF2-40B4-BE49-F238E27FC236}">
                <a16:creationId xmlns:a16="http://schemas.microsoft.com/office/drawing/2014/main" id="{36FCF1BE-93FF-0064-800B-48DBAF56B876}"/>
              </a:ext>
            </a:extLst>
          </p:cNvPr>
          <p:cNvSpPr>
            <a:spLocks noGrp="1"/>
          </p:cNvSpPr>
          <p:nvPr>
            <p:ph type="body" idx="23" hasCustomPrompt="1"/>
          </p:nvPr>
        </p:nvSpPr>
        <p:spPr>
          <a:xfrm>
            <a:off x="7245064" y="2011680"/>
            <a:ext cx="4496722" cy="246221"/>
          </a:xfrm>
        </p:spPr>
        <p:txBody>
          <a:bodyPr anchor="t">
            <a:spAutoFit/>
          </a:bodyPr>
          <a:lstStyle>
            <a:lvl1pPr marL="0" indent="0">
              <a:buNone/>
              <a:defRPr sz="1600" b="1" cap="none" spc="0" baseline="0">
                <a:solidFill>
                  <a:schemeClr val="tx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text</a:t>
            </a:r>
          </a:p>
        </p:txBody>
      </p:sp>
      <p:sp>
        <p:nvSpPr>
          <p:cNvPr id="28" name="Content Placeholder 3">
            <a:extLst>
              <a:ext uri="{FF2B5EF4-FFF2-40B4-BE49-F238E27FC236}">
                <a16:creationId xmlns:a16="http://schemas.microsoft.com/office/drawing/2014/main" id="{E9C997F3-6011-91D3-D91F-2460018F18A7}"/>
              </a:ext>
            </a:extLst>
          </p:cNvPr>
          <p:cNvSpPr>
            <a:spLocks noGrp="1"/>
          </p:cNvSpPr>
          <p:nvPr>
            <p:ph sz="half" idx="24" hasCustomPrompt="1"/>
          </p:nvPr>
        </p:nvSpPr>
        <p:spPr>
          <a:xfrm>
            <a:off x="7245064" y="2335288"/>
            <a:ext cx="4490046" cy="3337780"/>
          </a:xfrm>
        </p:spPr>
        <p:txBody>
          <a:bodyPr>
            <a:noAutofit/>
          </a:bodyPr>
          <a:lstStyle>
            <a:lvl1pPr>
              <a:defRPr lang="en-US" sz="1400" b="1" i="0" kern="1200" baseline="0" dirty="0">
                <a:solidFill>
                  <a:schemeClr val="tx1"/>
                </a:solidFill>
                <a:latin typeface="+mn-lt"/>
                <a:ea typeface="+mn-ea"/>
                <a:cs typeface="Arial" panose="020B0604020202020204" pitchFamily="34" charset="0"/>
              </a:defRPr>
            </a:lvl1pPr>
            <a:lvl2pPr>
              <a:defRPr lang="en-US" sz="1400" kern="1200" baseline="0" dirty="0">
                <a:solidFill>
                  <a:schemeClr val="tx1"/>
                </a:solidFill>
                <a:latin typeface="+mj-lt"/>
                <a:ea typeface="+mn-ea"/>
                <a:cs typeface="Arial Nova Light" panose="020F0302020204030204" pitchFamily="34" charset="0"/>
              </a:defRPr>
            </a:lvl2pPr>
            <a:lvl3pPr marL="137160" indent="-137160">
              <a:defRPr lang="en-US" sz="1400" kern="1200" baseline="0" dirty="0">
                <a:solidFill>
                  <a:schemeClr val="tx1"/>
                </a:solidFill>
                <a:latin typeface="+mj-lt"/>
                <a:ea typeface="+mn-ea"/>
                <a:cs typeface="Arial Nova Light" panose="020F0302020204030204" pitchFamily="34" charset="0"/>
              </a:defRPr>
            </a:lvl3pPr>
            <a:lvl4pPr marL="320040" indent="-137160">
              <a:defRPr lang="en-US" sz="1200" kern="1200" baseline="0" dirty="0">
                <a:solidFill>
                  <a:schemeClr val="tx1"/>
                </a:solidFill>
                <a:latin typeface="+mj-lt"/>
                <a:ea typeface="+mn-ea"/>
                <a:cs typeface="+mn-cs"/>
              </a:defRPr>
            </a:lvl4pPr>
            <a:lvl5pPr marL="502920" indent="-137160">
              <a:defRPr lang="en-US" sz="1200" kern="1200" dirty="0">
                <a:solidFill>
                  <a:schemeClr val="tx1"/>
                </a:solidFill>
                <a:latin typeface="+mj-lt"/>
                <a:ea typeface="+mn-ea"/>
                <a:cs typeface="+mn-cs"/>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4" name="Straight Connector 13">
            <a:extLst>
              <a:ext uri="{FF2B5EF4-FFF2-40B4-BE49-F238E27FC236}">
                <a16:creationId xmlns:a16="http://schemas.microsoft.com/office/drawing/2014/main" id="{2440419D-94A1-1FF8-DA43-BB4132CF821D}"/>
              </a:ext>
            </a:extLst>
          </p:cNvPr>
          <p:cNvCxnSpPr/>
          <p:nvPr userDrawn="1"/>
        </p:nvCxnSpPr>
        <p:spPr>
          <a:xfrm>
            <a:off x="457200" y="457201"/>
            <a:ext cx="1371600"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F17A11A-70E6-50F0-E492-15E9366AAE13}"/>
              </a:ext>
            </a:extLst>
          </p:cNvPr>
          <p:cNvCxnSpPr>
            <a:cxnSpLocks/>
          </p:cNvCxnSpPr>
          <p:nvPr userDrawn="1"/>
        </p:nvCxnSpPr>
        <p:spPr>
          <a:xfrm>
            <a:off x="811183" y="6360926"/>
            <a:ext cx="0" cy="137160"/>
          </a:xfrm>
          <a:prstGeom prst="line">
            <a:avLst/>
          </a:prstGeom>
          <a:ln w="4445"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20" name="Slide Number Placeholder 3">
            <a:extLst>
              <a:ext uri="{FF2B5EF4-FFF2-40B4-BE49-F238E27FC236}">
                <a16:creationId xmlns:a16="http://schemas.microsoft.com/office/drawing/2014/main" id="{431F3416-19ED-42D7-AFB9-80D68138E098}"/>
              </a:ext>
            </a:extLst>
          </p:cNvPr>
          <p:cNvSpPr txBox="1">
            <a:spLocks/>
          </p:cNvSpPr>
          <p:nvPr userDrawn="1"/>
        </p:nvSpPr>
        <p:spPr>
          <a:xfrm>
            <a:off x="456890" y="6360926"/>
            <a:ext cx="365760" cy="137160"/>
          </a:xfrm>
          <a:prstGeom prst="rect">
            <a:avLst/>
          </a:prstGeom>
        </p:spPr>
        <p:txBody>
          <a:bodyPr lIns="0" tIns="0" rIns="91440" bIns="0" anchor="ctr">
            <a:noAutofit/>
          </a:bodyPr>
          <a:lstStyle>
            <a:defPPr>
              <a:defRPr lang="en-US"/>
            </a:defPPr>
            <a:lvl1pPr marL="0" algn="r" defTabSz="914400" rtl="0" eaLnBrk="1" latinLnBrk="0" hangingPunct="1">
              <a:defRPr sz="1000" kern="1200">
                <a:solidFill>
                  <a:schemeClr val="bg2">
                    <a:lumMod val="75000"/>
                    <a:alpha val="8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DBA1B0FB-D917-4C8C-928F-313BD683BF39}" type="slidenum">
              <a:rPr lang="en-US" sz="800" b="0" smtClean="0">
                <a:solidFill>
                  <a:schemeClr val="bg1"/>
                </a:solidFill>
                <a:latin typeface="+mn-lt"/>
              </a:rPr>
              <a:pPr algn="l"/>
              <a:t>‹#›</a:t>
            </a:fld>
            <a:endParaRPr lang="en-US" sz="800" b="0">
              <a:solidFill>
                <a:schemeClr val="bg1"/>
              </a:solidFill>
              <a:latin typeface="+mn-lt"/>
            </a:endParaRPr>
          </a:p>
        </p:txBody>
      </p:sp>
      <p:sp>
        <p:nvSpPr>
          <p:cNvPr id="25" name="Date Placeholder 3">
            <a:extLst>
              <a:ext uri="{FF2B5EF4-FFF2-40B4-BE49-F238E27FC236}">
                <a16:creationId xmlns:a16="http://schemas.microsoft.com/office/drawing/2014/main" id="{38338D5E-7FFD-FB37-C11C-975EE05CD322}"/>
              </a:ext>
            </a:extLst>
          </p:cNvPr>
          <p:cNvSpPr>
            <a:spLocks noGrp="1"/>
          </p:cNvSpPr>
          <p:nvPr>
            <p:ph type="dt" sz="half" idx="10"/>
          </p:nvPr>
        </p:nvSpPr>
        <p:spPr>
          <a:xfrm>
            <a:off x="1001595" y="6360926"/>
            <a:ext cx="1645920" cy="137160"/>
          </a:xfrm>
          <a:prstGeom prst="rect">
            <a:avLst/>
          </a:prstGeom>
        </p:spPr>
        <p:txBody>
          <a:bodyPr lIns="0" tIns="0" rIns="0" bIns="0" anchor="ctr" anchorCtr="0">
            <a:noAutofit/>
          </a:bodyPr>
          <a:lstStyle>
            <a:lvl1pPr>
              <a:defRPr sz="800" spc="30" baseline="0">
                <a:solidFill>
                  <a:schemeClr val="bg1"/>
                </a:solidFill>
                <a:latin typeface="+mj-lt"/>
              </a:defRPr>
            </a:lvl1pPr>
          </a:lstStyle>
          <a:p>
            <a:r>
              <a:rPr lang="en-US"/>
              <a:t>Wednesday, June 21, 2023</a:t>
            </a:r>
          </a:p>
        </p:txBody>
      </p:sp>
      <p:pic>
        <p:nvPicPr>
          <p:cNvPr id="5" name="Graphic 4">
            <a:extLst>
              <a:ext uri="{FF2B5EF4-FFF2-40B4-BE49-F238E27FC236}">
                <a16:creationId xmlns:a16="http://schemas.microsoft.com/office/drawing/2014/main" id="{1011072A-5D1D-E687-F015-EE23B6892005}"/>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762488" y="462306"/>
            <a:ext cx="1036214" cy="452094"/>
          </a:xfrm>
          <a:prstGeom prst="rect">
            <a:avLst/>
          </a:prstGeom>
        </p:spPr>
      </p:pic>
    </p:spTree>
    <p:extLst>
      <p:ext uri="{BB962C8B-B14F-4D97-AF65-F5344CB8AC3E}">
        <p14:creationId xmlns:p14="http://schemas.microsoft.com/office/powerpoint/2010/main" val="33372393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2_11-zero_Content with Caption">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59EBB8DE-1717-71AA-8368-31416550E4F7}"/>
              </a:ext>
            </a:extLst>
          </p:cNvPr>
          <p:cNvSpPr/>
          <p:nvPr userDrawn="1"/>
        </p:nvSpPr>
        <p:spPr>
          <a:xfrm>
            <a:off x="4332742" y="1664154"/>
            <a:ext cx="7859258" cy="411479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Picture Placeholder 7">
            <a:extLst>
              <a:ext uri="{FF2B5EF4-FFF2-40B4-BE49-F238E27FC236}">
                <a16:creationId xmlns:a16="http://schemas.microsoft.com/office/drawing/2014/main" id="{2BB2A2AC-BF39-6E31-47C5-9954EF960BB5}"/>
              </a:ext>
            </a:extLst>
          </p:cNvPr>
          <p:cNvSpPr>
            <a:spLocks noGrp="1"/>
          </p:cNvSpPr>
          <p:nvPr>
            <p:ph type="pic" sz="quarter" idx="13"/>
          </p:nvPr>
        </p:nvSpPr>
        <p:spPr>
          <a:xfrm>
            <a:off x="0" y="1664153"/>
            <a:ext cx="4332742" cy="4114793"/>
          </a:xfrm>
          <a:solidFill>
            <a:schemeClr val="bg1">
              <a:lumMod val="85000"/>
            </a:schemeClr>
          </a:solidFill>
        </p:spPr>
        <p:txBody>
          <a:bodyPr lIns="274320" tIns="182880" rIns="0"/>
          <a:lstStyle>
            <a:lvl1pPr marL="0" indent="0">
              <a:buNone/>
              <a:defRPr sz="1000">
                <a:solidFill>
                  <a:schemeClr val="bg1"/>
                </a:solidFill>
              </a:defRPr>
            </a:lvl1pPr>
          </a:lstStyle>
          <a:p>
            <a:r>
              <a:rPr lang="en-US"/>
              <a:t>Click icon to add picture</a:t>
            </a:r>
          </a:p>
        </p:txBody>
      </p:sp>
      <p:grpSp>
        <p:nvGrpSpPr>
          <p:cNvPr id="26" name="Group 25">
            <a:extLst>
              <a:ext uri="{FF2B5EF4-FFF2-40B4-BE49-F238E27FC236}">
                <a16:creationId xmlns:a16="http://schemas.microsoft.com/office/drawing/2014/main" id="{AC8699D3-CFDD-5827-0105-0551BE5E5BD6}"/>
              </a:ext>
            </a:extLst>
          </p:cNvPr>
          <p:cNvGrpSpPr/>
          <p:nvPr userDrawn="1"/>
        </p:nvGrpSpPr>
        <p:grpSpPr>
          <a:xfrm>
            <a:off x="1" y="5944576"/>
            <a:ext cx="12191999" cy="836620"/>
            <a:chOff x="1" y="5947416"/>
            <a:chExt cx="12191999" cy="836620"/>
          </a:xfrm>
        </p:grpSpPr>
        <p:sp>
          <p:nvSpPr>
            <p:cNvPr id="38" name="Rectangle 37">
              <a:extLst>
                <a:ext uri="{FF2B5EF4-FFF2-40B4-BE49-F238E27FC236}">
                  <a16:creationId xmlns:a16="http://schemas.microsoft.com/office/drawing/2014/main" id="{D467CF53-8671-E940-CCE6-9E77F3F149E8}"/>
                </a:ext>
              </a:extLst>
            </p:cNvPr>
            <p:cNvSpPr/>
            <p:nvPr userDrawn="1"/>
          </p:nvSpPr>
          <p:spPr>
            <a:xfrm>
              <a:off x="1" y="6302454"/>
              <a:ext cx="11388220" cy="27432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9" name="Group 38">
              <a:extLst>
                <a:ext uri="{FF2B5EF4-FFF2-40B4-BE49-F238E27FC236}">
                  <a16:creationId xmlns:a16="http://schemas.microsoft.com/office/drawing/2014/main" id="{8871B6C9-BD71-0590-7198-C34C527768BA}"/>
                </a:ext>
              </a:extLst>
            </p:cNvPr>
            <p:cNvGrpSpPr/>
            <p:nvPr userDrawn="1"/>
          </p:nvGrpSpPr>
          <p:grpSpPr>
            <a:xfrm>
              <a:off x="11376660" y="5947416"/>
              <a:ext cx="815340" cy="836620"/>
              <a:chOff x="10916233" y="5947416"/>
              <a:chExt cx="815340" cy="836620"/>
            </a:xfrm>
          </p:grpSpPr>
          <p:grpSp>
            <p:nvGrpSpPr>
              <p:cNvPr id="40" name="Group 39">
                <a:extLst>
                  <a:ext uri="{FF2B5EF4-FFF2-40B4-BE49-F238E27FC236}">
                    <a16:creationId xmlns:a16="http://schemas.microsoft.com/office/drawing/2014/main" id="{A97D9F30-60C0-9CEF-FB50-0DD27033C50F}"/>
                  </a:ext>
                </a:extLst>
              </p:cNvPr>
              <p:cNvGrpSpPr/>
              <p:nvPr userDrawn="1"/>
            </p:nvGrpSpPr>
            <p:grpSpPr>
              <a:xfrm>
                <a:off x="10916233" y="5947416"/>
                <a:ext cx="358450" cy="836620"/>
                <a:chOff x="10916233" y="5947416"/>
                <a:chExt cx="358450" cy="836620"/>
              </a:xfrm>
            </p:grpSpPr>
            <p:sp>
              <p:nvSpPr>
                <p:cNvPr id="44" name="Freeform 43">
                  <a:extLst>
                    <a:ext uri="{FF2B5EF4-FFF2-40B4-BE49-F238E27FC236}">
                      <a16:creationId xmlns:a16="http://schemas.microsoft.com/office/drawing/2014/main" id="{3D04DCA0-14A3-7C01-A68A-AFE9F6470A52}"/>
                    </a:ext>
                  </a:extLst>
                </p:cNvPr>
                <p:cNvSpPr/>
                <p:nvPr userDrawn="1"/>
              </p:nvSpPr>
              <p:spPr>
                <a:xfrm>
                  <a:off x="10916233" y="5947416"/>
                  <a:ext cx="358450" cy="836620"/>
                </a:xfrm>
                <a:custGeom>
                  <a:avLst/>
                  <a:gdLst>
                    <a:gd name="connsiteX0" fmla="*/ 123950 w 358450"/>
                    <a:gd name="connsiteY0" fmla="*/ 116558 h 836620"/>
                    <a:gd name="connsiteX1" fmla="*/ 123950 w 358450"/>
                    <a:gd name="connsiteY1" fmla="*/ 720062 h 836620"/>
                    <a:gd name="connsiteX2" fmla="*/ 234501 w 358450"/>
                    <a:gd name="connsiteY2" fmla="*/ 720062 h 836620"/>
                    <a:gd name="connsiteX3" fmla="*/ 234501 w 358450"/>
                    <a:gd name="connsiteY3" fmla="*/ 116558 h 836620"/>
                    <a:gd name="connsiteX4" fmla="*/ 91735 w 358450"/>
                    <a:gd name="connsiteY4" fmla="*/ 0 h 836620"/>
                    <a:gd name="connsiteX5" fmla="*/ 266715 w 358450"/>
                    <a:gd name="connsiteY5" fmla="*/ 0 h 836620"/>
                    <a:gd name="connsiteX6" fmla="*/ 358450 w 358450"/>
                    <a:gd name="connsiteY6" fmla="*/ 91735 h 836620"/>
                    <a:gd name="connsiteX7" fmla="*/ 358450 w 358450"/>
                    <a:gd name="connsiteY7" fmla="*/ 744885 h 836620"/>
                    <a:gd name="connsiteX8" fmla="*/ 266715 w 358450"/>
                    <a:gd name="connsiteY8" fmla="*/ 836620 h 836620"/>
                    <a:gd name="connsiteX9" fmla="*/ 91735 w 358450"/>
                    <a:gd name="connsiteY9" fmla="*/ 836620 h 836620"/>
                    <a:gd name="connsiteX10" fmla="*/ 0 w 358450"/>
                    <a:gd name="connsiteY10" fmla="*/ 744885 h 836620"/>
                    <a:gd name="connsiteX11" fmla="*/ 0 w 358450"/>
                    <a:gd name="connsiteY11" fmla="*/ 91735 h 836620"/>
                    <a:gd name="connsiteX12" fmla="*/ 91735 w 358450"/>
                    <a:gd name="connsiteY12" fmla="*/ 0 h 836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58450" h="836620">
                      <a:moveTo>
                        <a:pt x="123950" y="116558"/>
                      </a:moveTo>
                      <a:lnTo>
                        <a:pt x="123950" y="720062"/>
                      </a:lnTo>
                      <a:lnTo>
                        <a:pt x="234501" y="720062"/>
                      </a:lnTo>
                      <a:lnTo>
                        <a:pt x="234501" y="116558"/>
                      </a:lnTo>
                      <a:close/>
                      <a:moveTo>
                        <a:pt x="91735" y="0"/>
                      </a:moveTo>
                      <a:lnTo>
                        <a:pt x="266715" y="0"/>
                      </a:lnTo>
                      <a:cubicBezTo>
                        <a:pt x="317379" y="0"/>
                        <a:pt x="358450" y="41071"/>
                        <a:pt x="358450" y="91735"/>
                      </a:cubicBezTo>
                      <a:lnTo>
                        <a:pt x="358450" y="744885"/>
                      </a:lnTo>
                      <a:cubicBezTo>
                        <a:pt x="358450" y="795549"/>
                        <a:pt x="317379" y="836620"/>
                        <a:pt x="266715" y="836620"/>
                      </a:cubicBezTo>
                      <a:lnTo>
                        <a:pt x="91735" y="836620"/>
                      </a:lnTo>
                      <a:cubicBezTo>
                        <a:pt x="41071" y="836620"/>
                        <a:pt x="0" y="795549"/>
                        <a:pt x="0" y="744885"/>
                      </a:cubicBezTo>
                      <a:lnTo>
                        <a:pt x="0" y="91735"/>
                      </a:lnTo>
                      <a:cubicBezTo>
                        <a:pt x="0" y="41071"/>
                        <a:pt x="41071" y="0"/>
                        <a:pt x="91735"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5" name="Picture 44">
                  <a:extLst>
                    <a:ext uri="{FF2B5EF4-FFF2-40B4-BE49-F238E27FC236}">
                      <a16:creationId xmlns:a16="http://schemas.microsoft.com/office/drawing/2014/main" id="{74F1D443-5963-A3F0-1C02-27A56FBCF509}"/>
                    </a:ext>
                  </a:extLst>
                </p:cNvPr>
                <p:cNvPicPr>
                  <a:picLocks noChangeAspect="1"/>
                </p:cNvPicPr>
                <p:nvPr userDrawn="1"/>
              </p:nvPicPr>
              <p:blipFill>
                <a:blip r:embed="rId2"/>
                <a:stretch>
                  <a:fillRect/>
                </a:stretch>
              </p:blipFill>
              <p:spPr>
                <a:xfrm>
                  <a:off x="11044023" y="5990241"/>
                  <a:ext cx="102870" cy="45720"/>
                </a:xfrm>
                <a:prstGeom prst="rect">
                  <a:avLst/>
                </a:prstGeom>
              </p:spPr>
            </p:pic>
          </p:grpSp>
          <p:sp>
            <p:nvSpPr>
              <p:cNvPr id="41" name="Rectangle 40">
                <a:extLst>
                  <a:ext uri="{FF2B5EF4-FFF2-40B4-BE49-F238E27FC236}">
                    <a16:creationId xmlns:a16="http://schemas.microsoft.com/office/drawing/2014/main" id="{F6BB002E-D53E-DB2B-D054-A00AA752B37F}"/>
                  </a:ext>
                </a:extLst>
              </p:cNvPr>
              <p:cNvSpPr/>
              <p:nvPr userDrawn="1"/>
            </p:nvSpPr>
            <p:spPr>
              <a:xfrm rot="5400000">
                <a:off x="11154880" y="6569922"/>
                <a:ext cx="114988" cy="124617"/>
              </a:xfrm>
              <a:prstGeom prst="rect">
                <a:avLst/>
              </a:prstGeom>
              <a:gradFill>
                <a:gsLst>
                  <a:gs pos="0">
                    <a:schemeClr val="accent2">
                      <a:lumMod val="75000"/>
                      <a:alpha val="50000"/>
                    </a:schemeClr>
                  </a:gs>
                  <a:gs pos="99000">
                    <a:schemeClr val="accent2">
                      <a:alpha val="0"/>
                    </a:schemeClr>
                  </a:gs>
                </a:gsLst>
                <a:lin ang="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6F1DC37E-D039-BE52-FF9F-3BE44F48B173}"/>
                  </a:ext>
                </a:extLst>
              </p:cNvPr>
              <p:cNvSpPr/>
              <p:nvPr userDrawn="1"/>
            </p:nvSpPr>
            <p:spPr>
              <a:xfrm>
                <a:off x="11040848" y="6302454"/>
                <a:ext cx="690725" cy="27432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DDFC7505-ED35-121A-E947-662A300E30ED}"/>
                  </a:ext>
                </a:extLst>
              </p:cNvPr>
              <p:cNvSpPr/>
              <p:nvPr userDrawn="1"/>
            </p:nvSpPr>
            <p:spPr>
              <a:xfrm>
                <a:off x="11039966" y="6302454"/>
                <a:ext cx="88921" cy="274320"/>
              </a:xfrm>
              <a:prstGeom prst="rect">
                <a:avLst/>
              </a:prstGeom>
              <a:gradFill>
                <a:gsLst>
                  <a:gs pos="0">
                    <a:schemeClr val="accent1">
                      <a:lumMod val="75000"/>
                      <a:alpha val="50000"/>
                    </a:schemeClr>
                  </a:gs>
                  <a:gs pos="99000">
                    <a:schemeClr val="accent1">
                      <a:alpha val="0"/>
                    </a:schemeClr>
                  </a:gs>
                </a:gsLst>
                <a:lin ang="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9" name="Title 6">
            <a:extLst>
              <a:ext uri="{FF2B5EF4-FFF2-40B4-BE49-F238E27FC236}">
                <a16:creationId xmlns:a16="http://schemas.microsoft.com/office/drawing/2014/main" id="{683A4AF5-DD85-60D5-C577-ACF2364E4736}"/>
              </a:ext>
            </a:extLst>
          </p:cNvPr>
          <p:cNvSpPr>
            <a:spLocks noGrp="1"/>
          </p:cNvSpPr>
          <p:nvPr>
            <p:ph type="title" hasCustomPrompt="1"/>
          </p:nvPr>
        </p:nvSpPr>
        <p:spPr>
          <a:xfrm>
            <a:off x="457200" y="545132"/>
            <a:ext cx="9551773" cy="278840"/>
          </a:xfrm>
        </p:spPr>
        <p:txBody>
          <a:bodyPr/>
          <a:lstStyle>
            <a:lvl1pPr>
              <a:lnSpc>
                <a:spcPct val="100000"/>
              </a:lnSpc>
              <a:defRPr sz="2400" b="1" i="0">
                <a:solidFill>
                  <a:schemeClr val="accent1"/>
                </a:solidFill>
                <a:latin typeface="+mn-lt"/>
              </a:defRPr>
            </a:lvl1pPr>
          </a:lstStyle>
          <a:p>
            <a:r>
              <a:rPr lang="en-US"/>
              <a:t>Click to edit master title style</a:t>
            </a:r>
          </a:p>
        </p:txBody>
      </p:sp>
      <p:sp>
        <p:nvSpPr>
          <p:cNvPr id="12" name="Text Placeholder 8">
            <a:extLst>
              <a:ext uri="{FF2B5EF4-FFF2-40B4-BE49-F238E27FC236}">
                <a16:creationId xmlns:a16="http://schemas.microsoft.com/office/drawing/2014/main" id="{F77E216C-D4B7-75AF-B8A6-70991596A5CF}"/>
              </a:ext>
            </a:extLst>
          </p:cNvPr>
          <p:cNvSpPr>
            <a:spLocks noGrp="1"/>
          </p:cNvSpPr>
          <p:nvPr>
            <p:ph type="body" sz="quarter" idx="16" hasCustomPrompt="1"/>
          </p:nvPr>
        </p:nvSpPr>
        <p:spPr>
          <a:xfrm>
            <a:off x="457200" y="953393"/>
            <a:ext cx="9551772" cy="198370"/>
          </a:xfrm>
        </p:spPr>
        <p:txBody>
          <a:bodyPr/>
          <a:lstStyle>
            <a:lvl1pPr marL="0" indent="0">
              <a:lnSpc>
                <a:spcPct val="100000"/>
              </a:lnSpc>
              <a:buNone/>
              <a:defRPr sz="1500" b="1">
                <a:solidFill>
                  <a:srgbClr val="000000"/>
                </a:solidFill>
                <a:latin typeface="+mn-lt"/>
              </a:defRPr>
            </a:lvl1pPr>
          </a:lstStyle>
          <a:p>
            <a:pPr lvl="0"/>
            <a:r>
              <a:rPr lang="en-US"/>
              <a:t>Click to edit text</a:t>
            </a:r>
          </a:p>
        </p:txBody>
      </p:sp>
      <p:sp>
        <p:nvSpPr>
          <p:cNvPr id="17" name="Text Placeholder 2">
            <a:extLst>
              <a:ext uri="{FF2B5EF4-FFF2-40B4-BE49-F238E27FC236}">
                <a16:creationId xmlns:a16="http://schemas.microsoft.com/office/drawing/2014/main" id="{5932D8CF-F96E-ACEE-0B60-33468C58CFD6}"/>
              </a:ext>
            </a:extLst>
          </p:cNvPr>
          <p:cNvSpPr>
            <a:spLocks noGrp="1"/>
          </p:cNvSpPr>
          <p:nvPr>
            <p:ph type="body" idx="23" hasCustomPrompt="1"/>
          </p:nvPr>
        </p:nvSpPr>
        <p:spPr>
          <a:xfrm>
            <a:off x="4649717" y="2011680"/>
            <a:ext cx="3214315" cy="246221"/>
          </a:xfrm>
        </p:spPr>
        <p:txBody>
          <a:bodyPr anchor="t">
            <a:spAutoFit/>
          </a:bodyPr>
          <a:lstStyle>
            <a:lvl1pPr marL="0" indent="0">
              <a:buNone/>
              <a:defRPr sz="1600" b="1" cap="none" spc="0" baseline="0">
                <a:solidFill>
                  <a:schemeClr val="tx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text</a:t>
            </a:r>
          </a:p>
        </p:txBody>
      </p:sp>
      <p:sp>
        <p:nvSpPr>
          <p:cNvPr id="18" name="Content Placeholder 3">
            <a:extLst>
              <a:ext uri="{FF2B5EF4-FFF2-40B4-BE49-F238E27FC236}">
                <a16:creationId xmlns:a16="http://schemas.microsoft.com/office/drawing/2014/main" id="{3F85021B-15E1-300B-0B7F-9058B843960E}"/>
              </a:ext>
            </a:extLst>
          </p:cNvPr>
          <p:cNvSpPr>
            <a:spLocks noGrp="1"/>
          </p:cNvSpPr>
          <p:nvPr>
            <p:ph sz="half" idx="24" hasCustomPrompt="1"/>
          </p:nvPr>
        </p:nvSpPr>
        <p:spPr>
          <a:xfrm>
            <a:off x="4649717" y="2335146"/>
            <a:ext cx="3209543" cy="3197275"/>
          </a:xfrm>
        </p:spPr>
        <p:txBody>
          <a:bodyPr>
            <a:noAutofit/>
          </a:bodyPr>
          <a:lstStyle>
            <a:lvl1pPr>
              <a:defRPr lang="en-US" sz="1400" b="1" i="0" kern="1200" baseline="0" dirty="0">
                <a:solidFill>
                  <a:schemeClr val="tx1"/>
                </a:solidFill>
                <a:latin typeface="+mn-lt"/>
                <a:ea typeface="+mn-ea"/>
                <a:cs typeface="Arial" panose="020B0604020202020204" pitchFamily="34" charset="0"/>
              </a:defRPr>
            </a:lvl1pPr>
            <a:lvl2pPr>
              <a:defRPr lang="en-US" sz="1400" kern="1200" baseline="0" dirty="0">
                <a:solidFill>
                  <a:schemeClr val="tx1"/>
                </a:solidFill>
                <a:latin typeface="+mj-lt"/>
                <a:ea typeface="+mn-ea"/>
                <a:cs typeface="Arial Nova Light" panose="020F0302020204030204" pitchFamily="34" charset="0"/>
              </a:defRPr>
            </a:lvl2pPr>
            <a:lvl3pPr marL="137160" indent="-137160">
              <a:defRPr lang="en-US" sz="1400" kern="1200" baseline="0" dirty="0">
                <a:solidFill>
                  <a:schemeClr val="tx1"/>
                </a:solidFill>
                <a:latin typeface="+mj-lt"/>
                <a:ea typeface="+mn-ea"/>
                <a:cs typeface="Arial Nova Light" panose="020F0302020204030204" pitchFamily="34" charset="0"/>
              </a:defRPr>
            </a:lvl3pPr>
            <a:lvl4pPr marL="320040" indent="-137160">
              <a:defRPr lang="en-US" sz="1200" kern="1200" baseline="0" dirty="0">
                <a:solidFill>
                  <a:schemeClr val="tx1"/>
                </a:solidFill>
                <a:latin typeface="+mj-lt"/>
                <a:ea typeface="+mn-ea"/>
                <a:cs typeface="+mn-cs"/>
              </a:defRPr>
            </a:lvl4pPr>
            <a:lvl5pPr marL="502920" indent="-137160">
              <a:defRPr lang="en-US" sz="1200" kern="1200" dirty="0">
                <a:solidFill>
                  <a:schemeClr val="tx1"/>
                </a:solidFill>
                <a:latin typeface="+mj-lt"/>
                <a:ea typeface="+mn-ea"/>
                <a:cs typeface="+mn-cs"/>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2">
            <a:extLst>
              <a:ext uri="{FF2B5EF4-FFF2-40B4-BE49-F238E27FC236}">
                <a16:creationId xmlns:a16="http://schemas.microsoft.com/office/drawing/2014/main" id="{C8873747-AF03-CE49-0B34-62F1A4A96580}"/>
              </a:ext>
            </a:extLst>
          </p:cNvPr>
          <p:cNvSpPr>
            <a:spLocks noGrp="1"/>
          </p:cNvSpPr>
          <p:nvPr>
            <p:ph type="body" idx="25" hasCustomPrompt="1"/>
          </p:nvPr>
        </p:nvSpPr>
        <p:spPr>
          <a:xfrm>
            <a:off x="8210330" y="2011680"/>
            <a:ext cx="3214315" cy="246221"/>
          </a:xfrm>
        </p:spPr>
        <p:txBody>
          <a:bodyPr anchor="t">
            <a:spAutoFit/>
          </a:bodyPr>
          <a:lstStyle>
            <a:lvl1pPr marL="0" indent="0">
              <a:buNone/>
              <a:defRPr sz="1600" b="1" cap="none" spc="0" baseline="0">
                <a:solidFill>
                  <a:schemeClr val="tx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text</a:t>
            </a:r>
          </a:p>
        </p:txBody>
      </p:sp>
      <p:sp>
        <p:nvSpPr>
          <p:cNvPr id="22" name="Content Placeholder 3">
            <a:extLst>
              <a:ext uri="{FF2B5EF4-FFF2-40B4-BE49-F238E27FC236}">
                <a16:creationId xmlns:a16="http://schemas.microsoft.com/office/drawing/2014/main" id="{5304DED5-B208-6E37-58E5-81D4074F5505}"/>
              </a:ext>
            </a:extLst>
          </p:cNvPr>
          <p:cNvSpPr>
            <a:spLocks noGrp="1"/>
          </p:cNvSpPr>
          <p:nvPr>
            <p:ph sz="half" idx="26" hasCustomPrompt="1"/>
          </p:nvPr>
        </p:nvSpPr>
        <p:spPr>
          <a:xfrm>
            <a:off x="8210330" y="2335146"/>
            <a:ext cx="3209543" cy="3197275"/>
          </a:xfrm>
        </p:spPr>
        <p:txBody>
          <a:bodyPr>
            <a:noAutofit/>
          </a:bodyPr>
          <a:lstStyle>
            <a:lvl1pPr>
              <a:defRPr lang="en-US" sz="1400" b="1" i="0" kern="1200" baseline="0" dirty="0">
                <a:solidFill>
                  <a:schemeClr val="tx1"/>
                </a:solidFill>
                <a:latin typeface="+mn-lt"/>
                <a:ea typeface="+mn-ea"/>
                <a:cs typeface="Arial" panose="020B0604020202020204" pitchFamily="34" charset="0"/>
              </a:defRPr>
            </a:lvl1pPr>
            <a:lvl2pPr>
              <a:defRPr lang="en-US" sz="1400" kern="1200" baseline="0" dirty="0">
                <a:solidFill>
                  <a:schemeClr val="tx1"/>
                </a:solidFill>
                <a:latin typeface="+mj-lt"/>
                <a:ea typeface="+mn-ea"/>
                <a:cs typeface="Arial Nova Light" panose="020F0302020204030204" pitchFamily="34" charset="0"/>
              </a:defRPr>
            </a:lvl2pPr>
            <a:lvl3pPr marL="137160" indent="-137160">
              <a:defRPr lang="en-US" sz="1400" kern="1200" baseline="0" dirty="0">
                <a:solidFill>
                  <a:schemeClr val="tx1"/>
                </a:solidFill>
                <a:latin typeface="+mj-lt"/>
                <a:ea typeface="+mn-ea"/>
                <a:cs typeface="Arial Nova Light" panose="020F0302020204030204" pitchFamily="34" charset="0"/>
              </a:defRPr>
            </a:lvl3pPr>
            <a:lvl4pPr marL="320040" indent="-137160">
              <a:defRPr lang="en-US" sz="1200" kern="1200" baseline="0" dirty="0">
                <a:solidFill>
                  <a:schemeClr val="tx1"/>
                </a:solidFill>
                <a:latin typeface="+mj-lt"/>
                <a:ea typeface="+mn-ea"/>
                <a:cs typeface="+mn-cs"/>
              </a:defRPr>
            </a:lvl4pPr>
            <a:lvl5pPr marL="502920" indent="-137160">
              <a:defRPr lang="en-US" sz="1200" kern="1200" dirty="0">
                <a:solidFill>
                  <a:schemeClr val="tx1"/>
                </a:solidFill>
                <a:latin typeface="+mj-lt"/>
                <a:ea typeface="+mn-ea"/>
                <a:cs typeface="+mn-cs"/>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2" name="Straight Connector 1">
            <a:extLst>
              <a:ext uri="{FF2B5EF4-FFF2-40B4-BE49-F238E27FC236}">
                <a16:creationId xmlns:a16="http://schemas.microsoft.com/office/drawing/2014/main" id="{04FE7994-D4C2-D381-D549-235D135766E2}"/>
              </a:ext>
            </a:extLst>
          </p:cNvPr>
          <p:cNvCxnSpPr/>
          <p:nvPr userDrawn="1"/>
        </p:nvCxnSpPr>
        <p:spPr>
          <a:xfrm>
            <a:off x="457200" y="457201"/>
            <a:ext cx="1371600"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5D0B13AF-B4EA-B0A5-08AF-C54BCC44BA70}"/>
              </a:ext>
            </a:extLst>
          </p:cNvPr>
          <p:cNvCxnSpPr>
            <a:cxnSpLocks/>
          </p:cNvCxnSpPr>
          <p:nvPr userDrawn="1"/>
        </p:nvCxnSpPr>
        <p:spPr>
          <a:xfrm>
            <a:off x="811183" y="6360926"/>
            <a:ext cx="0" cy="137160"/>
          </a:xfrm>
          <a:prstGeom prst="line">
            <a:avLst/>
          </a:prstGeom>
          <a:ln w="4445"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Slide Number Placeholder 3">
            <a:extLst>
              <a:ext uri="{FF2B5EF4-FFF2-40B4-BE49-F238E27FC236}">
                <a16:creationId xmlns:a16="http://schemas.microsoft.com/office/drawing/2014/main" id="{7BE881C4-5286-8F08-F514-171735F88ED0}"/>
              </a:ext>
            </a:extLst>
          </p:cNvPr>
          <p:cNvSpPr txBox="1">
            <a:spLocks/>
          </p:cNvSpPr>
          <p:nvPr userDrawn="1"/>
        </p:nvSpPr>
        <p:spPr>
          <a:xfrm>
            <a:off x="456890" y="6360926"/>
            <a:ext cx="365760" cy="137160"/>
          </a:xfrm>
          <a:prstGeom prst="rect">
            <a:avLst/>
          </a:prstGeom>
        </p:spPr>
        <p:txBody>
          <a:bodyPr lIns="0" tIns="0" rIns="91440" bIns="0" anchor="ctr">
            <a:noAutofit/>
          </a:bodyPr>
          <a:lstStyle>
            <a:defPPr>
              <a:defRPr lang="en-US"/>
            </a:defPPr>
            <a:lvl1pPr marL="0" algn="r" defTabSz="914400" rtl="0" eaLnBrk="1" latinLnBrk="0" hangingPunct="1">
              <a:defRPr sz="1000" kern="1200">
                <a:solidFill>
                  <a:schemeClr val="bg2">
                    <a:lumMod val="75000"/>
                    <a:alpha val="8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DBA1B0FB-D917-4C8C-928F-313BD683BF39}" type="slidenum">
              <a:rPr lang="en-US" sz="800" b="0" smtClean="0">
                <a:solidFill>
                  <a:schemeClr val="bg1"/>
                </a:solidFill>
                <a:latin typeface="+mn-lt"/>
              </a:rPr>
              <a:pPr algn="l"/>
              <a:t>‹#›</a:t>
            </a:fld>
            <a:endParaRPr lang="en-US" sz="800" b="0">
              <a:solidFill>
                <a:schemeClr val="bg1"/>
              </a:solidFill>
              <a:latin typeface="+mn-lt"/>
            </a:endParaRPr>
          </a:p>
        </p:txBody>
      </p:sp>
      <p:sp>
        <p:nvSpPr>
          <p:cNvPr id="14" name="Footer Placeholder 4">
            <a:extLst>
              <a:ext uri="{FF2B5EF4-FFF2-40B4-BE49-F238E27FC236}">
                <a16:creationId xmlns:a16="http://schemas.microsoft.com/office/drawing/2014/main" id="{FA4C7AE9-5270-1C9F-46ED-ADB425554786}"/>
              </a:ext>
            </a:extLst>
          </p:cNvPr>
          <p:cNvSpPr>
            <a:spLocks noGrp="1"/>
          </p:cNvSpPr>
          <p:nvPr>
            <p:ph type="ftr" sz="quarter" idx="11"/>
          </p:nvPr>
        </p:nvSpPr>
        <p:spPr>
          <a:xfrm>
            <a:off x="390591" y="5848599"/>
            <a:ext cx="10607040" cy="367716"/>
          </a:xfrm>
          <a:prstGeom prst="rect">
            <a:avLst/>
          </a:prstGeom>
        </p:spPr>
        <p:txBody>
          <a:bodyPr lIns="0" anchor="b">
            <a:noAutofit/>
          </a:bodyPr>
          <a:lstStyle>
            <a:lvl1pPr>
              <a:defRPr sz="700">
                <a:solidFill>
                  <a:schemeClr val="tx1"/>
                </a:solidFill>
              </a:defRPr>
            </a:lvl1pPr>
          </a:lstStyle>
          <a:p>
            <a:r>
              <a:rPr lang="en-US"/>
              <a:t>Sample Footer Text</a:t>
            </a:r>
          </a:p>
        </p:txBody>
      </p:sp>
      <p:sp>
        <p:nvSpPr>
          <p:cNvPr id="16" name="Date Placeholder 3">
            <a:extLst>
              <a:ext uri="{FF2B5EF4-FFF2-40B4-BE49-F238E27FC236}">
                <a16:creationId xmlns:a16="http://schemas.microsoft.com/office/drawing/2014/main" id="{8F146FA5-E0D4-60B5-18B9-619B778EDFAE}"/>
              </a:ext>
            </a:extLst>
          </p:cNvPr>
          <p:cNvSpPr>
            <a:spLocks noGrp="1"/>
          </p:cNvSpPr>
          <p:nvPr>
            <p:ph type="dt" sz="half" idx="10"/>
          </p:nvPr>
        </p:nvSpPr>
        <p:spPr>
          <a:xfrm>
            <a:off x="1001595" y="6360926"/>
            <a:ext cx="1645920" cy="137160"/>
          </a:xfrm>
          <a:prstGeom prst="rect">
            <a:avLst/>
          </a:prstGeom>
        </p:spPr>
        <p:txBody>
          <a:bodyPr lIns="0" tIns="0" rIns="0" bIns="0" anchor="ctr" anchorCtr="0">
            <a:noAutofit/>
          </a:bodyPr>
          <a:lstStyle>
            <a:lvl1pPr>
              <a:defRPr sz="800" spc="30" baseline="0">
                <a:solidFill>
                  <a:schemeClr val="bg1"/>
                </a:solidFill>
                <a:latin typeface="+mj-lt"/>
              </a:defRPr>
            </a:lvl1pPr>
          </a:lstStyle>
          <a:p>
            <a:r>
              <a:rPr lang="en-US"/>
              <a:t>Wednesday, June 21, 2023</a:t>
            </a:r>
          </a:p>
        </p:txBody>
      </p:sp>
      <p:pic>
        <p:nvPicPr>
          <p:cNvPr id="3" name="Graphic 2">
            <a:extLst>
              <a:ext uri="{FF2B5EF4-FFF2-40B4-BE49-F238E27FC236}">
                <a16:creationId xmlns:a16="http://schemas.microsoft.com/office/drawing/2014/main" id="{309EE853-8434-AEB7-A594-9F9EAFF5ED73}"/>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762488" y="462306"/>
            <a:ext cx="1036214" cy="452094"/>
          </a:xfrm>
          <a:prstGeom prst="rect">
            <a:avLst/>
          </a:prstGeom>
        </p:spPr>
      </p:pic>
    </p:spTree>
    <p:extLst>
      <p:ext uri="{BB962C8B-B14F-4D97-AF65-F5344CB8AC3E}">
        <p14:creationId xmlns:p14="http://schemas.microsoft.com/office/powerpoint/2010/main" val="32054826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ase Study Header">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0F0075AF-C9FF-B929-3C55-508458E4D6DC}"/>
              </a:ext>
            </a:extLst>
          </p:cNvPr>
          <p:cNvSpPr/>
          <p:nvPr userDrawn="1"/>
        </p:nvSpPr>
        <p:spPr>
          <a:xfrm>
            <a:off x="0" y="1645920"/>
            <a:ext cx="12192000" cy="484632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A2819052-F5C9-5347-CA12-EEFBD8622076}"/>
              </a:ext>
            </a:extLst>
          </p:cNvPr>
          <p:cNvSpPr/>
          <p:nvPr userDrawn="1"/>
        </p:nvSpPr>
        <p:spPr>
          <a:xfrm flipV="1">
            <a:off x="-1" y="-7"/>
            <a:ext cx="12192001" cy="2743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0" rtlCol="0" anchor="ctr"/>
          <a:lstStyle/>
          <a:p>
            <a:endParaRPr lang="en-US" sz="1600" b="1">
              <a:solidFill>
                <a:schemeClr val="bg1"/>
              </a:solidFill>
            </a:endParaRPr>
          </a:p>
        </p:txBody>
      </p:sp>
      <p:sp>
        <p:nvSpPr>
          <p:cNvPr id="3" name="TextBox 2">
            <a:extLst>
              <a:ext uri="{FF2B5EF4-FFF2-40B4-BE49-F238E27FC236}">
                <a16:creationId xmlns:a16="http://schemas.microsoft.com/office/drawing/2014/main" id="{9D654C7D-1403-401F-95CF-CEDD003B0800}"/>
              </a:ext>
            </a:extLst>
          </p:cNvPr>
          <p:cNvSpPr txBox="1"/>
          <p:nvPr userDrawn="1"/>
        </p:nvSpPr>
        <p:spPr>
          <a:xfrm>
            <a:off x="292516" y="58939"/>
            <a:ext cx="1268543" cy="153888"/>
          </a:xfrm>
          <a:prstGeom prst="rect">
            <a:avLst/>
          </a:prstGeom>
          <a:noFill/>
        </p:spPr>
        <p:txBody>
          <a:bodyPr wrap="square" lIns="0" tIns="0" rIns="0" bIns="0" anchor="ctr">
            <a:spAutoFit/>
          </a:bodyPr>
          <a:lstStyle/>
          <a:p>
            <a:r>
              <a:rPr lang="en-US" sz="1000" b="1">
                <a:solidFill>
                  <a:schemeClr val="bg1">
                    <a:alpha val="45000"/>
                  </a:schemeClr>
                </a:solidFill>
              </a:rPr>
              <a:t>Case Study </a:t>
            </a:r>
          </a:p>
        </p:txBody>
      </p:sp>
      <p:sp>
        <p:nvSpPr>
          <p:cNvPr id="4" name="Freeform 3">
            <a:extLst>
              <a:ext uri="{FF2B5EF4-FFF2-40B4-BE49-F238E27FC236}">
                <a16:creationId xmlns:a16="http://schemas.microsoft.com/office/drawing/2014/main" id="{7CED6D8F-3C73-69B1-4A8A-1087FD9B0F7D}"/>
              </a:ext>
            </a:extLst>
          </p:cNvPr>
          <p:cNvSpPr>
            <a:spLocks noChangeAspect="1"/>
          </p:cNvSpPr>
          <p:nvPr userDrawn="1"/>
        </p:nvSpPr>
        <p:spPr>
          <a:xfrm>
            <a:off x="87032" y="65568"/>
            <a:ext cx="137160" cy="137160"/>
          </a:xfrm>
          <a:custGeom>
            <a:avLst/>
            <a:gdLst>
              <a:gd name="connsiteX0" fmla="*/ 37231 w 182880"/>
              <a:gd name="connsiteY0" fmla="*/ 100233 h 182880"/>
              <a:gd name="connsiteX1" fmla="*/ 112003 w 182880"/>
              <a:gd name="connsiteY1" fmla="*/ 100233 h 182880"/>
              <a:gd name="connsiteX2" fmla="*/ 81375 w 182880"/>
              <a:gd name="connsiteY2" fmla="*/ 130861 h 182880"/>
              <a:gd name="connsiteX3" fmla="*/ 93811 w 182880"/>
              <a:gd name="connsiteY3" fmla="*/ 143296 h 182880"/>
              <a:gd name="connsiteX4" fmla="*/ 133214 w 182880"/>
              <a:gd name="connsiteY4" fmla="*/ 103893 h 182880"/>
              <a:gd name="connsiteX5" fmla="*/ 145649 w 182880"/>
              <a:gd name="connsiteY5" fmla="*/ 91458 h 182880"/>
              <a:gd name="connsiteX6" fmla="*/ 133214 w 182880"/>
              <a:gd name="connsiteY6" fmla="*/ 79022 h 182880"/>
              <a:gd name="connsiteX7" fmla="*/ 93775 w 182880"/>
              <a:gd name="connsiteY7" fmla="*/ 39584 h 182880"/>
              <a:gd name="connsiteX8" fmla="*/ 81340 w 182880"/>
              <a:gd name="connsiteY8" fmla="*/ 52019 h 182880"/>
              <a:gd name="connsiteX9" fmla="*/ 111967 w 182880"/>
              <a:gd name="connsiteY9" fmla="*/ 82647 h 182880"/>
              <a:gd name="connsiteX10" fmla="*/ 37231 w 182880"/>
              <a:gd name="connsiteY10" fmla="*/ 82647 h 182880"/>
              <a:gd name="connsiteX11" fmla="*/ 0 w 182880"/>
              <a:gd name="connsiteY11" fmla="*/ 91440 h 182880"/>
              <a:gd name="connsiteX12" fmla="*/ 91440 w 182880"/>
              <a:gd name="connsiteY12" fmla="*/ 0 h 182880"/>
              <a:gd name="connsiteX13" fmla="*/ 182880 w 182880"/>
              <a:gd name="connsiteY13" fmla="*/ 91440 h 182880"/>
              <a:gd name="connsiteX14" fmla="*/ 91440 w 182880"/>
              <a:gd name="connsiteY14" fmla="*/ 182880 h 182880"/>
              <a:gd name="connsiteX15" fmla="*/ 0 w 182880"/>
              <a:gd name="connsiteY15" fmla="*/ 91440 h 182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2880" h="182880">
                <a:moveTo>
                  <a:pt x="37231" y="100233"/>
                </a:moveTo>
                <a:lnTo>
                  <a:pt x="112003" y="100233"/>
                </a:lnTo>
                <a:lnTo>
                  <a:pt x="81375" y="130861"/>
                </a:lnTo>
                <a:lnTo>
                  <a:pt x="93811" y="143296"/>
                </a:lnTo>
                <a:lnTo>
                  <a:pt x="133214" y="103893"/>
                </a:lnTo>
                <a:lnTo>
                  <a:pt x="145649" y="91458"/>
                </a:lnTo>
                <a:lnTo>
                  <a:pt x="133214" y="79022"/>
                </a:lnTo>
                <a:lnTo>
                  <a:pt x="93775" y="39584"/>
                </a:lnTo>
                <a:lnTo>
                  <a:pt x="81340" y="52019"/>
                </a:lnTo>
                <a:lnTo>
                  <a:pt x="111967" y="82647"/>
                </a:lnTo>
                <a:lnTo>
                  <a:pt x="37231" y="82647"/>
                </a:lnTo>
                <a:close/>
                <a:moveTo>
                  <a:pt x="0" y="91440"/>
                </a:moveTo>
                <a:cubicBezTo>
                  <a:pt x="0" y="40939"/>
                  <a:pt x="40939" y="0"/>
                  <a:pt x="91440" y="0"/>
                </a:cubicBezTo>
                <a:cubicBezTo>
                  <a:pt x="141941" y="0"/>
                  <a:pt x="182880" y="40939"/>
                  <a:pt x="182880" y="91440"/>
                </a:cubicBezTo>
                <a:cubicBezTo>
                  <a:pt x="182880" y="141941"/>
                  <a:pt x="141941" y="182880"/>
                  <a:pt x="91440" y="182880"/>
                </a:cubicBezTo>
                <a:cubicBezTo>
                  <a:pt x="40939" y="182880"/>
                  <a:pt x="0" y="141941"/>
                  <a:pt x="0" y="91440"/>
                </a:cubicBezTo>
                <a:close/>
              </a:path>
            </a:pathLst>
          </a:custGeom>
          <a:solidFill>
            <a:schemeClr val="bg1">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Ins="274320" rtlCol="0" anchor="ctr">
            <a:noAutofit/>
          </a:bodyPr>
          <a:lstStyle/>
          <a:p>
            <a:pPr algn="ctr"/>
            <a:endParaRPr lang="en-US">
              <a:solidFill>
                <a:schemeClr val="tx2"/>
              </a:solidFill>
            </a:endParaRPr>
          </a:p>
        </p:txBody>
      </p:sp>
      <p:pic>
        <p:nvPicPr>
          <p:cNvPr id="5" name="Graphic 4">
            <a:extLst>
              <a:ext uri="{FF2B5EF4-FFF2-40B4-BE49-F238E27FC236}">
                <a16:creationId xmlns:a16="http://schemas.microsoft.com/office/drawing/2014/main" id="{1558E5C4-0039-3A7A-0DAB-07E1E153BF4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762488" y="462306"/>
            <a:ext cx="1036214" cy="452094"/>
          </a:xfrm>
          <a:prstGeom prst="rect">
            <a:avLst/>
          </a:prstGeom>
        </p:spPr>
      </p:pic>
      <p:sp>
        <p:nvSpPr>
          <p:cNvPr id="31" name="Title 6">
            <a:extLst>
              <a:ext uri="{FF2B5EF4-FFF2-40B4-BE49-F238E27FC236}">
                <a16:creationId xmlns:a16="http://schemas.microsoft.com/office/drawing/2014/main" id="{07D8013A-640E-C00A-A8A0-9485353FEA06}"/>
              </a:ext>
            </a:extLst>
          </p:cNvPr>
          <p:cNvSpPr>
            <a:spLocks noGrp="1"/>
          </p:cNvSpPr>
          <p:nvPr>
            <p:ph type="title" hasCustomPrompt="1"/>
          </p:nvPr>
        </p:nvSpPr>
        <p:spPr>
          <a:xfrm>
            <a:off x="456890" y="457200"/>
            <a:ext cx="10121340" cy="415498"/>
          </a:xfrm>
        </p:spPr>
        <p:txBody>
          <a:bodyPr wrap="square" tIns="45720">
            <a:spAutoFit/>
          </a:bodyPr>
          <a:lstStyle>
            <a:lvl1pPr>
              <a:lnSpc>
                <a:spcPct val="100000"/>
              </a:lnSpc>
              <a:defRPr sz="2400" b="1" i="0">
                <a:solidFill>
                  <a:schemeClr val="accent1"/>
                </a:solidFill>
                <a:latin typeface="+mn-lt"/>
              </a:defRPr>
            </a:lvl1pPr>
          </a:lstStyle>
          <a:p>
            <a:r>
              <a:rPr lang="en-US"/>
              <a:t>Click to edit master title style</a:t>
            </a:r>
          </a:p>
        </p:txBody>
      </p:sp>
      <p:sp>
        <p:nvSpPr>
          <p:cNvPr id="32" name="Text Placeholder 8">
            <a:extLst>
              <a:ext uri="{FF2B5EF4-FFF2-40B4-BE49-F238E27FC236}">
                <a16:creationId xmlns:a16="http://schemas.microsoft.com/office/drawing/2014/main" id="{2F232652-5F58-9E19-5C1D-401000B45DD4}"/>
              </a:ext>
            </a:extLst>
          </p:cNvPr>
          <p:cNvSpPr>
            <a:spLocks noGrp="1"/>
          </p:cNvSpPr>
          <p:nvPr>
            <p:ph type="body" sz="quarter" idx="16" hasCustomPrompt="1"/>
          </p:nvPr>
        </p:nvSpPr>
        <p:spPr>
          <a:xfrm>
            <a:off x="456889" y="914400"/>
            <a:ext cx="10121339" cy="230832"/>
          </a:xfrm>
        </p:spPr>
        <p:txBody>
          <a:bodyPr>
            <a:spAutoFit/>
          </a:bodyPr>
          <a:lstStyle>
            <a:lvl1pPr marL="0" indent="0">
              <a:lnSpc>
                <a:spcPct val="100000"/>
              </a:lnSpc>
              <a:buNone/>
              <a:defRPr sz="1500" b="1">
                <a:solidFill>
                  <a:srgbClr val="000000"/>
                </a:solidFill>
                <a:latin typeface="+mn-lt"/>
              </a:defRPr>
            </a:lvl1pPr>
          </a:lstStyle>
          <a:p>
            <a:pPr lvl="0"/>
            <a:r>
              <a:rPr lang="en-US"/>
              <a:t>Click to edit text</a:t>
            </a:r>
          </a:p>
        </p:txBody>
      </p:sp>
      <p:sp>
        <p:nvSpPr>
          <p:cNvPr id="7" name="Footer Placeholder 4">
            <a:extLst>
              <a:ext uri="{FF2B5EF4-FFF2-40B4-BE49-F238E27FC236}">
                <a16:creationId xmlns:a16="http://schemas.microsoft.com/office/drawing/2014/main" id="{F64A86B8-FEC1-4EB4-C02C-A62674688434}"/>
              </a:ext>
            </a:extLst>
          </p:cNvPr>
          <p:cNvSpPr>
            <a:spLocks noGrp="1"/>
          </p:cNvSpPr>
          <p:nvPr>
            <p:ph type="ftr" sz="quarter" idx="11"/>
          </p:nvPr>
        </p:nvSpPr>
        <p:spPr>
          <a:xfrm>
            <a:off x="456890" y="5775157"/>
            <a:ext cx="10835324" cy="439703"/>
          </a:xfrm>
          <a:prstGeom prst="rect">
            <a:avLst/>
          </a:prstGeom>
        </p:spPr>
        <p:txBody>
          <a:bodyPr lIns="0" bIns="0" anchor="b">
            <a:noAutofit/>
          </a:bodyPr>
          <a:lstStyle>
            <a:lvl1pPr marL="137160" indent="-137160" algn="l" defTabSz="914400" rtl="0" eaLnBrk="1" latinLnBrk="0" hangingPunct="1">
              <a:buFont typeface="+mj-lt"/>
              <a:buAutoNum type="arabicParenR"/>
              <a:defRPr lang="en-US" sz="700" kern="1200" smtClean="0">
                <a:solidFill>
                  <a:schemeClr val="tx1"/>
                </a:solidFill>
                <a:latin typeface="+mj-lt"/>
                <a:ea typeface="+mn-ea"/>
                <a:cs typeface="+mn-cs"/>
              </a:defRPr>
            </a:lvl1pPr>
          </a:lstStyle>
          <a:p>
            <a:r>
              <a:rPr lang="en-US"/>
              <a:t>Sample Footer Text</a:t>
            </a:r>
          </a:p>
        </p:txBody>
      </p:sp>
      <p:sp>
        <p:nvSpPr>
          <p:cNvPr id="11" name="Rectangle 10">
            <a:extLst>
              <a:ext uri="{FF2B5EF4-FFF2-40B4-BE49-F238E27FC236}">
                <a16:creationId xmlns:a16="http://schemas.microsoft.com/office/drawing/2014/main" id="{F3CB537B-D1CD-0C87-1BD4-C72B1881970E}"/>
              </a:ext>
            </a:extLst>
          </p:cNvPr>
          <p:cNvSpPr/>
          <p:nvPr userDrawn="1"/>
        </p:nvSpPr>
        <p:spPr>
          <a:xfrm>
            <a:off x="0" y="6299614"/>
            <a:ext cx="12191999" cy="260364"/>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A14FFE71-120B-69AE-FD43-6C02981EAEC5}"/>
              </a:ext>
            </a:extLst>
          </p:cNvPr>
          <p:cNvCxnSpPr>
            <a:cxnSpLocks/>
          </p:cNvCxnSpPr>
          <p:nvPr userDrawn="1"/>
        </p:nvCxnSpPr>
        <p:spPr>
          <a:xfrm>
            <a:off x="811183" y="6360926"/>
            <a:ext cx="0" cy="137160"/>
          </a:xfrm>
          <a:prstGeom prst="line">
            <a:avLst/>
          </a:prstGeom>
          <a:ln w="4445"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Slide Number Placeholder 3">
            <a:extLst>
              <a:ext uri="{FF2B5EF4-FFF2-40B4-BE49-F238E27FC236}">
                <a16:creationId xmlns:a16="http://schemas.microsoft.com/office/drawing/2014/main" id="{27D5FDC2-FF12-0B1D-B5F0-77AA34474DF2}"/>
              </a:ext>
            </a:extLst>
          </p:cNvPr>
          <p:cNvSpPr txBox="1">
            <a:spLocks/>
          </p:cNvSpPr>
          <p:nvPr userDrawn="1"/>
        </p:nvSpPr>
        <p:spPr>
          <a:xfrm>
            <a:off x="456890" y="6360926"/>
            <a:ext cx="365760" cy="137160"/>
          </a:xfrm>
          <a:prstGeom prst="rect">
            <a:avLst/>
          </a:prstGeom>
        </p:spPr>
        <p:txBody>
          <a:bodyPr lIns="0" tIns="0" rIns="91440" bIns="0" anchor="ctr">
            <a:noAutofit/>
          </a:bodyPr>
          <a:lstStyle>
            <a:defPPr>
              <a:defRPr lang="en-US"/>
            </a:defPPr>
            <a:lvl1pPr marL="0" algn="r" defTabSz="914400" rtl="0" eaLnBrk="1" latinLnBrk="0" hangingPunct="1">
              <a:defRPr sz="1000" kern="1200">
                <a:solidFill>
                  <a:schemeClr val="bg2">
                    <a:lumMod val="75000"/>
                    <a:alpha val="8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DBA1B0FB-D917-4C8C-928F-313BD683BF39}" type="slidenum">
              <a:rPr lang="en-US" sz="800" b="0" smtClean="0">
                <a:solidFill>
                  <a:schemeClr val="bg1"/>
                </a:solidFill>
                <a:latin typeface="+mn-lt"/>
              </a:rPr>
              <a:pPr algn="l"/>
              <a:t>‹#›</a:t>
            </a:fld>
            <a:endParaRPr lang="en-US" sz="800" b="0">
              <a:solidFill>
                <a:schemeClr val="bg1"/>
              </a:solidFill>
              <a:latin typeface="+mn-lt"/>
            </a:endParaRPr>
          </a:p>
        </p:txBody>
      </p:sp>
    </p:spTree>
    <p:extLst>
      <p:ext uri="{BB962C8B-B14F-4D97-AF65-F5344CB8AC3E}">
        <p14:creationId xmlns:p14="http://schemas.microsoft.com/office/powerpoint/2010/main" val="94540066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userDrawn="1">
  <p:cSld name="Cover Image w Logo">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035AFE87-17FD-9CD4-DA19-9CAE34A99D5B}"/>
              </a:ext>
            </a:extLst>
          </p:cNvPr>
          <p:cNvGrpSpPr/>
          <p:nvPr userDrawn="1"/>
        </p:nvGrpSpPr>
        <p:grpSpPr>
          <a:xfrm>
            <a:off x="-60329" y="-17386"/>
            <a:ext cx="12252329" cy="6892772"/>
            <a:chOff x="0" y="-2021"/>
            <a:chExt cx="12192000" cy="6858833"/>
          </a:xfrm>
        </p:grpSpPr>
        <p:pic>
          <p:nvPicPr>
            <p:cNvPr id="4" name="Picture 3">
              <a:extLst>
                <a:ext uri="{FF2B5EF4-FFF2-40B4-BE49-F238E27FC236}">
                  <a16:creationId xmlns:a16="http://schemas.microsoft.com/office/drawing/2014/main" id="{BDCB41C3-3778-61F8-58AC-009AA1836E8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6622"/>
              <a:ext cx="12188950" cy="6850190"/>
            </a:xfrm>
            <a:prstGeom prst="rect">
              <a:avLst/>
            </a:prstGeom>
          </p:spPr>
        </p:pic>
        <p:sp>
          <p:nvSpPr>
            <p:cNvPr id="2" name="Rectangle 1">
              <a:extLst>
                <a:ext uri="{FF2B5EF4-FFF2-40B4-BE49-F238E27FC236}">
                  <a16:creationId xmlns:a16="http://schemas.microsoft.com/office/drawing/2014/main" id="{2AA3C445-9F47-9351-8AEA-18B904972562}"/>
                </a:ext>
              </a:extLst>
            </p:cNvPr>
            <p:cNvSpPr/>
            <p:nvPr userDrawn="1"/>
          </p:nvSpPr>
          <p:spPr>
            <a:xfrm>
              <a:off x="3048" y="-2021"/>
              <a:ext cx="12188952" cy="6858000"/>
            </a:xfrm>
            <a:prstGeom prst="rect">
              <a:avLst/>
            </a:prstGeom>
            <a:gradFill>
              <a:gsLst>
                <a:gs pos="0">
                  <a:schemeClr val="tx2">
                    <a:lumMod val="0"/>
                  </a:schemeClr>
                </a:gs>
                <a:gs pos="100000">
                  <a:schemeClr val="accent1">
                    <a:lumMod val="50000"/>
                    <a:alpha val="0"/>
                  </a:scheme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grpSp>
      <p:pic>
        <p:nvPicPr>
          <p:cNvPr id="8" name="Picture 7" descr="A picture containing background pattern&#10;&#10;Description automatically generated">
            <a:extLst>
              <a:ext uri="{FF2B5EF4-FFF2-40B4-BE49-F238E27FC236}">
                <a16:creationId xmlns:a16="http://schemas.microsoft.com/office/drawing/2014/main" id="{4C4662BB-1F86-4C9B-B3B1-07EF45A56F7A}"/>
              </a:ext>
            </a:extLst>
          </p:cNvPr>
          <p:cNvPicPr>
            <a:picLocks noChangeAspect="1"/>
          </p:cNvPicPr>
          <p:nvPr userDrawn="1"/>
        </p:nvPicPr>
        <p:blipFill>
          <a:blip r:embed="rId3"/>
          <a:stretch>
            <a:fillRect/>
          </a:stretch>
        </p:blipFill>
        <p:spPr>
          <a:xfrm>
            <a:off x="589173" y="603508"/>
            <a:ext cx="1377696" cy="886425"/>
          </a:xfrm>
          <a:prstGeom prst="rect">
            <a:avLst/>
          </a:prstGeom>
        </p:spPr>
      </p:pic>
      <p:sp>
        <p:nvSpPr>
          <p:cNvPr id="11" name="Title 1">
            <a:extLst>
              <a:ext uri="{FF2B5EF4-FFF2-40B4-BE49-F238E27FC236}">
                <a16:creationId xmlns:a16="http://schemas.microsoft.com/office/drawing/2014/main" id="{CB13A689-A71D-471C-8BC2-ED271995E86B}"/>
              </a:ext>
            </a:extLst>
          </p:cNvPr>
          <p:cNvSpPr>
            <a:spLocks noGrp="1"/>
          </p:cNvSpPr>
          <p:nvPr>
            <p:ph type="ctrTitle" hasCustomPrompt="1"/>
          </p:nvPr>
        </p:nvSpPr>
        <p:spPr>
          <a:xfrm>
            <a:off x="589174" y="2586931"/>
            <a:ext cx="4980447" cy="1015787"/>
          </a:xfrm>
        </p:spPr>
        <p:txBody>
          <a:bodyPr lIns="0" tIns="0" rIns="0" bIns="0" anchor="b">
            <a:normAutofit/>
          </a:bodyPr>
          <a:lstStyle>
            <a:lvl1pPr algn="l">
              <a:lnSpc>
                <a:spcPts val="4900"/>
              </a:lnSpc>
              <a:defRPr sz="6000" b="0" i="0" baseline="0">
                <a:solidFill>
                  <a:schemeClr val="accent1"/>
                </a:solidFill>
                <a:latin typeface="Komu A" panose="02010603030100000000" pitchFamily="2" charset="77"/>
              </a:defRPr>
            </a:lvl1pPr>
          </a:lstStyle>
          <a:p>
            <a:pPr lvl="0"/>
            <a:r>
              <a:rPr lang="en-US"/>
              <a:t>PITCH DECK TITLE</a:t>
            </a:r>
          </a:p>
        </p:txBody>
      </p:sp>
      <p:sp>
        <p:nvSpPr>
          <p:cNvPr id="12" name="Text Placeholder 12">
            <a:extLst>
              <a:ext uri="{FF2B5EF4-FFF2-40B4-BE49-F238E27FC236}">
                <a16:creationId xmlns:a16="http://schemas.microsoft.com/office/drawing/2014/main" id="{A11B50B2-0447-43C1-A4CC-872B5BE09D1B}"/>
              </a:ext>
            </a:extLst>
          </p:cNvPr>
          <p:cNvSpPr>
            <a:spLocks noGrp="1"/>
          </p:cNvSpPr>
          <p:nvPr>
            <p:ph type="body" sz="quarter" idx="11" hasCustomPrompt="1"/>
          </p:nvPr>
        </p:nvSpPr>
        <p:spPr>
          <a:xfrm>
            <a:off x="600845" y="3677353"/>
            <a:ext cx="4980447" cy="786435"/>
          </a:xfrm>
        </p:spPr>
        <p:txBody>
          <a:bodyPr lIns="0" tIns="0" rIns="0" bIns="0">
            <a:normAutofit/>
          </a:bodyPr>
          <a:lstStyle>
            <a:lvl1pPr marL="0" indent="0" algn="l">
              <a:buFont typeface="Arial" panose="020B0604020202020204" pitchFamily="34" charset="0"/>
              <a:buNone/>
              <a:defRPr sz="2000" b="0" i="0" cap="all" spc="300" baseline="0">
                <a:solidFill>
                  <a:schemeClr val="accent1"/>
                </a:solidFill>
                <a:latin typeface="Komu A" panose="02010603030100000000" pitchFamily="2" charset="77"/>
              </a:defRPr>
            </a:lvl1pPr>
          </a:lstStyle>
          <a:p>
            <a:pPr lvl="0"/>
            <a:r>
              <a:rPr lang="en-US"/>
              <a:t>CLICK TO EDIT MASTER TEXT STYLES</a:t>
            </a:r>
          </a:p>
        </p:txBody>
      </p:sp>
      <p:sp>
        <p:nvSpPr>
          <p:cNvPr id="3" name="Footer Placeholder 2">
            <a:extLst>
              <a:ext uri="{FF2B5EF4-FFF2-40B4-BE49-F238E27FC236}">
                <a16:creationId xmlns:a16="http://schemas.microsoft.com/office/drawing/2014/main" id="{F36C8A25-A248-BF98-975E-154163F94D2A}"/>
              </a:ext>
            </a:extLst>
          </p:cNvPr>
          <p:cNvSpPr>
            <a:spLocks noGrp="1"/>
          </p:cNvSpPr>
          <p:nvPr>
            <p:ph type="ftr" sz="quarter" idx="12"/>
          </p:nvPr>
        </p:nvSpPr>
        <p:spPr>
          <a:xfrm>
            <a:off x="5180076" y="6405231"/>
            <a:ext cx="1828800" cy="344709"/>
          </a:xfrm>
        </p:spPr>
        <p:txBody>
          <a:bodyPr/>
          <a:lstStyle>
            <a:lvl1pPr>
              <a:defRPr>
                <a:solidFill>
                  <a:schemeClr val="bg1">
                    <a:lumMod val="75000"/>
                  </a:schemeClr>
                </a:solidFill>
              </a:defRPr>
            </a:lvl1pPr>
          </a:lstStyle>
          <a:p>
            <a:pPr>
              <a:lnSpc>
                <a:spcPct val="90000"/>
              </a:lnSpc>
              <a:spcAft>
                <a:spcPts val="600"/>
              </a:spcAft>
            </a:pPr>
            <a:r>
              <a:rPr lang="en-US" b="1">
                <a:cs typeface="Arial" panose="020B0604020202020204" pitchFamily="34" charset="0"/>
              </a:rPr>
              <a:t>Sample Footer Text</a:t>
            </a:r>
          </a:p>
        </p:txBody>
      </p:sp>
    </p:spTree>
    <p:extLst>
      <p:ext uri="{BB962C8B-B14F-4D97-AF65-F5344CB8AC3E}">
        <p14:creationId xmlns:p14="http://schemas.microsoft.com/office/powerpoint/2010/main" val="377195137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Cover Wind w/ Logo &amp; Co-Brand">
    <p:spTree>
      <p:nvGrpSpPr>
        <p:cNvPr id="1" name=""/>
        <p:cNvGrpSpPr/>
        <p:nvPr/>
      </p:nvGrpSpPr>
      <p:grpSpPr>
        <a:xfrm>
          <a:off x="0" y="0"/>
          <a:ext cx="0" cy="0"/>
          <a:chOff x="0" y="0"/>
          <a:chExt cx="0" cy="0"/>
        </a:xfrm>
      </p:grpSpPr>
      <p:pic>
        <p:nvPicPr>
          <p:cNvPr id="28" name="Picture 27">
            <a:extLst>
              <a:ext uri="{FF2B5EF4-FFF2-40B4-BE49-F238E27FC236}">
                <a16:creationId xmlns:a16="http://schemas.microsoft.com/office/drawing/2014/main" id="{0DFACDFB-6014-5E45-9770-66C73F3A5494}"/>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20171" y="0"/>
            <a:ext cx="12175158" cy="6857999"/>
          </a:xfrm>
          <a:prstGeom prst="rect">
            <a:avLst/>
          </a:prstGeom>
        </p:spPr>
      </p:pic>
      <p:sp>
        <p:nvSpPr>
          <p:cNvPr id="8" name="Freeform 7">
            <a:extLst>
              <a:ext uri="{FF2B5EF4-FFF2-40B4-BE49-F238E27FC236}">
                <a16:creationId xmlns:a16="http://schemas.microsoft.com/office/drawing/2014/main" id="{2AA5F31A-A035-AC44-9790-BB96D51028D1}"/>
              </a:ext>
            </a:extLst>
          </p:cNvPr>
          <p:cNvSpPr/>
          <p:nvPr userDrawn="1"/>
        </p:nvSpPr>
        <p:spPr>
          <a:xfrm>
            <a:off x="-255412" y="-1"/>
            <a:ext cx="6761389" cy="6863427"/>
          </a:xfrm>
          <a:custGeom>
            <a:avLst/>
            <a:gdLst>
              <a:gd name="connsiteX0" fmla="*/ 0 w 6756043"/>
              <a:gd name="connsiteY0" fmla="*/ 0 h 6858000"/>
              <a:gd name="connsiteX1" fmla="*/ 5568197 w 6756043"/>
              <a:gd name="connsiteY1" fmla="*/ 0 h 6858000"/>
              <a:gd name="connsiteX2" fmla="*/ 5689182 w 6756043"/>
              <a:gd name="connsiteY2" fmla="*/ 153955 h 6858000"/>
              <a:gd name="connsiteX3" fmla="*/ 6756043 w 6756043"/>
              <a:gd name="connsiteY3" fmla="*/ 3367009 h 6858000"/>
              <a:gd name="connsiteX4" fmla="*/ 5529759 w 6756043"/>
              <a:gd name="connsiteY4" fmla="*/ 6782932 h 6858000"/>
              <a:gd name="connsiteX5" fmla="*/ 5464733 w 6756043"/>
              <a:gd name="connsiteY5" fmla="*/ 6858000 h 6858000"/>
              <a:gd name="connsiteX6" fmla="*/ 0 w 6756043"/>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56043" h="6858000">
                <a:moveTo>
                  <a:pt x="0" y="0"/>
                </a:moveTo>
                <a:lnTo>
                  <a:pt x="5568197" y="0"/>
                </a:lnTo>
                <a:lnTo>
                  <a:pt x="5689182" y="153955"/>
                </a:lnTo>
                <a:cubicBezTo>
                  <a:pt x="6359239" y="1049927"/>
                  <a:pt x="6756043" y="2162129"/>
                  <a:pt x="6756043" y="3367009"/>
                </a:cubicBezTo>
                <a:cubicBezTo>
                  <a:pt x="6756043" y="4664573"/>
                  <a:pt x="6295845" y="5854651"/>
                  <a:pt x="5529759" y="6782932"/>
                </a:cubicBezTo>
                <a:lnTo>
                  <a:pt x="5464733" y="6858000"/>
                </a:lnTo>
                <a:lnTo>
                  <a:pt x="0" y="6858000"/>
                </a:lnTo>
                <a:close/>
              </a:path>
            </a:pathLst>
          </a:custGeom>
          <a:gradFill>
            <a:gsLst>
              <a:gs pos="0">
                <a:srgbClr val="008AC0"/>
              </a:gs>
              <a:gs pos="79000">
                <a:srgbClr val="00B0F0"/>
              </a:gs>
            </a:gsLst>
            <a:lin ang="27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2" name="Group 1">
            <a:extLst>
              <a:ext uri="{FF2B5EF4-FFF2-40B4-BE49-F238E27FC236}">
                <a16:creationId xmlns:a16="http://schemas.microsoft.com/office/drawing/2014/main" id="{F24DF8E7-FF68-CE46-6F32-0DFCD665DBFD}"/>
              </a:ext>
            </a:extLst>
          </p:cNvPr>
          <p:cNvGrpSpPr/>
          <p:nvPr userDrawn="1"/>
        </p:nvGrpSpPr>
        <p:grpSpPr>
          <a:xfrm>
            <a:off x="-1125771" y="-223050"/>
            <a:ext cx="7631748" cy="7554995"/>
            <a:chOff x="-871771" y="-210299"/>
            <a:chExt cx="7631748" cy="7554995"/>
          </a:xfrm>
        </p:grpSpPr>
        <p:pic>
          <p:nvPicPr>
            <p:cNvPr id="4" name="Picture 3">
              <a:extLst>
                <a:ext uri="{FF2B5EF4-FFF2-40B4-BE49-F238E27FC236}">
                  <a16:creationId xmlns:a16="http://schemas.microsoft.com/office/drawing/2014/main" id="{3C7C5894-520B-B0C7-203A-5E25A7901735}"/>
                </a:ext>
              </a:extLst>
            </p:cNvPr>
            <p:cNvPicPr>
              <a:picLocks noChangeAspect="1"/>
            </p:cNvPicPr>
            <p:nvPr userDrawn="1"/>
          </p:nvPicPr>
          <p:blipFill rotWithShape="1">
            <a:blip r:embed="rId3" cstate="email">
              <a:extLst>
                <a:ext uri="{BEBA8EAE-BF5A-486C-A8C5-ECC9F3942E4B}">
                  <a14:imgProps xmlns:a14="http://schemas.microsoft.com/office/drawing/2010/main">
                    <a14:imgLayer r:embed="rId4">
                      <a14:imgEffect>
                        <a14:brightnessContrast bright="100000" contrast="100000"/>
                      </a14:imgEffect>
                    </a14:imgLayer>
                  </a14:imgProps>
                </a:ext>
                <a:ext uri="{28A0092B-C50C-407E-A947-70E740481C1C}">
                  <a14:useLocalDpi xmlns:a14="http://schemas.microsoft.com/office/drawing/2010/main"/>
                </a:ext>
              </a:extLst>
            </a:blip>
            <a:srcRect/>
            <a:stretch/>
          </p:blipFill>
          <p:spPr>
            <a:xfrm>
              <a:off x="-871771" y="-210299"/>
              <a:ext cx="7631748" cy="7554995"/>
            </a:xfrm>
            <a:prstGeom prst="rect">
              <a:avLst/>
            </a:prstGeom>
          </p:spPr>
        </p:pic>
        <p:pic>
          <p:nvPicPr>
            <p:cNvPr id="5" name="Picture 4">
              <a:extLst>
                <a:ext uri="{FF2B5EF4-FFF2-40B4-BE49-F238E27FC236}">
                  <a16:creationId xmlns:a16="http://schemas.microsoft.com/office/drawing/2014/main" id="{086ED025-6B76-F36D-FC3A-416D0C549043}"/>
                </a:ext>
              </a:extLst>
            </p:cNvPr>
            <p:cNvPicPr>
              <a:picLocks noChangeAspect="1"/>
            </p:cNvPicPr>
            <p:nvPr userDrawn="1"/>
          </p:nvPicPr>
          <p:blipFill rotWithShape="1">
            <a:blip r:embed="rId3" cstate="email">
              <a:extLst>
                <a:ext uri="{BEBA8EAE-BF5A-486C-A8C5-ECC9F3942E4B}">
                  <a14:imgProps xmlns:a14="http://schemas.microsoft.com/office/drawing/2010/main">
                    <a14:imgLayer r:embed="rId5">
                      <a14:imgEffect>
                        <a14:brightnessContrast bright="100000" contrast="100000"/>
                      </a14:imgEffect>
                    </a14:imgLayer>
                  </a14:imgProps>
                </a:ext>
                <a:ext uri="{28A0092B-C50C-407E-A947-70E740481C1C}">
                  <a14:useLocalDpi xmlns:a14="http://schemas.microsoft.com/office/drawing/2010/main"/>
                </a:ext>
              </a:extLst>
            </a:blip>
            <a:srcRect/>
            <a:stretch/>
          </p:blipFill>
          <p:spPr>
            <a:xfrm>
              <a:off x="-871771" y="-210299"/>
              <a:ext cx="7631748" cy="7554995"/>
            </a:xfrm>
            <a:prstGeom prst="rect">
              <a:avLst/>
            </a:prstGeom>
          </p:spPr>
        </p:pic>
        <p:pic>
          <p:nvPicPr>
            <p:cNvPr id="6" name="Picture 5">
              <a:extLst>
                <a:ext uri="{FF2B5EF4-FFF2-40B4-BE49-F238E27FC236}">
                  <a16:creationId xmlns:a16="http://schemas.microsoft.com/office/drawing/2014/main" id="{10A94921-75D6-A11E-EDBF-FD477784130C}"/>
                </a:ext>
              </a:extLst>
            </p:cNvPr>
            <p:cNvPicPr>
              <a:picLocks noChangeAspect="1"/>
            </p:cNvPicPr>
            <p:nvPr userDrawn="1"/>
          </p:nvPicPr>
          <p:blipFill rotWithShape="1">
            <a:blip r:embed="rId3" cstate="email">
              <a:extLst>
                <a:ext uri="{BEBA8EAE-BF5A-486C-A8C5-ECC9F3942E4B}">
                  <a14:imgProps xmlns:a14="http://schemas.microsoft.com/office/drawing/2010/main">
                    <a14:imgLayer r:embed="rId6">
                      <a14:imgEffect>
                        <a14:brightnessContrast bright="100000" contrast="100000"/>
                      </a14:imgEffect>
                    </a14:imgLayer>
                  </a14:imgProps>
                </a:ext>
                <a:ext uri="{28A0092B-C50C-407E-A947-70E740481C1C}">
                  <a14:useLocalDpi xmlns:a14="http://schemas.microsoft.com/office/drawing/2010/main"/>
                </a:ext>
              </a:extLst>
            </a:blip>
            <a:srcRect/>
            <a:stretch/>
          </p:blipFill>
          <p:spPr>
            <a:xfrm>
              <a:off x="-871771" y="-210299"/>
              <a:ext cx="7631748" cy="7554995"/>
            </a:xfrm>
            <a:prstGeom prst="rect">
              <a:avLst/>
            </a:prstGeom>
          </p:spPr>
        </p:pic>
      </p:grpSp>
      <p:sp>
        <p:nvSpPr>
          <p:cNvPr id="22" name="Picture Placeholder 9">
            <a:extLst>
              <a:ext uri="{FF2B5EF4-FFF2-40B4-BE49-F238E27FC236}">
                <a16:creationId xmlns:a16="http://schemas.microsoft.com/office/drawing/2014/main" id="{B1989CFB-B3B7-BA43-BF5C-A44A7A8208E0}"/>
              </a:ext>
            </a:extLst>
          </p:cNvPr>
          <p:cNvSpPr>
            <a:spLocks noGrp="1"/>
          </p:cNvSpPr>
          <p:nvPr>
            <p:ph type="pic" sz="quarter" idx="10" hasCustomPrompt="1"/>
          </p:nvPr>
        </p:nvSpPr>
        <p:spPr>
          <a:xfrm>
            <a:off x="626245" y="1311252"/>
            <a:ext cx="1820970" cy="794701"/>
          </a:xfrm>
        </p:spPr>
        <p:txBody>
          <a:bodyPr anchor="ctr"/>
          <a:lstStyle>
            <a:lvl1pPr marL="0" indent="0" algn="ctr">
              <a:buFont typeface="Arial" panose="020B0604020202020204" pitchFamily="34" charset="0"/>
              <a:buNone/>
              <a:defRPr b="0" i="0">
                <a:latin typeface="Bahnschrift SemiBold Condensed" panose="020B0502040204020203" pitchFamily="34" charset="0"/>
              </a:defRPr>
            </a:lvl1pPr>
          </a:lstStyle>
          <a:p>
            <a:r>
              <a:rPr lang="en-US"/>
              <a:t>PARTNER</a:t>
            </a:r>
            <a:br>
              <a:rPr lang="en-US"/>
            </a:br>
            <a:r>
              <a:rPr lang="en-US"/>
              <a:t>LOGO</a:t>
            </a:r>
          </a:p>
        </p:txBody>
      </p:sp>
      <p:pic>
        <p:nvPicPr>
          <p:cNvPr id="23" name="Picture 22">
            <a:extLst>
              <a:ext uri="{FF2B5EF4-FFF2-40B4-BE49-F238E27FC236}">
                <a16:creationId xmlns:a16="http://schemas.microsoft.com/office/drawing/2014/main" id="{961EA842-5652-C449-BF21-C61FC7B351C3}"/>
              </a:ext>
            </a:extLst>
          </p:cNvPr>
          <p:cNvPicPr>
            <a:picLocks noChangeAspect="1"/>
          </p:cNvPicPr>
          <p:nvPr userDrawn="1"/>
        </p:nvPicPr>
        <p:blipFill>
          <a:blip r:embed="rId7" cstate="email">
            <a:extLst>
              <a:ext uri="{28A0092B-C50C-407E-A947-70E740481C1C}">
                <a14:useLocalDpi xmlns:a14="http://schemas.microsoft.com/office/drawing/2010/main"/>
              </a:ext>
            </a:extLst>
          </a:blip>
          <a:srcRect/>
          <a:stretch/>
        </p:blipFill>
        <p:spPr>
          <a:xfrm>
            <a:off x="3183650" y="1319799"/>
            <a:ext cx="1820969" cy="794700"/>
          </a:xfrm>
          <a:prstGeom prst="rect">
            <a:avLst/>
          </a:prstGeom>
        </p:spPr>
      </p:pic>
      <p:cxnSp>
        <p:nvCxnSpPr>
          <p:cNvPr id="42" name="Straight Connector 41">
            <a:extLst>
              <a:ext uri="{FF2B5EF4-FFF2-40B4-BE49-F238E27FC236}">
                <a16:creationId xmlns:a16="http://schemas.microsoft.com/office/drawing/2014/main" id="{EA44436E-EBC0-6D47-B82E-9755460FED4C}"/>
              </a:ext>
            </a:extLst>
          </p:cNvPr>
          <p:cNvCxnSpPr/>
          <p:nvPr userDrawn="1"/>
        </p:nvCxnSpPr>
        <p:spPr>
          <a:xfrm>
            <a:off x="2768600" y="1319799"/>
            <a:ext cx="0" cy="78615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Title 1">
            <a:extLst>
              <a:ext uri="{FF2B5EF4-FFF2-40B4-BE49-F238E27FC236}">
                <a16:creationId xmlns:a16="http://schemas.microsoft.com/office/drawing/2014/main" id="{4E45D175-D8FC-4A02-9EC7-E9C7890BA218}"/>
              </a:ext>
            </a:extLst>
          </p:cNvPr>
          <p:cNvSpPr>
            <a:spLocks noGrp="1"/>
          </p:cNvSpPr>
          <p:nvPr>
            <p:ph type="ctrTitle" hasCustomPrompt="1"/>
          </p:nvPr>
        </p:nvSpPr>
        <p:spPr>
          <a:xfrm>
            <a:off x="600843" y="2725265"/>
            <a:ext cx="4980447" cy="1015787"/>
          </a:xfrm>
        </p:spPr>
        <p:txBody>
          <a:bodyPr lIns="0" tIns="0" rIns="0" bIns="0" anchor="b">
            <a:normAutofit/>
          </a:bodyPr>
          <a:lstStyle>
            <a:lvl1pPr algn="l">
              <a:lnSpc>
                <a:spcPts val="4900"/>
              </a:lnSpc>
              <a:defRPr sz="6000">
                <a:solidFill>
                  <a:schemeClr val="bg1"/>
                </a:solidFill>
                <a:latin typeface="Bahnschrift SemiBold Condensed" panose="020B0502040204020203" pitchFamily="34" charset="0"/>
              </a:defRPr>
            </a:lvl1pPr>
          </a:lstStyle>
          <a:p>
            <a:pPr lvl="0"/>
            <a:r>
              <a:rPr lang="en-US"/>
              <a:t>PITCH DECK TITLE</a:t>
            </a:r>
          </a:p>
        </p:txBody>
      </p:sp>
      <p:sp>
        <p:nvSpPr>
          <p:cNvPr id="16" name="Text Placeholder 12">
            <a:extLst>
              <a:ext uri="{FF2B5EF4-FFF2-40B4-BE49-F238E27FC236}">
                <a16:creationId xmlns:a16="http://schemas.microsoft.com/office/drawing/2014/main" id="{8FB8DA90-2A61-4C75-B834-3D049B7BCD2C}"/>
              </a:ext>
            </a:extLst>
          </p:cNvPr>
          <p:cNvSpPr>
            <a:spLocks noGrp="1"/>
          </p:cNvSpPr>
          <p:nvPr>
            <p:ph type="body" sz="quarter" idx="11" hasCustomPrompt="1"/>
          </p:nvPr>
        </p:nvSpPr>
        <p:spPr>
          <a:xfrm>
            <a:off x="626243" y="3815688"/>
            <a:ext cx="4980447" cy="786435"/>
          </a:xfrm>
        </p:spPr>
        <p:txBody>
          <a:bodyPr lIns="0" tIns="0" rIns="0" bIns="0">
            <a:normAutofit/>
          </a:bodyPr>
          <a:lstStyle>
            <a:lvl1pPr marL="0" indent="0" algn="l">
              <a:buFont typeface="Arial" panose="020B0604020202020204" pitchFamily="34" charset="0"/>
              <a:buNone/>
              <a:defRPr sz="2000" b="0" i="0" cap="all" spc="300" baseline="0">
                <a:solidFill>
                  <a:schemeClr val="bg1"/>
                </a:solidFill>
                <a:latin typeface="Bahnschrift SemiBold Condensed" panose="020B0502040204020203" pitchFamily="34" charset="0"/>
              </a:defRPr>
            </a:lvl1pPr>
          </a:lstStyle>
          <a:p>
            <a:pPr lvl="0"/>
            <a:r>
              <a:rPr lang="en-US"/>
              <a:t>CLICK TO EDIT MASTER TEXT STYLES</a:t>
            </a:r>
          </a:p>
        </p:txBody>
      </p:sp>
    </p:spTree>
    <p:extLst>
      <p:ext uri="{BB962C8B-B14F-4D97-AF65-F5344CB8AC3E}">
        <p14:creationId xmlns:p14="http://schemas.microsoft.com/office/powerpoint/2010/main" val="314368235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2_Section Break-Text Only">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942873F-440B-FB09-A1DF-168CB3D6445A}"/>
              </a:ext>
            </a:extLst>
          </p:cNvPr>
          <p:cNvSpPr/>
          <p:nvPr userDrawn="1"/>
        </p:nvSpPr>
        <p:spPr>
          <a:xfrm>
            <a:off x="0" y="0"/>
            <a:ext cx="12192000" cy="6857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Graphic 1">
            <a:extLst>
              <a:ext uri="{FF2B5EF4-FFF2-40B4-BE49-F238E27FC236}">
                <a16:creationId xmlns:a16="http://schemas.microsoft.com/office/drawing/2014/main" id="{DA10C6E8-7D8F-559C-7452-5B944B1A688D}"/>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10762488" y="462306"/>
            <a:ext cx="1036214" cy="452093"/>
          </a:xfrm>
          <a:prstGeom prst="rect">
            <a:avLst/>
          </a:prstGeom>
        </p:spPr>
      </p:pic>
      <p:sp>
        <p:nvSpPr>
          <p:cNvPr id="62" name="Title 6">
            <a:extLst>
              <a:ext uri="{FF2B5EF4-FFF2-40B4-BE49-F238E27FC236}">
                <a16:creationId xmlns:a16="http://schemas.microsoft.com/office/drawing/2014/main" id="{3DC84296-3CE3-D763-2403-0709AD5B55A2}"/>
              </a:ext>
            </a:extLst>
          </p:cNvPr>
          <p:cNvSpPr>
            <a:spLocks noGrp="1"/>
          </p:cNvSpPr>
          <p:nvPr>
            <p:ph type="title" hasCustomPrompt="1"/>
          </p:nvPr>
        </p:nvSpPr>
        <p:spPr>
          <a:xfrm>
            <a:off x="456890" y="2468880"/>
            <a:ext cx="10121340" cy="553998"/>
          </a:xfrm>
        </p:spPr>
        <p:txBody>
          <a:bodyPr wrap="square" tIns="0">
            <a:spAutoFit/>
          </a:bodyPr>
          <a:lstStyle>
            <a:lvl1pPr>
              <a:lnSpc>
                <a:spcPct val="100000"/>
              </a:lnSpc>
              <a:defRPr sz="3600" b="1" i="0">
                <a:solidFill>
                  <a:schemeClr val="bg1"/>
                </a:solidFill>
                <a:latin typeface="+mn-lt"/>
              </a:defRPr>
            </a:lvl1pPr>
          </a:lstStyle>
          <a:p>
            <a:r>
              <a:rPr lang="en-US"/>
              <a:t>Click to edit text</a:t>
            </a:r>
          </a:p>
        </p:txBody>
      </p:sp>
      <p:sp>
        <p:nvSpPr>
          <p:cNvPr id="63" name="Text Placeholder 8">
            <a:extLst>
              <a:ext uri="{FF2B5EF4-FFF2-40B4-BE49-F238E27FC236}">
                <a16:creationId xmlns:a16="http://schemas.microsoft.com/office/drawing/2014/main" id="{B70CD1A5-9B52-559C-425E-5FBBFB16B684}"/>
              </a:ext>
            </a:extLst>
          </p:cNvPr>
          <p:cNvSpPr>
            <a:spLocks noGrp="1"/>
          </p:cNvSpPr>
          <p:nvPr>
            <p:ph type="body" sz="quarter" idx="16" hasCustomPrompt="1"/>
          </p:nvPr>
        </p:nvSpPr>
        <p:spPr>
          <a:xfrm>
            <a:off x="456889" y="3139900"/>
            <a:ext cx="10121339" cy="276999"/>
          </a:xfrm>
        </p:spPr>
        <p:txBody>
          <a:bodyPr>
            <a:spAutoFit/>
          </a:bodyPr>
          <a:lstStyle>
            <a:lvl1pPr marL="0" indent="0">
              <a:lnSpc>
                <a:spcPct val="100000"/>
              </a:lnSpc>
              <a:buNone/>
              <a:defRPr sz="1800" b="1">
                <a:solidFill>
                  <a:schemeClr val="bg1"/>
                </a:solidFill>
                <a:latin typeface="+mn-lt"/>
              </a:defRPr>
            </a:lvl1pPr>
          </a:lstStyle>
          <a:p>
            <a:pPr lvl="0"/>
            <a:r>
              <a:rPr lang="en-US"/>
              <a:t>Click to edit text</a:t>
            </a:r>
          </a:p>
        </p:txBody>
      </p:sp>
      <p:cxnSp>
        <p:nvCxnSpPr>
          <p:cNvPr id="64" name="Straight Connector 63">
            <a:extLst>
              <a:ext uri="{FF2B5EF4-FFF2-40B4-BE49-F238E27FC236}">
                <a16:creationId xmlns:a16="http://schemas.microsoft.com/office/drawing/2014/main" id="{38915503-E99D-2EED-B3DA-3E6CCB793C0D}"/>
              </a:ext>
            </a:extLst>
          </p:cNvPr>
          <p:cNvCxnSpPr/>
          <p:nvPr userDrawn="1"/>
        </p:nvCxnSpPr>
        <p:spPr>
          <a:xfrm>
            <a:off x="457199" y="2468880"/>
            <a:ext cx="914400"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1609304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2_3 Column">
    <p:spTree>
      <p:nvGrpSpPr>
        <p:cNvPr id="1" name=""/>
        <p:cNvGrpSpPr/>
        <p:nvPr/>
      </p:nvGrpSpPr>
      <p:grpSpPr>
        <a:xfrm>
          <a:off x="0" y="0"/>
          <a:ext cx="0" cy="0"/>
          <a:chOff x="0" y="0"/>
          <a:chExt cx="0" cy="0"/>
        </a:xfrm>
      </p:grpSpPr>
      <p:sp>
        <p:nvSpPr>
          <p:cNvPr id="40" name="Rectangle 39">
            <a:extLst>
              <a:ext uri="{FF2B5EF4-FFF2-40B4-BE49-F238E27FC236}">
                <a16:creationId xmlns:a16="http://schemas.microsoft.com/office/drawing/2014/main" id="{53933A95-E0BF-1AF5-94AC-93FBBAF3F163}"/>
              </a:ext>
            </a:extLst>
          </p:cNvPr>
          <p:cNvSpPr/>
          <p:nvPr userDrawn="1"/>
        </p:nvSpPr>
        <p:spPr>
          <a:xfrm>
            <a:off x="0" y="1645920"/>
            <a:ext cx="12192000" cy="484632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a:extLst>
              <a:ext uri="{FF2B5EF4-FFF2-40B4-BE49-F238E27FC236}">
                <a16:creationId xmlns:a16="http://schemas.microsoft.com/office/drawing/2014/main" id="{0F588FA4-2010-D299-DE6D-ECECBAC7CE7F}"/>
              </a:ext>
            </a:extLst>
          </p:cNvPr>
          <p:cNvGrpSpPr/>
          <p:nvPr userDrawn="1"/>
        </p:nvGrpSpPr>
        <p:grpSpPr>
          <a:xfrm>
            <a:off x="1" y="5944576"/>
            <a:ext cx="12191999" cy="836620"/>
            <a:chOff x="1" y="5947416"/>
            <a:chExt cx="12191999" cy="836620"/>
          </a:xfrm>
        </p:grpSpPr>
        <p:sp>
          <p:nvSpPr>
            <p:cNvPr id="3" name="Rectangle 2">
              <a:extLst>
                <a:ext uri="{FF2B5EF4-FFF2-40B4-BE49-F238E27FC236}">
                  <a16:creationId xmlns:a16="http://schemas.microsoft.com/office/drawing/2014/main" id="{8DD6709A-E8D4-6153-F05E-8213E147221A}"/>
                </a:ext>
              </a:extLst>
            </p:cNvPr>
            <p:cNvSpPr/>
            <p:nvPr userDrawn="1"/>
          </p:nvSpPr>
          <p:spPr>
            <a:xfrm>
              <a:off x="1" y="6302454"/>
              <a:ext cx="11388220" cy="27432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a:extLst>
                <a:ext uri="{FF2B5EF4-FFF2-40B4-BE49-F238E27FC236}">
                  <a16:creationId xmlns:a16="http://schemas.microsoft.com/office/drawing/2014/main" id="{E5D0A220-F2FC-4879-236F-398C06719622}"/>
                </a:ext>
              </a:extLst>
            </p:cNvPr>
            <p:cNvGrpSpPr/>
            <p:nvPr userDrawn="1"/>
          </p:nvGrpSpPr>
          <p:grpSpPr>
            <a:xfrm>
              <a:off x="11376660" y="5947416"/>
              <a:ext cx="815340" cy="836620"/>
              <a:chOff x="10916233" y="5947416"/>
              <a:chExt cx="815340" cy="836620"/>
            </a:xfrm>
          </p:grpSpPr>
          <p:grpSp>
            <p:nvGrpSpPr>
              <p:cNvPr id="5" name="Group 4">
                <a:extLst>
                  <a:ext uri="{FF2B5EF4-FFF2-40B4-BE49-F238E27FC236}">
                    <a16:creationId xmlns:a16="http://schemas.microsoft.com/office/drawing/2014/main" id="{20BD5B78-BC04-CFBE-3A27-6128D2685DB1}"/>
                  </a:ext>
                </a:extLst>
              </p:cNvPr>
              <p:cNvGrpSpPr/>
              <p:nvPr userDrawn="1"/>
            </p:nvGrpSpPr>
            <p:grpSpPr>
              <a:xfrm>
                <a:off x="10916233" y="5947416"/>
                <a:ext cx="358450" cy="836620"/>
                <a:chOff x="10916233" y="5947416"/>
                <a:chExt cx="358450" cy="836620"/>
              </a:xfrm>
            </p:grpSpPr>
            <p:sp>
              <p:nvSpPr>
                <p:cNvPr id="9" name="Freeform 8">
                  <a:extLst>
                    <a:ext uri="{FF2B5EF4-FFF2-40B4-BE49-F238E27FC236}">
                      <a16:creationId xmlns:a16="http://schemas.microsoft.com/office/drawing/2014/main" id="{9F7A54AC-04BF-7563-1C83-F552043B42C7}"/>
                    </a:ext>
                  </a:extLst>
                </p:cNvPr>
                <p:cNvSpPr/>
                <p:nvPr userDrawn="1"/>
              </p:nvSpPr>
              <p:spPr>
                <a:xfrm>
                  <a:off x="10916233" y="5947416"/>
                  <a:ext cx="358450" cy="836620"/>
                </a:xfrm>
                <a:custGeom>
                  <a:avLst/>
                  <a:gdLst>
                    <a:gd name="connsiteX0" fmla="*/ 123950 w 358450"/>
                    <a:gd name="connsiteY0" fmla="*/ 116558 h 836620"/>
                    <a:gd name="connsiteX1" fmla="*/ 123950 w 358450"/>
                    <a:gd name="connsiteY1" fmla="*/ 720062 h 836620"/>
                    <a:gd name="connsiteX2" fmla="*/ 234501 w 358450"/>
                    <a:gd name="connsiteY2" fmla="*/ 720062 h 836620"/>
                    <a:gd name="connsiteX3" fmla="*/ 234501 w 358450"/>
                    <a:gd name="connsiteY3" fmla="*/ 116558 h 836620"/>
                    <a:gd name="connsiteX4" fmla="*/ 91735 w 358450"/>
                    <a:gd name="connsiteY4" fmla="*/ 0 h 836620"/>
                    <a:gd name="connsiteX5" fmla="*/ 266715 w 358450"/>
                    <a:gd name="connsiteY5" fmla="*/ 0 h 836620"/>
                    <a:gd name="connsiteX6" fmla="*/ 358450 w 358450"/>
                    <a:gd name="connsiteY6" fmla="*/ 91735 h 836620"/>
                    <a:gd name="connsiteX7" fmla="*/ 358450 w 358450"/>
                    <a:gd name="connsiteY7" fmla="*/ 744885 h 836620"/>
                    <a:gd name="connsiteX8" fmla="*/ 266715 w 358450"/>
                    <a:gd name="connsiteY8" fmla="*/ 836620 h 836620"/>
                    <a:gd name="connsiteX9" fmla="*/ 91735 w 358450"/>
                    <a:gd name="connsiteY9" fmla="*/ 836620 h 836620"/>
                    <a:gd name="connsiteX10" fmla="*/ 0 w 358450"/>
                    <a:gd name="connsiteY10" fmla="*/ 744885 h 836620"/>
                    <a:gd name="connsiteX11" fmla="*/ 0 w 358450"/>
                    <a:gd name="connsiteY11" fmla="*/ 91735 h 836620"/>
                    <a:gd name="connsiteX12" fmla="*/ 91735 w 358450"/>
                    <a:gd name="connsiteY12" fmla="*/ 0 h 836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58450" h="836620">
                      <a:moveTo>
                        <a:pt x="123950" y="116558"/>
                      </a:moveTo>
                      <a:lnTo>
                        <a:pt x="123950" y="720062"/>
                      </a:lnTo>
                      <a:lnTo>
                        <a:pt x="234501" y="720062"/>
                      </a:lnTo>
                      <a:lnTo>
                        <a:pt x="234501" y="116558"/>
                      </a:lnTo>
                      <a:close/>
                      <a:moveTo>
                        <a:pt x="91735" y="0"/>
                      </a:moveTo>
                      <a:lnTo>
                        <a:pt x="266715" y="0"/>
                      </a:lnTo>
                      <a:cubicBezTo>
                        <a:pt x="317379" y="0"/>
                        <a:pt x="358450" y="41071"/>
                        <a:pt x="358450" y="91735"/>
                      </a:cubicBezTo>
                      <a:lnTo>
                        <a:pt x="358450" y="744885"/>
                      </a:lnTo>
                      <a:cubicBezTo>
                        <a:pt x="358450" y="795549"/>
                        <a:pt x="317379" y="836620"/>
                        <a:pt x="266715" y="836620"/>
                      </a:cubicBezTo>
                      <a:lnTo>
                        <a:pt x="91735" y="836620"/>
                      </a:lnTo>
                      <a:cubicBezTo>
                        <a:pt x="41071" y="836620"/>
                        <a:pt x="0" y="795549"/>
                        <a:pt x="0" y="744885"/>
                      </a:cubicBezTo>
                      <a:lnTo>
                        <a:pt x="0" y="91735"/>
                      </a:lnTo>
                      <a:cubicBezTo>
                        <a:pt x="0" y="41071"/>
                        <a:pt x="41071" y="0"/>
                        <a:pt x="91735"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0" name="Picture 9">
                  <a:extLst>
                    <a:ext uri="{FF2B5EF4-FFF2-40B4-BE49-F238E27FC236}">
                      <a16:creationId xmlns:a16="http://schemas.microsoft.com/office/drawing/2014/main" id="{58F580E1-A70E-C0DD-441A-DDCE9E0BDF03}"/>
                    </a:ext>
                  </a:extLst>
                </p:cNvPr>
                <p:cNvPicPr>
                  <a:picLocks noChangeAspect="1"/>
                </p:cNvPicPr>
                <p:nvPr userDrawn="1"/>
              </p:nvPicPr>
              <p:blipFill>
                <a:blip r:embed="rId2"/>
                <a:stretch>
                  <a:fillRect/>
                </a:stretch>
              </p:blipFill>
              <p:spPr>
                <a:xfrm>
                  <a:off x="11044023" y="5990241"/>
                  <a:ext cx="102870" cy="45720"/>
                </a:xfrm>
                <a:prstGeom prst="rect">
                  <a:avLst/>
                </a:prstGeom>
              </p:spPr>
            </p:pic>
          </p:grpSp>
          <p:sp>
            <p:nvSpPr>
              <p:cNvPr id="6" name="Rectangle 5">
                <a:extLst>
                  <a:ext uri="{FF2B5EF4-FFF2-40B4-BE49-F238E27FC236}">
                    <a16:creationId xmlns:a16="http://schemas.microsoft.com/office/drawing/2014/main" id="{981BA03E-7E4A-0A5A-FCFD-A2CA5C16559A}"/>
                  </a:ext>
                </a:extLst>
              </p:cNvPr>
              <p:cNvSpPr/>
              <p:nvPr userDrawn="1"/>
            </p:nvSpPr>
            <p:spPr>
              <a:xfrm rot="5400000">
                <a:off x="11154880" y="6569922"/>
                <a:ext cx="114988" cy="124617"/>
              </a:xfrm>
              <a:prstGeom prst="rect">
                <a:avLst/>
              </a:prstGeom>
              <a:gradFill>
                <a:gsLst>
                  <a:gs pos="0">
                    <a:schemeClr val="accent2">
                      <a:lumMod val="75000"/>
                      <a:alpha val="50000"/>
                    </a:schemeClr>
                  </a:gs>
                  <a:gs pos="99000">
                    <a:schemeClr val="accent2">
                      <a:alpha val="0"/>
                    </a:schemeClr>
                  </a:gs>
                </a:gsLst>
                <a:lin ang="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DFF50C05-9AB7-1920-265B-77B8E6E5C0DA}"/>
                  </a:ext>
                </a:extLst>
              </p:cNvPr>
              <p:cNvSpPr/>
              <p:nvPr userDrawn="1"/>
            </p:nvSpPr>
            <p:spPr>
              <a:xfrm>
                <a:off x="11040848" y="6302454"/>
                <a:ext cx="690725" cy="27432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A7C80EC1-BA16-0EB4-CB14-45AF860687E7}"/>
                  </a:ext>
                </a:extLst>
              </p:cNvPr>
              <p:cNvSpPr/>
              <p:nvPr userDrawn="1"/>
            </p:nvSpPr>
            <p:spPr>
              <a:xfrm>
                <a:off x="11039966" y="6302454"/>
                <a:ext cx="88921" cy="274320"/>
              </a:xfrm>
              <a:prstGeom prst="rect">
                <a:avLst/>
              </a:prstGeom>
              <a:gradFill>
                <a:gsLst>
                  <a:gs pos="0">
                    <a:schemeClr val="accent1">
                      <a:lumMod val="75000"/>
                      <a:alpha val="50000"/>
                    </a:schemeClr>
                  </a:gs>
                  <a:gs pos="99000">
                    <a:schemeClr val="accent1">
                      <a:alpha val="0"/>
                    </a:schemeClr>
                  </a:gs>
                </a:gsLst>
                <a:lin ang="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cxnSp>
        <p:nvCxnSpPr>
          <p:cNvPr id="22" name="Straight Connector 21">
            <a:extLst>
              <a:ext uri="{FF2B5EF4-FFF2-40B4-BE49-F238E27FC236}">
                <a16:creationId xmlns:a16="http://schemas.microsoft.com/office/drawing/2014/main" id="{857F0900-AF14-FD4C-720E-70328756EBC5}"/>
              </a:ext>
            </a:extLst>
          </p:cNvPr>
          <p:cNvCxnSpPr>
            <a:cxnSpLocks/>
          </p:cNvCxnSpPr>
          <p:nvPr userDrawn="1"/>
        </p:nvCxnSpPr>
        <p:spPr>
          <a:xfrm>
            <a:off x="811183" y="6360926"/>
            <a:ext cx="0" cy="137160"/>
          </a:xfrm>
          <a:prstGeom prst="line">
            <a:avLst/>
          </a:prstGeom>
          <a:ln w="4445"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23" name="Slide Number Placeholder 3">
            <a:extLst>
              <a:ext uri="{FF2B5EF4-FFF2-40B4-BE49-F238E27FC236}">
                <a16:creationId xmlns:a16="http://schemas.microsoft.com/office/drawing/2014/main" id="{BC98F1F5-A4A1-BA2B-01ED-B064DD77E399}"/>
              </a:ext>
            </a:extLst>
          </p:cNvPr>
          <p:cNvSpPr txBox="1">
            <a:spLocks/>
          </p:cNvSpPr>
          <p:nvPr userDrawn="1"/>
        </p:nvSpPr>
        <p:spPr>
          <a:xfrm>
            <a:off x="456890" y="6360926"/>
            <a:ext cx="365760" cy="137160"/>
          </a:xfrm>
          <a:prstGeom prst="rect">
            <a:avLst/>
          </a:prstGeom>
        </p:spPr>
        <p:txBody>
          <a:bodyPr lIns="0" tIns="0" rIns="91440" bIns="0" anchor="ctr">
            <a:noAutofit/>
          </a:bodyPr>
          <a:lstStyle>
            <a:defPPr>
              <a:defRPr lang="en-US"/>
            </a:defPPr>
            <a:lvl1pPr marL="0" algn="r" defTabSz="914400" rtl="0" eaLnBrk="1" latinLnBrk="0" hangingPunct="1">
              <a:defRPr sz="1000" kern="1200">
                <a:solidFill>
                  <a:schemeClr val="bg2">
                    <a:lumMod val="75000"/>
                    <a:alpha val="8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DBA1B0FB-D917-4C8C-928F-313BD683BF39}" type="slidenum">
              <a:rPr lang="en-US" sz="800" b="0" smtClean="0">
                <a:solidFill>
                  <a:schemeClr val="bg1"/>
                </a:solidFill>
                <a:latin typeface="+mn-lt"/>
              </a:rPr>
              <a:pPr algn="l"/>
              <a:t>‹#›</a:t>
            </a:fld>
            <a:endParaRPr lang="en-US" sz="800" b="0">
              <a:solidFill>
                <a:schemeClr val="bg1"/>
              </a:solidFill>
              <a:latin typeface="+mn-lt"/>
            </a:endParaRPr>
          </a:p>
        </p:txBody>
      </p:sp>
      <p:sp>
        <p:nvSpPr>
          <p:cNvPr id="25" name="Date Placeholder 3">
            <a:extLst>
              <a:ext uri="{FF2B5EF4-FFF2-40B4-BE49-F238E27FC236}">
                <a16:creationId xmlns:a16="http://schemas.microsoft.com/office/drawing/2014/main" id="{32CE8146-DC98-DDA4-5C2C-682F7489CEF2}"/>
              </a:ext>
            </a:extLst>
          </p:cNvPr>
          <p:cNvSpPr>
            <a:spLocks noGrp="1"/>
          </p:cNvSpPr>
          <p:nvPr>
            <p:ph type="dt" sz="half" idx="10"/>
          </p:nvPr>
        </p:nvSpPr>
        <p:spPr>
          <a:xfrm>
            <a:off x="1001595" y="6360926"/>
            <a:ext cx="1645920" cy="137160"/>
          </a:xfrm>
          <a:prstGeom prst="rect">
            <a:avLst/>
          </a:prstGeom>
        </p:spPr>
        <p:txBody>
          <a:bodyPr lIns="0" tIns="0" rIns="0" bIns="0" anchor="ctr" anchorCtr="0">
            <a:noAutofit/>
          </a:bodyPr>
          <a:lstStyle>
            <a:lvl1pPr>
              <a:defRPr sz="800" spc="30" baseline="0">
                <a:solidFill>
                  <a:schemeClr val="bg1"/>
                </a:solidFill>
                <a:latin typeface="+mj-lt"/>
              </a:defRPr>
            </a:lvl1pPr>
          </a:lstStyle>
          <a:p>
            <a:r>
              <a:rPr lang="en-US"/>
              <a:t>Wednesday, June 21, 2023</a:t>
            </a:r>
          </a:p>
        </p:txBody>
      </p:sp>
      <p:pic>
        <p:nvPicPr>
          <p:cNvPr id="14" name="Graphic 13">
            <a:extLst>
              <a:ext uri="{FF2B5EF4-FFF2-40B4-BE49-F238E27FC236}">
                <a16:creationId xmlns:a16="http://schemas.microsoft.com/office/drawing/2014/main" id="{7F5518C4-F510-10C3-318E-68C81DAC833A}"/>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762488" y="462306"/>
            <a:ext cx="1036214" cy="452094"/>
          </a:xfrm>
          <a:prstGeom prst="rect">
            <a:avLst/>
          </a:prstGeom>
        </p:spPr>
      </p:pic>
      <p:sp>
        <p:nvSpPr>
          <p:cNvPr id="37" name="Title 6">
            <a:extLst>
              <a:ext uri="{FF2B5EF4-FFF2-40B4-BE49-F238E27FC236}">
                <a16:creationId xmlns:a16="http://schemas.microsoft.com/office/drawing/2014/main" id="{2EB42766-D5AD-BBB2-55F1-295653E34CA3}"/>
              </a:ext>
            </a:extLst>
          </p:cNvPr>
          <p:cNvSpPr>
            <a:spLocks noGrp="1"/>
          </p:cNvSpPr>
          <p:nvPr>
            <p:ph type="title" hasCustomPrompt="1"/>
          </p:nvPr>
        </p:nvSpPr>
        <p:spPr>
          <a:xfrm>
            <a:off x="456890" y="457200"/>
            <a:ext cx="10121340" cy="415498"/>
          </a:xfrm>
        </p:spPr>
        <p:txBody>
          <a:bodyPr wrap="square" tIns="45720">
            <a:spAutoFit/>
          </a:bodyPr>
          <a:lstStyle>
            <a:lvl1pPr>
              <a:lnSpc>
                <a:spcPct val="100000"/>
              </a:lnSpc>
              <a:defRPr sz="2400" b="1" i="0">
                <a:solidFill>
                  <a:schemeClr val="accent1"/>
                </a:solidFill>
                <a:latin typeface="+mn-lt"/>
              </a:defRPr>
            </a:lvl1pPr>
          </a:lstStyle>
          <a:p>
            <a:r>
              <a:rPr lang="en-US"/>
              <a:t>Click to edit master title style</a:t>
            </a:r>
          </a:p>
        </p:txBody>
      </p:sp>
      <p:sp>
        <p:nvSpPr>
          <p:cNvPr id="38" name="Text Placeholder 8">
            <a:extLst>
              <a:ext uri="{FF2B5EF4-FFF2-40B4-BE49-F238E27FC236}">
                <a16:creationId xmlns:a16="http://schemas.microsoft.com/office/drawing/2014/main" id="{C1228B58-3630-C11B-3B82-EB9BE7B17846}"/>
              </a:ext>
            </a:extLst>
          </p:cNvPr>
          <p:cNvSpPr>
            <a:spLocks noGrp="1"/>
          </p:cNvSpPr>
          <p:nvPr>
            <p:ph type="body" sz="quarter" idx="16" hasCustomPrompt="1"/>
          </p:nvPr>
        </p:nvSpPr>
        <p:spPr>
          <a:xfrm>
            <a:off x="456889" y="914400"/>
            <a:ext cx="10121339" cy="230832"/>
          </a:xfrm>
        </p:spPr>
        <p:txBody>
          <a:bodyPr>
            <a:spAutoFit/>
          </a:bodyPr>
          <a:lstStyle>
            <a:lvl1pPr marL="0" indent="0">
              <a:lnSpc>
                <a:spcPct val="100000"/>
              </a:lnSpc>
              <a:buNone/>
              <a:defRPr sz="1500" b="1">
                <a:solidFill>
                  <a:srgbClr val="000000"/>
                </a:solidFill>
                <a:latin typeface="+mn-lt"/>
              </a:defRPr>
            </a:lvl1pPr>
          </a:lstStyle>
          <a:p>
            <a:pPr lvl="0"/>
            <a:r>
              <a:rPr lang="en-US"/>
              <a:t>Click to edit text</a:t>
            </a:r>
          </a:p>
        </p:txBody>
      </p:sp>
      <p:cxnSp>
        <p:nvCxnSpPr>
          <p:cNvPr id="39" name="Straight Connector 38">
            <a:extLst>
              <a:ext uri="{FF2B5EF4-FFF2-40B4-BE49-F238E27FC236}">
                <a16:creationId xmlns:a16="http://schemas.microsoft.com/office/drawing/2014/main" id="{8F9E4050-7BF4-7304-E54D-9E39154A24CB}"/>
              </a:ext>
            </a:extLst>
          </p:cNvPr>
          <p:cNvCxnSpPr/>
          <p:nvPr userDrawn="1"/>
        </p:nvCxnSpPr>
        <p:spPr>
          <a:xfrm>
            <a:off x="457199" y="457202"/>
            <a:ext cx="914400"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1" name="Content Placeholder 3">
            <a:extLst>
              <a:ext uri="{FF2B5EF4-FFF2-40B4-BE49-F238E27FC236}">
                <a16:creationId xmlns:a16="http://schemas.microsoft.com/office/drawing/2014/main" id="{B61308E6-F5ED-3B86-6C9B-9A3703F9A4AB}"/>
              </a:ext>
            </a:extLst>
          </p:cNvPr>
          <p:cNvSpPr>
            <a:spLocks noGrp="1"/>
          </p:cNvSpPr>
          <p:nvPr>
            <p:ph sz="half" idx="20" hasCustomPrompt="1"/>
          </p:nvPr>
        </p:nvSpPr>
        <p:spPr>
          <a:xfrm>
            <a:off x="456810" y="2011680"/>
            <a:ext cx="3566160" cy="3749039"/>
          </a:xfrm>
        </p:spPr>
        <p:txBody>
          <a:bodyPr tIns="45720">
            <a:noAutofit/>
          </a:bodyPr>
          <a:lstStyle>
            <a:lvl1pPr>
              <a:defRPr lang="en-US" sz="1400" b="1" kern="1200" baseline="0" dirty="0">
                <a:solidFill>
                  <a:schemeClr val="tx1"/>
                </a:solidFill>
                <a:latin typeface="Arial Nova" panose="020B0504020202020204" pitchFamily="34" charset="0"/>
                <a:ea typeface="+mn-ea"/>
                <a:cs typeface="Arial" panose="020B0604020202020204" pitchFamily="34" charset="0"/>
              </a:defRPr>
            </a:lvl1pPr>
            <a:lvl2pPr>
              <a:defRPr lang="en-US" sz="1400" kern="1200" baseline="0" dirty="0">
                <a:solidFill>
                  <a:schemeClr val="tx1"/>
                </a:solidFill>
                <a:latin typeface="Arial Nova Light" panose="020F0302020204030204" pitchFamily="34" charset="0"/>
                <a:ea typeface="+mn-ea"/>
                <a:cs typeface="Arial Nova Light" panose="020F0302020204030204" pitchFamily="34" charset="0"/>
              </a:defRPr>
            </a:lvl2pPr>
            <a:lvl3pPr marL="137160" indent="-137160">
              <a:defRPr lang="en-US" sz="1400" kern="1200" baseline="0" dirty="0">
                <a:solidFill>
                  <a:schemeClr val="tx1"/>
                </a:solidFill>
                <a:latin typeface="Arial Nova Light" panose="020F0302020204030204" pitchFamily="34" charset="0"/>
                <a:ea typeface="+mn-ea"/>
                <a:cs typeface="Arial Nova Light" panose="020F0302020204030204" pitchFamily="34" charset="0"/>
              </a:defRPr>
            </a:lvl3pPr>
            <a:lvl4pPr marL="320040" indent="-137160">
              <a:defRPr lang="en-US" sz="1200" kern="1200" baseline="0" dirty="0">
                <a:solidFill>
                  <a:schemeClr val="tx1"/>
                </a:solidFill>
                <a:latin typeface="Arial Nova Light" panose="020B0304020202020204" pitchFamily="34" charset="0"/>
                <a:ea typeface="+mn-ea"/>
                <a:cs typeface="+mn-cs"/>
              </a:defRPr>
            </a:lvl4pPr>
            <a:lvl5pPr marL="502920" indent="-137160">
              <a:defRPr lang="en-US" sz="1200" kern="1200" dirty="0">
                <a:solidFill>
                  <a:schemeClr val="tx1"/>
                </a:solidFill>
                <a:latin typeface="Arial Nova Light" panose="020B0304020202020204" pitchFamily="34" charset="0"/>
                <a:ea typeface="+mn-ea"/>
                <a:cs typeface="+mn-cs"/>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3">
            <a:extLst>
              <a:ext uri="{FF2B5EF4-FFF2-40B4-BE49-F238E27FC236}">
                <a16:creationId xmlns:a16="http://schemas.microsoft.com/office/drawing/2014/main" id="{192F4918-3280-736F-CD0B-7525537689CD}"/>
              </a:ext>
            </a:extLst>
          </p:cNvPr>
          <p:cNvSpPr>
            <a:spLocks noGrp="1"/>
          </p:cNvSpPr>
          <p:nvPr>
            <p:ph sz="half" idx="21" hasCustomPrompt="1"/>
          </p:nvPr>
        </p:nvSpPr>
        <p:spPr>
          <a:xfrm>
            <a:off x="4297680" y="2011680"/>
            <a:ext cx="3566160" cy="3749039"/>
          </a:xfrm>
        </p:spPr>
        <p:txBody>
          <a:bodyPr tIns="45720">
            <a:noAutofit/>
          </a:bodyPr>
          <a:lstStyle>
            <a:lvl1pPr>
              <a:defRPr lang="en-US" sz="1400" b="1" kern="1200" baseline="0" dirty="0">
                <a:solidFill>
                  <a:schemeClr val="tx1"/>
                </a:solidFill>
                <a:latin typeface="Arial Nova" panose="020B0504020202020204" pitchFamily="34" charset="0"/>
                <a:ea typeface="+mn-ea"/>
                <a:cs typeface="Arial" panose="020B0604020202020204" pitchFamily="34" charset="0"/>
              </a:defRPr>
            </a:lvl1pPr>
            <a:lvl2pPr>
              <a:defRPr lang="en-US" sz="1400" kern="1200" baseline="0" dirty="0">
                <a:solidFill>
                  <a:schemeClr val="tx1"/>
                </a:solidFill>
                <a:latin typeface="Arial Nova Light" panose="020F0302020204030204" pitchFamily="34" charset="0"/>
                <a:ea typeface="+mn-ea"/>
                <a:cs typeface="Arial Nova Light" panose="020F0302020204030204" pitchFamily="34" charset="0"/>
              </a:defRPr>
            </a:lvl2pPr>
            <a:lvl3pPr marL="137160" indent="-137160">
              <a:defRPr lang="en-US" sz="1400" kern="1200" baseline="0" dirty="0">
                <a:solidFill>
                  <a:schemeClr val="tx1"/>
                </a:solidFill>
                <a:latin typeface="Arial Nova Light" panose="020F0302020204030204" pitchFamily="34" charset="0"/>
                <a:ea typeface="+mn-ea"/>
                <a:cs typeface="Arial Nova Light" panose="020F0302020204030204" pitchFamily="34" charset="0"/>
              </a:defRPr>
            </a:lvl3pPr>
            <a:lvl4pPr marL="320040" indent="-137160">
              <a:defRPr lang="en-US" sz="1200" kern="1200" baseline="0" dirty="0">
                <a:solidFill>
                  <a:schemeClr val="tx1"/>
                </a:solidFill>
                <a:latin typeface="Arial Nova Light" panose="020B0304020202020204" pitchFamily="34" charset="0"/>
                <a:ea typeface="+mn-ea"/>
                <a:cs typeface="+mn-cs"/>
              </a:defRPr>
            </a:lvl4pPr>
            <a:lvl5pPr marL="502920" indent="-137160">
              <a:defRPr lang="en-US" sz="1200" kern="1200" dirty="0">
                <a:solidFill>
                  <a:schemeClr val="tx1"/>
                </a:solidFill>
                <a:latin typeface="Arial Nova Light" panose="020B0304020202020204" pitchFamily="34" charset="0"/>
                <a:ea typeface="+mn-ea"/>
                <a:cs typeface="+mn-cs"/>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3">
            <a:extLst>
              <a:ext uri="{FF2B5EF4-FFF2-40B4-BE49-F238E27FC236}">
                <a16:creationId xmlns:a16="http://schemas.microsoft.com/office/drawing/2014/main" id="{4C9A7387-AA5D-D9F9-9930-81E2D9E6859A}"/>
              </a:ext>
            </a:extLst>
          </p:cNvPr>
          <p:cNvSpPr>
            <a:spLocks noGrp="1"/>
          </p:cNvSpPr>
          <p:nvPr>
            <p:ph sz="half" idx="22" hasCustomPrompt="1"/>
          </p:nvPr>
        </p:nvSpPr>
        <p:spPr>
          <a:xfrm>
            <a:off x="8138160" y="2011680"/>
            <a:ext cx="3566160" cy="3749039"/>
          </a:xfrm>
        </p:spPr>
        <p:txBody>
          <a:bodyPr tIns="45720">
            <a:noAutofit/>
          </a:bodyPr>
          <a:lstStyle>
            <a:lvl1pPr>
              <a:defRPr lang="en-US" sz="1400" b="1" kern="1200" baseline="0" dirty="0">
                <a:solidFill>
                  <a:schemeClr val="tx1"/>
                </a:solidFill>
                <a:latin typeface="Arial Nova" panose="020B0504020202020204" pitchFamily="34" charset="0"/>
                <a:ea typeface="+mn-ea"/>
                <a:cs typeface="Arial" panose="020B0604020202020204" pitchFamily="34" charset="0"/>
              </a:defRPr>
            </a:lvl1pPr>
            <a:lvl2pPr>
              <a:defRPr lang="en-US" sz="1400" kern="1200" baseline="0" dirty="0">
                <a:solidFill>
                  <a:schemeClr val="tx1"/>
                </a:solidFill>
                <a:latin typeface="Arial Nova Light" panose="020F0302020204030204" pitchFamily="34" charset="0"/>
                <a:ea typeface="+mn-ea"/>
                <a:cs typeface="Arial Nova Light" panose="020F0302020204030204" pitchFamily="34" charset="0"/>
              </a:defRPr>
            </a:lvl2pPr>
            <a:lvl3pPr marL="137160" indent="-137160">
              <a:defRPr lang="en-US" sz="1400" kern="1200" baseline="0" dirty="0">
                <a:solidFill>
                  <a:schemeClr val="tx1"/>
                </a:solidFill>
                <a:latin typeface="Arial Nova Light" panose="020F0302020204030204" pitchFamily="34" charset="0"/>
                <a:ea typeface="+mn-ea"/>
                <a:cs typeface="Arial Nova Light" panose="020F0302020204030204" pitchFamily="34" charset="0"/>
              </a:defRPr>
            </a:lvl3pPr>
            <a:lvl4pPr marL="320040" indent="-137160">
              <a:defRPr lang="en-US" sz="1200" kern="1200" baseline="0" dirty="0">
                <a:solidFill>
                  <a:schemeClr val="tx1"/>
                </a:solidFill>
                <a:latin typeface="Arial Nova Light" panose="020B0304020202020204" pitchFamily="34" charset="0"/>
                <a:ea typeface="+mn-ea"/>
                <a:cs typeface="+mn-cs"/>
              </a:defRPr>
            </a:lvl4pPr>
            <a:lvl5pPr marL="502920" indent="-137160">
              <a:defRPr lang="en-US" sz="1200" kern="1200" dirty="0">
                <a:solidFill>
                  <a:schemeClr val="tx1"/>
                </a:solidFill>
                <a:latin typeface="Arial Nova Light" panose="020B0304020202020204" pitchFamily="34" charset="0"/>
                <a:ea typeface="+mn-ea"/>
                <a:cs typeface="+mn-cs"/>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Footer Placeholder 4">
            <a:extLst>
              <a:ext uri="{FF2B5EF4-FFF2-40B4-BE49-F238E27FC236}">
                <a16:creationId xmlns:a16="http://schemas.microsoft.com/office/drawing/2014/main" id="{5692A5D3-19F7-BBD7-57B3-579C5C7DE360}"/>
              </a:ext>
            </a:extLst>
          </p:cNvPr>
          <p:cNvSpPr>
            <a:spLocks noGrp="1"/>
          </p:cNvSpPr>
          <p:nvPr>
            <p:ph type="ftr" sz="quarter" idx="11"/>
          </p:nvPr>
        </p:nvSpPr>
        <p:spPr>
          <a:xfrm>
            <a:off x="456890" y="5775157"/>
            <a:ext cx="10835324" cy="439703"/>
          </a:xfrm>
          <a:prstGeom prst="rect">
            <a:avLst/>
          </a:prstGeom>
        </p:spPr>
        <p:txBody>
          <a:bodyPr lIns="0" bIns="0" anchor="b">
            <a:noAutofit/>
          </a:bodyPr>
          <a:lstStyle>
            <a:lvl1pPr marL="137160" indent="-137160" algn="l" defTabSz="914400" rtl="0" eaLnBrk="1" latinLnBrk="0" hangingPunct="1">
              <a:buFont typeface="+mj-lt"/>
              <a:buAutoNum type="arabicParenR"/>
              <a:defRPr lang="en-US" sz="700" kern="1200" smtClean="0">
                <a:solidFill>
                  <a:schemeClr val="tx1"/>
                </a:solidFill>
                <a:latin typeface="+mj-lt"/>
                <a:ea typeface="+mn-ea"/>
                <a:cs typeface="+mn-cs"/>
              </a:defRPr>
            </a:lvl1pPr>
          </a:lstStyle>
          <a:p>
            <a:r>
              <a:rPr lang="en-US"/>
              <a:t>Sample Footer Text</a:t>
            </a:r>
          </a:p>
        </p:txBody>
      </p:sp>
    </p:spTree>
    <p:extLst>
      <p:ext uri="{BB962C8B-B14F-4D97-AF65-F5344CB8AC3E}">
        <p14:creationId xmlns:p14="http://schemas.microsoft.com/office/powerpoint/2010/main" val="229832632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2_Cover">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F75B2FBE-0C5C-48AA-8D7F-9D5B7373CC9A}"/>
              </a:ext>
            </a:extLst>
          </p:cNvPr>
          <p:cNvSpPr>
            <a:spLocks noGrp="1"/>
          </p:cNvSpPr>
          <p:nvPr>
            <p:ph type="pic" sz="quarter" idx="13" hasCustomPrompt="1"/>
          </p:nvPr>
        </p:nvSpPr>
        <p:spPr>
          <a:xfrm>
            <a:off x="0" y="0"/>
            <a:ext cx="12192000" cy="6858000"/>
          </a:xfrm>
          <a:solidFill>
            <a:schemeClr val="bg1">
              <a:lumMod val="85000"/>
            </a:schemeClr>
          </a:solidFill>
        </p:spPr>
        <p:txBody>
          <a:bodyPr lIns="274320" tIns="182880" rIns="0" anchor="ctr"/>
          <a:lstStyle>
            <a:lvl1pPr marL="0" indent="0" algn="ctr">
              <a:buNone/>
              <a:defRPr sz="1000">
                <a:solidFill>
                  <a:schemeClr val="bg1"/>
                </a:solidFill>
              </a:defRPr>
            </a:lvl1pPr>
          </a:lstStyle>
          <a:p>
            <a:r>
              <a:rPr lang="en-US"/>
              <a:t>Click icon to add picture then send to back</a:t>
            </a:r>
          </a:p>
        </p:txBody>
      </p:sp>
      <p:sp>
        <p:nvSpPr>
          <p:cNvPr id="6" name="Rectangle 5">
            <a:extLst>
              <a:ext uri="{FF2B5EF4-FFF2-40B4-BE49-F238E27FC236}">
                <a16:creationId xmlns:a16="http://schemas.microsoft.com/office/drawing/2014/main" id="{6E941CDD-2582-4FDC-88BB-3352720D895C}"/>
              </a:ext>
            </a:extLst>
          </p:cNvPr>
          <p:cNvSpPr/>
          <p:nvPr userDrawn="1"/>
        </p:nvSpPr>
        <p:spPr>
          <a:xfrm>
            <a:off x="-1" y="3721608"/>
            <a:ext cx="12191999" cy="3136392"/>
          </a:xfrm>
          <a:prstGeom prst="rect">
            <a:avLst/>
          </a:prstGeom>
          <a:gradFill>
            <a:gsLst>
              <a:gs pos="0">
                <a:schemeClr val="tx1">
                  <a:alpha val="0"/>
                </a:schemeClr>
              </a:gs>
              <a:gs pos="100000">
                <a:schemeClr val="tx1">
                  <a:alpha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itle 1">
            <a:extLst>
              <a:ext uri="{FF2B5EF4-FFF2-40B4-BE49-F238E27FC236}">
                <a16:creationId xmlns:a16="http://schemas.microsoft.com/office/drawing/2014/main" id="{9EE1EC56-ED50-A94F-3914-6A9EE898CA94}"/>
              </a:ext>
            </a:extLst>
          </p:cNvPr>
          <p:cNvSpPr>
            <a:spLocks noGrp="1"/>
          </p:cNvSpPr>
          <p:nvPr>
            <p:ph type="ctrTitle" hasCustomPrompt="1"/>
          </p:nvPr>
        </p:nvSpPr>
        <p:spPr>
          <a:xfrm>
            <a:off x="548639" y="5486400"/>
            <a:ext cx="8684738" cy="428982"/>
          </a:xfrm>
        </p:spPr>
        <p:txBody>
          <a:bodyPr tIns="45720" anchor="b" anchorCtr="0">
            <a:noAutofit/>
          </a:bodyPr>
          <a:lstStyle>
            <a:lvl1pPr>
              <a:defRPr lang="en-US" sz="3000" b="1" kern="1200" dirty="0">
                <a:solidFill>
                  <a:schemeClr val="bg1"/>
                </a:solidFill>
                <a:effectLst>
                  <a:glow rad="190500">
                    <a:srgbClr val="000000">
                      <a:alpha val="10000"/>
                    </a:srgbClr>
                  </a:glow>
                </a:effectLst>
                <a:latin typeface="+mn-lt"/>
                <a:ea typeface="+mj-ea"/>
                <a:cs typeface="Arial" panose="020B0604020202020204" pitchFamily="34" charset="0"/>
              </a:defRPr>
            </a:lvl1pPr>
          </a:lstStyle>
          <a:p>
            <a:r>
              <a:rPr lang="en-US"/>
              <a:t>Click to edit master title style</a:t>
            </a:r>
          </a:p>
        </p:txBody>
      </p:sp>
      <p:sp>
        <p:nvSpPr>
          <p:cNvPr id="26" name="Text Placeholder 24">
            <a:extLst>
              <a:ext uri="{FF2B5EF4-FFF2-40B4-BE49-F238E27FC236}">
                <a16:creationId xmlns:a16="http://schemas.microsoft.com/office/drawing/2014/main" id="{D5278150-2F4C-2EC8-47DD-34D8FD257362}"/>
              </a:ext>
            </a:extLst>
          </p:cNvPr>
          <p:cNvSpPr>
            <a:spLocks noGrp="1"/>
          </p:cNvSpPr>
          <p:nvPr>
            <p:ph type="body" sz="quarter" idx="15"/>
          </p:nvPr>
        </p:nvSpPr>
        <p:spPr>
          <a:xfrm>
            <a:off x="548640" y="5943600"/>
            <a:ext cx="8684738" cy="246221"/>
          </a:xfrm>
          <a:effectLst/>
        </p:spPr>
        <p:txBody>
          <a:bodyPr anchor="b"/>
          <a:lstStyle>
            <a:lvl1pPr>
              <a:defRPr sz="1600">
                <a:solidFill>
                  <a:schemeClr val="bg1"/>
                </a:solidFill>
                <a:effectLst/>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2" name="Text Placeholder 24">
            <a:extLst>
              <a:ext uri="{FF2B5EF4-FFF2-40B4-BE49-F238E27FC236}">
                <a16:creationId xmlns:a16="http://schemas.microsoft.com/office/drawing/2014/main" id="{3AB9539E-D462-C7D4-3BD8-6645BA67F0DE}"/>
              </a:ext>
            </a:extLst>
          </p:cNvPr>
          <p:cNvSpPr>
            <a:spLocks noGrp="1"/>
          </p:cNvSpPr>
          <p:nvPr>
            <p:ph type="body" sz="quarter" idx="16" hasCustomPrompt="1"/>
          </p:nvPr>
        </p:nvSpPr>
        <p:spPr>
          <a:xfrm>
            <a:off x="9247128" y="457200"/>
            <a:ext cx="2468880" cy="246221"/>
          </a:xfrm>
          <a:prstGeom prst="rect">
            <a:avLst/>
          </a:prstGeom>
          <a:effectLst>
            <a:glow rad="63500">
              <a:schemeClr val="tx1">
                <a:alpha val="10000"/>
              </a:schemeClr>
            </a:glow>
          </a:effectLst>
        </p:spPr>
        <p:txBody>
          <a:bodyPr/>
          <a:lstStyle>
            <a:lvl1pPr algn="r">
              <a:defRPr sz="1400">
                <a:solidFill>
                  <a:schemeClr val="bg1"/>
                </a:solidFill>
                <a:effectLst/>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date</a:t>
            </a:r>
          </a:p>
        </p:txBody>
      </p:sp>
    </p:spTree>
    <p:extLst>
      <p:ext uri="{BB962C8B-B14F-4D97-AF65-F5344CB8AC3E}">
        <p14:creationId xmlns:p14="http://schemas.microsoft.com/office/powerpoint/2010/main" val="1462028015"/>
      </p:ext>
    </p:extLst>
  </p:cSld>
  <p:clrMapOvr>
    <a:overrideClrMapping bg1="dk1" tx1="lt1" bg2="dk2" tx2="lt2" accent1="accent1" accent2="accent2" accent3="accent3" accent4="accent4" accent5="accent5" accent6="accent6" hlink="hlink" folHlink="folHlink"/>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userDrawn="1">
  <p:cSld name="2_Gray Backgroun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942873F-440B-FB09-A1DF-168CB3D6445A}"/>
              </a:ext>
            </a:extLst>
          </p:cNvPr>
          <p:cNvSpPr/>
          <p:nvPr userDrawn="1"/>
        </p:nvSpPr>
        <p:spPr>
          <a:xfrm>
            <a:off x="0" y="1645920"/>
            <a:ext cx="12192000" cy="484632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5">
            <a:extLst>
              <a:ext uri="{FF2B5EF4-FFF2-40B4-BE49-F238E27FC236}">
                <a16:creationId xmlns:a16="http://schemas.microsoft.com/office/drawing/2014/main" id="{5186BBEF-46AA-DC5A-E984-C23E423C0FFF}"/>
              </a:ext>
            </a:extLst>
          </p:cNvPr>
          <p:cNvGrpSpPr/>
          <p:nvPr userDrawn="1"/>
        </p:nvGrpSpPr>
        <p:grpSpPr>
          <a:xfrm>
            <a:off x="1" y="5944576"/>
            <a:ext cx="12191999" cy="836620"/>
            <a:chOff x="1" y="5947416"/>
            <a:chExt cx="12191999" cy="836620"/>
          </a:xfrm>
        </p:grpSpPr>
        <p:sp>
          <p:nvSpPr>
            <p:cNvPr id="17" name="Rectangle 16">
              <a:extLst>
                <a:ext uri="{FF2B5EF4-FFF2-40B4-BE49-F238E27FC236}">
                  <a16:creationId xmlns:a16="http://schemas.microsoft.com/office/drawing/2014/main" id="{7C11EA6A-4D59-9F05-3E45-28CFED044907}"/>
                </a:ext>
              </a:extLst>
            </p:cNvPr>
            <p:cNvSpPr/>
            <p:nvPr userDrawn="1"/>
          </p:nvSpPr>
          <p:spPr>
            <a:xfrm>
              <a:off x="1" y="6302454"/>
              <a:ext cx="11388220" cy="27432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 name="Group 17">
              <a:extLst>
                <a:ext uri="{FF2B5EF4-FFF2-40B4-BE49-F238E27FC236}">
                  <a16:creationId xmlns:a16="http://schemas.microsoft.com/office/drawing/2014/main" id="{ECA41C11-1303-AC76-1D42-ACE8CEB05B3E}"/>
                </a:ext>
              </a:extLst>
            </p:cNvPr>
            <p:cNvGrpSpPr/>
            <p:nvPr userDrawn="1"/>
          </p:nvGrpSpPr>
          <p:grpSpPr>
            <a:xfrm>
              <a:off x="11376660" y="5947416"/>
              <a:ext cx="815340" cy="836620"/>
              <a:chOff x="10916233" y="5947416"/>
              <a:chExt cx="815340" cy="836620"/>
            </a:xfrm>
          </p:grpSpPr>
          <p:grpSp>
            <p:nvGrpSpPr>
              <p:cNvPr id="19" name="Group 18">
                <a:extLst>
                  <a:ext uri="{FF2B5EF4-FFF2-40B4-BE49-F238E27FC236}">
                    <a16:creationId xmlns:a16="http://schemas.microsoft.com/office/drawing/2014/main" id="{95BC4BA1-7C84-938F-8F4F-EFCA441B77AC}"/>
                  </a:ext>
                </a:extLst>
              </p:cNvPr>
              <p:cNvGrpSpPr/>
              <p:nvPr userDrawn="1"/>
            </p:nvGrpSpPr>
            <p:grpSpPr>
              <a:xfrm>
                <a:off x="10916233" y="5947416"/>
                <a:ext cx="358450" cy="836620"/>
                <a:chOff x="10916233" y="5947416"/>
                <a:chExt cx="358450" cy="836620"/>
              </a:xfrm>
            </p:grpSpPr>
            <p:sp>
              <p:nvSpPr>
                <p:cNvPr id="23" name="Freeform 22">
                  <a:extLst>
                    <a:ext uri="{FF2B5EF4-FFF2-40B4-BE49-F238E27FC236}">
                      <a16:creationId xmlns:a16="http://schemas.microsoft.com/office/drawing/2014/main" id="{10ACC8DF-1CAC-5306-25A6-8A51051CAEB9}"/>
                    </a:ext>
                  </a:extLst>
                </p:cNvPr>
                <p:cNvSpPr/>
                <p:nvPr userDrawn="1"/>
              </p:nvSpPr>
              <p:spPr>
                <a:xfrm>
                  <a:off x="10916233" y="5947416"/>
                  <a:ext cx="358450" cy="836620"/>
                </a:xfrm>
                <a:custGeom>
                  <a:avLst/>
                  <a:gdLst>
                    <a:gd name="connsiteX0" fmla="*/ 123950 w 358450"/>
                    <a:gd name="connsiteY0" fmla="*/ 116558 h 836620"/>
                    <a:gd name="connsiteX1" fmla="*/ 123950 w 358450"/>
                    <a:gd name="connsiteY1" fmla="*/ 720062 h 836620"/>
                    <a:gd name="connsiteX2" fmla="*/ 234501 w 358450"/>
                    <a:gd name="connsiteY2" fmla="*/ 720062 h 836620"/>
                    <a:gd name="connsiteX3" fmla="*/ 234501 w 358450"/>
                    <a:gd name="connsiteY3" fmla="*/ 116558 h 836620"/>
                    <a:gd name="connsiteX4" fmla="*/ 91735 w 358450"/>
                    <a:gd name="connsiteY4" fmla="*/ 0 h 836620"/>
                    <a:gd name="connsiteX5" fmla="*/ 266715 w 358450"/>
                    <a:gd name="connsiteY5" fmla="*/ 0 h 836620"/>
                    <a:gd name="connsiteX6" fmla="*/ 358450 w 358450"/>
                    <a:gd name="connsiteY6" fmla="*/ 91735 h 836620"/>
                    <a:gd name="connsiteX7" fmla="*/ 358450 w 358450"/>
                    <a:gd name="connsiteY7" fmla="*/ 744885 h 836620"/>
                    <a:gd name="connsiteX8" fmla="*/ 266715 w 358450"/>
                    <a:gd name="connsiteY8" fmla="*/ 836620 h 836620"/>
                    <a:gd name="connsiteX9" fmla="*/ 91735 w 358450"/>
                    <a:gd name="connsiteY9" fmla="*/ 836620 h 836620"/>
                    <a:gd name="connsiteX10" fmla="*/ 0 w 358450"/>
                    <a:gd name="connsiteY10" fmla="*/ 744885 h 836620"/>
                    <a:gd name="connsiteX11" fmla="*/ 0 w 358450"/>
                    <a:gd name="connsiteY11" fmla="*/ 91735 h 836620"/>
                    <a:gd name="connsiteX12" fmla="*/ 91735 w 358450"/>
                    <a:gd name="connsiteY12" fmla="*/ 0 h 836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58450" h="836620">
                      <a:moveTo>
                        <a:pt x="123950" y="116558"/>
                      </a:moveTo>
                      <a:lnTo>
                        <a:pt x="123950" y="720062"/>
                      </a:lnTo>
                      <a:lnTo>
                        <a:pt x="234501" y="720062"/>
                      </a:lnTo>
                      <a:lnTo>
                        <a:pt x="234501" y="116558"/>
                      </a:lnTo>
                      <a:close/>
                      <a:moveTo>
                        <a:pt x="91735" y="0"/>
                      </a:moveTo>
                      <a:lnTo>
                        <a:pt x="266715" y="0"/>
                      </a:lnTo>
                      <a:cubicBezTo>
                        <a:pt x="317379" y="0"/>
                        <a:pt x="358450" y="41071"/>
                        <a:pt x="358450" y="91735"/>
                      </a:cubicBezTo>
                      <a:lnTo>
                        <a:pt x="358450" y="744885"/>
                      </a:lnTo>
                      <a:cubicBezTo>
                        <a:pt x="358450" y="795549"/>
                        <a:pt x="317379" y="836620"/>
                        <a:pt x="266715" y="836620"/>
                      </a:cubicBezTo>
                      <a:lnTo>
                        <a:pt x="91735" y="836620"/>
                      </a:lnTo>
                      <a:cubicBezTo>
                        <a:pt x="41071" y="836620"/>
                        <a:pt x="0" y="795549"/>
                        <a:pt x="0" y="744885"/>
                      </a:cubicBezTo>
                      <a:lnTo>
                        <a:pt x="0" y="91735"/>
                      </a:lnTo>
                      <a:cubicBezTo>
                        <a:pt x="0" y="41071"/>
                        <a:pt x="41071" y="0"/>
                        <a:pt x="91735"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4" name="Picture 23">
                  <a:extLst>
                    <a:ext uri="{FF2B5EF4-FFF2-40B4-BE49-F238E27FC236}">
                      <a16:creationId xmlns:a16="http://schemas.microsoft.com/office/drawing/2014/main" id="{B5913B12-DC74-B09A-3255-4AA4F65155EA}"/>
                    </a:ext>
                  </a:extLst>
                </p:cNvPr>
                <p:cNvPicPr>
                  <a:picLocks noChangeAspect="1"/>
                </p:cNvPicPr>
                <p:nvPr userDrawn="1"/>
              </p:nvPicPr>
              <p:blipFill>
                <a:blip r:embed="rId2"/>
                <a:stretch>
                  <a:fillRect/>
                </a:stretch>
              </p:blipFill>
              <p:spPr>
                <a:xfrm>
                  <a:off x="11044023" y="5990241"/>
                  <a:ext cx="102870" cy="45720"/>
                </a:xfrm>
                <a:prstGeom prst="rect">
                  <a:avLst/>
                </a:prstGeom>
              </p:spPr>
            </p:pic>
          </p:grpSp>
          <p:sp>
            <p:nvSpPr>
              <p:cNvPr id="20" name="Rectangle 19">
                <a:extLst>
                  <a:ext uri="{FF2B5EF4-FFF2-40B4-BE49-F238E27FC236}">
                    <a16:creationId xmlns:a16="http://schemas.microsoft.com/office/drawing/2014/main" id="{8694FC65-3B5F-71A4-2797-28B6334F2713}"/>
                  </a:ext>
                </a:extLst>
              </p:cNvPr>
              <p:cNvSpPr/>
              <p:nvPr userDrawn="1"/>
            </p:nvSpPr>
            <p:spPr>
              <a:xfrm rot="5400000">
                <a:off x="11154880" y="6569922"/>
                <a:ext cx="114988" cy="124617"/>
              </a:xfrm>
              <a:prstGeom prst="rect">
                <a:avLst/>
              </a:prstGeom>
              <a:gradFill>
                <a:gsLst>
                  <a:gs pos="0">
                    <a:schemeClr val="accent2">
                      <a:lumMod val="75000"/>
                      <a:alpha val="50000"/>
                    </a:schemeClr>
                  </a:gs>
                  <a:gs pos="99000">
                    <a:schemeClr val="accent2">
                      <a:alpha val="0"/>
                    </a:schemeClr>
                  </a:gs>
                </a:gsLst>
                <a:lin ang="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41D8C010-43F3-131B-E903-27C9191ED5A5}"/>
                  </a:ext>
                </a:extLst>
              </p:cNvPr>
              <p:cNvSpPr/>
              <p:nvPr userDrawn="1"/>
            </p:nvSpPr>
            <p:spPr>
              <a:xfrm>
                <a:off x="11040848" y="6302454"/>
                <a:ext cx="690725" cy="27432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D1273E4D-256F-4FEB-6B7A-36BAD944DDB0}"/>
                  </a:ext>
                </a:extLst>
              </p:cNvPr>
              <p:cNvSpPr/>
              <p:nvPr userDrawn="1"/>
            </p:nvSpPr>
            <p:spPr>
              <a:xfrm>
                <a:off x="11039966" y="6302454"/>
                <a:ext cx="88921" cy="274320"/>
              </a:xfrm>
              <a:prstGeom prst="rect">
                <a:avLst/>
              </a:prstGeom>
              <a:gradFill>
                <a:gsLst>
                  <a:gs pos="0">
                    <a:schemeClr val="accent1">
                      <a:lumMod val="75000"/>
                      <a:alpha val="50000"/>
                    </a:schemeClr>
                  </a:gs>
                  <a:gs pos="99000">
                    <a:schemeClr val="accent1">
                      <a:alpha val="0"/>
                    </a:schemeClr>
                  </a:gs>
                </a:gsLst>
                <a:lin ang="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cxnSp>
        <p:nvCxnSpPr>
          <p:cNvPr id="29" name="Straight Connector 28">
            <a:extLst>
              <a:ext uri="{FF2B5EF4-FFF2-40B4-BE49-F238E27FC236}">
                <a16:creationId xmlns:a16="http://schemas.microsoft.com/office/drawing/2014/main" id="{FB254486-B6F7-722B-D3A8-CCA568E036E7}"/>
              </a:ext>
            </a:extLst>
          </p:cNvPr>
          <p:cNvCxnSpPr>
            <a:cxnSpLocks/>
          </p:cNvCxnSpPr>
          <p:nvPr userDrawn="1"/>
        </p:nvCxnSpPr>
        <p:spPr>
          <a:xfrm>
            <a:off x="811183" y="6360926"/>
            <a:ext cx="0" cy="137160"/>
          </a:xfrm>
          <a:prstGeom prst="line">
            <a:avLst/>
          </a:prstGeom>
          <a:ln w="4445"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30" name="Slide Number Placeholder 3">
            <a:extLst>
              <a:ext uri="{FF2B5EF4-FFF2-40B4-BE49-F238E27FC236}">
                <a16:creationId xmlns:a16="http://schemas.microsoft.com/office/drawing/2014/main" id="{7A6F649E-07F6-4A35-F61D-C1349BB7A83D}"/>
              </a:ext>
            </a:extLst>
          </p:cNvPr>
          <p:cNvSpPr txBox="1">
            <a:spLocks/>
          </p:cNvSpPr>
          <p:nvPr userDrawn="1"/>
        </p:nvSpPr>
        <p:spPr>
          <a:xfrm>
            <a:off x="456890" y="6360926"/>
            <a:ext cx="365760" cy="137160"/>
          </a:xfrm>
          <a:prstGeom prst="rect">
            <a:avLst/>
          </a:prstGeom>
        </p:spPr>
        <p:txBody>
          <a:bodyPr lIns="0" tIns="0" rIns="91440" bIns="0" anchor="ctr">
            <a:noAutofit/>
          </a:bodyPr>
          <a:lstStyle>
            <a:defPPr>
              <a:defRPr lang="en-US"/>
            </a:defPPr>
            <a:lvl1pPr marL="0" algn="r" defTabSz="914400" rtl="0" eaLnBrk="1" latinLnBrk="0" hangingPunct="1">
              <a:defRPr sz="1000" kern="1200">
                <a:solidFill>
                  <a:schemeClr val="bg2">
                    <a:lumMod val="75000"/>
                    <a:alpha val="8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DBA1B0FB-D917-4C8C-928F-313BD683BF39}" type="slidenum">
              <a:rPr lang="en-US" sz="800" b="0" smtClean="0">
                <a:solidFill>
                  <a:schemeClr val="bg1"/>
                </a:solidFill>
                <a:latin typeface="+mn-lt"/>
              </a:rPr>
              <a:pPr algn="l"/>
              <a:t>‹#›</a:t>
            </a:fld>
            <a:endParaRPr lang="en-US" sz="800" b="0">
              <a:solidFill>
                <a:schemeClr val="bg1"/>
              </a:solidFill>
              <a:latin typeface="+mn-lt"/>
            </a:endParaRPr>
          </a:p>
        </p:txBody>
      </p:sp>
      <p:sp>
        <p:nvSpPr>
          <p:cNvPr id="33" name="Date Placeholder 3">
            <a:extLst>
              <a:ext uri="{FF2B5EF4-FFF2-40B4-BE49-F238E27FC236}">
                <a16:creationId xmlns:a16="http://schemas.microsoft.com/office/drawing/2014/main" id="{F7385511-78B7-0DEF-A2DD-0CB87BAB430C}"/>
              </a:ext>
            </a:extLst>
          </p:cNvPr>
          <p:cNvSpPr>
            <a:spLocks noGrp="1"/>
          </p:cNvSpPr>
          <p:nvPr>
            <p:ph type="dt" sz="half" idx="10"/>
          </p:nvPr>
        </p:nvSpPr>
        <p:spPr>
          <a:xfrm>
            <a:off x="1001594" y="6351782"/>
            <a:ext cx="1645920" cy="161408"/>
          </a:xfrm>
          <a:prstGeom prst="rect">
            <a:avLst/>
          </a:prstGeom>
        </p:spPr>
        <p:txBody>
          <a:bodyPr lIns="0" tIns="0" rIns="0" bIns="0" anchor="ctr" anchorCtr="0">
            <a:noAutofit/>
          </a:bodyPr>
          <a:lstStyle>
            <a:lvl1pPr>
              <a:defRPr sz="800" spc="30" baseline="0">
                <a:solidFill>
                  <a:schemeClr val="bg1"/>
                </a:solidFill>
                <a:latin typeface="+mj-lt"/>
              </a:defRPr>
            </a:lvl1pPr>
          </a:lstStyle>
          <a:p>
            <a:r>
              <a:rPr lang="en-US"/>
              <a:t>Monday, July 17, 2023</a:t>
            </a:r>
          </a:p>
        </p:txBody>
      </p:sp>
      <p:pic>
        <p:nvPicPr>
          <p:cNvPr id="2" name="Graphic 1">
            <a:extLst>
              <a:ext uri="{FF2B5EF4-FFF2-40B4-BE49-F238E27FC236}">
                <a16:creationId xmlns:a16="http://schemas.microsoft.com/office/drawing/2014/main" id="{DA10C6E8-7D8F-559C-7452-5B944B1A688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762488" y="462306"/>
            <a:ext cx="1036214" cy="452094"/>
          </a:xfrm>
          <a:prstGeom prst="rect">
            <a:avLst/>
          </a:prstGeom>
        </p:spPr>
      </p:pic>
      <p:sp>
        <p:nvSpPr>
          <p:cNvPr id="61" name="Footer Placeholder 4">
            <a:extLst>
              <a:ext uri="{FF2B5EF4-FFF2-40B4-BE49-F238E27FC236}">
                <a16:creationId xmlns:a16="http://schemas.microsoft.com/office/drawing/2014/main" id="{1DA84B06-6D6C-C9E2-CBE2-BDBD837B269D}"/>
              </a:ext>
            </a:extLst>
          </p:cNvPr>
          <p:cNvSpPr>
            <a:spLocks noGrp="1"/>
          </p:cNvSpPr>
          <p:nvPr>
            <p:ph type="ftr" sz="quarter" idx="11"/>
          </p:nvPr>
        </p:nvSpPr>
        <p:spPr>
          <a:xfrm>
            <a:off x="456890" y="5561283"/>
            <a:ext cx="10835324" cy="653578"/>
          </a:xfrm>
          <a:prstGeom prst="rect">
            <a:avLst/>
          </a:prstGeom>
        </p:spPr>
        <p:txBody>
          <a:bodyPr lIns="0" bIns="0" anchor="b">
            <a:noAutofit/>
          </a:bodyPr>
          <a:lstStyle>
            <a:lvl1pPr marL="137160" indent="-137160" algn="l" defTabSz="914400" rtl="0" eaLnBrk="1" latinLnBrk="0" hangingPunct="1">
              <a:buFont typeface="+mj-lt"/>
              <a:buAutoNum type="arabicParenR"/>
              <a:defRPr lang="en-US" sz="700" kern="1200" smtClean="0">
                <a:solidFill>
                  <a:schemeClr val="tx1"/>
                </a:solidFill>
                <a:latin typeface="+mj-lt"/>
                <a:ea typeface="+mn-ea"/>
                <a:cs typeface="+mn-cs"/>
              </a:defRPr>
            </a:lvl1pPr>
          </a:lstStyle>
          <a:p>
            <a:r>
              <a:rPr lang="en-US"/>
              <a:t>Sample Footer Text</a:t>
            </a:r>
          </a:p>
        </p:txBody>
      </p:sp>
      <p:sp>
        <p:nvSpPr>
          <p:cNvPr id="62" name="Title 6">
            <a:extLst>
              <a:ext uri="{FF2B5EF4-FFF2-40B4-BE49-F238E27FC236}">
                <a16:creationId xmlns:a16="http://schemas.microsoft.com/office/drawing/2014/main" id="{3DC84296-3CE3-D763-2403-0709AD5B55A2}"/>
              </a:ext>
            </a:extLst>
          </p:cNvPr>
          <p:cNvSpPr>
            <a:spLocks noGrp="1"/>
          </p:cNvSpPr>
          <p:nvPr>
            <p:ph type="title" hasCustomPrompt="1"/>
          </p:nvPr>
        </p:nvSpPr>
        <p:spPr>
          <a:xfrm>
            <a:off x="456890" y="457200"/>
            <a:ext cx="10121340" cy="415498"/>
          </a:xfrm>
        </p:spPr>
        <p:txBody>
          <a:bodyPr wrap="square" tIns="45720">
            <a:spAutoFit/>
          </a:bodyPr>
          <a:lstStyle>
            <a:lvl1pPr>
              <a:lnSpc>
                <a:spcPct val="100000"/>
              </a:lnSpc>
              <a:defRPr sz="2400" b="1" i="0">
                <a:solidFill>
                  <a:schemeClr val="accent1"/>
                </a:solidFill>
                <a:latin typeface="+mn-lt"/>
              </a:defRPr>
            </a:lvl1pPr>
          </a:lstStyle>
          <a:p>
            <a:r>
              <a:rPr lang="en-US"/>
              <a:t>Click to edit master title style</a:t>
            </a:r>
          </a:p>
        </p:txBody>
      </p:sp>
      <p:sp>
        <p:nvSpPr>
          <p:cNvPr id="63" name="Text Placeholder 8">
            <a:extLst>
              <a:ext uri="{FF2B5EF4-FFF2-40B4-BE49-F238E27FC236}">
                <a16:creationId xmlns:a16="http://schemas.microsoft.com/office/drawing/2014/main" id="{B70CD1A5-9B52-559C-425E-5FBBFB16B684}"/>
              </a:ext>
            </a:extLst>
          </p:cNvPr>
          <p:cNvSpPr>
            <a:spLocks noGrp="1"/>
          </p:cNvSpPr>
          <p:nvPr>
            <p:ph type="body" sz="quarter" idx="16" hasCustomPrompt="1"/>
          </p:nvPr>
        </p:nvSpPr>
        <p:spPr>
          <a:xfrm>
            <a:off x="456889" y="914400"/>
            <a:ext cx="10121339" cy="198370"/>
          </a:xfrm>
        </p:spPr>
        <p:txBody>
          <a:bodyPr/>
          <a:lstStyle>
            <a:lvl1pPr marL="0" indent="0">
              <a:lnSpc>
                <a:spcPct val="100000"/>
              </a:lnSpc>
              <a:buNone/>
              <a:defRPr sz="1500" b="1">
                <a:solidFill>
                  <a:srgbClr val="000000"/>
                </a:solidFill>
                <a:latin typeface="+mn-lt"/>
              </a:defRPr>
            </a:lvl1pPr>
          </a:lstStyle>
          <a:p>
            <a:pPr lvl="0"/>
            <a:r>
              <a:rPr lang="en-US"/>
              <a:t>Click to edit text</a:t>
            </a:r>
          </a:p>
        </p:txBody>
      </p:sp>
      <p:cxnSp>
        <p:nvCxnSpPr>
          <p:cNvPr id="64" name="Straight Connector 63">
            <a:extLst>
              <a:ext uri="{FF2B5EF4-FFF2-40B4-BE49-F238E27FC236}">
                <a16:creationId xmlns:a16="http://schemas.microsoft.com/office/drawing/2014/main" id="{38915503-E99D-2EED-B3DA-3E6CCB793C0D}"/>
              </a:ext>
            </a:extLst>
          </p:cNvPr>
          <p:cNvCxnSpPr/>
          <p:nvPr userDrawn="1"/>
        </p:nvCxnSpPr>
        <p:spPr>
          <a:xfrm>
            <a:off x="457199" y="457202"/>
            <a:ext cx="914400"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330845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23_zero-Open Blank">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942873F-440B-FB09-A1DF-168CB3D6445A}"/>
              </a:ext>
            </a:extLst>
          </p:cNvPr>
          <p:cNvSpPr/>
          <p:nvPr userDrawn="1"/>
        </p:nvSpPr>
        <p:spPr>
          <a:xfrm>
            <a:off x="0" y="1664154"/>
            <a:ext cx="12192000" cy="464206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5">
            <a:extLst>
              <a:ext uri="{FF2B5EF4-FFF2-40B4-BE49-F238E27FC236}">
                <a16:creationId xmlns:a16="http://schemas.microsoft.com/office/drawing/2014/main" id="{5186BBEF-46AA-DC5A-E984-C23E423C0FFF}"/>
              </a:ext>
            </a:extLst>
          </p:cNvPr>
          <p:cNvGrpSpPr/>
          <p:nvPr userDrawn="1"/>
        </p:nvGrpSpPr>
        <p:grpSpPr>
          <a:xfrm>
            <a:off x="1" y="5944576"/>
            <a:ext cx="12191999" cy="836620"/>
            <a:chOff x="1" y="5947416"/>
            <a:chExt cx="12191999" cy="836620"/>
          </a:xfrm>
        </p:grpSpPr>
        <p:sp>
          <p:nvSpPr>
            <p:cNvPr id="17" name="Rectangle 16">
              <a:extLst>
                <a:ext uri="{FF2B5EF4-FFF2-40B4-BE49-F238E27FC236}">
                  <a16:creationId xmlns:a16="http://schemas.microsoft.com/office/drawing/2014/main" id="{7C11EA6A-4D59-9F05-3E45-28CFED044907}"/>
                </a:ext>
              </a:extLst>
            </p:cNvPr>
            <p:cNvSpPr/>
            <p:nvPr userDrawn="1"/>
          </p:nvSpPr>
          <p:spPr>
            <a:xfrm>
              <a:off x="1" y="6302454"/>
              <a:ext cx="11388220" cy="27432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 name="Group 17">
              <a:extLst>
                <a:ext uri="{FF2B5EF4-FFF2-40B4-BE49-F238E27FC236}">
                  <a16:creationId xmlns:a16="http://schemas.microsoft.com/office/drawing/2014/main" id="{ECA41C11-1303-AC76-1D42-ACE8CEB05B3E}"/>
                </a:ext>
              </a:extLst>
            </p:cNvPr>
            <p:cNvGrpSpPr/>
            <p:nvPr userDrawn="1"/>
          </p:nvGrpSpPr>
          <p:grpSpPr>
            <a:xfrm>
              <a:off x="11376660" y="5947416"/>
              <a:ext cx="815340" cy="836620"/>
              <a:chOff x="10916233" y="5947416"/>
              <a:chExt cx="815340" cy="836620"/>
            </a:xfrm>
          </p:grpSpPr>
          <p:grpSp>
            <p:nvGrpSpPr>
              <p:cNvPr id="19" name="Group 18">
                <a:extLst>
                  <a:ext uri="{FF2B5EF4-FFF2-40B4-BE49-F238E27FC236}">
                    <a16:creationId xmlns:a16="http://schemas.microsoft.com/office/drawing/2014/main" id="{95BC4BA1-7C84-938F-8F4F-EFCA441B77AC}"/>
                  </a:ext>
                </a:extLst>
              </p:cNvPr>
              <p:cNvGrpSpPr/>
              <p:nvPr userDrawn="1"/>
            </p:nvGrpSpPr>
            <p:grpSpPr>
              <a:xfrm>
                <a:off x="10916233" y="5947416"/>
                <a:ext cx="358450" cy="836620"/>
                <a:chOff x="10916233" y="5947416"/>
                <a:chExt cx="358450" cy="836620"/>
              </a:xfrm>
            </p:grpSpPr>
            <p:sp>
              <p:nvSpPr>
                <p:cNvPr id="23" name="Freeform 22">
                  <a:extLst>
                    <a:ext uri="{FF2B5EF4-FFF2-40B4-BE49-F238E27FC236}">
                      <a16:creationId xmlns:a16="http://schemas.microsoft.com/office/drawing/2014/main" id="{10ACC8DF-1CAC-5306-25A6-8A51051CAEB9}"/>
                    </a:ext>
                  </a:extLst>
                </p:cNvPr>
                <p:cNvSpPr/>
                <p:nvPr userDrawn="1"/>
              </p:nvSpPr>
              <p:spPr>
                <a:xfrm>
                  <a:off x="10916233" y="5947416"/>
                  <a:ext cx="358450" cy="836620"/>
                </a:xfrm>
                <a:custGeom>
                  <a:avLst/>
                  <a:gdLst>
                    <a:gd name="connsiteX0" fmla="*/ 123950 w 358450"/>
                    <a:gd name="connsiteY0" fmla="*/ 116558 h 836620"/>
                    <a:gd name="connsiteX1" fmla="*/ 123950 w 358450"/>
                    <a:gd name="connsiteY1" fmla="*/ 720062 h 836620"/>
                    <a:gd name="connsiteX2" fmla="*/ 234501 w 358450"/>
                    <a:gd name="connsiteY2" fmla="*/ 720062 h 836620"/>
                    <a:gd name="connsiteX3" fmla="*/ 234501 w 358450"/>
                    <a:gd name="connsiteY3" fmla="*/ 116558 h 836620"/>
                    <a:gd name="connsiteX4" fmla="*/ 91735 w 358450"/>
                    <a:gd name="connsiteY4" fmla="*/ 0 h 836620"/>
                    <a:gd name="connsiteX5" fmla="*/ 266715 w 358450"/>
                    <a:gd name="connsiteY5" fmla="*/ 0 h 836620"/>
                    <a:gd name="connsiteX6" fmla="*/ 358450 w 358450"/>
                    <a:gd name="connsiteY6" fmla="*/ 91735 h 836620"/>
                    <a:gd name="connsiteX7" fmla="*/ 358450 w 358450"/>
                    <a:gd name="connsiteY7" fmla="*/ 744885 h 836620"/>
                    <a:gd name="connsiteX8" fmla="*/ 266715 w 358450"/>
                    <a:gd name="connsiteY8" fmla="*/ 836620 h 836620"/>
                    <a:gd name="connsiteX9" fmla="*/ 91735 w 358450"/>
                    <a:gd name="connsiteY9" fmla="*/ 836620 h 836620"/>
                    <a:gd name="connsiteX10" fmla="*/ 0 w 358450"/>
                    <a:gd name="connsiteY10" fmla="*/ 744885 h 836620"/>
                    <a:gd name="connsiteX11" fmla="*/ 0 w 358450"/>
                    <a:gd name="connsiteY11" fmla="*/ 91735 h 836620"/>
                    <a:gd name="connsiteX12" fmla="*/ 91735 w 358450"/>
                    <a:gd name="connsiteY12" fmla="*/ 0 h 836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58450" h="836620">
                      <a:moveTo>
                        <a:pt x="123950" y="116558"/>
                      </a:moveTo>
                      <a:lnTo>
                        <a:pt x="123950" y="720062"/>
                      </a:lnTo>
                      <a:lnTo>
                        <a:pt x="234501" y="720062"/>
                      </a:lnTo>
                      <a:lnTo>
                        <a:pt x="234501" y="116558"/>
                      </a:lnTo>
                      <a:close/>
                      <a:moveTo>
                        <a:pt x="91735" y="0"/>
                      </a:moveTo>
                      <a:lnTo>
                        <a:pt x="266715" y="0"/>
                      </a:lnTo>
                      <a:cubicBezTo>
                        <a:pt x="317379" y="0"/>
                        <a:pt x="358450" y="41071"/>
                        <a:pt x="358450" y="91735"/>
                      </a:cubicBezTo>
                      <a:lnTo>
                        <a:pt x="358450" y="744885"/>
                      </a:lnTo>
                      <a:cubicBezTo>
                        <a:pt x="358450" y="795549"/>
                        <a:pt x="317379" y="836620"/>
                        <a:pt x="266715" y="836620"/>
                      </a:cubicBezTo>
                      <a:lnTo>
                        <a:pt x="91735" y="836620"/>
                      </a:lnTo>
                      <a:cubicBezTo>
                        <a:pt x="41071" y="836620"/>
                        <a:pt x="0" y="795549"/>
                        <a:pt x="0" y="744885"/>
                      </a:cubicBezTo>
                      <a:lnTo>
                        <a:pt x="0" y="91735"/>
                      </a:lnTo>
                      <a:cubicBezTo>
                        <a:pt x="0" y="41071"/>
                        <a:pt x="41071" y="0"/>
                        <a:pt x="91735"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4" name="Picture 23">
                  <a:extLst>
                    <a:ext uri="{FF2B5EF4-FFF2-40B4-BE49-F238E27FC236}">
                      <a16:creationId xmlns:a16="http://schemas.microsoft.com/office/drawing/2014/main" id="{B5913B12-DC74-B09A-3255-4AA4F65155EA}"/>
                    </a:ext>
                  </a:extLst>
                </p:cNvPr>
                <p:cNvPicPr>
                  <a:picLocks noChangeAspect="1"/>
                </p:cNvPicPr>
                <p:nvPr userDrawn="1"/>
              </p:nvPicPr>
              <p:blipFill>
                <a:blip r:embed="rId2"/>
                <a:stretch>
                  <a:fillRect/>
                </a:stretch>
              </p:blipFill>
              <p:spPr>
                <a:xfrm>
                  <a:off x="11044023" y="5990241"/>
                  <a:ext cx="102870" cy="45720"/>
                </a:xfrm>
                <a:prstGeom prst="rect">
                  <a:avLst/>
                </a:prstGeom>
              </p:spPr>
            </p:pic>
          </p:grpSp>
          <p:sp>
            <p:nvSpPr>
              <p:cNvPr id="20" name="Rectangle 19">
                <a:extLst>
                  <a:ext uri="{FF2B5EF4-FFF2-40B4-BE49-F238E27FC236}">
                    <a16:creationId xmlns:a16="http://schemas.microsoft.com/office/drawing/2014/main" id="{8694FC65-3B5F-71A4-2797-28B6334F2713}"/>
                  </a:ext>
                </a:extLst>
              </p:cNvPr>
              <p:cNvSpPr/>
              <p:nvPr userDrawn="1"/>
            </p:nvSpPr>
            <p:spPr>
              <a:xfrm rot="5400000">
                <a:off x="11154880" y="6569922"/>
                <a:ext cx="114988" cy="124617"/>
              </a:xfrm>
              <a:prstGeom prst="rect">
                <a:avLst/>
              </a:prstGeom>
              <a:gradFill>
                <a:gsLst>
                  <a:gs pos="0">
                    <a:schemeClr val="accent2">
                      <a:lumMod val="75000"/>
                      <a:alpha val="50000"/>
                    </a:schemeClr>
                  </a:gs>
                  <a:gs pos="99000">
                    <a:schemeClr val="accent2">
                      <a:alpha val="0"/>
                    </a:schemeClr>
                  </a:gs>
                </a:gsLst>
                <a:lin ang="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41D8C010-43F3-131B-E903-27C9191ED5A5}"/>
                  </a:ext>
                </a:extLst>
              </p:cNvPr>
              <p:cNvSpPr/>
              <p:nvPr userDrawn="1"/>
            </p:nvSpPr>
            <p:spPr>
              <a:xfrm>
                <a:off x="11040848" y="6302454"/>
                <a:ext cx="690725" cy="27432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D1273E4D-256F-4FEB-6B7A-36BAD944DDB0}"/>
                  </a:ext>
                </a:extLst>
              </p:cNvPr>
              <p:cNvSpPr/>
              <p:nvPr userDrawn="1"/>
            </p:nvSpPr>
            <p:spPr>
              <a:xfrm>
                <a:off x="11039966" y="6302454"/>
                <a:ext cx="88921" cy="274320"/>
              </a:xfrm>
              <a:prstGeom prst="rect">
                <a:avLst/>
              </a:prstGeom>
              <a:gradFill>
                <a:gsLst>
                  <a:gs pos="0">
                    <a:schemeClr val="accent1">
                      <a:lumMod val="75000"/>
                      <a:alpha val="50000"/>
                    </a:schemeClr>
                  </a:gs>
                  <a:gs pos="99000">
                    <a:schemeClr val="accent1">
                      <a:alpha val="0"/>
                    </a:schemeClr>
                  </a:gs>
                </a:gsLst>
                <a:lin ang="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8" name="Title 6">
            <a:extLst>
              <a:ext uri="{FF2B5EF4-FFF2-40B4-BE49-F238E27FC236}">
                <a16:creationId xmlns:a16="http://schemas.microsoft.com/office/drawing/2014/main" id="{88B4DCDF-958C-BDFE-820D-F4D26316F16C}"/>
              </a:ext>
            </a:extLst>
          </p:cNvPr>
          <p:cNvSpPr>
            <a:spLocks noGrp="1"/>
          </p:cNvSpPr>
          <p:nvPr>
            <p:ph type="title" hasCustomPrompt="1"/>
          </p:nvPr>
        </p:nvSpPr>
        <p:spPr>
          <a:xfrm>
            <a:off x="456890" y="545132"/>
            <a:ext cx="9551773" cy="278840"/>
          </a:xfrm>
        </p:spPr>
        <p:txBody>
          <a:bodyPr/>
          <a:lstStyle>
            <a:lvl1pPr>
              <a:lnSpc>
                <a:spcPct val="100000"/>
              </a:lnSpc>
              <a:defRPr sz="2400" b="1" i="0">
                <a:solidFill>
                  <a:schemeClr val="accent1"/>
                </a:solidFill>
                <a:latin typeface="+mn-lt"/>
              </a:defRPr>
            </a:lvl1pPr>
          </a:lstStyle>
          <a:p>
            <a:r>
              <a:rPr lang="en-US"/>
              <a:t>Click to edit master title style</a:t>
            </a:r>
          </a:p>
        </p:txBody>
      </p:sp>
      <p:sp>
        <p:nvSpPr>
          <p:cNvPr id="9" name="Text Placeholder 8">
            <a:extLst>
              <a:ext uri="{FF2B5EF4-FFF2-40B4-BE49-F238E27FC236}">
                <a16:creationId xmlns:a16="http://schemas.microsoft.com/office/drawing/2014/main" id="{90BB021F-4BEF-05A3-C280-02710757E887}"/>
              </a:ext>
            </a:extLst>
          </p:cNvPr>
          <p:cNvSpPr>
            <a:spLocks noGrp="1"/>
          </p:cNvSpPr>
          <p:nvPr>
            <p:ph type="body" sz="quarter" idx="16" hasCustomPrompt="1"/>
          </p:nvPr>
        </p:nvSpPr>
        <p:spPr>
          <a:xfrm>
            <a:off x="456890" y="953393"/>
            <a:ext cx="9551772" cy="198370"/>
          </a:xfrm>
        </p:spPr>
        <p:txBody>
          <a:bodyPr/>
          <a:lstStyle>
            <a:lvl1pPr marL="0" indent="0">
              <a:lnSpc>
                <a:spcPct val="100000"/>
              </a:lnSpc>
              <a:buNone/>
              <a:defRPr sz="1500" b="1">
                <a:solidFill>
                  <a:srgbClr val="000000"/>
                </a:solidFill>
                <a:latin typeface="+mn-lt"/>
              </a:defRPr>
            </a:lvl1pPr>
          </a:lstStyle>
          <a:p>
            <a:pPr lvl="0"/>
            <a:r>
              <a:rPr lang="en-US"/>
              <a:t>Click to edit text</a:t>
            </a:r>
          </a:p>
        </p:txBody>
      </p:sp>
      <p:sp>
        <p:nvSpPr>
          <p:cNvPr id="11" name="Footer Placeholder 4">
            <a:extLst>
              <a:ext uri="{FF2B5EF4-FFF2-40B4-BE49-F238E27FC236}">
                <a16:creationId xmlns:a16="http://schemas.microsoft.com/office/drawing/2014/main" id="{5AED1D88-3C3D-A022-DF4F-D8CBC5701570}"/>
              </a:ext>
            </a:extLst>
          </p:cNvPr>
          <p:cNvSpPr>
            <a:spLocks noGrp="1"/>
          </p:cNvSpPr>
          <p:nvPr>
            <p:ph type="ftr" sz="quarter" idx="11"/>
          </p:nvPr>
        </p:nvSpPr>
        <p:spPr>
          <a:xfrm>
            <a:off x="456890" y="5884333"/>
            <a:ext cx="10304243" cy="330528"/>
          </a:xfrm>
          <a:prstGeom prst="rect">
            <a:avLst/>
          </a:prstGeom>
        </p:spPr>
        <p:txBody>
          <a:bodyPr lIns="0" anchor="b">
            <a:noAutofit/>
          </a:bodyPr>
          <a:lstStyle>
            <a:lvl1pPr marL="137160" indent="-137160" algn="l" defTabSz="914400" rtl="0" eaLnBrk="1" latinLnBrk="0" hangingPunct="1">
              <a:buFont typeface="+mj-lt"/>
              <a:buAutoNum type="arabicParenR"/>
              <a:defRPr lang="en-US" sz="700" kern="1200" smtClean="0">
                <a:solidFill>
                  <a:schemeClr val="tx1"/>
                </a:solidFill>
                <a:latin typeface="+mj-lt"/>
                <a:ea typeface="+mn-ea"/>
                <a:cs typeface="+mn-cs"/>
              </a:defRPr>
            </a:lvl1pPr>
          </a:lstStyle>
          <a:p>
            <a:r>
              <a:rPr lang="en-US"/>
              <a:t>Sample Footer Text</a:t>
            </a:r>
          </a:p>
        </p:txBody>
      </p:sp>
      <p:cxnSp>
        <p:nvCxnSpPr>
          <p:cNvPr id="29" name="Straight Connector 28">
            <a:extLst>
              <a:ext uri="{FF2B5EF4-FFF2-40B4-BE49-F238E27FC236}">
                <a16:creationId xmlns:a16="http://schemas.microsoft.com/office/drawing/2014/main" id="{FB254486-B6F7-722B-D3A8-CCA568E036E7}"/>
              </a:ext>
            </a:extLst>
          </p:cNvPr>
          <p:cNvCxnSpPr>
            <a:cxnSpLocks/>
          </p:cNvCxnSpPr>
          <p:nvPr userDrawn="1"/>
        </p:nvCxnSpPr>
        <p:spPr>
          <a:xfrm>
            <a:off x="811183" y="6360926"/>
            <a:ext cx="0" cy="137160"/>
          </a:xfrm>
          <a:prstGeom prst="line">
            <a:avLst/>
          </a:prstGeom>
          <a:ln w="4445"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30" name="Slide Number Placeholder 3">
            <a:extLst>
              <a:ext uri="{FF2B5EF4-FFF2-40B4-BE49-F238E27FC236}">
                <a16:creationId xmlns:a16="http://schemas.microsoft.com/office/drawing/2014/main" id="{7A6F649E-07F6-4A35-F61D-C1349BB7A83D}"/>
              </a:ext>
            </a:extLst>
          </p:cNvPr>
          <p:cNvSpPr txBox="1">
            <a:spLocks/>
          </p:cNvSpPr>
          <p:nvPr userDrawn="1"/>
        </p:nvSpPr>
        <p:spPr>
          <a:xfrm>
            <a:off x="456890" y="6360926"/>
            <a:ext cx="365760" cy="137160"/>
          </a:xfrm>
          <a:prstGeom prst="rect">
            <a:avLst/>
          </a:prstGeom>
        </p:spPr>
        <p:txBody>
          <a:bodyPr lIns="0" tIns="0" rIns="91440" bIns="0" anchor="ctr">
            <a:noAutofit/>
          </a:bodyPr>
          <a:lstStyle>
            <a:defPPr>
              <a:defRPr lang="en-US"/>
            </a:defPPr>
            <a:lvl1pPr marL="0" algn="r" defTabSz="914400" rtl="0" eaLnBrk="1" latinLnBrk="0" hangingPunct="1">
              <a:defRPr sz="1000" kern="1200">
                <a:solidFill>
                  <a:schemeClr val="bg2">
                    <a:lumMod val="75000"/>
                    <a:alpha val="8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DBA1B0FB-D917-4C8C-928F-313BD683BF39}" type="slidenum">
              <a:rPr lang="en-US" sz="800" b="0" smtClean="0">
                <a:solidFill>
                  <a:schemeClr val="bg1"/>
                </a:solidFill>
                <a:latin typeface="+mn-lt"/>
              </a:rPr>
              <a:pPr algn="l"/>
              <a:t>‹#›</a:t>
            </a:fld>
            <a:endParaRPr lang="en-US" sz="800" b="0">
              <a:solidFill>
                <a:schemeClr val="bg1"/>
              </a:solidFill>
              <a:latin typeface="+mn-lt"/>
            </a:endParaRPr>
          </a:p>
        </p:txBody>
      </p:sp>
      <p:sp>
        <p:nvSpPr>
          <p:cNvPr id="2" name="Rectangle 1">
            <a:extLst>
              <a:ext uri="{FF2B5EF4-FFF2-40B4-BE49-F238E27FC236}">
                <a16:creationId xmlns:a16="http://schemas.microsoft.com/office/drawing/2014/main" id="{A2819052-F5C9-5347-CA12-EEFBD8622076}"/>
              </a:ext>
            </a:extLst>
          </p:cNvPr>
          <p:cNvSpPr/>
          <p:nvPr userDrawn="1"/>
        </p:nvSpPr>
        <p:spPr>
          <a:xfrm flipV="1">
            <a:off x="-1" y="-7"/>
            <a:ext cx="12192001" cy="2743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0" rtlCol="0" anchor="ctr"/>
          <a:lstStyle/>
          <a:p>
            <a:endParaRPr lang="en-US" sz="1600" b="1">
              <a:solidFill>
                <a:schemeClr val="bg1"/>
              </a:solidFill>
            </a:endParaRPr>
          </a:p>
        </p:txBody>
      </p:sp>
      <p:sp>
        <p:nvSpPr>
          <p:cNvPr id="3" name="TextBox 2">
            <a:extLst>
              <a:ext uri="{FF2B5EF4-FFF2-40B4-BE49-F238E27FC236}">
                <a16:creationId xmlns:a16="http://schemas.microsoft.com/office/drawing/2014/main" id="{9D654C7D-1403-401F-95CF-CEDD003B0800}"/>
              </a:ext>
            </a:extLst>
          </p:cNvPr>
          <p:cNvSpPr txBox="1"/>
          <p:nvPr userDrawn="1"/>
        </p:nvSpPr>
        <p:spPr>
          <a:xfrm>
            <a:off x="292516" y="58939"/>
            <a:ext cx="1268543" cy="153888"/>
          </a:xfrm>
          <a:prstGeom prst="rect">
            <a:avLst/>
          </a:prstGeom>
          <a:noFill/>
        </p:spPr>
        <p:txBody>
          <a:bodyPr wrap="square" lIns="0" tIns="0" rIns="0" bIns="0" anchor="ctr">
            <a:spAutoFit/>
          </a:bodyPr>
          <a:lstStyle/>
          <a:p>
            <a:r>
              <a:rPr lang="en-US" sz="1000" b="1">
                <a:solidFill>
                  <a:schemeClr val="bg1">
                    <a:alpha val="45000"/>
                  </a:schemeClr>
                </a:solidFill>
              </a:rPr>
              <a:t>Case Study </a:t>
            </a:r>
          </a:p>
        </p:txBody>
      </p:sp>
      <p:sp>
        <p:nvSpPr>
          <p:cNvPr id="4" name="Freeform 3">
            <a:extLst>
              <a:ext uri="{FF2B5EF4-FFF2-40B4-BE49-F238E27FC236}">
                <a16:creationId xmlns:a16="http://schemas.microsoft.com/office/drawing/2014/main" id="{7CED6D8F-3C73-69B1-4A8A-1087FD9B0F7D}"/>
              </a:ext>
            </a:extLst>
          </p:cNvPr>
          <p:cNvSpPr>
            <a:spLocks noChangeAspect="1"/>
          </p:cNvSpPr>
          <p:nvPr userDrawn="1"/>
        </p:nvSpPr>
        <p:spPr>
          <a:xfrm>
            <a:off x="87032" y="65568"/>
            <a:ext cx="137160" cy="137160"/>
          </a:xfrm>
          <a:custGeom>
            <a:avLst/>
            <a:gdLst>
              <a:gd name="connsiteX0" fmla="*/ 37231 w 182880"/>
              <a:gd name="connsiteY0" fmla="*/ 100233 h 182880"/>
              <a:gd name="connsiteX1" fmla="*/ 112003 w 182880"/>
              <a:gd name="connsiteY1" fmla="*/ 100233 h 182880"/>
              <a:gd name="connsiteX2" fmla="*/ 81375 w 182880"/>
              <a:gd name="connsiteY2" fmla="*/ 130861 h 182880"/>
              <a:gd name="connsiteX3" fmla="*/ 93811 w 182880"/>
              <a:gd name="connsiteY3" fmla="*/ 143296 h 182880"/>
              <a:gd name="connsiteX4" fmla="*/ 133214 w 182880"/>
              <a:gd name="connsiteY4" fmla="*/ 103893 h 182880"/>
              <a:gd name="connsiteX5" fmla="*/ 145649 w 182880"/>
              <a:gd name="connsiteY5" fmla="*/ 91458 h 182880"/>
              <a:gd name="connsiteX6" fmla="*/ 133214 w 182880"/>
              <a:gd name="connsiteY6" fmla="*/ 79022 h 182880"/>
              <a:gd name="connsiteX7" fmla="*/ 93775 w 182880"/>
              <a:gd name="connsiteY7" fmla="*/ 39584 h 182880"/>
              <a:gd name="connsiteX8" fmla="*/ 81340 w 182880"/>
              <a:gd name="connsiteY8" fmla="*/ 52019 h 182880"/>
              <a:gd name="connsiteX9" fmla="*/ 111967 w 182880"/>
              <a:gd name="connsiteY9" fmla="*/ 82647 h 182880"/>
              <a:gd name="connsiteX10" fmla="*/ 37231 w 182880"/>
              <a:gd name="connsiteY10" fmla="*/ 82647 h 182880"/>
              <a:gd name="connsiteX11" fmla="*/ 0 w 182880"/>
              <a:gd name="connsiteY11" fmla="*/ 91440 h 182880"/>
              <a:gd name="connsiteX12" fmla="*/ 91440 w 182880"/>
              <a:gd name="connsiteY12" fmla="*/ 0 h 182880"/>
              <a:gd name="connsiteX13" fmla="*/ 182880 w 182880"/>
              <a:gd name="connsiteY13" fmla="*/ 91440 h 182880"/>
              <a:gd name="connsiteX14" fmla="*/ 91440 w 182880"/>
              <a:gd name="connsiteY14" fmla="*/ 182880 h 182880"/>
              <a:gd name="connsiteX15" fmla="*/ 0 w 182880"/>
              <a:gd name="connsiteY15" fmla="*/ 91440 h 182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2880" h="182880">
                <a:moveTo>
                  <a:pt x="37231" y="100233"/>
                </a:moveTo>
                <a:lnTo>
                  <a:pt x="112003" y="100233"/>
                </a:lnTo>
                <a:lnTo>
                  <a:pt x="81375" y="130861"/>
                </a:lnTo>
                <a:lnTo>
                  <a:pt x="93811" y="143296"/>
                </a:lnTo>
                <a:lnTo>
                  <a:pt x="133214" y="103893"/>
                </a:lnTo>
                <a:lnTo>
                  <a:pt x="145649" y="91458"/>
                </a:lnTo>
                <a:lnTo>
                  <a:pt x="133214" y="79022"/>
                </a:lnTo>
                <a:lnTo>
                  <a:pt x="93775" y="39584"/>
                </a:lnTo>
                <a:lnTo>
                  <a:pt x="81340" y="52019"/>
                </a:lnTo>
                <a:lnTo>
                  <a:pt x="111967" y="82647"/>
                </a:lnTo>
                <a:lnTo>
                  <a:pt x="37231" y="82647"/>
                </a:lnTo>
                <a:close/>
                <a:moveTo>
                  <a:pt x="0" y="91440"/>
                </a:moveTo>
                <a:cubicBezTo>
                  <a:pt x="0" y="40939"/>
                  <a:pt x="40939" y="0"/>
                  <a:pt x="91440" y="0"/>
                </a:cubicBezTo>
                <a:cubicBezTo>
                  <a:pt x="141941" y="0"/>
                  <a:pt x="182880" y="40939"/>
                  <a:pt x="182880" y="91440"/>
                </a:cubicBezTo>
                <a:cubicBezTo>
                  <a:pt x="182880" y="141941"/>
                  <a:pt x="141941" y="182880"/>
                  <a:pt x="91440" y="182880"/>
                </a:cubicBezTo>
                <a:cubicBezTo>
                  <a:pt x="40939" y="182880"/>
                  <a:pt x="0" y="141941"/>
                  <a:pt x="0" y="91440"/>
                </a:cubicBezTo>
                <a:close/>
              </a:path>
            </a:pathLst>
          </a:custGeom>
          <a:solidFill>
            <a:schemeClr val="bg1">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Ins="274320" rtlCol="0" anchor="ctr">
            <a:noAutofit/>
          </a:bodyPr>
          <a:lstStyle/>
          <a:p>
            <a:pPr algn="ctr"/>
            <a:endParaRPr lang="en-US">
              <a:solidFill>
                <a:schemeClr val="tx2"/>
              </a:solidFill>
            </a:endParaRPr>
          </a:p>
        </p:txBody>
      </p:sp>
      <p:sp>
        <p:nvSpPr>
          <p:cNvPr id="6" name="Date Placeholder 3">
            <a:extLst>
              <a:ext uri="{FF2B5EF4-FFF2-40B4-BE49-F238E27FC236}">
                <a16:creationId xmlns:a16="http://schemas.microsoft.com/office/drawing/2014/main" id="{3F93958C-567C-4C77-798F-BB69E136E6BF}"/>
              </a:ext>
            </a:extLst>
          </p:cNvPr>
          <p:cNvSpPr>
            <a:spLocks noGrp="1"/>
          </p:cNvSpPr>
          <p:nvPr>
            <p:ph type="dt" sz="half" idx="10"/>
          </p:nvPr>
        </p:nvSpPr>
        <p:spPr>
          <a:xfrm>
            <a:off x="1001595" y="6360926"/>
            <a:ext cx="1645920" cy="137160"/>
          </a:xfrm>
          <a:prstGeom prst="rect">
            <a:avLst/>
          </a:prstGeom>
        </p:spPr>
        <p:txBody>
          <a:bodyPr lIns="0" tIns="0" rIns="0" bIns="0" anchor="ctr" anchorCtr="0">
            <a:noAutofit/>
          </a:bodyPr>
          <a:lstStyle>
            <a:lvl1pPr>
              <a:defRPr sz="800" spc="30" baseline="0">
                <a:solidFill>
                  <a:schemeClr val="bg1"/>
                </a:solidFill>
                <a:latin typeface="+mj-lt"/>
              </a:defRPr>
            </a:lvl1pPr>
          </a:lstStyle>
          <a:p>
            <a:r>
              <a:rPr lang="en-US"/>
              <a:t>Wednesday, June 21, 2023</a:t>
            </a:r>
          </a:p>
        </p:txBody>
      </p:sp>
      <p:pic>
        <p:nvPicPr>
          <p:cNvPr id="5" name="Graphic 4">
            <a:extLst>
              <a:ext uri="{FF2B5EF4-FFF2-40B4-BE49-F238E27FC236}">
                <a16:creationId xmlns:a16="http://schemas.microsoft.com/office/drawing/2014/main" id="{1558E5C4-0039-3A7A-0DAB-07E1E153BF40}"/>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762488" y="462306"/>
            <a:ext cx="1036214" cy="452094"/>
          </a:xfrm>
          <a:prstGeom prst="rect">
            <a:avLst/>
          </a:prstGeom>
        </p:spPr>
      </p:pic>
      <p:sp>
        <p:nvSpPr>
          <p:cNvPr id="28" name="Text Placeholder 27">
            <a:extLst>
              <a:ext uri="{FF2B5EF4-FFF2-40B4-BE49-F238E27FC236}">
                <a16:creationId xmlns:a16="http://schemas.microsoft.com/office/drawing/2014/main" id="{822B2D68-4479-CF16-E061-EE1414795155}"/>
              </a:ext>
            </a:extLst>
          </p:cNvPr>
          <p:cNvSpPr>
            <a:spLocks noGrp="1"/>
          </p:cNvSpPr>
          <p:nvPr>
            <p:ph type="body" sz="quarter" idx="19" hasCustomPrompt="1"/>
          </p:nvPr>
        </p:nvSpPr>
        <p:spPr>
          <a:xfrm>
            <a:off x="2743200" y="2011680"/>
            <a:ext cx="9052560" cy="833120"/>
          </a:xfrm>
        </p:spPr>
        <p:txBody>
          <a:bodyPr tIns="45720"/>
          <a:lstStyle>
            <a:lvl1pPr>
              <a:defRPr sz="1200">
                <a:solidFill>
                  <a:schemeClr val="accent3"/>
                </a:solidFill>
              </a:defRPr>
            </a:lvl1pPr>
            <a:lvl2pPr>
              <a:defRPr sz="1200"/>
            </a:lvl2pPr>
            <a:lvl3pPr>
              <a:defRPr sz="1200"/>
            </a:lvl3pPr>
            <a:lvl4pPr>
              <a:defRPr sz="1200"/>
            </a:lvl4pPr>
            <a:lvl5pPr>
              <a:defRPr sz="1200"/>
            </a:lvl5pPr>
          </a:lstStyle>
          <a:p>
            <a:pPr lvl="0"/>
            <a:r>
              <a:rPr lang="en-US"/>
              <a:t>Lorem ipsum dolor sit amet, consectetur adipiscing elit, sed do eiusmod tempor incididunt ut labore et dolore magna aliqua. Ut enim ad minim veniam, quis nostrud exercitation ullamco laboris nisi ut aliquip ex ea commodo consequat. Lorem ipsum dolor sit amet, consectetur adipiscing elit, sed do eiusmod tempor incididunt ut labore et dolore magna aliqua. Ut enim ad minim veniam, quis nostrud exercitation ullamco laboris nisi ut aliquip ex ea commodo consequat.</a:t>
            </a:r>
          </a:p>
        </p:txBody>
      </p:sp>
      <p:sp>
        <p:nvSpPr>
          <p:cNvPr id="35" name="Text Placeholder 27">
            <a:extLst>
              <a:ext uri="{FF2B5EF4-FFF2-40B4-BE49-F238E27FC236}">
                <a16:creationId xmlns:a16="http://schemas.microsoft.com/office/drawing/2014/main" id="{95BD5580-85B1-0319-8A47-6AF706F84184}"/>
              </a:ext>
            </a:extLst>
          </p:cNvPr>
          <p:cNvSpPr>
            <a:spLocks noGrp="1"/>
          </p:cNvSpPr>
          <p:nvPr>
            <p:ph type="body" sz="quarter" idx="20" hasCustomPrompt="1"/>
          </p:nvPr>
        </p:nvSpPr>
        <p:spPr>
          <a:xfrm>
            <a:off x="2743199" y="3217333"/>
            <a:ext cx="2743200" cy="270933"/>
          </a:xfrm>
        </p:spPr>
        <p:txBody>
          <a:bodyPr tIns="45720"/>
          <a:lstStyle>
            <a:lvl1pPr>
              <a:defRPr sz="1200">
                <a:solidFill>
                  <a:schemeClr val="tx1"/>
                </a:solidFill>
              </a:defRPr>
            </a:lvl1pPr>
            <a:lvl2pPr>
              <a:defRPr sz="1200"/>
            </a:lvl2pPr>
            <a:lvl3pPr>
              <a:defRPr sz="1200"/>
            </a:lvl3pPr>
            <a:lvl4pPr>
              <a:defRPr sz="1200"/>
            </a:lvl4pPr>
            <a:lvl5pPr>
              <a:defRPr sz="1200"/>
            </a:lvl5pPr>
          </a:lstStyle>
          <a:p>
            <a:pPr lvl="0"/>
            <a:r>
              <a:rPr lang="en-US"/>
              <a:t>Challenge</a:t>
            </a:r>
          </a:p>
        </p:txBody>
      </p:sp>
      <p:sp>
        <p:nvSpPr>
          <p:cNvPr id="37" name="Text Placeholder 27">
            <a:extLst>
              <a:ext uri="{FF2B5EF4-FFF2-40B4-BE49-F238E27FC236}">
                <a16:creationId xmlns:a16="http://schemas.microsoft.com/office/drawing/2014/main" id="{28826357-6130-76AC-4E6E-6A756FE7B2DD}"/>
              </a:ext>
            </a:extLst>
          </p:cNvPr>
          <p:cNvSpPr>
            <a:spLocks noGrp="1"/>
          </p:cNvSpPr>
          <p:nvPr>
            <p:ph type="body" sz="quarter" idx="21" hasCustomPrompt="1"/>
          </p:nvPr>
        </p:nvSpPr>
        <p:spPr>
          <a:xfrm>
            <a:off x="2743199" y="3522133"/>
            <a:ext cx="2743200" cy="2277533"/>
          </a:xfrm>
        </p:spPr>
        <p:txBody>
          <a:bodyPr tIns="45720"/>
          <a:lstStyle>
            <a:lvl1pPr>
              <a:defRPr sz="1100" b="0">
                <a:solidFill>
                  <a:schemeClr val="tx1"/>
                </a:solidFill>
              </a:defRPr>
            </a:lvl1pPr>
            <a:lvl2pPr>
              <a:defRPr sz="1200"/>
            </a:lvl2pPr>
            <a:lvl3pPr>
              <a:defRPr sz="1200"/>
            </a:lvl3pPr>
            <a:lvl4pPr>
              <a:defRPr sz="1200"/>
            </a:lvl4pPr>
            <a:lvl5pPr>
              <a:defRPr sz="1200"/>
            </a:lvl5pPr>
          </a:lstStyle>
          <a:p>
            <a:pPr lvl="0"/>
            <a:r>
              <a:rPr lang="en-US"/>
              <a:t>Lorem ipsum dolor sit amet, consectetur adipiscing elit, sed do eiusmod tempor incididunt ut labore et dolore magna aliqua. Ut enim ad minim veniam, quis nostrud exercitation ullamco laboris nisi ut aliquip ex ea commodo consequat. Lorem ipsum dolor sit amet, consectetur adipiscing elit, sed do eiusmod tempor incididunt ut labore et dolore magna aliqua. Ut enim ad minim veniam, quis nostrud exercitation ullamco laboris nisi ut aliquip ex ea commodo consequat.</a:t>
            </a:r>
          </a:p>
        </p:txBody>
      </p:sp>
      <p:sp>
        <p:nvSpPr>
          <p:cNvPr id="41" name="Text Placeholder 27">
            <a:extLst>
              <a:ext uri="{FF2B5EF4-FFF2-40B4-BE49-F238E27FC236}">
                <a16:creationId xmlns:a16="http://schemas.microsoft.com/office/drawing/2014/main" id="{4FDB0967-930F-5A94-2CCC-2320B110A88A}"/>
              </a:ext>
            </a:extLst>
          </p:cNvPr>
          <p:cNvSpPr>
            <a:spLocks noGrp="1"/>
          </p:cNvSpPr>
          <p:nvPr>
            <p:ph type="body" sz="quarter" idx="22" hasCustomPrompt="1"/>
          </p:nvPr>
        </p:nvSpPr>
        <p:spPr>
          <a:xfrm>
            <a:off x="5846233" y="3217333"/>
            <a:ext cx="2743200" cy="270933"/>
          </a:xfrm>
        </p:spPr>
        <p:txBody>
          <a:bodyPr tIns="45720"/>
          <a:lstStyle>
            <a:lvl1pPr>
              <a:defRPr sz="1200">
                <a:solidFill>
                  <a:schemeClr val="tx1"/>
                </a:solidFill>
              </a:defRPr>
            </a:lvl1pPr>
            <a:lvl2pPr>
              <a:defRPr sz="1200"/>
            </a:lvl2pPr>
            <a:lvl3pPr>
              <a:defRPr sz="1200"/>
            </a:lvl3pPr>
            <a:lvl4pPr>
              <a:defRPr sz="1200"/>
            </a:lvl4pPr>
            <a:lvl5pPr>
              <a:defRPr sz="1200"/>
            </a:lvl5pPr>
          </a:lstStyle>
          <a:p>
            <a:pPr lvl="0"/>
            <a:r>
              <a:rPr lang="en-US"/>
              <a:t>Solution</a:t>
            </a:r>
          </a:p>
        </p:txBody>
      </p:sp>
      <p:sp>
        <p:nvSpPr>
          <p:cNvPr id="43" name="Text Placeholder 27">
            <a:extLst>
              <a:ext uri="{FF2B5EF4-FFF2-40B4-BE49-F238E27FC236}">
                <a16:creationId xmlns:a16="http://schemas.microsoft.com/office/drawing/2014/main" id="{7D69A367-50BD-2939-ECAB-5BA04498AB65}"/>
              </a:ext>
            </a:extLst>
          </p:cNvPr>
          <p:cNvSpPr>
            <a:spLocks noGrp="1"/>
          </p:cNvSpPr>
          <p:nvPr>
            <p:ph type="body" sz="quarter" idx="23" hasCustomPrompt="1"/>
          </p:nvPr>
        </p:nvSpPr>
        <p:spPr>
          <a:xfrm>
            <a:off x="5846233" y="3522133"/>
            <a:ext cx="2743200" cy="2277533"/>
          </a:xfrm>
        </p:spPr>
        <p:txBody>
          <a:bodyPr tIns="45720"/>
          <a:lstStyle>
            <a:lvl1pPr>
              <a:defRPr sz="1100" b="0">
                <a:solidFill>
                  <a:schemeClr val="tx1"/>
                </a:solidFill>
              </a:defRPr>
            </a:lvl1pPr>
            <a:lvl2pPr>
              <a:defRPr sz="1200"/>
            </a:lvl2pPr>
            <a:lvl3pPr>
              <a:defRPr sz="1200"/>
            </a:lvl3pPr>
            <a:lvl4pPr>
              <a:defRPr sz="1200"/>
            </a:lvl4pPr>
            <a:lvl5pPr>
              <a:defRPr sz="1200"/>
            </a:lvl5pPr>
          </a:lstStyle>
          <a:p>
            <a:pPr lvl="0"/>
            <a:r>
              <a:rPr lang="en-US"/>
              <a:t>Lorem ipsum dolor sit amet, consectetur adipiscing elit, sed do eiusmod tempor incididunt ut labore et dolore magna aliqua. Ut enim ad minim veniam, quis nostrud exercitation ullamco laboris nisi ut aliquip ex ea commodo consequat. Lorem ipsum dolor sit amet, consectetur adipiscing elit, sed do eiusmod tempor incididunt ut labore et dolore magna aliqua. Ut enim ad minim veniam, quis nostrud exercitation ullamco laboris nisi ut aliquip ex ea commodo consequat.</a:t>
            </a:r>
          </a:p>
        </p:txBody>
      </p:sp>
      <p:sp>
        <p:nvSpPr>
          <p:cNvPr id="44" name="Text Placeholder 27">
            <a:extLst>
              <a:ext uri="{FF2B5EF4-FFF2-40B4-BE49-F238E27FC236}">
                <a16:creationId xmlns:a16="http://schemas.microsoft.com/office/drawing/2014/main" id="{C665314A-61F0-794B-3297-18DF0EE23145}"/>
              </a:ext>
            </a:extLst>
          </p:cNvPr>
          <p:cNvSpPr>
            <a:spLocks noGrp="1"/>
          </p:cNvSpPr>
          <p:nvPr>
            <p:ph type="body" sz="quarter" idx="24" hasCustomPrompt="1"/>
          </p:nvPr>
        </p:nvSpPr>
        <p:spPr>
          <a:xfrm>
            <a:off x="8961966" y="3217333"/>
            <a:ext cx="2743200" cy="270933"/>
          </a:xfrm>
        </p:spPr>
        <p:txBody>
          <a:bodyPr tIns="45720"/>
          <a:lstStyle>
            <a:lvl1pPr>
              <a:defRPr sz="1200">
                <a:solidFill>
                  <a:schemeClr val="tx1"/>
                </a:solidFill>
              </a:defRPr>
            </a:lvl1pPr>
            <a:lvl2pPr>
              <a:defRPr sz="1200"/>
            </a:lvl2pPr>
            <a:lvl3pPr>
              <a:defRPr sz="1200"/>
            </a:lvl3pPr>
            <a:lvl4pPr>
              <a:defRPr sz="1200"/>
            </a:lvl4pPr>
            <a:lvl5pPr>
              <a:defRPr sz="1200"/>
            </a:lvl5pPr>
          </a:lstStyle>
          <a:p>
            <a:pPr lvl="0"/>
            <a:r>
              <a:rPr lang="en-US"/>
              <a:t>Result</a:t>
            </a:r>
          </a:p>
        </p:txBody>
      </p:sp>
      <p:sp>
        <p:nvSpPr>
          <p:cNvPr id="46" name="Text Placeholder 27">
            <a:extLst>
              <a:ext uri="{FF2B5EF4-FFF2-40B4-BE49-F238E27FC236}">
                <a16:creationId xmlns:a16="http://schemas.microsoft.com/office/drawing/2014/main" id="{6CF2E6F6-8818-987F-BE04-40DDD9F057FE}"/>
              </a:ext>
            </a:extLst>
          </p:cNvPr>
          <p:cNvSpPr>
            <a:spLocks noGrp="1"/>
          </p:cNvSpPr>
          <p:nvPr>
            <p:ph type="body" sz="quarter" idx="25" hasCustomPrompt="1"/>
          </p:nvPr>
        </p:nvSpPr>
        <p:spPr>
          <a:xfrm>
            <a:off x="8961966" y="3522133"/>
            <a:ext cx="2743200" cy="2277533"/>
          </a:xfrm>
        </p:spPr>
        <p:txBody>
          <a:bodyPr tIns="45720"/>
          <a:lstStyle>
            <a:lvl1pPr>
              <a:defRPr sz="1100" b="0">
                <a:solidFill>
                  <a:schemeClr val="tx1"/>
                </a:solidFill>
              </a:defRPr>
            </a:lvl1pPr>
            <a:lvl2pPr>
              <a:defRPr sz="1200"/>
            </a:lvl2pPr>
            <a:lvl3pPr>
              <a:defRPr sz="1200"/>
            </a:lvl3pPr>
            <a:lvl4pPr>
              <a:defRPr sz="1200"/>
            </a:lvl4pPr>
            <a:lvl5pPr>
              <a:defRPr sz="1200"/>
            </a:lvl5pPr>
          </a:lstStyle>
          <a:p>
            <a:pPr lvl="0"/>
            <a:r>
              <a:rPr lang="en-US"/>
              <a:t>Lorem ipsum dolor sit amet, consectetur adipiscing elit, sed do eiusmod tempor incididunt ut labore et dolore magna aliqua. Ut enim ad minim veniam, quis nostrud exercitation ullamco laboris nisi ut aliquip ex ea commodo consequat. Lorem ipsum dolor sit amet, consectetur adipiscing elit, sed do eiusmod tempor incididunt ut labore et dolore magna aliqua. Ut enim ad minim veniam, quis nostrud exercitation ullamco laboris nisi ut aliquip ex ea commodo consequat.</a:t>
            </a:r>
          </a:p>
        </p:txBody>
      </p:sp>
    </p:spTree>
    <p:extLst>
      <p:ext uri="{BB962C8B-B14F-4D97-AF65-F5344CB8AC3E}">
        <p14:creationId xmlns:p14="http://schemas.microsoft.com/office/powerpoint/2010/main" val="56931985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userDrawn="1">
  <p:cSld name="4_2 Column with Imag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9774492-7C55-1508-75A5-1059C085BAC3}"/>
              </a:ext>
            </a:extLst>
          </p:cNvPr>
          <p:cNvSpPr/>
          <p:nvPr userDrawn="1"/>
        </p:nvSpPr>
        <p:spPr>
          <a:xfrm>
            <a:off x="0" y="1645920"/>
            <a:ext cx="12192000" cy="484632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6" name="Group 25">
            <a:extLst>
              <a:ext uri="{FF2B5EF4-FFF2-40B4-BE49-F238E27FC236}">
                <a16:creationId xmlns:a16="http://schemas.microsoft.com/office/drawing/2014/main" id="{AC8699D3-CFDD-5827-0105-0551BE5E5BD6}"/>
              </a:ext>
            </a:extLst>
          </p:cNvPr>
          <p:cNvGrpSpPr/>
          <p:nvPr userDrawn="1"/>
        </p:nvGrpSpPr>
        <p:grpSpPr>
          <a:xfrm>
            <a:off x="1" y="5944576"/>
            <a:ext cx="12191999" cy="836620"/>
            <a:chOff x="1" y="5947416"/>
            <a:chExt cx="12191999" cy="836620"/>
          </a:xfrm>
        </p:grpSpPr>
        <p:sp>
          <p:nvSpPr>
            <p:cNvPr id="38" name="Rectangle 37">
              <a:extLst>
                <a:ext uri="{FF2B5EF4-FFF2-40B4-BE49-F238E27FC236}">
                  <a16:creationId xmlns:a16="http://schemas.microsoft.com/office/drawing/2014/main" id="{D467CF53-8671-E940-CCE6-9E77F3F149E8}"/>
                </a:ext>
              </a:extLst>
            </p:cNvPr>
            <p:cNvSpPr/>
            <p:nvPr userDrawn="1"/>
          </p:nvSpPr>
          <p:spPr>
            <a:xfrm>
              <a:off x="1" y="6302454"/>
              <a:ext cx="11388220" cy="27432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9" name="Group 38">
              <a:extLst>
                <a:ext uri="{FF2B5EF4-FFF2-40B4-BE49-F238E27FC236}">
                  <a16:creationId xmlns:a16="http://schemas.microsoft.com/office/drawing/2014/main" id="{8871B6C9-BD71-0590-7198-C34C527768BA}"/>
                </a:ext>
              </a:extLst>
            </p:cNvPr>
            <p:cNvGrpSpPr/>
            <p:nvPr userDrawn="1"/>
          </p:nvGrpSpPr>
          <p:grpSpPr>
            <a:xfrm>
              <a:off x="11376660" y="5947416"/>
              <a:ext cx="815340" cy="836620"/>
              <a:chOff x="10916233" y="5947416"/>
              <a:chExt cx="815340" cy="836620"/>
            </a:xfrm>
          </p:grpSpPr>
          <p:grpSp>
            <p:nvGrpSpPr>
              <p:cNvPr id="40" name="Group 39">
                <a:extLst>
                  <a:ext uri="{FF2B5EF4-FFF2-40B4-BE49-F238E27FC236}">
                    <a16:creationId xmlns:a16="http://schemas.microsoft.com/office/drawing/2014/main" id="{A97D9F30-60C0-9CEF-FB50-0DD27033C50F}"/>
                  </a:ext>
                </a:extLst>
              </p:cNvPr>
              <p:cNvGrpSpPr/>
              <p:nvPr userDrawn="1"/>
            </p:nvGrpSpPr>
            <p:grpSpPr>
              <a:xfrm>
                <a:off x="10916233" y="5947416"/>
                <a:ext cx="358450" cy="836620"/>
                <a:chOff x="10916233" y="5947416"/>
                <a:chExt cx="358450" cy="836620"/>
              </a:xfrm>
            </p:grpSpPr>
            <p:sp>
              <p:nvSpPr>
                <p:cNvPr id="44" name="Freeform 43">
                  <a:extLst>
                    <a:ext uri="{FF2B5EF4-FFF2-40B4-BE49-F238E27FC236}">
                      <a16:creationId xmlns:a16="http://schemas.microsoft.com/office/drawing/2014/main" id="{3D04DCA0-14A3-7C01-A68A-AFE9F6470A52}"/>
                    </a:ext>
                  </a:extLst>
                </p:cNvPr>
                <p:cNvSpPr/>
                <p:nvPr userDrawn="1"/>
              </p:nvSpPr>
              <p:spPr>
                <a:xfrm>
                  <a:off x="10916233" y="5947416"/>
                  <a:ext cx="358450" cy="836620"/>
                </a:xfrm>
                <a:custGeom>
                  <a:avLst/>
                  <a:gdLst>
                    <a:gd name="connsiteX0" fmla="*/ 123950 w 358450"/>
                    <a:gd name="connsiteY0" fmla="*/ 116558 h 836620"/>
                    <a:gd name="connsiteX1" fmla="*/ 123950 w 358450"/>
                    <a:gd name="connsiteY1" fmla="*/ 720062 h 836620"/>
                    <a:gd name="connsiteX2" fmla="*/ 234501 w 358450"/>
                    <a:gd name="connsiteY2" fmla="*/ 720062 h 836620"/>
                    <a:gd name="connsiteX3" fmla="*/ 234501 w 358450"/>
                    <a:gd name="connsiteY3" fmla="*/ 116558 h 836620"/>
                    <a:gd name="connsiteX4" fmla="*/ 91735 w 358450"/>
                    <a:gd name="connsiteY4" fmla="*/ 0 h 836620"/>
                    <a:gd name="connsiteX5" fmla="*/ 266715 w 358450"/>
                    <a:gd name="connsiteY5" fmla="*/ 0 h 836620"/>
                    <a:gd name="connsiteX6" fmla="*/ 358450 w 358450"/>
                    <a:gd name="connsiteY6" fmla="*/ 91735 h 836620"/>
                    <a:gd name="connsiteX7" fmla="*/ 358450 w 358450"/>
                    <a:gd name="connsiteY7" fmla="*/ 744885 h 836620"/>
                    <a:gd name="connsiteX8" fmla="*/ 266715 w 358450"/>
                    <a:gd name="connsiteY8" fmla="*/ 836620 h 836620"/>
                    <a:gd name="connsiteX9" fmla="*/ 91735 w 358450"/>
                    <a:gd name="connsiteY9" fmla="*/ 836620 h 836620"/>
                    <a:gd name="connsiteX10" fmla="*/ 0 w 358450"/>
                    <a:gd name="connsiteY10" fmla="*/ 744885 h 836620"/>
                    <a:gd name="connsiteX11" fmla="*/ 0 w 358450"/>
                    <a:gd name="connsiteY11" fmla="*/ 91735 h 836620"/>
                    <a:gd name="connsiteX12" fmla="*/ 91735 w 358450"/>
                    <a:gd name="connsiteY12" fmla="*/ 0 h 836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58450" h="836620">
                      <a:moveTo>
                        <a:pt x="123950" y="116558"/>
                      </a:moveTo>
                      <a:lnTo>
                        <a:pt x="123950" y="720062"/>
                      </a:lnTo>
                      <a:lnTo>
                        <a:pt x="234501" y="720062"/>
                      </a:lnTo>
                      <a:lnTo>
                        <a:pt x="234501" y="116558"/>
                      </a:lnTo>
                      <a:close/>
                      <a:moveTo>
                        <a:pt x="91735" y="0"/>
                      </a:moveTo>
                      <a:lnTo>
                        <a:pt x="266715" y="0"/>
                      </a:lnTo>
                      <a:cubicBezTo>
                        <a:pt x="317379" y="0"/>
                        <a:pt x="358450" y="41071"/>
                        <a:pt x="358450" y="91735"/>
                      </a:cubicBezTo>
                      <a:lnTo>
                        <a:pt x="358450" y="744885"/>
                      </a:lnTo>
                      <a:cubicBezTo>
                        <a:pt x="358450" y="795549"/>
                        <a:pt x="317379" y="836620"/>
                        <a:pt x="266715" y="836620"/>
                      </a:cubicBezTo>
                      <a:lnTo>
                        <a:pt x="91735" y="836620"/>
                      </a:lnTo>
                      <a:cubicBezTo>
                        <a:pt x="41071" y="836620"/>
                        <a:pt x="0" y="795549"/>
                        <a:pt x="0" y="744885"/>
                      </a:cubicBezTo>
                      <a:lnTo>
                        <a:pt x="0" y="91735"/>
                      </a:lnTo>
                      <a:cubicBezTo>
                        <a:pt x="0" y="41071"/>
                        <a:pt x="41071" y="0"/>
                        <a:pt x="91735"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5" name="Picture 44">
                  <a:extLst>
                    <a:ext uri="{FF2B5EF4-FFF2-40B4-BE49-F238E27FC236}">
                      <a16:creationId xmlns:a16="http://schemas.microsoft.com/office/drawing/2014/main" id="{74F1D443-5963-A3F0-1C02-27A56FBCF509}"/>
                    </a:ext>
                  </a:extLst>
                </p:cNvPr>
                <p:cNvPicPr>
                  <a:picLocks noChangeAspect="1"/>
                </p:cNvPicPr>
                <p:nvPr userDrawn="1"/>
              </p:nvPicPr>
              <p:blipFill>
                <a:blip r:embed="rId2"/>
                <a:stretch>
                  <a:fillRect/>
                </a:stretch>
              </p:blipFill>
              <p:spPr>
                <a:xfrm>
                  <a:off x="11044023" y="5990241"/>
                  <a:ext cx="102870" cy="45720"/>
                </a:xfrm>
                <a:prstGeom prst="rect">
                  <a:avLst/>
                </a:prstGeom>
              </p:spPr>
            </p:pic>
          </p:grpSp>
          <p:sp>
            <p:nvSpPr>
              <p:cNvPr id="41" name="Rectangle 40">
                <a:extLst>
                  <a:ext uri="{FF2B5EF4-FFF2-40B4-BE49-F238E27FC236}">
                    <a16:creationId xmlns:a16="http://schemas.microsoft.com/office/drawing/2014/main" id="{F6BB002E-D53E-DB2B-D054-A00AA752B37F}"/>
                  </a:ext>
                </a:extLst>
              </p:cNvPr>
              <p:cNvSpPr/>
              <p:nvPr userDrawn="1"/>
            </p:nvSpPr>
            <p:spPr>
              <a:xfrm rot="5400000">
                <a:off x="11154880" y="6569922"/>
                <a:ext cx="114988" cy="124617"/>
              </a:xfrm>
              <a:prstGeom prst="rect">
                <a:avLst/>
              </a:prstGeom>
              <a:gradFill>
                <a:gsLst>
                  <a:gs pos="0">
                    <a:schemeClr val="accent2">
                      <a:lumMod val="75000"/>
                      <a:alpha val="50000"/>
                    </a:schemeClr>
                  </a:gs>
                  <a:gs pos="99000">
                    <a:schemeClr val="accent2">
                      <a:alpha val="0"/>
                    </a:schemeClr>
                  </a:gs>
                </a:gsLst>
                <a:lin ang="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6F1DC37E-D039-BE52-FF9F-3BE44F48B173}"/>
                  </a:ext>
                </a:extLst>
              </p:cNvPr>
              <p:cNvSpPr/>
              <p:nvPr userDrawn="1"/>
            </p:nvSpPr>
            <p:spPr>
              <a:xfrm>
                <a:off x="11040848" y="6302454"/>
                <a:ext cx="690725" cy="27432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DDFC7505-ED35-121A-E947-662A300E30ED}"/>
                  </a:ext>
                </a:extLst>
              </p:cNvPr>
              <p:cNvSpPr/>
              <p:nvPr userDrawn="1"/>
            </p:nvSpPr>
            <p:spPr>
              <a:xfrm>
                <a:off x="11039966" y="6302454"/>
                <a:ext cx="88921" cy="274320"/>
              </a:xfrm>
              <a:prstGeom prst="rect">
                <a:avLst/>
              </a:prstGeom>
              <a:gradFill>
                <a:gsLst>
                  <a:gs pos="0">
                    <a:schemeClr val="accent1">
                      <a:lumMod val="75000"/>
                      <a:alpha val="50000"/>
                    </a:schemeClr>
                  </a:gs>
                  <a:gs pos="99000">
                    <a:schemeClr val="accent1">
                      <a:alpha val="0"/>
                    </a:schemeClr>
                  </a:gs>
                </a:gsLst>
                <a:lin ang="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1" name="Slide Number Placeholder 3">
            <a:extLst>
              <a:ext uri="{FF2B5EF4-FFF2-40B4-BE49-F238E27FC236}">
                <a16:creationId xmlns:a16="http://schemas.microsoft.com/office/drawing/2014/main" id="{7BE881C4-5286-8F08-F514-171735F88ED0}"/>
              </a:ext>
            </a:extLst>
          </p:cNvPr>
          <p:cNvSpPr txBox="1">
            <a:spLocks/>
          </p:cNvSpPr>
          <p:nvPr userDrawn="1"/>
        </p:nvSpPr>
        <p:spPr>
          <a:xfrm>
            <a:off x="456890" y="6360926"/>
            <a:ext cx="365760" cy="137160"/>
          </a:xfrm>
          <a:prstGeom prst="rect">
            <a:avLst/>
          </a:prstGeom>
        </p:spPr>
        <p:txBody>
          <a:bodyPr lIns="0" tIns="0" rIns="91440" bIns="0" anchor="ctr">
            <a:noAutofit/>
          </a:bodyPr>
          <a:lstStyle>
            <a:defPPr>
              <a:defRPr lang="en-US"/>
            </a:defPPr>
            <a:lvl1pPr marL="0" algn="r" defTabSz="914400" rtl="0" eaLnBrk="1" latinLnBrk="0" hangingPunct="1">
              <a:defRPr sz="1000" kern="1200">
                <a:solidFill>
                  <a:schemeClr val="bg2">
                    <a:lumMod val="75000"/>
                    <a:alpha val="8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DBA1B0FB-D917-4C8C-928F-313BD683BF39}" type="slidenum">
              <a:rPr lang="en-US" sz="800" b="0" smtClean="0">
                <a:solidFill>
                  <a:schemeClr val="bg1"/>
                </a:solidFill>
                <a:latin typeface="+mn-lt"/>
              </a:rPr>
              <a:pPr algn="l"/>
              <a:t>‹#›</a:t>
            </a:fld>
            <a:endParaRPr lang="en-US" sz="800" b="0">
              <a:solidFill>
                <a:schemeClr val="bg1"/>
              </a:solidFill>
              <a:latin typeface="+mn-lt"/>
            </a:endParaRPr>
          </a:p>
        </p:txBody>
      </p:sp>
      <p:sp>
        <p:nvSpPr>
          <p:cNvPr id="5" name="Content Placeholder 3">
            <a:extLst>
              <a:ext uri="{FF2B5EF4-FFF2-40B4-BE49-F238E27FC236}">
                <a16:creationId xmlns:a16="http://schemas.microsoft.com/office/drawing/2014/main" id="{4232CAE4-F83A-C787-7C09-FBC316682B08}"/>
              </a:ext>
            </a:extLst>
          </p:cNvPr>
          <p:cNvSpPr>
            <a:spLocks noGrp="1"/>
          </p:cNvSpPr>
          <p:nvPr>
            <p:ph sz="half" idx="20" hasCustomPrompt="1"/>
          </p:nvPr>
        </p:nvSpPr>
        <p:spPr>
          <a:xfrm>
            <a:off x="4738140" y="2011680"/>
            <a:ext cx="3383280" cy="3749039"/>
          </a:xfrm>
        </p:spPr>
        <p:txBody>
          <a:bodyPr tIns="45720">
            <a:noAutofit/>
          </a:bodyPr>
          <a:lstStyle>
            <a:lvl1pPr>
              <a:defRPr lang="en-US" sz="1400" b="1" kern="1200" baseline="0" dirty="0">
                <a:solidFill>
                  <a:schemeClr val="tx1"/>
                </a:solidFill>
                <a:latin typeface="Arial Nova" panose="020B0504020202020204" pitchFamily="34" charset="0"/>
                <a:ea typeface="+mn-ea"/>
                <a:cs typeface="Arial" panose="020B0604020202020204" pitchFamily="34" charset="0"/>
              </a:defRPr>
            </a:lvl1pPr>
            <a:lvl2pPr>
              <a:defRPr lang="en-US" sz="1400" kern="1200" baseline="0" dirty="0">
                <a:solidFill>
                  <a:schemeClr val="tx1"/>
                </a:solidFill>
                <a:latin typeface="Arial Nova Light" panose="020F0302020204030204" pitchFamily="34" charset="0"/>
                <a:ea typeface="+mn-ea"/>
                <a:cs typeface="Arial Nova Light" panose="020F0302020204030204" pitchFamily="34" charset="0"/>
              </a:defRPr>
            </a:lvl2pPr>
            <a:lvl3pPr marL="137160" indent="-137160">
              <a:defRPr lang="en-US" sz="1400" kern="1200" baseline="0" dirty="0">
                <a:solidFill>
                  <a:schemeClr val="tx1"/>
                </a:solidFill>
                <a:latin typeface="Arial Nova Light" panose="020F0302020204030204" pitchFamily="34" charset="0"/>
                <a:ea typeface="+mn-ea"/>
                <a:cs typeface="Arial Nova Light" panose="020F0302020204030204" pitchFamily="34" charset="0"/>
              </a:defRPr>
            </a:lvl3pPr>
            <a:lvl4pPr marL="320040" indent="-137160">
              <a:defRPr lang="en-US" sz="1200" kern="1200" baseline="0" dirty="0">
                <a:solidFill>
                  <a:schemeClr val="tx1"/>
                </a:solidFill>
                <a:latin typeface="Arial Nova Light" panose="020B0304020202020204" pitchFamily="34" charset="0"/>
                <a:ea typeface="+mn-ea"/>
                <a:cs typeface="+mn-cs"/>
              </a:defRPr>
            </a:lvl4pPr>
            <a:lvl5pPr marL="502920" indent="-137160">
              <a:defRPr lang="en-US" sz="1200" kern="1200" dirty="0">
                <a:solidFill>
                  <a:schemeClr val="tx1"/>
                </a:solidFill>
                <a:latin typeface="Arial Nova Light" panose="020B0304020202020204" pitchFamily="34" charset="0"/>
                <a:ea typeface="+mn-ea"/>
                <a:cs typeface="+mn-cs"/>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3">
            <a:extLst>
              <a:ext uri="{FF2B5EF4-FFF2-40B4-BE49-F238E27FC236}">
                <a16:creationId xmlns:a16="http://schemas.microsoft.com/office/drawing/2014/main" id="{1890C618-8EB4-7FC1-FAE7-87EEAC09E3E9}"/>
              </a:ext>
            </a:extLst>
          </p:cNvPr>
          <p:cNvSpPr>
            <a:spLocks noGrp="1"/>
          </p:cNvSpPr>
          <p:nvPr>
            <p:ph sz="half" idx="22" hasCustomPrompt="1"/>
          </p:nvPr>
        </p:nvSpPr>
        <p:spPr>
          <a:xfrm>
            <a:off x="8321040" y="2011680"/>
            <a:ext cx="3383280" cy="3749039"/>
          </a:xfrm>
        </p:spPr>
        <p:txBody>
          <a:bodyPr tIns="45720">
            <a:noAutofit/>
          </a:bodyPr>
          <a:lstStyle>
            <a:lvl1pPr>
              <a:defRPr lang="en-US" sz="1400" b="1" kern="1200" baseline="0" dirty="0">
                <a:solidFill>
                  <a:schemeClr val="tx1"/>
                </a:solidFill>
                <a:latin typeface="Arial Nova" panose="020B0504020202020204" pitchFamily="34" charset="0"/>
                <a:ea typeface="+mn-ea"/>
                <a:cs typeface="Arial" panose="020B0604020202020204" pitchFamily="34" charset="0"/>
              </a:defRPr>
            </a:lvl1pPr>
            <a:lvl2pPr>
              <a:defRPr lang="en-US" sz="1400" kern="1200" baseline="0" dirty="0">
                <a:solidFill>
                  <a:schemeClr val="tx1"/>
                </a:solidFill>
                <a:latin typeface="Arial Nova Light" panose="020F0302020204030204" pitchFamily="34" charset="0"/>
                <a:ea typeface="+mn-ea"/>
                <a:cs typeface="Arial Nova Light" panose="020F0302020204030204" pitchFamily="34" charset="0"/>
              </a:defRPr>
            </a:lvl2pPr>
            <a:lvl3pPr marL="137160" indent="-137160">
              <a:defRPr lang="en-US" sz="1400" kern="1200" baseline="0" dirty="0">
                <a:solidFill>
                  <a:schemeClr val="tx1"/>
                </a:solidFill>
                <a:latin typeface="Arial Nova Light" panose="020F0302020204030204" pitchFamily="34" charset="0"/>
                <a:ea typeface="+mn-ea"/>
                <a:cs typeface="Arial Nova Light" panose="020F0302020204030204" pitchFamily="34" charset="0"/>
              </a:defRPr>
            </a:lvl3pPr>
            <a:lvl4pPr marL="320040" indent="-137160">
              <a:defRPr lang="en-US" sz="1200" kern="1200" baseline="0" dirty="0">
                <a:solidFill>
                  <a:schemeClr val="tx1"/>
                </a:solidFill>
                <a:latin typeface="Arial Nova Light" panose="020B0304020202020204" pitchFamily="34" charset="0"/>
                <a:ea typeface="+mn-ea"/>
                <a:cs typeface="+mn-cs"/>
              </a:defRPr>
            </a:lvl4pPr>
            <a:lvl5pPr marL="502920" indent="-137160">
              <a:defRPr lang="en-US" sz="1200" kern="1200" dirty="0">
                <a:solidFill>
                  <a:schemeClr val="tx1"/>
                </a:solidFill>
                <a:latin typeface="Arial Nova Light" panose="020B0304020202020204" pitchFamily="34" charset="0"/>
                <a:ea typeface="+mn-ea"/>
                <a:cs typeface="+mn-cs"/>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Footer Placeholder 4">
            <a:extLst>
              <a:ext uri="{FF2B5EF4-FFF2-40B4-BE49-F238E27FC236}">
                <a16:creationId xmlns:a16="http://schemas.microsoft.com/office/drawing/2014/main" id="{D0AAA0C7-0017-BBDE-7AC8-94F5E2E2E6F2}"/>
              </a:ext>
            </a:extLst>
          </p:cNvPr>
          <p:cNvSpPr>
            <a:spLocks noGrp="1"/>
          </p:cNvSpPr>
          <p:nvPr>
            <p:ph type="ftr" sz="quarter" idx="11"/>
          </p:nvPr>
        </p:nvSpPr>
        <p:spPr>
          <a:xfrm>
            <a:off x="456890" y="5768283"/>
            <a:ext cx="10835324" cy="446578"/>
          </a:xfrm>
          <a:prstGeom prst="rect">
            <a:avLst/>
          </a:prstGeom>
        </p:spPr>
        <p:txBody>
          <a:bodyPr lIns="0" bIns="0" anchor="b">
            <a:noAutofit/>
          </a:bodyPr>
          <a:lstStyle>
            <a:lvl1pPr marL="137160" indent="-137160" algn="l" defTabSz="914400" rtl="0" eaLnBrk="1" latinLnBrk="0" hangingPunct="1">
              <a:buFont typeface="+mj-lt"/>
              <a:buAutoNum type="arabicParenR"/>
              <a:defRPr lang="en-US" sz="700" kern="1200" smtClean="0">
                <a:solidFill>
                  <a:schemeClr val="tx1"/>
                </a:solidFill>
                <a:latin typeface="+mj-lt"/>
                <a:ea typeface="+mn-ea"/>
                <a:cs typeface="+mn-cs"/>
              </a:defRPr>
            </a:lvl1pPr>
          </a:lstStyle>
          <a:p>
            <a:r>
              <a:rPr lang="en-US"/>
              <a:t>Sample Footer Text</a:t>
            </a:r>
          </a:p>
        </p:txBody>
      </p:sp>
      <p:sp>
        <p:nvSpPr>
          <p:cNvPr id="24" name="Title 6">
            <a:extLst>
              <a:ext uri="{FF2B5EF4-FFF2-40B4-BE49-F238E27FC236}">
                <a16:creationId xmlns:a16="http://schemas.microsoft.com/office/drawing/2014/main" id="{E44C8528-AF44-7F60-B165-8EFD67A94B9C}"/>
              </a:ext>
            </a:extLst>
          </p:cNvPr>
          <p:cNvSpPr>
            <a:spLocks noGrp="1"/>
          </p:cNvSpPr>
          <p:nvPr>
            <p:ph type="title" hasCustomPrompt="1"/>
          </p:nvPr>
        </p:nvSpPr>
        <p:spPr>
          <a:xfrm>
            <a:off x="456890" y="457200"/>
            <a:ext cx="10121340" cy="415498"/>
          </a:xfrm>
        </p:spPr>
        <p:txBody>
          <a:bodyPr wrap="square" tIns="45720">
            <a:spAutoFit/>
          </a:bodyPr>
          <a:lstStyle>
            <a:lvl1pPr>
              <a:lnSpc>
                <a:spcPct val="100000"/>
              </a:lnSpc>
              <a:defRPr sz="2400" b="1" i="0">
                <a:solidFill>
                  <a:schemeClr val="accent1"/>
                </a:solidFill>
                <a:latin typeface="+mn-lt"/>
              </a:defRPr>
            </a:lvl1pPr>
          </a:lstStyle>
          <a:p>
            <a:r>
              <a:rPr lang="en-US"/>
              <a:t>Click to edit master title style</a:t>
            </a:r>
          </a:p>
        </p:txBody>
      </p:sp>
      <p:sp>
        <p:nvSpPr>
          <p:cNvPr id="25" name="Text Placeholder 8">
            <a:extLst>
              <a:ext uri="{FF2B5EF4-FFF2-40B4-BE49-F238E27FC236}">
                <a16:creationId xmlns:a16="http://schemas.microsoft.com/office/drawing/2014/main" id="{A2CBD99D-11E5-2CEE-8BDE-9D1980DF21CC}"/>
              </a:ext>
            </a:extLst>
          </p:cNvPr>
          <p:cNvSpPr>
            <a:spLocks noGrp="1"/>
          </p:cNvSpPr>
          <p:nvPr>
            <p:ph type="body" sz="quarter" idx="16" hasCustomPrompt="1"/>
          </p:nvPr>
        </p:nvSpPr>
        <p:spPr>
          <a:xfrm>
            <a:off x="456889" y="914400"/>
            <a:ext cx="10121339" cy="230832"/>
          </a:xfrm>
        </p:spPr>
        <p:txBody>
          <a:bodyPr>
            <a:spAutoFit/>
          </a:bodyPr>
          <a:lstStyle>
            <a:lvl1pPr marL="0" indent="0">
              <a:lnSpc>
                <a:spcPct val="100000"/>
              </a:lnSpc>
              <a:buNone/>
              <a:defRPr sz="1500" b="1">
                <a:solidFill>
                  <a:srgbClr val="000000"/>
                </a:solidFill>
                <a:latin typeface="+mn-lt"/>
              </a:defRPr>
            </a:lvl1pPr>
          </a:lstStyle>
          <a:p>
            <a:pPr lvl="0"/>
            <a:r>
              <a:rPr lang="en-US"/>
              <a:t>Click to edit text</a:t>
            </a:r>
          </a:p>
        </p:txBody>
      </p:sp>
      <p:cxnSp>
        <p:nvCxnSpPr>
          <p:cNvPr id="27" name="Straight Connector 26">
            <a:extLst>
              <a:ext uri="{FF2B5EF4-FFF2-40B4-BE49-F238E27FC236}">
                <a16:creationId xmlns:a16="http://schemas.microsoft.com/office/drawing/2014/main" id="{1AFCA896-C2ED-1C7C-72F3-0C161D7B968D}"/>
              </a:ext>
            </a:extLst>
          </p:cNvPr>
          <p:cNvCxnSpPr/>
          <p:nvPr userDrawn="1"/>
        </p:nvCxnSpPr>
        <p:spPr>
          <a:xfrm>
            <a:off x="457199" y="457202"/>
            <a:ext cx="914400"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8" name="Picture Placeholder 7">
            <a:extLst>
              <a:ext uri="{FF2B5EF4-FFF2-40B4-BE49-F238E27FC236}">
                <a16:creationId xmlns:a16="http://schemas.microsoft.com/office/drawing/2014/main" id="{A7AE7C38-A200-2B08-F5C6-2E1F82217C26}"/>
              </a:ext>
            </a:extLst>
          </p:cNvPr>
          <p:cNvSpPr>
            <a:spLocks noGrp="1"/>
          </p:cNvSpPr>
          <p:nvPr>
            <p:ph type="pic" sz="quarter" idx="13"/>
          </p:nvPr>
        </p:nvSpPr>
        <p:spPr>
          <a:xfrm>
            <a:off x="446887" y="2011680"/>
            <a:ext cx="3931920" cy="3749039"/>
          </a:xfrm>
          <a:solidFill>
            <a:schemeClr val="bg1">
              <a:lumMod val="85000"/>
            </a:schemeClr>
          </a:solidFill>
        </p:spPr>
        <p:txBody>
          <a:bodyPr lIns="274320" tIns="182880" rIns="0" anchor="ctr"/>
          <a:lstStyle>
            <a:lvl1pPr marL="0" indent="0" algn="ctr">
              <a:buNone/>
              <a:defRPr sz="1000">
                <a:solidFill>
                  <a:schemeClr val="bg1"/>
                </a:solidFill>
              </a:defRPr>
            </a:lvl1pPr>
          </a:lstStyle>
          <a:p>
            <a:r>
              <a:rPr lang="en-US"/>
              <a:t>Click icon to add picture</a:t>
            </a:r>
          </a:p>
        </p:txBody>
      </p:sp>
      <p:pic>
        <p:nvPicPr>
          <p:cNvPr id="4" name="Graphic 4">
            <a:extLst>
              <a:ext uri="{FF2B5EF4-FFF2-40B4-BE49-F238E27FC236}">
                <a16:creationId xmlns:a16="http://schemas.microsoft.com/office/drawing/2014/main" id="{038DF58F-F1A3-40F6-3288-F8B52AC9520E}"/>
              </a:ext>
            </a:extLst>
          </p:cNvPr>
          <p:cNvPicPr>
            <a:picLocks noChangeAspect="1"/>
          </p:cNvPicPr>
          <p:nvPr userDrawn="1"/>
        </p:nvPicPr>
        <p:blipFill>
          <a:blip r:embed="rId3"/>
          <a:srcRect/>
          <a:stretch/>
        </p:blipFill>
        <p:spPr>
          <a:xfrm>
            <a:off x="10765710" y="462306"/>
            <a:ext cx="1029769" cy="452094"/>
          </a:xfrm>
          <a:prstGeom prst="rect">
            <a:avLst/>
          </a:prstGeom>
        </p:spPr>
      </p:pic>
    </p:spTree>
    <p:extLst>
      <p:ext uri="{BB962C8B-B14F-4D97-AF65-F5344CB8AC3E}">
        <p14:creationId xmlns:p14="http://schemas.microsoft.com/office/powerpoint/2010/main" val="31321468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2_2 Column">
    <p:spTree>
      <p:nvGrpSpPr>
        <p:cNvPr id="1" name=""/>
        <p:cNvGrpSpPr/>
        <p:nvPr/>
      </p:nvGrpSpPr>
      <p:grpSpPr>
        <a:xfrm>
          <a:off x="0" y="0"/>
          <a:ext cx="0" cy="0"/>
          <a:chOff x="0" y="0"/>
          <a:chExt cx="0" cy="0"/>
        </a:xfrm>
      </p:grpSpPr>
      <p:sp>
        <p:nvSpPr>
          <p:cNvPr id="36" name="Rectangle 35">
            <a:extLst>
              <a:ext uri="{FF2B5EF4-FFF2-40B4-BE49-F238E27FC236}">
                <a16:creationId xmlns:a16="http://schemas.microsoft.com/office/drawing/2014/main" id="{FA02CB6B-AFBF-AF77-950E-64E7AE4A759B}"/>
              </a:ext>
            </a:extLst>
          </p:cNvPr>
          <p:cNvSpPr/>
          <p:nvPr userDrawn="1"/>
        </p:nvSpPr>
        <p:spPr>
          <a:xfrm>
            <a:off x="0" y="1645920"/>
            <a:ext cx="12192000" cy="484632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a:extLst>
              <a:ext uri="{FF2B5EF4-FFF2-40B4-BE49-F238E27FC236}">
                <a16:creationId xmlns:a16="http://schemas.microsoft.com/office/drawing/2014/main" id="{21658AE1-C5CE-7652-0899-6FF3B8BB9F82}"/>
              </a:ext>
            </a:extLst>
          </p:cNvPr>
          <p:cNvGrpSpPr/>
          <p:nvPr userDrawn="1"/>
        </p:nvGrpSpPr>
        <p:grpSpPr>
          <a:xfrm>
            <a:off x="1" y="5944576"/>
            <a:ext cx="12191999" cy="836620"/>
            <a:chOff x="1" y="5947416"/>
            <a:chExt cx="12191999" cy="836620"/>
          </a:xfrm>
        </p:grpSpPr>
        <p:sp>
          <p:nvSpPr>
            <p:cNvPr id="6" name="Rectangle 5">
              <a:extLst>
                <a:ext uri="{FF2B5EF4-FFF2-40B4-BE49-F238E27FC236}">
                  <a16:creationId xmlns:a16="http://schemas.microsoft.com/office/drawing/2014/main" id="{7E2B92CD-2057-FF88-2869-DEC270266695}"/>
                </a:ext>
              </a:extLst>
            </p:cNvPr>
            <p:cNvSpPr/>
            <p:nvPr userDrawn="1"/>
          </p:nvSpPr>
          <p:spPr>
            <a:xfrm>
              <a:off x="1" y="6302454"/>
              <a:ext cx="11388220" cy="27432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a:extLst>
                <a:ext uri="{FF2B5EF4-FFF2-40B4-BE49-F238E27FC236}">
                  <a16:creationId xmlns:a16="http://schemas.microsoft.com/office/drawing/2014/main" id="{D4FC9886-77FE-E6F0-B6A6-6EC1D44301B3}"/>
                </a:ext>
              </a:extLst>
            </p:cNvPr>
            <p:cNvGrpSpPr/>
            <p:nvPr userDrawn="1"/>
          </p:nvGrpSpPr>
          <p:grpSpPr>
            <a:xfrm>
              <a:off x="11376660" y="5947416"/>
              <a:ext cx="815340" cy="836620"/>
              <a:chOff x="10916233" y="5947416"/>
              <a:chExt cx="815340" cy="836620"/>
            </a:xfrm>
          </p:grpSpPr>
          <p:grpSp>
            <p:nvGrpSpPr>
              <p:cNvPr id="8" name="Group 7">
                <a:extLst>
                  <a:ext uri="{FF2B5EF4-FFF2-40B4-BE49-F238E27FC236}">
                    <a16:creationId xmlns:a16="http://schemas.microsoft.com/office/drawing/2014/main" id="{3AB995AD-6108-10BB-F399-2AD575A338E9}"/>
                  </a:ext>
                </a:extLst>
              </p:cNvPr>
              <p:cNvGrpSpPr/>
              <p:nvPr userDrawn="1"/>
            </p:nvGrpSpPr>
            <p:grpSpPr>
              <a:xfrm>
                <a:off x="10916233" y="5947416"/>
                <a:ext cx="358450" cy="836620"/>
                <a:chOff x="10916233" y="5947416"/>
                <a:chExt cx="358450" cy="836620"/>
              </a:xfrm>
            </p:grpSpPr>
            <p:sp>
              <p:nvSpPr>
                <p:cNvPr id="12" name="Freeform 11">
                  <a:extLst>
                    <a:ext uri="{FF2B5EF4-FFF2-40B4-BE49-F238E27FC236}">
                      <a16:creationId xmlns:a16="http://schemas.microsoft.com/office/drawing/2014/main" id="{743DD789-B97B-D7ED-AC77-8CA26408786D}"/>
                    </a:ext>
                  </a:extLst>
                </p:cNvPr>
                <p:cNvSpPr/>
                <p:nvPr userDrawn="1"/>
              </p:nvSpPr>
              <p:spPr>
                <a:xfrm>
                  <a:off x="10916233" y="5947416"/>
                  <a:ext cx="358450" cy="836620"/>
                </a:xfrm>
                <a:custGeom>
                  <a:avLst/>
                  <a:gdLst>
                    <a:gd name="connsiteX0" fmla="*/ 123950 w 358450"/>
                    <a:gd name="connsiteY0" fmla="*/ 116558 h 836620"/>
                    <a:gd name="connsiteX1" fmla="*/ 123950 w 358450"/>
                    <a:gd name="connsiteY1" fmla="*/ 720062 h 836620"/>
                    <a:gd name="connsiteX2" fmla="*/ 234501 w 358450"/>
                    <a:gd name="connsiteY2" fmla="*/ 720062 h 836620"/>
                    <a:gd name="connsiteX3" fmla="*/ 234501 w 358450"/>
                    <a:gd name="connsiteY3" fmla="*/ 116558 h 836620"/>
                    <a:gd name="connsiteX4" fmla="*/ 91735 w 358450"/>
                    <a:gd name="connsiteY4" fmla="*/ 0 h 836620"/>
                    <a:gd name="connsiteX5" fmla="*/ 266715 w 358450"/>
                    <a:gd name="connsiteY5" fmla="*/ 0 h 836620"/>
                    <a:gd name="connsiteX6" fmla="*/ 358450 w 358450"/>
                    <a:gd name="connsiteY6" fmla="*/ 91735 h 836620"/>
                    <a:gd name="connsiteX7" fmla="*/ 358450 w 358450"/>
                    <a:gd name="connsiteY7" fmla="*/ 744885 h 836620"/>
                    <a:gd name="connsiteX8" fmla="*/ 266715 w 358450"/>
                    <a:gd name="connsiteY8" fmla="*/ 836620 h 836620"/>
                    <a:gd name="connsiteX9" fmla="*/ 91735 w 358450"/>
                    <a:gd name="connsiteY9" fmla="*/ 836620 h 836620"/>
                    <a:gd name="connsiteX10" fmla="*/ 0 w 358450"/>
                    <a:gd name="connsiteY10" fmla="*/ 744885 h 836620"/>
                    <a:gd name="connsiteX11" fmla="*/ 0 w 358450"/>
                    <a:gd name="connsiteY11" fmla="*/ 91735 h 836620"/>
                    <a:gd name="connsiteX12" fmla="*/ 91735 w 358450"/>
                    <a:gd name="connsiteY12" fmla="*/ 0 h 836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58450" h="836620">
                      <a:moveTo>
                        <a:pt x="123950" y="116558"/>
                      </a:moveTo>
                      <a:lnTo>
                        <a:pt x="123950" y="720062"/>
                      </a:lnTo>
                      <a:lnTo>
                        <a:pt x="234501" y="720062"/>
                      </a:lnTo>
                      <a:lnTo>
                        <a:pt x="234501" y="116558"/>
                      </a:lnTo>
                      <a:close/>
                      <a:moveTo>
                        <a:pt x="91735" y="0"/>
                      </a:moveTo>
                      <a:lnTo>
                        <a:pt x="266715" y="0"/>
                      </a:lnTo>
                      <a:cubicBezTo>
                        <a:pt x="317379" y="0"/>
                        <a:pt x="358450" y="41071"/>
                        <a:pt x="358450" y="91735"/>
                      </a:cubicBezTo>
                      <a:lnTo>
                        <a:pt x="358450" y="744885"/>
                      </a:lnTo>
                      <a:cubicBezTo>
                        <a:pt x="358450" y="795549"/>
                        <a:pt x="317379" y="836620"/>
                        <a:pt x="266715" y="836620"/>
                      </a:cubicBezTo>
                      <a:lnTo>
                        <a:pt x="91735" y="836620"/>
                      </a:lnTo>
                      <a:cubicBezTo>
                        <a:pt x="41071" y="836620"/>
                        <a:pt x="0" y="795549"/>
                        <a:pt x="0" y="744885"/>
                      </a:cubicBezTo>
                      <a:lnTo>
                        <a:pt x="0" y="91735"/>
                      </a:lnTo>
                      <a:cubicBezTo>
                        <a:pt x="0" y="41071"/>
                        <a:pt x="41071" y="0"/>
                        <a:pt x="91735"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3" name="Picture 12">
                  <a:extLst>
                    <a:ext uri="{FF2B5EF4-FFF2-40B4-BE49-F238E27FC236}">
                      <a16:creationId xmlns:a16="http://schemas.microsoft.com/office/drawing/2014/main" id="{1EB04DEA-95B5-ED24-DAB2-1AA9D0CF6096}"/>
                    </a:ext>
                  </a:extLst>
                </p:cNvPr>
                <p:cNvPicPr>
                  <a:picLocks noChangeAspect="1"/>
                </p:cNvPicPr>
                <p:nvPr userDrawn="1"/>
              </p:nvPicPr>
              <p:blipFill>
                <a:blip r:embed="rId2"/>
                <a:stretch>
                  <a:fillRect/>
                </a:stretch>
              </p:blipFill>
              <p:spPr>
                <a:xfrm>
                  <a:off x="11044023" y="5990241"/>
                  <a:ext cx="102870" cy="45720"/>
                </a:xfrm>
                <a:prstGeom prst="rect">
                  <a:avLst/>
                </a:prstGeom>
              </p:spPr>
            </p:pic>
          </p:grpSp>
          <p:sp>
            <p:nvSpPr>
              <p:cNvPr id="9" name="Rectangle 8">
                <a:extLst>
                  <a:ext uri="{FF2B5EF4-FFF2-40B4-BE49-F238E27FC236}">
                    <a16:creationId xmlns:a16="http://schemas.microsoft.com/office/drawing/2014/main" id="{9EB06B62-DC36-735C-5B04-EC936C615BA8}"/>
                  </a:ext>
                </a:extLst>
              </p:cNvPr>
              <p:cNvSpPr/>
              <p:nvPr userDrawn="1"/>
            </p:nvSpPr>
            <p:spPr>
              <a:xfrm rot="5400000">
                <a:off x="11154880" y="6569922"/>
                <a:ext cx="114988" cy="124617"/>
              </a:xfrm>
              <a:prstGeom prst="rect">
                <a:avLst/>
              </a:prstGeom>
              <a:gradFill>
                <a:gsLst>
                  <a:gs pos="0">
                    <a:schemeClr val="accent2">
                      <a:lumMod val="75000"/>
                      <a:alpha val="50000"/>
                    </a:schemeClr>
                  </a:gs>
                  <a:gs pos="99000">
                    <a:schemeClr val="accent2">
                      <a:alpha val="0"/>
                    </a:schemeClr>
                  </a:gs>
                </a:gsLst>
                <a:lin ang="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84D29BF-2ED6-6084-7E0E-6FA8F7DFBAE0}"/>
                  </a:ext>
                </a:extLst>
              </p:cNvPr>
              <p:cNvSpPr/>
              <p:nvPr userDrawn="1"/>
            </p:nvSpPr>
            <p:spPr>
              <a:xfrm>
                <a:off x="11040848" y="6302454"/>
                <a:ext cx="690725" cy="27432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9028B98B-0CDD-768B-1E24-C41932B4B7F2}"/>
                  </a:ext>
                </a:extLst>
              </p:cNvPr>
              <p:cNvSpPr/>
              <p:nvPr userDrawn="1"/>
            </p:nvSpPr>
            <p:spPr>
              <a:xfrm>
                <a:off x="11039966" y="6302454"/>
                <a:ext cx="88921" cy="274320"/>
              </a:xfrm>
              <a:prstGeom prst="rect">
                <a:avLst/>
              </a:prstGeom>
              <a:gradFill>
                <a:gsLst>
                  <a:gs pos="0">
                    <a:schemeClr val="accent1">
                      <a:lumMod val="75000"/>
                      <a:alpha val="50000"/>
                    </a:schemeClr>
                  </a:gs>
                  <a:gs pos="99000">
                    <a:schemeClr val="accent1">
                      <a:alpha val="0"/>
                    </a:schemeClr>
                  </a:gs>
                </a:gsLst>
                <a:lin ang="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cxnSp>
        <p:nvCxnSpPr>
          <p:cNvPr id="22" name="Straight Connector 21">
            <a:extLst>
              <a:ext uri="{FF2B5EF4-FFF2-40B4-BE49-F238E27FC236}">
                <a16:creationId xmlns:a16="http://schemas.microsoft.com/office/drawing/2014/main" id="{3CECF96E-3C4A-2599-78F1-0BFEE8C1C177}"/>
              </a:ext>
            </a:extLst>
          </p:cNvPr>
          <p:cNvCxnSpPr>
            <a:cxnSpLocks/>
          </p:cNvCxnSpPr>
          <p:nvPr userDrawn="1"/>
        </p:nvCxnSpPr>
        <p:spPr>
          <a:xfrm>
            <a:off x="811183" y="6360926"/>
            <a:ext cx="0" cy="137160"/>
          </a:xfrm>
          <a:prstGeom prst="line">
            <a:avLst/>
          </a:prstGeom>
          <a:ln w="4445"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23" name="Slide Number Placeholder 3">
            <a:extLst>
              <a:ext uri="{FF2B5EF4-FFF2-40B4-BE49-F238E27FC236}">
                <a16:creationId xmlns:a16="http://schemas.microsoft.com/office/drawing/2014/main" id="{21456B71-75FF-457A-9A39-962C73DEA6CF}"/>
              </a:ext>
            </a:extLst>
          </p:cNvPr>
          <p:cNvSpPr txBox="1">
            <a:spLocks/>
          </p:cNvSpPr>
          <p:nvPr userDrawn="1"/>
        </p:nvSpPr>
        <p:spPr>
          <a:xfrm>
            <a:off x="456890" y="6360926"/>
            <a:ext cx="365760" cy="137160"/>
          </a:xfrm>
          <a:prstGeom prst="rect">
            <a:avLst/>
          </a:prstGeom>
        </p:spPr>
        <p:txBody>
          <a:bodyPr lIns="0" tIns="0" rIns="91440" bIns="0" anchor="ctr">
            <a:noAutofit/>
          </a:bodyPr>
          <a:lstStyle>
            <a:defPPr>
              <a:defRPr lang="en-US"/>
            </a:defPPr>
            <a:lvl1pPr marL="0" algn="r" defTabSz="914400" rtl="0" eaLnBrk="1" latinLnBrk="0" hangingPunct="1">
              <a:defRPr sz="1000" kern="1200">
                <a:solidFill>
                  <a:schemeClr val="bg2">
                    <a:lumMod val="75000"/>
                    <a:alpha val="8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DBA1B0FB-D917-4C8C-928F-313BD683BF39}" type="slidenum">
              <a:rPr lang="en-US" sz="800" b="0" smtClean="0">
                <a:solidFill>
                  <a:schemeClr val="bg1"/>
                </a:solidFill>
                <a:latin typeface="+mn-lt"/>
              </a:rPr>
              <a:pPr algn="l"/>
              <a:t>‹#›</a:t>
            </a:fld>
            <a:endParaRPr lang="en-US" sz="800" b="0">
              <a:solidFill>
                <a:schemeClr val="bg1"/>
              </a:solidFill>
              <a:latin typeface="+mn-lt"/>
            </a:endParaRPr>
          </a:p>
        </p:txBody>
      </p:sp>
      <p:sp>
        <p:nvSpPr>
          <p:cNvPr id="26" name="Date Placeholder 3">
            <a:extLst>
              <a:ext uri="{FF2B5EF4-FFF2-40B4-BE49-F238E27FC236}">
                <a16:creationId xmlns:a16="http://schemas.microsoft.com/office/drawing/2014/main" id="{7BB628CB-A540-F4FA-4EBD-595500E4F83A}"/>
              </a:ext>
            </a:extLst>
          </p:cNvPr>
          <p:cNvSpPr>
            <a:spLocks noGrp="1"/>
          </p:cNvSpPr>
          <p:nvPr>
            <p:ph type="dt" sz="half" idx="10"/>
          </p:nvPr>
        </p:nvSpPr>
        <p:spPr>
          <a:xfrm>
            <a:off x="1001595" y="6360926"/>
            <a:ext cx="1645920" cy="137160"/>
          </a:xfrm>
          <a:prstGeom prst="rect">
            <a:avLst/>
          </a:prstGeom>
        </p:spPr>
        <p:txBody>
          <a:bodyPr lIns="0" tIns="0" rIns="0" bIns="0" anchor="ctr" anchorCtr="0">
            <a:noAutofit/>
          </a:bodyPr>
          <a:lstStyle>
            <a:lvl1pPr>
              <a:defRPr sz="800" spc="30" baseline="0">
                <a:solidFill>
                  <a:schemeClr val="bg1"/>
                </a:solidFill>
                <a:latin typeface="+mj-lt"/>
              </a:defRPr>
            </a:lvl1pPr>
          </a:lstStyle>
          <a:p>
            <a:r>
              <a:rPr lang="en-US"/>
              <a:t>Monday, July 17, 2023</a:t>
            </a:r>
          </a:p>
        </p:txBody>
      </p:sp>
      <p:pic>
        <p:nvPicPr>
          <p:cNvPr id="2" name="Graphic 1">
            <a:extLst>
              <a:ext uri="{FF2B5EF4-FFF2-40B4-BE49-F238E27FC236}">
                <a16:creationId xmlns:a16="http://schemas.microsoft.com/office/drawing/2014/main" id="{C5DED6DA-1934-135B-7374-0D26F71955BE}"/>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762488" y="462306"/>
            <a:ext cx="1036214" cy="452094"/>
          </a:xfrm>
          <a:prstGeom prst="rect">
            <a:avLst/>
          </a:prstGeom>
        </p:spPr>
      </p:pic>
      <p:sp>
        <p:nvSpPr>
          <p:cNvPr id="24" name="Text Placeholder 2">
            <a:extLst>
              <a:ext uri="{FF2B5EF4-FFF2-40B4-BE49-F238E27FC236}">
                <a16:creationId xmlns:a16="http://schemas.microsoft.com/office/drawing/2014/main" id="{F600B3F0-6F57-22B8-AF53-D3F2AA4ABE2F}"/>
              </a:ext>
            </a:extLst>
          </p:cNvPr>
          <p:cNvSpPr>
            <a:spLocks noGrp="1"/>
          </p:cNvSpPr>
          <p:nvPr>
            <p:ph type="body" idx="1" hasCustomPrompt="1"/>
          </p:nvPr>
        </p:nvSpPr>
        <p:spPr>
          <a:xfrm>
            <a:off x="457200" y="2011680"/>
            <a:ext cx="5394960" cy="292388"/>
          </a:xfrm>
        </p:spPr>
        <p:txBody>
          <a:bodyPr tIns="45720" anchor="t">
            <a:spAutoFit/>
          </a:bodyPr>
          <a:lstStyle>
            <a:lvl1pPr marL="0" indent="0">
              <a:buNone/>
              <a:defRPr sz="1600" b="1" cap="none" spc="0" baseline="0">
                <a:solidFill>
                  <a:schemeClr val="tx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text</a:t>
            </a:r>
          </a:p>
        </p:txBody>
      </p:sp>
      <p:sp>
        <p:nvSpPr>
          <p:cNvPr id="27" name="Content Placeholder 3">
            <a:extLst>
              <a:ext uri="{FF2B5EF4-FFF2-40B4-BE49-F238E27FC236}">
                <a16:creationId xmlns:a16="http://schemas.microsoft.com/office/drawing/2014/main" id="{38562219-025F-5F18-702C-EA44A9DDC1E9}"/>
              </a:ext>
            </a:extLst>
          </p:cNvPr>
          <p:cNvSpPr>
            <a:spLocks noGrp="1"/>
          </p:cNvSpPr>
          <p:nvPr>
            <p:ph sz="half" idx="2" hasCustomPrompt="1"/>
          </p:nvPr>
        </p:nvSpPr>
        <p:spPr>
          <a:xfrm>
            <a:off x="457200" y="2386724"/>
            <a:ext cx="5394960" cy="3108960"/>
          </a:xfrm>
        </p:spPr>
        <p:txBody>
          <a:bodyPr>
            <a:noAutofit/>
          </a:bodyPr>
          <a:lstStyle>
            <a:lvl1pPr>
              <a:defRPr lang="en-US" sz="1400" b="1" kern="1200" baseline="0" dirty="0">
                <a:solidFill>
                  <a:schemeClr val="tx1"/>
                </a:solidFill>
                <a:latin typeface="Arial Nova" panose="020B0504020202020204" pitchFamily="34" charset="0"/>
                <a:ea typeface="+mn-ea"/>
                <a:cs typeface="Arial" panose="020B0604020202020204" pitchFamily="34" charset="0"/>
              </a:defRPr>
            </a:lvl1pPr>
            <a:lvl2pPr>
              <a:defRPr lang="en-US" sz="1400" kern="1200" baseline="0" dirty="0">
                <a:solidFill>
                  <a:schemeClr val="tx1"/>
                </a:solidFill>
                <a:latin typeface="Arial Nova Light" panose="020F0302020204030204" pitchFamily="34" charset="0"/>
                <a:ea typeface="+mn-ea"/>
                <a:cs typeface="Arial Nova Light" panose="020F0302020204030204" pitchFamily="34" charset="0"/>
              </a:defRPr>
            </a:lvl2pPr>
            <a:lvl3pPr marL="137160" indent="-137160">
              <a:defRPr lang="en-US" sz="1400" kern="1200" baseline="0" dirty="0">
                <a:solidFill>
                  <a:schemeClr val="tx1"/>
                </a:solidFill>
                <a:latin typeface="Arial Nova Light" panose="020F0302020204030204" pitchFamily="34" charset="0"/>
                <a:ea typeface="+mn-ea"/>
                <a:cs typeface="Arial Nova Light" panose="020F0302020204030204" pitchFamily="34" charset="0"/>
              </a:defRPr>
            </a:lvl3pPr>
            <a:lvl4pPr marL="320040" indent="-137160">
              <a:defRPr lang="en-US" sz="1200" kern="1200" baseline="0" dirty="0">
                <a:solidFill>
                  <a:schemeClr val="tx1"/>
                </a:solidFill>
                <a:latin typeface="Arial Nova Light" panose="020B0304020202020204" pitchFamily="34" charset="0"/>
                <a:ea typeface="+mn-ea"/>
                <a:cs typeface="+mn-cs"/>
              </a:defRPr>
            </a:lvl4pPr>
            <a:lvl5pPr marL="502920" indent="-137160">
              <a:defRPr lang="en-US" sz="1200" kern="1200" dirty="0">
                <a:solidFill>
                  <a:schemeClr val="tx1"/>
                </a:solidFill>
                <a:latin typeface="Arial Nova Light" panose="020B0304020202020204" pitchFamily="34" charset="0"/>
                <a:ea typeface="+mn-ea"/>
                <a:cs typeface="+mn-cs"/>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9" name="Text Placeholder 2">
            <a:extLst>
              <a:ext uri="{FF2B5EF4-FFF2-40B4-BE49-F238E27FC236}">
                <a16:creationId xmlns:a16="http://schemas.microsoft.com/office/drawing/2014/main" id="{8F11EE04-E36F-E46C-36E4-F05DBBB40DCE}"/>
              </a:ext>
            </a:extLst>
          </p:cNvPr>
          <p:cNvSpPr>
            <a:spLocks noGrp="1"/>
          </p:cNvSpPr>
          <p:nvPr>
            <p:ph type="body" idx="17" hasCustomPrompt="1"/>
          </p:nvPr>
        </p:nvSpPr>
        <p:spPr>
          <a:xfrm>
            <a:off x="6341823" y="2011680"/>
            <a:ext cx="5394960" cy="292388"/>
          </a:xfrm>
        </p:spPr>
        <p:txBody>
          <a:bodyPr tIns="45720" anchor="t">
            <a:spAutoFit/>
          </a:bodyPr>
          <a:lstStyle>
            <a:lvl1pPr marL="0" indent="0">
              <a:buNone/>
              <a:defRPr sz="1600" b="1" cap="none" spc="0" baseline="0">
                <a:solidFill>
                  <a:schemeClr val="tx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text</a:t>
            </a:r>
          </a:p>
        </p:txBody>
      </p:sp>
      <p:sp>
        <p:nvSpPr>
          <p:cNvPr id="30" name="Content Placeholder 3">
            <a:extLst>
              <a:ext uri="{FF2B5EF4-FFF2-40B4-BE49-F238E27FC236}">
                <a16:creationId xmlns:a16="http://schemas.microsoft.com/office/drawing/2014/main" id="{CD50932E-BA58-E531-B8BA-29581FB87484}"/>
              </a:ext>
            </a:extLst>
          </p:cNvPr>
          <p:cNvSpPr>
            <a:spLocks noGrp="1"/>
          </p:cNvSpPr>
          <p:nvPr>
            <p:ph sz="half" idx="18" hasCustomPrompt="1"/>
          </p:nvPr>
        </p:nvSpPr>
        <p:spPr>
          <a:xfrm>
            <a:off x="6341823" y="2386724"/>
            <a:ext cx="5394960" cy="3108960"/>
          </a:xfrm>
        </p:spPr>
        <p:txBody>
          <a:bodyPr>
            <a:noAutofit/>
          </a:bodyPr>
          <a:lstStyle>
            <a:lvl1pPr>
              <a:defRPr lang="en-US" sz="1400" b="1" kern="1200" baseline="0" dirty="0">
                <a:solidFill>
                  <a:schemeClr val="tx1"/>
                </a:solidFill>
                <a:latin typeface="Arial Nova" panose="020B0504020202020204" pitchFamily="34" charset="0"/>
                <a:ea typeface="+mn-ea"/>
                <a:cs typeface="Arial" panose="020B0604020202020204" pitchFamily="34" charset="0"/>
              </a:defRPr>
            </a:lvl1pPr>
            <a:lvl2pPr>
              <a:defRPr lang="en-US" sz="1400" kern="1200" baseline="0" dirty="0">
                <a:solidFill>
                  <a:schemeClr val="tx1"/>
                </a:solidFill>
                <a:latin typeface="Arial Nova Light" panose="020F0302020204030204" pitchFamily="34" charset="0"/>
                <a:ea typeface="+mn-ea"/>
                <a:cs typeface="Arial Nova Light" panose="020F0302020204030204" pitchFamily="34" charset="0"/>
              </a:defRPr>
            </a:lvl2pPr>
            <a:lvl3pPr marL="137160" indent="-137160">
              <a:defRPr lang="en-US" sz="1400" kern="1200" baseline="0" dirty="0">
                <a:solidFill>
                  <a:schemeClr val="tx1"/>
                </a:solidFill>
                <a:latin typeface="Arial Nova Light" panose="020F0302020204030204" pitchFamily="34" charset="0"/>
                <a:ea typeface="+mn-ea"/>
                <a:cs typeface="Arial Nova Light" panose="020F0302020204030204" pitchFamily="34" charset="0"/>
              </a:defRPr>
            </a:lvl3pPr>
            <a:lvl4pPr marL="320040" indent="-137160">
              <a:defRPr lang="en-US" sz="1200" kern="1200" baseline="0" dirty="0">
                <a:solidFill>
                  <a:schemeClr val="tx1"/>
                </a:solidFill>
                <a:latin typeface="Arial Nova Light" panose="020B0304020202020204" pitchFamily="34" charset="0"/>
                <a:ea typeface="+mn-ea"/>
                <a:cs typeface="+mn-cs"/>
              </a:defRPr>
            </a:lvl4pPr>
            <a:lvl5pPr marL="502920" indent="-137160">
              <a:defRPr lang="en-US" sz="1200" kern="1200" dirty="0">
                <a:solidFill>
                  <a:schemeClr val="tx1"/>
                </a:solidFill>
                <a:latin typeface="Arial Nova Light" panose="020B0304020202020204" pitchFamily="34" charset="0"/>
                <a:ea typeface="+mn-ea"/>
                <a:cs typeface="+mn-cs"/>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 name="Footer Placeholder 4">
            <a:extLst>
              <a:ext uri="{FF2B5EF4-FFF2-40B4-BE49-F238E27FC236}">
                <a16:creationId xmlns:a16="http://schemas.microsoft.com/office/drawing/2014/main" id="{14EB74AF-5A8D-403C-B7ED-9D1DB88FAA98}"/>
              </a:ext>
            </a:extLst>
          </p:cNvPr>
          <p:cNvSpPr>
            <a:spLocks noGrp="1"/>
          </p:cNvSpPr>
          <p:nvPr>
            <p:ph type="ftr" sz="quarter" idx="11"/>
          </p:nvPr>
        </p:nvSpPr>
        <p:spPr>
          <a:xfrm>
            <a:off x="456890" y="5561283"/>
            <a:ext cx="10835324" cy="653578"/>
          </a:xfrm>
          <a:prstGeom prst="rect">
            <a:avLst/>
          </a:prstGeom>
        </p:spPr>
        <p:txBody>
          <a:bodyPr lIns="0" bIns="0" anchor="b">
            <a:noAutofit/>
          </a:bodyPr>
          <a:lstStyle>
            <a:lvl1pPr marL="137160" indent="-137160" algn="l" defTabSz="914400" rtl="0" eaLnBrk="1" latinLnBrk="0" hangingPunct="1">
              <a:buFont typeface="+mj-lt"/>
              <a:buAutoNum type="arabicParenR"/>
              <a:defRPr lang="en-US" sz="700" kern="1200" smtClean="0">
                <a:solidFill>
                  <a:schemeClr val="tx1"/>
                </a:solidFill>
                <a:latin typeface="+mj-lt"/>
                <a:ea typeface="+mn-ea"/>
                <a:cs typeface="+mn-cs"/>
              </a:defRPr>
            </a:lvl1pPr>
          </a:lstStyle>
          <a:p>
            <a:r>
              <a:rPr lang="en-US"/>
              <a:t>Sample Footer Text</a:t>
            </a:r>
          </a:p>
        </p:txBody>
      </p:sp>
      <p:sp>
        <p:nvSpPr>
          <p:cNvPr id="33" name="Title 6">
            <a:extLst>
              <a:ext uri="{FF2B5EF4-FFF2-40B4-BE49-F238E27FC236}">
                <a16:creationId xmlns:a16="http://schemas.microsoft.com/office/drawing/2014/main" id="{82D9BE0C-5242-5EC5-8D21-58A483CEC5B0}"/>
              </a:ext>
            </a:extLst>
          </p:cNvPr>
          <p:cNvSpPr>
            <a:spLocks noGrp="1"/>
          </p:cNvSpPr>
          <p:nvPr>
            <p:ph type="title" hasCustomPrompt="1"/>
          </p:nvPr>
        </p:nvSpPr>
        <p:spPr>
          <a:xfrm>
            <a:off x="456890" y="457200"/>
            <a:ext cx="10121340" cy="415498"/>
          </a:xfrm>
        </p:spPr>
        <p:txBody>
          <a:bodyPr wrap="square" tIns="45720">
            <a:spAutoFit/>
          </a:bodyPr>
          <a:lstStyle>
            <a:lvl1pPr>
              <a:lnSpc>
                <a:spcPct val="100000"/>
              </a:lnSpc>
              <a:defRPr sz="2400" b="1" i="0">
                <a:solidFill>
                  <a:schemeClr val="accent1"/>
                </a:solidFill>
                <a:latin typeface="+mn-lt"/>
              </a:defRPr>
            </a:lvl1pPr>
          </a:lstStyle>
          <a:p>
            <a:r>
              <a:rPr lang="en-US"/>
              <a:t>Click to edit master title style</a:t>
            </a:r>
          </a:p>
        </p:txBody>
      </p:sp>
      <p:sp>
        <p:nvSpPr>
          <p:cNvPr id="34" name="Text Placeholder 8">
            <a:extLst>
              <a:ext uri="{FF2B5EF4-FFF2-40B4-BE49-F238E27FC236}">
                <a16:creationId xmlns:a16="http://schemas.microsoft.com/office/drawing/2014/main" id="{86ECD486-5979-E262-5E2F-66686449A5B2}"/>
              </a:ext>
            </a:extLst>
          </p:cNvPr>
          <p:cNvSpPr>
            <a:spLocks noGrp="1"/>
          </p:cNvSpPr>
          <p:nvPr>
            <p:ph type="body" sz="quarter" idx="16" hasCustomPrompt="1"/>
          </p:nvPr>
        </p:nvSpPr>
        <p:spPr>
          <a:xfrm>
            <a:off x="456889" y="914400"/>
            <a:ext cx="10121339" cy="198370"/>
          </a:xfrm>
        </p:spPr>
        <p:txBody>
          <a:bodyPr/>
          <a:lstStyle>
            <a:lvl1pPr marL="0" indent="0">
              <a:lnSpc>
                <a:spcPct val="100000"/>
              </a:lnSpc>
              <a:buNone/>
              <a:defRPr sz="1500" b="1">
                <a:solidFill>
                  <a:srgbClr val="000000"/>
                </a:solidFill>
                <a:latin typeface="+mn-lt"/>
              </a:defRPr>
            </a:lvl1pPr>
          </a:lstStyle>
          <a:p>
            <a:pPr lvl="0"/>
            <a:r>
              <a:rPr lang="en-US"/>
              <a:t>Click to edit text</a:t>
            </a:r>
          </a:p>
        </p:txBody>
      </p:sp>
      <p:cxnSp>
        <p:nvCxnSpPr>
          <p:cNvPr id="35" name="Straight Connector 34">
            <a:extLst>
              <a:ext uri="{FF2B5EF4-FFF2-40B4-BE49-F238E27FC236}">
                <a16:creationId xmlns:a16="http://schemas.microsoft.com/office/drawing/2014/main" id="{31236C6E-437D-C567-ECBA-954870E5C000}"/>
              </a:ext>
            </a:extLst>
          </p:cNvPr>
          <p:cNvCxnSpPr/>
          <p:nvPr userDrawn="1"/>
        </p:nvCxnSpPr>
        <p:spPr>
          <a:xfrm>
            <a:off x="457199" y="457202"/>
            <a:ext cx="914400"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7767198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9_Content 2 column (comparison slid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32DF5BC8-4D6A-6D29-B24B-C37344BC381D}"/>
              </a:ext>
            </a:extLst>
          </p:cNvPr>
          <p:cNvSpPr/>
          <p:nvPr userDrawn="1"/>
        </p:nvSpPr>
        <p:spPr>
          <a:xfrm>
            <a:off x="0" y="1664154"/>
            <a:ext cx="12192000" cy="464206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555DF027-E633-44EE-ACA0-C205930AA93E}"/>
              </a:ext>
            </a:extLst>
          </p:cNvPr>
          <p:cNvSpPr>
            <a:spLocks noGrp="1"/>
          </p:cNvSpPr>
          <p:nvPr>
            <p:ph type="body" idx="1" hasCustomPrompt="1"/>
          </p:nvPr>
        </p:nvSpPr>
        <p:spPr>
          <a:xfrm>
            <a:off x="457200" y="2011680"/>
            <a:ext cx="5437186" cy="246221"/>
          </a:xfrm>
        </p:spPr>
        <p:txBody>
          <a:bodyPr anchor="t">
            <a:spAutoFit/>
          </a:bodyPr>
          <a:lstStyle>
            <a:lvl1pPr marL="0" indent="0">
              <a:buNone/>
              <a:defRPr sz="1600" b="1" cap="none" spc="0" baseline="0">
                <a:solidFill>
                  <a:schemeClr val="tx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text</a:t>
            </a:r>
          </a:p>
        </p:txBody>
      </p:sp>
      <p:sp>
        <p:nvSpPr>
          <p:cNvPr id="4" name="Content Placeholder 3">
            <a:extLst>
              <a:ext uri="{FF2B5EF4-FFF2-40B4-BE49-F238E27FC236}">
                <a16:creationId xmlns:a16="http://schemas.microsoft.com/office/drawing/2014/main" id="{9BA4F363-FEEF-4CD2-A18E-17AE8D485171}"/>
              </a:ext>
            </a:extLst>
          </p:cNvPr>
          <p:cNvSpPr>
            <a:spLocks noGrp="1"/>
          </p:cNvSpPr>
          <p:nvPr>
            <p:ph sz="half" idx="2" hasCustomPrompt="1"/>
          </p:nvPr>
        </p:nvSpPr>
        <p:spPr>
          <a:xfrm>
            <a:off x="457200" y="2338600"/>
            <a:ext cx="5429114" cy="2458821"/>
          </a:xfrm>
        </p:spPr>
        <p:txBody>
          <a:bodyPr>
            <a:noAutofit/>
          </a:bodyPr>
          <a:lstStyle>
            <a:lvl1pPr>
              <a:defRPr lang="en-US" sz="1400" b="1" i="0" kern="1200" baseline="0" dirty="0">
                <a:solidFill>
                  <a:schemeClr val="tx1"/>
                </a:solidFill>
                <a:latin typeface="+mn-lt"/>
                <a:ea typeface="+mn-ea"/>
                <a:cs typeface="Arial" panose="020B0604020202020204" pitchFamily="34" charset="0"/>
              </a:defRPr>
            </a:lvl1pPr>
            <a:lvl2pPr>
              <a:defRPr lang="en-US" sz="1400" kern="1200" baseline="0" dirty="0">
                <a:solidFill>
                  <a:schemeClr val="tx1"/>
                </a:solidFill>
                <a:latin typeface="+mj-lt"/>
                <a:ea typeface="+mn-ea"/>
                <a:cs typeface="Arial Nova Light" panose="020F0302020204030204" pitchFamily="34" charset="0"/>
              </a:defRPr>
            </a:lvl2pPr>
            <a:lvl3pPr marL="137160" indent="-137160">
              <a:defRPr lang="en-US" sz="1400" kern="1200" baseline="0" dirty="0">
                <a:solidFill>
                  <a:schemeClr val="tx1"/>
                </a:solidFill>
                <a:latin typeface="+mj-lt"/>
                <a:ea typeface="+mn-ea"/>
                <a:cs typeface="Arial Nova Light" panose="020F0302020204030204" pitchFamily="34" charset="0"/>
              </a:defRPr>
            </a:lvl3pPr>
            <a:lvl4pPr marL="320040" indent="-137160">
              <a:defRPr lang="en-US" sz="1200" kern="1200" baseline="0" dirty="0">
                <a:solidFill>
                  <a:schemeClr val="tx1"/>
                </a:solidFill>
                <a:latin typeface="+mj-lt"/>
                <a:ea typeface="+mn-ea"/>
                <a:cs typeface="+mn-cs"/>
              </a:defRPr>
            </a:lvl4pPr>
            <a:lvl5pPr marL="502920" indent="-137160">
              <a:defRPr lang="en-US" sz="1200" kern="1200" dirty="0">
                <a:solidFill>
                  <a:schemeClr val="tx1"/>
                </a:solidFill>
                <a:latin typeface="+mj-lt"/>
                <a:ea typeface="+mn-ea"/>
                <a:cs typeface="+mn-cs"/>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0" name="Text Placeholder 2">
            <a:extLst>
              <a:ext uri="{FF2B5EF4-FFF2-40B4-BE49-F238E27FC236}">
                <a16:creationId xmlns:a16="http://schemas.microsoft.com/office/drawing/2014/main" id="{629EDC5F-BA9D-5F96-4370-E47435AB2F62}"/>
              </a:ext>
            </a:extLst>
          </p:cNvPr>
          <p:cNvSpPr>
            <a:spLocks noGrp="1"/>
          </p:cNvSpPr>
          <p:nvPr>
            <p:ph type="body" idx="17" hasCustomPrompt="1"/>
          </p:nvPr>
        </p:nvSpPr>
        <p:spPr>
          <a:xfrm>
            <a:off x="6223687" y="2011680"/>
            <a:ext cx="5437186" cy="246221"/>
          </a:xfrm>
        </p:spPr>
        <p:txBody>
          <a:bodyPr anchor="t">
            <a:spAutoFit/>
          </a:bodyPr>
          <a:lstStyle>
            <a:lvl1pPr marL="0" indent="0">
              <a:buNone/>
              <a:defRPr sz="1600" b="1" cap="none" spc="0" baseline="0">
                <a:solidFill>
                  <a:schemeClr val="tx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text</a:t>
            </a:r>
          </a:p>
        </p:txBody>
      </p:sp>
      <p:sp>
        <p:nvSpPr>
          <p:cNvPr id="61" name="Content Placeholder 3">
            <a:extLst>
              <a:ext uri="{FF2B5EF4-FFF2-40B4-BE49-F238E27FC236}">
                <a16:creationId xmlns:a16="http://schemas.microsoft.com/office/drawing/2014/main" id="{8E848E9D-11D9-D856-B8CF-4FA7DF826452}"/>
              </a:ext>
            </a:extLst>
          </p:cNvPr>
          <p:cNvSpPr>
            <a:spLocks noGrp="1"/>
          </p:cNvSpPr>
          <p:nvPr>
            <p:ph sz="half" idx="18" hasCustomPrompt="1"/>
          </p:nvPr>
        </p:nvSpPr>
        <p:spPr>
          <a:xfrm>
            <a:off x="6223687" y="2338600"/>
            <a:ext cx="5429114" cy="2458821"/>
          </a:xfrm>
        </p:spPr>
        <p:txBody>
          <a:bodyPr>
            <a:noAutofit/>
          </a:bodyPr>
          <a:lstStyle>
            <a:lvl1pPr>
              <a:defRPr lang="en-US" sz="1400" b="1" i="0" kern="1200" baseline="0" dirty="0">
                <a:solidFill>
                  <a:schemeClr val="tx1"/>
                </a:solidFill>
                <a:latin typeface="+mn-lt"/>
                <a:ea typeface="+mn-ea"/>
                <a:cs typeface="Arial" panose="020B0604020202020204" pitchFamily="34" charset="0"/>
              </a:defRPr>
            </a:lvl1pPr>
            <a:lvl2pPr>
              <a:defRPr lang="en-US" sz="1400" kern="1200" baseline="0" dirty="0">
                <a:solidFill>
                  <a:schemeClr val="tx1"/>
                </a:solidFill>
                <a:latin typeface="+mj-lt"/>
                <a:ea typeface="+mn-ea"/>
                <a:cs typeface="Arial Nova Light" panose="020F0302020204030204" pitchFamily="34" charset="0"/>
              </a:defRPr>
            </a:lvl2pPr>
            <a:lvl3pPr marL="137160" indent="-137160">
              <a:defRPr lang="en-US" sz="1400" kern="1200" baseline="0" dirty="0">
                <a:solidFill>
                  <a:schemeClr val="tx1"/>
                </a:solidFill>
                <a:latin typeface="+mj-lt"/>
                <a:ea typeface="+mn-ea"/>
                <a:cs typeface="Arial Nova Light" panose="020F0302020204030204" pitchFamily="34" charset="0"/>
              </a:defRPr>
            </a:lvl3pPr>
            <a:lvl4pPr marL="320040" indent="-137160">
              <a:defRPr lang="en-US" sz="1200" kern="1200" baseline="0" dirty="0">
                <a:solidFill>
                  <a:schemeClr val="tx1"/>
                </a:solidFill>
                <a:latin typeface="+mj-lt"/>
                <a:ea typeface="+mn-ea"/>
                <a:cs typeface="+mn-cs"/>
              </a:defRPr>
            </a:lvl4pPr>
            <a:lvl5pPr marL="502920" indent="-137160">
              <a:defRPr lang="en-US" sz="1200" kern="1200" dirty="0">
                <a:solidFill>
                  <a:schemeClr val="tx1"/>
                </a:solidFill>
                <a:latin typeface="+mj-lt"/>
                <a:ea typeface="+mn-ea"/>
                <a:cs typeface="+mn-cs"/>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5" name="Group 4">
            <a:extLst>
              <a:ext uri="{FF2B5EF4-FFF2-40B4-BE49-F238E27FC236}">
                <a16:creationId xmlns:a16="http://schemas.microsoft.com/office/drawing/2014/main" id="{21658AE1-C5CE-7652-0899-6FF3B8BB9F82}"/>
              </a:ext>
            </a:extLst>
          </p:cNvPr>
          <p:cNvGrpSpPr/>
          <p:nvPr userDrawn="1"/>
        </p:nvGrpSpPr>
        <p:grpSpPr>
          <a:xfrm>
            <a:off x="1" y="5944576"/>
            <a:ext cx="12191999" cy="836620"/>
            <a:chOff x="1" y="5947416"/>
            <a:chExt cx="12191999" cy="836620"/>
          </a:xfrm>
        </p:grpSpPr>
        <p:sp>
          <p:nvSpPr>
            <p:cNvPr id="6" name="Rectangle 5">
              <a:extLst>
                <a:ext uri="{FF2B5EF4-FFF2-40B4-BE49-F238E27FC236}">
                  <a16:creationId xmlns:a16="http://schemas.microsoft.com/office/drawing/2014/main" id="{7E2B92CD-2057-FF88-2869-DEC270266695}"/>
                </a:ext>
              </a:extLst>
            </p:cNvPr>
            <p:cNvSpPr/>
            <p:nvPr userDrawn="1"/>
          </p:nvSpPr>
          <p:spPr>
            <a:xfrm>
              <a:off x="1" y="6302454"/>
              <a:ext cx="11388220" cy="27432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a:extLst>
                <a:ext uri="{FF2B5EF4-FFF2-40B4-BE49-F238E27FC236}">
                  <a16:creationId xmlns:a16="http://schemas.microsoft.com/office/drawing/2014/main" id="{D4FC9886-77FE-E6F0-B6A6-6EC1D44301B3}"/>
                </a:ext>
              </a:extLst>
            </p:cNvPr>
            <p:cNvGrpSpPr/>
            <p:nvPr userDrawn="1"/>
          </p:nvGrpSpPr>
          <p:grpSpPr>
            <a:xfrm>
              <a:off x="11376660" y="5947416"/>
              <a:ext cx="815340" cy="836620"/>
              <a:chOff x="10916233" y="5947416"/>
              <a:chExt cx="815340" cy="836620"/>
            </a:xfrm>
          </p:grpSpPr>
          <p:grpSp>
            <p:nvGrpSpPr>
              <p:cNvPr id="8" name="Group 7">
                <a:extLst>
                  <a:ext uri="{FF2B5EF4-FFF2-40B4-BE49-F238E27FC236}">
                    <a16:creationId xmlns:a16="http://schemas.microsoft.com/office/drawing/2014/main" id="{3AB995AD-6108-10BB-F399-2AD575A338E9}"/>
                  </a:ext>
                </a:extLst>
              </p:cNvPr>
              <p:cNvGrpSpPr/>
              <p:nvPr userDrawn="1"/>
            </p:nvGrpSpPr>
            <p:grpSpPr>
              <a:xfrm>
                <a:off x="10916233" y="5947416"/>
                <a:ext cx="358450" cy="836620"/>
                <a:chOff x="10916233" y="5947416"/>
                <a:chExt cx="358450" cy="836620"/>
              </a:xfrm>
            </p:grpSpPr>
            <p:sp>
              <p:nvSpPr>
                <p:cNvPr id="12" name="Freeform 11">
                  <a:extLst>
                    <a:ext uri="{FF2B5EF4-FFF2-40B4-BE49-F238E27FC236}">
                      <a16:creationId xmlns:a16="http://schemas.microsoft.com/office/drawing/2014/main" id="{743DD789-B97B-D7ED-AC77-8CA26408786D}"/>
                    </a:ext>
                  </a:extLst>
                </p:cNvPr>
                <p:cNvSpPr/>
                <p:nvPr userDrawn="1"/>
              </p:nvSpPr>
              <p:spPr>
                <a:xfrm>
                  <a:off x="10916233" y="5947416"/>
                  <a:ext cx="358450" cy="836620"/>
                </a:xfrm>
                <a:custGeom>
                  <a:avLst/>
                  <a:gdLst>
                    <a:gd name="connsiteX0" fmla="*/ 123950 w 358450"/>
                    <a:gd name="connsiteY0" fmla="*/ 116558 h 836620"/>
                    <a:gd name="connsiteX1" fmla="*/ 123950 w 358450"/>
                    <a:gd name="connsiteY1" fmla="*/ 720062 h 836620"/>
                    <a:gd name="connsiteX2" fmla="*/ 234501 w 358450"/>
                    <a:gd name="connsiteY2" fmla="*/ 720062 h 836620"/>
                    <a:gd name="connsiteX3" fmla="*/ 234501 w 358450"/>
                    <a:gd name="connsiteY3" fmla="*/ 116558 h 836620"/>
                    <a:gd name="connsiteX4" fmla="*/ 91735 w 358450"/>
                    <a:gd name="connsiteY4" fmla="*/ 0 h 836620"/>
                    <a:gd name="connsiteX5" fmla="*/ 266715 w 358450"/>
                    <a:gd name="connsiteY5" fmla="*/ 0 h 836620"/>
                    <a:gd name="connsiteX6" fmla="*/ 358450 w 358450"/>
                    <a:gd name="connsiteY6" fmla="*/ 91735 h 836620"/>
                    <a:gd name="connsiteX7" fmla="*/ 358450 w 358450"/>
                    <a:gd name="connsiteY7" fmla="*/ 744885 h 836620"/>
                    <a:gd name="connsiteX8" fmla="*/ 266715 w 358450"/>
                    <a:gd name="connsiteY8" fmla="*/ 836620 h 836620"/>
                    <a:gd name="connsiteX9" fmla="*/ 91735 w 358450"/>
                    <a:gd name="connsiteY9" fmla="*/ 836620 h 836620"/>
                    <a:gd name="connsiteX10" fmla="*/ 0 w 358450"/>
                    <a:gd name="connsiteY10" fmla="*/ 744885 h 836620"/>
                    <a:gd name="connsiteX11" fmla="*/ 0 w 358450"/>
                    <a:gd name="connsiteY11" fmla="*/ 91735 h 836620"/>
                    <a:gd name="connsiteX12" fmla="*/ 91735 w 358450"/>
                    <a:gd name="connsiteY12" fmla="*/ 0 h 836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58450" h="836620">
                      <a:moveTo>
                        <a:pt x="123950" y="116558"/>
                      </a:moveTo>
                      <a:lnTo>
                        <a:pt x="123950" y="720062"/>
                      </a:lnTo>
                      <a:lnTo>
                        <a:pt x="234501" y="720062"/>
                      </a:lnTo>
                      <a:lnTo>
                        <a:pt x="234501" y="116558"/>
                      </a:lnTo>
                      <a:close/>
                      <a:moveTo>
                        <a:pt x="91735" y="0"/>
                      </a:moveTo>
                      <a:lnTo>
                        <a:pt x="266715" y="0"/>
                      </a:lnTo>
                      <a:cubicBezTo>
                        <a:pt x="317379" y="0"/>
                        <a:pt x="358450" y="41071"/>
                        <a:pt x="358450" y="91735"/>
                      </a:cubicBezTo>
                      <a:lnTo>
                        <a:pt x="358450" y="744885"/>
                      </a:lnTo>
                      <a:cubicBezTo>
                        <a:pt x="358450" y="795549"/>
                        <a:pt x="317379" y="836620"/>
                        <a:pt x="266715" y="836620"/>
                      </a:cubicBezTo>
                      <a:lnTo>
                        <a:pt x="91735" y="836620"/>
                      </a:lnTo>
                      <a:cubicBezTo>
                        <a:pt x="41071" y="836620"/>
                        <a:pt x="0" y="795549"/>
                        <a:pt x="0" y="744885"/>
                      </a:cubicBezTo>
                      <a:lnTo>
                        <a:pt x="0" y="91735"/>
                      </a:lnTo>
                      <a:cubicBezTo>
                        <a:pt x="0" y="41071"/>
                        <a:pt x="41071" y="0"/>
                        <a:pt x="91735"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3" name="Picture 12">
                  <a:extLst>
                    <a:ext uri="{FF2B5EF4-FFF2-40B4-BE49-F238E27FC236}">
                      <a16:creationId xmlns:a16="http://schemas.microsoft.com/office/drawing/2014/main" id="{1EB04DEA-95B5-ED24-DAB2-1AA9D0CF6096}"/>
                    </a:ext>
                  </a:extLst>
                </p:cNvPr>
                <p:cNvPicPr>
                  <a:picLocks noChangeAspect="1"/>
                </p:cNvPicPr>
                <p:nvPr userDrawn="1"/>
              </p:nvPicPr>
              <p:blipFill>
                <a:blip r:embed="rId2"/>
                <a:stretch>
                  <a:fillRect/>
                </a:stretch>
              </p:blipFill>
              <p:spPr>
                <a:xfrm>
                  <a:off x="11044023" y="5990241"/>
                  <a:ext cx="102870" cy="45720"/>
                </a:xfrm>
                <a:prstGeom prst="rect">
                  <a:avLst/>
                </a:prstGeom>
              </p:spPr>
            </p:pic>
          </p:grpSp>
          <p:sp>
            <p:nvSpPr>
              <p:cNvPr id="9" name="Rectangle 8">
                <a:extLst>
                  <a:ext uri="{FF2B5EF4-FFF2-40B4-BE49-F238E27FC236}">
                    <a16:creationId xmlns:a16="http://schemas.microsoft.com/office/drawing/2014/main" id="{9EB06B62-DC36-735C-5B04-EC936C615BA8}"/>
                  </a:ext>
                </a:extLst>
              </p:cNvPr>
              <p:cNvSpPr/>
              <p:nvPr userDrawn="1"/>
            </p:nvSpPr>
            <p:spPr>
              <a:xfrm rot="5400000">
                <a:off x="11154880" y="6569922"/>
                <a:ext cx="114988" cy="124617"/>
              </a:xfrm>
              <a:prstGeom prst="rect">
                <a:avLst/>
              </a:prstGeom>
              <a:gradFill>
                <a:gsLst>
                  <a:gs pos="0">
                    <a:schemeClr val="accent2">
                      <a:lumMod val="75000"/>
                      <a:alpha val="50000"/>
                    </a:schemeClr>
                  </a:gs>
                  <a:gs pos="99000">
                    <a:schemeClr val="accent2">
                      <a:alpha val="0"/>
                    </a:schemeClr>
                  </a:gs>
                </a:gsLst>
                <a:lin ang="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84D29BF-2ED6-6084-7E0E-6FA8F7DFBAE0}"/>
                  </a:ext>
                </a:extLst>
              </p:cNvPr>
              <p:cNvSpPr/>
              <p:nvPr userDrawn="1"/>
            </p:nvSpPr>
            <p:spPr>
              <a:xfrm>
                <a:off x="11040848" y="6302454"/>
                <a:ext cx="690725" cy="27432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9028B98B-0CDD-768B-1E24-C41932B4B7F2}"/>
                  </a:ext>
                </a:extLst>
              </p:cNvPr>
              <p:cNvSpPr/>
              <p:nvPr userDrawn="1"/>
            </p:nvSpPr>
            <p:spPr>
              <a:xfrm>
                <a:off x="11039966" y="6302454"/>
                <a:ext cx="88921" cy="274320"/>
              </a:xfrm>
              <a:prstGeom prst="rect">
                <a:avLst/>
              </a:prstGeom>
              <a:gradFill>
                <a:gsLst>
                  <a:gs pos="0">
                    <a:schemeClr val="accent1">
                      <a:lumMod val="75000"/>
                      <a:alpha val="50000"/>
                    </a:schemeClr>
                  </a:gs>
                  <a:gs pos="99000">
                    <a:schemeClr val="accent1">
                      <a:alpha val="0"/>
                    </a:schemeClr>
                  </a:gs>
                </a:gsLst>
                <a:lin ang="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5" name="Title 6">
            <a:extLst>
              <a:ext uri="{FF2B5EF4-FFF2-40B4-BE49-F238E27FC236}">
                <a16:creationId xmlns:a16="http://schemas.microsoft.com/office/drawing/2014/main" id="{A1EC041B-F253-A1C4-D413-CD9DEB2EC865}"/>
              </a:ext>
            </a:extLst>
          </p:cNvPr>
          <p:cNvSpPr>
            <a:spLocks noGrp="1"/>
          </p:cNvSpPr>
          <p:nvPr>
            <p:ph type="title" hasCustomPrompt="1"/>
          </p:nvPr>
        </p:nvSpPr>
        <p:spPr>
          <a:xfrm>
            <a:off x="457200" y="545132"/>
            <a:ext cx="9551773" cy="278840"/>
          </a:xfrm>
        </p:spPr>
        <p:txBody>
          <a:bodyPr/>
          <a:lstStyle>
            <a:lvl1pPr>
              <a:lnSpc>
                <a:spcPct val="100000"/>
              </a:lnSpc>
              <a:defRPr sz="2400" b="1" i="0">
                <a:solidFill>
                  <a:schemeClr val="accent1"/>
                </a:solidFill>
                <a:latin typeface="+mn-lt"/>
              </a:defRPr>
            </a:lvl1pPr>
          </a:lstStyle>
          <a:p>
            <a:r>
              <a:rPr lang="en-US"/>
              <a:t>Click to edit master title style</a:t>
            </a:r>
          </a:p>
        </p:txBody>
      </p:sp>
      <p:sp>
        <p:nvSpPr>
          <p:cNvPr id="16" name="Text Placeholder 8">
            <a:extLst>
              <a:ext uri="{FF2B5EF4-FFF2-40B4-BE49-F238E27FC236}">
                <a16:creationId xmlns:a16="http://schemas.microsoft.com/office/drawing/2014/main" id="{872D945B-BE9D-EEE5-36C8-015AF1AE87DA}"/>
              </a:ext>
            </a:extLst>
          </p:cNvPr>
          <p:cNvSpPr>
            <a:spLocks noGrp="1"/>
          </p:cNvSpPr>
          <p:nvPr>
            <p:ph type="body" sz="quarter" idx="16" hasCustomPrompt="1"/>
          </p:nvPr>
        </p:nvSpPr>
        <p:spPr>
          <a:xfrm>
            <a:off x="457200" y="953393"/>
            <a:ext cx="9551772" cy="198370"/>
          </a:xfrm>
        </p:spPr>
        <p:txBody>
          <a:bodyPr/>
          <a:lstStyle>
            <a:lvl1pPr marL="0" indent="0">
              <a:lnSpc>
                <a:spcPct val="100000"/>
              </a:lnSpc>
              <a:buNone/>
              <a:defRPr sz="1500" b="1">
                <a:solidFill>
                  <a:srgbClr val="000000"/>
                </a:solidFill>
                <a:latin typeface="+mn-lt"/>
              </a:defRPr>
            </a:lvl1pPr>
          </a:lstStyle>
          <a:p>
            <a:pPr lvl="0"/>
            <a:r>
              <a:rPr lang="en-US"/>
              <a:t>Click to edit text</a:t>
            </a:r>
          </a:p>
        </p:txBody>
      </p:sp>
      <p:cxnSp>
        <p:nvCxnSpPr>
          <p:cNvPr id="20" name="Straight Connector 19">
            <a:extLst>
              <a:ext uri="{FF2B5EF4-FFF2-40B4-BE49-F238E27FC236}">
                <a16:creationId xmlns:a16="http://schemas.microsoft.com/office/drawing/2014/main" id="{A64DBE49-2938-F684-7A6B-0B49D61F16CC}"/>
              </a:ext>
            </a:extLst>
          </p:cNvPr>
          <p:cNvCxnSpPr/>
          <p:nvPr userDrawn="1"/>
        </p:nvCxnSpPr>
        <p:spPr>
          <a:xfrm>
            <a:off x="457200" y="457201"/>
            <a:ext cx="1371600"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5" name="Footer Placeholder 4">
            <a:extLst>
              <a:ext uri="{FF2B5EF4-FFF2-40B4-BE49-F238E27FC236}">
                <a16:creationId xmlns:a16="http://schemas.microsoft.com/office/drawing/2014/main" id="{40A1867B-F976-3B11-539D-659C6D471B72}"/>
              </a:ext>
            </a:extLst>
          </p:cNvPr>
          <p:cNvSpPr>
            <a:spLocks noGrp="1"/>
          </p:cNvSpPr>
          <p:nvPr>
            <p:ph type="ftr" sz="quarter" idx="11"/>
          </p:nvPr>
        </p:nvSpPr>
        <p:spPr>
          <a:xfrm>
            <a:off x="457200" y="5561283"/>
            <a:ext cx="10153650" cy="653578"/>
          </a:xfrm>
          <a:prstGeom prst="rect">
            <a:avLst/>
          </a:prstGeom>
        </p:spPr>
        <p:txBody>
          <a:bodyPr lIns="0" anchor="b">
            <a:noAutofit/>
          </a:bodyPr>
          <a:lstStyle>
            <a:lvl1pPr marL="137160" indent="-137160" algn="l" defTabSz="914400" rtl="0" eaLnBrk="1" latinLnBrk="0" hangingPunct="1">
              <a:buFont typeface="+mj-lt"/>
              <a:buAutoNum type="arabicParenR"/>
              <a:defRPr lang="en-US" sz="700" kern="1200" smtClean="0">
                <a:solidFill>
                  <a:schemeClr val="tx1"/>
                </a:solidFill>
                <a:latin typeface="+mj-lt"/>
                <a:ea typeface="+mn-ea"/>
                <a:cs typeface="+mn-cs"/>
              </a:defRPr>
            </a:lvl1pPr>
          </a:lstStyle>
          <a:p>
            <a:r>
              <a:rPr lang="en-US"/>
              <a:t>Sample Footer Text</a:t>
            </a:r>
          </a:p>
        </p:txBody>
      </p:sp>
      <p:cxnSp>
        <p:nvCxnSpPr>
          <p:cNvPr id="22" name="Straight Connector 21">
            <a:extLst>
              <a:ext uri="{FF2B5EF4-FFF2-40B4-BE49-F238E27FC236}">
                <a16:creationId xmlns:a16="http://schemas.microsoft.com/office/drawing/2014/main" id="{3CECF96E-3C4A-2599-78F1-0BFEE8C1C177}"/>
              </a:ext>
            </a:extLst>
          </p:cNvPr>
          <p:cNvCxnSpPr>
            <a:cxnSpLocks/>
          </p:cNvCxnSpPr>
          <p:nvPr userDrawn="1"/>
        </p:nvCxnSpPr>
        <p:spPr>
          <a:xfrm>
            <a:off x="811183" y="6360926"/>
            <a:ext cx="0" cy="137160"/>
          </a:xfrm>
          <a:prstGeom prst="line">
            <a:avLst/>
          </a:prstGeom>
          <a:ln w="4445"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23" name="Slide Number Placeholder 3">
            <a:extLst>
              <a:ext uri="{FF2B5EF4-FFF2-40B4-BE49-F238E27FC236}">
                <a16:creationId xmlns:a16="http://schemas.microsoft.com/office/drawing/2014/main" id="{21456B71-75FF-457A-9A39-962C73DEA6CF}"/>
              </a:ext>
            </a:extLst>
          </p:cNvPr>
          <p:cNvSpPr txBox="1">
            <a:spLocks/>
          </p:cNvSpPr>
          <p:nvPr userDrawn="1"/>
        </p:nvSpPr>
        <p:spPr>
          <a:xfrm>
            <a:off x="456890" y="6360926"/>
            <a:ext cx="365760" cy="137160"/>
          </a:xfrm>
          <a:prstGeom prst="rect">
            <a:avLst/>
          </a:prstGeom>
        </p:spPr>
        <p:txBody>
          <a:bodyPr lIns="0" tIns="0" rIns="91440" bIns="0" anchor="ctr">
            <a:noAutofit/>
          </a:bodyPr>
          <a:lstStyle>
            <a:defPPr>
              <a:defRPr lang="en-US"/>
            </a:defPPr>
            <a:lvl1pPr marL="0" algn="r" defTabSz="914400" rtl="0" eaLnBrk="1" latinLnBrk="0" hangingPunct="1">
              <a:defRPr sz="1000" kern="1200">
                <a:solidFill>
                  <a:schemeClr val="bg2">
                    <a:lumMod val="75000"/>
                    <a:alpha val="8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DBA1B0FB-D917-4C8C-928F-313BD683BF39}" type="slidenum">
              <a:rPr lang="en-US" sz="800" b="0" smtClean="0">
                <a:solidFill>
                  <a:schemeClr val="bg1"/>
                </a:solidFill>
                <a:latin typeface="+mn-lt"/>
              </a:rPr>
              <a:pPr algn="l"/>
              <a:t>‹#›</a:t>
            </a:fld>
            <a:endParaRPr lang="en-US" sz="800" b="0">
              <a:solidFill>
                <a:schemeClr val="bg1"/>
              </a:solidFill>
              <a:latin typeface="+mn-lt"/>
            </a:endParaRPr>
          </a:p>
        </p:txBody>
      </p:sp>
      <p:sp>
        <p:nvSpPr>
          <p:cNvPr id="26" name="Date Placeholder 3">
            <a:extLst>
              <a:ext uri="{FF2B5EF4-FFF2-40B4-BE49-F238E27FC236}">
                <a16:creationId xmlns:a16="http://schemas.microsoft.com/office/drawing/2014/main" id="{7BB628CB-A540-F4FA-4EBD-595500E4F83A}"/>
              </a:ext>
            </a:extLst>
          </p:cNvPr>
          <p:cNvSpPr>
            <a:spLocks noGrp="1"/>
          </p:cNvSpPr>
          <p:nvPr>
            <p:ph type="dt" sz="half" idx="10"/>
          </p:nvPr>
        </p:nvSpPr>
        <p:spPr>
          <a:xfrm>
            <a:off x="1001595" y="6360926"/>
            <a:ext cx="1645920" cy="137160"/>
          </a:xfrm>
          <a:prstGeom prst="rect">
            <a:avLst/>
          </a:prstGeom>
        </p:spPr>
        <p:txBody>
          <a:bodyPr lIns="0" tIns="0" rIns="0" bIns="0" anchor="ctr" anchorCtr="0">
            <a:noAutofit/>
          </a:bodyPr>
          <a:lstStyle>
            <a:lvl1pPr>
              <a:defRPr sz="800" spc="30" baseline="0">
                <a:solidFill>
                  <a:schemeClr val="bg1"/>
                </a:solidFill>
                <a:latin typeface="+mj-lt"/>
              </a:defRPr>
            </a:lvl1pPr>
          </a:lstStyle>
          <a:p>
            <a:r>
              <a:rPr lang="en-US"/>
              <a:t>Wednesday, June 21, 2023</a:t>
            </a:r>
          </a:p>
        </p:txBody>
      </p:sp>
      <p:pic>
        <p:nvPicPr>
          <p:cNvPr id="2" name="Graphic 1">
            <a:extLst>
              <a:ext uri="{FF2B5EF4-FFF2-40B4-BE49-F238E27FC236}">
                <a16:creationId xmlns:a16="http://schemas.microsoft.com/office/drawing/2014/main" id="{C5DED6DA-1934-135B-7374-0D26F71955BE}"/>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762488" y="462306"/>
            <a:ext cx="1036214" cy="452094"/>
          </a:xfrm>
          <a:prstGeom prst="rect">
            <a:avLst/>
          </a:prstGeom>
        </p:spPr>
      </p:pic>
    </p:spTree>
    <p:extLst>
      <p:ext uri="{BB962C8B-B14F-4D97-AF65-F5344CB8AC3E}">
        <p14:creationId xmlns:p14="http://schemas.microsoft.com/office/powerpoint/2010/main" val="38879100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 Column with Image">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59EBB8DE-1717-71AA-8368-31416550E4F7}"/>
              </a:ext>
            </a:extLst>
          </p:cNvPr>
          <p:cNvSpPr/>
          <p:nvPr userDrawn="1"/>
        </p:nvSpPr>
        <p:spPr>
          <a:xfrm>
            <a:off x="4398264" y="1645920"/>
            <a:ext cx="7790688" cy="411479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Graphic 2">
            <a:extLst>
              <a:ext uri="{FF2B5EF4-FFF2-40B4-BE49-F238E27FC236}">
                <a16:creationId xmlns:a16="http://schemas.microsoft.com/office/drawing/2014/main" id="{309EE853-8434-AEB7-A594-9F9EAFF5ED7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762488" y="462306"/>
            <a:ext cx="1036214" cy="452094"/>
          </a:xfrm>
          <a:prstGeom prst="rect">
            <a:avLst/>
          </a:prstGeom>
        </p:spPr>
      </p:pic>
      <p:sp>
        <p:nvSpPr>
          <p:cNvPr id="5" name="Content Placeholder 3">
            <a:extLst>
              <a:ext uri="{FF2B5EF4-FFF2-40B4-BE49-F238E27FC236}">
                <a16:creationId xmlns:a16="http://schemas.microsoft.com/office/drawing/2014/main" id="{4232CAE4-F83A-C787-7C09-FBC316682B08}"/>
              </a:ext>
            </a:extLst>
          </p:cNvPr>
          <p:cNvSpPr>
            <a:spLocks noGrp="1"/>
          </p:cNvSpPr>
          <p:nvPr>
            <p:ph sz="half" idx="20" hasCustomPrompt="1"/>
          </p:nvPr>
        </p:nvSpPr>
        <p:spPr>
          <a:xfrm>
            <a:off x="4738140" y="2011680"/>
            <a:ext cx="3383280" cy="3749039"/>
          </a:xfrm>
        </p:spPr>
        <p:txBody>
          <a:bodyPr tIns="45720">
            <a:noAutofit/>
          </a:bodyPr>
          <a:lstStyle>
            <a:lvl1pPr>
              <a:defRPr lang="en-US" sz="1400" b="1" kern="1200" baseline="0" dirty="0">
                <a:solidFill>
                  <a:schemeClr val="tx1"/>
                </a:solidFill>
                <a:latin typeface="Arial Nova" panose="020B0504020202020204" pitchFamily="34" charset="0"/>
                <a:ea typeface="+mn-ea"/>
                <a:cs typeface="Arial" panose="020B0604020202020204" pitchFamily="34" charset="0"/>
              </a:defRPr>
            </a:lvl1pPr>
            <a:lvl2pPr>
              <a:defRPr lang="en-US" sz="1400" kern="1200" baseline="0" dirty="0">
                <a:solidFill>
                  <a:schemeClr val="tx1"/>
                </a:solidFill>
                <a:latin typeface="Arial Nova Light" panose="020F0302020204030204" pitchFamily="34" charset="0"/>
                <a:ea typeface="+mn-ea"/>
                <a:cs typeface="Arial Nova Light" panose="020F0302020204030204" pitchFamily="34" charset="0"/>
              </a:defRPr>
            </a:lvl2pPr>
            <a:lvl3pPr marL="137160" indent="-137160">
              <a:defRPr lang="en-US" sz="1400" kern="1200" baseline="0" dirty="0">
                <a:solidFill>
                  <a:schemeClr val="tx1"/>
                </a:solidFill>
                <a:latin typeface="Arial Nova Light" panose="020F0302020204030204" pitchFamily="34" charset="0"/>
                <a:ea typeface="+mn-ea"/>
                <a:cs typeface="Arial Nova Light" panose="020F0302020204030204" pitchFamily="34" charset="0"/>
              </a:defRPr>
            </a:lvl3pPr>
            <a:lvl4pPr marL="320040" indent="-137160">
              <a:defRPr lang="en-US" sz="1200" kern="1200" baseline="0" dirty="0">
                <a:solidFill>
                  <a:schemeClr val="tx1"/>
                </a:solidFill>
                <a:latin typeface="Arial Nova Light" panose="020B0304020202020204" pitchFamily="34" charset="0"/>
                <a:ea typeface="+mn-ea"/>
                <a:cs typeface="+mn-cs"/>
              </a:defRPr>
            </a:lvl4pPr>
            <a:lvl5pPr marL="502920" indent="-137160">
              <a:defRPr lang="en-US" sz="1200" kern="1200" dirty="0">
                <a:solidFill>
                  <a:schemeClr val="tx1"/>
                </a:solidFill>
                <a:latin typeface="Arial Nova Light" panose="020B0304020202020204" pitchFamily="34" charset="0"/>
                <a:ea typeface="+mn-ea"/>
                <a:cs typeface="+mn-cs"/>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3">
            <a:extLst>
              <a:ext uri="{FF2B5EF4-FFF2-40B4-BE49-F238E27FC236}">
                <a16:creationId xmlns:a16="http://schemas.microsoft.com/office/drawing/2014/main" id="{1890C618-8EB4-7FC1-FAE7-87EEAC09E3E9}"/>
              </a:ext>
            </a:extLst>
          </p:cNvPr>
          <p:cNvSpPr>
            <a:spLocks noGrp="1"/>
          </p:cNvSpPr>
          <p:nvPr>
            <p:ph sz="half" idx="22" hasCustomPrompt="1"/>
          </p:nvPr>
        </p:nvSpPr>
        <p:spPr>
          <a:xfrm>
            <a:off x="8321040" y="2011680"/>
            <a:ext cx="3383280" cy="3749039"/>
          </a:xfrm>
        </p:spPr>
        <p:txBody>
          <a:bodyPr tIns="45720">
            <a:noAutofit/>
          </a:bodyPr>
          <a:lstStyle>
            <a:lvl1pPr>
              <a:defRPr lang="en-US" sz="1400" b="1" kern="1200" baseline="0" dirty="0">
                <a:solidFill>
                  <a:schemeClr val="tx1"/>
                </a:solidFill>
                <a:latin typeface="Arial Nova" panose="020B0504020202020204" pitchFamily="34" charset="0"/>
                <a:ea typeface="+mn-ea"/>
                <a:cs typeface="Arial" panose="020B0604020202020204" pitchFamily="34" charset="0"/>
              </a:defRPr>
            </a:lvl1pPr>
            <a:lvl2pPr>
              <a:defRPr lang="en-US" sz="1400" kern="1200" baseline="0" dirty="0">
                <a:solidFill>
                  <a:schemeClr val="tx1"/>
                </a:solidFill>
                <a:latin typeface="Arial Nova Light" panose="020F0302020204030204" pitchFamily="34" charset="0"/>
                <a:ea typeface="+mn-ea"/>
                <a:cs typeface="Arial Nova Light" panose="020F0302020204030204" pitchFamily="34" charset="0"/>
              </a:defRPr>
            </a:lvl2pPr>
            <a:lvl3pPr marL="137160" indent="-137160">
              <a:defRPr lang="en-US" sz="1400" kern="1200" baseline="0" dirty="0">
                <a:solidFill>
                  <a:schemeClr val="tx1"/>
                </a:solidFill>
                <a:latin typeface="Arial Nova Light" panose="020F0302020204030204" pitchFamily="34" charset="0"/>
                <a:ea typeface="+mn-ea"/>
                <a:cs typeface="Arial Nova Light" panose="020F0302020204030204" pitchFamily="34" charset="0"/>
              </a:defRPr>
            </a:lvl3pPr>
            <a:lvl4pPr marL="320040" indent="-137160">
              <a:defRPr lang="en-US" sz="1200" kern="1200" baseline="0" dirty="0">
                <a:solidFill>
                  <a:schemeClr val="tx1"/>
                </a:solidFill>
                <a:latin typeface="Arial Nova Light" panose="020B0304020202020204" pitchFamily="34" charset="0"/>
                <a:ea typeface="+mn-ea"/>
                <a:cs typeface="+mn-cs"/>
              </a:defRPr>
            </a:lvl4pPr>
            <a:lvl5pPr marL="502920" indent="-137160">
              <a:defRPr lang="en-US" sz="1200" kern="1200" dirty="0">
                <a:solidFill>
                  <a:schemeClr val="tx1"/>
                </a:solidFill>
                <a:latin typeface="Arial Nova Light" panose="020B0304020202020204" pitchFamily="34" charset="0"/>
                <a:ea typeface="+mn-ea"/>
                <a:cs typeface="+mn-cs"/>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Footer Placeholder 4">
            <a:extLst>
              <a:ext uri="{FF2B5EF4-FFF2-40B4-BE49-F238E27FC236}">
                <a16:creationId xmlns:a16="http://schemas.microsoft.com/office/drawing/2014/main" id="{D0AAA0C7-0017-BBDE-7AC8-94F5E2E2E6F2}"/>
              </a:ext>
            </a:extLst>
          </p:cNvPr>
          <p:cNvSpPr>
            <a:spLocks noGrp="1"/>
          </p:cNvSpPr>
          <p:nvPr>
            <p:ph type="ftr" sz="quarter" idx="11"/>
          </p:nvPr>
        </p:nvSpPr>
        <p:spPr>
          <a:xfrm>
            <a:off x="456890" y="5768283"/>
            <a:ext cx="10835324" cy="446578"/>
          </a:xfrm>
          <a:prstGeom prst="rect">
            <a:avLst/>
          </a:prstGeom>
        </p:spPr>
        <p:txBody>
          <a:bodyPr lIns="0" bIns="0" anchor="b">
            <a:noAutofit/>
          </a:bodyPr>
          <a:lstStyle>
            <a:lvl1pPr marL="137160" indent="-137160" algn="l" defTabSz="914400" rtl="0" eaLnBrk="1" latinLnBrk="0" hangingPunct="1">
              <a:buFont typeface="+mj-lt"/>
              <a:buAutoNum type="arabicParenR"/>
              <a:defRPr lang="en-US" sz="700" kern="1200" smtClean="0">
                <a:solidFill>
                  <a:schemeClr val="tx1"/>
                </a:solidFill>
                <a:latin typeface="+mj-lt"/>
                <a:ea typeface="+mn-ea"/>
                <a:cs typeface="+mn-cs"/>
              </a:defRPr>
            </a:lvl1pPr>
          </a:lstStyle>
          <a:p>
            <a:r>
              <a:rPr lang="en-US"/>
              <a:t>Sample Footer Text</a:t>
            </a:r>
          </a:p>
        </p:txBody>
      </p:sp>
      <p:sp>
        <p:nvSpPr>
          <p:cNvPr id="24" name="Title 6">
            <a:extLst>
              <a:ext uri="{FF2B5EF4-FFF2-40B4-BE49-F238E27FC236}">
                <a16:creationId xmlns:a16="http://schemas.microsoft.com/office/drawing/2014/main" id="{E44C8528-AF44-7F60-B165-8EFD67A94B9C}"/>
              </a:ext>
            </a:extLst>
          </p:cNvPr>
          <p:cNvSpPr>
            <a:spLocks noGrp="1"/>
          </p:cNvSpPr>
          <p:nvPr>
            <p:ph type="title" hasCustomPrompt="1"/>
          </p:nvPr>
        </p:nvSpPr>
        <p:spPr>
          <a:xfrm>
            <a:off x="456890" y="457200"/>
            <a:ext cx="10121340" cy="415498"/>
          </a:xfrm>
        </p:spPr>
        <p:txBody>
          <a:bodyPr wrap="square" tIns="45720">
            <a:spAutoFit/>
          </a:bodyPr>
          <a:lstStyle>
            <a:lvl1pPr>
              <a:lnSpc>
                <a:spcPct val="100000"/>
              </a:lnSpc>
              <a:defRPr sz="2400" b="1" i="0">
                <a:solidFill>
                  <a:schemeClr val="accent1"/>
                </a:solidFill>
                <a:latin typeface="+mn-lt"/>
              </a:defRPr>
            </a:lvl1pPr>
          </a:lstStyle>
          <a:p>
            <a:r>
              <a:rPr lang="en-US"/>
              <a:t>Click to edit master title style</a:t>
            </a:r>
          </a:p>
        </p:txBody>
      </p:sp>
      <p:sp>
        <p:nvSpPr>
          <p:cNvPr id="25" name="Text Placeholder 8">
            <a:extLst>
              <a:ext uri="{FF2B5EF4-FFF2-40B4-BE49-F238E27FC236}">
                <a16:creationId xmlns:a16="http://schemas.microsoft.com/office/drawing/2014/main" id="{A2CBD99D-11E5-2CEE-8BDE-9D1980DF21CC}"/>
              </a:ext>
            </a:extLst>
          </p:cNvPr>
          <p:cNvSpPr>
            <a:spLocks noGrp="1"/>
          </p:cNvSpPr>
          <p:nvPr>
            <p:ph type="body" sz="quarter" idx="16" hasCustomPrompt="1"/>
          </p:nvPr>
        </p:nvSpPr>
        <p:spPr>
          <a:xfrm>
            <a:off x="456889" y="914400"/>
            <a:ext cx="10121339" cy="230832"/>
          </a:xfrm>
        </p:spPr>
        <p:txBody>
          <a:bodyPr>
            <a:spAutoFit/>
          </a:bodyPr>
          <a:lstStyle>
            <a:lvl1pPr marL="0" indent="0">
              <a:lnSpc>
                <a:spcPct val="100000"/>
              </a:lnSpc>
              <a:buNone/>
              <a:defRPr sz="1500" b="1">
                <a:solidFill>
                  <a:srgbClr val="000000"/>
                </a:solidFill>
                <a:latin typeface="+mn-lt"/>
              </a:defRPr>
            </a:lvl1pPr>
          </a:lstStyle>
          <a:p>
            <a:pPr lvl="0"/>
            <a:r>
              <a:rPr lang="en-US"/>
              <a:t>Click to edit text</a:t>
            </a:r>
          </a:p>
        </p:txBody>
      </p:sp>
      <p:cxnSp>
        <p:nvCxnSpPr>
          <p:cNvPr id="27" name="Straight Connector 26">
            <a:extLst>
              <a:ext uri="{FF2B5EF4-FFF2-40B4-BE49-F238E27FC236}">
                <a16:creationId xmlns:a16="http://schemas.microsoft.com/office/drawing/2014/main" id="{1AFCA896-C2ED-1C7C-72F3-0C161D7B968D}"/>
              </a:ext>
            </a:extLst>
          </p:cNvPr>
          <p:cNvCxnSpPr/>
          <p:nvPr userDrawn="1"/>
        </p:nvCxnSpPr>
        <p:spPr>
          <a:xfrm>
            <a:off x="457199" y="457202"/>
            <a:ext cx="914400"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8" name="Picture Placeholder 7">
            <a:extLst>
              <a:ext uri="{FF2B5EF4-FFF2-40B4-BE49-F238E27FC236}">
                <a16:creationId xmlns:a16="http://schemas.microsoft.com/office/drawing/2014/main" id="{A7AE7C38-A200-2B08-F5C6-2E1F82217C26}"/>
              </a:ext>
            </a:extLst>
          </p:cNvPr>
          <p:cNvSpPr>
            <a:spLocks noGrp="1"/>
          </p:cNvSpPr>
          <p:nvPr>
            <p:ph type="pic" sz="quarter" idx="13"/>
          </p:nvPr>
        </p:nvSpPr>
        <p:spPr>
          <a:xfrm>
            <a:off x="0" y="1645920"/>
            <a:ext cx="4389120" cy="4114800"/>
          </a:xfrm>
          <a:solidFill>
            <a:schemeClr val="bg1">
              <a:lumMod val="85000"/>
            </a:schemeClr>
          </a:solidFill>
        </p:spPr>
        <p:txBody>
          <a:bodyPr lIns="274320" tIns="182880" rIns="0" anchor="ctr"/>
          <a:lstStyle>
            <a:lvl1pPr marL="0" indent="0" algn="ctr">
              <a:buNone/>
              <a:defRPr sz="1000">
                <a:solidFill>
                  <a:schemeClr val="bg1"/>
                </a:solidFill>
              </a:defRPr>
            </a:lvl1pPr>
          </a:lstStyle>
          <a:p>
            <a:r>
              <a:rPr lang="en-US"/>
              <a:t>Click icon to add picture</a:t>
            </a:r>
          </a:p>
        </p:txBody>
      </p:sp>
      <p:sp>
        <p:nvSpPr>
          <p:cNvPr id="8" name="Rectangle 7">
            <a:extLst>
              <a:ext uri="{FF2B5EF4-FFF2-40B4-BE49-F238E27FC236}">
                <a16:creationId xmlns:a16="http://schemas.microsoft.com/office/drawing/2014/main" id="{AE1E3214-56E9-6CC4-3D6E-2CA6B31C57E5}"/>
              </a:ext>
            </a:extLst>
          </p:cNvPr>
          <p:cNvSpPr/>
          <p:nvPr userDrawn="1"/>
        </p:nvSpPr>
        <p:spPr>
          <a:xfrm>
            <a:off x="0" y="6299614"/>
            <a:ext cx="12191999" cy="260364"/>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a:extLst>
              <a:ext uri="{FF2B5EF4-FFF2-40B4-BE49-F238E27FC236}">
                <a16:creationId xmlns:a16="http://schemas.microsoft.com/office/drawing/2014/main" id="{BD3945B4-B9CA-AFF2-5077-7150ECF03C2F}"/>
              </a:ext>
            </a:extLst>
          </p:cNvPr>
          <p:cNvCxnSpPr>
            <a:cxnSpLocks/>
          </p:cNvCxnSpPr>
          <p:nvPr userDrawn="1"/>
        </p:nvCxnSpPr>
        <p:spPr>
          <a:xfrm>
            <a:off x="811183" y="6360926"/>
            <a:ext cx="0" cy="137160"/>
          </a:xfrm>
          <a:prstGeom prst="line">
            <a:avLst/>
          </a:prstGeom>
          <a:ln w="4445"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Slide Number Placeholder 3">
            <a:extLst>
              <a:ext uri="{FF2B5EF4-FFF2-40B4-BE49-F238E27FC236}">
                <a16:creationId xmlns:a16="http://schemas.microsoft.com/office/drawing/2014/main" id="{6ED312F6-720C-318F-C5EB-A34948CAD9AD}"/>
              </a:ext>
            </a:extLst>
          </p:cNvPr>
          <p:cNvSpPr txBox="1">
            <a:spLocks/>
          </p:cNvSpPr>
          <p:nvPr userDrawn="1"/>
        </p:nvSpPr>
        <p:spPr>
          <a:xfrm>
            <a:off x="456890" y="6360926"/>
            <a:ext cx="365760" cy="137160"/>
          </a:xfrm>
          <a:prstGeom prst="rect">
            <a:avLst/>
          </a:prstGeom>
        </p:spPr>
        <p:txBody>
          <a:bodyPr lIns="0" tIns="0" rIns="91440" bIns="0" anchor="ctr">
            <a:noAutofit/>
          </a:bodyPr>
          <a:lstStyle>
            <a:defPPr>
              <a:defRPr lang="en-US"/>
            </a:defPPr>
            <a:lvl1pPr marL="0" algn="r" defTabSz="914400" rtl="0" eaLnBrk="1" latinLnBrk="0" hangingPunct="1">
              <a:defRPr sz="1000" kern="1200">
                <a:solidFill>
                  <a:schemeClr val="bg2">
                    <a:lumMod val="75000"/>
                    <a:alpha val="8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DBA1B0FB-D917-4C8C-928F-313BD683BF39}" type="slidenum">
              <a:rPr lang="en-US" sz="800" b="0" smtClean="0">
                <a:solidFill>
                  <a:schemeClr val="bg1"/>
                </a:solidFill>
                <a:latin typeface="+mn-lt"/>
              </a:rPr>
              <a:pPr algn="l"/>
              <a:t>‹#›</a:t>
            </a:fld>
            <a:endParaRPr lang="en-US" sz="800" b="0">
              <a:solidFill>
                <a:schemeClr val="bg1"/>
              </a:solidFill>
              <a:latin typeface="+mn-lt"/>
            </a:endParaRPr>
          </a:p>
        </p:txBody>
      </p:sp>
    </p:spTree>
    <p:extLst>
      <p:ext uri="{BB962C8B-B14F-4D97-AF65-F5344CB8AC3E}">
        <p14:creationId xmlns:p14="http://schemas.microsoft.com/office/powerpoint/2010/main" val="123303982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6_Agenda">
    <p:spTree>
      <p:nvGrpSpPr>
        <p:cNvPr id="1" name=""/>
        <p:cNvGrpSpPr/>
        <p:nvPr/>
      </p:nvGrpSpPr>
      <p:grpSpPr>
        <a:xfrm>
          <a:off x="0" y="0"/>
          <a:ext cx="0" cy="0"/>
          <a:chOff x="0" y="0"/>
          <a:chExt cx="0" cy="0"/>
        </a:xfrm>
      </p:grpSpPr>
      <p:sp>
        <p:nvSpPr>
          <p:cNvPr id="32" name="Text Placeholder 30">
            <a:extLst>
              <a:ext uri="{FF2B5EF4-FFF2-40B4-BE49-F238E27FC236}">
                <a16:creationId xmlns:a16="http://schemas.microsoft.com/office/drawing/2014/main" id="{FBC57A61-D0A3-0CE7-9BFD-1A57B6844670}"/>
              </a:ext>
            </a:extLst>
          </p:cNvPr>
          <p:cNvSpPr>
            <a:spLocks noGrp="1"/>
          </p:cNvSpPr>
          <p:nvPr>
            <p:ph type="body" sz="quarter" idx="17" hasCustomPrompt="1"/>
          </p:nvPr>
        </p:nvSpPr>
        <p:spPr>
          <a:xfrm>
            <a:off x="4332743" y="1664154"/>
            <a:ext cx="7859258" cy="4114800"/>
          </a:xfrm>
          <a:solidFill>
            <a:schemeClr val="bg1">
              <a:lumMod val="95000"/>
            </a:schemeClr>
          </a:solidFill>
        </p:spPr>
        <p:txBody>
          <a:bodyPr lIns="274320" tIns="274320" rIns="365760" bIns="274320"/>
          <a:lstStyle>
            <a:lvl1pPr marL="251460" indent="-251460" algn="l" defTabSz="914400" rtl="0" eaLnBrk="1" latinLnBrk="0" hangingPunct="1">
              <a:spcBef>
                <a:spcPts val="425"/>
              </a:spcBef>
              <a:spcAft>
                <a:spcPts val="425"/>
              </a:spcAft>
              <a:buFont typeface="+mj-lt"/>
              <a:buAutoNum type="arabicPeriod"/>
              <a:defRPr lang="en-US" sz="1400" b="1" kern="1200" dirty="0" smtClean="0">
                <a:solidFill>
                  <a:srgbClr val="000000"/>
                </a:solidFill>
                <a:latin typeface="Arial Nova" panose="020B0504020202020204" pitchFamily="34" charset="0"/>
                <a:ea typeface="+mn-ea"/>
                <a:cs typeface="+mn-cs"/>
              </a:defRPr>
            </a:lvl1pPr>
            <a:lvl2pPr marL="274320" indent="0">
              <a:buNone/>
              <a:defRPr lang="en-US" sz="1400" kern="1200" dirty="0">
                <a:solidFill>
                  <a:srgbClr val="000000"/>
                </a:solidFill>
                <a:latin typeface="Arial Nova Light" panose="020F0302020204030204" pitchFamily="34" charset="0"/>
                <a:ea typeface="+mn-ea"/>
                <a:cs typeface="Arial Nova Light" panose="020F0302020204030204" pitchFamily="34" charset="0"/>
              </a:defRPr>
            </a:lvl2pPr>
            <a:lvl3pPr marL="560070" indent="-285750">
              <a:defRPr/>
            </a:lvl3pPr>
            <a:lvl4pPr>
              <a:defRPr/>
            </a:lvl4pPr>
            <a:lvl5pPr>
              <a:defRPr/>
            </a:lvl5pPr>
          </a:lstStyle>
          <a:p>
            <a:pPr lvl="0"/>
            <a:r>
              <a:rPr lang="en-US"/>
              <a:t>Click to edit agenda or next steps text</a:t>
            </a:r>
          </a:p>
          <a:p>
            <a:pPr marL="457200" lvl="1" indent="-182880" algn="l" defTabSz="914400" rtl="0" eaLnBrk="1" latinLnBrk="0" hangingPunct="1">
              <a:spcBef>
                <a:spcPts val="425"/>
              </a:spcBef>
              <a:spcAft>
                <a:spcPts val="425"/>
              </a:spcAft>
              <a:buFont typeface="Wingdings" pitchFamily="2" charset="2"/>
              <a:buChar char="§"/>
            </a:pPr>
            <a:endParaRPr lang="en-US"/>
          </a:p>
        </p:txBody>
      </p:sp>
      <p:sp>
        <p:nvSpPr>
          <p:cNvPr id="25" name="Picture Placeholder 7">
            <a:extLst>
              <a:ext uri="{FF2B5EF4-FFF2-40B4-BE49-F238E27FC236}">
                <a16:creationId xmlns:a16="http://schemas.microsoft.com/office/drawing/2014/main" id="{2A2B82BA-41ED-00F3-E2D2-E6F637E05B02}"/>
              </a:ext>
            </a:extLst>
          </p:cNvPr>
          <p:cNvSpPr>
            <a:spLocks noGrp="1"/>
          </p:cNvSpPr>
          <p:nvPr>
            <p:ph type="pic" sz="quarter" idx="13"/>
          </p:nvPr>
        </p:nvSpPr>
        <p:spPr>
          <a:xfrm>
            <a:off x="0" y="1664154"/>
            <a:ext cx="4332742" cy="4114800"/>
          </a:xfrm>
          <a:solidFill>
            <a:schemeClr val="bg1">
              <a:lumMod val="85000"/>
            </a:schemeClr>
          </a:solidFill>
        </p:spPr>
        <p:txBody>
          <a:bodyPr lIns="274320" tIns="182880" rIns="0"/>
          <a:lstStyle>
            <a:lvl1pPr marL="0" indent="0">
              <a:buNone/>
              <a:defRPr sz="1000">
                <a:solidFill>
                  <a:schemeClr val="bg1"/>
                </a:solidFill>
              </a:defRPr>
            </a:lvl1pPr>
          </a:lstStyle>
          <a:p>
            <a:r>
              <a:rPr lang="en-US"/>
              <a:t>Click icon to add picture</a:t>
            </a:r>
          </a:p>
        </p:txBody>
      </p:sp>
      <p:cxnSp>
        <p:nvCxnSpPr>
          <p:cNvPr id="23" name="Straight Connector 22">
            <a:extLst>
              <a:ext uri="{FF2B5EF4-FFF2-40B4-BE49-F238E27FC236}">
                <a16:creationId xmlns:a16="http://schemas.microsoft.com/office/drawing/2014/main" id="{6D23C102-D45D-DF4A-01BC-A57E03345AA5}"/>
              </a:ext>
            </a:extLst>
          </p:cNvPr>
          <p:cNvCxnSpPr>
            <a:cxnSpLocks/>
          </p:cNvCxnSpPr>
          <p:nvPr userDrawn="1"/>
        </p:nvCxnSpPr>
        <p:spPr>
          <a:xfrm>
            <a:off x="0" y="1646840"/>
            <a:ext cx="5514753"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2" name="Group 1">
            <a:extLst>
              <a:ext uri="{FF2B5EF4-FFF2-40B4-BE49-F238E27FC236}">
                <a16:creationId xmlns:a16="http://schemas.microsoft.com/office/drawing/2014/main" id="{20C490DA-EB2E-2A05-FC9A-766DCDAEA76F}"/>
              </a:ext>
            </a:extLst>
          </p:cNvPr>
          <p:cNvGrpSpPr/>
          <p:nvPr userDrawn="1"/>
        </p:nvGrpSpPr>
        <p:grpSpPr>
          <a:xfrm>
            <a:off x="1" y="5944576"/>
            <a:ext cx="12191999" cy="836620"/>
            <a:chOff x="1" y="5947416"/>
            <a:chExt cx="12191999" cy="836620"/>
          </a:xfrm>
        </p:grpSpPr>
        <p:sp>
          <p:nvSpPr>
            <p:cNvPr id="3" name="Rectangle 2">
              <a:extLst>
                <a:ext uri="{FF2B5EF4-FFF2-40B4-BE49-F238E27FC236}">
                  <a16:creationId xmlns:a16="http://schemas.microsoft.com/office/drawing/2014/main" id="{D82BAD11-56CA-2657-5987-5D96DA7C6BC0}"/>
                </a:ext>
              </a:extLst>
            </p:cNvPr>
            <p:cNvSpPr/>
            <p:nvPr userDrawn="1"/>
          </p:nvSpPr>
          <p:spPr>
            <a:xfrm>
              <a:off x="1" y="6302454"/>
              <a:ext cx="11388220" cy="27432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a:extLst>
                <a:ext uri="{FF2B5EF4-FFF2-40B4-BE49-F238E27FC236}">
                  <a16:creationId xmlns:a16="http://schemas.microsoft.com/office/drawing/2014/main" id="{CFE4048C-1864-B848-59B9-531BEC42040A}"/>
                </a:ext>
              </a:extLst>
            </p:cNvPr>
            <p:cNvGrpSpPr/>
            <p:nvPr userDrawn="1"/>
          </p:nvGrpSpPr>
          <p:grpSpPr>
            <a:xfrm>
              <a:off x="11376660" y="5947416"/>
              <a:ext cx="815340" cy="836620"/>
              <a:chOff x="10916233" y="5947416"/>
              <a:chExt cx="815340" cy="836620"/>
            </a:xfrm>
          </p:grpSpPr>
          <p:grpSp>
            <p:nvGrpSpPr>
              <p:cNvPr id="5" name="Group 4">
                <a:extLst>
                  <a:ext uri="{FF2B5EF4-FFF2-40B4-BE49-F238E27FC236}">
                    <a16:creationId xmlns:a16="http://schemas.microsoft.com/office/drawing/2014/main" id="{AC553E3F-259E-1A5F-2C9D-591797A5378B}"/>
                  </a:ext>
                </a:extLst>
              </p:cNvPr>
              <p:cNvGrpSpPr/>
              <p:nvPr userDrawn="1"/>
            </p:nvGrpSpPr>
            <p:grpSpPr>
              <a:xfrm>
                <a:off x="10916233" y="5947416"/>
                <a:ext cx="358450" cy="836620"/>
                <a:chOff x="10916233" y="5947416"/>
                <a:chExt cx="358450" cy="836620"/>
              </a:xfrm>
            </p:grpSpPr>
            <p:sp>
              <p:nvSpPr>
                <p:cNvPr id="9" name="Freeform 8">
                  <a:extLst>
                    <a:ext uri="{FF2B5EF4-FFF2-40B4-BE49-F238E27FC236}">
                      <a16:creationId xmlns:a16="http://schemas.microsoft.com/office/drawing/2014/main" id="{2E469055-8417-194B-35F8-7A269AC1E802}"/>
                    </a:ext>
                  </a:extLst>
                </p:cNvPr>
                <p:cNvSpPr/>
                <p:nvPr userDrawn="1"/>
              </p:nvSpPr>
              <p:spPr>
                <a:xfrm>
                  <a:off x="10916233" y="5947416"/>
                  <a:ext cx="358450" cy="836620"/>
                </a:xfrm>
                <a:custGeom>
                  <a:avLst/>
                  <a:gdLst>
                    <a:gd name="connsiteX0" fmla="*/ 123950 w 358450"/>
                    <a:gd name="connsiteY0" fmla="*/ 116558 h 836620"/>
                    <a:gd name="connsiteX1" fmla="*/ 123950 w 358450"/>
                    <a:gd name="connsiteY1" fmla="*/ 720062 h 836620"/>
                    <a:gd name="connsiteX2" fmla="*/ 234501 w 358450"/>
                    <a:gd name="connsiteY2" fmla="*/ 720062 h 836620"/>
                    <a:gd name="connsiteX3" fmla="*/ 234501 w 358450"/>
                    <a:gd name="connsiteY3" fmla="*/ 116558 h 836620"/>
                    <a:gd name="connsiteX4" fmla="*/ 91735 w 358450"/>
                    <a:gd name="connsiteY4" fmla="*/ 0 h 836620"/>
                    <a:gd name="connsiteX5" fmla="*/ 266715 w 358450"/>
                    <a:gd name="connsiteY5" fmla="*/ 0 h 836620"/>
                    <a:gd name="connsiteX6" fmla="*/ 358450 w 358450"/>
                    <a:gd name="connsiteY6" fmla="*/ 91735 h 836620"/>
                    <a:gd name="connsiteX7" fmla="*/ 358450 w 358450"/>
                    <a:gd name="connsiteY7" fmla="*/ 744885 h 836620"/>
                    <a:gd name="connsiteX8" fmla="*/ 266715 w 358450"/>
                    <a:gd name="connsiteY8" fmla="*/ 836620 h 836620"/>
                    <a:gd name="connsiteX9" fmla="*/ 91735 w 358450"/>
                    <a:gd name="connsiteY9" fmla="*/ 836620 h 836620"/>
                    <a:gd name="connsiteX10" fmla="*/ 0 w 358450"/>
                    <a:gd name="connsiteY10" fmla="*/ 744885 h 836620"/>
                    <a:gd name="connsiteX11" fmla="*/ 0 w 358450"/>
                    <a:gd name="connsiteY11" fmla="*/ 91735 h 836620"/>
                    <a:gd name="connsiteX12" fmla="*/ 91735 w 358450"/>
                    <a:gd name="connsiteY12" fmla="*/ 0 h 836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58450" h="836620">
                      <a:moveTo>
                        <a:pt x="123950" y="116558"/>
                      </a:moveTo>
                      <a:lnTo>
                        <a:pt x="123950" y="720062"/>
                      </a:lnTo>
                      <a:lnTo>
                        <a:pt x="234501" y="720062"/>
                      </a:lnTo>
                      <a:lnTo>
                        <a:pt x="234501" y="116558"/>
                      </a:lnTo>
                      <a:close/>
                      <a:moveTo>
                        <a:pt x="91735" y="0"/>
                      </a:moveTo>
                      <a:lnTo>
                        <a:pt x="266715" y="0"/>
                      </a:lnTo>
                      <a:cubicBezTo>
                        <a:pt x="317379" y="0"/>
                        <a:pt x="358450" y="41071"/>
                        <a:pt x="358450" y="91735"/>
                      </a:cubicBezTo>
                      <a:lnTo>
                        <a:pt x="358450" y="744885"/>
                      </a:lnTo>
                      <a:cubicBezTo>
                        <a:pt x="358450" y="795549"/>
                        <a:pt x="317379" y="836620"/>
                        <a:pt x="266715" y="836620"/>
                      </a:cubicBezTo>
                      <a:lnTo>
                        <a:pt x="91735" y="836620"/>
                      </a:lnTo>
                      <a:cubicBezTo>
                        <a:pt x="41071" y="836620"/>
                        <a:pt x="0" y="795549"/>
                        <a:pt x="0" y="744885"/>
                      </a:cubicBezTo>
                      <a:lnTo>
                        <a:pt x="0" y="91735"/>
                      </a:lnTo>
                      <a:cubicBezTo>
                        <a:pt x="0" y="41071"/>
                        <a:pt x="41071" y="0"/>
                        <a:pt x="91735"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0" name="Picture 9">
                  <a:extLst>
                    <a:ext uri="{FF2B5EF4-FFF2-40B4-BE49-F238E27FC236}">
                      <a16:creationId xmlns:a16="http://schemas.microsoft.com/office/drawing/2014/main" id="{E91556EB-9B13-3039-FE38-399B2661D3A5}"/>
                    </a:ext>
                  </a:extLst>
                </p:cNvPr>
                <p:cNvPicPr>
                  <a:picLocks noChangeAspect="1"/>
                </p:cNvPicPr>
                <p:nvPr userDrawn="1"/>
              </p:nvPicPr>
              <p:blipFill>
                <a:blip r:embed="rId2"/>
                <a:stretch>
                  <a:fillRect/>
                </a:stretch>
              </p:blipFill>
              <p:spPr>
                <a:xfrm>
                  <a:off x="11044023" y="5990241"/>
                  <a:ext cx="102870" cy="45720"/>
                </a:xfrm>
                <a:prstGeom prst="rect">
                  <a:avLst/>
                </a:prstGeom>
              </p:spPr>
            </p:pic>
          </p:grpSp>
          <p:sp>
            <p:nvSpPr>
              <p:cNvPr id="6" name="Rectangle 5">
                <a:extLst>
                  <a:ext uri="{FF2B5EF4-FFF2-40B4-BE49-F238E27FC236}">
                    <a16:creationId xmlns:a16="http://schemas.microsoft.com/office/drawing/2014/main" id="{DCB85BFC-84AB-5C7A-3365-EC49CE3473F1}"/>
                  </a:ext>
                </a:extLst>
              </p:cNvPr>
              <p:cNvSpPr/>
              <p:nvPr userDrawn="1"/>
            </p:nvSpPr>
            <p:spPr>
              <a:xfrm rot="5400000">
                <a:off x="11154880" y="6569922"/>
                <a:ext cx="114988" cy="124617"/>
              </a:xfrm>
              <a:prstGeom prst="rect">
                <a:avLst/>
              </a:prstGeom>
              <a:gradFill>
                <a:gsLst>
                  <a:gs pos="0">
                    <a:schemeClr val="accent2">
                      <a:lumMod val="75000"/>
                      <a:alpha val="50000"/>
                    </a:schemeClr>
                  </a:gs>
                  <a:gs pos="99000">
                    <a:schemeClr val="accent2">
                      <a:alpha val="0"/>
                    </a:schemeClr>
                  </a:gs>
                </a:gsLst>
                <a:lin ang="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3AC04EE-422B-1B0C-4CBE-08D6F37B08C2}"/>
                  </a:ext>
                </a:extLst>
              </p:cNvPr>
              <p:cNvSpPr/>
              <p:nvPr userDrawn="1"/>
            </p:nvSpPr>
            <p:spPr>
              <a:xfrm>
                <a:off x="11040848" y="6302454"/>
                <a:ext cx="690725" cy="27432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03251AD4-34BE-172F-A090-1BEB139228DB}"/>
                  </a:ext>
                </a:extLst>
              </p:cNvPr>
              <p:cNvSpPr/>
              <p:nvPr userDrawn="1"/>
            </p:nvSpPr>
            <p:spPr>
              <a:xfrm>
                <a:off x="11039966" y="6302454"/>
                <a:ext cx="88921" cy="274320"/>
              </a:xfrm>
              <a:prstGeom prst="rect">
                <a:avLst/>
              </a:prstGeom>
              <a:gradFill>
                <a:gsLst>
                  <a:gs pos="0">
                    <a:schemeClr val="accent1">
                      <a:lumMod val="75000"/>
                      <a:alpha val="50000"/>
                    </a:schemeClr>
                  </a:gs>
                  <a:gs pos="99000">
                    <a:schemeClr val="accent1">
                      <a:alpha val="0"/>
                    </a:schemeClr>
                  </a:gs>
                </a:gsLst>
                <a:lin ang="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3" name="Title 6">
            <a:extLst>
              <a:ext uri="{FF2B5EF4-FFF2-40B4-BE49-F238E27FC236}">
                <a16:creationId xmlns:a16="http://schemas.microsoft.com/office/drawing/2014/main" id="{69578DE6-280D-2F7C-9CA5-29763ABF05C5}"/>
              </a:ext>
            </a:extLst>
          </p:cNvPr>
          <p:cNvSpPr>
            <a:spLocks noGrp="1"/>
          </p:cNvSpPr>
          <p:nvPr>
            <p:ph type="title" hasCustomPrompt="1"/>
          </p:nvPr>
        </p:nvSpPr>
        <p:spPr>
          <a:xfrm>
            <a:off x="457200" y="545132"/>
            <a:ext cx="9551773" cy="278840"/>
          </a:xfrm>
        </p:spPr>
        <p:txBody>
          <a:bodyPr/>
          <a:lstStyle>
            <a:lvl1pPr>
              <a:lnSpc>
                <a:spcPct val="100000"/>
              </a:lnSpc>
              <a:defRPr sz="2400" b="1" i="0">
                <a:solidFill>
                  <a:schemeClr val="accent1"/>
                </a:solidFill>
                <a:latin typeface="+mn-lt"/>
              </a:defRPr>
            </a:lvl1pPr>
          </a:lstStyle>
          <a:p>
            <a:r>
              <a:rPr lang="en-US"/>
              <a:t>Click to edit master title style</a:t>
            </a:r>
          </a:p>
        </p:txBody>
      </p:sp>
      <p:sp>
        <p:nvSpPr>
          <p:cNvPr id="17" name="Text Placeholder 8">
            <a:extLst>
              <a:ext uri="{FF2B5EF4-FFF2-40B4-BE49-F238E27FC236}">
                <a16:creationId xmlns:a16="http://schemas.microsoft.com/office/drawing/2014/main" id="{40507A6C-0D88-6E01-F3E0-4B08382295B8}"/>
              </a:ext>
            </a:extLst>
          </p:cNvPr>
          <p:cNvSpPr>
            <a:spLocks noGrp="1"/>
          </p:cNvSpPr>
          <p:nvPr>
            <p:ph type="body" sz="quarter" idx="16" hasCustomPrompt="1"/>
          </p:nvPr>
        </p:nvSpPr>
        <p:spPr>
          <a:xfrm>
            <a:off x="457200" y="953393"/>
            <a:ext cx="9551772" cy="198370"/>
          </a:xfrm>
        </p:spPr>
        <p:txBody>
          <a:bodyPr/>
          <a:lstStyle>
            <a:lvl1pPr marL="0" indent="0">
              <a:lnSpc>
                <a:spcPct val="100000"/>
              </a:lnSpc>
              <a:buNone/>
              <a:defRPr sz="1500" b="1">
                <a:solidFill>
                  <a:srgbClr val="000000"/>
                </a:solidFill>
                <a:latin typeface="+mn-lt"/>
              </a:defRPr>
            </a:lvl1pPr>
          </a:lstStyle>
          <a:p>
            <a:pPr lvl="0"/>
            <a:r>
              <a:rPr lang="en-US"/>
              <a:t>Click to edit text</a:t>
            </a:r>
          </a:p>
        </p:txBody>
      </p:sp>
      <p:cxnSp>
        <p:nvCxnSpPr>
          <p:cNvPr id="11" name="Straight Connector 10">
            <a:extLst>
              <a:ext uri="{FF2B5EF4-FFF2-40B4-BE49-F238E27FC236}">
                <a16:creationId xmlns:a16="http://schemas.microsoft.com/office/drawing/2014/main" id="{9C5A3224-EB3D-5B04-10FA-CEE9CE16BB9E}"/>
              </a:ext>
            </a:extLst>
          </p:cNvPr>
          <p:cNvCxnSpPr/>
          <p:nvPr userDrawn="1"/>
        </p:nvCxnSpPr>
        <p:spPr>
          <a:xfrm>
            <a:off x="457200" y="457201"/>
            <a:ext cx="1371600"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32292F38-9750-5D54-A841-63DA1F86D97D}"/>
              </a:ext>
            </a:extLst>
          </p:cNvPr>
          <p:cNvCxnSpPr>
            <a:cxnSpLocks/>
          </p:cNvCxnSpPr>
          <p:nvPr userDrawn="1"/>
        </p:nvCxnSpPr>
        <p:spPr>
          <a:xfrm>
            <a:off x="811183" y="6360926"/>
            <a:ext cx="0" cy="137160"/>
          </a:xfrm>
          <a:prstGeom prst="line">
            <a:avLst/>
          </a:prstGeom>
          <a:ln w="4445"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19" name="Slide Number Placeholder 3">
            <a:extLst>
              <a:ext uri="{FF2B5EF4-FFF2-40B4-BE49-F238E27FC236}">
                <a16:creationId xmlns:a16="http://schemas.microsoft.com/office/drawing/2014/main" id="{742C8CDE-EA11-5612-F486-3E55BD6147D6}"/>
              </a:ext>
            </a:extLst>
          </p:cNvPr>
          <p:cNvSpPr txBox="1">
            <a:spLocks/>
          </p:cNvSpPr>
          <p:nvPr userDrawn="1"/>
        </p:nvSpPr>
        <p:spPr>
          <a:xfrm>
            <a:off x="456890" y="6360926"/>
            <a:ext cx="365760" cy="137160"/>
          </a:xfrm>
          <a:prstGeom prst="rect">
            <a:avLst/>
          </a:prstGeom>
        </p:spPr>
        <p:txBody>
          <a:bodyPr lIns="0" tIns="0" rIns="91440" bIns="0" anchor="ctr">
            <a:noAutofit/>
          </a:bodyPr>
          <a:lstStyle>
            <a:defPPr>
              <a:defRPr lang="en-US"/>
            </a:defPPr>
            <a:lvl1pPr marL="0" algn="r" defTabSz="914400" rtl="0" eaLnBrk="1" latinLnBrk="0" hangingPunct="1">
              <a:defRPr sz="1000" kern="1200">
                <a:solidFill>
                  <a:schemeClr val="bg2">
                    <a:lumMod val="75000"/>
                    <a:alpha val="8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DBA1B0FB-D917-4C8C-928F-313BD683BF39}" type="slidenum">
              <a:rPr lang="en-US" sz="800" b="0" smtClean="0">
                <a:solidFill>
                  <a:schemeClr val="bg1"/>
                </a:solidFill>
                <a:latin typeface="+mn-lt"/>
              </a:rPr>
              <a:pPr algn="l"/>
              <a:t>‹#›</a:t>
            </a:fld>
            <a:endParaRPr lang="en-US" sz="800" b="0">
              <a:solidFill>
                <a:schemeClr val="bg1"/>
              </a:solidFill>
              <a:latin typeface="+mn-lt"/>
            </a:endParaRPr>
          </a:p>
        </p:txBody>
      </p:sp>
      <p:sp>
        <p:nvSpPr>
          <p:cNvPr id="21" name="Date Placeholder 3">
            <a:extLst>
              <a:ext uri="{FF2B5EF4-FFF2-40B4-BE49-F238E27FC236}">
                <a16:creationId xmlns:a16="http://schemas.microsoft.com/office/drawing/2014/main" id="{8FEBA25A-6210-D974-3075-C645B431CA65}"/>
              </a:ext>
            </a:extLst>
          </p:cNvPr>
          <p:cNvSpPr>
            <a:spLocks noGrp="1"/>
          </p:cNvSpPr>
          <p:nvPr>
            <p:ph type="dt" sz="half" idx="10"/>
          </p:nvPr>
        </p:nvSpPr>
        <p:spPr>
          <a:xfrm>
            <a:off x="1001595" y="6360926"/>
            <a:ext cx="1645920" cy="137160"/>
          </a:xfrm>
          <a:prstGeom prst="rect">
            <a:avLst/>
          </a:prstGeom>
        </p:spPr>
        <p:txBody>
          <a:bodyPr lIns="0" tIns="0" rIns="0" bIns="0" anchor="ctr" anchorCtr="0">
            <a:noAutofit/>
          </a:bodyPr>
          <a:lstStyle>
            <a:lvl1pPr>
              <a:defRPr sz="800" spc="30" baseline="0">
                <a:solidFill>
                  <a:schemeClr val="bg1"/>
                </a:solidFill>
                <a:latin typeface="+mj-lt"/>
              </a:defRPr>
            </a:lvl1pPr>
          </a:lstStyle>
          <a:p>
            <a:r>
              <a:rPr lang="en-US"/>
              <a:t>Wednesday, June 21, 2023</a:t>
            </a:r>
          </a:p>
        </p:txBody>
      </p:sp>
      <p:pic>
        <p:nvPicPr>
          <p:cNvPr id="12" name="Graphic 11">
            <a:extLst>
              <a:ext uri="{FF2B5EF4-FFF2-40B4-BE49-F238E27FC236}">
                <a16:creationId xmlns:a16="http://schemas.microsoft.com/office/drawing/2014/main" id="{625666E0-FA5F-BD9F-6458-264E03010E3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762488" y="462306"/>
            <a:ext cx="1036214" cy="452094"/>
          </a:xfrm>
          <a:prstGeom prst="rect">
            <a:avLst/>
          </a:prstGeom>
        </p:spPr>
      </p:pic>
    </p:spTree>
    <p:extLst>
      <p:ext uri="{BB962C8B-B14F-4D97-AF65-F5344CB8AC3E}">
        <p14:creationId xmlns:p14="http://schemas.microsoft.com/office/powerpoint/2010/main" val="221083177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userDrawn="1">
  <p:cSld name="2_Left Column Header">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B4F6A020-BB7C-EC22-C0D2-0F77CA1536FB}"/>
              </a:ext>
            </a:extLst>
          </p:cNvPr>
          <p:cNvGrpSpPr/>
          <p:nvPr userDrawn="1"/>
        </p:nvGrpSpPr>
        <p:grpSpPr>
          <a:xfrm>
            <a:off x="1" y="5944576"/>
            <a:ext cx="12191999" cy="836620"/>
            <a:chOff x="1" y="5947416"/>
            <a:chExt cx="12191999" cy="836620"/>
          </a:xfrm>
        </p:grpSpPr>
        <p:sp>
          <p:nvSpPr>
            <p:cNvPr id="20" name="Rectangle 19">
              <a:extLst>
                <a:ext uri="{FF2B5EF4-FFF2-40B4-BE49-F238E27FC236}">
                  <a16:creationId xmlns:a16="http://schemas.microsoft.com/office/drawing/2014/main" id="{3D664BC1-3790-FD2F-81BB-63B1ADB54EDD}"/>
                </a:ext>
              </a:extLst>
            </p:cNvPr>
            <p:cNvSpPr/>
            <p:nvPr userDrawn="1"/>
          </p:nvSpPr>
          <p:spPr>
            <a:xfrm>
              <a:off x="1" y="6302454"/>
              <a:ext cx="11388220" cy="27432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 name="Group 20">
              <a:extLst>
                <a:ext uri="{FF2B5EF4-FFF2-40B4-BE49-F238E27FC236}">
                  <a16:creationId xmlns:a16="http://schemas.microsoft.com/office/drawing/2014/main" id="{7DB917F0-EE66-9166-6E1B-C2891284A091}"/>
                </a:ext>
              </a:extLst>
            </p:cNvPr>
            <p:cNvGrpSpPr/>
            <p:nvPr userDrawn="1"/>
          </p:nvGrpSpPr>
          <p:grpSpPr>
            <a:xfrm>
              <a:off x="11376660" y="5947416"/>
              <a:ext cx="815340" cy="836620"/>
              <a:chOff x="10916233" y="5947416"/>
              <a:chExt cx="815340" cy="836620"/>
            </a:xfrm>
          </p:grpSpPr>
          <p:grpSp>
            <p:nvGrpSpPr>
              <p:cNvPr id="22" name="Group 21">
                <a:extLst>
                  <a:ext uri="{FF2B5EF4-FFF2-40B4-BE49-F238E27FC236}">
                    <a16:creationId xmlns:a16="http://schemas.microsoft.com/office/drawing/2014/main" id="{7FAEB03E-580D-4394-FC36-4AB3F9E22B25}"/>
                  </a:ext>
                </a:extLst>
              </p:cNvPr>
              <p:cNvGrpSpPr/>
              <p:nvPr userDrawn="1"/>
            </p:nvGrpSpPr>
            <p:grpSpPr>
              <a:xfrm>
                <a:off x="10916233" y="5947416"/>
                <a:ext cx="358450" cy="836620"/>
                <a:chOff x="10916233" y="5947416"/>
                <a:chExt cx="358450" cy="836620"/>
              </a:xfrm>
            </p:grpSpPr>
            <p:sp>
              <p:nvSpPr>
                <p:cNvPr id="26" name="Freeform 25">
                  <a:extLst>
                    <a:ext uri="{FF2B5EF4-FFF2-40B4-BE49-F238E27FC236}">
                      <a16:creationId xmlns:a16="http://schemas.microsoft.com/office/drawing/2014/main" id="{E2D7DCAB-89B4-52D6-882D-F645BA4E9782}"/>
                    </a:ext>
                  </a:extLst>
                </p:cNvPr>
                <p:cNvSpPr/>
                <p:nvPr userDrawn="1"/>
              </p:nvSpPr>
              <p:spPr>
                <a:xfrm>
                  <a:off x="10916233" y="5947416"/>
                  <a:ext cx="358450" cy="836620"/>
                </a:xfrm>
                <a:custGeom>
                  <a:avLst/>
                  <a:gdLst>
                    <a:gd name="connsiteX0" fmla="*/ 123950 w 358450"/>
                    <a:gd name="connsiteY0" fmla="*/ 116558 h 836620"/>
                    <a:gd name="connsiteX1" fmla="*/ 123950 w 358450"/>
                    <a:gd name="connsiteY1" fmla="*/ 720062 h 836620"/>
                    <a:gd name="connsiteX2" fmla="*/ 234501 w 358450"/>
                    <a:gd name="connsiteY2" fmla="*/ 720062 h 836620"/>
                    <a:gd name="connsiteX3" fmla="*/ 234501 w 358450"/>
                    <a:gd name="connsiteY3" fmla="*/ 116558 h 836620"/>
                    <a:gd name="connsiteX4" fmla="*/ 91735 w 358450"/>
                    <a:gd name="connsiteY4" fmla="*/ 0 h 836620"/>
                    <a:gd name="connsiteX5" fmla="*/ 266715 w 358450"/>
                    <a:gd name="connsiteY5" fmla="*/ 0 h 836620"/>
                    <a:gd name="connsiteX6" fmla="*/ 358450 w 358450"/>
                    <a:gd name="connsiteY6" fmla="*/ 91735 h 836620"/>
                    <a:gd name="connsiteX7" fmla="*/ 358450 w 358450"/>
                    <a:gd name="connsiteY7" fmla="*/ 744885 h 836620"/>
                    <a:gd name="connsiteX8" fmla="*/ 266715 w 358450"/>
                    <a:gd name="connsiteY8" fmla="*/ 836620 h 836620"/>
                    <a:gd name="connsiteX9" fmla="*/ 91735 w 358450"/>
                    <a:gd name="connsiteY9" fmla="*/ 836620 h 836620"/>
                    <a:gd name="connsiteX10" fmla="*/ 0 w 358450"/>
                    <a:gd name="connsiteY10" fmla="*/ 744885 h 836620"/>
                    <a:gd name="connsiteX11" fmla="*/ 0 w 358450"/>
                    <a:gd name="connsiteY11" fmla="*/ 91735 h 836620"/>
                    <a:gd name="connsiteX12" fmla="*/ 91735 w 358450"/>
                    <a:gd name="connsiteY12" fmla="*/ 0 h 836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58450" h="836620">
                      <a:moveTo>
                        <a:pt x="123950" y="116558"/>
                      </a:moveTo>
                      <a:lnTo>
                        <a:pt x="123950" y="720062"/>
                      </a:lnTo>
                      <a:lnTo>
                        <a:pt x="234501" y="720062"/>
                      </a:lnTo>
                      <a:lnTo>
                        <a:pt x="234501" y="116558"/>
                      </a:lnTo>
                      <a:close/>
                      <a:moveTo>
                        <a:pt x="91735" y="0"/>
                      </a:moveTo>
                      <a:lnTo>
                        <a:pt x="266715" y="0"/>
                      </a:lnTo>
                      <a:cubicBezTo>
                        <a:pt x="317379" y="0"/>
                        <a:pt x="358450" y="41071"/>
                        <a:pt x="358450" y="91735"/>
                      </a:cubicBezTo>
                      <a:lnTo>
                        <a:pt x="358450" y="744885"/>
                      </a:lnTo>
                      <a:cubicBezTo>
                        <a:pt x="358450" y="795549"/>
                        <a:pt x="317379" y="836620"/>
                        <a:pt x="266715" y="836620"/>
                      </a:cubicBezTo>
                      <a:lnTo>
                        <a:pt x="91735" y="836620"/>
                      </a:lnTo>
                      <a:cubicBezTo>
                        <a:pt x="41071" y="836620"/>
                        <a:pt x="0" y="795549"/>
                        <a:pt x="0" y="744885"/>
                      </a:cubicBezTo>
                      <a:lnTo>
                        <a:pt x="0" y="91735"/>
                      </a:lnTo>
                      <a:cubicBezTo>
                        <a:pt x="0" y="41071"/>
                        <a:pt x="41071" y="0"/>
                        <a:pt x="91735"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7" name="Picture 26">
                  <a:extLst>
                    <a:ext uri="{FF2B5EF4-FFF2-40B4-BE49-F238E27FC236}">
                      <a16:creationId xmlns:a16="http://schemas.microsoft.com/office/drawing/2014/main" id="{94CC09F9-C3B7-7CFE-B4BE-C2644788EFF7}"/>
                    </a:ext>
                  </a:extLst>
                </p:cNvPr>
                <p:cNvPicPr>
                  <a:picLocks noChangeAspect="1"/>
                </p:cNvPicPr>
                <p:nvPr userDrawn="1"/>
              </p:nvPicPr>
              <p:blipFill>
                <a:blip r:embed="rId2"/>
                <a:stretch>
                  <a:fillRect/>
                </a:stretch>
              </p:blipFill>
              <p:spPr>
                <a:xfrm>
                  <a:off x="11044023" y="5990241"/>
                  <a:ext cx="102870" cy="45720"/>
                </a:xfrm>
                <a:prstGeom prst="rect">
                  <a:avLst/>
                </a:prstGeom>
              </p:spPr>
            </p:pic>
          </p:grpSp>
          <p:sp>
            <p:nvSpPr>
              <p:cNvPr id="23" name="Rectangle 22">
                <a:extLst>
                  <a:ext uri="{FF2B5EF4-FFF2-40B4-BE49-F238E27FC236}">
                    <a16:creationId xmlns:a16="http://schemas.microsoft.com/office/drawing/2014/main" id="{A1031EB8-1E30-D183-22B4-265AE7E7ACDD}"/>
                  </a:ext>
                </a:extLst>
              </p:cNvPr>
              <p:cNvSpPr/>
              <p:nvPr userDrawn="1"/>
            </p:nvSpPr>
            <p:spPr>
              <a:xfrm rot="5400000">
                <a:off x="11154880" y="6569922"/>
                <a:ext cx="114988" cy="124617"/>
              </a:xfrm>
              <a:prstGeom prst="rect">
                <a:avLst/>
              </a:prstGeom>
              <a:gradFill>
                <a:gsLst>
                  <a:gs pos="0">
                    <a:schemeClr val="accent2">
                      <a:lumMod val="75000"/>
                      <a:alpha val="50000"/>
                    </a:schemeClr>
                  </a:gs>
                  <a:gs pos="99000">
                    <a:schemeClr val="accent2">
                      <a:alpha val="0"/>
                    </a:schemeClr>
                  </a:gs>
                </a:gsLst>
                <a:lin ang="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2DBDCDE1-3CF2-CF2B-D468-1930E4F822EE}"/>
                  </a:ext>
                </a:extLst>
              </p:cNvPr>
              <p:cNvSpPr/>
              <p:nvPr userDrawn="1"/>
            </p:nvSpPr>
            <p:spPr>
              <a:xfrm>
                <a:off x="11040848" y="6302454"/>
                <a:ext cx="690725" cy="27432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26B2C6CD-1F8D-AC79-3648-DA65EDB8D7C6}"/>
                  </a:ext>
                </a:extLst>
              </p:cNvPr>
              <p:cNvSpPr/>
              <p:nvPr userDrawn="1"/>
            </p:nvSpPr>
            <p:spPr>
              <a:xfrm>
                <a:off x="11039966" y="6302454"/>
                <a:ext cx="88921" cy="274320"/>
              </a:xfrm>
              <a:prstGeom prst="rect">
                <a:avLst/>
              </a:prstGeom>
              <a:gradFill>
                <a:gsLst>
                  <a:gs pos="0">
                    <a:schemeClr val="accent1">
                      <a:lumMod val="75000"/>
                      <a:alpha val="50000"/>
                    </a:schemeClr>
                  </a:gs>
                  <a:gs pos="99000">
                    <a:schemeClr val="accent1">
                      <a:alpha val="0"/>
                    </a:schemeClr>
                  </a:gs>
                </a:gsLst>
                <a:lin ang="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cxnSp>
        <p:nvCxnSpPr>
          <p:cNvPr id="11" name="Straight Connector 10">
            <a:extLst>
              <a:ext uri="{FF2B5EF4-FFF2-40B4-BE49-F238E27FC236}">
                <a16:creationId xmlns:a16="http://schemas.microsoft.com/office/drawing/2014/main" id="{6382E96A-C711-DF91-1374-356ACA10A8B7}"/>
              </a:ext>
            </a:extLst>
          </p:cNvPr>
          <p:cNvCxnSpPr>
            <a:cxnSpLocks/>
          </p:cNvCxnSpPr>
          <p:nvPr userDrawn="1"/>
        </p:nvCxnSpPr>
        <p:spPr>
          <a:xfrm>
            <a:off x="811183" y="6360926"/>
            <a:ext cx="0" cy="137160"/>
          </a:xfrm>
          <a:prstGeom prst="line">
            <a:avLst/>
          </a:prstGeom>
          <a:ln w="4445"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Slide Number Placeholder 3">
            <a:extLst>
              <a:ext uri="{FF2B5EF4-FFF2-40B4-BE49-F238E27FC236}">
                <a16:creationId xmlns:a16="http://schemas.microsoft.com/office/drawing/2014/main" id="{27F1EB64-2F2F-CA5E-9D06-EA27E85E741B}"/>
              </a:ext>
            </a:extLst>
          </p:cNvPr>
          <p:cNvSpPr txBox="1">
            <a:spLocks/>
          </p:cNvSpPr>
          <p:nvPr userDrawn="1"/>
        </p:nvSpPr>
        <p:spPr>
          <a:xfrm>
            <a:off x="456890" y="6360926"/>
            <a:ext cx="365760" cy="137160"/>
          </a:xfrm>
          <a:prstGeom prst="rect">
            <a:avLst/>
          </a:prstGeom>
        </p:spPr>
        <p:txBody>
          <a:bodyPr lIns="0" tIns="0" rIns="91440" bIns="0" anchor="ctr">
            <a:noAutofit/>
          </a:bodyPr>
          <a:lstStyle>
            <a:defPPr>
              <a:defRPr lang="en-US"/>
            </a:defPPr>
            <a:lvl1pPr marL="0" algn="r" defTabSz="914400" rtl="0" eaLnBrk="1" latinLnBrk="0" hangingPunct="1">
              <a:defRPr sz="1000" kern="1200">
                <a:solidFill>
                  <a:schemeClr val="bg2">
                    <a:lumMod val="75000"/>
                    <a:alpha val="8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DBA1B0FB-D917-4C8C-928F-313BD683BF39}" type="slidenum">
              <a:rPr lang="en-US" sz="800" b="0" smtClean="0">
                <a:solidFill>
                  <a:schemeClr val="bg1"/>
                </a:solidFill>
                <a:latin typeface="+mn-lt"/>
              </a:rPr>
              <a:pPr algn="l"/>
              <a:t>‹#›</a:t>
            </a:fld>
            <a:endParaRPr lang="en-US" sz="800" b="0">
              <a:solidFill>
                <a:schemeClr val="bg1"/>
              </a:solidFill>
              <a:latin typeface="+mn-lt"/>
            </a:endParaRPr>
          </a:p>
        </p:txBody>
      </p:sp>
      <p:sp>
        <p:nvSpPr>
          <p:cNvPr id="14" name="Date Placeholder 3">
            <a:extLst>
              <a:ext uri="{FF2B5EF4-FFF2-40B4-BE49-F238E27FC236}">
                <a16:creationId xmlns:a16="http://schemas.microsoft.com/office/drawing/2014/main" id="{99F3206D-343B-27D4-2A16-C9F874EF614C}"/>
              </a:ext>
            </a:extLst>
          </p:cNvPr>
          <p:cNvSpPr>
            <a:spLocks noGrp="1"/>
          </p:cNvSpPr>
          <p:nvPr>
            <p:ph type="dt" sz="half" idx="10"/>
          </p:nvPr>
        </p:nvSpPr>
        <p:spPr>
          <a:xfrm>
            <a:off x="1001595" y="6360926"/>
            <a:ext cx="1645920" cy="137160"/>
          </a:xfrm>
          <a:prstGeom prst="rect">
            <a:avLst/>
          </a:prstGeom>
        </p:spPr>
        <p:txBody>
          <a:bodyPr lIns="0" tIns="0" rIns="0" bIns="0" anchor="ctr" anchorCtr="0">
            <a:noAutofit/>
          </a:bodyPr>
          <a:lstStyle>
            <a:lvl1pPr>
              <a:defRPr sz="800" spc="30" baseline="0">
                <a:solidFill>
                  <a:schemeClr val="bg1"/>
                </a:solidFill>
                <a:latin typeface="+mj-lt"/>
              </a:defRPr>
            </a:lvl1pPr>
          </a:lstStyle>
          <a:p>
            <a:r>
              <a:rPr lang="en-US"/>
              <a:t>Wednesday, June 21, 2023</a:t>
            </a:r>
          </a:p>
        </p:txBody>
      </p:sp>
      <p:pic>
        <p:nvPicPr>
          <p:cNvPr id="2" name="Graphic 1">
            <a:extLst>
              <a:ext uri="{FF2B5EF4-FFF2-40B4-BE49-F238E27FC236}">
                <a16:creationId xmlns:a16="http://schemas.microsoft.com/office/drawing/2014/main" id="{C11CEB81-F400-0FDB-AD67-AEE05FC07F1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762488" y="462306"/>
            <a:ext cx="1036214" cy="452094"/>
          </a:xfrm>
          <a:prstGeom prst="rect">
            <a:avLst/>
          </a:prstGeom>
        </p:spPr>
      </p:pic>
      <p:cxnSp>
        <p:nvCxnSpPr>
          <p:cNvPr id="44" name="Straight Connector 43">
            <a:extLst>
              <a:ext uri="{FF2B5EF4-FFF2-40B4-BE49-F238E27FC236}">
                <a16:creationId xmlns:a16="http://schemas.microsoft.com/office/drawing/2014/main" id="{7D947779-049D-2359-26FC-715B8D6C4566}"/>
              </a:ext>
            </a:extLst>
          </p:cNvPr>
          <p:cNvCxnSpPr/>
          <p:nvPr userDrawn="1"/>
        </p:nvCxnSpPr>
        <p:spPr>
          <a:xfrm>
            <a:off x="457200" y="457202"/>
            <a:ext cx="914400"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
        <p:nvSpPr>
          <p:cNvPr id="45" name="Text Placeholder 8">
            <a:extLst>
              <a:ext uri="{FF2B5EF4-FFF2-40B4-BE49-F238E27FC236}">
                <a16:creationId xmlns:a16="http://schemas.microsoft.com/office/drawing/2014/main" id="{97C9C752-288A-8274-7BB7-DE0DDE7C3700}"/>
              </a:ext>
            </a:extLst>
          </p:cNvPr>
          <p:cNvSpPr>
            <a:spLocks noGrp="1"/>
          </p:cNvSpPr>
          <p:nvPr>
            <p:ph type="body" sz="quarter" idx="16" hasCustomPrompt="1"/>
          </p:nvPr>
        </p:nvSpPr>
        <p:spPr>
          <a:xfrm>
            <a:off x="457200" y="1324155"/>
            <a:ext cx="2743200" cy="692497"/>
          </a:xfrm>
        </p:spPr>
        <p:txBody>
          <a:bodyPr>
            <a:spAutoFit/>
          </a:bodyPr>
          <a:lstStyle>
            <a:lvl1pPr marL="0" indent="0">
              <a:lnSpc>
                <a:spcPct val="100000"/>
              </a:lnSpc>
              <a:buNone/>
              <a:defRPr sz="1500" b="1">
                <a:solidFill>
                  <a:srgbClr val="000000"/>
                </a:solidFill>
                <a:latin typeface="+mn-lt"/>
              </a:defRPr>
            </a:lvl1pPr>
          </a:lstStyle>
          <a:p>
            <a:pPr lvl="0"/>
            <a:r>
              <a:rPr lang="en-US"/>
              <a:t>Click to edit text - move text box up or down as needed for headline</a:t>
            </a:r>
          </a:p>
        </p:txBody>
      </p:sp>
      <p:sp>
        <p:nvSpPr>
          <p:cNvPr id="46" name="Title 6">
            <a:extLst>
              <a:ext uri="{FF2B5EF4-FFF2-40B4-BE49-F238E27FC236}">
                <a16:creationId xmlns:a16="http://schemas.microsoft.com/office/drawing/2014/main" id="{53AFC839-49D5-ADD9-303B-715FB5F4CC48}"/>
              </a:ext>
            </a:extLst>
          </p:cNvPr>
          <p:cNvSpPr>
            <a:spLocks noGrp="1"/>
          </p:cNvSpPr>
          <p:nvPr>
            <p:ph type="title" hasCustomPrompt="1"/>
          </p:nvPr>
        </p:nvSpPr>
        <p:spPr>
          <a:xfrm>
            <a:off x="457200" y="457200"/>
            <a:ext cx="2743200" cy="784830"/>
          </a:xfrm>
        </p:spPr>
        <p:txBody>
          <a:bodyPr tIns="45720">
            <a:spAutoFit/>
          </a:bodyPr>
          <a:lstStyle>
            <a:lvl1pPr>
              <a:lnSpc>
                <a:spcPct val="100000"/>
              </a:lnSpc>
              <a:defRPr sz="2400" b="1" i="0">
                <a:solidFill>
                  <a:schemeClr val="accent1"/>
                </a:solidFill>
                <a:latin typeface="+mn-lt"/>
              </a:defRPr>
            </a:lvl1pPr>
          </a:lstStyle>
          <a:p>
            <a:r>
              <a:rPr lang="en-US"/>
              <a:t>Click to edit master title style</a:t>
            </a:r>
          </a:p>
        </p:txBody>
      </p:sp>
      <p:sp>
        <p:nvSpPr>
          <p:cNvPr id="3" name="Footer Placeholder 4">
            <a:extLst>
              <a:ext uri="{FF2B5EF4-FFF2-40B4-BE49-F238E27FC236}">
                <a16:creationId xmlns:a16="http://schemas.microsoft.com/office/drawing/2014/main" id="{4C725B0C-F6D9-84EA-FBD4-6D9EA1528108}"/>
              </a:ext>
            </a:extLst>
          </p:cNvPr>
          <p:cNvSpPr>
            <a:spLocks noGrp="1"/>
          </p:cNvSpPr>
          <p:nvPr>
            <p:ph type="ftr" sz="quarter" idx="11"/>
          </p:nvPr>
        </p:nvSpPr>
        <p:spPr>
          <a:xfrm>
            <a:off x="456890" y="5775157"/>
            <a:ext cx="10835324" cy="439703"/>
          </a:xfrm>
          <a:prstGeom prst="rect">
            <a:avLst/>
          </a:prstGeom>
        </p:spPr>
        <p:txBody>
          <a:bodyPr lIns="0" bIns="0" anchor="b">
            <a:noAutofit/>
          </a:bodyPr>
          <a:lstStyle>
            <a:lvl1pPr marL="137160" indent="-137160" algn="l" defTabSz="914400" rtl="0" eaLnBrk="1" latinLnBrk="0" hangingPunct="1">
              <a:buFont typeface="+mj-lt"/>
              <a:buAutoNum type="arabicParenR"/>
              <a:defRPr lang="en-US" sz="700" kern="1200" smtClean="0">
                <a:solidFill>
                  <a:schemeClr val="tx1"/>
                </a:solidFill>
                <a:latin typeface="+mj-lt"/>
                <a:ea typeface="+mn-ea"/>
                <a:cs typeface="+mn-cs"/>
              </a:defRPr>
            </a:lvl1pPr>
          </a:lstStyle>
          <a:p>
            <a:r>
              <a:rPr lang="en-US"/>
              <a:t>Sample Footer Text</a:t>
            </a:r>
          </a:p>
        </p:txBody>
      </p:sp>
    </p:spTree>
    <p:extLst>
      <p:ext uri="{BB962C8B-B14F-4D97-AF65-F5344CB8AC3E}">
        <p14:creationId xmlns:p14="http://schemas.microsoft.com/office/powerpoint/2010/main" val="35146312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2 Column with Imag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9774492-7C55-1508-75A5-1059C085BAC3}"/>
              </a:ext>
            </a:extLst>
          </p:cNvPr>
          <p:cNvSpPr/>
          <p:nvPr userDrawn="1"/>
        </p:nvSpPr>
        <p:spPr>
          <a:xfrm>
            <a:off x="0" y="1645920"/>
            <a:ext cx="12192000" cy="484632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D467CF53-8671-E940-CCE6-9E77F3F149E8}"/>
              </a:ext>
            </a:extLst>
          </p:cNvPr>
          <p:cNvSpPr/>
          <p:nvPr userDrawn="1"/>
        </p:nvSpPr>
        <p:spPr>
          <a:xfrm>
            <a:off x="0" y="6299614"/>
            <a:ext cx="12191999" cy="29321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a:extLst>
              <a:ext uri="{FF2B5EF4-FFF2-40B4-BE49-F238E27FC236}">
                <a16:creationId xmlns:a16="http://schemas.microsoft.com/office/drawing/2014/main" id="{5D0B13AF-B4EA-B0A5-08AF-C54BCC44BA70}"/>
              </a:ext>
            </a:extLst>
          </p:cNvPr>
          <p:cNvCxnSpPr>
            <a:cxnSpLocks/>
          </p:cNvCxnSpPr>
          <p:nvPr userDrawn="1"/>
        </p:nvCxnSpPr>
        <p:spPr>
          <a:xfrm>
            <a:off x="811183" y="6360926"/>
            <a:ext cx="0" cy="137160"/>
          </a:xfrm>
          <a:prstGeom prst="line">
            <a:avLst/>
          </a:prstGeom>
          <a:ln w="4445"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Slide Number Placeholder 3">
            <a:extLst>
              <a:ext uri="{FF2B5EF4-FFF2-40B4-BE49-F238E27FC236}">
                <a16:creationId xmlns:a16="http://schemas.microsoft.com/office/drawing/2014/main" id="{7BE881C4-5286-8F08-F514-171735F88ED0}"/>
              </a:ext>
            </a:extLst>
          </p:cNvPr>
          <p:cNvSpPr txBox="1">
            <a:spLocks/>
          </p:cNvSpPr>
          <p:nvPr userDrawn="1"/>
        </p:nvSpPr>
        <p:spPr>
          <a:xfrm>
            <a:off x="456890" y="6360926"/>
            <a:ext cx="365760" cy="137160"/>
          </a:xfrm>
          <a:prstGeom prst="rect">
            <a:avLst/>
          </a:prstGeom>
        </p:spPr>
        <p:txBody>
          <a:bodyPr lIns="0" tIns="0" rIns="91440" bIns="0" anchor="ctr">
            <a:noAutofit/>
          </a:bodyPr>
          <a:lstStyle>
            <a:defPPr>
              <a:defRPr lang="en-US"/>
            </a:defPPr>
            <a:lvl1pPr marL="0" algn="r" defTabSz="914400" rtl="0" eaLnBrk="1" latinLnBrk="0" hangingPunct="1">
              <a:defRPr sz="1000" kern="1200">
                <a:solidFill>
                  <a:schemeClr val="bg2">
                    <a:lumMod val="75000"/>
                    <a:alpha val="8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DBA1B0FB-D917-4C8C-928F-313BD683BF39}" type="slidenum">
              <a:rPr lang="en-US" sz="800" b="0" smtClean="0">
                <a:solidFill>
                  <a:schemeClr val="bg1"/>
                </a:solidFill>
                <a:latin typeface="+mn-lt"/>
              </a:rPr>
              <a:pPr algn="l"/>
              <a:t>‹#›</a:t>
            </a:fld>
            <a:endParaRPr lang="en-US" sz="800" b="0">
              <a:solidFill>
                <a:schemeClr val="bg1"/>
              </a:solidFill>
              <a:latin typeface="+mn-lt"/>
            </a:endParaRPr>
          </a:p>
        </p:txBody>
      </p:sp>
      <p:pic>
        <p:nvPicPr>
          <p:cNvPr id="3" name="Graphic 2">
            <a:extLst>
              <a:ext uri="{FF2B5EF4-FFF2-40B4-BE49-F238E27FC236}">
                <a16:creationId xmlns:a16="http://schemas.microsoft.com/office/drawing/2014/main" id="{309EE853-8434-AEB7-A594-9F9EAFF5ED7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762488" y="462306"/>
            <a:ext cx="1036214" cy="452094"/>
          </a:xfrm>
          <a:prstGeom prst="rect">
            <a:avLst/>
          </a:prstGeom>
        </p:spPr>
      </p:pic>
      <p:sp>
        <p:nvSpPr>
          <p:cNvPr id="5" name="Content Placeholder 3">
            <a:extLst>
              <a:ext uri="{FF2B5EF4-FFF2-40B4-BE49-F238E27FC236}">
                <a16:creationId xmlns:a16="http://schemas.microsoft.com/office/drawing/2014/main" id="{4232CAE4-F83A-C787-7C09-FBC316682B08}"/>
              </a:ext>
            </a:extLst>
          </p:cNvPr>
          <p:cNvSpPr>
            <a:spLocks noGrp="1"/>
          </p:cNvSpPr>
          <p:nvPr>
            <p:ph sz="half" idx="20" hasCustomPrompt="1"/>
          </p:nvPr>
        </p:nvSpPr>
        <p:spPr>
          <a:xfrm>
            <a:off x="4738140" y="2011680"/>
            <a:ext cx="3383280" cy="3749039"/>
          </a:xfrm>
        </p:spPr>
        <p:txBody>
          <a:bodyPr tIns="45720">
            <a:noAutofit/>
          </a:bodyPr>
          <a:lstStyle>
            <a:lvl1pPr>
              <a:defRPr lang="en-US" sz="1400" b="1" kern="1200" baseline="0" dirty="0">
                <a:solidFill>
                  <a:schemeClr val="tx1"/>
                </a:solidFill>
                <a:latin typeface="Arial Nova" panose="020B0504020202020204" pitchFamily="34" charset="0"/>
                <a:ea typeface="+mn-ea"/>
                <a:cs typeface="Arial" panose="020B0604020202020204" pitchFamily="34" charset="0"/>
              </a:defRPr>
            </a:lvl1pPr>
            <a:lvl2pPr>
              <a:defRPr lang="en-US" sz="1400" kern="1200" baseline="0" dirty="0">
                <a:solidFill>
                  <a:schemeClr val="tx1"/>
                </a:solidFill>
                <a:latin typeface="Arial Nova Light" panose="020F0302020204030204" pitchFamily="34" charset="0"/>
                <a:ea typeface="+mn-ea"/>
                <a:cs typeface="Arial Nova Light" panose="020F0302020204030204" pitchFamily="34" charset="0"/>
              </a:defRPr>
            </a:lvl2pPr>
            <a:lvl3pPr marL="137160" indent="-137160">
              <a:defRPr lang="en-US" sz="1400" kern="1200" baseline="0" dirty="0">
                <a:solidFill>
                  <a:schemeClr val="tx1"/>
                </a:solidFill>
                <a:latin typeface="Arial Nova Light" panose="020F0302020204030204" pitchFamily="34" charset="0"/>
                <a:ea typeface="+mn-ea"/>
                <a:cs typeface="Arial Nova Light" panose="020F0302020204030204" pitchFamily="34" charset="0"/>
              </a:defRPr>
            </a:lvl3pPr>
            <a:lvl4pPr marL="320040" indent="-137160">
              <a:defRPr lang="en-US" sz="1200" kern="1200" baseline="0" dirty="0">
                <a:solidFill>
                  <a:schemeClr val="tx1"/>
                </a:solidFill>
                <a:latin typeface="Arial Nova Light" panose="020B0304020202020204" pitchFamily="34" charset="0"/>
                <a:ea typeface="+mn-ea"/>
                <a:cs typeface="+mn-cs"/>
              </a:defRPr>
            </a:lvl4pPr>
            <a:lvl5pPr marL="502920" indent="-137160">
              <a:defRPr lang="en-US" sz="1200" kern="1200" dirty="0">
                <a:solidFill>
                  <a:schemeClr val="tx1"/>
                </a:solidFill>
                <a:latin typeface="Arial Nova Light" panose="020B0304020202020204" pitchFamily="34" charset="0"/>
                <a:ea typeface="+mn-ea"/>
                <a:cs typeface="+mn-cs"/>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3">
            <a:extLst>
              <a:ext uri="{FF2B5EF4-FFF2-40B4-BE49-F238E27FC236}">
                <a16:creationId xmlns:a16="http://schemas.microsoft.com/office/drawing/2014/main" id="{1890C618-8EB4-7FC1-FAE7-87EEAC09E3E9}"/>
              </a:ext>
            </a:extLst>
          </p:cNvPr>
          <p:cNvSpPr>
            <a:spLocks noGrp="1"/>
          </p:cNvSpPr>
          <p:nvPr>
            <p:ph sz="half" idx="22" hasCustomPrompt="1"/>
          </p:nvPr>
        </p:nvSpPr>
        <p:spPr>
          <a:xfrm>
            <a:off x="8321040" y="2011680"/>
            <a:ext cx="3383280" cy="3749039"/>
          </a:xfrm>
        </p:spPr>
        <p:txBody>
          <a:bodyPr tIns="45720">
            <a:noAutofit/>
          </a:bodyPr>
          <a:lstStyle>
            <a:lvl1pPr>
              <a:defRPr lang="en-US" sz="1400" b="1" kern="1200" baseline="0" dirty="0">
                <a:solidFill>
                  <a:schemeClr val="tx1"/>
                </a:solidFill>
                <a:latin typeface="Arial Nova" panose="020B0504020202020204" pitchFamily="34" charset="0"/>
                <a:ea typeface="+mn-ea"/>
                <a:cs typeface="Arial" panose="020B0604020202020204" pitchFamily="34" charset="0"/>
              </a:defRPr>
            </a:lvl1pPr>
            <a:lvl2pPr>
              <a:defRPr lang="en-US" sz="1400" kern="1200" baseline="0" dirty="0">
                <a:solidFill>
                  <a:schemeClr val="tx1"/>
                </a:solidFill>
                <a:latin typeface="Arial Nova Light" panose="020F0302020204030204" pitchFamily="34" charset="0"/>
                <a:ea typeface="+mn-ea"/>
                <a:cs typeface="Arial Nova Light" panose="020F0302020204030204" pitchFamily="34" charset="0"/>
              </a:defRPr>
            </a:lvl2pPr>
            <a:lvl3pPr marL="137160" indent="-137160">
              <a:defRPr lang="en-US" sz="1400" kern="1200" baseline="0" dirty="0">
                <a:solidFill>
                  <a:schemeClr val="tx1"/>
                </a:solidFill>
                <a:latin typeface="Arial Nova Light" panose="020F0302020204030204" pitchFamily="34" charset="0"/>
                <a:ea typeface="+mn-ea"/>
                <a:cs typeface="Arial Nova Light" panose="020F0302020204030204" pitchFamily="34" charset="0"/>
              </a:defRPr>
            </a:lvl3pPr>
            <a:lvl4pPr marL="320040" indent="-137160">
              <a:defRPr lang="en-US" sz="1200" kern="1200" baseline="0" dirty="0">
                <a:solidFill>
                  <a:schemeClr val="tx1"/>
                </a:solidFill>
                <a:latin typeface="Arial Nova Light" panose="020B0304020202020204" pitchFamily="34" charset="0"/>
                <a:ea typeface="+mn-ea"/>
                <a:cs typeface="+mn-cs"/>
              </a:defRPr>
            </a:lvl4pPr>
            <a:lvl5pPr marL="502920" indent="-137160">
              <a:defRPr lang="en-US" sz="1200" kern="1200" dirty="0">
                <a:solidFill>
                  <a:schemeClr val="tx1"/>
                </a:solidFill>
                <a:latin typeface="Arial Nova Light" panose="020B0304020202020204" pitchFamily="34" charset="0"/>
                <a:ea typeface="+mn-ea"/>
                <a:cs typeface="+mn-cs"/>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Footer Placeholder 4">
            <a:extLst>
              <a:ext uri="{FF2B5EF4-FFF2-40B4-BE49-F238E27FC236}">
                <a16:creationId xmlns:a16="http://schemas.microsoft.com/office/drawing/2014/main" id="{D0AAA0C7-0017-BBDE-7AC8-94F5E2E2E6F2}"/>
              </a:ext>
            </a:extLst>
          </p:cNvPr>
          <p:cNvSpPr>
            <a:spLocks noGrp="1"/>
          </p:cNvSpPr>
          <p:nvPr>
            <p:ph type="ftr" sz="quarter" idx="11"/>
          </p:nvPr>
        </p:nvSpPr>
        <p:spPr>
          <a:xfrm>
            <a:off x="456890" y="5768283"/>
            <a:ext cx="10835324" cy="446578"/>
          </a:xfrm>
          <a:prstGeom prst="rect">
            <a:avLst/>
          </a:prstGeom>
        </p:spPr>
        <p:txBody>
          <a:bodyPr lIns="0" bIns="0" anchor="b">
            <a:noAutofit/>
          </a:bodyPr>
          <a:lstStyle>
            <a:lvl1pPr marL="137160" indent="-137160" algn="l" defTabSz="914400" rtl="0" eaLnBrk="1" latinLnBrk="0" hangingPunct="1">
              <a:buFont typeface="+mj-lt"/>
              <a:buAutoNum type="arabicParenR"/>
              <a:defRPr lang="en-US" sz="700" kern="1200" smtClean="0">
                <a:solidFill>
                  <a:schemeClr val="tx1"/>
                </a:solidFill>
                <a:latin typeface="+mj-lt"/>
                <a:ea typeface="+mn-ea"/>
                <a:cs typeface="+mn-cs"/>
              </a:defRPr>
            </a:lvl1pPr>
          </a:lstStyle>
          <a:p>
            <a:r>
              <a:rPr lang="en-US"/>
              <a:t>Sample Footer Text</a:t>
            </a:r>
          </a:p>
        </p:txBody>
      </p:sp>
      <p:sp>
        <p:nvSpPr>
          <p:cNvPr id="24" name="Title 6">
            <a:extLst>
              <a:ext uri="{FF2B5EF4-FFF2-40B4-BE49-F238E27FC236}">
                <a16:creationId xmlns:a16="http://schemas.microsoft.com/office/drawing/2014/main" id="{E44C8528-AF44-7F60-B165-8EFD67A94B9C}"/>
              </a:ext>
            </a:extLst>
          </p:cNvPr>
          <p:cNvSpPr>
            <a:spLocks noGrp="1"/>
          </p:cNvSpPr>
          <p:nvPr>
            <p:ph type="title" hasCustomPrompt="1"/>
          </p:nvPr>
        </p:nvSpPr>
        <p:spPr>
          <a:xfrm>
            <a:off x="456890" y="457200"/>
            <a:ext cx="10121340" cy="415498"/>
          </a:xfrm>
        </p:spPr>
        <p:txBody>
          <a:bodyPr wrap="square" tIns="45720">
            <a:spAutoFit/>
          </a:bodyPr>
          <a:lstStyle>
            <a:lvl1pPr>
              <a:lnSpc>
                <a:spcPct val="100000"/>
              </a:lnSpc>
              <a:defRPr sz="2400" b="1" i="0">
                <a:solidFill>
                  <a:schemeClr val="accent1"/>
                </a:solidFill>
                <a:latin typeface="+mn-lt"/>
              </a:defRPr>
            </a:lvl1pPr>
          </a:lstStyle>
          <a:p>
            <a:r>
              <a:rPr lang="en-US"/>
              <a:t>Click to edit master title style</a:t>
            </a:r>
          </a:p>
        </p:txBody>
      </p:sp>
      <p:sp>
        <p:nvSpPr>
          <p:cNvPr id="25" name="Text Placeholder 8">
            <a:extLst>
              <a:ext uri="{FF2B5EF4-FFF2-40B4-BE49-F238E27FC236}">
                <a16:creationId xmlns:a16="http://schemas.microsoft.com/office/drawing/2014/main" id="{A2CBD99D-11E5-2CEE-8BDE-9D1980DF21CC}"/>
              </a:ext>
            </a:extLst>
          </p:cNvPr>
          <p:cNvSpPr>
            <a:spLocks noGrp="1"/>
          </p:cNvSpPr>
          <p:nvPr>
            <p:ph type="body" sz="quarter" idx="16" hasCustomPrompt="1"/>
          </p:nvPr>
        </p:nvSpPr>
        <p:spPr>
          <a:xfrm>
            <a:off x="456889" y="914400"/>
            <a:ext cx="10121339" cy="230832"/>
          </a:xfrm>
        </p:spPr>
        <p:txBody>
          <a:bodyPr>
            <a:spAutoFit/>
          </a:bodyPr>
          <a:lstStyle>
            <a:lvl1pPr marL="0" indent="0">
              <a:lnSpc>
                <a:spcPct val="100000"/>
              </a:lnSpc>
              <a:buNone/>
              <a:defRPr sz="1500" b="1">
                <a:solidFill>
                  <a:srgbClr val="000000"/>
                </a:solidFill>
                <a:latin typeface="+mn-lt"/>
              </a:defRPr>
            </a:lvl1pPr>
          </a:lstStyle>
          <a:p>
            <a:pPr lvl="0"/>
            <a:r>
              <a:rPr lang="en-US"/>
              <a:t>Click to edit text</a:t>
            </a:r>
          </a:p>
        </p:txBody>
      </p:sp>
      <p:cxnSp>
        <p:nvCxnSpPr>
          <p:cNvPr id="27" name="Straight Connector 26">
            <a:extLst>
              <a:ext uri="{FF2B5EF4-FFF2-40B4-BE49-F238E27FC236}">
                <a16:creationId xmlns:a16="http://schemas.microsoft.com/office/drawing/2014/main" id="{1AFCA896-C2ED-1C7C-72F3-0C161D7B968D}"/>
              </a:ext>
            </a:extLst>
          </p:cNvPr>
          <p:cNvCxnSpPr/>
          <p:nvPr userDrawn="1"/>
        </p:nvCxnSpPr>
        <p:spPr>
          <a:xfrm>
            <a:off x="457199" y="457202"/>
            <a:ext cx="914400"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8" name="Picture Placeholder 7">
            <a:extLst>
              <a:ext uri="{FF2B5EF4-FFF2-40B4-BE49-F238E27FC236}">
                <a16:creationId xmlns:a16="http://schemas.microsoft.com/office/drawing/2014/main" id="{A7AE7C38-A200-2B08-F5C6-2E1F82217C26}"/>
              </a:ext>
            </a:extLst>
          </p:cNvPr>
          <p:cNvSpPr>
            <a:spLocks noGrp="1"/>
          </p:cNvSpPr>
          <p:nvPr>
            <p:ph type="pic" sz="quarter" idx="13"/>
          </p:nvPr>
        </p:nvSpPr>
        <p:spPr>
          <a:xfrm>
            <a:off x="446887" y="2011680"/>
            <a:ext cx="3931920" cy="3749039"/>
          </a:xfrm>
          <a:solidFill>
            <a:schemeClr val="bg1">
              <a:lumMod val="85000"/>
            </a:schemeClr>
          </a:solidFill>
        </p:spPr>
        <p:txBody>
          <a:bodyPr lIns="274320" tIns="182880" rIns="0" anchor="ctr"/>
          <a:lstStyle>
            <a:lvl1pPr marL="0" indent="0" algn="ctr">
              <a:buNone/>
              <a:defRPr sz="1000">
                <a:solidFill>
                  <a:schemeClr val="bg1"/>
                </a:solidFill>
              </a:defRPr>
            </a:lvl1pPr>
          </a:lstStyle>
          <a:p>
            <a:r>
              <a:rPr lang="en-US"/>
              <a:t>Click icon to add picture</a:t>
            </a:r>
          </a:p>
        </p:txBody>
      </p:sp>
    </p:spTree>
    <p:extLst>
      <p:ext uri="{BB962C8B-B14F-4D97-AF65-F5344CB8AC3E}">
        <p14:creationId xmlns:p14="http://schemas.microsoft.com/office/powerpoint/2010/main" val="16917407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39.xml"/><Relationship Id="rId18" Type="http://schemas.openxmlformats.org/officeDocument/2006/relationships/slideLayout" Target="../slideLayouts/slideLayout44.xml"/><Relationship Id="rId26" Type="http://schemas.openxmlformats.org/officeDocument/2006/relationships/slideLayout" Target="../slideLayouts/slideLayout52.xml"/><Relationship Id="rId39" Type="http://schemas.openxmlformats.org/officeDocument/2006/relationships/slideLayout" Target="../slideLayouts/slideLayout65.xml"/><Relationship Id="rId21" Type="http://schemas.openxmlformats.org/officeDocument/2006/relationships/slideLayout" Target="../slideLayouts/slideLayout47.xml"/><Relationship Id="rId34" Type="http://schemas.openxmlformats.org/officeDocument/2006/relationships/slideLayout" Target="../slideLayouts/slideLayout60.xml"/><Relationship Id="rId42" Type="http://schemas.openxmlformats.org/officeDocument/2006/relationships/slideLayout" Target="../slideLayouts/slideLayout68.xml"/><Relationship Id="rId47" Type="http://schemas.openxmlformats.org/officeDocument/2006/relationships/slideLayout" Target="../slideLayouts/slideLayout73.xml"/><Relationship Id="rId50" Type="http://schemas.openxmlformats.org/officeDocument/2006/relationships/slideLayout" Target="../slideLayouts/slideLayout76.xml"/><Relationship Id="rId55" Type="http://schemas.openxmlformats.org/officeDocument/2006/relationships/slideLayout" Target="../slideLayouts/slideLayout81.xml"/><Relationship Id="rId7" Type="http://schemas.openxmlformats.org/officeDocument/2006/relationships/slideLayout" Target="../slideLayouts/slideLayout33.xml"/><Relationship Id="rId2" Type="http://schemas.openxmlformats.org/officeDocument/2006/relationships/slideLayout" Target="../slideLayouts/slideLayout28.xml"/><Relationship Id="rId16" Type="http://schemas.openxmlformats.org/officeDocument/2006/relationships/slideLayout" Target="../slideLayouts/slideLayout42.xml"/><Relationship Id="rId29" Type="http://schemas.openxmlformats.org/officeDocument/2006/relationships/slideLayout" Target="../slideLayouts/slideLayout55.xml"/><Relationship Id="rId11" Type="http://schemas.openxmlformats.org/officeDocument/2006/relationships/slideLayout" Target="../slideLayouts/slideLayout37.xml"/><Relationship Id="rId24" Type="http://schemas.openxmlformats.org/officeDocument/2006/relationships/slideLayout" Target="../slideLayouts/slideLayout50.xml"/><Relationship Id="rId32" Type="http://schemas.openxmlformats.org/officeDocument/2006/relationships/slideLayout" Target="../slideLayouts/slideLayout58.xml"/><Relationship Id="rId37" Type="http://schemas.openxmlformats.org/officeDocument/2006/relationships/slideLayout" Target="../slideLayouts/slideLayout63.xml"/><Relationship Id="rId40" Type="http://schemas.openxmlformats.org/officeDocument/2006/relationships/slideLayout" Target="../slideLayouts/slideLayout66.xml"/><Relationship Id="rId45" Type="http://schemas.openxmlformats.org/officeDocument/2006/relationships/slideLayout" Target="../slideLayouts/slideLayout71.xml"/><Relationship Id="rId53" Type="http://schemas.openxmlformats.org/officeDocument/2006/relationships/slideLayout" Target="../slideLayouts/slideLayout79.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19" Type="http://schemas.openxmlformats.org/officeDocument/2006/relationships/slideLayout" Target="../slideLayouts/slideLayout45.xml"/><Relationship Id="rId31" Type="http://schemas.openxmlformats.org/officeDocument/2006/relationships/slideLayout" Target="../slideLayouts/slideLayout57.xml"/><Relationship Id="rId44" Type="http://schemas.openxmlformats.org/officeDocument/2006/relationships/slideLayout" Target="../slideLayouts/slideLayout70.xml"/><Relationship Id="rId52" Type="http://schemas.openxmlformats.org/officeDocument/2006/relationships/slideLayout" Target="../slideLayouts/slideLayout78.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slideLayout" Target="../slideLayouts/slideLayout40.xml"/><Relationship Id="rId22" Type="http://schemas.openxmlformats.org/officeDocument/2006/relationships/slideLayout" Target="../slideLayouts/slideLayout48.xml"/><Relationship Id="rId27" Type="http://schemas.openxmlformats.org/officeDocument/2006/relationships/slideLayout" Target="../slideLayouts/slideLayout53.xml"/><Relationship Id="rId30" Type="http://schemas.openxmlformats.org/officeDocument/2006/relationships/slideLayout" Target="../slideLayouts/slideLayout56.xml"/><Relationship Id="rId35" Type="http://schemas.openxmlformats.org/officeDocument/2006/relationships/slideLayout" Target="../slideLayouts/slideLayout61.xml"/><Relationship Id="rId43" Type="http://schemas.openxmlformats.org/officeDocument/2006/relationships/slideLayout" Target="../slideLayouts/slideLayout69.xml"/><Relationship Id="rId48" Type="http://schemas.openxmlformats.org/officeDocument/2006/relationships/slideLayout" Target="../slideLayouts/slideLayout74.xml"/><Relationship Id="rId56" Type="http://schemas.openxmlformats.org/officeDocument/2006/relationships/theme" Target="../theme/theme2.xml"/><Relationship Id="rId8" Type="http://schemas.openxmlformats.org/officeDocument/2006/relationships/slideLayout" Target="../slideLayouts/slideLayout34.xml"/><Relationship Id="rId51" Type="http://schemas.openxmlformats.org/officeDocument/2006/relationships/slideLayout" Target="../slideLayouts/slideLayout77.xml"/><Relationship Id="rId3" Type="http://schemas.openxmlformats.org/officeDocument/2006/relationships/slideLayout" Target="../slideLayouts/slideLayout29.xml"/><Relationship Id="rId12" Type="http://schemas.openxmlformats.org/officeDocument/2006/relationships/slideLayout" Target="../slideLayouts/slideLayout38.xml"/><Relationship Id="rId17" Type="http://schemas.openxmlformats.org/officeDocument/2006/relationships/slideLayout" Target="../slideLayouts/slideLayout43.xml"/><Relationship Id="rId25" Type="http://schemas.openxmlformats.org/officeDocument/2006/relationships/slideLayout" Target="../slideLayouts/slideLayout51.xml"/><Relationship Id="rId33" Type="http://schemas.openxmlformats.org/officeDocument/2006/relationships/slideLayout" Target="../slideLayouts/slideLayout59.xml"/><Relationship Id="rId38" Type="http://schemas.openxmlformats.org/officeDocument/2006/relationships/slideLayout" Target="../slideLayouts/slideLayout64.xml"/><Relationship Id="rId46" Type="http://schemas.openxmlformats.org/officeDocument/2006/relationships/slideLayout" Target="../slideLayouts/slideLayout72.xml"/><Relationship Id="rId20" Type="http://schemas.openxmlformats.org/officeDocument/2006/relationships/slideLayout" Target="../slideLayouts/slideLayout46.xml"/><Relationship Id="rId41" Type="http://schemas.openxmlformats.org/officeDocument/2006/relationships/slideLayout" Target="../slideLayouts/slideLayout67.xml"/><Relationship Id="rId54" Type="http://schemas.openxmlformats.org/officeDocument/2006/relationships/slideLayout" Target="../slideLayouts/slideLayout80.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5" Type="http://schemas.openxmlformats.org/officeDocument/2006/relationships/slideLayout" Target="../slideLayouts/slideLayout41.xml"/><Relationship Id="rId23" Type="http://schemas.openxmlformats.org/officeDocument/2006/relationships/slideLayout" Target="../slideLayouts/slideLayout49.xml"/><Relationship Id="rId28" Type="http://schemas.openxmlformats.org/officeDocument/2006/relationships/slideLayout" Target="../slideLayouts/slideLayout54.xml"/><Relationship Id="rId36" Type="http://schemas.openxmlformats.org/officeDocument/2006/relationships/slideLayout" Target="../slideLayouts/slideLayout62.xml"/><Relationship Id="rId49" Type="http://schemas.openxmlformats.org/officeDocument/2006/relationships/slideLayout" Target="../slideLayouts/slideLayout7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8028302-E866-455D-8898-53623027543F}"/>
              </a:ext>
            </a:extLst>
          </p:cNvPr>
          <p:cNvSpPr>
            <a:spLocks noGrp="1"/>
          </p:cNvSpPr>
          <p:nvPr>
            <p:ph type="title"/>
          </p:nvPr>
        </p:nvSpPr>
        <p:spPr>
          <a:xfrm>
            <a:off x="457200" y="457200"/>
            <a:ext cx="11090275" cy="979967"/>
          </a:xfrm>
          <a:prstGeom prst="rect">
            <a:avLst/>
          </a:prstGeom>
        </p:spPr>
        <p:txBody>
          <a:bodyPr vert="horz" wrap="square" lIns="0" tIns="0" rIns="0" bIns="0" rtlCol="0" anchor="t" anchorCtr="0">
            <a:noAutofit/>
          </a:bodyPr>
          <a:lstStyle/>
          <a:p>
            <a:pPr lvl="0">
              <a:lnSpc>
                <a:spcPct val="100000"/>
              </a:lnSpc>
            </a:pPr>
            <a:r>
              <a:rPr lang="en-US"/>
              <a:t>Click to edit master title style</a:t>
            </a:r>
          </a:p>
        </p:txBody>
      </p:sp>
      <p:sp>
        <p:nvSpPr>
          <p:cNvPr id="3" name="Text Placeholder 2">
            <a:extLst>
              <a:ext uri="{FF2B5EF4-FFF2-40B4-BE49-F238E27FC236}">
                <a16:creationId xmlns:a16="http://schemas.microsoft.com/office/drawing/2014/main" id="{BC94E72B-F0CF-4BC4-B509-A1C4508BE435}"/>
              </a:ext>
            </a:extLst>
          </p:cNvPr>
          <p:cNvSpPr>
            <a:spLocks noGrp="1"/>
          </p:cNvSpPr>
          <p:nvPr>
            <p:ph type="body" idx="1"/>
          </p:nvPr>
        </p:nvSpPr>
        <p:spPr>
          <a:xfrm>
            <a:off x="457200" y="2011680"/>
            <a:ext cx="11091600" cy="3845980"/>
          </a:xfrm>
          <a:prstGeom prst="rect">
            <a:avLst/>
          </a:prstGeom>
        </p:spPr>
        <p:txBody>
          <a:bodyPr vert="horz" wrap="square" lIns="0" tIns="0" rIns="0" bIns="0" rtlCol="0" anchor="t">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63764187-EE50-4E08-8631-B57A39AF5091}"/>
              </a:ext>
            </a:extLst>
          </p:cNvPr>
          <p:cNvSpPr>
            <a:spLocks noGrp="1"/>
          </p:cNvSpPr>
          <p:nvPr>
            <p:ph type="ftr" sz="quarter" idx="3"/>
          </p:nvPr>
        </p:nvSpPr>
        <p:spPr>
          <a:xfrm>
            <a:off x="457200" y="5910262"/>
            <a:ext cx="11102581" cy="365125"/>
          </a:xfrm>
          <a:prstGeom prst="rect">
            <a:avLst/>
          </a:prstGeom>
        </p:spPr>
        <p:txBody>
          <a:bodyPr vert="horz" lIns="0" tIns="45720" rIns="91440" bIns="45720" rtlCol="0" anchor="b"/>
          <a:lstStyle>
            <a:lvl1pPr marL="137160" indent="-137160" algn="l">
              <a:buFont typeface="+mj-lt"/>
              <a:buAutoNum type="arabicParenR"/>
              <a:defRPr sz="700">
                <a:solidFill>
                  <a:schemeClr val="tx1"/>
                </a:solidFill>
                <a:latin typeface="+mj-lt"/>
              </a:defRPr>
            </a:lvl1pPr>
          </a:lstStyle>
          <a:p>
            <a:r>
              <a:rPr lang="en-US"/>
              <a:t>Sample Footer Text</a:t>
            </a:r>
          </a:p>
        </p:txBody>
      </p:sp>
    </p:spTree>
    <p:extLst>
      <p:ext uri="{BB962C8B-B14F-4D97-AF65-F5344CB8AC3E}">
        <p14:creationId xmlns:p14="http://schemas.microsoft.com/office/powerpoint/2010/main" val="2216007579"/>
      </p:ext>
    </p:extLst>
  </p:cSld>
  <p:clrMap bg1="dk1" tx1="lt1" bg2="dk2" tx2="lt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 id="2147483725" r:id="rId12"/>
    <p:sldLayoutId id="2147483726" r:id="rId13"/>
    <p:sldLayoutId id="2147483727" r:id="rId14"/>
    <p:sldLayoutId id="2147483728" r:id="rId15"/>
    <p:sldLayoutId id="2147483729" r:id="rId16"/>
    <p:sldLayoutId id="2147483730" r:id="rId17"/>
    <p:sldLayoutId id="2147483731" r:id="rId18"/>
    <p:sldLayoutId id="2147483732" r:id="rId19"/>
    <p:sldLayoutId id="2147483733" r:id="rId20"/>
    <p:sldLayoutId id="2147483734" r:id="rId21"/>
    <p:sldLayoutId id="2147483735" r:id="rId22"/>
    <p:sldLayoutId id="2147483736" r:id="rId23"/>
    <p:sldLayoutId id="2147483737" r:id="rId24"/>
    <p:sldLayoutId id="2147483738" r:id="rId25"/>
    <p:sldLayoutId id="2147483740" r:id="rId26"/>
  </p:sldLayoutIdLst>
  <p:hf sldNum="0" hdr="0"/>
  <p:txStyles>
    <p:titleStyle>
      <a:lvl1pPr marL="0" algn="l" defTabSz="914400" rtl="0" eaLnBrk="1" latinLnBrk="0" hangingPunct="1">
        <a:lnSpc>
          <a:spcPct val="100000"/>
        </a:lnSpc>
        <a:spcBef>
          <a:spcPct val="0"/>
        </a:spcBef>
        <a:buNone/>
        <a:defRPr lang="en-US" sz="2400" b="1" kern="1200" dirty="0">
          <a:solidFill>
            <a:schemeClr val="accent1"/>
          </a:solidFill>
          <a:latin typeface="+mn-lt"/>
          <a:ea typeface="+mj-ea"/>
          <a:cs typeface="Arial" panose="020B0604020202020204" pitchFamily="34" charset="0"/>
        </a:defRPr>
      </a:lvl1pPr>
    </p:titleStyle>
    <p:bodyStyle>
      <a:lvl1pPr marL="0" indent="0" algn="l" defTabSz="914400" rtl="0" eaLnBrk="1" latinLnBrk="0" hangingPunct="1">
        <a:lnSpc>
          <a:spcPct val="100000"/>
        </a:lnSpc>
        <a:spcBef>
          <a:spcPts val="300"/>
        </a:spcBef>
        <a:spcAft>
          <a:spcPts val="300"/>
        </a:spcAft>
        <a:buFont typeface="Arial" panose="020B0604020202020204" pitchFamily="34" charset="0"/>
        <a:buNone/>
        <a:defRPr lang="en-US" sz="1400" b="1" i="0" kern="1200" baseline="0" dirty="0">
          <a:solidFill>
            <a:schemeClr val="tx1"/>
          </a:solidFill>
          <a:latin typeface="Arial Nova" panose="020B0504020202020204" pitchFamily="34" charset="0"/>
          <a:ea typeface="+mn-ea"/>
          <a:cs typeface="Arial" panose="020B0604020202020204" pitchFamily="34" charset="0"/>
        </a:defRPr>
      </a:lvl1pPr>
      <a:lvl2pPr marL="0" indent="0" algn="l" defTabSz="914400" rtl="0" eaLnBrk="1" latinLnBrk="0" hangingPunct="1">
        <a:lnSpc>
          <a:spcPct val="85000"/>
        </a:lnSpc>
        <a:spcBef>
          <a:spcPts val="300"/>
        </a:spcBef>
        <a:spcAft>
          <a:spcPts val="300"/>
        </a:spcAft>
        <a:buFont typeface="Wingdings" pitchFamily="2" charset="2"/>
        <a:buNone/>
        <a:tabLst/>
        <a:defRPr lang="en-US" sz="1400" b="0" i="0" kern="1200" baseline="0" dirty="0">
          <a:solidFill>
            <a:schemeClr val="tx1"/>
          </a:solidFill>
          <a:latin typeface="Arial Nova Light" panose="020B0304020202020204" pitchFamily="34" charset="0"/>
          <a:ea typeface="+mn-ea"/>
          <a:cs typeface="Arial Nova Light" panose="020B0304020202020204" pitchFamily="34" charset="0"/>
        </a:defRPr>
      </a:lvl2pPr>
      <a:lvl3pPr marL="137160" indent="-137160" algn="l" defTabSz="914400" rtl="0" eaLnBrk="1" latinLnBrk="0" hangingPunct="1">
        <a:lnSpc>
          <a:spcPct val="100000"/>
        </a:lnSpc>
        <a:spcBef>
          <a:spcPts val="300"/>
        </a:spcBef>
        <a:spcAft>
          <a:spcPts val="300"/>
        </a:spcAft>
        <a:buFont typeface="Arial" panose="020B0604020202020204" pitchFamily="34" charset="0"/>
        <a:buChar char="•"/>
        <a:tabLst/>
        <a:defRPr lang="en-US" sz="1400" b="0" i="0" kern="1200" baseline="0" dirty="0">
          <a:solidFill>
            <a:schemeClr val="tx1"/>
          </a:solidFill>
          <a:latin typeface="Arial Nova Light" panose="020B0304020202020204" pitchFamily="34" charset="0"/>
          <a:ea typeface="+mn-ea"/>
          <a:cs typeface="Arial Nova Light" panose="020B0304020202020204" pitchFamily="34" charset="0"/>
        </a:defRPr>
      </a:lvl3pPr>
      <a:lvl4pPr marL="320040" indent="-137160" algn="l" defTabSz="914400" rtl="0" eaLnBrk="1" latinLnBrk="0" hangingPunct="1">
        <a:lnSpc>
          <a:spcPct val="100000"/>
        </a:lnSpc>
        <a:spcBef>
          <a:spcPts val="300"/>
        </a:spcBef>
        <a:spcAft>
          <a:spcPts val="300"/>
        </a:spcAft>
        <a:buFont typeface="Courier New" panose="02070309020205020404" pitchFamily="49" charset="0"/>
        <a:buChar char="o"/>
        <a:tabLst/>
        <a:defRPr sz="1400" b="0" i="0" kern="1200" baseline="0">
          <a:solidFill>
            <a:schemeClr val="tx1"/>
          </a:solidFill>
          <a:latin typeface="Arial Nova Light" panose="020B0304020202020204" pitchFamily="34" charset="0"/>
          <a:ea typeface="+mn-ea"/>
          <a:cs typeface="+mn-cs"/>
        </a:defRPr>
      </a:lvl4pPr>
      <a:lvl5pPr marL="502920" indent="-137160" algn="l" defTabSz="914400" rtl="0" eaLnBrk="1" latinLnBrk="0" hangingPunct="1">
        <a:lnSpc>
          <a:spcPct val="85000"/>
        </a:lnSpc>
        <a:spcBef>
          <a:spcPts val="300"/>
        </a:spcBef>
        <a:spcAft>
          <a:spcPts val="300"/>
        </a:spcAft>
        <a:buFont typeface="Courier New" panose="02070309020205020404" pitchFamily="49" charset="0"/>
        <a:buChar char="o"/>
        <a:tabLst/>
        <a:defRPr sz="1400" b="0" i="1" kern="1200">
          <a:solidFill>
            <a:schemeClr val="tx1"/>
          </a:solidFill>
          <a:latin typeface="Arial Nova Light" panose="020B03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2" pos="3840">
          <p15:clr>
            <a:srgbClr val="F26B43"/>
          </p15:clr>
        </p15:guide>
        <p15:guide id="33" orient="horz" pos="2160">
          <p15:clr>
            <a:srgbClr val="F26B43"/>
          </p15:clr>
        </p15:guide>
        <p15:guide id="34" pos="347">
          <p15:clr>
            <a:srgbClr val="F26B43"/>
          </p15:clr>
        </p15:guide>
        <p15:guide id="35" pos="7333">
          <p15:clr>
            <a:srgbClr val="F26B43"/>
          </p15:clr>
        </p15:guide>
        <p15:guide id="36" orient="horz" pos="346">
          <p15:clr>
            <a:srgbClr val="F26B43"/>
          </p15:clr>
        </p15:guide>
        <p15:guide id="37" orient="horz" pos="3974">
          <p15:clr>
            <a:srgbClr val="F26B43"/>
          </p15:clr>
        </p15:guide>
        <p15:guide id="38" pos="824">
          <p15:clr>
            <a:srgbClr val="A4A3A4"/>
          </p15:clr>
        </p15:guide>
        <p15:guide id="39" pos="937">
          <p15:clr>
            <a:srgbClr val="A4A3A4"/>
          </p15:clr>
        </p15:guide>
        <p15:guide id="40" pos="1413">
          <p15:clr>
            <a:srgbClr val="A4A3A4"/>
          </p15:clr>
        </p15:guide>
        <p15:guide id="41" pos="1527">
          <p15:clr>
            <a:srgbClr val="A4A3A4"/>
          </p15:clr>
        </p15:guide>
        <p15:guide id="42" pos="2003">
          <p15:clr>
            <a:srgbClr val="A4A3A4"/>
          </p15:clr>
        </p15:guide>
        <p15:guide id="43" pos="2116">
          <p15:clr>
            <a:srgbClr val="A4A3A4"/>
          </p15:clr>
        </p15:guide>
        <p15:guide id="44" pos="2593">
          <p15:clr>
            <a:srgbClr val="A4A3A4"/>
          </p15:clr>
        </p15:guide>
        <p15:guide id="45" pos="2706">
          <p15:clr>
            <a:srgbClr val="A4A3A4"/>
          </p15:clr>
        </p15:guide>
        <p15:guide id="46" pos="3182">
          <p15:clr>
            <a:srgbClr val="A4A3A4"/>
          </p15:clr>
        </p15:guide>
        <p15:guide id="47" pos="3318">
          <p15:clr>
            <a:srgbClr val="A4A3A4"/>
          </p15:clr>
        </p15:guide>
        <p15:guide id="48" pos="3772">
          <p15:clr>
            <a:srgbClr val="A4A3A4"/>
          </p15:clr>
        </p15:guide>
        <p15:guide id="49" pos="3908">
          <p15:clr>
            <a:srgbClr val="A4A3A4"/>
          </p15:clr>
        </p15:guide>
        <p15:guide id="50" pos="4362">
          <p15:clr>
            <a:srgbClr val="A4A3A4"/>
          </p15:clr>
        </p15:guide>
        <p15:guide id="51" pos="4498">
          <p15:clr>
            <a:srgbClr val="A4A3A4"/>
          </p15:clr>
        </p15:guide>
        <p15:guide id="52" pos="4951">
          <p15:clr>
            <a:srgbClr val="A4A3A4"/>
          </p15:clr>
        </p15:guide>
        <p15:guide id="53" pos="5087">
          <p15:clr>
            <a:srgbClr val="A4A3A4"/>
          </p15:clr>
        </p15:guide>
        <p15:guide id="54" pos="5541">
          <p15:clr>
            <a:srgbClr val="A4A3A4"/>
          </p15:clr>
        </p15:guide>
        <p15:guide id="55" pos="5677">
          <p15:clr>
            <a:srgbClr val="A4A3A4"/>
          </p15:clr>
        </p15:guide>
        <p15:guide id="56" pos="6153">
          <p15:clr>
            <a:srgbClr val="A4A3A4"/>
          </p15:clr>
        </p15:guide>
        <p15:guide id="57" pos="6267">
          <p15:clr>
            <a:srgbClr val="A4A3A4"/>
          </p15:clr>
        </p15:guide>
        <p15:guide id="58" pos="6743">
          <p15:clr>
            <a:srgbClr val="A4A3A4"/>
          </p15:clr>
        </p15:guide>
        <p15:guide id="59" pos="6856">
          <p15:clr>
            <a:srgbClr val="A4A3A4"/>
          </p15:clr>
        </p15:guide>
        <p15:guide id="60" orient="horz" pos="3838">
          <p15:clr>
            <a:srgbClr val="A4A3A4"/>
          </p15:clr>
        </p15:guide>
        <p15:guide id="61" orient="horz" pos="2092">
          <p15:clr>
            <a:srgbClr val="A4A3A4"/>
          </p15:clr>
        </p15:guide>
        <p15:guide id="62" orient="horz" pos="2228">
          <p15:clr>
            <a:srgbClr val="A4A3A4"/>
          </p15:clr>
        </p15:guide>
        <p15:guide id="63" orient="horz" pos="845">
          <p15:clr>
            <a:srgbClr val="A4A3A4"/>
          </p15:clr>
        </p15:guide>
        <p15:guide id="64" orient="horz" pos="958">
          <p15:clr>
            <a:srgbClr val="A4A3A4"/>
          </p15:clr>
        </p15:guide>
        <p15:guide id="65" orient="horz" pos="1480">
          <p15:clr>
            <a:srgbClr val="A4A3A4"/>
          </p15:clr>
        </p15:guide>
        <p15:guide id="66" orient="horz" pos="1593">
          <p15:clr>
            <a:srgbClr val="A4A3A4"/>
          </p15:clr>
        </p15:guide>
        <p15:guide id="67" orient="horz" pos="2727">
          <p15:clr>
            <a:srgbClr val="A4A3A4"/>
          </p15:clr>
        </p15:guide>
        <p15:guide id="68" orient="horz" pos="2840">
          <p15:clr>
            <a:srgbClr val="A4A3A4"/>
          </p15:clr>
        </p15:guide>
        <p15:guide id="69" orient="horz" pos="3339">
          <p15:clr>
            <a:srgbClr val="A4A3A4"/>
          </p15:clr>
        </p15:guide>
        <p15:guide id="70" orient="horz" pos="3475">
          <p15:clr>
            <a:srgbClr val="A4A3A4"/>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8028302-E866-455D-8898-53623027543F}"/>
              </a:ext>
            </a:extLst>
          </p:cNvPr>
          <p:cNvSpPr>
            <a:spLocks noGrp="1"/>
          </p:cNvSpPr>
          <p:nvPr>
            <p:ph type="title"/>
          </p:nvPr>
        </p:nvSpPr>
        <p:spPr>
          <a:xfrm>
            <a:off x="457200" y="457200"/>
            <a:ext cx="11090275" cy="979967"/>
          </a:xfrm>
          <a:prstGeom prst="rect">
            <a:avLst/>
          </a:prstGeom>
        </p:spPr>
        <p:txBody>
          <a:bodyPr vert="horz" wrap="square" lIns="0" tIns="0" rIns="0" bIns="0" rtlCol="0" anchor="t" anchorCtr="0">
            <a:noAutofit/>
          </a:bodyPr>
          <a:lstStyle/>
          <a:p>
            <a:pPr lvl="0">
              <a:lnSpc>
                <a:spcPct val="100000"/>
              </a:lnSpc>
            </a:pPr>
            <a:r>
              <a:rPr lang="en-US"/>
              <a:t>Click to edit master title style</a:t>
            </a:r>
          </a:p>
        </p:txBody>
      </p:sp>
      <p:sp>
        <p:nvSpPr>
          <p:cNvPr id="3" name="Text Placeholder 2">
            <a:extLst>
              <a:ext uri="{FF2B5EF4-FFF2-40B4-BE49-F238E27FC236}">
                <a16:creationId xmlns:a16="http://schemas.microsoft.com/office/drawing/2014/main" id="{BC94E72B-F0CF-4BC4-B509-A1C4508BE435}"/>
              </a:ext>
            </a:extLst>
          </p:cNvPr>
          <p:cNvSpPr>
            <a:spLocks noGrp="1"/>
          </p:cNvSpPr>
          <p:nvPr>
            <p:ph type="body" idx="1"/>
          </p:nvPr>
        </p:nvSpPr>
        <p:spPr>
          <a:xfrm>
            <a:off x="457200" y="2011680"/>
            <a:ext cx="11091600" cy="3845980"/>
          </a:xfrm>
          <a:prstGeom prst="rect">
            <a:avLst/>
          </a:prstGeom>
        </p:spPr>
        <p:txBody>
          <a:bodyPr vert="horz" wrap="square" lIns="0" tIns="0" rIns="0" bIns="0" rtlCol="0" anchor="t">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63764187-EE50-4E08-8631-B57A39AF5091}"/>
              </a:ext>
            </a:extLst>
          </p:cNvPr>
          <p:cNvSpPr>
            <a:spLocks noGrp="1"/>
          </p:cNvSpPr>
          <p:nvPr>
            <p:ph type="ftr" sz="quarter" idx="3"/>
          </p:nvPr>
        </p:nvSpPr>
        <p:spPr>
          <a:xfrm>
            <a:off x="457200" y="5910262"/>
            <a:ext cx="11102581" cy="365125"/>
          </a:xfrm>
          <a:prstGeom prst="rect">
            <a:avLst/>
          </a:prstGeom>
        </p:spPr>
        <p:txBody>
          <a:bodyPr vert="horz" lIns="0" tIns="45720" rIns="91440" bIns="45720" rtlCol="0" anchor="b"/>
          <a:lstStyle>
            <a:lvl1pPr marL="137160" indent="-137160" algn="l">
              <a:buFont typeface="+mj-lt"/>
              <a:buAutoNum type="arabicParenR"/>
              <a:defRPr sz="700">
                <a:solidFill>
                  <a:schemeClr val="tx1"/>
                </a:solidFill>
                <a:latin typeface="+mj-lt"/>
              </a:defRPr>
            </a:lvl1pPr>
          </a:lstStyle>
          <a:p>
            <a:pPr marL="137160" marR="0" lvl="0" indent="-137160" algn="l" defTabSz="914400" rtl="0" eaLnBrk="1" fontAlgn="auto" latinLnBrk="0" hangingPunct="1">
              <a:lnSpc>
                <a:spcPct val="100000"/>
              </a:lnSpc>
              <a:spcBef>
                <a:spcPts val="0"/>
              </a:spcBef>
              <a:spcAft>
                <a:spcPts val="0"/>
              </a:spcAft>
              <a:buClrTx/>
              <a:buSzTx/>
              <a:buFont typeface="+mj-lt"/>
              <a:buAutoNum type="arabicParenR"/>
              <a:tabLst/>
              <a:defRPr/>
            </a:pPr>
            <a:r>
              <a:rPr kumimoji="0" lang="en-US" sz="700" b="0" i="0" u="none" strike="noStrike" kern="1200" cap="none" spc="0" normalizeH="0" baseline="0" noProof="0">
                <a:ln>
                  <a:noFill/>
                </a:ln>
                <a:solidFill>
                  <a:srgbClr val="000000"/>
                </a:solidFill>
                <a:effectLst/>
                <a:uLnTx/>
                <a:uFillTx/>
                <a:latin typeface="Arial Nova Light"/>
                <a:ea typeface="+mn-ea"/>
                <a:cs typeface="+mn-cs"/>
              </a:rPr>
              <a:t>Sample Footer Text</a:t>
            </a:r>
          </a:p>
        </p:txBody>
      </p:sp>
    </p:spTree>
    <p:extLst>
      <p:ext uri="{BB962C8B-B14F-4D97-AF65-F5344CB8AC3E}">
        <p14:creationId xmlns:p14="http://schemas.microsoft.com/office/powerpoint/2010/main" val="2341366365"/>
      </p:ext>
    </p:extLst>
  </p:cSld>
  <p:clrMap bg1="dk1" tx1="lt1" bg2="dk2" tx2="lt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 id="2147483746" r:id="rId5"/>
    <p:sldLayoutId id="2147483747" r:id="rId6"/>
    <p:sldLayoutId id="2147483748" r:id="rId7"/>
    <p:sldLayoutId id="2147483749" r:id="rId8"/>
    <p:sldLayoutId id="2147483750" r:id="rId9"/>
    <p:sldLayoutId id="2147483751" r:id="rId10"/>
    <p:sldLayoutId id="2147483752" r:id="rId11"/>
    <p:sldLayoutId id="2147483753" r:id="rId12"/>
    <p:sldLayoutId id="2147483754" r:id="rId13"/>
    <p:sldLayoutId id="2147483755" r:id="rId14"/>
    <p:sldLayoutId id="2147483756" r:id="rId15"/>
    <p:sldLayoutId id="2147483757" r:id="rId16"/>
    <p:sldLayoutId id="2147483758" r:id="rId17"/>
    <p:sldLayoutId id="2147483759" r:id="rId18"/>
    <p:sldLayoutId id="2147483760" r:id="rId19"/>
    <p:sldLayoutId id="2147483761" r:id="rId20"/>
    <p:sldLayoutId id="2147483762" r:id="rId21"/>
    <p:sldLayoutId id="2147483763" r:id="rId22"/>
    <p:sldLayoutId id="2147483764" r:id="rId23"/>
    <p:sldLayoutId id="2147483765" r:id="rId24"/>
    <p:sldLayoutId id="2147483766" r:id="rId25"/>
    <p:sldLayoutId id="2147483767" r:id="rId26"/>
    <p:sldLayoutId id="2147483768" r:id="rId27"/>
    <p:sldLayoutId id="2147483769" r:id="rId28"/>
    <p:sldLayoutId id="2147483770" r:id="rId29"/>
    <p:sldLayoutId id="2147483771" r:id="rId30"/>
    <p:sldLayoutId id="2147483772" r:id="rId31"/>
    <p:sldLayoutId id="2147483773" r:id="rId32"/>
    <p:sldLayoutId id="2147483774" r:id="rId33"/>
    <p:sldLayoutId id="2147483775" r:id="rId34"/>
    <p:sldLayoutId id="2147483776" r:id="rId35"/>
    <p:sldLayoutId id="2147483777" r:id="rId36"/>
    <p:sldLayoutId id="2147483778" r:id="rId37"/>
    <p:sldLayoutId id="2147483779" r:id="rId38"/>
    <p:sldLayoutId id="2147483780" r:id="rId39"/>
    <p:sldLayoutId id="2147483781" r:id="rId40"/>
    <p:sldLayoutId id="2147483782" r:id="rId41"/>
    <p:sldLayoutId id="2147483783" r:id="rId42"/>
    <p:sldLayoutId id="2147483784" r:id="rId43"/>
    <p:sldLayoutId id="2147483785" r:id="rId44"/>
    <p:sldLayoutId id="2147483786" r:id="rId45"/>
    <p:sldLayoutId id="2147483787" r:id="rId46"/>
    <p:sldLayoutId id="2147483788" r:id="rId47"/>
    <p:sldLayoutId id="2147483789" r:id="rId48"/>
    <p:sldLayoutId id="2147483790" r:id="rId49"/>
    <p:sldLayoutId id="2147483791" r:id="rId50"/>
    <p:sldLayoutId id="2147483792" r:id="rId51"/>
    <p:sldLayoutId id="2147483793" r:id="rId52"/>
    <p:sldLayoutId id="2147483794" r:id="rId53"/>
    <p:sldLayoutId id="2147483795" r:id="rId54"/>
    <p:sldLayoutId id="2147483796" r:id="rId55"/>
  </p:sldLayoutIdLst>
  <p:hf sldNum="0" hdr="0"/>
  <p:txStyles>
    <p:titleStyle>
      <a:lvl1pPr marL="0" algn="l" defTabSz="914400" rtl="0" eaLnBrk="1" latinLnBrk="0" hangingPunct="1">
        <a:lnSpc>
          <a:spcPct val="100000"/>
        </a:lnSpc>
        <a:spcBef>
          <a:spcPct val="0"/>
        </a:spcBef>
        <a:buNone/>
        <a:defRPr lang="en-US" sz="2400" b="1" kern="1200" dirty="0">
          <a:solidFill>
            <a:schemeClr val="accent1"/>
          </a:solidFill>
          <a:latin typeface="+mn-lt"/>
          <a:ea typeface="+mj-ea"/>
          <a:cs typeface="Arial" panose="020B0604020202020204" pitchFamily="34" charset="0"/>
        </a:defRPr>
      </a:lvl1pPr>
    </p:titleStyle>
    <p:bodyStyle>
      <a:lvl1pPr marL="0" indent="0" algn="l" defTabSz="914400" rtl="0" eaLnBrk="1" latinLnBrk="0" hangingPunct="1">
        <a:lnSpc>
          <a:spcPct val="100000"/>
        </a:lnSpc>
        <a:spcBef>
          <a:spcPts val="300"/>
        </a:spcBef>
        <a:spcAft>
          <a:spcPts val="300"/>
        </a:spcAft>
        <a:buFont typeface="Arial" panose="020B0604020202020204" pitchFamily="34" charset="0"/>
        <a:buNone/>
        <a:defRPr lang="en-US" sz="1400" b="1" i="0" kern="1200" baseline="0" dirty="0">
          <a:solidFill>
            <a:schemeClr val="tx1"/>
          </a:solidFill>
          <a:latin typeface="Arial Nova" panose="020B0504020202020204" pitchFamily="34" charset="0"/>
          <a:ea typeface="+mn-ea"/>
          <a:cs typeface="Arial" panose="020B0604020202020204" pitchFamily="34" charset="0"/>
        </a:defRPr>
      </a:lvl1pPr>
      <a:lvl2pPr marL="0" indent="0" algn="l" defTabSz="914400" rtl="0" eaLnBrk="1" latinLnBrk="0" hangingPunct="1">
        <a:lnSpc>
          <a:spcPct val="85000"/>
        </a:lnSpc>
        <a:spcBef>
          <a:spcPts val="300"/>
        </a:spcBef>
        <a:spcAft>
          <a:spcPts val="300"/>
        </a:spcAft>
        <a:buFont typeface="Wingdings" pitchFamily="2" charset="2"/>
        <a:buNone/>
        <a:tabLst/>
        <a:defRPr lang="en-US" sz="1400" b="0" i="0" kern="1200" baseline="0" dirty="0">
          <a:solidFill>
            <a:schemeClr val="tx1"/>
          </a:solidFill>
          <a:latin typeface="Arial Nova Light" panose="020B0304020202020204" pitchFamily="34" charset="0"/>
          <a:ea typeface="+mn-ea"/>
          <a:cs typeface="Arial Nova Light" panose="020B0304020202020204" pitchFamily="34" charset="0"/>
        </a:defRPr>
      </a:lvl2pPr>
      <a:lvl3pPr marL="137160" indent="-137160" algn="l" defTabSz="914400" rtl="0" eaLnBrk="1" latinLnBrk="0" hangingPunct="1">
        <a:lnSpc>
          <a:spcPct val="100000"/>
        </a:lnSpc>
        <a:spcBef>
          <a:spcPts val="300"/>
        </a:spcBef>
        <a:spcAft>
          <a:spcPts val="300"/>
        </a:spcAft>
        <a:buFont typeface="Arial" panose="020B0604020202020204" pitchFamily="34" charset="0"/>
        <a:buChar char="•"/>
        <a:tabLst/>
        <a:defRPr lang="en-US" sz="1400" b="0" i="0" kern="1200" baseline="0" dirty="0">
          <a:solidFill>
            <a:schemeClr val="tx1"/>
          </a:solidFill>
          <a:latin typeface="Arial Nova Light" panose="020B0304020202020204" pitchFamily="34" charset="0"/>
          <a:ea typeface="+mn-ea"/>
          <a:cs typeface="Arial Nova Light" panose="020B0304020202020204" pitchFamily="34" charset="0"/>
        </a:defRPr>
      </a:lvl3pPr>
      <a:lvl4pPr marL="320040" indent="-137160" algn="l" defTabSz="914400" rtl="0" eaLnBrk="1" latinLnBrk="0" hangingPunct="1">
        <a:lnSpc>
          <a:spcPct val="100000"/>
        </a:lnSpc>
        <a:spcBef>
          <a:spcPts val="300"/>
        </a:spcBef>
        <a:spcAft>
          <a:spcPts val="300"/>
        </a:spcAft>
        <a:buFont typeface="Courier New" panose="02070309020205020404" pitchFamily="49" charset="0"/>
        <a:buChar char="o"/>
        <a:tabLst/>
        <a:defRPr sz="1400" b="0" i="0" kern="1200" baseline="0">
          <a:solidFill>
            <a:schemeClr val="tx1"/>
          </a:solidFill>
          <a:latin typeface="Arial Nova Light" panose="020B0304020202020204" pitchFamily="34" charset="0"/>
          <a:ea typeface="+mn-ea"/>
          <a:cs typeface="+mn-cs"/>
        </a:defRPr>
      </a:lvl4pPr>
      <a:lvl5pPr marL="502920" indent="-137160" algn="l" defTabSz="914400" rtl="0" eaLnBrk="1" latinLnBrk="0" hangingPunct="1">
        <a:lnSpc>
          <a:spcPct val="85000"/>
        </a:lnSpc>
        <a:spcBef>
          <a:spcPts val="300"/>
        </a:spcBef>
        <a:spcAft>
          <a:spcPts val="300"/>
        </a:spcAft>
        <a:buFont typeface="Courier New" panose="02070309020205020404" pitchFamily="49" charset="0"/>
        <a:buChar char="o"/>
        <a:tabLst/>
        <a:defRPr sz="1400" b="0" i="1" kern="1200">
          <a:solidFill>
            <a:schemeClr val="tx1"/>
          </a:solidFill>
          <a:latin typeface="Arial Nova Light" panose="020B03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2" pos="3840">
          <p15:clr>
            <a:srgbClr val="F26B43"/>
          </p15:clr>
        </p15:guide>
        <p15:guide id="33" orient="horz" pos="2160">
          <p15:clr>
            <a:srgbClr val="F26B43"/>
          </p15:clr>
        </p15:guide>
        <p15:guide id="34" pos="347">
          <p15:clr>
            <a:srgbClr val="F26B43"/>
          </p15:clr>
        </p15:guide>
        <p15:guide id="35" pos="7333">
          <p15:clr>
            <a:srgbClr val="F26B43"/>
          </p15:clr>
        </p15:guide>
        <p15:guide id="36" orient="horz" pos="346">
          <p15:clr>
            <a:srgbClr val="F26B43"/>
          </p15:clr>
        </p15:guide>
        <p15:guide id="37" orient="horz" pos="3974">
          <p15:clr>
            <a:srgbClr val="F26B43"/>
          </p15:clr>
        </p15:guide>
        <p15:guide id="38" pos="824">
          <p15:clr>
            <a:srgbClr val="A4A3A4"/>
          </p15:clr>
        </p15:guide>
        <p15:guide id="39" pos="937">
          <p15:clr>
            <a:srgbClr val="A4A3A4"/>
          </p15:clr>
        </p15:guide>
        <p15:guide id="40" pos="1413">
          <p15:clr>
            <a:srgbClr val="A4A3A4"/>
          </p15:clr>
        </p15:guide>
        <p15:guide id="41" pos="1527">
          <p15:clr>
            <a:srgbClr val="A4A3A4"/>
          </p15:clr>
        </p15:guide>
        <p15:guide id="42" pos="2003">
          <p15:clr>
            <a:srgbClr val="A4A3A4"/>
          </p15:clr>
        </p15:guide>
        <p15:guide id="43" pos="2116">
          <p15:clr>
            <a:srgbClr val="A4A3A4"/>
          </p15:clr>
        </p15:guide>
        <p15:guide id="44" pos="2593">
          <p15:clr>
            <a:srgbClr val="A4A3A4"/>
          </p15:clr>
        </p15:guide>
        <p15:guide id="45" pos="2706">
          <p15:clr>
            <a:srgbClr val="A4A3A4"/>
          </p15:clr>
        </p15:guide>
        <p15:guide id="46" pos="3182">
          <p15:clr>
            <a:srgbClr val="A4A3A4"/>
          </p15:clr>
        </p15:guide>
        <p15:guide id="47" pos="3318">
          <p15:clr>
            <a:srgbClr val="A4A3A4"/>
          </p15:clr>
        </p15:guide>
        <p15:guide id="48" pos="3772">
          <p15:clr>
            <a:srgbClr val="A4A3A4"/>
          </p15:clr>
        </p15:guide>
        <p15:guide id="49" pos="3908">
          <p15:clr>
            <a:srgbClr val="A4A3A4"/>
          </p15:clr>
        </p15:guide>
        <p15:guide id="50" pos="4362">
          <p15:clr>
            <a:srgbClr val="A4A3A4"/>
          </p15:clr>
        </p15:guide>
        <p15:guide id="51" pos="4498">
          <p15:clr>
            <a:srgbClr val="A4A3A4"/>
          </p15:clr>
        </p15:guide>
        <p15:guide id="52" pos="4951">
          <p15:clr>
            <a:srgbClr val="A4A3A4"/>
          </p15:clr>
        </p15:guide>
        <p15:guide id="53" pos="5087">
          <p15:clr>
            <a:srgbClr val="A4A3A4"/>
          </p15:clr>
        </p15:guide>
        <p15:guide id="54" pos="5541">
          <p15:clr>
            <a:srgbClr val="A4A3A4"/>
          </p15:clr>
        </p15:guide>
        <p15:guide id="55" pos="5677">
          <p15:clr>
            <a:srgbClr val="A4A3A4"/>
          </p15:clr>
        </p15:guide>
        <p15:guide id="56" pos="6153">
          <p15:clr>
            <a:srgbClr val="A4A3A4"/>
          </p15:clr>
        </p15:guide>
        <p15:guide id="57" pos="6267">
          <p15:clr>
            <a:srgbClr val="A4A3A4"/>
          </p15:clr>
        </p15:guide>
        <p15:guide id="58" pos="6743">
          <p15:clr>
            <a:srgbClr val="A4A3A4"/>
          </p15:clr>
        </p15:guide>
        <p15:guide id="59" pos="6856">
          <p15:clr>
            <a:srgbClr val="A4A3A4"/>
          </p15:clr>
        </p15:guide>
        <p15:guide id="60" orient="horz" pos="3838">
          <p15:clr>
            <a:srgbClr val="A4A3A4"/>
          </p15:clr>
        </p15:guide>
        <p15:guide id="61" orient="horz" pos="2092">
          <p15:clr>
            <a:srgbClr val="A4A3A4"/>
          </p15:clr>
        </p15:guide>
        <p15:guide id="62" orient="horz" pos="2228">
          <p15:clr>
            <a:srgbClr val="A4A3A4"/>
          </p15:clr>
        </p15:guide>
        <p15:guide id="63" orient="horz" pos="845">
          <p15:clr>
            <a:srgbClr val="A4A3A4"/>
          </p15:clr>
        </p15:guide>
        <p15:guide id="64" orient="horz" pos="958">
          <p15:clr>
            <a:srgbClr val="A4A3A4"/>
          </p15:clr>
        </p15:guide>
        <p15:guide id="65" orient="horz" pos="1480">
          <p15:clr>
            <a:srgbClr val="A4A3A4"/>
          </p15:clr>
        </p15:guide>
        <p15:guide id="66" orient="horz" pos="1593">
          <p15:clr>
            <a:srgbClr val="A4A3A4"/>
          </p15:clr>
        </p15:guide>
        <p15:guide id="67" orient="horz" pos="2727">
          <p15:clr>
            <a:srgbClr val="A4A3A4"/>
          </p15:clr>
        </p15:guide>
        <p15:guide id="68" orient="horz" pos="2840">
          <p15:clr>
            <a:srgbClr val="A4A3A4"/>
          </p15:clr>
        </p15:guide>
        <p15:guide id="69" orient="horz" pos="3339">
          <p15:clr>
            <a:srgbClr val="A4A3A4"/>
          </p15:clr>
        </p15:guide>
        <p15:guide id="70" orient="horz" pos="3475">
          <p15:clr>
            <a:srgbClr val="A4A3A4"/>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9.xml"/><Relationship Id="rId1" Type="http://schemas.openxmlformats.org/officeDocument/2006/relationships/slideLayout" Target="../slideLayouts/slideLayout29.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2.xml.rels><?xml version="1.0" encoding="UTF-8" standalone="yes"?>
<Relationships xmlns="http://schemas.openxmlformats.org/package/2006/relationships"><Relationship Id="rId8" Type="http://schemas.openxmlformats.org/officeDocument/2006/relationships/image" Target="../media/image18.emf"/><Relationship Id="rId3" Type="http://schemas.openxmlformats.org/officeDocument/2006/relationships/tags" Target="../tags/tag3.xml"/><Relationship Id="rId7" Type="http://schemas.openxmlformats.org/officeDocument/2006/relationships/image" Target="../media/image17.emf"/><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16.emf"/><Relationship Id="rId5" Type="http://schemas.openxmlformats.org/officeDocument/2006/relationships/notesSlide" Target="../notesSlides/notesSlide2.xml"/><Relationship Id="rId4" Type="http://schemas.openxmlformats.org/officeDocument/2006/relationships/slideLayout" Target="../slideLayouts/slideLayout21.xml"/></Relationships>
</file>

<file path=ppt/slides/_rels/slide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37.xml"/></Relationships>
</file>

<file path=ppt/slides/_rels/slide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3.xml"/><Relationship Id="rId1" Type="http://schemas.openxmlformats.org/officeDocument/2006/relationships/slideLayout" Target="../slideLayouts/slideLayout31.xml"/></Relationships>
</file>

<file path=ppt/slides/_rels/slide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4.xml"/><Relationship Id="rId1" Type="http://schemas.openxmlformats.org/officeDocument/2006/relationships/slideLayout" Target="../slideLayouts/slideLayout31.xml"/></Relationships>
</file>

<file path=ppt/slides/_rels/slide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5.xml"/><Relationship Id="rId1" Type="http://schemas.openxmlformats.org/officeDocument/2006/relationships/slideLayout" Target="../slideLayouts/slideLayout29.xml"/></Relationships>
</file>

<file path=ppt/slides/_rels/slide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6.xml"/><Relationship Id="rId1" Type="http://schemas.openxmlformats.org/officeDocument/2006/relationships/slideLayout" Target="../slideLayouts/slideLayout29.xml"/></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29.xml"/></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29.xml"/><Relationship Id="rId5" Type="http://schemas.microsoft.com/office/2018/10/relationships/comments" Target="../comments/modernComment_7FFFE1F8_AD85968E.xml"/><Relationship Id="rId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24" name="Picture Placeholder 23" descr="Rows of solar panels">
            <a:extLst>
              <a:ext uri="{FF2B5EF4-FFF2-40B4-BE49-F238E27FC236}">
                <a16:creationId xmlns:a16="http://schemas.microsoft.com/office/drawing/2014/main" id="{62832ABF-2668-7230-82F1-54294549A934}"/>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7812" r="38931" b="40661"/>
          <a:stretch/>
        </p:blipFill>
        <p:spPr>
          <a:xfrm>
            <a:off x="0" y="0"/>
            <a:ext cx="12192000" cy="6858000"/>
          </a:xfrm>
        </p:spPr>
      </p:pic>
      <p:sp>
        <p:nvSpPr>
          <p:cNvPr id="8" name="Title 7">
            <a:extLst>
              <a:ext uri="{FF2B5EF4-FFF2-40B4-BE49-F238E27FC236}">
                <a16:creationId xmlns:a16="http://schemas.microsoft.com/office/drawing/2014/main" id="{6A75CBF3-69BD-AB8E-DCFC-C35C5DB6A4C9}"/>
              </a:ext>
            </a:extLst>
          </p:cNvPr>
          <p:cNvSpPr>
            <a:spLocks noGrp="1"/>
          </p:cNvSpPr>
          <p:nvPr>
            <p:ph type="ctrTitle"/>
          </p:nvPr>
        </p:nvSpPr>
        <p:spPr/>
        <p:txBody>
          <a:bodyPr>
            <a:normAutofit fontScale="90000"/>
          </a:bodyPr>
          <a:lstStyle/>
          <a:p>
            <a:r>
              <a:rPr lang="en-US" sz="3200">
                <a:solidFill>
                  <a:srgbClr val="FFFFFF"/>
                </a:solidFill>
                <a:effectLst>
                  <a:outerShdw blurRad="38100" dist="38100" dir="2700000" algn="tl">
                    <a:srgbClr val="000000">
                      <a:alpha val="19910"/>
                    </a:srgbClr>
                  </a:outerShdw>
                </a:effectLst>
              </a:rPr>
              <a:t>NextEra Energy Resources</a:t>
            </a:r>
            <a:endParaRPr lang="en-US"/>
          </a:p>
        </p:txBody>
      </p:sp>
      <p:sp>
        <p:nvSpPr>
          <p:cNvPr id="9" name="Text Placeholder 8">
            <a:extLst>
              <a:ext uri="{FF2B5EF4-FFF2-40B4-BE49-F238E27FC236}">
                <a16:creationId xmlns:a16="http://schemas.microsoft.com/office/drawing/2014/main" id="{544D8814-13D4-1D31-132F-7E248E9A77DE}"/>
              </a:ext>
            </a:extLst>
          </p:cNvPr>
          <p:cNvSpPr>
            <a:spLocks noGrp="1"/>
          </p:cNvSpPr>
          <p:nvPr>
            <p:ph type="body" sz="quarter" idx="15"/>
          </p:nvPr>
        </p:nvSpPr>
        <p:spPr/>
        <p:txBody>
          <a:bodyPr>
            <a:normAutofit fontScale="92500" lnSpcReduction="10000"/>
          </a:bodyPr>
          <a:lstStyle/>
          <a:p>
            <a:pPr lvl="0">
              <a:defRPr sz="1800" spc="0">
                <a:solidFill>
                  <a:srgbClr val="000000"/>
                </a:solidFill>
              </a:defRPr>
            </a:pPr>
            <a:r>
              <a:rPr lang="en-US">
                <a:solidFill>
                  <a:srgbClr val="FFFFFF"/>
                </a:solidFill>
                <a:latin typeface="Arial" panose="020B0604020202020204" pitchFamily="34" charset="0"/>
              </a:rPr>
              <a:t>Akron</a:t>
            </a:r>
            <a:r>
              <a:rPr lang="en-US" sz="1600" b="1">
                <a:solidFill>
                  <a:srgbClr val="FFFFFF"/>
                </a:solidFill>
                <a:latin typeface="Arial" panose="020B0604020202020204" pitchFamily="34" charset="0"/>
                <a:cs typeface="Arial" panose="020B0604020202020204" pitchFamily="34" charset="0"/>
              </a:rPr>
              <a:t> Solar, LLC</a:t>
            </a:r>
          </a:p>
        </p:txBody>
      </p:sp>
    </p:spTree>
    <p:extLst>
      <p:ext uri="{BB962C8B-B14F-4D97-AF65-F5344CB8AC3E}">
        <p14:creationId xmlns:p14="http://schemas.microsoft.com/office/powerpoint/2010/main" val="2664189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FA21D0CB-FE42-D15F-797D-3DF3C1ABAC20}"/>
              </a:ext>
            </a:extLst>
          </p:cNvPr>
          <p:cNvSpPr>
            <a:spLocks noGrp="1"/>
          </p:cNvSpPr>
          <p:nvPr>
            <p:ph type="title"/>
          </p:nvPr>
        </p:nvSpPr>
        <p:spPr>
          <a:xfrm>
            <a:off x="386980" y="545188"/>
            <a:ext cx="3952546" cy="415498"/>
          </a:xfrm>
        </p:spPr>
        <p:txBody>
          <a:bodyPr/>
          <a:lstStyle/>
          <a:p>
            <a:r>
              <a:rPr lang="en-US" sz="2400"/>
              <a:t>Stakeholder outreach</a:t>
            </a:r>
          </a:p>
        </p:txBody>
      </p:sp>
      <p:sp>
        <p:nvSpPr>
          <p:cNvPr id="2" name="Text Placeholder 9">
            <a:extLst>
              <a:ext uri="{FF2B5EF4-FFF2-40B4-BE49-F238E27FC236}">
                <a16:creationId xmlns:a16="http://schemas.microsoft.com/office/drawing/2014/main" id="{A904480F-75E6-2B96-CC8E-6C287C6E6338}"/>
              </a:ext>
            </a:extLst>
          </p:cNvPr>
          <p:cNvSpPr>
            <a:spLocks noGrp="1"/>
          </p:cNvSpPr>
          <p:nvPr>
            <p:ph type="body" sz="quarter" idx="16"/>
          </p:nvPr>
        </p:nvSpPr>
        <p:spPr>
          <a:xfrm>
            <a:off x="386979" y="1515281"/>
            <a:ext cx="3320900" cy="4797531"/>
          </a:xfrm>
        </p:spPr>
        <p:txBody>
          <a:bodyPr/>
          <a:lstStyle/>
          <a:p>
            <a:pPr marL="285750" indent="-285750">
              <a:buFont typeface="Arial" panose="020B0604020202020204" pitchFamily="34" charset="0"/>
              <a:buChar char="•"/>
            </a:pPr>
            <a:r>
              <a:rPr lang="en-US">
                <a:solidFill>
                  <a:schemeClr val="tx1"/>
                </a:solidFill>
                <a:cs typeface="Arial"/>
              </a:rPr>
              <a:t>Extensive coordination with stakeholders, including: </a:t>
            </a:r>
          </a:p>
          <a:p>
            <a:pPr marL="422910" lvl="2" indent="-285750"/>
            <a:r>
              <a:rPr lang="en-US">
                <a:latin typeface="Arial Nova Light"/>
              </a:rPr>
              <a:t>Landowners and community members</a:t>
            </a:r>
          </a:p>
          <a:p>
            <a:pPr marL="422910" lvl="2" indent="-285750"/>
            <a:r>
              <a:rPr lang="en-US">
                <a:latin typeface="Arial Nova Light"/>
              </a:rPr>
              <a:t>Town Supervisors, County Supervisors and county staff</a:t>
            </a:r>
          </a:p>
          <a:p>
            <a:pPr marL="422910" lvl="2" indent="-285750"/>
            <a:r>
              <a:rPr lang="en-US">
                <a:latin typeface="Arial Nova Light"/>
              </a:rPr>
              <a:t>Town of Rome Presentation in June 2023</a:t>
            </a:r>
          </a:p>
          <a:p>
            <a:pPr marL="422910" lvl="2" indent="-285750"/>
            <a:r>
              <a:rPr lang="en-US">
                <a:latin typeface="Arial Nova Light"/>
              </a:rPr>
              <a:t>Economic Development Corporation Presentation summer 2023</a:t>
            </a:r>
          </a:p>
          <a:p>
            <a:pPr marL="422910" lvl="2" indent="-285750"/>
            <a:r>
              <a:rPr lang="en-US">
                <a:latin typeface="Arial Nova Light"/>
              </a:rPr>
              <a:t>Community Q&amp;A in November 2023</a:t>
            </a:r>
            <a:endParaRPr lang="en-US"/>
          </a:p>
          <a:p>
            <a:pPr marL="422910" lvl="2" indent="-285750"/>
            <a:r>
              <a:rPr lang="en-US">
                <a:latin typeface="Arial Nova Light"/>
              </a:rPr>
              <a:t>Joined local Chamber of Commerce</a:t>
            </a:r>
            <a:endParaRPr lang="en-US"/>
          </a:p>
          <a:p>
            <a:pPr marL="422910" lvl="2" indent="-285750"/>
            <a:r>
              <a:rPr lang="en-US">
                <a:latin typeface="Arial Nova Light"/>
              </a:rPr>
              <a:t>Meetings with ATV/Snowmobile Clubs</a:t>
            </a:r>
            <a:endParaRPr lang="en-US"/>
          </a:p>
          <a:p>
            <a:pPr marL="422910" lvl="2" indent="-285750"/>
            <a:endParaRPr lang="en-US"/>
          </a:p>
        </p:txBody>
      </p:sp>
      <p:pic>
        <p:nvPicPr>
          <p:cNvPr id="5" name="Picture Placeholder 4">
            <a:extLst>
              <a:ext uri="{FF2B5EF4-FFF2-40B4-BE49-F238E27FC236}">
                <a16:creationId xmlns:a16="http://schemas.microsoft.com/office/drawing/2014/main" id="{342B31C1-6FEF-CEE2-F2DC-857D6AFBC002}"/>
              </a:ext>
            </a:extLst>
          </p:cNvPr>
          <p:cNvPicPr>
            <a:picLocks noGrp="1" noChangeAspect="1"/>
          </p:cNvPicPr>
          <p:nvPr>
            <p:ph type="pic" sz="quarter" idx="17"/>
          </p:nvPr>
        </p:nvPicPr>
        <p:blipFill rotWithShape="1">
          <a:blip r:embed="rId3" cstate="print">
            <a:extLst>
              <a:ext uri="{28A0092B-C50C-407E-A947-70E740481C1C}">
                <a14:useLocalDpi xmlns:a14="http://schemas.microsoft.com/office/drawing/2010/main" val="0"/>
              </a:ext>
            </a:extLst>
          </a:blip>
          <a:srcRect l="11398" r="11398"/>
          <a:stretch/>
        </p:blipFill>
        <p:spPr>
          <a:xfrm>
            <a:off x="4260850" y="0"/>
            <a:ext cx="7931150" cy="6858000"/>
          </a:xfrm>
          <a:prstGeom prst="rect">
            <a:avLst/>
          </a:prstGeom>
          <a:ln>
            <a:noFill/>
          </a:ln>
          <a:effectLst>
            <a:softEdge rad="112500"/>
          </a:effectLst>
        </p:spPr>
      </p:pic>
    </p:spTree>
    <p:extLst>
      <p:ext uri="{BB962C8B-B14F-4D97-AF65-F5344CB8AC3E}">
        <p14:creationId xmlns:p14="http://schemas.microsoft.com/office/powerpoint/2010/main" val="14062424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FA21D0CB-FE42-D15F-797D-3DF3C1ABAC20}"/>
              </a:ext>
            </a:extLst>
          </p:cNvPr>
          <p:cNvSpPr>
            <a:spLocks noGrp="1"/>
          </p:cNvSpPr>
          <p:nvPr>
            <p:ph type="title"/>
          </p:nvPr>
        </p:nvSpPr>
        <p:spPr>
          <a:xfrm>
            <a:off x="386980" y="545188"/>
            <a:ext cx="3952546" cy="415498"/>
          </a:xfrm>
        </p:spPr>
        <p:txBody>
          <a:bodyPr/>
          <a:lstStyle/>
          <a:p>
            <a:r>
              <a:rPr lang="en-US" sz="2400"/>
              <a:t>Contact us</a:t>
            </a:r>
          </a:p>
        </p:txBody>
      </p:sp>
      <p:sp>
        <p:nvSpPr>
          <p:cNvPr id="2" name="Text Placeholder 9">
            <a:extLst>
              <a:ext uri="{FF2B5EF4-FFF2-40B4-BE49-F238E27FC236}">
                <a16:creationId xmlns:a16="http://schemas.microsoft.com/office/drawing/2014/main" id="{A904480F-75E6-2B96-CC8E-6C287C6E6338}"/>
              </a:ext>
            </a:extLst>
          </p:cNvPr>
          <p:cNvSpPr>
            <a:spLocks noGrp="1"/>
          </p:cNvSpPr>
          <p:nvPr>
            <p:ph type="body" sz="quarter" idx="16"/>
          </p:nvPr>
        </p:nvSpPr>
        <p:spPr>
          <a:xfrm>
            <a:off x="463179" y="1515281"/>
            <a:ext cx="3320900" cy="4797531"/>
          </a:xfrm>
        </p:spPr>
        <p:txBody>
          <a:bodyPr/>
          <a:lstStyle/>
          <a:p>
            <a:r>
              <a:rPr lang="en-US">
                <a:solidFill>
                  <a:schemeClr val="tx1"/>
                </a:solidFill>
                <a:cs typeface="Arial"/>
              </a:rPr>
              <a:t>Danilo Cabrera</a:t>
            </a:r>
            <a:br>
              <a:rPr lang="en-US"/>
            </a:br>
            <a:r>
              <a:rPr lang="en-US" b="0">
                <a:solidFill>
                  <a:schemeClr val="tx1"/>
                </a:solidFill>
                <a:cs typeface="Arial"/>
              </a:rPr>
              <a:t>Project director</a:t>
            </a:r>
            <a:br>
              <a:rPr lang="en-US" b="0"/>
            </a:br>
            <a:r>
              <a:rPr lang="en-US" b="0">
                <a:solidFill>
                  <a:schemeClr val="tx1"/>
                </a:solidFill>
                <a:cs typeface="Arial"/>
              </a:rPr>
              <a:t>Phone: 305-442-5429</a:t>
            </a:r>
            <a:br>
              <a:rPr lang="en-US" b="0"/>
            </a:br>
            <a:r>
              <a:rPr lang="en-US" b="0">
                <a:solidFill>
                  <a:schemeClr val="tx1"/>
                </a:solidFill>
                <a:cs typeface="Arial"/>
              </a:rPr>
              <a:t>Danilo.Cabrera@NextEraEnergy.com</a:t>
            </a:r>
          </a:p>
          <a:p>
            <a:pPr marL="285750" indent="-285750">
              <a:buFont typeface="Arial" panose="020B0604020202020204" pitchFamily="34" charset="0"/>
              <a:buChar char="•"/>
            </a:pPr>
            <a:endParaRPr lang="en-US">
              <a:solidFill>
                <a:schemeClr val="tx1"/>
              </a:solidFill>
            </a:endParaRPr>
          </a:p>
          <a:p>
            <a:r>
              <a:rPr lang="en-US">
                <a:solidFill>
                  <a:schemeClr val="tx1"/>
                </a:solidFill>
                <a:cs typeface="Arial"/>
              </a:rPr>
              <a:t>Matt Johnson</a:t>
            </a:r>
            <a:br>
              <a:rPr lang="en-US"/>
            </a:br>
            <a:r>
              <a:rPr lang="en-US" b="0">
                <a:solidFill>
                  <a:schemeClr val="tx1"/>
                </a:solidFill>
                <a:cs typeface="Arial"/>
              </a:rPr>
              <a:t>Community Engagement Manager</a:t>
            </a:r>
            <a:br>
              <a:rPr lang="en-US" b="0"/>
            </a:br>
            <a:r>
              <a:rPr lang="en-US" b="0">
                <a:solidFill>
                  <a:schemeClr val="tx1"/>
                </a:solidFill>
                <a:cs typeface="Arial"/>
              </a:rPr>
              <a:t>Phone: 608-705-0554</a:t>
            </a:r>
            <a:br>
              <a:rPr lang="en-US" b="0"/>
            </a:br>
            <a:r>
              <a:rPr lang="en-US" b="0">
                <a:solidFill>
                  <a:schemeClr val="tx1"/>
                </a:solidFill>
                <a:cs typeface="Arial"/>
              </a:rPr>
              <a:t>Matt.Johnson@NextEraEnergy.com </a:t>
            </a:r>
          </a:p>
        </p:txBody>
      </p:sp>
    </p:spTree>
    <p:extLst>
      <p:ext uri="{BB962C8B-B14F-4D97-AF65-F5344CB8AC3E}">
        <p14:creationId xmlns:p14="http://schemas.microsoft.com/office/powerpoint/2010/main" val="16579965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7F2E3BD-3F43-58B8-0CA3-C87C9DC3EEBC}"/>
              </a:ext>
            </a:extLst>
          </p:cNvPr>
          <p:cNvSpPr>
            <a:spLocks noGrp="1"/>
          </p:cNvSpPr>
          <p:nvPr>
            <p:ph type="title"/>
          </p:nvPr>
        </p:nvSpPr>
        <p:spPr/>
        <p:txBody>
          <a:bodyPr/>
          <a:lstStyle/>
          <a:p>
            <a:endParaRPr lang="en-US"/>
          </a:p>
        </p:txBody>
      </p:sp>
    </p:spTree>
    <p:extLst>
      <p:ext uri="{BB962C8B-B14F-4D97-AF65-F5344CB8AC3E}">
        <p14:creationId xmlns:p14="http://schemas.microsoft.com/office/powerpoint/2010/main" val="16855198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6A75CBF3-69BD-AB8E-DCFC-C35C5DB6A4C9}"/>
              </a:ext>
            </a:extLst>
          </p:cNvPr>
          <p:cNvSpPr>
            <a:spLocks noGrp="1"/>
          </p:cNvSpPr>
          <p:nvPr>
            <p:ph type="title"/>
          </p:nvPr>
        </p:nvSpPr>
        <p:spPr/>
        <p:txBody>
          <a:bodyPr>
            <a:normAutofit fontScale="90000"/>
          </a:bodyPr>
          <a:lstStyle/>
          <a:p>
            <a:r>
              <a:rPr lang="en-US" sz="2400"/>
              <a:t>NextEra Energy is a clean energy leader</a:t>
            </a:r>
            <a:endParaRPr lang="en-US"/>
          </a:p>
        </p:txBody>
      </p:sp>
      <p:sp>
        <p:nvSpPr>
          <p:cNvPr id="9" name="Text Placeholder 8">
            <a:extLst>
              <a:ext uri="{FF2B5EF4-FFF2-40B4-BE49-F238E27FC236}">
                <a16:creationId xmlns:a16="http://schemas.microsoft.com/office/drawing/2014/main" id="{544D8814-13D4-1D31-132F-7E248E9A77DE}"/>
              </a:ext>
            </a:extLst>
          </p:cNvPr>
          <p:cNvSpPr>
            <a:spLocks noGrp="1"/>
          </p:cNvSpPr>
          <p:nvPr>
            <p:ph type="body" sz="quarter" idx="16"/>
          </p:nvPr>
        </p:nvSpPr>
        <p:spPr>
          <a:xfrm>
            <a:off x="456890" y="953392"/>
            <a:ext cx="9551772" cy="448005"/>
          </a:xfrm>
        </p:spPr>
        <p:txBody>
          <a:bodyPr>
            <a:normAutofit/>
          </a:bodyPr>
          <a:lstStyle/>
          <a:p>
            <a:r>
              <a:rPr lang="en-US"/>
              <a:t>Composed of two primary businesses</a:t>
            </a:r>
          </a:p>
        </p:txBody>
      </p:sp>
      <p:sp>
        <p:nvSpPr>
          <p:cNvPr id="10" name="Rectangle 9">
            <a:extLst>
              <a:ext uri="{FF2B5EF4-FFF2-40B4-BE49-F238E27FC236}">
                <a16:creationId xmlns:a16="http://schemas.microsoft.com/office/drawing/2014/main" id="{4F84BB0F-FF54-FE17-D7E4-3E259CA04F81}"/>
              </a:ext>
            </a:extLst>
          </p:cNvPr>
          <p:cNvSpPr/>
          <p:nvPr/>
        </p:nvSpPr>
        <p:spPr>
          <a:xfrm>
            <a:off x="0" y="1466252"/>
            <a:ext cx="4371746" cy="3807176"/>
          </a:xfrm>
          <a:prstGeom prst="rect">
            <a:avLst/>
          </a:prstGeom>
          <a:gradFill>
            <a:gsLst>
              <a:gs pos="0">
                <a:schemeClr val="bg1">
                  <a:alpha val="20000"/>
                </a:schemeClr>
              </a:gs>
              <a:gs pos="100000">
                <a:schemeClr val="bg1"/>
              </a:gs>
            </a:gsLst>
            <a:lin ang="0" scaled="0"/>
          </a:gradFill>
          <a:ln w="5080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Nova"/>
              <a:ea typeface="+mn-ea"/>
              <a:cs typeface="+mn-cs"/>
            </a:endParaRPr>
          </a:p>
        </p:txBody>
      </p:sp>
      <p:sp>
        <p:nvSpPr>
          <p:cNvPr id="14" name="TextBox 13">
            <a:extLst>
              <a:ext uri="{FF2B5EF4-FFF2-40B4-BE49-F238E27FC236}">
                <a16:creationId xmlns:a16="http://schemas.microsoft.com/office/drawing/2014/main" id="{D2ED5CAC-E713-9994-3BA1-083915A343D2}"/>
              </a:ext>
            </a:extLst>
          </p:cNvPr>
          <p:cNvSpPr txBox="1"/>
          <p:nvPr/>
        </p:nvSpPr>
        <p:spPr>
          <a:xfrm>
            <a:off x="1386291" y="2766509"/>
            <a:ext cx="2617537" cy="1623521"/>
          </a:xfrm>
          <a:prstGeom prst="rect">
            <a:avLst/>
          </a:prstGeom>
          <a:noFill/>
        </p:spPr>
        <p:txBody>
          <a:bodyPr wrap="square" numCol="1" rtlCol="0">
            <a:spAutoFit/>
          </a:bodyPr>
          <a:lstStyle/>
          <a:p>
            <a:pPr marL="0" marR="0" lvl="0" indent="0" algn="l" defTabSz="914400" rtl="0" eaLnBrk="1" fontAlgn="auto" latinLnBrk="0" hangingPunct="1">
              <a:lnSpc>
                <a:spcPct val="150000"/>
              </a:lnSpc>
              <a:spcBef>
                <a:spcPts val="0"/>
              </a:spcBef>
              <a:spcAft>
                <a:spcPts val="0"/>
              </a:spcAft>
              <a:buClr>
                <a:srgbClr val="000000"/>
              </a:buClr>
              <a:buSzTx/>
              <a:buFontTx/>
              <a:buNone/>
              <a:tabLst/>
              <a:defRPr/>
            </a:pPr>
            <a:r>
              <a:rPr kumimoji="0" lang="en-US" sz="1300" b="1" i="0" u="none" strike="noStrike" kern="1200" cap="none" spc="0" normalizeH="0" baseline="0" noProof="0">
                <a:ln>
                  <a:noFill/>
                </a:ln>
                <a:solidFill>
                  <a:srgbClr val="000000"/>
                </a:solidFill>
                <a:effectLst/>
                <a:uLnTx/>
                <a:uFillTx/>
                <a:latin typeface="Arial" panose="020B0604020202020204" pitchFamily="34" charset="0"/>
                <a:ea typeface="+mn-ea"/>
                <a:cs typeface="+mn-cs"/>
              </a:rPr>
              <a:t>NextEra Energy, Inc.</a:t>
            </a:r>
          </a:p>
          <a:p>
            <a:pPr marL="137160" marR="0" lvl="0" indent="-137160" algn="l" defTabSz="914400" rtl="0" eaLnBrk="1" fontAlgn="auto" latinLnBrk="0" hangingPunct="1">
              <a:lnSpc>
                <a:spcPct val="100000"/>
              </a:lnSpc>
              <a:spcBef>
                <a:spcPts val="200"/>
              </a:spcBef>
              <a:spcAft>
                <a:spcPts val="200"/>
              </a:spcAft>
              <a:buClr>
                <a:srgbClr val="000000"/>
              </a:buClr>
              <a:buSzTx/>
              <a:buFont typeface="Arial" panose="020B0604020202020204" pitchFamily="34" charset="0"/>
              <a:buChar char="•"/>
              <a:tabLst/>
              <a:defRPr/>
            </a:pPr>
            <a:r>
              <a:rPr kumimoji="0" lang="en-US" sz="1300" b="0" i="0" u="none" strike="noStrike" kern="1200" cap="none" spc="0" normalizeH="0" baseline="0" noProof="0">
                <a:ln>
                  <a:noFill/>
                </a:ln>
                <a:solidFill>
                  <a:srgbClr val="000000"/>
                </a:solidFill>
                <a:effectLst/>
                <a:uLnTx/>
                <a:uFillTx/>
                <a:latin typeface="Arial Nova Light" panose="020F0302020204030204" pitchFamily="34" charset="0"/>
                <a:ea typeface="+mn-ea"/>
                <a:cs typeface="Arial Nova Light" panose="020F0302020204030204" pitchFamily="34" charset="0"/>
              </a:rPr>
              <a:t>Fortune 200 company</a:t>
            </a:r>
            <a:r>
              <a:rPr kumimoji="0" lang="en-US" sz="1300" b="0" i="0" u="none" strike="noStrike" kern="1200" cap="none" spc="0" normalizeH="0" baseline="30000" noProof="0">
                <a:ln>
                  <a:noFill/>
                </a:ln>
                <a:solidFill>
                  <a:srgbClr val="000000"/>
                </a:solidFill>
                <a:effectLst/>
                <a:uLnTx/>
                <a:uFillTx/>
                <a:latin typeface="Arial Nova Light" panose="020F0302020204030204" pitchFamily="34" charset="0"/>
                <a:ea typeface="+mn-ea"/>
                <a:cs typeface="Arial Nova Light" panose="020F0302020204030204" pitchFamily="34" charset="0"/>
              </a:rPr>
              <a:t>1</a:t>
            </a:r>
            <a:endParaRPr kumimoji="0" lang="en-US" sz="1300" b="0" i="0" u="none" strike="noStrike" kern="1200" cap="none" spc="0" normalizeH="0" baseline="0" noProof="0">
              <a:ln>
                <a:noFill/>
              </a:ln>
              <a:solidFill>
                <a:srgbClr val="000000"/>
              </a:solidFill>
              <a:effectLst/>
              <a:uLnTx/>
              <a:uFillTx/>
              <a:latin typeface="Arial Nova Light" panose="020F0302020204030204" pitchFamily="34" charset="0"/>
              <a:ea typeface="+mn-ea"/>
              <a:cs typeface="Arial Nova Light" panose="020F0302020204030204" pitchFamily="34" charset="0"/>
            </a:endParaRPr>
          </a:p>
          <a:p>
            <a:pPr marL="137160" marR="0" lvl="0" indent="-137160" algn="l" defTabSz="914400" rtl="0" eaLnBrk="1" fontAlgn="auto" latinLnBrk="0" hangingPunct="1">
              <a:lnSpc>
                <a:spcPct val="100000"/>
              </a:lnSpc>
              <a:spcBef>
                <a:spcPts val="200"/>
              </a:spcBef>
              <a:spcAft>
                <a:spcPts val="200"/>
              </a:spcAft>
              <a:buClr>
                <a:srgbClr val="000000"/>
              </a:buClr>
              <a:buSzTx/>
              <a:buFont typeface="Arial" panose="020B0604020202020204" pitchFamily="34" charset="0"/>
              <a:buChar char="•"/>
              <a:tabLst/>
              <a:defRPr/>
            </a:pPr>
            <a:r>
              <a:rPr kumimoji="0" lang="en-US" sz="1300" b="0" i="0" u="none" strike="noStrike" kern="1200" cap="none" spc="0" normalizeH="0" baseline="0" noProof="0">
                <a:ln>
                  <a:noFill/>
                </a:ln>
                <a:solidFill>
                  <a:srgbClr val="000000"/>
                </a:solidFill>
                <a:effectLst/>
                <a:uLnTx/>
                <a:uFillTx/>
                <a:latin typeface="Arial Nova Light" panose="020F0302020204030204" pitchFamily="34" charset="0"/>
                <a:ea typeface="+mn-ea"/>
                <a:cs typeface="Arial Nova Light" panose="020F0302020204030204" pitchFamily="34" charset="0"/>
              </a:rPr>
              <a:t>95-year track record</a:t>
            </a:r>
          </a:p>
          <a:p>
            <a:pPr marL="137160" marR="0" lvl="0" indent="-137160" algn="l" defTabSz="914400" rtl="0" eaLnBrk="1" fontAlgn="auto" latinLnBrk="0" hangingPunct="1">
              <a:lnSpc>
                <a:spcPct val="100000"/>
              </a:lnSpc>
              <a:spcBef>
                <a:spcPts val="200"/>
              </a:spcBef>
              <a:spcAft>
                <a:spcPts val="200"/>
              </a:spcAft>
              <a:buClr>
                <a:srgbClr val="000000"/>
              </a:buClr>
              <a:buSzTx/>
              <a:buFont typeface="Arial" panose="020B0604020202020204" pitchFamily="34" charset="0"/>
              <a:buChar char="•"/>
              <a:tabLst/>
              <a:defRPr/>
            </a:pPr>
            <a:r>
              <a:rPr kumimoji="0" lang="en-US" sz="1300" b="0" i="0" u="none" strike="noStrike" kern="1200" cap="none" spc="0" normalizeH="0" baseline="0" noProof="0">
                <a:ln>
                  <a:noFill/>
                </a:ln>
                <a:solidFill>
                  <a:srgbClr val="000000"/>
                </a:solidFill>
                <a:effectLst/>
                <a:uLnTx/>
                <a:uFillTx/>
                <a:latin typeface="Arial Nova Light" panose="020F0302020204030204" pitchFamily="34" charset="0"/>
                <a:ea typeface="+mn-ea"/>
                <a:cs typeface="Arial Nova Light" panose="020F0302020204030204" pitchFamily="34" charset="0"/>
              </a:rPr>
              <a:t>$28 B operating revenue 2023</a:t>
            </a:r>
            <a:r>
              <a:rPr kumimoji="0" lang="en-US" sz="1300" b="0" i="0" u="none" strike="noStrike" kern="1200" cap="none" spc="0" normalizeH="0" baseline="30000" noProof="0">
                <a:ln>
                  <a:noFill/>
                </a:ln>
                <a:solidFill>
                  <a:srgbClr val="000000"/>
                </a:solidFill>
                <a:effectLst/>
                <a:uLnTx/>
                <a:uFillTx/>
                <a:latin typeface="Arial Nova Light" panose="020F0302020204030204" pitchFamily="34" charset="0"/>
                <a:ea typeface="+mn-ea"/>
                <a:cs typeface="Arial Nova Light" panose="020F0302020204030204" pitchFamily="34" charset="0"/>
              </a:rPr>
              <a:t>2</a:t>
            </a:r>
            <a:endParaRPr kumimoji="0" lang="en-US" sz="1300" b="0" i="0" u="none" strike="noStrike" kern="1200" cap="none" spc="0" normalizeH="0" baseline="0" noProof="0">
              <a:ln>
                <a:noFill/>
              </a:ln>
              <a:solidFill>
                <a:srgbClr val="000000"/>
              </a:solidFill>
              <a:effectLst/>
              <a:uLnTx/>
              <a:uFillTx/>
              <a:latin typeface="Arial Nova Light" panose="020F0302020204030204" pitchFamily="34" charset="0"/>
              <a:ea typeface="+mn-ea"/>
              <a:cs typeface="Arial Nova Light" panose="020F0302020204030204" pitchFamily="34" charset="0"/>
            </a:endParaRPr>
          </a:p>
          <a:p>
            <a:pPr marL="137160" marR="0" lvl="0" indent="-137160" algn="l" defTabSz="914400" rtl="0" eaLnBrk="1" fontAlgn="auto" latinLnBrk="0" hangingPunct="1">
              <a:lnSpc>
                <a:spcPct val="100000"/>
              </a:lnSpc>
              <a:spcBef>
                <a:spcPts val="200"/>
              </a:spcBef>
              <a:spcAft>
                <a:spcPts val="200"/>
              </a:spcAft>
              <a:buClr>
                <a:srgbClr val="000000"/>
              </a:buClr>
              <a:buSzTx/>
              <a:buFont typeface="Arial" panose="020B0604020202020204" pitchFamily="34" charset="0"/>
              <a:buChar char="•"/>
              <a:tabLst/>
              <a:defRPr/>
            </a:pPr>
            <a:r>
              <a:rPr kumimoji="0" lang="en-US" sz="1300" b="0" i="0" u="none" strike="noStrike" kern="1200" cap="none" spc="0" normalizeH="0" baseline="0" noProof="0">
                <a:ln>
                  <a:noFill/>
                </a:ln>
                <a:solidFill>
                  <a:srgbClr val="000000"/>
                </a:solidFill>
                <a:effectLst/>
                <a:uLnTx/>
                <a:uFillTx/>
                <a:latin typeface="Arial Nova Light" panose="020F0302020204030204" pitchFamily="34" charset="0"/>
                <a:ea typeface="+mn-ea"/>
                <a:cs typeface="Arial Nova Light" panose="020F0302020204030204" pitchFamily="34" charset="0"/>
              </a:rPr>
              <a:t>$118 B market cap</a:t>
            </a:r>
            <a:r>
              <a:rPr kumimoji="0" lang="en-US" sz="1300" b="0" i="0" u="none" strike="noStrike" kern="1200" cap="none" spc="0" normalizeH="0" baseline="30000" noProof="0">
                <a:ln>
                  <a:noFill/>
                </a:ln>
                <a:solidFill>
                  <a:srgbClr val="000000"/>
                </a:solidFill>
                <a:effectLst/>
                <a:uLnTx/>
                <a:uFillTx/>
                <a:latin typeface="Arial Nova Light" panose="020F0302020204030204" pitchFamily="34" charset="0"/>
                <a:ea typeface="+mn-ea"/>
                <a:cs typeface="Arial Nova Light" panose="020F0302020204030204" pitchFamily="34" charset="0"/>
              </a:rPr>
              <a:t>3</a:t>
            </a:r>
          </a:p>
          <a:p>
            <a:pPr marL="137160" marR="0" lvl="0" indent="-137160" algn="l" defTabSz="914400" rtl="0" eaLnBrk="1" fontAlgn="auto" latinLnBrk="0" hangingPunct="1">
              <a:lnSpc>
                <a:spcPct val="100000"/>
              </a:lnSpc>
              <a:spcBef>
                <a:spcPts val="200"/>
              </a:spcBef>
              <a:spcAft>
                <a:spcPts val="200"/>
              </a:spcAft>
              <a:buClr>
                <a:srgbClr val="000000"/>
              </a:buClr>
              <a:buSzTx/>
              <a:buFont typeface="Arial" panose="020B0604020202020204" pitchFamily="34" charset="0"/>
              <a:buChar char="•"/>
              <a:tabLst/>
              <a:defRPr/>
            </a:pPr>
            <a:r>
              <a:rPr kumimoji="0" lang="en-US" sz="1300" b="0" i="0" u="none" strike="noStrike" kern="1200" cap="none" spc="0" normalizeH="0" baseline="0" noProof="0">
                <a:ln>
                  <a:noFill/>
                </a:ln>
                <a:solidFill>
                  <a:srgbClr val="000000"/>
                </a:solidFill>
                <a:effectLst/>
                <a:uLnTx/>
                <a:uFillTx/>
                <a:latin typeface="Arial Nova Light" panose="020F0302020204030204" pitchFamily="34" charset="0"/>
                <a:ea typeface="+mn-ea"/>
                <a:cs typeface="Arial Nova Light" panose="020F0302020204030204" pitchFamily="34" charset="0"/>
              </a:rPr>
              <a:t>NYSE: NEE</a:t>
            </a:r>
          </a:p>
        </p:txBody>
      </p:sp>
      <p:pic>
        <p:nvPicPr>
          <p:cNvPr id="15" name="NEE#title" title="Top Left NEE Logo">
            <a:extLst>
              <a:ext uri="{FF2B5EF4-FFF2-40B4-BE49-F238E27FC236}">
                <a16:creationId xmlns:a16="http://schemas.microsoft.com/office/drawing/2014/main" id="{16B20905-9BEF-9495-011E-3BB8F2EFBF93}"/>
              </a:ext>
            </a:extLst>
          </p:cNvPr>
          <p:cNvPicPr>
            <a:picLocks noChangeAspect="1"/>
          </p:cNvPicPr>
          <p:nvPr>
            <p:custDataLst>
              <p:tags r:id="rId1"/>
            </p:custDataLst>
          </p:nvPr>
        </p:nvPicPr>
        <p:blipFill>
          <a:blip r:embed="rId6">
            <a:extLst>
              <a:ext uri="{28A0092B-C50C-407E-A947-70E740481C1C}">
                <a14:useLocalDpi xmlns:a14="http://schemas.microsoft.com/office/drawing/2010/main"/>
              </a:ext>
            </a:extLst>
          </a:blip>
          <a:stretch>
            <a:fillRect/>
          </a:stretch>
        </p:blipFill>
        <p:spPr bwMode="auto">
          <a:xfrm>
            <a:off x="1500074" y="1900200"/>
            <a:ext cx="1371600" cy="6059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9" name="Group 18">
            <a:extLst>
              <a:ext uri="{FF2B5EF4-FFF2-40B4-BE49-F238E27FC236}">
                <a16:creationId xmlns:a16="http://schemas.microsoft.com/office/drawing/2014/main" id="{89C42A26-2273-8BFA-38D8-5B40AFBFDF48}"/>
              </a:ext>
            </a:extLst>
          </p:cNvPr>
          <p:cNvGrpSpPr/>
          <p:nvPr/>
        </p:nvGrpSpPr>
        <p:grpSpPr>
          <a:xfrm>
            <a:off x="4425466" y="1466252"/>
            <a:ext cx="7816665" cy="3807176"/>
            <a:chOff x="4375334" y="1887948"/>
            <a:chExt cx="7816665" cy="3807176"/>
          </a:xfrm>
        </p:grpSpPr>
        <p:grpSp>
          <p:nvGrpSpPr>
            <p:cNvPr id="18" name="Group 17">
              <a:extLst>
                <a:ext uri="{FF2B5EF4-FFF2-40B4-BE49-F238E27FC236}">
                  <a16:creationId xmlns:a16="http://schemas.microsoft.com/office/drawing/2014/main" id="{6A1BAE11-3429-3896-F2D1-6F37462049C2}"/>
                </a:ext>
              </a:extLst>
            </p:cNvPr>
            <p:cNvGrpSpPr/>
            <p:nvPr/>
          </p:nvGrpSpPr>
          <p:grpSpPr>
            <a:xfrm>
              <a:off x="4375334" y="1887948"/>
              <a:ext cx="7816665" cy="1828800"/>
              <a:chOff x="4375334" y="1515415"/>
              <a:chExt cx="7816665" cy="1828800"/>
            </a:xfrm>
          </p:grpSpPr>
          <p:cxnSp>
            <p:nvCxnSpPr>
              <p:cNvPr id="33" name="Straight Arrow Connector 32">
                <a:extLst>
                  <a:ext uri="{FF2B5EF4-FFF2-40B4-BE49-F238E27FC236}">
                    <a16:creationId xmlns:a16="http://schemas.microsoft.com/office/drawing/2014/main" id="{510BA737-C2C4-E87F-1F15-61902E47D6E8}"/>
                  </a:ext>
                </a:extLst>
              </p:cNvPr>
              <p:cNvCxnSpPr>
                <a:cxnSpLocks/>
              </p:cNvCxnSpPr>
              <p:nvPr/>
            </p:nvCxnSpPr>
            <p:spPr>
              <a:xfrm>
                <a:off x="4375334" y="2429815"/>
                <a:ext cx="1186693" cy="0"/>
              </a:xfrm>
              <a:prstGeom prst="straightConnector1">
                <a:avLst/>
              </a:prstGeom>
              <a:ln w="19050">
                <a:solidFill>
                  <a:schemeClr val="accent2"/>
                </a:solidFill>
                <a:tailEnd type="arrow" w="med" len="sm"/>
              </a:ln>
            </p:spPr>
            <p:style>
              <a:lnRef idx="1">
                <a:schemeClr val="accent1"/>
              </a:lnRef>
              <a:fillRef idx="0">
                <a:schemeClr val="accent1"/>
              </a:fillRef>
              <a:effectRef idx="0">
                <a:schemeClr val="accent1"/>
              </a:effectRef>
              <a:fontRef idx="minor">
                <a:schemeClr val="tx1"/>
              </a:fontRef>
            </p:style>
          </p:cxnSp>
          <p:grpSp>
            <p:nvGrpSpPr>
              <p:cNvPr id="17" name="Group 16">
                <a:extLst>
                  <a:ext uri="{FF2B5EF4-FFF2-40B4-BE49-F238E27FC236}">
                    <a16:creationId xmlns:a16="http://schemas.microsoft.com/office/drawing/2014/main" id="{2E76AA2D-4F46-0F77-682E-ABC8CBEE3572}"/>
                  </a:ext>
                </a:extLst>
              </p:cNvPr>
              <p:cNvGrpSpPr/>
              <p:nvPr/>
            </p:nvGrpSpPr>
            <p:grpSpPr>
              <a:xfrm>
                <a:off x="5619517" y="1515415"/>
                <a:ext cx="6572482" cy="1828800"/>
                <a:chOff x="5619517" y="1515415"/>
                <a:chExt cx="6572482" cy="1828800"/>
              </a:xfrm>
            </p:grpSpPr>
            <p:grpSp>
              <p:nvGrpSpPr>
                <p:cNvPr id="2" name="Group 1">
                  <a:extLst>
                    <a:ext uri="{FF2B5EF4-FFF2-40B4-BE49-F238E27FC236}">
                      <a16:creationId xmlns:a16="http://schemas.microsoft.com/office/drawing/2014/main" id="{0CEF82EA-89C5-3291-070F-3D259D17D2C0}"/>
                    </a:ext>
                  </a:extLst>
                </p:cNvPr>
                <p:cNvGrpSpPr/>
                <p:nvPr/>
              </p:nvGrpSpPr>
              <p:grpSpPr>
                <a:xfrm>
                  <a:off x="5619517" y="1515415"/>
                  <a:ext cx="6572482" cy="1828800"/>
                  <a:chOff x="5619517" y="1515415"/>
                  <a:chExt cx="6572482" cy="1828800"/>
                </a:xfrm>
              </p:grpSpPr>
              <p:sp>
                <p:nvSpPr>
                  <p:cNvPr id="12" name="TextBox 11">
                    <a:extLst>
                      <a:ext uri="{FF2B5EF4-FFF2-40B4-BE49-F238E27FC236}">
                        <a16:creationId xmlns:a16="http://schemas.microsoft.com/office/drawing/2014/main" id="{C945D5DB-7E12-E0B3-5FBF-F1EB69F56236}"/>
                      </a:ext>
                    </a:extLst>
                  </p:cNvPr>
                  <p:cNvSpPr txBox="1"/>
                  <p:nvPr/>
                </p:nvSpPr>
                <p:spPr>
                  <a:xfrm>
                    <a:off x="5639594" y="1515415"/>
                    <a:ext cx="6552405" cy="1828800"/>
                  </a:xfrm>
                  <a:prstGeom prst="rect">
                    <a:avLst/>
                  </a:prstGeom>
                  <a:gradFill>
                    <a:gsLst>
                      <a:gs pos="0">
                        <a:schemeClr val="bg1">
                          <a:alpha val="20000"/>
                        </a:schemeClr>
                      </a:gs>
                      <a:gs pos="99000">
                        <a:schemeClr val="bg1"/>
                      </a:gs>
                    </a:gsLst>
                    <a:lin ang="10800000" scaled="0"/>
                  </a:gradFill>
                  <a:ln w="50800">
                    <a:noFill/>
                    <a:miter lim="800000"/>
                  </a:ln>
                </p:spPr>
                <p:txBody>
                  <a:bodyPr wrap="square" lIns="2011680" tIns="0" rIns="0" bIns="91440" rtlCol="0" anchor="ctr">
                    <a:noAutofit/>
                  </a:bodyPr>
                  <a:lstStyle/>
                  <a:p>
                    <a:pPr marL="0" marR="0" lvl="0" indent="0" algn="l" defTabSz="914400" rtl="0" eaLnBrk="1" fontAlgn="auto" latinLnBrk="0" hangingPunct="1">
                      <a:lnSpc>
                        <a:spcPct val="150000"/>
                      </a:lnSpc>
                      <a:spcBef>
                        <a:spcPts val="0"/>
                      </a:spcBef>
                      <a:spcAft>
                        <a:spcPts val="0"/>
                      </a:spcAft>
                      <a:buClr>
                        <a:srgbClr val="000000"/>
                      </a:buClr>
                      <a:buSzTx/>
                      <a:buFontTx/>
                      <a:buNone/>
                      <a:tabLst/>
                      <a:defRPr/>
                    </a:pPr>
                    <a:r>
                      <a:rPr kumimoji="0" lang="en-US" sz="1300" b="1" i="0" u="none" strike="noStrike" kern="1200" cap="none" spc="0" normalizeH="0" baseline="0" noProof="0">
                        <a:ln>
                          <a:noFill/>
                        </a:ln>
                        <a:solidFill>
                          <a:srgbClr val="000000"/>
                        </a:solidFill>
                        <a:effectLst/>
                        <a:uLnTx/>
                        <a:uFillTx/>
                        <a:latin typeface="Arial Nova"/>
                        <a:ea typeface="+mn-ea"/>
                        <a:cs typeface="+mn-cs"/>
                      </a:rPr>
                      <a:t>NextEra Energy Resources, LLC</a:t>
                    </a:r>
                  </a:p>
                  <a:p>
                    <a:pPr marL="137160" marR="0" lvl="0" indent="-137160" algn="l" defTabSz="914400" rtl="0" eaLnBrk="1" fontAlgn="auto" latinLnBrk="0" hangingPunct="1">
                      <a:lnSpc>
                        <a:spcPct val="100000"/>
                      </a:lnSpc>
                      <a:spcBef>
                        <a:spcPts val="200"/>
                      </a:spcBef>
                      <a:spcAft>
                        <a:spcPts val="200"/>
                      </a:spcAft>
                      <a:buClr>
                        <a:srgbClr val="000000"/>
                      </a:buClr>
                      <a:buSzTx/>
                      <a:buFont typeface="Arial" panose="020B0604020202020204" pitchFamily="34" charset="0"/>
                      <a:buChar char="•"/>
                      <a:tabLst/>
                      <a:defRPr/>
                    </a:pPr>
                    <a:r>
                      <a:rPr kumimoji="0" lang="en-US" sz="1300" b="0" i="0" u="none" strike="noStrike" kern="1200" cap="none" spc="0" normalizeH="0" baseline="0" noProof="0">
                        <a:ln>
                          <a:noFill/>
                        </a:ln>
                        <a:solidFill>
                          <a:srgbClr val="000000"/>
                        </a:solidFill>
                        <a:effectLst/>
                        <a:uLnTx/>
                        <a:uFillTx/>
                        <a:latin typeface="Arial Nova Light"/>
                        <a:ea typeface="Times New Roman" panose="02020603050405020304" pitchFamily="18" charset="0"/>
                        <a:cs typeface="+mn-cs"/>
                      </a:rPr>
                      <a:t>World’s largest generator of renewable energy </a:t>
                    </a:r>
                  </a:p>
                  <a:p>
                    <a:pPr marL="0" marR="0" lvl="0" indent="0" algn="l" defTabSz="914400" rtl="0" eaLnBrk="1" fontAlgn="auto" latinLnBrk="0" hangingPunct="1">
                      <a:lnSpc>
                        <a:spcPct val="100000"/>
                      </a:lnSpc>
                      <a:spcBef>
                        <a:spcPts val="200"/>
                      </a:spcBef>
                      <a:spcAft>
                        <a:spcPts val="200"/>
                      </a:spcAft>
                      <a:buClr>
                        <a:srgbClr val="000000"/>
                      </a:buClr>
                      <a:buSzTx/>
                      <a:buFontTx/>
                      <a:buNone/>
                      <a:tabLst/>
                      <a:defRPr/>
                    </a:pPr>
                    <a:r>
                      <a:rPr kumimoji="0" lang="en-US" sz="1300" b="0" i="0" u="none" strike="noStrike" kern="1200" cap="none" spc="0" normalizeH="0" baseline="0" noProof="0">
                        <a:ln>
                          <a:noFill/>
                        </a:ln>
                        <a:solidFill>
                          <a:srgbClr val="000000"/>
                        </a:solidFill>
                        <a:effectLst/>
                        <a:uLnTx/>
                        <a:uFillTx/>
                        <a:latin typeface="Arial Nova Light"/>
                        <a:ea typeface="Times New Roman" panose="02020603050405020304" pitchFamily="18" charset="0"/>
                        <a:cs typeface="+mn-cs"/>
                      </a:rPr>
                      <a:t>     from the wind and sun </a:t>
                    </a:r>
                    <a:endParaRPr kumimoji="0" lang="en-US" sz="1800" b="0" i="0" u="none" strike="noStrike" kern="1200" cap="none" spc="0" normalizeH="0" baseline="0" noProof="0">
                      <a:ln>
                        <a:noFill/>
                      </a:ln>
                      <a:solidFill>
                        <a:srgbClr val="000000"/>
                      </a:solidFill>
                      <a:effectLst/>
                      <a:uLnTx/>
                      <a:uFillTx/>
                      <a:latin typeface="Arial Nova"/>
                      <a:ea typeface="+mn-ea"/>
                      <a:cs typeface="+mn-cs"/>
                    </a:endParaRPr>
                  </a:p>
                  <a:p>
                    <a:pPr marL="137160" marR="0" lvl="0" indent="-137160" algn="l" defTabSz="914400" rtl="0" eaLnBrk="1" fontAlgn="auto" latinLnBrk="0" hangingPunct="1">
                      <a:lnSpc>
                        <a:spcPct val="100000"/>
                      </a:lnSpc>
                      <a:spcBef>
                        <a:spcPts val="200"/>
                      </a:spcBef>
                      <a:spcAft>
                        <a:spcPts val="200"/>
                      </a:spcAft>
                      <a:buClr>
                        <a:srgbClr val="000000"/>
                      </a:buClr>
                      <a:buSzTx/>
                      <a:buFont typeface="Arial" panose="020B0604020202020204" pitchFamily="34" charset="0"/>
                      <a:buChar char="•"/>
                      <a:tabLst/>
                      <a:defRPr/>
                    </a:pPr>
                    <a:r>
                      <a:rPr kumimoji="0" lang="en-US" sz="1300" b="0" i="0" u="none" strike="noStrike" kern="1200" cap="none" spc="0" normalizeH="0" baseline="0" noProof="0">
                        <a:ln>
                          <a:noFill/>
                        </a:ln>
                        <a:solidFill>
                          <a:srgbClr val="000000"/>
                        </a:solidFill>
                        <a:effectLst/>
                        <a:uLnTx/>
                        <a:uFillTx/>
                        <a:latin typeface="Arial Nova Light"/>
                        <a:ea typeface="+mn-ea"/>
                        <a:cs typeface="+mn-cs"/>
                      </a:rPr>
                      <a:t>37 GW total generating capacity</a:t>
                    </a:r>
                    <a:r>
                      <a:rPr kumimoji="0" lang="en-US" sz="1300" b="0" i="0" u="none" strike="noStrike" kern="1200" cap="none" spc="0" normalizeH="0" baseline="30000" noProof="0">
                        <a:ln>
                          <a:noFill/>
                        </a:ln>
                        <a:solidFill>
                          <a:srgbClr val="000000"/>
                        </a:solidFill>
                        <a:effectLst/>
                        <a:uLnTx/>
                        <a:uFillTx/>
                        <a:latin typeface="Arial Nova Light"/>
                        <a:ea typeface="+mn-ea"/>
                        <a:cs typeface="+mn-cs"/>
                      </a:rPr>
                      <a:t>4</a:t>
                    </a:r>
                    <a:endParaRPr kumimoji="0" lang="en-US" sz="1300" b="0" i="0" u="none" strike="noStrike" kern="1200" cap="none" spc="0" normalizeH="0" baseline="0" noProof="0">
                      <a:ln>
                        <a:noFill/>
                      </a:ln>
                      <a:solidFill>
                        <a:srgbClr val="000000"/>
                      </a:solidFill>
                      <a:effectLst/>
                      <a:uLnTx/>
                      <a:uFillTx/>
                      <a:latin typeface="Arial Nova Light"/>
                      <a:ea typeface="+mn-ea"/>
                      <a:cs typeface="+mn-cs"/>
                    </a:endParaRPr>
                  </a:p>
                  <a:p>
                    <a:pPr marL="137160" marR="0" lvl="0" indent="-137160" algn="l" defTabSz="914400" rtl="0" eaLnBrk="1" fontAlgn="auto" latinLnBrk="0" hangingPunct="1">
                      <a:lnSpc>
                        <a:spcPct val="100000"/>
                      </a:lnSpc>
                      <a:spcBef>
                        <a:spcPts val="200"/>
                      </a:spcBef>
                      <a:spcAft>
                        <a:spcPts val="200"/>
                      </a:spcAft>
                      <a:buClr>
                        <a:srgbClr val="000000"/>
                      </a:buClr>
                      <a:buSzTx/>
                      <a:buFont typeface="Arial" panose="020B0604020202020204" pitchFamily="34" charset="0"/>
                      <a:buChar char="•"/>
                      <a:tabLst/>
                      <a:defRPr/>
                    </a:pPr>
                    <a:r>
                      <a:rPr kumimoji="0" lang="en-US" sz="1300" b="0" i="0" u="none" strike="noStrike" kern="1200" cap="none" spc="0" normalizeH="0" baseline="0" noProof="0">
                        <a:ln>
                          <a:noFill/>
                        </a:ln>
                        <a:solidFill>
                          <a:srgbClr val="000000"/>
                        </a:solidFill>
                        <a:effectLst/>
                        <a:uLnTx/>
                        <a:uFillTx/>
                        <a:latin typeface="Arial Nova Light"/>
                        <a:ea typeface="+mn-ea"/>
                        <a:cs typeface="+mn-cs"/>
                      </a:rPr>
                      <a:t>Operating in 41 states &amp; Canada</a:t>
                    </a:r>
                    <a:r>
                      <a:rPr kumimoji="0" lang="en-US" sz="1300" b="0" i="0" u="none" strike="noStrike" kern="1200" cap="none" spc="0" normalizeH="0" baseline="30000" noProof="0">
                        <a:ln>
                          <a:noFill/>
                        </a:ln>
                        <a:solidFill>
                          <a:srgbClr val="000000"/>
                        </a:solidFill>
                        <a:effectLst/>
                        <a:uLnTx/>
                        <a:uFillTx/>
                        <a:latin typeface="Arial Nova Light"/>
                        <a:ea typeface="+mn-ea"/>
                        <a:cs typeface="+mn-cs"/>
                      </a:rPr>
                      <a:t>4 </a:t>
                    </a:r>
                  </a:p>
                </p:txBody>
              </p:sp>
              <p:cxnSp>
                <p:nvCxnSpPr>
                  <p:cNvPr id="41" name="Straight Connector 40">
                    <a:extLst>
                      <a:ext uri="{FF2B5EF4-FFF2-40B4-BE49-F238E27FC236}">
                        <a16:creationId xmlns:a16="http://schemas.microsoft.com/office/drawing/2014/main" id="{D7E52909-72FD-6990-E0C9-129CC0139F4E}"/>
                      </a:ext>
                    </a:extLst>
                  </p:cNvPr>
                  <p:cNvCxnSpPr>
                    <a:cxnSpLocks/>
                  </p:cNvCxnSpPr>
                  <p:nvPr/>
                </p:nvCxnSpPr>
                <p:spPr>
                  <a:xfrm>
                    <a:off x="5619517" y="1515415"/>
                    <a:ext cx="0" cy="1828800"/>
                  </a:xfrm>
                  <a:prstGeom prst="line">
                    <a:avLst/>
                  </a:prstGeom>
                  <a:ln w="50800">
                    <a:solidFill>
                      <a:schemeClr val="accent2"/>
                    </a:solidFill>
                  </a:ln>
                </p:spPr>
                <p:style>
                  <a:lnRef idx="1">
                    <a:schemeClr val="accent1"/>
                  </a:lnRef>
                  <a:fillRef idx="0">
                    <a:schemeClr val="accent1"/>
                  </a:fillRef>
                  <a:effectRef idx="0">
                    <a:schemeClr val="accent1"/>
                  </a:effectRef>
                  <a:fontRef idx="minor">
                    <a:schemeClr val="tx1"/>
                  </a:fontRef>
                </p:style>
              </p:cxnSp>
            </p:grpSp>
            <p:pic>
              <p:nvPicPr>
                <p:cNvPr id="16" name="NEER#center" title="Center NEER Logo">
                  <a:extLst>
                    <a:ext uri="{FF2B5EF4-FFF2-40B4-BE49-F238E27FC236}">
                      <a16:creationId xmlns:a16="http://schemas.microsoft.com/office/drawing/2014/main" id="{DD21D71E-22E5-EFDB-A86F-70D90E3B3F78}"/>
                    </a:ext>
                  </a:extLst>
                </p:cNvPr>
                <p:cNvPicPr>
                  <a:picLocks noChangeAspect="1"/>
                </p:cNvPicPr>
                <p:nvPr>
                  <p:custDataLst>
                    <p:tags r:id="rId3"/>
                  </p:custDataLst>
                </p:nvPr>
              </p:nvPicPr>
              <p:blipFill>
                <a:blip r:embed="rId7">
                  <a:extLst>
                    <a:ext uri="{28A0092B-C50C-407E-A947-70E740481C1C}">
                      <a14:useLocalDpi xmlns:a14="http://schemas.microsoft.com/office/drawing/2010/main"/>
                    </a:ext>
                  </a:extLst>
                </a:blip>
                <a:stretch>
                  <a:fillRect/>
                </a:stretch>
              </p:blipFill>
              <p:spPr>
                <a:xfrm>
                  <a:off x="6096000" y="2092841"/>
                  <a:ext cx="1281684" cy="565357"/>
                </a:xfrm>
                <a:prstGeom prst="rect">
                  <a:avLst/>
                </a:prstGeom>
              </p:spPr>
            </p:pic>
          </p:grpSp>
        </p:grpSp>
        <p:grpSp>
          <p:nvGrpSpPr>
            <p:cNvPr id="6" name="Group 5">
              <a:extLst>
                <a:ext uri="{FF2B5EF4-FFF2-40B4-BE49-F238E27FC236}">
                  <a16:creationId xmlns:a16="http://schemas.microsoft.com/office/drawing/2014/main" id="{90B9FB2B-5390-6366-7481-56B1158EFB42}"/>
                </a:ext>
              </a:extLst>
            </p:cNvPr>
            <p:cNvGrpSpPr/>
            <p:nvPr/>
          </p:nvGrpSpPr>
          <p:grpSpPr>
            <a:xfrm>
              <a:off x="4375334" y="3866324"/>
              <a:ext cx="7816665" cy="1828800"/>
              <a:chOff x="4375334" y="3623775"/>
              <a:chExt cx="7816665" cy="1828800"/>
            </a:xfrm>
          </p:grpSpPr>
          <p:grpSp>
            <p:nvGrpSpPr>
              <p:cNvPr id="5" name="Group 4">
                <a:extLst>
                  <a:ext uri="{FF2B5EF4-FFF2-40B4-BE49-F238E27FC236}">
                    <a16:creationId xmlns:a16="http://schemas.microsoft.com/office/drawing/2014/main" id="{8E1C7C1D-A020-C75A-808A-5E05C06E33F3}"/>
                  </a:ext>
                </a:extLst>
              </p:cNvPr>
              <p:cNvGrpSpPr/>
              <p:nvPr/>
            </p:nvGrpSpPr>
            <p:grpSpPr>
              <a:xfrm>
                <a:off x="5619517" y="3623775"/>
                <a:ext cx="6572482" cy="1828800"/>
                <a:chOff x="5619517" y="3623775"/>
                <a:chExt cx="6572482" cy="1828800"/>
              </a:xfrm>
            </p:grpSpPr>
            <p:grpSp>
              <p:nvGrpSpPr>
                <p:cNvPr id="4" name="Group 3">
                  <a:extLst>
                    <a:ext uri="{FF2B5EF4-FFF2-40B4-BE49-F238E27FC236}">
                      <a16:creationId xmlns:a16="http://schemas.microsoft.com/office/drawing/2014/main" id="{916DA2B9-18CB-D729-1DE1-6B5B7CF4639D}"/>
                    </a:ext>
                  </a:extLst>
                </p:cNvPr>
                <p:cNvGrpSpPr/>
                <p:nvPr/>
              </p:nvGrpSpPr>
              <p:grpSpPr>
                <a:xfrm>
                  <a:off x="5619517" y="3623775"/>
                  <a:ext cx="6572482" cy="1828800"/>
                  <a:chOff x="5619517" y="3623775"/>
                  <a:chExt cx="6572482" cy="1828800"/>
                </a:xfrm>
              </p:grpSpPr>
              <p:sp>
                <p:nvSpPr>
                  <p:cNvPr id="11" name="TextBox 10">
                    <a:extLst>
                      <a:ext uri="{FF2B5EF4-FFF2-40B4-BE49-F238E27FC236}">
                        <a16:creationId xmlns:a16="http://schemas.microsoft.com/office/drawing/2014/main" id="{206247DB-59C6-47B7-717D-4EDF7C0CACCF}"/>
                      </a:ext>
                    </a:extLst>
                  </p:cNvPr>
                  <p:cNvSpPr txBox="1"/>
                  <p:nvPr/>
                </p:nvSpPr>
                <p:spPr>
                  <a:xfrm>
                    <a:off x="5639594" y="3623775"/>
                    <a:ext cx="6552405" cy="1828800"/>
                  </a:xfrm>
                  <a:prstGeom prst="rect">
                    <a:avLst/>
                  </a:prstGeom>
                  <a:gradFill>
                    <a:gsLst>
                      <a:gs pos="0">
                        <a:schemeClr val="bg1">
                          <a:alpha val="20000"/>
                        </a:schemeClr>
                      </a:gs>
                      <a:gs pos="100000">
                        <a:schemeClr val="bg1"/>
                      </a:gs>
                    </a:gsLst>
                    <a:lin ang="10800000" scaled="0"/>
                  </a:gradFill>
                  <a:ln w="50800">
                    <a:noFill/>
                    <a:miter lim="800000"/>
                  </a:ln>
                </p:spPr>
                <p:txBody>
                  <a:bodyPr wrap="square" lIns="2011680" tIns="0" rIns="0" bIns="91440" rtlCol="0" anchor="ctr">
                    <a:noAutofit/>
                  </a:bodyPr>
                  <a:lstStyle/>
                  <a:p>
                    <a:pPr marL="0" marR="0" lvl="0" indent="0" algn="l" defTabSz="914400" rtl="0" eaLnBrk="1" fontAlgn="auto" latinLnBrk="0" hangingPunct="1">
                      <a:lnSpc>
                        <a:spcPct val="150000"/>
                      </a:lnSpc>
                      <a:spcBef>
                        <a:spcPts val="0"/>
                      </a:spcBef>
                      <a:spcAft>
                        <a:spcPts val="0"/>
                      </a:spcAft>
                      <a:buClr>
                        <a:srgbClr val="000000"/>
                      </a:buClr>
                      <a:buSzTx/>
                      <a:buFontTx/>
                      <a:buNone/>
                      <a:tabLst/>
                      <a:defRPr/>
                    </a:pPr>
                    <a:r>
                      <a:rPr kumimoji="0" lang="en-US" sz="1300" b="1" i="0" u="none" strike="noStrike" kern="1200" cap="none" spc="0" normalizeH="0" baseline="0" noProof="0">
                        <a:ln>
                          <a:noFill/>
                        </a:ln>
                        <a:solidFill>
                          <a:srgbClr val="000000"/>
                        </a:solidFill>
                        <a:effectLst/>
                        <a:uLnTx/>
                        <a:uFillTx/>
                        <a:latin typeface="Arial Nova"/>
                        <a:ea typeface="+mn-ea"/>
                        <a:cs typeface="+mn-cs"/>
                      </a:rPr>
                      <a:t>Florida Power and Light (FPL)</a:t>
                    </a:r>
                  </a:p>
                  <a:p>
                    <a:pPr marL="137160" marR="0" lvl="0" indent="-137160" algn="l" defTabSz="914400" rtl="0" eaLnBrk="1" fontAlgn="auto" latinLnBrk="0" hangingPunct="1">
                      <a:lnSpc>
                        <a:spcPct val="100000"/>
                      </a:lnSpc>
                      <a:spcBef>
                        <a:spcPts val="200"/>
                      </a:spcBef>
                      <a:spcAft>
                        <a:spcPts val="200"/>
                      </a:spcAft>
                      <a:buClr>
                        <a:srgbClr val="000000"/>
                      </a:buClr>
                      <a:buSzTx/>
                      <a:buFont typeface="Arial" panose="020B0604020202020204" pitchFamily="34" charset="0"/>
                      <a:buChar char="•"/>
                      <a:tabLst/>
                      <a:defRPr/>
                    </a:pPr>
                    <a:r>
                      <a:rPr kumimoji="0" lang="en-US" sz="1300" b="0" i="0" u="none" strike="noStrike" kern="1200" cap="none" spc="0" normalizeH="0" baseline="0" noProof="0">
                        <a:ln>
                          <a:noFill/>
                        </a:ln>
                        <a:solidFill>
                          <a:srgbClr val="000000"/>
                        </a:solidFill>
                        <a:effectLst/>
                        <a:uLnTx/>
                        <a:uFillTx/>
                        <a:latin typeface="Arial Nova Light"/>
                        <a:ea typeface="+mn-ea"/>
                        <a:cs typeface="+mn-cs"/>
                      </a:rPr>
                      <a:t>One of the largest US electric utilities</a:t>
                    </a:r>
                    <a:r>
                      <a:rPr kumimoji="0" lang="en-US" sz="1300" b="0" i="0" u="none" strike="noStrike" kern="1200" cap="none" spc="0" normalizeH="0" baseline="30000" noProof="0">
                        <a:ln>
                          <a:noFill/>
                        </a:ln>
                        <a:solidFill>
                          <a:srgbClr val="000000"/>
                        </a:solidFill>
                        <a:effectLst/>
                        <a:uLnTx/>
                        <a:uFillTx/>
                        <a:latin typeface="Arial Nova Light"/>
                        <a:ea typeface="+mn-ea"/>
                        <a:cs typeface="+mn-cs"/>
                      </a:rPr>
                      <a:t>4</a:t>
                    </a:r>
                    <a:endParaRPr kumimoji="0" lang="en-US" sz="1300" b="0" i="0" u="none" strike="noStrike" kern="1200" cap="none" spc="0" normalizeH="0" baseline="0" noProof="0">
                      <a:ln>
                        <a:noFill/>
                      </a:ln>
                      <a:solidFill>
                        <a:srgbClr val="000000"/>
                      </a:solidFill>
                      <a:effectLst/>
                      <a:uLnTx/>
                      <a:uFillTx/>
                      <a:latin typeface="Arial Nova Light"/>
                      <a:ea typeface="+mn-ea"/>
                      <a:cs typeface="+mn-cs"/>
                    </a:endParaRPr>
                  </a:p>
                  <a:p>
                    <a:pPr marL="137160" marR="0" lvl="0" indent="-137160" algn="l" defTabSz="914400" rtl="0" eaLnBrk="1" fontAlgn="auto" latinLnBrk="0" hangingPunct="1">
                      <a:lnSpc>
                        <a:spcPct val="100000"/>
                      </a:lnSpc>
                      <a:spcBef>
                        <a:spcPts val="200"/>
                      </a:spcBef>
                      <a:spcAft>
                        <a:spcPts val="200"/>
                      </a:spcAft>
                      <a:buClr>
                        <a:srgbClr val="000000"/>
                      </a:buClr>
                      <a:buSzTx/>
                      <a:buFont typeface="Arial" panose="020B0604020202020204" pitchFamily="34" charset="0"/>
                      <a:buChar char="•"/>
                      <a:tabLst/>
                      <a:defRPr/>
                    </a:pPr>
                    <a:r>
                      <a:rPr kumimoji="0" lang="en-US" sz="1300" b="0" i="0" u="none" strike="noStrike" kern="1200" cap="none" spc="0" normalizeH="0" baseline="0" noProof="0">
                        <a:ln>
                          <a:noFill/>
                        </a:ln>
                        <a:solidFill>
                          <a:srgbClr val="000000"/>
                        </a:solidFill>
                        <a:effectLst/>
                        <a:uLnTx/>
                        <a:uFillTx/>
                        <a:latin typeface="Arial Nova Light"/>
                        <a:ea typeface="+mn-ea"/>
                        <a:cs typeface="+mn-cs"/>
                      </a:rPr>
                      <a:t>5.9 MM customer accounts</a:t>
                    </a:r>
                    <a:r>
                      <a:rPr kumimoji="0" lang="en-US" sz="1300" b="0" i="0" u="none" strike="noStrike" kern="1200" cap="none" spc="0" normalizeH="0" baseline="30000" noProof="0">
                        <a:ln>
                          <a:noFill/>
                        </a:ln>
                        <a:solidFill>
                          <a:srgbClr val="000000"/>
                        </a:solidFill>
                        <a:effectLst/>
                        <a:uLnTx/>
                        <a:uFillTx/>
                        <a:latin typeface="Arial Nova Light"/>
                        <a:ea typeface="+mn-ea"/>
                        <a:cs typeface="+mn-cs"/>
                      </a:rPr>
                      <a:t>4</a:t>
                    </a:r>
                    <a:endParaRPr kumimoji="0" lang="en-US" sz="1300" b="0" i="0" u="none" strike="noStrike" kern="1200" cap="none" spc="0" normalizeH="0" baseline="0" noProof="0">
                      <a:ln>
                        <a:noFill/>
                      </a:ln>
                      <a:solidFill>
                        <a:srgbClr val="000000"/>
                      </a:solidFill>
                      <a:effectLst/>
                      <a:uLnTx/>
                      <a:uFillTx/>
                      <a:latin typeface="Arial Nova Light"/>
                      <a:ea typeface="+mn-ea"/>
                      <a:cs typeface="+mn-cs"/>
                    </a:endParaRPr>
                  </a:p>
                  <a:p>
                    <a:pPr marL="137160" marR="0" lvl="0" indent="-137160" algn="l" defTabSz="914400" rtl="0" eaLnBrk="1" fontAlgn="auto" latinLnBrk="0" hangingPunct="1">
                      <a:lnSpc>
                        <a:spcPct val="100000"/>
                      </a:lnSpc>
                      <a:spcBef>
                        <a:spcPts val="200"/>
                      </a:spcBef>
                      <a:spcAft>
                        <a:spcPts val="200"/>
                      </a:spcAft>
                      <a:buClr>
                        <a:srgbClr val="000000"/>
                      </a:buClr>
                      <a:buSzTx/>
                      <a:buFont typeface="Arial" panose="020B0604020202020204" pitchFamily="34" charset="0"/>
                      <a:buChar char="•"/>
                      <a:tabLst/>
                      <a:defRPr/>
                    </a:pPr>
                    <a:r>
                      <a:rPr kumimoji="0" lang="en-US" sz="1300" b="0" i="0" u="none" strike="noStrike" kern="1200" cap="none" spc="0" normalizeH="0" baseline="0" noProof="0">
                        <a:ln>
                          <a:noFill/>
                        </a:ln>
                        <a:solidFill>
                          <a:srgbClr val="000000"/>
                        </a:solidFill>
                        <a:effectLst/>
                        <a:uLnTx/>
                        <a:uFillTx/>
                        <a:latin typeface="Arial Nova Light"/>
                        <a:ea typeface="+mn-ea"/>
                        <a:cs typeface="+mn-cs"/>
                      </a:rPr>
                      <a:t>33 GW net generating capacity</a:t>
                    </a:r>
                    <a:r>
                      <a:rPr kumimoji="0" lang="en-US" sz="1300" b="0" i="0" u="none" strike="noStrike" kern="1200" cap="none" spc="0" normalizeH="0" baseline="30000" noProof="0">
                        <a:ln>
                          <a:noFill/>
                        </a:ln>
                        <a:solidFill>
                          <a:srgbClr val="000000"/>
                        </a:solidFill>
                        <a:effectLst/>
                        <a:uLnTx/>
                        <a:uFillTx/>
                        <a:latin typeface="Arial Nova Light"/>
                        <a:ea typeface="+mn-ea"/>
                        <a:cs typeface="+mn-cs"/>
                      </a:rPr>
                      <a:t>4</a:t>
                    </a:r>
                    <a:endParaRPr kumimoji="0" lang="en-US" sz="1300" b="0" i="0" u="none" strike="noStrike" kern="1200" cap="none" spc="0" normalizeH="0" baseline="0" noProof="0">
                      <a:ln>
                        <a:noFill/>
                      </a:ln>
                      <a:solidFill>
                        <a:srgbClr val="000000"/>
                      </a:solidFill>
                      <a:effectLst/>
                      <a:uLnTx/>
                      <a:uFillTx/>
                      <a:latin typeface="Arial Nova Light"/>
                      <a:ea typeface="+mn-ea"/>
                      <a:cs typeface="+mn-cs"/>
                    </a:endParaRPr>
                  </a:p>
                </p:txBody>
              </p:sp>
              <p:cxnSp>
                <p:nvCxnSpPr>
                  <p:cNvPr id="44" name="Straight Connector 43">
                    <a:extLst>
                      <a:ext uri="{FF2B5EF4-FFF2-40B4-BE49-F238E27FC236}">
                        <a16:creationId xmlns:a16="http://schemas.microsoft.com/office/drawing/2014/main" id="{7406CCAB-A327-1607-FE80-B3F415E410EB}"/>
                      </a:ext>
                    </a:extLst>
                  </p:cNvPr>
                  <p:cNvCxnSpPr>
                    <a:cxnSpLocks/>
                  </p:cNvCxnSpPr>
                  <p:nvPr/>
                </p:nvCxnSpPr>
                <p:spPr>
                  <a:xfrm>
                    <a:off x="5619517" y="3623775"/>
                    <a:ext cx="0" cy="1828800"/>
                  </a:xfrm>
                  <a:prstGeom prst="line">
                    <a:avLst/>
                  </a:prstGeom>
                  <a:ln w="50800">
                    <a:solidFill>
                      <a:schemeClr val="accent1"/>
                    </a:solidFill>
                  </a:ln>
                </p:spPr>
                <p:style>
                  <a:lnRef idx="1">
                    <a:schemeClr val="accent1"/>
                  </a:lnRef>
                  <a:fillRef idx="0">
                    <a:schemeClr val="accent1"/>
                  </a:fillRef>
                  <a:effectRef idx="0">
                    <a:schemeClr val="accent1"/>
                  </a:effectRef>
                  <a:fontRef idx="minor">
                    <a:schemeClr val="tx1"/>
                  </a:fontRef>
                </p:style>
              </p:cxnSp>
            </p:grpSp>
            <p:pic>
              <p:nvPicPr>
                <p:cNvPr id="13" name="FPL_Changing#center" title="Center FPL Logo">
                  <a:extLst>
                    <a:ext uri="{FF2B5EF4-FFF2-40B4-BE49-F238E27FC236}">
                      <a16:creationId xmlns:a16="http://schemas.microsoft.com/office/drawing/2014/main" id="{32312AE9-B252-2BDB-CE67-4C9D3910EE12}"/>
                    </a:ext>
                  </a:extLst>
                </p:cNvPr>
                <p:cNvPicPr>
                  <a:picLocks noChangeAspect="1"/>
                </p:cNvPicPr>
                <p:nvPr>
                  <p:custDataLst>
                    <p:tags r:id="rId2"/>
                  </p:custDataLst>
                </p:nvPr>
              </p:nvPicPr>
              <p:blipFill>
                <a:blip r:embed="rId8" cstate="email">
                  <a:extLst>
                    <a:ext uri="{28A0092B-C50C-407E-A947-70E740481C1C}">
                      <a14:useLocalDpi xmlns:a14="http://schemas.microsoft.com/office/drawing/2010/main"/>
                    </a:ext>
                  </a:extLst>
                </a:blip>
                <a:stretch>
                  <a:fillRect/>
                </a:stretch>
              </p:blipFill>
              <p:spPr>
                <a:xfrm>
                  <a:off x="6309630" y="4125020"/>
                  <a:ext cx="873078" cy="758573"/>
                </a:xfrm>
                <a:prstGeom prst="rect">
                  <a:avLst/>
                </a:prstGeom>
                <a:noFill/>
              </p:spPr>
            </p:pic>
          </p:grpSp>
          <p:cxnSp>
            <p:nvCxnSpPr>
              <p:cNvPr id="32" name="Straight Arrow Connector 31">
                <a:extLst>
                  <a:ext uri="{FF2B5EF4-FFF2-40B4-BE49-F238E27FC236}">
                    <a16:creationId xmlns:a16="http://schemas.microsoft.com/office/drawing/2014/main" id="{B8C610BD-4E7B-D384-27F6-0EA558EB4A2A}"/>
                  </a:ext>
                </a:extLst>
              </p:cNvPr>
              <p:cNvCxnSpPr>
                <a:cxnSpLocks/>
              </p:cNvCxnSpPr>
              <p:nvPr/>
            </p:nvCxnSpPr>
            <p:spPr>
              <a:xfrm>
                <a:off x="4375334" y="4538175"/>
                <a:ext cx="1186693" cy="0"/>
              </a:xfrm>
              <a:prstGeom prst="straightConnector1">
                <a:avLst/>
              </a:prstGeom>
              <a:ln w="19050">
                <a:solidFill>
                  <a:schemeClr val="accent1"/>
                </a:solidFill>
                <a:tailEnd type="arrow" w="med" len="sm"/>
              </a:ln>
            </p:spPr>
            <p:style>
              <a:lnRef idx="1">
                <a:schemeClr val="accent1"/>
              </a:lnRef>
              <a:fillRef idx="0">
                <a:schemeClr val="accent1"/>
              </a:fillRef>
              <a:effectRef idx="0">
                <a:schemeClr val="accent1"/>
              </a:effectRef>
              <a:fontRef idx="minor">
                <a:schemeClr val="tx1"/>
              </a:fontRef>
            </p:style>
          </p:cxnSp>
        </p:grpSp>
      </p:grpSp>
      <p:cxnSp>
        <p:nvCxnSpPr>
          <p:cNvPr id="55" name="Straight Connector 54">
            <a:extLst>
              <a:ext uri="{FF2B5EF4-FFF2-40B4-BE49-F238E27FC236}">
                <a16:creationId xmlns:a16="http://schemas.microsoft.com/office/drawing/2014/main" id="{242F7862-968E-643A-7E6D-A6999AF10BA0}"/>
              </a:ext>
            </a:extLst>
          </p:cNvPr>
          <p:cNvCxnSpPr>
            <a:cxnSpLocks/>
          </p:cNvCxnSpPr>
          <p:nvPr/>
        </p:nvCxnSpPr>
        <p:spPr>
          <a:xfrm>
            <a:off x="4373540" y="1466252"/>
            <a:ext cx="0" cy="3807176"/>
          </a:xfrm>
          <a:prstGeom prst="line">
            <a:avLst/>
          </a:prstGeom>
          <a:ln w="50800">
            <a:gradFill>
              <a:gsLst>
                <a:gs pos="40000">
                  <a:schemeClr val="accent2"/>
                </a:gs>
                <a:gs pos="60000">
                  <a:schemeClr val="accent1"/>
                </a:gs>
              </a:gsLst>
              <a:lin ang="5400000" scaled="1"/>
            </a:gra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7303EDE9-2D85-AEB5-0EC9-A8A49284FC27}"/>
              </a:ext>
            </a:extLst>
          </p:cNvPr>
          <p:cNvSpPr txBox="1"/>
          <p:nvPr/>
        </p:nvSpPr>
        <p:spPr>
          <a:xfrm>
            <a:off x="98013" y="5434128"/>
            <a:ext cx="6806880" cy="707886"/>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US" sz="1000" b="0" i="0" u="none" strike="noStrike" kern="1200" cap="none" spc="0" normalizeH="0" baseline="0" noProof="0">
                <a:ln>
                  <a:noFill/>
                </a:ln>
                <a:solidFill>
                  <a:srgbClr val="000000"/>
                </a:solidFill>
                <a:effectLst/>
                <a:uLnTx/>
                <a:uFillTx/>
                <a:latin typeface="Arial Nova Light"/>
                <a:ea typeface="+mn-ea"/>
                <a:cs typeface="+mn-cs"/>
              </a:rPr>
              <a:t>Fortune’s 2024 Rankings 2/1/24 </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US" sz="1000" b="0" i="0" u="none" strike="noStrike" kern="1200" cap="none" spc="0" normalizeH="0" baseline="0" noProof="0">
                <a:ln>
                  <a:noFill/>
                </a:ln>
                <a:solidFill>
                  <a:srgbClr val="000000"/>
                </a:solidFill>
                <a:effectLst/>
                <a:uLnTx/>
                <a:uFillTx/>
                <a:latin typeface="Arial Nova Light"/>
                <a:ea typeface="+mn-ea"/>
                <a:cs typeface="+mn-cs"/>
              </a:rPr>
              <a:t>Investor Report Dec 2023. as of 1/25/24. </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US" sz="1000" b="0" i="0" u="none" strike="noStrike" kern="1200" cap="none" spc="0" normalizeH="0" baseline="0" noProof="0">
                <a:ln>
                  <a:noFill/>
                </a:ln>
                <a:solidFill>
                  <a:srgbClr val="000000"/>
                </a:solidFill>
                <a:effectLst/>
                <a:uLnTx/>
                <a:uFillTx/>
                <a:latin typeface="Arial Nova Light"/>
                <a:ea typeface="+mn-ea"/>
                <a:cs typeface="+mn-cs"/>
              </a:rPr>
              <a:t>FactSet as of 1/25/2024</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US" sz="1000" b="0" i="0" u="none" strike="noStrike" kern="1200" cap="none" spc="0" normalizeH="0" baseline="0" noProof="0">
                <a:ln>
                  <a:noFill/>
                </a:ln>
                <a:solidFill>
                  <a:srgbClr val="000000"/>
                </a:solidFill>
                <a:effectLst/>
                <a:uLnTx/>
                <a:uFillTx/>
                <a:latin typeface="Arial Nova Light" panose="020B0304020202020204" pitchFamily="34" charset="0"/>
                <a:ea typeface="+mn-ea"/>
                <a:cs typeface="+mn-cs"/>
              </a:rPr>
              <a:t>As of 12/31/23 Annual Report 2023 Form 10-K  </a:t>
            </a:r>
            <a:endParaRPr kumimoji="0" lang="en-US" sz="1800" b="0" i="0" u="none" strike="noStrike" kern="1200" cap="none" spc="0" normalizeH="0" baseline="0" noProof="0">
              <a:ln>
                <a:noFill/>
              </a:ln>
              <a:solidFill>
                <a:srgbClr val="000000"/>
              </a:solidFill>
              <a:effectLst/>
              <a:uLnTx/>
              <a:uFillTx/>
              <a:latin typeface="Arial Nova"/>
              <a:ea typeface="+mn-ea"/>
              <a:cs typeface="+mn-cs"/>
            </a:endParaRPr>
          </a:p>
        </p:txBody>
      </p:sp>
    </p:spTree>
    <p:extLst>
      <p:ext uri="{BB962C8B-B14F-4D97-AF65-F5344CB8AC3E}">
        <p14:creationId xmlns:p14="http://schemas.microsoft.com/office/powerpoint/2010/main" val="37685970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39A727-DBDE-38D1-6289-19AB4219E423}"/>
              </a:ext>
            </a:extLst>
          </p:cNvPr>
          <p:cNvSpPr>
            <a:spLocks noGrp="1"/>
          </p:cNvSpPr>
          <p:nvPr>
            <p:ph type="title"/>
          </p:nvPr>
        </p:nvSpPr>
        <p:spPr>
          <a:xfrm>
            <a:off x="456890" y="457200"/>
            <a:ext cx="10121340" cy="415498"/>
          </a:xfrm>
        </p:spPr>
        <p:txBody>
          <a:bodyPr/>
          <a:lstStyle/>
          <a:p>
            <a:r>
              <a:rPr lang="en-US"/>
              <a:t>Generating affordable, homegrown energy for Wisconsin</a:t>
            </a:r>
          </a:p>
        </p:txBody>
      </p:sp>
      <p:sp>
        <p:nvSpPr>
          <p:cNvPr id="10" name="Text Placeholder 9">
            <a:extLst>
              <a:ext uri="{FF2B5EF4-FFF2-40B4-BE49-F238E27FC236}">
                <a16:creationId xmlns:a16="http://schemas.microsoft.com/office/drawing/2014/main" id="{A7CB93FB-309D-802E-1E1D-E8D8D44F41C4}"/>
              </a:ext>
            </a:extLst>
          </p:cNvPr>
          <p:cNvSpPr>
            <a:spLocks noGrp="1"/>
          </p:cNvSpPr>
          <p:nvPr>
            <p:ph type="body" sz="quarter" idx="16"/>
          </p:nvPr>
        </p:nvSpPr>
        <p:spPr>
          <a:xfrm>
            <a:off x="456889" y="914400"/>
            <a:ext cx="10121339" cy="461665"/>
          </a:xfrm>
        </p:spPr>
        <p:txBody>
          <a:bodyPr/>
          <a:lstStyle/>
          <a:p>
            <a:r>
              <a:rPr lang="en-US">
                <a:latin typeface="Arial Nova"/>
                <a:cs typeface="Calibri"/>
              </a:rPr>
              <a:t>S</a:t>
            </a:r>
            <a:r>
              <a:rPr lang="en-US">
                <a:solidFill>
                  <a:srgbClr val="000000"/>
                </a:solidFill>
                <a:latin typeface="Arial Nova"/>
                <a:cs typeface="Calibri"/>
              </a:rPr>
              <a:t>olar sites are compatible with agriculture and are fast becoming an important component of farm viability in many areas across the country</a:t>
            </a:r>
          </a:p>
        </p:txBody>
      </p:sp>
      <p:sp>
        <p:nvSpPr>
          <p:cNvPr id="11" name="Content Placeholder 10">
            <a:extLst>
              <a:ext uri="{FF2B5EF4-FFF2-40B4-BE49-F238E27FC236}">
                <a16:creationId xmlns:a16="http://schemas.microsoft.com/office/drawing/2014/main" id="{750BF898-0A3D-868D-D753-6A7481CC3162}"/>
              </a:ext>
            </a:extLst>
          </p:cNvPr>
          <p:cNvSpPr>
            <a:spLocks noGrp="1"/>
          </p:cNvSpPr>
          <p:nvPr>
            <p:ph sz="half" idx="20"/>
          </p:nvPr>
        </p:nvSpPr>
        <p:spPr>
          <a:xfrm>
            <a:off x="456889" y="2011680"/>
            <a:ext cx="5486400" cy="3749039"/>
          </a:xfrm>
        </p:spPr>
        <p:txBody>
          <a:bodyPr/>
          <a:lstStyle/>
          <a:p>
            <a:r>
              <a:rPr lang="en-US" sz="1800"/>
              <a:t>Investing in Wisconsin since 2007</a:t>
            </a:r>
          </a:p>
          <a:p>
            <a:pPr marL="285750" indent="-285750">
              <a:buFont typeface="Arial" panose="020B0604020202020204" pitchFamily="34" charset="0"/>
              <a:buChar char="•"/>
            </a:pPr>
            <a:r>
              <a:rPr lang="en-US" b="0"/>
              <a:t>$2.6 billion total capital investment</a:t>
            </a:r>
          </a:p>
          <a:p>
            <a:pPr marL="285750" indent="-285750">
              <a:buFont typeface="Arial" panose="020B0604020202020204" pitchFamily="34" charset="0"/>
              <a:buChar char="•"/>
            </a:pPr>
            <a:r>
              <a:rPr lang="en-US" b="0"/>
              <a:t>$114 million in annual payroll</a:t>
            </a:r>
          </a:p>
          <a:p>
            <a:pPr marL="285750" indent="-285750">
              <a:buFont typeface="Arial" panose="020B0604020202020204" pitchFamily="34" charset="0"/>
              <a:buChar char="•"/>
            </a:pPr>
            <a:r>
              <a:rPr lang="en-US" b="0"/>
              <a:t>$700,000 in annual land payments</a:t>
            </a:r>
          </a:p>
          <a:p>
            <a:pPr marL="285750" indent="-285750">
              <a:buFont typeface="Arial" panose="020B0604020202020204" pitchFamily="34" charset="0"/>
              <a:buChar char="•"/>
            </a:pPr>
            <a:r>
              <a:rPr lang="en-US" b="0"/>
              <a:t>$11.1 million in property taxes, 2023</a:t>
            </a:r>
            <a:r>
              <a:rPr lang="en-US" b="0" baseline="30000"/>
              <a:t>1</a:t>
            </a:r>
            <a:endParaRPr lang="en-US" b="0"/>
          </a:p>
          <a:p>
            <a:r>
              <a:rPr lang="en-US" sz="1800"/>
              <a:t>Operational assets and projects in development</a:t>
            </a:r>
          </a:p>
          <a:p>
            <a:pPr marL="285750" lvl="1" indent="-285750">
              <a:buFont typeface="Arial" panose="020B0604020202020204" pitchFamily="34" charset="0"/>
              <a:buChar char="•"/>
            </a:pPr>
            <a:r>
              <a:rPr lang="en-US"/>
              <a:t>1 operational wind energy center</a:t>
            </a:r>
          </a:p>
          <a:p>
            <a:pPr marL="285750" lvl="1" indent="-285750">
              <a:buFont typeface="Arial" panose="020B0604020202020204" pitchFamily="34" charset="0"/>
              <a:buChar char="•"/>
            </a:pPr>
            <a:r>
              <a:rPr lang="en-US"/>
              <a:t>1 nuclear energy center</a:t>
            </a:r>
          </a:p>
          <a:p>
            <a:pPr marL="285750" lvl="1" indent="-285750">
              <a:buFont typeface="Arial" panose="020B0604020202020204" pitchFamily="34" charset="0"/>
              <a:buChar char="•"/>
            </a:pPr>
            <a:r>
              <a:rPr lang="en-US"/>
              <a:t>1 utility-scale solar energy center</a:t>
            </a:r>
          </a:p>
          <a:p>
            <a:pPr marL="285750" lvl="1" indent="-285750">
              <a:buFont typeface="Arial" panose="020B0604020202020204" pitchFamily="34" charset="0"/>
              <a:buChar char="•"/>
            </a:pPr>
            <a:r>
              <a:rPr lang="en-US"/>
              <a:t>3 solar projects in development</a:t>
            </a:r>
          </a:p>
          <a:p>
            <a:pPr marL="285750" lvl="1" indent="-285750">
              <a:buFont typeface="Arial" panose="020B0604020202020204" pitchFamily="34" charset="0"/>
              <a:buChar char="•"/>
            </a:pPr>
            <a:endParaRPr lang="en-US"/>
          </a:p>
          <a:p>
            <a:endParaRPr lang="en-US"/>
          </a:p>
        </p:txBody>
      </p:sp>
      <p:pic>
        <p:nvPicPr>
          <p:cNvPr id="3" name="Picture 2">
            <a:extLst>
              <a:ext uri="{FF2B5EF4-FFF2-40B4-BE49-F238E27FC236}">
                <a16:creationId xmlns:a16="http://schemas.microsoft.com/office/drawing/2014/main" id="{EAAD70F0-2B9C-FDE0-9DF8-3D1442F2BC5B}"/>
              </a:ext>
            </a:extLst>
          </p:cNvPr>
          <p:cNvPicPr>
            <a:picLocks noChangeAspect="1"/>
          </p:cNvPicPr>
          <p:nvPr/>
        </p:nvPicPr>
        <p:blipFill rotWithShape="1">
          <a:blip r:embed="rId2"/>
          <a:srcRect l="10267" r="13437"/>
          <a:stretch/>
        </p:blipFill>
        <p:spPr>
          <a:xfrm>
            <a:off x="8219436" y="1589119"/>
            <a:ext cx="3972564" cy="4384654"/>
          </a:xfrm>
          <a:prstGeom prst="rect">
            <a:avLst/>
          </a:prstGeom>
        </p:spPr>
      </p:pic>
      <p:pic>
        <p:nvPicPr>
          <p:cNvPr id="4" name="Picture 3">
            <a:extLst>
              <a:ext uri="{FF2B5EF4-FFF2-40B4-BE49-F238E27FC236}">
                <a16:creationId xmlns:a16="http://schemas.microsoft.com/office/drawing/2014/main" id="{C5BE8237-F471-F59F-E2C9-6BFE2FA846FB}"/>
              </a:ext>
            </a:extLst>
          </p:cNvPr>
          <p:cNvPicPr>
            <a:picLocks noChangeAspect="1"/>
          </p:cNvPicPr>
          <p:nvPr/>
        </p:nvPicPr>
        <p:blipFill>
          <a:blip r:embed="rId3"/>
          <a:stretch>
            <a:fillRect/>
          </a:stretch>
        </p:blipFill>
        <p:spPr>
          <a:xfrm>
            <a:off x="8222973" y="5958275"/>
            <a:ext cx="3970795" cy="330900"/>
          </a:xfrm>
          <a:prstGeom prst="rect">
            <a:avLst/>
          </a:prstGeom>
        </p:spPr>
      </p:pic>
      <p:sp>
        <p:nvSpPr>
          <p:cNvPr id="6" name="TextBox 5">
            <a:extLst>
              <a:ext uri="{FF2B5EF4-FFF2-40B4-BE49-F238E27FC236}">
                <a16:creationId xmlns:a16="http://schemas.microsoft.com/office/drawing/2014/main" id="{31D6156B-D0F2-9AA5-36B9-13C2FDF42AB4}"/>
              </a:ext>
            </a:extLst>
          </p:cNvPr>
          <p:cNvSpPr txBox="1"/>
          <p:nvPr/>
        </p:nvSpPr>
        <p:spPr>
          <a:xfrm>
            <a:off x="98013" y="5434128"/>
            <a:ext cx="6806880" cy="246221"/>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US" sz="1000" b="0" i="0" u="none" strike="noStrike" kern="1200" cap="none" spc="0" normalizeH="0" baseline="0" noProof="0">
                <a:ln>
                  <a:noFill/>
                </a:ln>
                <a:solidFill>
                  <a:srgbClr val="000000"/>
                </a:solidFill>
                <a:effectLst/>
                <a:uLnTx/>
                <a:uFillTx/>
                <a:latin typeface="Arial Nova Light"/>
                <a:ea typeface="+mn-ea"/>
                <a:cs typeface="+mn-cs"/>
              </a:rPr>
              <a:t>Annual Property Taxes: Includes property tax and other indirect taxes. Internal data based on 2023 full year.</a:t>
            </a:r>
          </a:p>
        </p:txBody>
      </p:sp>
    </p:spTree>
    <p:extLst>
      <p:ext uri="{BB962C8B-B14F-4D97-AF65-F5344CB8AC3E}">
        <p14:creationId xmlns:p14="http://schemas.microsoft.com/office/powerpoint/2010/main" val="23342695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135F82F-7CF2-99A8-E8FE-12390C5DD645}"/>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4527436" y="1103708"/>
            <a:ext cx="6677972" cy="4451981"/>
          </a:xfrm>
          <a:prstGeom prst="rect">
            <a:avLst/>
          </a:prstGeom>
        </p:spPr>
      </p:pic>
      <p:sp>
        <p:nvSpPr>
          <p:cNvPr id="2" name="Title 1">
            <a:extLst>
              <a:ext uri="{FF2B5EF4-FFF2-40B4-BE49-F238E27FC236}">
                <a16:creationId xmlns:a16="http://schemas.microsoft.com/office/drawing/2014/main" id="{5365DF37-A9B8-213F-1E1E-8FBC078C1F2B}"/>
              </a:ext>
            </a:extLst>
          </p:cNvPr>
          <p:cNvSpPr>
            <a:spLocks noGrp="1"/>
          </p:cNvSpPr>
          <p:nvPr>
            <p:ph type="title"/>
          </p:nvPr>
        </p:nvSpPr>
        <p:spPr>
          <a:xfrm>
            <a:off x="456890" y="457200"/>
            <a:ext cx="10121340" cy="415498"/>
          </a:xfrm>
        </p:spPr>
        <p:txBody>
          <a:bodyPr/>
          <a:lstStyle/>
          <a:p>
            <a:r>
              <a:rPr lang="en-US"/>
              <a:t>Akron Solar project overview</a:t>
            </a:r>
          </a:p>
        </p:txBody>
      </p:sp>
      <p:sp>
        <p:nvSpPr>
          <p:cNvPr id="8" name="Oval 7">
            <a:extLst>
              <a:ext uri="{FF2B5EF4-FFF2-40B4-BE49-F238E27FC236}">
                <a16:creationId xmlns:a16="http://schemas.microsoft.com/office/drawing/2014/main" id="{FCAC32C2-3316-1D6E-7577-60943A66C4AE}"/>
              </a:ext>
            </a:extLst>
          </p:cNvPr>
          <p:cNvSpPr>
            <a:spLocks noChangeAspect="1"/>
          </p:cNvSpPr>
          <p:nvPr/>
        </p:nvSpPr>
        <p:spPr>
          <a:xfrm>
            <a:off x="4069599" y="3817749"/>
            <a:ext cx="2297765" cy="2299982"/>
          </a:xfrm>
          <a:prstGeom prst="ellipse">
            <a:avLst/>
          </a:prstGeom>
          <a:solidFill>
            <a:schemeClr val="accent1"/>
          </a:solidFill>
          <a:ln w="762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spcBef>
                <a:spcPts val="600"/>
              </a:spcBef>
              <a:spcAft>
                <a:spcPts val="600"/>
              </a:spcAft>
              <a:defRPr/>
            </a:pPr>
            <a:endParaRPr kumimoji="0" lang="en-US" sz="2000" b="1" u="none" strike="noStrike" kern="1200" cap="none" spc="0" normalizeH="0" baseline="0" noProof="0">
              <a:ln>
                <a:noFill/>
              </a:ln>
              <a:solidFill>
                <a:schemeClr val="accent1"/>
              </a:solidFill>
              <a:effectLst/>
              <a:uLnTx/>
              <a:uFillTx/>
              <a:latin typeface="Arial Nova" panose="020B0504020202020204" pitchFamily="34" charset="0"/>
            </a:endParaRPr>
          </a:p>
        </p:txBody>
      </p:sp>
      <p:sp>
        <p:nvSpPr>
          <p:cNvPr id="9" name="Oval 8">
            <a:extLst>
              <a:ext uri="{FF2B5EF4-FFF2-40B4-BE49-F238E27FC236}">
                <a16:creationId xmlns:a16="http://schemas.microsoft.com/office/drawing/2014/main" id="{B5A6F44B-172B-E231-EB3D-93326F0CF86A}"/>
              </a:ext>
            </a:extLst>
          </p:cNvPr>
          <p:cNvSpPr/>
          <p:nvPr/>
        </p:nvSpPr>
        <p:spPr>
          <a:xfrm>
            <a:off x="4299499" y="4048759"/>
            <a:ext cx="1837963" cy="1837962"/>
          </a:xfrm>
          <a:prstGeom prst="ellipse">
            <a:avLst/>
          </a:prstGeom>
          <a:solidFill>
            <a:schemeClr val="bg1"/>
          </a:solidFill>
          <a:ln w="762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spcBef>
                <a:spcPts val="600"/>
              </a:spcBef>
              <a:spcAft>
                <a:spcPts val="600"/>
              </a:spcAft>
              <a:defRPr/>
            </a:pPr>
            <a:r>
              <a:rPr lang="en-US" sz="2000">
                <a:solidFill>
                  <a:schemeClr val="accent1"/>
                </a:solidFill>
                <a:latin typeface="Arial Nova"/>
              </a:rPr>
              <a:t>200 MW </a:t>
            </a:r>
            <a:endParaRPr lang="en-US">
              <a:solidFill>
                <a:schemeClr val="accent1"/>
              </a:solidFill>
            </a:endParaRPr>
          </a:p>
          <a:p>
            <a:pPr algn="ctr">
              <a:spcBef>
                <a:spcPts val="600"/>
              </a:spcBef>
              <a:spcAft>
                <a:spcPts val="600"/>
              </a:spcAft>
              <a:defRPr/>
            </a:pPr>
            <a:r>
              <a:rPr lang="en-US" sz="2000">
                <a:solidFill>
                  <a:schemeClr val="accent1"/>
                </a:solidFill>
                <a:latin typeface="Arial Nova"/>
              </a:rPr>
              <a:t>of clean energy</a:t>
            </a:r>
            <a:endParaRPr lang="en-US">
              <a:solidFill>
                <a:schemeClr val="accent1"/>
              </a:solidFill>
            </a:endParaRPr>
          </a:p>
        </p:txBody>
      </p:sp>
      <p:sp>
        <p:nvSpPr>
          <p:cNvPr id="3" name="Text Placeholder 9">
            <a:extLst>
              <a:ext uri="{FF2B5EF4-FFF2-40B4-BE49-F238E27FC236}">
                <a16:creationId xmlns:a16="http://schemas.microsoft.com/office/drawing/2014/main" id="{02DDAE74-5070-F82F-7C5E-706E09060333}"/>
              </a:ext>
            </a:extLst>
          </p:cNvPr>
          <p:cNvSpPr>
            <a:spLocks noGrp="1"/>
          </p:cNvSpPr>
          <p:nvPr>
            <p:ph type="body" sz="quarter" idx="16"/>
          </p:nvPr>
        </p:nvSpPr>
        <p:spPr>
          <a:xfrm>
            <a:off x="456890" y="1197477"/>
            <a:ext cx="3320900" cy="4001095"/>
          </a:xfrm>
        </p:spPr>
        <p:txBody>
          <a:bodyPr/>
          <a:lstStyle/>
          <a:p>
            <a:pPr marL="285750" indent="-285750">
              <a:buFont typeface="Arial" panose="020B0604020202020204" pitchFamily="34" charset="0"/>
              <a:buChar char="•"/>
            </a:pPr>
            <a:r>
              <a:rPr lang="en-US" b="0">
                <a:solidFill>
                  <a:schemeClr val="tx1"/>
                </a:solidFill>
                <a:cs typeface="Arial"/>
              </a:rPr>
              <a:t>Located in Adams County and Wood County, WI</a:t>
            </a:r>
          </a:p>
          <a:p>
            <a:pPr marL="285750" indent="-285750">
              <a:buFont typeface="Arial" panose="020B0604020202020204" pitchFamily="34" charset="0"/>
              <a:buChar char="•"/>
            </a:pPr>
            <a:r>
              <a:rPr lang="en-US" b="0">
                <a:solidFill>
                  <a:schemeClr val="tx1"/>
                </a:solidFill>
                <a:cs typeface="Arial"/>
              </a:rPr>
              <a:t>Town of Rome</a:t>
            </a:r>
          </a:p>
          <a:p>
            <a:pPr marL="285750" indent="-285750">
              <a:buFont typeface="Arial" panose="020B0604020202020204" pitchFamily="34" charset="0"/>
              <a:buChar char="•"/>
            </a:pPr>
            <a:r>
              <a:rPr lang="en-US" b="0">
                <a:solidFill>
                  <a:schemeClr val="tx1"/>
                </a:solidFill>
                <a:cs typeface="Arial"/>
              </a:rPr>
              <a:t>~$380 million capital investment</a:t>
            </a:r>
          </a:p>
          <a:p>
            <a:pPr marL="285750" indent="-285750">
              <a:buFont typeface="Arial" panose="020B0604020202020204" pitchFamily="34" charset="0"/>
              <a:buChar char="•"/>
            </a:pPr>
            <a:r>
              <a:rPr lang="en-US" b="0">
                <a:solidFill>
                  <a:schemeClr val="tx1"/>
                </a:solidFill>
                <a:cs typeface="Arial"/>
              </a:rPr>
              <a:t>Enough electricity to power approximately 50,000 homes</a:t>
            </a:r>
          </a:p>
          <a:p>
            <a:pPr marL="285750" indent="-285750">
              <a:buFont typeface="Arial" panose="020B0604020202020204" pitchFamily="34" charset="0"/>
              <a:buChar char="•"/>
            </a:pPr>
            <a:r>
              <a:rPr lang="en-US" b="0">
                <a:solidFill>
                  <a:schemeClr val="tx1"/>
                </a:solidFill>
                <a:cs typeface="Arial"/>
              </a:rPr>
              <a:t>Gen-Tie and line tap to existing 138-kV American Transmission Co transmission line</a:t>
            </a:r>
          </a:p>
          <a:p>
            <a:pPr marL="285750" indent="-285750">
              <a:buFont typeface="Arial" panose="020B0604020202020204" pitchFamily="34" charset="0"/>
              <a:buChar char="•"/>
            </a:pPr>
            <a:r>
              <a:rPr lang="en-US" b="0">
                <a:solidFill>
                  <a:schemeClr val="tx1"/>
                </a:solidFill>
                <a:cs typeface="Arial"/>
              </a:rPr>
              <a:t>Certificate of Public Convenience and Necessity filling targeted for Q1 2025</a:t>
            </a:r>
          </a:p>
          <a:p>
            <a:pPr marL="285750" indent="-285750">
              <a:buFont typeface="Arial" panose="020B0604020202020204" pitchFamily="34" charset="0"/>
              <a:buChar char="•"/>
            </a:pPr>
            <a:r>
              <a:rPr lang="en-US" b="0">
                <a:solidFill>
                  <a:schemeClr val="tx1"/>
                </a:solidFill>
                <a:cs typeface="Arial"/>
              </a:rPr>
              <a:t>Commercial operation targeted for December 2028</a:t>
            </a:r>
          </a:p>
          <a:p>
            <a:endParaRPr lang="en-US">
              <a:solidFill>
                <a:schemeClr val="tx1"/>
              </a:solidFill>
            </a:endParaRPr>
          </a:p>
        </p:txBody>
      </p:sp>
    </p:spTree>
    <p:extLst>
      <p:ext uri="{BB962C8B-B14F-4D97-AF65-F5344CB8AC3E}">
        <p14:creationId xmlns:p14="http://schemas.microsoft.com/office/powerpoint/2010/main" val="33582339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5" descr="A map of a city&#10;&#10;Description automatically generated">
            <a:extLst>
              <a:ext uri="{FF2B5EF4-FFF2-40B4-BE49-F238E27FC236}">
                <a16:creationId xmlns:a16="http://schemas.microsoft.com/office/drawing/2014/main" id="{1A832A85-999B-9450-279F-D95E420834F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00350" y="128325"/>
            <a:ext cx="7833887" cy="5986725"/>
          </a:xfrm>
          <a:prstGeom prst="rect">
            <a:avLst/>
          </a:prstGeom>
        </p:spPr>
      </p:pic>
      <p:sp>
        <p:nvSpPr>
          <p:cNvPr id="3" name="Title 1">
            <a:extLst>
              <a:ext uri="{FF2B5EF4-FFF2-40B4-BE49-F238E27FC236}">
                <a16:creationId xmlns:a16="http://schemas.microsoft.com/office/drawing/2014/main" id="{CD7F74C4-5E07-733B-34E4-E4558D280534}"/>
              </a:ext>
            </a:extLst>
          </p:cNvPr>
          <p:cNvSpPr>
            <a:spLocks noGrp="1"/>
          </p:cNvSpPr>
          <p:nvPr>
            <p:ph type="title"/>
          </p:nvPr>
        </p:nvSpPr>
        <p:spPr>
          <a:xfrm>
            <a:off x="456890" y="457200"/>
            <a:ext cx="2248210" cy="1104900"/>
          </a:xfrm>
        </p:spPr>
        <p:txBody>
          <a:bodyPr/>
          <a:lstStyle/>
          <a:p>
            <a:r>
              <a:rPr lang="en-US"/>
              <a:t>Akron Solar Project Boundary</a:t>
            </a:r>
          </a:p>
        </p:txBody>
      </p:sp>
    </p:spTree>
    <p:extLst>
      <p:ext uri="{BB962C8B-B14F-4D97-AF65-F5344CB8AC3E}">
        <p14:creationId xmlns:p14="http://schemas.microsoft.com/office/powerpoint/2010/main" val="22857309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FA21D0CB-FE42-D15F-797D-3DF3C1ABAC20}"/>
              </a:ext>
            </a:extLst>
          </p:cNvPr>
          <p:cNvSpPr>
            <a:spLocks noGrp="1"/>
          </p:cNvSpPr>
          <p:nvPr>
            <p:ph type="title"/>
          </p:nvPr>
        </p:nvSpPr>
        <p:spPr>
          <a:xfrm>
            <a:off x="386979" y="545188"/>
            <a:ext cx="4084655" cy="415498"/>
          </a:xfrm>
        </p:spPr>
        <p:txBody>
          <a:bodyPr/>
          <a:lstStyle/>
          <a:p>
            <a:r>
              <a:rPr lang="en-US" sz="2400"/>
              <a:t>Local community benefits</a:t>
            </a:r>
          </a:p>
        </p:txBody>
      </p:sp>
      <p:pic>
        <p:nvPicPr>
          <p:cNvPr id="6" name="Picture Placeholder 5">
            <a:extLst>
              <a:ext uri="{FF2B5EF4-FFF2-40B4-BE49-F238E27FC236}">
                <a16:creationId xmlns:a16="http://schemas.microsoft.com/office/drawing/2014/main" id="{0BC78789-2FED-3154-5D57-2C889257F1F2}"/>
              </a:ext>
            </a:extLst>
          </p:cNvPr>
          <p:cNvPicPr>
            <a:picLocks noGrp="1" noChangeAspect="1"/>
          </p:cNvPicPr>
          <p:nvPr>
            <p:ph type="pic" sz="quarter" idx="17"/>
          </p:nvPr>
        </p:nvPicPr>
        <p:blipFill>
          <a:blip r:embed="rId3" cstate="hqprint">
            <a:extLst>
              <a:ext uri="{28A0092B-C50C-407E-A947-70E740481C1C}">
                <a14:useLocalDpi xmlns:a14="http://schemas.microsoft.com/office/drawing/2010/main"/>
              </a:ext>
            </a:extLst>
          </a:blip>
          <a:srcRect/>
          <a:stretch/>
        </p:blipFill>
        <p:spPr>
          <a:xfrm>
            <a:off x="4260850" y="0"/>
            <a:ext cx="7931150" cy="6858000"/>
          </a:xfrm>
        </p:spPr>
      </p:pic>
      <p:sp>
        <p:nvSpPr>
          <p:cNvPr id="2" name="Text Placeholder 9">
            <a:extLst>
              <a:ext uri="{FF2B5EF4-FFF2-40B4-BE49-F238E27FC236}">
                <a16:creationId xmlns:a16="http://schemas.microsoft.com/office/drawing/2014/main" id="{A904480F-75E6-2B96-CC8E-6C287C6E6338}"/>
              </a:ext>
            </a:extLst>
          </p:cNvPr>
          <p:cNvSpPr>
            <a:spLocks noGrp="1"/>
          </p:cNvSpPr>
          <p:nvPr>
            <p:ph type="body" sz="quarter" idx="16"/>
          </p:nvPr>
        </p:nvSpPr>
        <p:spPr>
          <a:xfrm>
            <a:off x="386979" y="1515281"/>
            <a:ext cx="3320900" cy="4797531"/>
          </a:xfrm>
        </p:spPr>
        <p:txBody>
          <a:bodyPr/>
          <a:lstStyle/>
          <a:p>
            <a:pPr marL="285750" indent="-285750">
              <a:buFont typeface="Arial" panose="020B0604020202020204" pitchFamily="34" charset="0"/>
              <a:buChar char="•"/>
            </a:pPr>
            <a:r>
              <a:rPr lang="en-US">
                <a:solidFill>
                  <a:schemeClr val="tx1"/>
                </a:solidFill>
              </a:rPr>
              <a:t>Shared revenue payments of $1,000,000 every year</a:t>
            </a:r>
          </a:p>
          <a:p>
            <a:pPr marL="422910" lvl="2" indent="-285750"/>
            <a:r>
              <a:rPr lang="en-US">
                <a:solidFill>
                  <a:schemeClr val="tx1"/>
                </a:solidFill>
              </a:rPr>
              <a:t>This is split between the county and local communities that host energy facilities</a:t>
            </a:r>
          </a:p>
          <a:p>
            <a:pPr marL="422910" lvl="2" indent="-285750"/>
            <a:r>
              <a:rPr lang="en-US">
                <a:latin typeface="Arial Nova Light"/>
              </a:rPr>
              <a:t>Town of Rome ~ $433,334 per year</a:t>
            </a:r>
            <a:endParaRPr lang="en-US"/>
          </a:p>
          <a:p>
            <a:pPr marL="422910" lvl="2" indent="-285750"/>
            <a:r>
              <a:rPr lang="en-US">
                <a:latin typeface="Arial Nova Light"/>
              </a:rPr>
              <a:t>Adams County ~ $566,666 per year</a:t>
            </a:r>
          </a:p>
          <a:p>
            <a:pPr lvl="2" indent="0">
              <a:buNone/>
            </a:pPr>
            <a:endParaRPr lang="en-US">
              <a:solidFill>
                <a:schemeClr val="tx1"/>
              </a:solidFill>
            </a:endParaRPr>
          </a:p>
          <a:p>
            <a:pPr marL="285750" indent="-285750">
              <a:buFont typeface="Arial" panose="020B0604020202020204" pitchFamily="34" charset="0"/>
              <a:buChar char="•"/>
            </a:pPr>
            <a:r>
              <a:rPr lang="en-US">
                <a:solidFill>
                  <a:schemeClr val="tx1"/>
                </a:solidFill>
                <a:cs typeface="Arial"/>
              </a:rPr>
              <a:t>Creation of approximately three new full-time, good-paying jobs</a:t>
            </a:r>
          </a:p>
          <a:p>
            <a:pPr marL="285750" indent="-285750">
              <a:buFont typeface="Arial" panose="020B0604020202020204" pitchFamily="34" charset="0"/>
              <a:buChar char="•"/>
            </a:pPr>
            <a:r>
              <a:rPr lang="en-US">
                <a:solidFill>
                  <a:schemeClr val="tx1"/>
                </a:solidFill>
              </a:rPr>
              <a:t>Increased activity for local businesses during construction and operations</a:t>
            </a:r>
          </a:p>
          <a:p>
            <a:pPr marL="285750" indent="-285750">
              <a:buFont typeface="Arial" panose="020B0604020202020204" pitchFamily="34" charset="0"/>
              <a:buChar char="•"/>
            </a:pPr>
            <a:r>
              <a:rPr lang="en-US">
                <a:solidFill>
                  <a:schemeClr val="tx1"/>
                </a:solidFill>
                <a:cs typeface="Arial"/>
              </a:rPr>
              <a:t>Local sponsorships and donations</a:t>
            </a:r>
            <a:endParaRPr lang="en-US">
              <a:solidFill>
                <a:schemeClr val="tx1"/>
              </a:solidFill>
            </a:endParaRPr>
          </a:p>
        </p:txBody>
      </p:sp>
    </p:spTree>
    <p:extLst>
      <p:ext uri="{BB962C8B-B14F-4D97-AF65-F5344CB8AC3E}">
        <p14:creationId xmlns:p14="http://schemas.microsoft.com/office/powerpoint/2010/main" val="28838958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FA21D0CB-FE42-D15F-797D-3DF3C1ABAC20}"/>
              </a:ext>
            </a:extLst>
          </p:cNvPr>
          <p:cNvSpPr>
            <a:spLocks noGrp="1"/>
          </p:cNvSpPr>
          <p:nvPr>
            <p:ph type="title"/>
          </p:nvPr>
        </p:nvSpPr>
        <p:spPr>
          <a:xfrm>
            <a:off x="386979" y="545188"/>
            <a:ext cx="4084655" cy="784830"/>
          </a:xfrm>
        </p:spPr>
        <p:txBody>
          <a:bodyPr/>
          <a:lstStyle/>
          <a:p>
            <a:r>
              <a:rPr lang="en-US" sz="2400"/>
              <a:t>Environmental </a:t>
            </a:r>
            <a:br>
              <a:rPr lang="en-US" sz="2400"/>
            </a:br>
            <a:r>
              <a:rPr lang="en-US" sz="2400"/>
              <a:t>commitment</a:t>
            </a:r>
          </a:p>
        </p:txBody>
      </p:sp>
      <p:sp>
        <p:nvSpPr>
          <p:cNvPr id="2" name="Text Placeholder 9">
            <a:extLst>
              <a:ext uri="{FF2B5EF4-FFF2-40B4-BE49-F238E27FC236}">
                <a16:creationId xmlns:a16="http://schemas.microsoft.com/office/drawing/2014/main" id="{A904480F-75E6-2B96-CC8E-6C287C6E6338}"/>
              </a:ext>
            </a:extLst>
          </p:cNvPr>
          <p:cNvSpPr>
            <a:spLocks noGrp="1"/>
          </p:cNvSpPr>
          <p:nvPr>
            <p:ph type="body" sz="quarter" idx="16"/>
          </p:nvPr>
        </p:nvSpPr>
        <p:spPr>
          <a:xfrm>
            <a:off x="386979" y="1515281"/>
            <a:ext cx="3320900" cy="4797531"/>
          </a:xfrm>
        </p:spPr>
        <p:txBody>
          <a:bodyPr/>
          <a:lstStyle/>
          <a:p>
            <a:pPr marL="285750" indent="-285750">
              <a:buFont typeface="Arial" panose="020B0604020202020204" pitchFamily="34" charset="0"/>
              <a:buChar char="•"/>
            </a:pPr>
            <a:r>
              <a:rPr lang="en-US">
                <a:solidFill>
                  <a:schemeClr val="tx1"/>
                </a:solidFill>
              </a:rPr>
              <a:t>NextEra Energy Resources conducts numerous studies in coordination with federal, state and/or local agencies to ensure our projects are responsibly sited, including:</a:t>
            </a:r>
          </a:p>
          <a:p>
            <a:pPr marL="422910" lvl="2" indent="-285750"/>
            <a:r>
              <a:rPr lang="en-US">
                <a:solidFill>
                  <a:schemeClr val="tx1"/>
                </a:solidFill>
              </a:rPr>
              <a:t>Avian use and nest surveys</a:t>
            </a:r>
          </a:p>
          <a:p>
            <a:pPr marL="422910" lvl="2" indent="-285750"/>
            <a:r>
              <a:rPr lang="en-US"/>
              <a:t>Threatened and Endangered </a:t>
            </a:r>
            <a:r>
              <a:rPr lang="en-US">
                <a:solidFill>
                  <a:schemeClr val="tx1"/>
                </a:solidFill>
              </a:rPr>
              <a:t>species reviews</a:t>
            </a:r>
          </a:p>
          <a:p>
            <a:pPr marL="422910" lvl="2" indent="-285750"/>
            <a:r>
              <a:rPr lang="en-US">
                <a:solidFill>
                  <a:schemeClr val="tx1"/>
                </a:solidFill>
              </a:rPr>
              <a:t>Habitat and land cover assessments</a:t>
            </a:r>
          </a:p>
          <a:p>
            <a:pPr marL="422910" lvl="2" indent="-285750"/>
            <a:r>
              <a:rPr lang="en-US">
                <a:solidFill>
                  <a:schemeClr val="tx1"/>
                </a:solidFill>
              </a:rPr>
              <a:t>Wetland and Waterway delineations</a:t>
            </a:r>
          </a:p>
          <a:p>
            <a:pPr marL="422910" lvl="2" indent="-285750"/>
            <a:r>
              <a:rPr lang="en-US">
                <a:solidFill>
                  <a:schemeClr val="tx1"/>
                </a:solidFill>
              </a:rPr>
              <a:t>Cultural resource reviews and field surveys</a:t>
            </a:r>
          </a:p>
          <a:p>
            <a:pPr marL="422910" lvl="2" indent="-285750"/>
            <a:r>
              <a:rPr lang="en-US">
                <a:solidFill>
                  <a:schemeClr val="tx1"/>
                </a:solidFill>
              </a:rPr>
              <a:t>Phase I environmental site assessments</a:t>
            </a:r>
          </a:p>
        </p:txBody>
      </p:sp>
      <p:pic>
        <p:nvPicPr>
          <p:cNvPr id="5" name="Picture Placeholder 4" descr="Solar panels in a field&#10;&#10;Description automatically generated">
            <a:extLst>
              <a:ext uri="{FF2B5EF4-FFF2-40B4-BE49-F238E27FC236}">
                <a16:creationId xmlns:a16="http://schemas.microsoft.com/office/drawing/2014/main" id="{7AEC2F67-0FAC-E1DF-9790-2199990D5380}"/>
              </a:ext>
            </a:extLst>
          </p:cNvPr>
          <p:cNvPicPr>
            <a:picLocks noGrp="1" noChangeAspect="1"/>
          </p:cNvPicPr>
          <p:nvPr>
            <p:ph type="pic" sz="quarter" idx="17"/>
          </p:nvPr>
        </p:nvPicPr>
        <p:blipFill>
          <a:blip r:embed="rId3"/>
          <a:srcRect l="1320" r="11370" b="-20274"/>
          <a:stretch/>
        </p:blipFill>
        <p:spPr>
          <a:xfrm>
            <a:off x="4636630" y="0"/>
            <a:ext cx="8981650" cy="8248418"/>
          </a:xfrm>
        </p:spPr>
      </p:pic>
    </p:spTree>
    <p:extLst>
      <p:ext uri="{BB962C8B-B14F-4D97-AF65-F5344CB8AC3E}">
        <p14:creationId xmlns:p14="http://schemas.microsoft.com/office/powerpoint/2010/main" val="34529146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FA21D0CB-FE42-D15F-797D-3DF3C1ABAC20}"/>
              </a:ext>
            </a:extLst>
          </p:cNvPr>
          <p:cNvSpPr>
            <a:spLocks noGrp="1"/>
          </p:cNvSpPr>
          <p:nvPr>
            <p:ph type="title"/>
          </p:nvPr>
        </p:nvSpPr>
        <p:spPr>
          <a:xfrm>
            <a:off x="386980" y="545188"/>
            <a:ext cx="3952546" cy="415498"/>
          </a:xfrm>
        </p:spPr>
        <p:txBody>
          <a:bodyPr/>
          <a:lstStyle/>
          <a:p>
            <a:r>
              <a:rPr lang="en-US" sz="2400"/>
              <a:t>Environmental update</a:t>
            </a:r>
          </a:p>
        </p:txBody>
      </p:sp>
      <p:sp>
        <p:nvSpPr>
          <p:cNvPr id="2" name="Text Placeholder 9">
            <a:extLst>
              <a:ext uri="{FF2B5EF4-FFF2-40B4-BE49-F238E27FC236}">
                <a16:creationId xmlns:a16="http://schemas.microsoft.com/office/drawing/2014/main" id="{A904480F-75E6-2B96-CC8E-6C287C6E6338}"/>
              </a:ext>
            </a:extLst>
          </p:cNvPr>
          <p:cNvSpPr>
            <a:spLocks noGrp="1"/>
          </p:cNvSpPr>
          <p:nvPr>
            <p:ph type="body" sz="quarter" idx="16"/>
          </p:nvPr>
        </p:nvSpPr>
        <p:spPr>
          <a:xfrm>
            <a:off x="386979" y="1515281"/>
            <a:ext cx="3320900" cy="4797531"/>
          </a:xfrm>
        </p:spPr>
        <p:txBody>
          <a:bodyPr/>
          <a:lstStyle/>
          <a:p>
            <a:pPr marL="285750" indent="-285750">
              <a:buFont typeface="Arial" panose="020B0604020202020204" pitchFamily="34" charset="0"/>
              <a:buChar char="•"/>
            </a:pPr>
            <a:r>
              <a:rPr lang="en-US">
                <a:solidFill>
                  <a:schemeClr val="tx1"/>
                </a:solidFill>
              </a:rPr>
              <a:t>Completed studies:</a:t>
            </a:r>
          </a:p>
          <a:p>
            <a:pPr marL="422910" lvl="2" indent="-285750"/>
            <a:r>
              <a:rPr lang="en-US">
                <a:solidFill>
                  <a:schemeClr val="tx1"/>
                </a:solidFill>
              </a:rPr>
              <a:t>Wetland and waterway delineation</a:t>
            </a:r>
          </a:p>
          <a:p>
            <a:pPr marL="422910" lvl="2" indent="-285750"/>
            <a:r>
              <a:rPr lang="en-US">
                <a:solidFill>
                  <a:schemeClr val="tx1"/>
                </a:solidFill>
              </a:rPr>
              <a:t>Threatened and Endangered species and suitable habitat surveys</a:t>
            </a:r>
          </a:p>
          <a:p>
            <a:pPr marL="422910" lvl="2" indent="-285750"/>
            <a:r>
              <a:rPr lang="en-US"/>
              <a:t>C</a:t>
            </a:r>
            <a:r>
              <a:rPr lang="en-US">
                <a:solidFill>
                  <a:schemeClr val="tx1"/>
                </a:solidFill>
              </a:rPr>
              <a:t>ultural resources database review</a:t>
            </a:r>
          </a:p>
          <a:p>
            <a:pPr marL="422910" lvl="2" indent="-285750"/>
            <a:r>
              <a:rPr lang="en-US">
                <a:solidFill>
                  <a:schemeClr val="tx1"/>
                </a:solidFill>
              </a:rPr>
              <a:t>Cultural field surveys</a:t>
            </a:r>
          </a:p>
          <a:p>
            <a:pPr marL="422910" lvl="2" indent="-285750"/>
            <a:r>
              <a:rPr lang="en-US">
                <a:solidFill>
                  <a:schemeClr val="tx1"/>
                </a:solidFill>
              </a:rPr>
              <a:t>Phase 1 ESA</a:t>
            </a:r>
          </a:p>
          <a:p>
            <a:pPr marL="422910" lvl="2" indent="-285750"/>
            <a:r>
              <a:rPr lang="en-US">
                <a:solidFill>
                  <a:schemeClr val="tx1"/>
                </a:solidFill>
              </a:rPr>
              <a:t>Initial hazardous sites review</a:t>
            </a:r>
          </a:p>
          <a:p>
            <a:pPr marL="285750" indent="-285750">
              <a:buFont typeface="Arial" panose="020B0604020202020204" pitchFamily="34" charset="0"/>
              <a:buChar char="•"/>
            </a:pPr>
            <a:endParaRPr lang="en-US">
              <a:solidFill>
                <a:schemeClr val="tx1"/>
              </a:solidFill>
            </a:endParaRPr>
          </a:p>
          <a:p>
            <a:pPr marL="285750" indent="-285750">
              <a:buFont typeface="Arial" panose="020B0604020202020204" pitchFamily="34" charset="0"/>
              <a:buChar char="•"/>
            </a:pPr>
            <a:r>
              <a:rPr lang="en-US">
                <a:solidFill>
                  <a:schemeClr val="tx1"/>
                </a:solidFill>
              </a:rPr>
              <a:t>Studies to be completed:</a:t>
            </a:r>
          </a:p>
          <a:p>
            <a:pPr marL="422910" lvl="2" indent="-285750"/>
            <a:r>
              <a:rPr lang="en-US">
                <a:solidFill>
                  <a:schemeClr val="tx1"/>
                </a:solidFill>
              </a:rPr>
              <a:t>Noise</a:t>
            </a:r>
          </a:p>
          <a:p>
            <a:pPr marL="422910" lvl="2" indent="-285750"/>
            <a:r>
              <a:rPr lang="en-US">
                <a:solidFill>
                  <a:schemeClr val="tx1"/>
                </a:solidFill>
              </a:rPr>
              <a:t>Visual simulations</a:t>
            </a:r>
          </a:p>
        </p:txBody>
      </p:sp>
      <p:pic>
        <p:nvPicPr>
          <p:cNvPr id="7" name="Online Image Placeholder 5" descr="A field of flowers and solar panels&#10;&#10;Description automatically generated">
            <a:extLst>
              <a:ext uri="{FF2B5EF4-FFF2-40B4-BE49-F238E27FC236}">
                <a16:creationId xmlns:a16="http://schemas.microsoft.com/office/drawing/2014/main" id="{DD39118B-FB4E-772D-3FB0-FE07CB6B892A}"/>
              </a:ext>
            </a:extLst>
          </p:cNvPr>
          <p:cNvPicPr>
            <a:picLocks noGrp="1" noChangeAspect="1"/>
          </p:cNvPicPr>
          <p:nvPr>
            <p:ph type="pic" sz="quarter" idx="17"/>
          </p:nvPr>
        </p:nvPicPr>
        <p:blipFill>
          <a:blip r:embed="rId3">
            <a:extLst>
              <a:ext uri="{28A0092B-C50C-407E-A947-70E740481C1C}">
                <a14:useLocalDpi xmlns:a14="http://schemas.microsoft.com/office/drawing/2010/main" val="0"/>
              </a:ext>
            </a:extLst>
          </a:blip>
          <a:srcRect l="6248" r="6248"/>
          <a:stretch>
            <a:fillRect/>
          </a:stretch>
        </p:blipFill>
        <p:spPr>
          <a:xfrm>
            <a:off x="4260850" y="0"/>
            <a:ext cx="7931150" cy="6858000"/>
          </a:xfrm>
        </p:spPr>
      </p:pic>
    </p:spTree>
    <p:extLst>
      <p:ext uri="{BB962C8B-B14F-4D97-AF65-F5344CB8AC3E}">
        <p14:creationId xmlns:p14="http://schemas.microsoft.com/office/powerpoint/2010/main" val="4583419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FA21D0CB-FE42-D15F-797D-3DF3C1ABAC20}"/>
              </a:ext>
            </a:extLst>
          </p:cNvPr>
          <p:cNvSpPr>
            <a:spLocks noGrp="1"/>
          </p:cNvSpPr>
          <p:nvPr>
            <p:ph type="title"/>
          </p:nvPr>
        </p:nvSpPr>
        <p:spPr>
          <a:xfrm>
            <a:off x="386980" y="545188"/>
            <a:ext cx="5277144" cy="784830"/>
          </a:xfrm>
        </p:spPr>
        <p:txBody>
          <a:bodyPr/>
          <a:lstStyle/>
          <a:p>
            <a:r>
              <a:rPr lang="en-US" sz="2400">
                <a:cs typeface="Arial"/>
              </a:rPr>
              <a:t>Engineering &amp; Construction Update</a:t>
            </a:r>
          </a:p>
        </p:txBody>
      </p:sp>
      <p:sp>
        <p:nvSpPr>
          <p:cNvPr id="2" name="Text Placeholder 9">
            <a:extLst>
              <a:ext uri="{FF2B5EF4-FFF2-40B4-BE49-F238E27FC236}">
                <a16:creationId xmlns:a16="http://schemas.microsoft.com/office/drawing/2014/main" id="{A904480F-75E6-2B96-CC8E-6C287C6E6338}"/>
              </a:ext>
            </a:extLst>
          </p:cNvPr>
          <p:cNvSpPr>
            <a:spLocks noGrp="1"/>
          </p:cNvSpPr>
          <p:nvPr>
            <p:ph type="body" sz="quarter" idx="16"/>
          </p:nvPr>
        </p:nvSpPr>
        <p:spPr>
          <a:xfrm>
            <a:off x="386979" y="1515281"/>
            <a:ext cx="3320900" cy="4797531"/>
          </a:xfrm>
        </p:spPr>
        <p:txBody>
          <a:bodyPr/>
          <a:lstStyle/>
          <a:p>
            <a:pPr marL="285750" indent="-285750">
              <a:buFont typeface="Arial" panose="020B0604020202020204" pitchFamily="34" charset="0"/>
              <a:buChar char="•"/>
            </a:pPr>
            <a:r>
              <a:rPr lang="en-US">
                <a:solidFill>
                  <a:schemeClr val="tx1"/>
                </a:solidFill>
                <a:cs typeface="Arial"/>
              </a:rPr>
              <a:t>Completed preliminary subsurface geotechnical investigation</a:t>
            </a:r>
          </a:p>
          <a:p>
            <a:pPr marL="422910" lvl="2" indent="-285750"/>
            <a:r>
              <a:rPr lang="en-US">
                <a:solidFill>
                  <a:schemeClr val="tx1"/>
                </a:solidFill>
              </a:rPr>
              <a:t>Identify soil profiles</a:t>
            </a:r>
          </a:p>
          <a:p>
            <a:pPr marL="422910" lvl="2" indent="-285750"/>
            <a:r>
              <a:rPr lang="en-US">
                <a:latin typeface="Arial Nova Light"/>
              </a:rPr>
              <a:t>Understand soil strength and other properties</a:t>
            </a:r>
          </a:p>
          <a:p>
            <a:pPr marL="285750" indent="-285750">
              <a:buFont typeface="Arial" panose="020B0604020202020204" pitchFamily="34" charset="0"/>
              <a:buChar char="•"/>
            </a:pPr>
            <a:r>
              <a:rPr lang="en-US">
                <a:solidFill>
                  <a:schemeClr val="tx1"/>
                </a:solidFill>
                <a:cs typeface="Arial"/>
              </a:rPr>
              <a:t>Completed LiDAR and topography surveys</a:t>
            </a:r>
          </a:p>
          <a:p>
            <a:pPr marL="422910" lvl="2" indent="-285750"/>
            <a:r>
              <a:rPr lang="en-US">
                <a:solidFill>
                  <a:schemeClr val="tx1"/>
                </a:solidFill>
              </a:rPr>
              <a:t>Understand existing contours</a:t>
            </a:r>
          </a:p>
          <a:p>
            <a:pPr marL="422910" lvl="2" indent="-285750"/>
            <a:r>
              <a:rPr lang="en-US">
                <a:solidFill>
                  <a:schemeClr val="tx1"/>
                </a:solidFill>
              </a:rPr>
              <a:t>Identify tree and line heights</a:t>
            </a:r>
          </a:p>
          <a:p>
            <a:pPr marL="285750" indent="-285750">
              <a:buFont typeface="Arial" panose="020B0604020202020204" pitchFamily="34" charset="0"/>
              <a:buChar char="•"/>
            </a:pPr>
            <a:r>
              <a:rPr lang="en-US">
                <a:solidFill>
                  <a:schemeClr val="tx1"/>
                </a:solidFill>
                <a:cs typeface="Arial"/>
              </a:rPr>
              <a:t>Completed hydrology studies</a:t>
            </a:r>
          </a:p>
          <a:p>
            <a:pPr marL="422910" lvl="2" indent="-285750"/>
            <a:r>
              <a:rPr lang="en-US">
                <a:solidFill>
                  <a:schemeClr val="tx1"/>
                </a:solidFill>
              </a:rPr>
              <a:t>Existing water flow patterns</a:t>
            </a:r>
          </a:p>
          <a:p>
            <a:pPr marL="422910" lvl="2" indent="-285750"/>
            <a:r>
              <a:rPr lang="en-US">
                <a:solidFill>
                  <a:schemeClr val="tx1"/>
                </a:solidFill>
              </a:rPr>
              <a:t>Existing flood depths</a:t>
            </a:r>
          </a:p>
        </p:txBody>
      </p:sp>
      <p:pic>
        <p:nvPicPr>
          <p:cNvPr id="5" name="Picture 4">
            <a:extLst>
              <a:ext uri="{FF2B5EF4-FFF2-40B4-BE49-F238E27FC236}">
                <a16:creationId xmlns:a16="http://schemas.microsoft.com/office/drawing/2014/main" id="{AC982BF3-7A17-3C74-E872-DC2DD5EC48E7}"/>
              </a:ext>
            </a:extLst>
          </p:cNvPr>
          <p:cNvPicPr>
            <a:picLocks noChangeAspect="1"/>
          </p:cNvPicPr>
          <p:nvPr/>
        </p:nvPicPr>
        <p:blipFill>
          <a:blip r:embed="rId3"/>
          <a:stretch>
            <a:fillRect/>
          </a:stretch>
        </p:blipFill>
        <p:spPr>
          <a:xfrm>
            <a:off x="3489071" y="1515281"/>
            <a:ext cx="6647343" cy="2737814"/>
          </a:xfrm>
          <a:prstGeom prst="rect">
            <a:avLst/>
          </a:prstGeom>
        </p:spPr>
      </p:pic>
      <p:pic>
        <p:nvPicPr>
          <p:cNvPr id="6" name="Picture 5">
            <a:extLst>
              <a:ext uri="{FF2B5EF4-FFF2-40B4-BE49-F238E27FC236}">
                <a16:creationId xmlns:a16="http://schemas.microsoft.com/office/drawing/2014/main" id="{0D81602A-EA7B-02BD-9B01-FF7F25BED429}"/>
              </a:ext>
            </a:extLst>
          </p:cNvPr>
          <p:cNvPicPr>
            <a:picLocks noChangeAspect="1"/>
          </p:cNvPicPr>
          <p:nvPr/>
        </p:nvPicPr>
        <p:blipFill rotWithShape="1">
          <a:blip r:embed="rId4"/>
          <a:srcRect r="70366"/>
          <a:stretch/>
        </p:blipFill>
        <p:spPr>
          <a:xfrm>
            <a:off x="10181725" y="1515281"/>
            <a:ext cx="1903453" cy="2737813"/>
          </a:xfrm>
          <a:prstGeom prst="rect">
            <a:avLst/>
          </a:prstGeom>
        </p:spPr>
      </p:pic>
    </p:spTree>
    <p:extLst>
      <p:ext uri="{BB962C8B-B14F-4D97-AF65-F5344CB8AC3E}">
        <p14:creationId xmlns:p14="http://schemas.microsoft.com/office/powerpoint/2010/main" val="2911213198"/>
      </p:ext>
    </p:extLst>
  </p:cSld>
  <p:clrMapOvr>
    <a:masterClrMapping/>
  </p:clrMapOvr>
  <p:extLst>
    <p:ext uri="{6950BFC3-D8DA-4A85-94F7-54DA5524770B}">
      <p188:commentRel xmlns:p188="http://schemas.microsoft.com/office/powerpoint/2018/8/main" xmlns="" r:id="rId5"/>
    </p:ext>
  </p:extLst>
</p:sld>
</file>

<file path=ppt/tags/tag1.xml><?xml version="1.0" encoding="utf-8"?>
<p:tagLst xmlns:a="http://schemas.openxmlformats.org/drawingml/2006/main" xmlns:r="http://schemas.openxmlformats.org/officeDocument/2006/relationships" xmlns:p="http://schemas.openxmlformats.org/presentationml/2006/main">
  <p:tag name="MIO_GUID" val="8dd12640-388c-4c61-bfb5-63455c1cf565"/>
  <p:tag name="MIO_EKGUID" val="d3068663-6dfd-4ba3-9f17-c510672c106e"/>
  <p:tag name="MIO_UPDATE" val="True"/>
  <p:tag name="MIO_DBID" val="5301834A-B855-4702-B1EC-2C598E341CDE"/>
  <p:tag name="MIO_LASTDOWNLOADED" val="06.09.2017 08:40:20"/>
  <p:tag name="MIO_OBJECTNAME" val="NEE#title"/>
  <p:tag name="MIO_LASTEDITORNAME" val="Jason Fennell"/>
  <p:tag name="MIO_LOGOPLACEHOLDER" val="true"/>
</p:tagLst>
</file>

<file path=ppt/tags/tag2.xml><?xml version="1.0" encoding="utf-8"?>
<p:tagLst xmlns:a="http://schemas.openxmlformats.org/drawingml/2006/main" xmlns:r="http://schemas.openxmlformats.org/officeDocument/2006/relationships" xmlns:p="http://schemas.openxmlformats.org/presentationml/2006/main">
  <p:tag name="MIO_GUID" val="4fe55d0a-715c-4da7-b553-7e61bcf990b2"/>
  <p:tag name="MIO_EKGUID" val="9d54ed02-8952-4ba1-8059-bc59b1705d3d"/>
  <p:tag name="MIO_UPDATE" val="True"/>
  <p:tag name="MIO_VERSION" val="06.03.2018 10:21:07"/>
  <p:tag name="MIO_DBID" val="5301834A-B855-4702-B1EC-2C598E341CDE"/>
  <p:tag name="MIO_LASTDOWNLOADED" val="10.11.2021 21:32:33"/>
  <p:tag name="MIO_OBJECTNAME" val="FPL_Changing#center"/>
  <p:tag name="MIO_LASTEDITORNAME" val="Jason Fennell"/>
</p:tagLst>
</file>

<file path=ppt/tags/tag3.xml><?xml version="1.0" encoding="utf-8"?>
<p:tagLst xmlns:a="http://schemas.openxmlformats.org/drawingml/2006/main" xmlns:r="http://schemas.openxmlformats.org/officeDocument/2006/relationships" xmlns:p="http://schemas.openxmlformats.org/presentationml/2006/main">
  <p:tag name="MIO_GUID" val="07213487-4376-43ef-85db-03666a2d9c63"/>
  <p:tag name="MIO_EKGUID" val="8fd31364-0d54-49e9-bea6-ee39fcc6cba0"/>
  <p:tag name="MIO_UPDATE" val="True"/>
  <p:tag name="MIO_VERSION" val="27.11.2017 15:54:04"/>
  <p:tag name="MIO_DBID" val="5301834A-B855-4702-B1EC-2C598E341CDE"/>
  <p:tag name="MIO_LASTDOWNLOADED" val="25.01.2018 09:30:16"/>
  <p:tag name="MIO_OBJECTNAME" val="NEER#center"/>
  <p:tag name="MIO_LASTEDITORNAME" val="Jason Fennell"/>
  <p:tag name="MIO_LOGOPLACEHOLDER" val="true"/>
</p:tagLst>
</file>

<file path=ppt/theme/theme1.xml><?xml version="1.0" encoding="utf-8"?>
<a:theme xmlns:a="http://schemas.openxmlformats.org/drawingml/2006/main" name="3DFloatVTI">
  <a:themeElements>
    <a:clrScheme name="Custom 2">
      <a:dk1>
        <a:srgbClr val="FFFFFF"/>
      </a:dk1>
      <a:lt1>
        <a:srgbClr val="000000"/>
      </a:lt1>
      <a:dk2>
        <a:srgbClr val="0C2738"/>
      </a:dk2>
      <a:lt2>
        <a:srgbClr val="80B1E6"/>
      </a:lt2>
      <a:accent1>
        <a:srgbClr val="008AC0"/>
      </a:accent1>
      <a:accent2>
        <a:srgbClr val="73B843"/>
      </a:accent2>
      <a:accent3>
        <a:srgbClr val="7E858B"/>
      </a:accent3>
      <a:accent4>
        <a:srgbClr val="00A598"/>
      </a:accent4>
      <a:accent5>
        <a:srgbClr val="DB812E"/>
      </a:accent5>
      <a:accent6>
        <a:srgbClr val="F2CA30"/>
      </a:accent6>
      <a:hlink>
        <a:srgbClr val="008AC0"/>
      </a:hlink>
      <a:folHlink>
        <a:srgbClr val="0C2738"/>
      </a:folHlink>
    </a:clrScheme>
    <a:fontScheme name="Custom 1">
      <a:majorFont>
        <a:latin typeface="Arial Nova Light"/>
        <a:ea typeface=""/>
        <a:cs typeface=""/>
      </a:majorFont>
      <a:minorFont>
        <a:latin typeface="Arial Nov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3DFloatVTI" id="{F59BA300-ED19-4B39-9AE3-7882B1DE8B78}" vid="{0FEC63E3-719F-4F50-9F1E-5B8BAF39109A}"/>
    </a:ext>
  </a:extLst>
</a:theme>
</file>

<file path=ppt/theme/theme2.xml><?xml version="1.0" encoding="utf-8"?>
<a:theme xmlns:a="http://schemas.openxmlformats.org/drawingml/2006/main" name="1_3DFloatVTI">
  <a:themeElements>
    <a:clrScheme name="Custom 2">
      <a:dk1>
        <a:srgbClr val="FFFFFF"/>
      </a:dk1>
      <a:lt1>
        <a:srgbClr val="000000"/>
      </a:lt1>
      <a:dk2>
        <a:srgbClr val="0C2738"/>
      </a:dk2>
      <a:lt2>
        <a:srgbClr val="80B1E6"/>
      </a:lt2>
      <a:accent1>
        <a:srgbClr val="008AC0"/>
      </a:accent1>
      <a:accent2>
        <a:srgbClr val="73B843"/>
      </a:accent2>
      <a:accent3>
        <a:srgbClr val="7E858B"/>
      </a:accent3>
      <a:accent4>
        <a:srgbClr val="00A598"/>
      </a:accent4>
      <a:accent5>
        <a:srgbClr val="DB812E"/>
      </a:accent5>
      <a:accent6>
        <a:srgbClr val="F2CA30"/>
      </a:accent6>
      <a:hlink>
        <a:srgbClr val="008AC0"/>
      </a:hlink>
      <a:folHlink>
        <a:srgbClr val="0C2738"/>
      </a:folHlink>
    </a:clrScheme>
    <a:fontScheme name="Custom 1">
      <a:majorFont>
        <a:latin typeface="Arial Nova Light"/>
        <a:ea typeface=""/>
        <a:cs typeface=""/>
      </a:majorFont>
      <a:minorFont>
        <a:latin typeface="Arial Nov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3DFloatVTI" id="{F59BA300-ED19-4B39-9AE3-7882B1DE8B78}" vid="{0FEC63E3-719F-4F50-9F1E-5B8BAF39109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86BEF0DD4520034EA4AAA71781A01A7F" ma:contentTypeVersion="13" ma:contentTypeDescription="Create a new document." ma:contentTypeScope="" ma:versionID="17c9ba562f6412c0b455e7ca8bb29e00">
  <xsd:schema xmlns:xsd="http://www.w3.org/2001/XMLSchema" xmlns:xs="http://www.w3.org/2001/XMLSchema" xmlns:p="http://schemas.microsoft.com/office/2006/metadata/properties" xmlns:ns2="69ce5000-62db-46a4-b89e-4911d7429e29" xmlns:ns3="4690ec3d-c22d-4974-991b-6bfc88755aae" targetNamespace="http://schemas.microsoft.com/office/2006/metadata/properties" ma:root="true" ma:fieldsID="89b1343f6d7af2f4737e209de5ea357b" ns2:_="" ns3:_="">
    <xsd:import namespace="69ce5000-62db-46a4-b89e-4911d7429e29"/>
    <xsd:import namespace="4690ec3d-c22d-4974-991b-6bfc88755aae"/>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3:SharedWithUsers" minOccurs="0"/>
                <xsd:element ref="ns3:SharedWithDetail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9ce5000-62db-46a4-b89e-4911d7429e2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bc379444-718f-4044-93bd-bdc834bc632d" ma:termSetId="09814cd3-568e-fe90-9814-8d621ff8fb84" ma:anchorId="fba54fb3-c3e1-fe81-a776-ca4b69148c4d" ma:open="true" ma:isKeyword="false">
      <xsd:complexType>
        <xsd:sequence>
          <xsd:element ref="pc:Terms" minOccurs="0" maxOccurs="1"/>
        </xsd:sequence>
      </xsd:complexType>
    </xsd:element>
    <xsd:element name="MediaServiceDateTaken" ma:index="17" nillable="true" ma:displayName="MediaServiceDateTaken" ma:hidden="true" ma:indexed="true" ma:internalName="MediaServiceDateTake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690ec3d-c22d-4974-991b-6bfc88755aae"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16" nillable="true" ma:displayName="Taxonomy Catch All Column" ma:hidden="true" ma:list="{09c723d3-b99a-4dac-a61f-d4d403264a49}" ma:internalName="TaxCatchAll" ma:showField="CatchAllData" ma:web="4690ec3d-c22d-4974-991b-6bfc88755aa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69ce5000-62db-46a4-b89e-4911d7429e29">
      <Terms xmlns="http://schemas.microsoft.com/office/infopath/2007/PartnerControls"/>
    </lcf76f155ced4ddcb4097134ff3c332f>
    <TaxCatchAll xmlns="4690ec3d-c22d-4974-991b-6bfc88755aae" xsi:nil="true"/>
  </documentManagement>
</p:properties>
</file>

<file path=customXml/itemProps1.xml><?xml version="1.0" encoding="utf-8"?>
<ds:datastoreItem xmlns:ds="http://schemas.openxmlformats.org/officeDocument/2006/customXml" ds:itemID="{D983AFDC-9D09-4202-8CBC-AB187D97A66E}">
  <ds:schemaRefs>
    <ds:schemaRef ds:uri="http://schemas.microsoft.com/sharepoint/v3/contenttype/forms"/>
  </ds:schemaRefs>
</ds:datastoreItem>
</file>

<file path=customXml/itemProps2.xml><?xml version="1.0" encoding="utf-8"?>
<ds:datastoreItem xmlns:ds="http://schemas.openxmlformats.org/officeDocument/2006/customXml" ds:itemID="{77A1DE91-A2F4-42AB-B260-F04BC95F4071}">
  <ds:schemaRefs>
    <ds:schemaRef ds:uri="4690ec3d-c22d-4974-991b-6bfc88755aae"/>
    <ds:schemaRef ds:uri="69ce5000-62db-46a4-b89e-4911d7429e29"/>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DD5BEE09-EA8C-498A-B078-826DC987FB39}">
  <ds:schemaRefs>
    <ds:schemaRef ds:uri="http://purl.org/dc/elements/1.1/"/>
    <ds:schemaRef ds:uri="http://purl.org/dc/dcmitype/"/>
    <ds:schemaRef ds:uri="4690ec3d-c22d-4974-991b-6bfc88755aae"/>
    <ds:schemaRef ds:uri="http://schemas.microsoft.com/office/2006/metadata/properties"/>
    <ds:schemaRef ds:uri="http://purl.org/dc/terms/"/>
    <ds:schemaRef ds:uri="http://schemas.microsoft.com/office/infopath/2007/PartnerControls"/>
    <ds:schemaRef ds:uri="69ce5000-62db-46a4-b89e-4911d7429e29"/>
    <ds:schemaRef ds:uri="http://www.w3.org/XML/1998/namespace"/>
    <ds:schemaRef ds:uri="http://schemas.microsoft.com/office/2006/documentManagement/types"/>
    <ds:schemaRef ds:uri="http://schemas.openxmlformats.org/package/2006/metadata/core-properties"/>
  </ds:schemaRefs>
</ds:datastoreItem>
</file>

<file path=docMetadata/LabelInfo.xml><?xml version="1.0" encoding="utf-8"?>
<clbl:labelList xmlns:clbl="http://schemas.microsoft.com/office/2020/mipLabelMetadata">
  <clbl:label id="{a1681294-4857-4624-8d04-edaddb44ee26}" enabled="0" method="" siteId="{a1681294-4857-4624-8d04-edaddb44ee26}" removed="1"/>
</clbl:labelList>
</file>

<file path=docProps/app.xml><?xml version="1.0" encoding="utf-8"?>
<Properties xmlns="http://schemas.openxmlformats.org/officeDocument/2006/extended-properties" xmlns:vt="http://schemas.openxmlformats.org/officeDocument/2006/docPropsVTypes">
  <TotalTime>0</TotalTime>
  <Words>599</Words>
  <Application>Microsoft Office PowerPoint</Application>
  <PresentationFormat>Widescreen</PresentationFormat>
  <Paragraphs>109</Paragraphs>
  <Slides>12</Slides>
  <Notes>10</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12</vt:i4>
      </vt:variant>
    </vt:vector>
  </HeadingPairs>
  <TitlesOfParts>
    <vt:vector size="23" baseType="lpstr">
      <vt:lpstr>Arial</vt:lpstr>
      <vt:lpstr>Arial Nova</vt:lpstr>
      <vt:lpstr>Arial Nova Light</vt:lpstr>
      <vt:lpstr>Bahnschrift SemiBold Condensed</vt:lpstr>
      <vt:lpstr>Calibri</vt:lpstr>
      <vt:lpstr>Courier New</vt:lpstr>
      <vt:lpstr>Komu A</vt:lpstr>
      <vt:lpstr>Times New Roman</vt:lpstr>
      <vt:lpstr>Wingdings</vt:lpstr>
      <vt:lpstr>3DFloatVTI</vt:lpstr>
      <vt:lpstr>1_3DFloatVTI</vt:lpstr>
      <vt:lpstr>NextEra Energy Resources</vt:lpstr>
      <vt:lpstr>NextEra Energy is a clean energy leader</vt:lpstr>
      <vt:lpstr>Generating affordable, homegrown energy for Wisconsin</vt:lpstr>
      <vt:lpstr>Akron Solar project overview</vt:lpstr>
      <vt:lpstr>Akron Solar Project Boundary</vt:lpstr>
      <vt:lpstr>Local community benefits</vt:lpstr>
      <vt:lpstr>Environmental  commitment</vt:lpstr>
      <vt:lpstr>Environmental update</vt:lpstr>
      <vt:lpstr>Engineering &amp; Construction Update</vt:lpstr>
      <vt:lpstr>Stakeholder outreach</vt:lpstr>
      <vt:lpstr>Contact us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NextEra Energy is a clean energy leader – composed of two primary businesses</dc:title>
  <dc:creator>Cassidy, Sara</dc:creator>
  <cp:lastModifiedBy>Taylor Owczynsky</cp:lastModifiedBy>
  <cp:revision>2</cp:revision>
  <dcterms:created xsi:type="dcterms:W3CDTF">2024-04-22T20:45:54Z</dcterms:created>
  <dcterms:modified xsi:type="dcterms:W3CDTF">2025-01-27T16:52:50Z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0x01010086BEF0DD4520034EA4AAA71781A01A7F</vt:lpwstr>
  </property>
  <property fmtid="{D5CDD505-2E9C-101B-9397-08002B2CF9AE}" pid="3" name="MediaServiceImageTags">
    <vt:lpwstr/>
  </property>
</Properties>
</file>