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2"/>
  </p:notesMasterIdLst>
  <p:handoutMasterIdLst>
    <p:handoutMasterId r:id="rId13"/>
  </p:handoutMasterIdLst>
  <p:sldIdLst>
    <p:sldId id="257" r:id="rId5"/>
    <p:sldId id="266" r:id="rId6"/>
    <p:sldId id="273" r:id="rId7"/>
    <p:sldId id="286" r:id="rId8"/>
    <p:sldId id="289" r:id="rId9"/>
    <p:sldId id="275" r:id="rId10"/>
    <p:sldId id="27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810" autoAdjust="0"/>
  </p:normalViewPr>
  <p:slideViewPr>
    <p:cSldViewPr snapToGrid="0" showGuides="1">
      <p:cViewPr varScale="1">
        <p:scale>
          <a:sx n="68" d="100"/>
          <a:sy n="68" d="100"/>
        </p:scale>
        <p:origin x="616" y="48"/>
      </p:cViewPr>
      <p:guideLst>
        <p:guide orient="horz" pos="2160"/>
        <p:guide pos="3840"/>
      </p:guideLst>
    </p:cSldViewPr>
  </p:slideViewPr>
  <p:outlineViewPr>
    <p:cViewPr>
      <p:scale>
        <a:sx n="33" d="100"/>
        <a:sy n="33" d="100"/>
      </p:scale>
      <p:origin x="0" y="-1249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3187"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3CD410-5E2E-4080-A893-907D31D22CB3}" type="doc">
      <dgm:prSet loTypeId="urn:microsoft.com/office/officeart/2017/3/layout/HorizontalLabelsTimeline" loCatId="other" qsTypeId="urn:microsoft.com/office/officeart/2005/8/quickstyle/simple2" qsCatId="simple" csTypeId="urn:microsoft.com/office/officeart/2005/8/colors/accent1_2" csCatId="accent1" phldr="1"/>
      <dgm:spPr/>
      <dgm:t>
        <a:bodyPr/>
        <a:lstStyle/>
        <a:p>
          <a:endParaRPr lang="en-US"/>
        </a:p>
      </dgm:t>
    </dgm:pt>
    <dgm:pt modelId="{D423FB80-F2BD-4DDE-80B1-76F84FE09A02}">
      <dgm:prSet phldrT="[Text]" custT="1"/>
      <dgm:spPr/>
      <dgm:t>
        <a:bodyPr/>
        <a:lstStyle/>
        <a:p>
          <a:pPr>
            <a:defRPr b="1"/>
          </a:pPr>
          <a:r>
            <a:rPr lang="en-US" sz="2000" dirty="0">
              <a:latin typeface="+mj-lt"/>
            </a:rPr>
            <a:t>1903</a:t>
          </a:r>
        </a:p>
      </dgm:t>
    </dgm:pt>
    <dgm:pt modelId="{9B1CA3FF-D252-4AF5-8F50-CFC93ACA9175}" type="parTrans" cxnId="{5BF3B7B1-A779-4E2D-8625-77DE0CA38FEE}">
      <dgm:prSet/>
      <dgm:spPr/>
      <dgm:t>
        <a:bodyPr/>
        <a:lstStyle/>
        <a:p>
          <a:endParaRPr lang="en-US"/>
        </a:p>
      </dgm:t>
    </dgm:pt>
    <dgm:pt modelId="{EBE862E1-9761-4AA7-AA00-BD79FA3B27DD}" type="sibTrans" cxnId="{5BF3B7B1-A779-4E2D-8625-77DE0CA38FEE}">
      <dgm:prSet/>
      <dgm:spPr/>
      <dgm:t>
        <a:bodyPr/>
        <a:lstStyle/>
        <a:p>
          <a:endParaRPr lang="en-US"/>
        </a:p>
      </dgm:t>
    </dgm:pt>
    <dgm:pt modelId="{245E128E-7700-4C91-9411-CDD1DCA94D67}">
      <dgm:prSet phldrT="[Text]" custT="1"/>
      <dgm:spPr/>
      <dgm:t>
        <a:bodyPr/>
        <a:lstStyle/>
        <a:p>
          <a:r>
            <a:rPr lang="en-US" sz="1600" b="0" i="0" kern="1200"/>
            <a:t>The Wisconsin Archaeological Society is founded</a:t>
          </a:r>
          <a:endParaRPr lang="en-US" sz="1600" i="1" kern="1200" dirty="0">
            <a:latin typeface="+mn-lt"/>
            <a:ea typeface="+mn-ea"/>
            <a:cs typeface="+mn-cs"/>
          </a:endParaRPr>
        </a:p>
      </dgm:t>
    </dgm:pt>
    <dgm:pt modelId="{B4D95EBA-0423-4AFA-B379-E030341B1F23}" type="parTrans" cxnId="{68D35F9D-DABF-4E5A-94D4-F988D8E84907}">
      <dgm:prSet/>
      <dgm:spPr/>
      <dgm:t>
        <a:bodyPr/>
        <a:lstStyle/>
        <a:p>
          <a:endParaRPr lang="en-US"/>
        </a:p>
      </dgm:t>
    </dgm:pt>
    <dgm:pt modelId="{4963BA97-D4C5-477B-9B0D-68DB38F61579}" type="sibTrans" cxnId="{68D35F9D-DABF-4E5A-94D4-F988D8E84907}">
      <dgm:prSet/>
      <dgm:spPr/>
      <dgm:t>
        <a:bodyPr/>
        <a:lstStyle/>
        <a:p>
          <a:endParaRPr lang="en-US"/>
        </a:p>
      </dgm:t>
    </dgm:pt>
    <dgm:pt modelId="{2DC4903D-31E8-4ED6-875F-63877788B702}">
      <dgm:prSet phldrT="[Text]" custT="1"/>
      <dgm:spPr/>
      <dgm:t>
        <a:bodyPr/>
        <a:lstStyle/>
        <a:p>
          <a:pPr>
            <a:defRPr b="1"/>
          </a:pPr>
          <a:r>
            <a:rPr lang="en-US" sz="2000" dirty="0">
              <a:latin typeface="+mj-lt"/>
            </a:rPr>
            <a:t>1966</a:t>
          </a:r>
        </a:p>
      </dgm:t>
    </dgm:pt>
    <dgm:pt modelId="{A18F8C20-9A13-44DB-9E45-C2DE49ACE5D9}" type="parTrans" cxnId="{A319CB69-6926-431D-A805-EACBFA83FA66}">
      <dgm:prSet/>
      <dgm:spPr/>
      <dgm:t>
        <a:bodyPr/>
        <a:lstStyle/>
        <a:p>
          <a:endParaRPr lang="en-US"/>
        </a:p>
      </dgm:t>
    </dgm:pt>
    <dgm:pt modelId="{EBFDEA83-93E5-4D72-A672-078838B258F5}" type="sibTrans" cxnId="{A319CB69-6926-431D-A805-EACBFA83FA66}">
      <dgm:prSet/>
      <dgm:spPr/>
      <dgm:t>
        <a:bodyPr/>
        <a:lstStyle/>
        <a:p>
          <a:endParaRPr lang="en-US"/>
        </a:p>
      </dgm:t>
    </dgm:pt>
    <dgm:pt modelId="{A9FB790A-3E33-4887-962E-7206A01AD84F}">
      <dgm:prSet phldrT="[Text]" custT="1"/>
      <dgm:spPr/>
      <dgm:t>
        <a:bodyPr/>
        <a:lstStyle/>
        <a:p>
          <a:r>
            <a:rPr lang="en-US" sz="1600" b="0" i="0" kern="1200"/>
            <a:t>The Wisconsin Historical Society is designated as the State Historic Preservation Office (SHPO).</a:t>
          </a:r>
          <a:endParaRPr lang="en-US" sz="1600" i="1" kern="1200" dirty="0">
            <a:latin typeface="+mn-lt"/>
            <a:ea typeface="+mn-ea"/>
            <a:cs typeface="+mn-cs"/>
          </a:endParaRPr>
        </a:p>
      </dgm:t>
    </dgm:pt>
    <dgm:pt modelId="{2E34BE83-4A83-4B5F-8976-D4AC57FE5007}" type="parTrans" cxnId="{607143D0-C26B-448B-8E8C-A8A46198F0C6}">
      <dgm:prSet/>
      <dgm:spPr/>
      <dgm:t>
        <a:bodyPr/>
        <a:lstStyle/>
        <a:p>
          <a:endParaRPr lang="en-US"/>
        </a:p>
      </dgm:t>
    </dgm:pt>
    <dgm:pt modelId="{A18338C2-0675-4B1C-898F-3D939F41C34C}" type="sibTrans" cxnId="{607143D0-C26B-448B-8E8C-A8A46198F0C6}">
      <dgm:prSet/>
      <dgm:spPr/>
      <dgm:t>
        <a:bodyPr/>
        <a:lstStyle/>
        <a:p>
          <a:endParaRPr lang="en-US"/>
        </a:p>
      </dgm:t>
    </dgm:pt>
    <dgm:pt modelId="{8A93A940-284B-49B0-9D89-5FA2B3B3C7E5}">
      <dgm:prSet phldrT="[Text]" custT="1"/>
      <dgm:spPr/>
      <dgm:t>
        <a:bodyPr/>
        <a:lstStyle/>
        <a:p>
          <a:pPr>
            <a:defRPr b="1"/>
          </a:pPr>
          <a:r>
            <a:rPr lang="en-US" sz="2000" dirty="0">
              <a:latin typeface="+mj-lt"/>
            </a:rPr>
            <a:t>1976</a:t>
          </a:r>
        </a:p>
      </dgm:t>
    </dgm:pt>
    <dgm:pt modelId="{CD96219D-3688-4138-ACC9-901ED9FEACCC}" type="parTrans" cxnId="{982D7B44-1518-4DD0-82D4-8A3901DD95E9}">
      <dgm:prSet/>
      <dgm:spPr/>
      <dgm:t>
        <a:bodyPr/>
        <a:lstStyle/>
        <a:p>
          <a:endParaRPr lang="en-US"/>
        </a:p>
      </dgm:t>
    </dgm:pt>
    <dgm:pt modelId="{E0447E4A-3C15-4884-AEBE-804149EBD331}" type="sibTrans" cxnId="{982D7B44-1518-4DD0-82D4-8A3901DD95E9}">
      <dgm:prSet/>
      <dgm:spPr/>
      <dgm:t>
        <a:bodyPr/>
        <a:lstStyle/>
        <a:p>
          <a:endParaRPr lang="en-US"/>
        </a:p>
      </dgm:t>
    </dgm:pt>
    <dgm:pt modelId="{6BA5F3BE-D53A-42E0-A7FE-674B99BD07E6}">
      <dgm:prSet phldrT="[Text]" custT="1"/>
      <dgm:spPr/>
      <dgm:t>
        <a:bodyPr/>
        <a:lstStyle/>
        <a:p>
          <a:r>
            <a:rPr lang="en-US" sz="1600" b="0" i="0" kern="1200"/>
            <a:t>The Division of Historic Preservation – Public History of the Wisconsin Historical Society is established</a:t>
          </a:r>
          <a:endParaRPr lang="en-US" sz="1600" b="0" i="1" kern="1200" dirty="0">
            <a:latin typeface="+mn-lt"/>
            <a:ea typeface="+mn-ea"/>
            <a:cs typeface="+mn-cs"/>
          </a:endParaRPr>
        </a:p>
      </dgm:t>
    </dgm:pt>
    <dgm:pt modelId="{9484BBA1-86EE-4AA2-B94A-A26EED0EFB1E}" type="parTrans" cxnId="{6AEB3B94-8522-4F42-A6BC-BC55C5AED92F}">
      <dgm:prSet/>
      <dgm:spPr/>
      <dgm:t>
        <a:bodyPr/>
        <a:lstStyle/>
        <a:p>
          <a:endParaRPr lang="en-US"/>
        </a:p>
      </dgm:t>
    </dgm:pt>
    <dgm:pt modelId="{48C67DB7-8AA6-454C-83AE-A16B3B9F45FF}" type="sibTrans" cxnId="{6AEB3B94-8522-4F42-A6BC-BC55C5AED92F}">
      <dgm:prSet/>
      <dgm:spPr/>
      <dgm:t>
        <a:bodyPr/>
        <a:lstStyle/>
        <a:p>
          <a:endParaRPr lang="en-US"/>
        </a:p>
      </dgm:t>
    </dgm:pt>
    <dgm:pt modelId="{F01D5F9E-ABC5-4560-ACB4-E6CFBC60BFF2}">
      <dgm:prSet custT="1"/>
      <dgm:spPr/>
      <dgm:t>
        <a:bodyPr/>
        <a:lstStyle/>
        <a:p>
          <a:pPr>
            <a:defRPr b="1"/>
          </a:pPr>
          <a:r>
            <a:rPr lang="en-US" sz="2000" dirty="0">
              <a:latin typeface="+mj-lt"/>
            </a:rPr>
            <a:t>1910</a:t>
          </a:r>
        </a:p>
      </dgm:t>
    </dgm:pt>
    <dgm:pt modelId="{FEAC3315-4B36-4E3C-89B3-70A50C7F13CC}" type="parTrans" cxnId="{4B61AF65-3991-4A24-9475-D4AA0127738F}">
      <dgm:prSet/>
      <dgm:spPr/>
      <dgm:t>
        <a:bodyPr/>
        <a:lstStyle/>
        <a:p>
          <a:endParaRPr lang="en-US"/>
        </a:p>
      </dgm:t>
    </dgm:pt>
    <dgm:pt modelId="{36ABC0D0-B41E-401C-840C-2AFBE73989B4}" type="sibTrans" cxnId="{4B61AF65-3991-4A24-9475-D4AA0127738F}">
      <dgm:prSet/>
      <dgm:spPr/>
      <dgm:t>
        <a:bodyPr/>
        <a:lstStyle/>
        <a:p>
          <a:endParaRPr lang="en-US"/>
        </a:p>
      </dgm:t>
    </dgm:pt>
    <dgm:pt modelId="{454D56AF-0D14-43A4-A4AA-2274946C5116}">
      <dgm:prSet custT="1"/>
      <dgm:spPr/>
      <dgm:t>
        <a:bodyPr/>
        <a:lstStyle/>
        <a:p>
          <a:pPr>
            <a:defRPr b="1"/>
          </a:pPr>
          <a:r>
            <a:rPr lang="en-US" sz="2000" dirty="0">
              <a:latin typeface="+mj-lt"/>
            </a:rPr>
            <a:t>1917</a:t>
          </a:r>
        </a:p>
      </dgm:t>
    </dgm:pt>
    <dgm:pt modelId="{340931FA-0A09-49B9-99A7-6650F93FDC08}" type="parTrans" cxnId="{5A3B2130-5035-4E61-92B1-343AA432C9DF}">
      <dgm:prSet/>
      <dgm:spPr/>
      <dgm:t>
        <a:bodyPr/>
        <a:lstStyle/>
        <a:p>
          <a:endParaRPr lang="en-US"/>
        </a:p>
      </dgm:t>
    </dgm:pt>
    <dgm:pt modelId="{511F28C0-50D9-4CBB-862C-2AD0ACC17105}" type="sibTrans" cxnId="{5A3B2130-5035-4E61-92B1-343AA432C9DF}">
      <dgm:prSet/>
      <dgm:spPr/>
      <dgm:t>
        <a:bodyPr/>
        <a:lstStyle/>
        <a:p>
          <a:endParaRPr lang="en-US"/>
        </a:p>
      </dgm:t>
    </dgm:pt>
    <dgm:pt modelId="{A7F4784E-75AE-4F03-B342-C71355D1ACCF}">
      <dgm:prSet custT="1"/>
      <dgm:spPr/>
      <dgm:t>
        <a:bodyPr/>
        <a:lstStyle/>
        <a:p>
          <a:pPr>
            <a:defRPr b="1"/>
          </a:pPr>
          <a:r>
            <a:rPr lang="en-US" sz="2000" dirty="0">
              <a:latin typeface="+mj-lt"/>
            </a:rPr>
            <a:t>1947</a:t>
          </a:r>
        </a:p>
      </dgm:t>
    </dgm:pt>
    <dgm:pt modelId="{E8170CB0-7D27-4024-BF4D-F79F86202313}" type="parTrans" cxnId="{33DFDD33-182D-44AF-9877-B1DCECE3CC9D}">
      <dgm:prSet/>
      <dgm:spPr/>
      <dgm:t>
        <a:bodyPr/>
        <a:lstStyle/>
        <a:p>
          <a:endParaRPr lang="en-US"/>
        </a:p>
      </dgm:t>
    </dgm:pt>
    <dgm:pt modelId="{3078DB00-0C2A-4587-8661-74E5E36CBCA7}" type="sibTrans" cxnId="{33DFDD33-182D-44AF-9877-B1DCECE3CC9D}">
      <dgm:prSet/>
      <dgm:spPr/>
      <dgm:t>
        <a:bodyPr/>
        <a:lstStyle/>
        <a:p>
          <a:endParaRPr lang="en-US"/>
        </a:p>
      </dgm:t>
    </dgm:pt>
    <dgm:pt modelId="{A59C9EB4-4836-41EA-88FC-E68E29755DEF}">
      <dgm:prSet custT="1"/>
      <dgm:spPr/>
      <dgm:t>
        <a:bodyPr/>
        <a:lstStyle/>
        <a:p>
          <a:pPr>
            <a:defRPr b="1"/>
          </a:pPr>
          <a:r>
            <a:rPr lang="en-US" sz="2000" dirty="0">
              <a:latin typeface="+mj-lt"/>
            </a:rPr>
            <a:t>1963</a:t>
          </a:r>
        </a:p>
      </dgm:t>
    </dgm:pt>
    <dgm:pt modelId="{C486CA18-5D6B-49AD-B92C-52313E993EC5}" type="parTrans" cxnId="{C2A8B52A-540B-46B5-A43B-27FAF06A13EF}">
      <dgm:prSet/>
      <dgm:spPr/>
      <dgm:t>
        <a:bodyPr/>
        <a:lstStyle/>
        <a:p>
          <a:endParaRPr lang="en-US"/>
        </a:p>
      </dgm:t>
    </dgm:pt>
    <dgm:pt modelId="{62C75627-0A71-4E35-B62B-749D8AB3C189}" type="sibTrans" cxnId="{C2A8B52A-540B-46B5-A43B-27FAF06A13EF}">
      <dgm:prSet/>
      <dgm:spPr/>
      <dgm:t>
        <a:bodyPr/>
        <a:lstStyle/>
        <a:p>
          <a:endParaRPr lang="en-US"/>
        </a:p>
      </dgm:t>
    </dgm:pt>
    <dgm:pt modelId="{3280BE73-5C4D-4941-9102-E5930904556F}">
      <dgm:prSet custT="1"/>
      <dgm:spPr/>
      <dgm:t>
        <a:bodyPr/>
        <a:lstStyle/>
        <a:p>
          <a:r>
            <a:rPr lang="en-US" sz="1600" b="0" i="0" kern="1200" dirty="0"/>
            <a:t>The State of Wisconsin appropriates funds to purchase capitol building and returns it to its original site</a:t>
          </a:r>
          <a:endParaRPr lang="en-US" sz="1600" i="1" kern="1200" dirty="0">
            <a:latin typeface="+mn-lt"/>
            <a:ea typeface="+mn-ea"/>
            <a:cs typeface="+mn-cs"/>
          </a:endParaRPr>
        </a:p>
      </dgm:t>
    </dgm:pt>
    <dgm:pt modelId="{596FE3BE-79D4-47E4-8416-EDF8385B1DE9}" type="parTrans" cxnId="{B9B38C7F-D679-4A39-B742-6501D3961044}">
      <dgm:prSet/>
      <dgm:spPr/>
      <dgm:t>
        <a:bodyPr/>
        <a:lstStyle/>
        <a:p>
          <a:endParaRPr lang="en-US"/>
        </a:p>
      </dgm:t>
    </dgm:pt>
    <dgm:pt modelId="{8E22D1FB-CF90-47F0-B06E-C66C75D54226}" type="sibTrans" cxnId="{B9B38C7F-D679-4A39-B742-6501D3961044}">
      <dgm:prSet/>
      <dgm:spPr/>
      <dgm:t>
        <a:bodyPr/>
        <a:lstStyle/>
        <a:p>
          <a:endParaRPr lang="en-US"/>
        </a:p>
      </dgm:t>
    </dgm:pt>
    <dgm:pt modelId="{47BE8E0B-496B-44FC-825E-C2A10D821DC9}">
      <dgm:prSet custT="1"/>
      <dgm:spPr/>
      <dgm:t>
        <a:bodyPr/>
        <a:lstStyle/>
        <a:p>
          <a:r>
            <a:rPr lang="en-US" sz="1600" b="0" i="0" kern="1200"/>
            <a:t>The Wisconsin Federation of Women's Clubs purchases land of territorial capital.</a:t>
          </a:r>
          <a:endParaRPr lang="en-US" sz="1600" i="1" kern="1200" dirty="0">
            <a:latin typeface="+mn-lt"/>
            <a:ea typeface="+mn-ea"/>
            <a:cs typeface="+mn-cs"/>
          </a:endParaRPr>
        </a:p>
      </dgm:t>
    </dgm:pt>
    <dgm:pt modelId="{26C37286-A207-4C3A-8F03-B64C4EB72DB8}" type="parTrans" cxnId="{47F4D29A-7D65-4C2F-8677-61780F0F1118}">
      <dgm:prSet/>
      <dgm:spPr/>
      <dgm:t>
        <a:bodyPr/>
        <a:lstStyle/>
        <a:p>
          <a:endParaRPr lang="en-US"/>
        </a:p>
      </dgm:t>
    </dgm:pt>
    <dgm:pt modelId="{258C30B8-1EDE-458F-9BAB-BD0E5C8E1BF9}" type="sibTrans" cxnId="{47F4D29A-7D65-4C2F-8677-61780F0F1118}">
      <dgm:prSet/>
      <dgm:spPr/>
      <dgm:t>
        <a:bodyPr/>
        <a:lstStyle/>
        <a:p>
          <a:endParaRPr lang="en-US"/>
        </a:p>
      </dgm:t>
    </dgm:pt>
    <dgm:pt modelId="{1827863D-2FA1-48D1-81C4-0E7D31ADB47E}">
      <dgm:prSet custT="1"/>
      <dgm:spPr/>
      <dgm:t>
        <a:bodyPr/>
        <a:lstStyle/>
        <a:p>
          <a:r>
            <a:rPr lang="en-US" sz="1800" b="0" i="0" kern="1200"/>
            <a:t>Wisconsin enacts the Integrated Park Act</a:t>
          </a:r>
          <a:endParaRPr lang="en-US" sz="1800" i="1" kern="1200" dirty="0">
            <a:latin typeface="+mn-lt"/>
            <a:ea typeface="+mn-ea"/>
            <a:cs typeface="+mn-cs"/>
          </a:endParaRPr>
        </a:p>
      </dgm:t>
    </dgm:pt>
    <dgm:pt modelId="{B426C98F-7250-4E9E-84CB-E9FC83F8CB06}" type="parTrans" cxnId="{7749B4AD-5089-49E7-8F6B-1B2382C9B50E}">
      <dgm:prSet/>
      <dgm:spPr/>
      <dgm:t>
        <a:bodyPr/>
        <a:lstStyle/>
        <a:p>
          <a:endParaRPr lang="en-US"/>
        </a:p>
      </dgm:t>
    </dgm:pt>
    <dgm:pt modelId="{D0D7EB30-49F6-43D6-AF40-1B9302B3ADF0}" type="sibTrans" cxnId="{7749B4AD-5089-49E7-8F6B-1B2382C9B50E}">
      <dgm:prSet/>
      <dgm:spPr/>
      <dgm:t>
        <a:bodyPr/>
        <a:lstStyle/>
        <a:p>
          <a:endParaRPr lang="en-US"/>
        </a:p>
      </dgm:t>
    </dgm:pt>
    <dgm:pt modelId="{CF564C6C-7771-4FD5-B851-B5B84730268F}">
      <dgm:prSet custT="1"/>
      <dgm:spPr/>
      <dgm:t>
        <a:bodyPr/>
        <a:lstStyle/>
        <a:p>
          <a:r>
            <a:rPr lang="en-US" sz="1400" b="0" i="0" kern="1200"/>
            <a:t>Milwaukee becomes the first community in Wisconsin to develop a historic preservation ordinance and appoint a historic preservation commission.</a:t>
          </a:r>
          <a:endParaRPr lang="en-US" sz="1400" i="1" kern="1200" dirty="0">
            <a:latin typeface="+mn-lt"/>
            <a:ea typeface="+mn-ea"/>
            <a:cs typeface="+mn-cs"/>
          </a:endParaRPr>
        </a:p>
      </dgm:t>
    </dgm:pt>
    <dgm:pt modelId="{5A57A755-D716-4DC9-9A51-20693042AFC8}" type="parTrans" cxnId="{5F80C7E1-A7BD-418E-A665-3DAF3DEDF5A4}">
      <dgm:prSet/>
      <dgm:spPr/>
      <dgm:t>
        <a:bodyPr/>
        <a:lstStyle/>
        <a:p>
          <a:endParaRPr lang="en-US"/>
        </a:p>
      </dgm:t>
    </dgm:pt>
    <dgm:pt modelId="{024A7FBC-BB10-4242-BAF3-82678A4C13DA}" type="sibTrans" cxnId="{5F80C7E1-A7BD-418E-A665-3DAF3DEDF5A4}">
      <dgm:prSet/>
      <dgm:spPr/>
      <dgm:t>
        <a:bodyPr/>
        <a:lstStyle/>
        <a:p>
          <a:endParaRPr lang="en-US"/>
        </a:p>
      </dgm:t>
    </dgm:pt>
    <dgm:pt modelId="{687CC7BD-79EF-4A0F-BDD3-809BFA49E6BE}" type="pres">
      <dgm:prSet presAssocID="{FF3CD410-5E2E-4080-A893-907D31D22CB3}" presName="root" presStyleCnt="0">
        <dgm:presLayoutVars>
          <dgm:chMax/>
          <dgm:chPref/>
          <dgm:animLvl val="lvl"/>
        </dgm:presLayoutVars>
      </dgm:prSet>
      <dgm:spPr/>
    </dgm:pt>
    <dgm:pt modelId="{6168B371-2815-4661-9209-F8A29814ADCC}" type="pres">
      <dgm:prSet presAssocID="{FF3CD410-5E2E-4080-A893-907D31D22CB3}" presName="divider" presStyleLbl="fgAcc1" presStyleIdx="0" presStyleCnt="1"/>
      <dgm:spPr/>
    </dgm:pt>
    <dgm:pt modelId="{4C5F54B5-504F-4069-AF1D-9A370FBD268C}" type="pres">
      <dgm:prSet presAssocID="{FF3CD410-5E2E-4080-A893-907D31D22CB3}" presName="nodes" presStyleCnt="0">
        <dgm:presLayoutVars>
          <dgm:chMax/>
          <dgm:chPref/>
          <dgm:animLvl val="lvl"/>
        </dgm:presLayoutVars>
      </dgm:prSet>
      <dgm:spPr/>
    </dgm:pt>
    <dgm:pt modelId="{34539F78-7536-446A-B749-4315D26F2C4E}" type="pres">
      <dgm:prSet presAssocID="{D423FB80-F2BD-4DDE-80B1-76F84FE09A02}" presName="composite" presStyleCnt="0"/>
      <dgm:spPr/>
    </dgm:pt>
    <dgm:pt modelId="{64E37A6A-8F95-4F28-92FC-1FE8089D7DAF}" type="pres">
      <dgm:prSet presAssocID="{D423FB80-F2BD-4DDE-80B1-76F84FE09A02}" presName="L1TextContainer" presStyleLbl="alignNode1" presStyleIdx="0" presStyleCnt="7">
        <dgm:presLayoutVars>
          <dgm:chMax val="1"/>
          <dgm:chPref val="1"/>
          <dgm:bulletEnabled val="1"/>
        </dgm:presLayoutVars>
      </dgm:prSet>
      <dgm:spPr/>
    </dgm:pt>
    <dgm:pt modelId="{301B11E7-9AB9-40DA-A950-87C47281308D}" type="pres">
      <dgm:prSet presAssocID="{D423FB80-F2BD-4DDE-80B1-76F84FE09A02}" presName="L2TextContainerWrapper" presStyleCnt="0">
        <dgm:presLayoutVars>
          <dgm:bulletEnabled val="1"/>
        </dgm:presLayoutVars>
      </dgm:prSet>
      <dgm:spPr/>
    </dgm:pt>
    <dgm:pt modelId="{255B3FC7-BD87-4810-87ED-7952D0F23157}" type="pres">
      <dgm:prSet presAssocID="{D423FB80-F2BD-4DDE-80B1-76F84FE09A02}" presName="L2TextContainer" presStyleLbl="bgAccFollowNode1" presStyleIdx="0" presStyleCnt="7"/>
      <dgm:spPr/>
    </dgm:pt>
    <dgm:pt modelId="{4B545162-9690-412E-B970-54DA905B44AF}" type="pres">
      <dgm:prSet presAssocID="{D423FB80-F2BD-4DDE-80B1-76F84FE09A02}" presName="FlexibleEmptyPlaceHolder" presStyleCnt="0"/>
      <dgm:spPr/>
    </dgm:pt>
    <dgm:pt modelId="{DF478A7F-4668-4E0A-86F7-C1205CF5AA73}" type="pres">
      <dgm:prSet presAssocID="{D423FB80-F2BD-4DDE-80B1-76F84FE09A02}" presName="ConnectLine" presStyleLbl="sibTrans1D1" presStyleIdx="0" presStyleCnt="7"/>
      <dgm:spPr/>
    </dgm:pt>
    <dgm:pt modelId="{6D7F9BE3-3008-4E5E-96F3-C71D72649902}" type="pres">
      <dgm:prSet presAssocID="{D423FB80-F2BD-4DDE-80B1-76F84FE09A02}" presName="ConnectorPoint" presStyleLbl="node1" presStyleIdx="0" presStyleCnt="7"/>
      <dgm:spPr>
        <a:prstGeom prst="ellipse">
          <a:avLst/>
        </a:prstGeom>
      </dgm:spPr>
    </dgm:pt>
    <dgm:pt modelId="{02633C3C-6589-41FB-998C-85A7548107A4}" type="pres">
      <dgm:prSet presAssocID="{D423FB80-F2BD-4DDE-80B1-76F84FE09A02}" presName="EmptyPlaceHolder" presStyleCnt="0"/>
      <dgm:spPr/>
    </dgm:pt>
    <dgm:pt modelId="{41467129-B2CC-4E38-A5B2-56D30FA28409}" type="pres">
      <dgm:prSet presAssocID="{EBE862E1-9761-4AA7-AA00-BD79FA3B27DD}" presName="spaceBetweenRectangles" presStyleCnt="0"/>
      <dgm:spPr/>
    </dgm:pt>
    <dgm:pt modelId="{C7F26193-F277-4FC2-96E8-E896E5EFC9BC}" type="pres">
      <dgm:prSet presAssocID="{F01D5F9E-ABC5-4560-ACB4-E6CFBC60BFF2}" presName="composite" presStyleCnt="0"/>
      <dgm:spPr/>
    </dgm:pt>
    <dgm:pt modelId="{5C68C37A-C349-49AE-97A1-63D110D2C7D1}" type="pres">
      <dgm:prSet presAssocID="{F01D5F9E-ABC5-4560-ACB4-E6CFBC60BFF2}" presName="L1TextContainer" presStyleLbl="alignNode1" presStyleIdx="1" presStyleCnt="7">
        <dgm:presLayoutVars>
          <dgm:chMax val="1"/>
          <dgm:chPref val="1"/>
          <dgm:bulletEnabled val="1"/>
        </dgm:presLayoutVars>
      </dgm:prSet>
      <dgm:spPr/>
    </dgm:pt>
    <dgm:pt modelId="{3E3F09C6-0C94-40B1-A308-6929444363D4}" type="pres">
      <dgm:prSet presAssocID="{F01D5F9E-ABC5-4560-ACB4-E6CFBC60BFF2}" presName="L2TextContainerWrapper" presStyleCnt="0">
        <dgm:presLayoutVars>
          <dgm:bulletEnabled val="1"/>
        </dgm:presLayoutVars>
      </dgm:prSet>
      <dgm:spPr/>
    </dgm:pt>
    <dgm:pt modelId="{A01D9671-7007-4F3F-98D6-A9730C5B45E4}" type="pres">
      <dgm:prSet presAssocID="{F01D5F9E-ABC5-4560-ACB4-E6CFBC60BFF2}" presName="L2TextContainer" presStyleLbl="bgAccFollowNode1" presStyleIdx="1" presStyleCnt="7"/>
      <dgm:spPr/>
    </dgm:pt>
    <dgm:pt modelId="{65C95A24-31B5-46D2-BCB4-07372ABDD6F2}" type="pres">
      <dgm:prSet presAssocID="{F01D5F9E-ABC5-4560-ACB4-E6CFBC60BFF2}" presName="FlexibleEmptyPlaceHolder" presStyleCnt="0"/>
      <dgm:spPr/>
    </dgm:pt>
    <dgm:pt modelId="{D4347EDB-4883-4C4B-A672-6266C9702B5A}" type="pres">
      <dgm:prSet presAssocID="{F01D5F9E-ABC5-4560-ACB4-E6CFBC60BFF2}" presName="ConnectLine" presStyleLbl="sibTrans1D1" presStyleIdx="1" presStyleCnt="7"/>
      <dgm:spPr/>
    </dgm:pt>
    <dgm:pt modelId="{D10813CD-B7B7-4CC7-9B2D-B5AE3D30A4DA}" type="pres">
      <dgm:prSet presAssocID="{F01D5F9E-ABC5-4560-ACB4-E6CFBC60BFF2}" presName="ConnectorPoint" presStyleLbl="node1" presStyleIdx="1" presStyleCnt="7"/>
      <dgm:spPr>
        <a:prstGeom prst="ellipse">
          <a:avLst/>
        </a:prstGeom>
      </dgm:spPr>
    </dgm:pt>
    <dgm:pt modelId="{143FACBA-FB69-402B-8D92-68DCE90EA86A}" type="pres">
      <dgm:prSet presAssocID="{F01D5F9E-ABC5-4560-ACB4-E6CFBC60BFF2}" presName="EmptyPlaceHolder" presStyleCnt="0"/>
      <dgm:spPr/>
    </dgm:pt>
    <dgm:pt modelId="{0587E036-7F91-482C-9B0A-860FD4CCD0E2}" type="pres">
      <dgm:prSet presAssocID="{36ABC0D0-B41E-401C-840C-2AFBE73989B4}" presName="spaceBetweenRectangles" presStyleCnt="0"/>
      <dgm:spPr/>
    </dgm:pt>
    <dgm:pt modelId="{795AD8F1-7B20-410C-90F4-2E04F4F4C93D}" type="pres">
      <dgm:prSet presAssocID="{454D56AF-0D14-43A4-A4AA-2274946C5116}" presName="composite" presStyleCnt="0"/>
      <dgm:spPr/>
    </dgm:pt>
    <dgm:pt modelId="{C5503B6E-C1DB-44F5-ABB8-38EF445ED1E8}" type="pres">
      <dgm:prSet presAssocID="{454D56AF-0D14-43A4-A4AA-2274946C5116}" presName="L1TextContainer" presStyleLbl="alignNode1" presStyleIdx="2" presStyleCnt="7">
        <dgm:presLayoutVars>
          <dgm:chMax val="1"/>
          <dgm:chPref val="1"/>
          <dgm:bulletEnabled val="1"/>
        </dgm:presLayoutVars>
      </dgm:prSet>
      <dgm:spPr/>
    </dgm:pt>
    <dgm:pt modelId="{FD7DE90B-3DDE-4250-BB93-6AFB95DB30C9}" type="pres">
      <dgm:prSet presAssocID="{454D56AF-0D14-43A4-A4AA-2274946C5116}" presName="L2TextContainerWrapper" presStyleCnt="0">
        <dgm:presLayoutVars>
          <dgm:bulletEnabled val="1"/>
        </dgm:presLayoutVars>
      </dgm:prSet>
      <dgm:spPr/>
    </dgm:pt>
    <dgm:pt modelId="{04897CD2-CF6F-4A55-8E79-1E7393B07B06}" type="pres">
      <dgm:prSet presAssocID="{454D56AF-0D14-43A4-A4AA-2274946C5116}" presName="L2TextContainer" presStyleLbl="bgAccFollowNode1" presStyleIdx="2" presStyleCnt="7"/>
      <dgm:spPr/>
    </dgm:pt>
    <dgm:pt modelId="{30F499EF-86B9-43D4-9E36-2ADCD18D3C55}" type="pres">
      <dgm:prSet presAssocID="{454D56AF-0D14-43A4-A4AA-2274946C5116}" presName="FlexibleEmptyPlaceHolder" presStyleCnt="0"/>
      <dgm:spPr/>
    </dgm:pt>
    <dgm:pt modelId="{73ACB8E4-FFC1-49E5-BB46-1EBD63F3BF67}" type="pres">
      <dgm:prSet presAssocID="{454D56AF-0D14-43A4-A4AA-2274946C5116}" presName="ConnectLine" presStyleLbl="sibTrans1D1" presStyleIdx="2" presStyleCnt="7"/>
      <dgm:spPr/>
    </dgm:pt>
    <dgm:pt modelId="{FE89438A-B301-4219-9492-D30967496E8F}" type="pres">
      <dgm:prSet presAssocID="{454D56AF-0D14-43A4-A4AA-2274946C5116}" presName="ConnectorPoint" presStyleLbl="node1" presStyleIdx="2" presStyleCnt="7"/>
      <dgm:spPr>
        <a:prstGeom prst="ellipse">
          <a:avLst/>
        </a:prstGeom>
      </dgm:spPr>
    </dgm:pt>
    <dgm:pt modelId="{80E00C49-A058-42B1-B4A9-8FC8989D4F58}" type="pres">
      <dgm:prSet presAssocID="{454D56AF-0D14-43A4-A4AA-2274946C5116}" presName="EmptyPlaceHolder" presStyleCnt="0"/>
      <dgm:spPr/>
    </dgm:pt>
    <dgm:pt modelId="{396E0C2C-79C3-4FCA-B5E5-8B3C2758C30F}" type="pres">
      <dgm:prSet presAssocID="{511F28C0-50D9-4CBB-862C-2AD0ACC17105}" presName="spaceBetweenRectangles" presStyleCnt="0"/>
      <dgm:spPr/>
    </dgm:pt>
    <dgm:pt modelId="{866B658A-D972-4AD8-A7E6-4082FD2CB001}" type="pres">
      <dgm:prSet presAssocID="{A7F4784E-75AE-4F03-B342-C71355D1ACCF}" presName="composite" presStyleCnt="0"/>
      <dgm:spPr/>
    </dgm:pt>
    <dgm:pt modelId="{CBCB6B30-5D46-4B19-B9DE-C0B7FB057712}" type="pres">
      <dgm:prSet presAssocID="{A7F4784E-75AE-4F03-B342-C71355D1ACCF}" presName="L1TextContainer" presStyleLbl="alignNode1" presStyleIdx="3" presStyleCnt="7">
        <dgm:presLayoutVars>
          <dgm:chMax val="1"/>
          <dgm:chPref val="1"/>
          <dgm:bulletEnabled val="1"/>
        </dgm:presLayoutVars>
      </dgm:prSet>
      <dgm:spPr/>
    </dgm:pt>
    <dgm:pt modelId="{746F6004-1265-4B16-B698-179F0477DB3D}" type="pres">
      <dgm:prSet presAssocID="{A7F4784E-75AE-4F03-B342-C71355D1ACCF}" presName="L2TextContainerWrapper" presStyleCnt="0">
        <dgm:presLayoutVars>
          <dgm:bulletEnabled val="1"/>
        </dgm:presLayoutVars>
      </dgm:prSet>
      <dgm:spPr/>
    </dgm:pt>
    <dgm:pt modelId="{95B1E40E-26D9-44C8-A99F-14EA44505DF3}" type="pres">
      <dgm:prSet presAssocID="{A7F4784E-75AE-4F03-B342-C71355D1ACCF}" presName="L2TextContainer" presStyleLbl="bgAccFollowNode1" presStyleIdx="3" presStyleCnt="7"/>
      <dgm:spPr/>
    </dgm:pt>
    <dgm:pt modelId="{752FC6D6-93A6-414C-B65D-6F2858E07E0C}" type="pres">
      <dgm:prSet presAssocID="{A7F4784E-75AE-4F03-B342-C71355D1ACCF}" presName="FlexibleEmptyPlaceHolder" presStyleCnt="0"/>
      <dgm:spPr/>
    </dgm:pt>
    <dgm:pt modelId="{BBBD3B06-9C30-48DB-A77E-5A358B1C6E78}" type="pres">
      <dgm:prSet presAssocID="{A7F4784E-75AE-4F03-B342-C71355D1ACCF}" presName="ConnectLine" presStyleLbl="sibTrans1D1" presStyleIdx="3" presStyleCnt="7"/>
      <dgm:spPr/>
    </dgm:pt>
    <dgm:pt modelId="{C574381E-6C24-436D-B265-4BCFEFA46591}" type="pres">
      <dgm:prSet presAssocID="{A7F4784E-75AE-4F03-B342-C71355D1ACCF}" presName="ConnectorPoint" presStyleLbl="node1" presStyleIdx="3" presStyleCnt="7"/>
      <dgm:spPr>
        <a:prstGeom prst="ellipse">
          <a:avLst/>
        </a:prstGeom>
      </dgm:spPr>
    </dgm:pt>
    <dgm:pt modelId="{CC7E7566-0B46-4E0A-B951-BFE404664D2C}" type="pres">
      <dgm:prSet presAssocID="{A7F4784E-75AE-4F03-B342-C71355D1ACCF}" presName="EmptyPlaceHolder" presStyleCnt="0"/>
      <dgm:spPr/>
    </dgm:pt>
    <dgm:pt modelId="{F50C4635-5C0A-4C07-B5AD-BABD96009847}" type="pres">
      <dgm:prSet presAssocID="{3078DB00-0C2A-4587-8661-74E5E36CBCA7}" presName="spaceBetweenRectangles" presStyleCnt="0"/>
      <dgm:spPr/>
    </dgm:pt>
    <dgm:pt modelId="{5667DB6C-E90F-44DB-BFD7-8570D48D28D4}" type="pres">
      <dgm:prSet presAssocID="{A59C9EB4-4836-41EA-88FC-E68E29755DEF}" presName="composite" presStyleCnt="0"/>
      <dgm:spPr/>
    </dgm:pt>
    <dgm:pt modelId="{88F6D506-033B-4CA4-9572-41E373A6B43C}" type="pres">
      <dgm:prSet presAssocID="{A59C9EB4-4836-41EA-88FC-E68E29755DEF}" presName="L1TextContainer" presStyleLbl="alignNode1" presStyleIdx="4" presStyleCnt="7">
        <dgm:presLayoutVars>
          <dgm:chMax val="1"/>
          <dgm:chPref val="1"/>
          <dgm:bulletEnabled val="1"/>
        </dgm:presLayoutVars>
      </dgm:prSet>
      <dgm:spPr/>
    </dgm:pt>
    <dgm:pt modelId="{E3303ED6-54B9-4518-AD7C-3197102106EF}" type="pres">
      <dgm:prSet presAssocID="{A59C9EB4-4836-41EA-88FC-E68E29755DEF}" presName="L2TextContainerWrapper" presStyleCnt="0">
        <dgm:presLayoutVars>
          <dgm:bulletEnabled val="1"/>
        </dgm:presLayoutVars>
      </dgm:prSet>
      <dgm:spPr/>
    </dgm:pt>
    <dgm:pt modelId="{FE14A9FC-66E7-4679-B63E-054F98E59204}" type="pres">
      <dgm:prSet presAssocID="{A59C9EB4-4836-41EA-88FC-E68E29755DEF}" presName="L2TextContainer" presStyleLbl="bgAccFollowNode1" presStyleIdx="4" presStyleCnt="7"/>
      <dgm:spPr/>
    </dgm:pt>
    <dgm:pt modelId="{8F1DAFAE-685A-4EC1-8FC0-2EE182F59B78}" type="pres">
      <dgm:prSet presAssocID="{A59C9EB4-4836-41EA-88FC-E68E29755DEF}" presName="FlexibleEmptyPlaceHolder" presStyleCnt="0"/>
      <dgm:spPr/>
    </dgm:pt>
    <dgm:pt modelId="{4702B22B-8EB6-4454-9F8E-9A963F32B8A1}" type="pres">
      <dgm:prSet presAssocID="{A59C9EB4-4836-41EA-88FC-E68E29755DEF}" presName="ConnectLine" presStyleLbl="sibTrans1D1" presStyleIdx="4" presStyleCnt="7"/>
      <dgm:spPr/>
    </dgm:pt>
    <dgm:pt modelId="{F2E81385-B138-4A59-9452-A3C9AC4F2012}" type="pres">
      <dgm:prSet presAssocID="{A59C9EB4-4836-41EA-88FC-E68E29755DEF}" presName="ConnectorPoint" presStyleLbl="node1" presStyleIdx="4" presStyleCnt="7"/>
      <dgm:spPr>
        <a:prstGeom prst="ellipse">
          <a:avLst/>
        </a:prstGeom>
      </dgm:spPr>
    </dgm:pt>
    <dgm:pt modelId="{00C34F8E-67EA-485C-B754-5C6C9BC871C5}" type="pres">
      <dgm:prSet presAssocID="{A59C9EB4-4836-41EA-88FC-E68E29755DEF}" presName="EmptyPlaceHolder" presStyleCnt="0"/>
      <dgm:spPr/>
    </dgm:pt>
    <dgm:pt modelId="{E2C470F7-A894-4A64-A64E-235B0E510421}" type="pres">
      <dgm:prSet presAssocID="{62C75627-0A71-4E35-B62B-749D8AB3C189}" presName="spaceBetweenRectangles" presStyleCnt="0"/>
      <dgm:spPr/>
    </dgm:pt>
    <dgm:pt modelId="{6AA3FB3F-E213-4147-93D1-22B952CDFE17}" type="pres">
      <dgm:prSet presAssocID="{2DC4903D-31E8-4ED6-875F-63877788B702}" presName="composite" presStyleCnt="0"/>
      <dgm:spPr/>
    </dgm:pt>
    <dgm:pt modelId="{270971D8-F05B-4392-88C0-D9921BB5F6B0}" type="pres">
      <dgm:prSet presAssocID="{2DC4903D-31E8-4ED6-875F-63877788B702}" presName="L1TextContainer" presStyleLbl="alignNode1" presStyleIdx="5" presStyleCnt="7">
        <dgm:presLayoutVars>
          <dgm:chMax val="1"/>
          <dgm:chPref val="1"/>
          <dgm:bulletEnabled val="1"/>
        </dgm:presLayoutVars>
      </dgm:prSet>
      <dgm:spPr/>
    </dgm:pt>
    <dgm:pt modelId="{68B34C20-0EE9-4A51-9634-702BEA794899}" type="pres">
      <dgm:prSet presAssocID="{2DC4903D-31E8-4ED6-875F-63877788B702}" presName="L2TextContainerWrapper" presStyleCnt="0">
        <dgm:presLayoutVars>
          <dgm:bulletEnabled val="1"/>
        </dgm:presLayoutVars>
      </dgm:prSet>
      <dgm:spPr/>
    </dgm:pt>
    <dgm:pt modelId="{1D60394B-1800-4790-9694-08B1C1D1B34D}" type="pres">
      <dgm:prSet presAssocID="{2DC4903D-31E8-4ED6-875F-63877788B702}" presName="L2TextContainer" presStyleLbl="bgAccFollowNode1" presStyleIdx="5" presStyleCnt="7"/>
      <dgm:spPr/>
    </dgm:pt>
    <dgm:pt modelId="{F7828579-24D8-4EC2-A1D6-344D5AD522E4}" type="pres">
      <dgm:prSet presAssocID="{2DC4903D-31E8-4ED6-875F-63877788B702}" presName="FlexibleEmptyPlaceHolder" presStyleCnt="0"/>
      <dgm:spPr/>
    </dgm:pt>
    <dgm:pt modelId="{59F1EF41-14EA-48EE-A559-118169DBDB24}" type="pres">
      <dgm:prSet presAssocID="{2DC4903D-31E8-4ED6-875F-63877788B702}" presName="ConnectLine" presStyleLbl="sibTrans1D1" presStyleIdx="5" presStyleCnt="7"/>
      <dgm:spPr/>
    </dgm:pt>
    <dgm:pt modelId="{8E0947F0-E28B-4B2E-B1D6-BFEED1AF012B}" type="pres">
      <dgm:prSet presAssocID="{2DC4903D-31E8-4ED6-875F-63877788B702}" presName="ConnectorPoint" presStyleLbl="node1" presStyleIdx="5" presStyleCnt="7"/>
      <dgm:spPr>
        <a:prstGeom prst="ellipse">
          <a:avLst/>
        </a:prstGeom>
      </dgm:spPr>
    </dgm:pt>
    <dgm:pt modelId="{6BA99215-8D0D-4B24-ACDB-B8619064A20A}" type="pres">
      <dgm:prSet presAssocID="{2DC4903D-31E8-4ED6-875F-63877788B702}" presName="EmptyPlaceHolder" presStyleCnt="0"/>
      <dgm:spPr/>
    </dgm:pt>
    <dgm:pt modelId="{9B2B8A77-95BF-4B3D-B7A2-74A64BEAD033}" type="pres">
      <dgm:prSet presAssocID="{EBFDEA83-93E5-4D72-A672-078838B258F5}" presName="spaceBetweenRectangles" presStyleCnt="0"/>
      <dgm:spPr/>
    </dgm:pt>
    <dgm:pt modelId="{CB500B18-4CCC-44D0-A7EE-E63EC340604C}" type="pres">
      <dgm:prSet presAssocID="{8A93A940-284B-49B0-9D89-5FA2B3B3C7E5}" presName="composite" presStyleCnt="0"/>
      <dgm:spPr/>
    </dgm:pt>
    <dgm:pt modelId="{A7F04B95-81DC-4C70-990B-FEE82F4C63E7}" type="pres">
      <dgm:prSet presAssocID="{8A93A940-284B-49B0-9D89-5FA2B3B3C7E5}" presName="L1TextContainer" presStyleLbl="alignNode1" presStyleIdx="6" presStyleCnt="7">
        <dgm:presLayoutVars>
          <dgm:chMax val="1"/>
          <dgm:chPref val="1"/>
          <dgm:bulletEnabled val="1"/>
        </dgm:presLayoutVars>
      </dgm:prSet>
      <dgm:spPr/>
    </dgm:pt>
    <dgm:pt modelId="{16384FAB-C600-47F1-91A6-2EF972F345F9}" type="pres">
      <dgm:prSet presAssocID="{8A93A940-284B-49B0-9D89-5FA2B3B3C7E5}" presName="L2TextContainerWrapper" presStyleCnt="0">
        <dgm:presLayoutVars>
          <dgm:bulletEnabled val="1"/>
        </dgm:presLayoutVars>
      </dgm:prSet>
      <dgm:spPr/>
    </dgm:pt>
    <dgm:pt modelId="{725F2AEF-0925-4411-A89A-5976D96BC3B1}" type="pres">
      <dgm:prSet presAssocID="{8A93A940-284B-49B0-9D89-5FA2B3B3C7E5}" presName="L2TextContainer" presStyleLbl="bgAccFollowNode1" presStyleIdx="6" presStyleCnt="7"/>
      <dgm:spPr/>
    </dgm:pt>
    <dgm:pt modelId="{F1CEE27F-E297-4972-B373-BDB021CAF74B}" type="pres">
      <dgm:prSet presAssocID="{8A93A940-284B-49B0-9D89-5FA2B3B3C7E5}" presName="FlexibleEmptyPlaceHolder" presStyleCnt="0"/>
      <dgm:spPr/>
    </dgm:pt>
    <dgm:pt modelId="{3F1F843F-8CAA-4ECF-B5A2-211D6C43D3C6}" type="pres">
      <dgm:prSet presAssocID="{8A93A940-284B-49B0-9D89-5FA2B3B3C7E5}" presName="ConnectLine" presStyleLbl="sibTrans1D1" presStyleIdx="6" presStyleCnt="7"/>
      <dgm:spPr/>
    </dgm:pt>
    <dgm:pt modelId="{53B98CC0-1029-46A6-8053-0933F88F7705}" type="pres">
      <dgm:prSet presAssocID="{8A93A940-284B-49B0-9D89-5FA2B3B3C7E5}" presName="ConnectorPoint" presStyleLbl="node1" presStyleIdx="6" presStyleCnt="7"/>
      <dgm:spPr>
        <a:prstGeom prst="ellipse">
          <a:avLst/>
        </a:prstGeom>
      </dgm:spPr>
    </dgm:pt>
    <dgm:pt modelId="{ED7FD386-E91E-4500-9B1B-A5B2EA2DCD9E}" type="pres">
      <dgm:prSet presAssocID="{8A93A940-284B-49B0-9D89-5FA2B3B3C7E5}" presName="EmptyPlaceHolder" presStyleCnt="0"/>
      <dgm:spPr/>
    </dgm:pt>
  </dgm:ptLst>
  <dgm:cxnLst>
    <dgm:cxn modelId="{EADCFF1E-172D-4C2D-BDB4-9D2B19597296}" type="presOf" srcId="{47BE8E0B-496B-44FC-825E-C2A10D821DC9}" destId="{A01D9671-7007-4F3F-98D6-A9730C5B45E4}" srcOrd="0" destOrd="0" presId="urn:microsoft.com/office/officeart/2017/3/layout/HorizontalLabelsTimeline"/>
    <dgm:cxn modelId="{C2A8B52A-540B-46B5-A43B-27FAF06A13EF}" srcId="{FF3CD410-5E2E-4080-A893-907D31D22CB3}" destId="{A59C9EB4-4836-41EA-88FC-E68E29755DEF}" srcOrd="4" destOrd="0" parTransId="{C486CA18-5D6B-49AD-B92C-52313E993EC5}" sibTransId="{62C75627-0A71-4E35-B62B-749D8AB3C189}"/>
    <dgm:cxn modelId="{5A3B2130-5035-4E61-92B1-343AA432C9DF}" srcId="{FF3CD410-5E2E-4080-A893-907D31D22CB3}" destId="{454D56AF-0D14-43A4-A4AA-2274946C5116}" srcOrd="2" destOrd="0" parTransId="{340931FA-0A09-49B9-99A7-6650F93FDC08}" sibTransId="{511F28C0-50D9-4CBB-862C-2AD0ACC17105}"/>
    <dgm:cxn modelId="{33DFDD33-182D-44AF-9877-B1DCECE3CC9D}" srcId="{FF3CD410-5E2E-4080-A893-907D31D22CB3}" destId="{A7F4784E-75AE-4F03-B342-C71355D1ACCF}" srcOrd="3" destOrd="0" parTransId="{E8170CB0-7D27-4024-BF4D-F79F86202313}" sibTransId="{3078DB00-0C2A-4587-8661-74E5E36CBCA7}"/>
    <dgm:cxn modelId="{4F0EAB3D-D6DC-4270-A428-F626A2666D2A}" type="presOf" srcId="{8A93A940-284B-49B0-9D89-5FA2B3B3C7E5}" destId="{A7F04B95-81DC-4C70-990B-FEE82F4C63E7}" srcOrd="0" destOrd="0" presId="urn:microsoft.com/office/officeart/2017/3/layout/HorizontalLabelsTimeline"/>
    <dgm:cxn modelId="{C436E05B-3981-4E5A-BD66-5DBD06BC52A1}" type="presOf" srcId="{F01D5F9E-ABC5-4560-ACB4-E6CFBC60BFF2}" destId="{5C68C37A-C349-49AE-97A1-63D110D2C7D1}" srcOrd="0" destOrd="0" presId="urn:microsoft.com/office/officeart/2017/3/layout/HorizontalLabelsTimeline"/>
    <dgm:cxn modelId="{982D7B44-1518-4DD0-82D4-8A3901DD95E9}" srcId="{FF3CD410-5E2E-4080-A893-907D31D22CB3}" destId="{8A93A940-284B-49B0-9D89-5FA2B3B3C7E5}" srcOrd="6" destOrd="0" parTransId="{CD96219D-3688-4138-ACC9-901ED9FEACCC}" sibTransId="{E0447E4A-3C15-4884-AEBE-804149EBD331}"/>
    <dgm:cxn modelId="{4B61AF65-3991-4A24-9475-D4AA0127738F}" srcId="{FF3CD410-5E2E-4080-A893-907D31D22CB3}" destId="{F01D5F9E-ABC5-4560-ACB4-E6CFBC60BFF2}" srcOrd="1" destOrd="0" parTransId="{FEAC3315-4B36-4E3C-89B3-70A50C7F13CC}" sibTransId="{36ABC0D0-B41E-401C-840C-2AFBE73989B4}"/>
    <dgm:cxn modelId="{A319CB69-6926-431D-A805-EACBFA83FA66}" srcId="{FF3CD410-5E2E-4080-A893-907D31D22CB3}" destId="{2DC4903D-31E8-4ED6-875F-63877788B702}" srcOrd="5" destOrd="0" parTransId="{A18F8C20-9A13-44DB-9E45-C2DE49ACE5D9}" sibTransId="{EBFDEA83-93E5-4D72-A672-078838B258F5}"/>
    <dgm:cxn modelId="{935F274E-0D61-4EDD-92A7-9CA37702DC15}" type="presOf" srcId="{2DC4903D-31E8-4ED6-875F-63877788B702}" destId="{270971D8-F05B-4392-88C0-D9921BB5F6B0}" srcOrd="0" destOrd="0" presId="urn:microsoft.com/office/officeart/2017/3/layout/HorizontalLabelsTimeline"/>
    <dgm:cxn modelId="{24FE186F-F804-46F5-9C2D-96C1655A06BB}" type="presOf" srcId="{FF3CD410-5E2E-4080-A893-907D31D22CB3}" destId="{687CC7BD-79EF-4A0F-BDD3-809BFA49E6BE}" srcOrd="0" destOrd="0" presId="urn:microsoft.com/office/officeart/2017/3/layout/HorizontalLabelsTimeline"/>
    <dgm:cxn modelId="{B9B38C7F-D679-4A39-B742-6501D3961044}" srcId="{454D56AF-0D14-43A4-A4AA-2274946C5116}" destId="{3280BE73-5C4D-4941-9102-E5930904556F}" srcOrd="0" destOrd="0" parTransId="{596FE3BE-79D4-47E4-8416-EDF8385B1DE9}" sibTransId="{8E22D1FB-CF90-47F0-B06E-C66C75D54226}"/>
    <dgm:cxn modelId="{59B27383-B045-4BF7-93D0-B9D2CB156BC5}" type="presOf" srcId="{1827863D-2FA1-48D1-81C4-0E7D31ADB47E}" destId="{95B1E40E-26D9-44C8-A99F-14EA44505DF3}" srcOrd="0" destOrd="0" presId="urn:microsoft.com/office/officeart/2017/3/layout/HorizontalLabelsTimeline"/>
    <dgm:cxn modelId="{270F1A8F-053B-4B29-B86C-B8D01B394942}" type="presOf" srcId="{CF564C6C-7771-4FD5-B851-B5B84730268F}" destId="{FE14A9FC-66E7-4679-B63E-054F98E59204}" srcOrd="0" destOrd="0" presId="urn:microsoft.com/office/officeart/2017/3/layout/HorizontalLabelsTimeline"/>
    <dgm:cxn modelId="{6AEB3B94-8522-4F42-A6BC-BC55C5AED92F}" srcId="{8A93A940-284B-49B0-9D89-5FA2B3B3C7E5}" destId="{6BA5F3BE-D53A-42E0-A7FE-674B99BD07E6}" srcOrd="0" destOrd="0" parTransId="{9484BBA1-86EE-4AA2-B94A-A26EED0EFB1E}" sibTransId="{48C67DB7-8AA6-454C-83AE-A16B3B9F45FF}"/>
    <dgm:cxn modelId="{47F4D29A-7D65-4C2F-8677-61780F0F1118}" srcId="{F01D5F9E-ABC5-4560-ACB4-E6CFBC60BFF2}" destId="{47BE8E0B-496B-44FC-825E-C2A10D821DC9}" srcOrd="0" destOrd="0" parTransId="{26C37286-A207-4C3A-8F03-B64C4EB72DB8}" sibTransId="{258C30B8-1EDE-458F-9BAB-BD0E5C8E1BF9}"/>
    <dgm:cxn modelId="{68D35F9D-DABF-4E5A-94D4-F988D8E84907}" srcId="{D423FB80-F2BD-4DDE-80B1-76F84FE09A02}" destId="{245E128E-7700-4C91-9411-CDD1DCA94D67}" srcOrd="0" destOrd="0" parTransId="{B4D95EBA-0423-4AFA-B379-E030341B1F23}" sibTransId="{4963BA97-D4C5-477B-9B0D-68DB38F61579}"/>
    <dgm:cxn modelId="{2C87A39F-871C-45C6-8C22-A8C358151D70}" type="presOf" srcId="{A7F4784E-75AE-4F03-B342-C71355D1ACCF}" destId="{CBCB6B30-5D46-4B19-B9DE-C0B7FB057712}" srcOrd="0" destOrd="0" presId="urn:microsoft.com/office/officeart/2017/3/layout/HorizontalLabelsTimeline"/>
    <dgm:cxn modelId="{078029A2-947D-4D6B-B786-5B31CB659BA9}" type="presOf" srcId="{A59C9EB4-4836-41EA-88FC-E68E29755DEF}" destId="{88F6D506-033B-4CA4-9572-41E373A6B43C}" srcOrd="0" destOrd="0" presId="urn:microsoft.com/office/officeart/2017/3/layout/HorizontalLabelsTimeline"/>
    <dgm:cxn modelId="{F235FFA2-7CA0-45AA-B8F8-6565B3CBFFC6}" type="presOf" srcId="{6BA5F3BE-D53A-42E0-A7FE-674B99BD07E6}" destId="{725F2AEF-0925-4411-A89A-5976D96BC3B1}" srcOrd="0" destOrd="0" presId="urn:microsoft.com/office/officeart/2017/3/layout/HorizontalLabelsTimeline"/>
    <dgm:cxn modelId="{7749B4AD-5089-49E7-8F6B-1B2382C9B50E}" srcId="{A7F4784E-75AE-4F03-B342-C71355D1ACCF}" destId="{1827863D-2FA1-48D1-81C4-0E7D31ADB47E}" srcOrd="0" destOrd="0" parTransId="{B426C98F-7250-4E9E-84CB-E9FC83F8CB06}" sibTransId="{D0D7EB30-49F6-43D6-AF40-1B9302B3ADF0}"/>
    <dgm:cxn modelId="{5BF3B7B1-A779-4E2D-8625-77DE0CA38FEE}" srcId="{FF3CD410-5E2E-4080-A893-907D31D22CB3}" destId="{D423FB80-F2BD-4DDE-80B1-76F84FE09A02}" srcOrd="0" destOrd="0" parTransId="{9B1CA3FF-D252-4AF5-8F50-CFC93ACA9175}" sibTransId="{EBE862E1-9761-4AA7-AA00-BD79FA3B27DD}"/>
    <dgm:cxn modelId="{F68895C0-3F1F-4678-B72B-DB82A8D7873D}" type="presOf" srcId="{245E128E-7700-4C91-9411-CDD1DCA94D67}" destId="{255B3FC7-BD87-4810-87ED-7952D0F23157}" srcOrd="0" destOrd="0" presId="urn:microsoft.com/office/officeart/2017/3/layout/HorizontalLabelsTimeline"/>
    <dgm:cxn modelId="{607143D0-C26B-448B-8E8C-A8A46198F0C6}" srcId="{2DC4903D-31E8-4ED6-875F-63877788B702}" destId="{A9FB790A-3E33-4887-962E-7206A01AD84F}" srcOrd="0" destOrd="0" parTransId="{2E34BE83-4A83-4B5F-8976-D4AC57FE5007}" sibTransId="{A18338C2-0675-4B1C-898F-3D939F41C34C}"/>
    <dgm:cxn modelId="{186572D2-DD3E-469C-B4C6-FC405845D66C}" type="presOf" srcId="{3280BE73-5C4D-4941-9102-E5930904556F}" destId="{04897CD2-CF6F-4A55-8E79-1E7393B07B06}" srcOrd="0" destOrd="0" presId="urn:microsoft.com/office/officeart/2017/3/layout/HorizontalLabelsTimeline"/>
    <dgm:cxn modelId="{0850A4D5-F517-4BE2-AE27-9281E3729461}" type="presOf" srcId="{454D56AF-0D14-43A4-A4AA-2274946C5116}" destId="{C5503B6E-C1DB-44F5-ABB8-38EF445ED1E8}" srcOrd="0" destOrd="0" presId="urn:microsoft.com/office/officeart/2017/3/layout/HorizontalLabelsTimeline"/>
    <dgm:cxn modelId="{5F80C7E1-A7BD-418E-A665-3DAF3DEDF5A4}" srcId="{A59C9EB4-4836-41EA-88FC-E68E29755DEF}" destId="{CF564C6C-7771-4FD5-B851-B5B84730268F}" srcOrd="0" destOrd="0" parTransId="{5A57A755-D716-4DC9-9A51-20693042AFC8}" sibTransId="{024A7FBC-BB10-4242-BAF3-82678A4C13DA}"/>
    <dgm:cxn modelId="{913E9CE7-B8A6-4506-ADA2-FB6349E99383}" type="presOf" srcId="{A9FB790A-3E33-4887-962E-7206A01AD84F}" destId="{1D60394B-1800-4790-9694-08B1C1D1B34D}" srcOrd="0" destOrd="0" presId="urn:microsoft.com/office/officeart/2017/3/layout/HorizontalLabelsTimeline"/>
    <dgm:cxn modelId="{FAEC57FD-E661-46F9-8FC2-72568E9086CE}" type="presOf" srcId="{D423FB80-F2BD-4DDE-80B1-76F84FE09A02}" destId="{64E37A6A-8F95-4F28-92FC-1FE8089D7DAF}" srcOrd="0" destOrd="0" presId="urn:microsoft.com/office/officeart/2017/3/layout/HorizontalLabelsTimeline"/>
    <dgm:cxn modelId="{41A1825C-6B33-4866-A7F1-A86BC36862B3}" type="presParOf" srcId="{687CC7BD-79EF-4A0F-BDD3-809BFA49E6BE}" destId="{6168B371-2815-4661-9209-F8A29814ADCC}" srcOrd="0" destOrd="0" presId="urn:microsoft.com/office/officeart/2017/3/layout/HorizontalLabelsTimeline"/>
    <dgm:cxn modelId="{281FC94C-5AAC-413C-803D-BB6EEF9AD3A6}" type="presParOf" srcId="{687CC7BD-79EF-4A0F-BDD3-809BFA49E6BE}" destId="{4C5F54B5-504F-4069-AF1D-9A370FBD268C}" srcOrd="1" destOrd="0" presId="urn:microsoft.com/office/officeart/2017/3/layout/HorizontalLabelsTimeline"/>
    <dgm:cxn modelId="{CFDEA283-4601-4089-8563-A85225CFEF1D}" type="presParOf" srcId="{4C5F54B5-504F-4069-AF1D-9A370FBD268C}" destId="{34539F78-7536-446A-B749-4315D26F2C4E}" srcOrd="0" destOrd="0" presId="urn:microsoft.com/office/officeart/2017/3/layout/HorizontalLabelsTimeline"/>
    <dgm:cxn modelId="{8A5756AD-D676-4F95-8A8A-CDE3EA13E14C}" type="presParOf" srcId="{34539F78-7536-446A-B749-4315D26F2C4E}" destId="{64E37A6A-8F95-4F28-92FC-1FE8089D7DAF}" srcOrd="0" destOrd="0" presId="urn:microsoft.com/office/officeart/2017/3/layout/HorizontalLabelsTimeline"/>
    <dgm:cxn modelId="{C64DD621-F766-410D-81AE-A692FE379207}" type="presParOf" srcId="{34539F78-7536-446A-B749-4315D26F2C4E}" destId="{301B11E7-9AB9-40DA-A950-87C47281308D}" srcOrd="1" destOrd="0" presId="urn:microsoft.com/office/officeart/2017/3/layout/HorizontalLabelsTimeline"/>
    <dgm:cxn modelId="{72141621-AC11-4C6D-A617-B6CF19C76AAE}" type="presParOf" srcId="{301B11E7-9AB9-40DA-A950-87C47281308D}" destId="{255B3FC7-BD87-4810-87ED-7952D0F23157}" srcOrd="0" destOrd="0" presId="urn:microsoft.com/office/officeart/2017/3/layout/HorizontalLabelsTimeline"/>
    <dgm:cxn modelId="{C728B947-ADB2-406E-9206-93298476CEFD}" type="presParOf" srcId="{301B11E7-9AB9-40DA-A950-87C47281308D}" destId="{4B545162-9690-412E-B970-54DA905B44AF}" srcOrd="1" destOrd="0" presId="urn:microsoft.com/office/officeart/2017/3/layout/HorizontalLabelsTimeline"/>
    <dgm:cxn modelId="{9B7FD2A9-25B9-477B-AC6A-FE14BD3BFF32}" type="presParOf" srcId="{34539F78-7536-446A-B749-4315D26F2C4E}" destId="{DF478A7F-4668-4E0A-86F7-C1205CF5AA73}" srcOrd="2" destOrd="0" presId="urn:microsoft.com/office/officeart/2017/3/layout/HorizontalLabelsTimeline"/>
    <dgm:cxn modelId="{A1F8B173-85E4-4ED9-BFF5-CF116D6F7CE3}" type="presParOf" srcId="{34539F78-7536-446A-B749-4315D26F2C4E}" destId="{6D7F9BE3-3008-4E5E-96F3-C71D72649902}" srcOrd="3" destOrd="0" presId="urn:microsoft.com/office/officeart/2017/3/layout/HorizontalLabelsTimeline"/>
    <dgm:cxn modelId="{74F580D4-41FC-4B1B-82E4-22FCC2246045}" type="presParOf" srcId="{34539F78-7536-446A-B749-4315D26F2C4E}" destId="{02633C3C-6589-41FB-998C-85A7548107A4}" srcOrd="4" destOrd="0" presId="urn:microsoft.com/office/officeart/2017/3/layout/HorizontalLabelsTimeline"/>
    <dgm:cxn modelId="{ACB72553-49A5-440C-B1C8-D7D8CFF44BD6}" type="presParOf" srcId="{4C5F54B5-504F-4069-AF1D-9A370FBD268C}" destId="{41467129-B2CC-4E38-A5B2-56D30FA28409}" srcOrd="1" destOrd="0" presId="urn:microsoft.com/office/officeart/2017/3/layout/HorizontalLabelsTimeline"/>
    <dgm:cxn modelId="{25113ECB-44A4-43A3-B2D0-D47302F35B26}" type="presParOf" srcId="{4C5F54B5-504F-4069-AF1D-9A370FBD268C}" destId="{C7F26193-F277-4FC2-96E8-E896E5EFC9BC}" srcOrd="2" destOrd="0" presId="urn:microsoft.com/office/officeart/2017/3/layout/HorizontalLabelsTimeline"/>
    <dgm:cxn modelId="{AEF2036D-29F6-4431-8357-64776A18B655}" type="presParOf" srcId="{C7F26193-F277-4FC2-96E8-E896E5EFC9BC}" destId="{5C68C37A-C349-49AE-97A1-63D110D2C7D1}" srcOrd="0" destOrd="0" presId="urn:microsoft.com/office/officeart/2017/3/layout/HorizontalLabelsTimeline"/>
    <dgm:cxn modelId="{51F9D33C-AECD-4F33-B2DA-43CF6B93002F}" type="presParOf" srcId="{C7F26193-F277-4FC2-96E8-E896E5EFC9BC}" destId="{3E3F09C6-0C94-40B1-A308-6929444363D4}" srcOrd="1" destOrd="0" presId="urn:microsoft.com/office/officeart/2017/3/layout/HorizontalLabelsTimeline"/>
    <dgm:cxn modelId="{17B9A51D-D490-4C54-B91D-5CD40783571D}" type="presParOf" srcId="{3E3F09C6-0C94-40B1-A308-6929444363D4}" destId="{A01D9671-7007-4F3F-98D6-A9730C5B45E4}" srcOrd="0" destOrd="0" presId="urn:microsoft.com/office/officeart/2017/3/layout/HorizontalLabelsTimeline"/>
    <dgm:cxn modelId="{A6AAA60B-E979-47B8-A997-DB62C715690F}" type="presParOf" srcId="{3E3F09C6-0C94-40B1-A308-6929444363D4}" destId="{65C95A24-31B5-46D2-BCB4-07372ABDD6F2}" srcOrd="1" destOrd="0" presId="urn:microsoft.com/office/officeart/2017/3/layout/HorizontalLabelsTimeline"/>
    <dgm:cxn modelId="{05694172-1DAF-4D9C-BBD9-0794366FCD56}" type="presParOf" srcId="{C7F26193-F277-4FC2-96E8-E896E5EFC9BC}" destId="{D4347EDB-4883-4C4B-A672-6266C9702B5A}" srcOrd="2" destOrd="0" presId="urn:microsoft.com/office/officeart/2017/3/layout/HorizontalLabelsTimeline"/>
    <dgm:cxn modelId="{BC9943FE-1230-4FDB-A7D8-898D013B9350}" type="presParOf" srcId="{C7F26193-F277-4FC2-96E8-E896E5EFC9BC}" destId="{D10813CD-B7B7-4CC7-9B2D-B5AE3D30A4DA}" srcOrd="3" destOrd="0" presId="urn:microsoft.com/office/officeart/2017/3/layout/HorizontalLabelsTimeline"/>
    <dgm:cxn modelId="{084C9897-3EE7-44CF-9F38-C9A562B67975}" type="presParOf" srcId="{C7F26193-F277-4FC2-96E8-E896E5EFC9BC}" destId="{143FACBA-FB69-402B-8D92-68DCE90EA86A}" srcOrd="4" destOrd="0" presId="urn:microsoft.com/office/officeart/2017/3/layout/HorizontalLabelsTimeline"/>
    <dgm:cxn modelId="{3DFFAC5F-0847-4E2F-A4CD-4FB95268ED8C}" type="presParOf" srcId="{4C5F54B5-504F-4069-AF1D-9A370FBD268C}" destId="{0587E036-7F91-482C-9B0A-860FD4CCD0E2}" srcOrd="3" destOrd="0" presId="urn:microsoft.com/office/officeart/2017/3/layout/HorizontalLabelsTimeline"/>
    <dgm:cxn modelId="{0C2CFEA1-3FB4-47D5-BA0C-2B2C20EB640F}" type="presParOf" srcId="{4C5F54B5-504F-4069-AF1D-9A370FBD268C}" destId="{795AD8F1-7B20-410C-90F4-2E04F4F4C93D}" srcOrd="4" destOrd="0" presId="urn:microsoft.com/office/officeart/2017/3/layout/HorizontalLabelsTimeline"/>
    <dgm:cxn modelId="{5EA692BD-507A-40EE-B699-B1F92E600F62}" type="presParOf" srcId="{795AD8F1-7B20-410C-90F4-2E04F4F4C93D}" destId="{C5503B6E-C1DB-44F5-ABB8-38EF445ED1E8}" srcOrd="0" destOrd="0" presId="urn:microsoft.com/office/officeart/2017/3/layout/HorizontalLabelsTimeline"/>
    <dgm:cxn modelId="{84215AA0-8ED4-45B6-8451-521906DE0059}" type="presParOf" srcId="{795AD8F1-7B20-410C-90F4-2E04F4F4C93D}" destId="{FD7DE90B-3DDE-4250-BB93-6AFB95DB30C9}" srcOrd="1" destOrd="0" presId="urn:microsoft.com/office/officeart/2017/3/layout/HorizontalLabelsTimeline"/>
    <dgm:cxn modelId="{CD1AF92D-7CB7-4156-9C24-3DD50EA4D129}" type="presParOf" srcId="{FD7DE90B-3DDE-4250-BB93-6AFB95DB30C9}" destId="{04897CD2-CF6F-4A55-8E79-1E7393B07B06}" srcOrd="0" destOrd="0" presId="urn:microsoft.com/office/officeart/2017/3/layout/HorizontalLabelsTimeline"/>
    <dgm:cxn modelId="{E596D201-A9A8-46AA-BA6C-731E186DBB6C}" type="presParOf" srcId="{FD7DE90B-3DDE-4250-BB93-6AFB95DB30C9}" destId="{30F499EF-86B9-43D4-9E36-2ADCD18D3C55}" srcOrd="1" destOrd="0" presId="urn:microsoft.com/office/officeart/2017/3/layout/HorizontalLabelsTimeline"/>
    <dgm:cxn modelId="{7D0F95A1-0D0D-4B3A-AD37-1D9E68A59E7B}" type="presParOf" srcId="{795AD8F1-7B20-410C-90F4-2E04F4F4C93D}" destId="{73ACB8E4-FFC1-49E5-BB46-1EBD63F3BF67}" srcOrd="2" destOrd="0" presId="urn:microsoft.com/office/officeart/2017/3/layout/HorizontalLabelsTimeline"/>
    <dgm:cxn modelId="{A5FB3F07-307E-4B9C-AF1B-722131ED4362}" type="presParOf" srcId="{795AD8F1-7B20-410C-90F4-2E04F4F4C93D}" destId="{FE89438A-B301-4219-9492-D30967496E8F}" srcOrd="3" destOrd="0" presId="urn:microsoft.com/office/officeart/2017/3/layout/HorizontalLabelsTimeline"/>
    <dgm:cxn modelId="{2F2BB858-3070-4463-950E-16B32D1FC1A0}" type="presParOf" srcId="{795AD8F1-7B20-410C-90F4-2E04F4F4C93D}" destId="{80E00C49-A058-42B1-B4A9-8FC8989D4F58}" srcOrd="4" destOrd="0" presId="urn:microsoft.com/office/officeart/2017/3/layout/HorizontalLabelsTimeline"/>
    <dgm:cxn modelId="{4CFFAECA-C6E6-463A-90AA-C4DEAB87918A}" type="presParOf" srcId="{4C5F54B5-504F-4069-AF1D-9A370FBD268C}" destId="{396E0C2C-79C3-4FCA-B5E5-8B3C2758C30F}" srcOrd="5" destOrd="0" presId="urn:microsoft.com/office/officeart/2017/3/layout/HorizontalLabelsTimeline"/>
    <dgm:cxn modelId="{28A719F5-6237-4C83-8EB7-BB9ACE657CCA}" type="presParOf" srcId="{4C5F54B5-504F-4069-AF1D-9A370FBD268C}" destId="{866B658A-D972-4AD8-A7E6-4082FD2CB001}" srcOrd="6" destOrd="0" presId="urn:microsoft.com/office/officeart/2017/3/layout/HorizontalLabelsTimeline"/>
    <dgm:cxn modelId="{E55C2317-CDB7-4C64-95C4-C04303FBB96A}" type="presParOf" srcId="{866B658A-D972-4AD8-A7E6-4082FD2CB001}" destId="{CBCB6B30-5D46-4B19-B9DE-C0B7FB057712}" srcOrd="0" destOrd="0" presId="urn:microsoft.com/office/officeart/2017/3/layout/HorizontalLabelsTimeline"/>
    <dgm:cxn modelId="{2E742A39-B2D8-41E7-938B-B4FE7E0F1794}" type="presParOf" srcId="{866B658A-D972-4AD8-A7E6-4082FD2CB001}" destId="{746F6004-1265-4B16-B698-179F0477DB3D}" srcOrd="1" destOrd="0" presId="urn:microsoft.com/office/officeart/2017/3/layout/HorizontalLabelsTimeline"/>
    <dgm:cxn modelId="{000BAB58-4AA6-43D9-89B5-0C604F29C6EA}" type="presParOf" srcId="{746F6004-1265-4B16-B698-179F0477DB3D}" destId="{95B1E40E-26D9-44C8-A99F-14EA44505DF3}" srcOrd="0" destOrd="0" presId="urn:microsoft.com/office/officeart/2017/3/layout/HorizontalLabelsTimeline"/>
    <dgm:cxn modelId="{6D12DD85-6CC0-441A-BB74-D3B24BE9ECF2}" type="presParOf" srcId="{746F6004-1265-4B16-B698-179F0477DB3D}" destId="{752FC6D6-93A6-414C-B65D-6F2858E07E0C}" srcOrd="1" destOrd="0" presId="urn:microsoft.com/office/officeart/2017/3/layout/HorizontalLabelsTimeline"/>
    <dgm:cxn modelId="{6CE5E65F-BF35-4F9A-9FAC-9FD84A211FC6}" type="presParOf" srcId="{866B658A-D972-4AD8-A7E6-4082FD2CB001}" destId="{BBBD3B06-9C30-48DB-A77E-5A358B1C6E78}" srcOrd="2" destOrd="0" presId="urn:microsoft.com/office/officeart/2017/3/layout/HorizontalLabelsTimeline"/>
    <dgm:cxn modelId="{457B6E85-E149-4279-81E9-511D2D038B9A}" type="presParOf" srcId="{866B658A-D972-4AD8-A7E6-4082FD2CB001}" destId="{C574381E-6C24-436D-B265-4BCFEFA46591}" srcOrd="3" destOrd="0" presId="urn:microsoft.com/office/officeart/2017/3/layout/HorizontalLabelsTimeline"/>
    <dgm:cxn modelId="{376FD1F8-A0AB-4CA9-B35C-A1F5747217B7}" type="presParOf" srcId="{866B658A-D972-4AD8-A7E6-4082FD2CB001}" destId="{CC7E7566-0B46-4E0A-B951-BFE404664D2C}" srcOrd="4" destOrd="0" presId="urn:microsoft.com/office/officeart/2017/3/layout/HorizontalLabelsTimeline"/>
    <dgm:cxn modelId="{CA63DDF8-DE3B-4E8A-886E-D787300C3FD4}" type="presParOf" srcId="{4C5F54B5-504F-4069-AF1D-9A370FBD268C}" destId="{F50C4635-5C0A-4C07-B5AD-BABD96009847}" srcOrd="7" destOrd="0" presId="urn:microsoft.com/office/officeart/2017/3/layout/HorizontalLabelsTimeline"/>
    <dgm:cxn modelId="{187F63AE-22E9-42D8-BA25-F8E70A982232}" type="presParOf" srcId="{4C5F54B5-504F-4069-AF1D-9A370FBD268C}" destId="{5667DB6C-E90F-44DB-BFD7-8570D48D28D4}" srcOrd="8" destOrd="0" presId="urn:microsoft.com/office/officeart/2017/3/layout/HorizontalLabelsTimeline"/>
    <dgm:cxn modelId="{782591FC-39B3-43EE-A99E-69B60AB63978}" type="presParOf" srcId="{5667DB6C-E90F-44DB-BFD7-8570D48D28D4}" destId="{88F6D506-033B-4CA4-9572-41E373A6B43C}" srcOrd="0" destOrd="0" presId="urn:microsoft.com/office/officeart/2017/3/layout/HorizontalLabelsTimeline"/>
    <dgm:cxn modelId="{DA98866D-BB74-46A1-B98B-9B6BDACA94E3}" type="presParOf" srcId="{5667DB6C-E90F-44DB-BFD7-8570D48D28D4}" destId="{E3303ED6-54B9-4518-AD7C-3197102106EF}" srcOrd="1" destOrd="0" presId="urn:microsoft.com/office/officeart/2017/3/layout/HorizontalLabelsTimeline"/>
    <dgm:cxn modelId="{BFB054F1-AA6C-4CA5-B7A3-FF579439BD18}" type="presParOf" srcId="{E3303ED6-54B9-4518-AD7C-3197102106EF}" destId="{FE14A9FC-66E7-4679-B63E-054F98E59204}" srcOrd="0" destOrd="0" presId="urn:microsoft.com/office/officeart/2017/3/layout/HorizontalLabelsTimeline"/>
    <dgm:cxn modelId="{6BF922DC-DA85-4710-BB6F-2CCCF2CFD764}" type="presParOf" srcId="{E3303ED6-54B9-4518-AD7C-3197102106EF}" destId="{8F1DAFAE-685A-4EC1-8FC0-2EE182F59B78}" srcOrd="1" destOrd="0" presId="urn:microsoft.com/office/officeart/2017/3/layout/HorizontalLabelsTimeline"/>
    <dgm:cxn modelId="{6907C7E4-84E2-47E3-949B-BC87F9D211CC}" type="presParOf" srcId="{5667DB6C-E90F-44DB-BFD7-8570D48D28D4}" destId="{4702B22B-8EB6-4454-9F8E-9A963F32B8A1}" srcOrd="2" destOrd="0" presId="urn:microsoft.com/office/officeart/2017/3/layout/HorizontalLabelsTimeline"/>
    <dgm:cxn modelId="{68C6501C-DCCA-438E-8565-A8631BB6C8AC}" type="presParOf" srcId="{5667DB6C-E90F-44DB-BFD7-8570D48D28D4}" destId="{F2E81385-B138-4A59-9452-A3C9AC4F2012}" srcOrd="3" destOrd="0" presId="urn:microsoft.com/office/officeart/2017/3/layout/HorizontalLabelsTimeline"/>
    <dgm:cxn modelId="{F4686330-D4C5-4698-8BC6-EF28FB9176C1}" type="presParOf" srcId="{5667DB6C-E90F-44DB-BFD7-8570D48D28D4}" destId="{00C34F8E-67EA-485C-B754-5C6C9BC871C5}" srcOrd="4" destOrd="0" presId="urn:microsoft.com/office/officeart/2017/3/layout/HorizontalLabelsTimeline"/>
    <dgm:cxn modelId="{FA06019D-A6EE-447A-894D-5FBD4FB143DA}" type="presParOf" srcId="{4C5F54B5-504F-4069-AF1D-9A370FBD268C}" destId="{E2C470F7-A894-4A64-A64E-235B0E510421}" srcOrd="9" destOrd="0" presId="urn:microsoft.com/office/officeart/2017/3/layout/HorizontalLabelsTimeline"/>
    <dgm:cxn modelId="{779E8BAE-E165-44A0-8F61-F1D6F07BA6D3}" type="presParOf" srcId="{4C5F54B5-504F-4069-AF1D-9A370FBD268C}" destId="{6AA3FB3F-E213-4147-93D1-22B952CDFE17}" srcOrd="10" destOrd="0" presId="urn:microsoft.com/office/officeart/2017/3/layout/HorizontalLabelsTimeline"/>
    <dgm:cxn modelId="{FDEBFC71-A7CC-4193-89B3-3D17A65C6735}" type="presParOf" srcId="{6AA3FB3F-E213-4147-93D1-22B952CDFE17}" destId="{270971D8-F05B-4392-88C0-D9921BB5F6B0}" srcOrd="0" destOrd="0" presId="urn:microsoft.com/office/officeart/2017/3/layout/HorizontalLabelsTimeline"/>
    <dgm:cxn modelId="{DDE712DF-EAC7-4AEA-8C8F-518516542CAF}" type="presParOf" srcId="{6AA3FB3F-E213-4147-93D1-22B952CDFE17}" destId="{68B34C20-0EE9-4A51-9634-702BEA794899}" srcOrd="1" destOrd="0" presId="urn:microsoft.com/office/officeart/2017/3/layout/HorizontalLabelsTimeline"/>
    <dgm:cxn modelId="{0AB24538-9BA6-44A1-BA14-80061D14A8F4}" type="presParOf" srcId="{68B34C20-0EE9-4A51-9634-702BEA794899}" destId="{1D60394B-1800-4790-9694-08B1C1D1B34D}" srcOrd="0" destOrd="0" presId="urn:microsoft.com/office/officeart/2017/3/layout/HorizontalLabelsTimeline"/>
    <dgm:cxn modelId="{2AAA8EAA-0E27-421D-A811-E0050D6E2E66}" type="presParOf" srcId="{68B34C20-0EE9-4A51-9634-702BEA794899}" destId="{F7828579-24D8-4EC2-A1D6-344D5AD522E4}" srcOrd="1" destOrd="0" presId="urn:microsoft.com/office/officeart/2017/3/layout/HorizontalLabelsTimeline"/>
    <dgm:cxn modelId="{1951676A-386A-4A55-8D85-8529FCA60223}" type="presParOf" srcId="{6AA3FB3F-E213-4147-93D1-22B952CDFE17}" destId="{59F1EF41-14EA-48EE-A559-118169DBDB24}" srcOrd="2" destOrd="0" presId="urn:microsoft.com/office/officeart/2017/3/layout/HorizontalLabelsTimeline"/>
    <dgm:cxn modelId="{FF7D7122-10DC-403C-B42A-BC23EECD800F}" type="presParOf" srcId="{6AA3FB3F-E213-4147-93D1-22B952CDFE17}" destId="{8E0947F0-E28B-4B2E-B1D6-BFEED1AF012B}" srcOrd="3" destOrd="0" presId="urn:microsoft.com/office/officeart/2017/3/layout/HorizontalLabelsTimeline"/>
    <dgm:cxn modelId="{11C26640-7348-4167-8AF4-596740246EB0}" type="presParOf" srcId="{6AA3FB3F-E213-4147-93D1-22B952CDFE17}" destId="{6BA99215-8D0D-4B24-ACDB-B8619064A20A}" srcOrd="4" destOrd="0" presId="urn:microsoft.com/office/officeart/2017/3/layout/HorizontalLabelsTimeline"/>
    <dgm:cxn modelId="{4C86226D-C9C0-4413-B426-06F8252E51C5}" type="presParOf" srcId="{4C5F54B5-504F-4069-AF1D-9A370FBD268C}" destId="{9B2B8A77-95BF-4B3D-B7A2-74A64BEAD033}" srcOrd="11" destOrd="0" presId="urn:microsoft.com/office/officeart/2017/3/layout/HorizontalLabelsTimeline"/>
    <dgm:cxn modelId="{DA1E98F3-DEEF-449E-A505-7BE8E77DC666}" type="presParOf" srcId="{4C5F54B5-504F-4069-AF1D-9A370FBD268C}" destId="{CB500B18-4CCC-44D0-A7EE-E63EC340604C}" srcOrd="12" destOrd="0" presId="urn:microsoft.com/office/officeart/2017/3/layout/HorizontalLabelsTimeline"/>
    <dgm:cxn modelId="{5DE12D35-65C6-43A3-9CCB-9DB1FBB88A6F}" type="presParOf" srcId="{CB500B18-4CCC-44D0-A7EE-E63EC340604C}" destId="{A7F04B95-81DC-4C70-990B-FEE82F4C63E7}" srcOrd="0" destOrd="0" presId="urn:microsoft.com/office/officeart/2017/3/layout/HorizontalLabelsTimeline"/>
    <dgm:cxn modelId="{84E6A2E6-334E-486A-9E18-50B4C9242157}" type="presParOf" srcId="{CB500B18-4CCC-44D0-A7EE-E63EC340604C}" destId="{16384FAB-C600-47F1-91A6-2EF972F345F9}" srcOrd="1" destOrd="0" presId="urn:microsoft.com/office/officeart/2017/3/layout/HorizontalLabelsTimeline"/>
    <dgm:cxn modelId="{0D7AFB00-50B5-4763-8B9B-058959A93926}" type="presParOf" srcId="{16384FAB-C600-47F1-91A6-2EF972F345F9}" destId="{725F2AEF-0925-4411-A89A-5976D96BC3B1}" srcOrd="0" destOrd="0" presId="urn:microsoft.com/office/officeart/2017/3/layout/HorizontalLabelsTimeline"/>
    <dgm:cxn modelId="{6BE0CB7D-05CB-48BF-95E8-5BD301DDCFDF}" type="presParOf" srcId="{16384FAB-C600-47F1-91A6-2EF972F345F9}" destId="{F1CEE27F-E297-4972-B373-BDB021CAF74B}" srcOrd="1" destOrd="0" presId="urn:microsoft.com/office/officeart/2017/3/layout/HorizontalLabelsTimeline"/>
    <dgm:cxn modelId="{73AA2BF1-3651-48D4-B218-B7BECAF7B8D5}" type="presParOf" srcId="{CB500B18-4CCC-44D0-A7EE-E63EC340604C}" destId="{3F1F843F-8CAA-4ECF-B5A2-211D6C43D3C6}" srcOrd="2" destOrd="0" presId="urn:microsoft.com/office/officeart/2017/3/layout/HorizontalLabelsTimeline"/>
    <dgm:cxn modelId="{3C38FC4B-81C9-40B9-BE5E-6E8032D8A2A6}" type="presParOf" srcId="{CB500B18-4CCC-44D0-A7EE-E63EC340604C}" destId="{53B98CC0-1029-46A6-8053-0933F88F7705}" srcOrd="3" destOrd="0" presId="urn:microsoft.com/office/officeart/2017/3/layout/HorizontalLabelsTimeline"/>
    <dgm:cxn modelId="{6DDB047D-A89D-46BF-8D68-1A2DD3FE6D44}" type="presParOf" srcId="{CB500B18-4CCC-44D0-A7EE-E63EC340604C}" destId="{ED7FD386-E91E-4500-9B1B-A5B2EA2DCD9E}" srcOrd="4" destOrd="0" presId="urn:microsoft.com/office/officeart/2017/3/layout/HorizontalLabels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3CD410-5E2E-4080-A893-907D31D22CB3}" type="doc">
      <dgm:prSet loTypeId="urn:microsoft.com/office/officeart/2017/3/layout/HorizontalLabelsTimeline" loCatId="other" qsTypeId="urn:microsoft.com/office/officeart/2005/8/quickstyle/simple2" qsCatId="simple" csTypeId="urn:microsoft.com/office/officeart/2005/8/colors/accent1_2" csCatId="accent1" phldr="1"/>
      <dgm:spPr/>
      <dgm:t>
        <a:bodyPr/>
        <a:lstStyle/>
        <a:p>
          <a:endParaRPr lang="en-US"/>
        </a:p>
      </dgm:t>
    </dgm:pt>
    <dgm:pt modelId="{D423FB80-F2BD-4DDE-80B1-76F84FE09A02}">
      <dgm:prSet phldrT="[Text]" custT="1"/>
      <dgm:spPr/>
      <dgm:t>
        <a:bodyPr/>
        <a:lstStyle/>
        <a:p>
          <a:pPr>
            <a:defRPr b="1"/>
          </a:pPr>
          <a:r>
            <a:rPr lang="en-US" sz="2000" dirty="0">
              <a:latin typeface="+mj-lt"/>
            </a:rPr>
            <a:t>1985</a:t>
          </a:r>
        </a:p>
      </dgm:t>
    </dgm:pt>
    <dgm:pt modelId="{9B1CA3FF-D252-4AF5-8F50-CFC93ACA9175}" type="parTrans" cxnId="{5BF3B7B1-A779-4E2D-8625-77DE0CA38FEE}">
      <dgm:prSet/>
      <dgm:spPr/>
      <dgm:t>
        <a:bodyPr/>
        <a:lstStyle/>
        <a:p>
          <a:endParaRPr lang="en-US"/>
        </a:p>
      </dgm:t>
    </dgm:pt>
    <dgm:pt modelId="{EBE862E1-9761-4AA7-AA00-BD79FA3B27DD}" type="sibTrans" cxnId="{5BF3B7B1-A779-4E2D-8625-77DE0CA38FEE}">
      <dgm:prSet/>
      <dgm:spPr/>
      <dgm:t>
        <a:bodyPr/>
        <a:lstStyle/>
        <a:p>
          <a:endParaRPr lang="en-US"/>
        </a:p>
      </dgm:t>
    </dgm:pt>
    <dgm:pt modelId="{245E128E-7700-4C91-9411-CDD1DCA94D67}">
      <dgm:prSet phldrT="[Text]" custT="1"/>
      <dgm:spPr/>
      <dgm:t>
        <a:bodyPr/>
        <a:lstStyle/>
        <a:p>
          <a:r>
            <a:rPr lang="en-US" sz="1800" b="0" i="0" kern="1200"/>
            <a:t>The Wisconsin Historic Preservation Task Force is formed.</a:t>
          </a:r>
          <a:endParaRPr lang="en-US" sz="1800" i="1" kern="1200" dirty="0">
            <a:latin typeface="+mn-lt"/>
            <a:ea typeface="+mn-ea"/>
            <a:cs typeface="+mn-cs"/>
          </a:endParaRPr>
        </a:p>
      </dgm:t>
    </dgm:pt>
    <dgm:pt modelId="{B4D95EBA-0423-4AFA-B379-E030341B1F23}" type="parTrans" cxnId="{68D35F9D-DABF-4E5A-94D4-F988D8E84907}">
      <dgm:prSet/>
      <dgm:spPr/>
      <dgm:t>
        <a:bodyPr/>
        <a:lstStyle/>
        <a:p>
          <a:endParaRPr lang="en-US"/>
        </a:p>
      </dgm:t>
    </dgm:pt>
    <dgm:pt modelId="{4963BA97-D4C5-477B-9B0D-68DB38F61579}" type="sibTrans" cxnId="{68D35F9D-DABF-4E5A-94D4-F988D8E84907}">
      <dgm:prSet/>
      <dgm:spPr/>
      <dgm:t>
        <a:bodyPr/>
        <a:lstStyle/>
        <a:p>
          <a:endParaRPr lang="en-US"/>
        </a:p>
      </dgm:t>
    </dgm:pt>
    <dgm:pt modelId="{F01D5F9E-ABC5-4560-ACB4-E6CFBC60BFF2}">
      <dgm:prSet custT="1"/>
      <dgm:spPr/>
      <dgm:t>
        <a:bodyPr/>
        <a:lstStyle/>
        <a:p>
          <a:pPr>
            <a:defRPr b="1"/>
          </a:pPr>
          <a:r>
            <a:rPr lang="en-US" sz="2000" dirty="0">
              <a:latin typeface="+mj-lt"/>
            </a:rPr>
            <a:t>1999</a:t>
          </a:r>
        </a:p>
      </dgm:t>
    </dgm:pt>
    <dgm:pt modelId="{FEAC3315-4B36-4E3C-89B3-70A50C7F13CC}" type="parTrans" cxnId="{4B61AF65-3991-4A24-9475-D4AA0127738F}">
      <dgm:prSet/>
      <dgm:spPr/>
      <dgm:t>
        <a:bodyPr/>
        <a:lstStyle/>
        <a:p>
          <a:endParaRPr lang="en-US"/>
        </a:p>
      </dgm:t>
    </dgm:pt>
    <dgm:pt modelId="{36ABC0D0-B41E-401C-840C-2AFBE73989B4}" type="sibTrans" cxnId="{4B61AF65-3991-4A24-9475-D4AA0127738F}">
      <dgm:prSet/>
      <dgm:spPr/>
      <dgm:t>
        <a:bodyPr/>
        <a:lstStyle/>
        <a:p>
          <a:endParaRPr lang="en-US"/>
        </a:p>
      </dgm:t>
    </dgm:pt>
    <dgm:pt modelId="{47BE8E0B-496B-44FC-825E-C2A10D821DC9}">
      <dgm:prSet custT="1"/>
      <dgm:spPr/>
      <dgm:t>
        <a:bodyPr/>
        <a:lstStyle/>
        <a:p>
          <a:r>
            <a:rPr lang="en-US" sz="1800" b="0" i="0" kern="1200" dirty="0"/>
            <a:t>Wisconsin enacts "Smart Growth" legislation requiring communities to address the preservation of cultural resources.</a:t>
          </a:r>
          <a:endParaRPr lang="en-US" sz="1800" i="1" kern="1200" dirty="0">
            <a:latin typeface="+mn-lt"/>
            <a:ea typeface="+mn-ea"/>
            <a:cs typeface="+mn-cs"/>
          </a:endParaRPr>
        </a:p>
      </dgm:t>
    </dgm:pt>
    <dgm:pt modelId="{26C37286-A207-4C3A-8F03-B64C4EB72DB8}" type="parTrans" cxnId="{47F4D29A-7D65-4C2F-8677-61780F0F1118}">
      <dgm:prSet/>
      <dgm:spPr/>
      <dgm:t>
        <a:bodyPr/>
        <a:lstStyle/>
        <a:p>
          <a:endParaRPr lang="en-US"/>
        </a:p>
      </dgm:t>
    </dgm:pt>
    <dgm:pt modelId="{258C30B8-1EDE-458F-9BAB-BD0E5C8E1BF9}" type="sibTrans" cxnId="{47F4D29A-7D65-4C2F-8677-61780F0F1118}">
      <dgm:prSet/>
      <dgm:spPr/>
      <dgm:t>
        <a:bodyPr/>
        <a:lstStyle/>
        <a:p>
          <a:endParaRPr lang="en-US"/>
        </a:p>
      </dgm:t>
    </dgm:pt>
    <dgm:pt modelId="{687CC7BD-79EF-4A0F-BDD3-809BFA49E6BE}" type="pres">
      <dgm:prSet presAssocID="{FF3CD410-5E2E-4080-A893-907D31D22CB3}" presName="root" presStyleCnt="0">
        <dgm:presLayoutVars>
          <dgm:chMax/>
          <dgm:chPref/>
          <dgm:animLvl val="lvl"/>
        </dgm:presLayoutVars>
      </dgm:prSet>
      <dgm:spPr/>
    </dgm:pt>
    <dgm:pt modelId="{6168B371-2815-4661-9209-F8A29814ADCC}" type="pres">
      <dgm:prSet presAssocID="{FF3CD410-5E2E-4080-A893-907D31D22CB3}" presName="divider" presStyleLbl="fgAcc1" presStyleIdx="0" presStyleCnt="1"/>
      <dgm:spPr/>
    </dgm:pt>
    <dgm:pt modelId="{4C5F54B5-504F-4069-AF1D-9A370FBD268C}" type="pres">
      <dgm:prSet presAssocID="{FF3CD410-5E2E-4080-A893-907D31D22CB3}" presName="nodes" presStyleCnt="0">
        <dgm:presLayoutVars>
          <dgm:chMax/>
          <dgm:chPref/>
          <dgm:animLvl val="lvl"/>
        </dgm:presLayoutVars>
      </dgm:prSet>
      <dgm:spPr/>
    </dgm:pt>
    <dgm:pt modelId="{34539F78-7536-446A-B749-4315D26F2C4E}" type="pres">
      <dgm:prSet presAssocID="{D423FB80-F2BD-4DDE-80B1-76F84FE09A02}" presName="composite" presStyleCnt="0"/>
      <dgm:spPr/>
    </dgm:pt>
    <dgm:pt modelId="{64E37A6A-8F95-4F28-92FC-1FE8089D7DAF}" type="pres">
      <dgm:prSet presAssocID="{D423FB80-F2BD-4DDE-80B1-76F84FE09A02}" presName="L1TextContainer" presStyleLbl="alignNode1" presStyleIdx="0" presStyleCnt="2">
        <dgm:presLayoutVars>
          <dgm:chMax val="1"/>
          <dgm:chPref val="1"/>
          <dgm:bulletEnabled val="1"/>
        </dgm:presLayoutVars>
      </dgm:prSet>
      <dgm:spPr/>
    </dgm:pt>
    <dgm:pt modelId="{301B11E7-9AB9-40DA-A950-87C47281308D}" type="pres">
      <dgm:prSet presAssocID="{D423FB80-F2BD-4DDE-80B1-76F84FE09A02}" presName="L2TextContainerWrapper" presStyleCnt="0">
        <dgm:presLayoutVars>
          <dgm:bulletEnabled val="1"/>
        </dgm:presLayoutVars>
      </dgm:prSet>
      <dgm:spPr/>
    </dgm:pt>
    <dgm:pt modelId="{255B3FC7-BD87-4810-87ED-7952D0F23157}" type="pres">
      <dgm:prSet presAssocID="{D423FB80-F2BD-4DDE-80B1-76F84FE09A02}" presName="L2TextContainer" presStyleLbl="bgAccFollowNode1" presStyleIdx="0" presStyleCnt="2"/>
      <dgm:spPr/>
    </dgm:pt>
    <dgm:pt modelId="{4B545162-9690-412E-B970-54DA905B44AF}" type="pres">
      <dgm:prSet presAssocID="{D423FB80-F2BD-4DDE-80B1-76F84FE09A02}" presName="FlexibleEmptyPlaceHolder" presStyleCnt="0"/>
      <dgm:spPr/>
    </dgm:pt>
    <dgm:pt modelId="{DF478A7F-4668-4E0A-86F7-C1205CF5AA73}" type="pres">
      <dgm:prSet presAssocID="{D423FB80-F2BD-4DDE-80B1-76F84FE09A02}" presName="ConnectLine" presStyleLbl="sibTrans1D1" presStyleIdx="0" presStyleCnt="2"/>
      <dgm:spPr/>
    </dgm:pt>
    <dgm:pt modelId="{6D7F9BE3-3008-4E5E-96F3-C71D72649902}" type="pres">
      <dgm:prSet presAssocID="{D423FB80-F2BD-4DDE-80B1-76F84FE09A02}" presName="ConnectorPoint" presStyleLbl="node1" presStyleIdx="0" presStyleCnt="2"/>
      <dgm:spPr>
        <a:prstGeom prst="ellipse">
          <a:avLst/>
        </a:prstGeom>
      </dgm:spPr>
    </dgm:pt>
    <dgm:pt modelId="{02633C3C-6589-41FB-998C-85A7548107A4}" type="pres">
      <dgm:prSet presAssocID="{D423FB80-F2BD-4DDE-80B1-76F84FE09A02}" presName="EmptyPlaceHolder" presStyleCnt="0"/>
      <dgm:spPr/>
    </dgm:pt>
    <dgm:pt modelId="{41467129-B2CC-4E38-A5B2-56D30FA28409}" type="pres">
      <dgm:prSet presAssocID="{EBE862E1-9761-4AA7-AA00-BD79FA3B27DD}" presName="spaceBetweenRectangles" presStyleCnt="0"/>
      <dgm:spPr/>
    </dgm:pt>
    <dgm:pt modelId="{C7F26193-F277-4FC2-96E8-E896E5EFC9BC}" type="pres">
      <dgm:prSet presAssocID="{F01D5F9E-ABC5-4560-ACB4-E6CFBC60BFF2}" presName="composite" presStyleCnt="0"/>
      <dgm:spPr/>
    </dgm:pt>
    <dgm:pt modelId="{5C68C37A-C349-49AE-97A1-63D110D2C7D1}" type="pres">
      <dgm:prSet presAssocID="{F01D5F9E-ABC5-4560-ACB4-E6CFBC60BFF2}" presName="L1TextContainer" presStyleLbl="alignNode1" presStyleIdx="1" presStyleCnt="2" custScaleX="99239" custScaleY="102782" custLinFactX="-8204" custLinFactNeighborX="-100000" custLinFactNeighborY="-37913">
        <dgm:presLayoutVars>
          <dgm:chMax val="1"/>
          <dgm:chPref val="1"/>
          <dgm:bulletEnabled val="1"/>
        </dgm:presLayoutVars>
      </dgm:prSet>
      <dgm:spPr/>
    </dgm:pt>
    <dgm:pt modelId="{3E3F09C6-0C94-40B1-A308-6929444363D4}" type="pres">
      <dgm:prSet presAssocID="{F01D5F9E-ABC5-4560-ACB4-E6CFBC60BFF2}" presName="L2TextContainerWrapper" presStyleCnt="0">
        <dgm:presLayoutVars>
          <dgm:bulletEnabled val="1"/>
        </dgm:presLayoutVars>
      </dgm:prSet>
      <dgm:spPr/>
    </dgm:pt>
    <dgm:pt modelId="{A01D9671-7007-4F3F-98D6-A9730C5B45E4}" type="pres">
      <dgm:prSet presAssocID="{F01D5F9E-ABC5-4560-ACB4-E6CFBC60BFF2}" presName="L2TextContainer" presStyleLbl="bgAccFollowNode1" presStyleIdx="1" presStyleCnt="2" custLinFactX="-8798" custLinFactNeighborX="-100000" custLinFactNeighborY="-15179"/>
      <dgm:spPr/>
    </dgm:pt>
    <dgm:pt modelId="{65C95A24-31B5-46D2-BCB4-07372ABDD6F2}" type="pres">
      <dgm:prSet presAssocID="{F01D5F9E-ABC5-4560-ACB4-E6CFBC60BFF2}" presName="FlexibleEmptyPlaceHolder" presStyleCnt="0"/>
      <dgm:spPr/>
    </dgm:pt>
    <dgm:pt modelId="{D4347EDB-4883-4C4B-A672-6266C9702B5A}" type="pres">
      <dgm:prSet presAssocID="{F01D5F9E-ABC5-4560-ACB4-E6CFBC60BFF2}" presName="ConnectLine" presStyleLbl="sibTrans1D1" presStyleIdx="1" presStyleCnt="2"/>
      <dgm:spPr/>
    </dgm:pt>
    <dgm:pt modelId="{D10813CD-B7B7-4CC7-9B2D-B5AE3D30A4DA}" type="pres">
      <dgm:prSet presAssocID="{F01D5F9E-ABC5-4560-ACB4-E6CFBC60BFF2}" presName="ConnectorPoint" presStyleLbl="node1" presStyleIdx="1" presStyleCnt="2"/>
      <dgm:spPr>
        <a:prstGeom prst="ellipse">
          <a:avLst/>
        </a:prstGeom>
      </dgm:spPr>
    </dgm:pt>
    <dgm:pt modelId="{143FACBA-FB69-402B-8D92-68DCE90EA86A}" type="pres">
      <dgm:prSet presAssocID="{F01D5F9E-ABC5-4560-ACB4-E6CFBC60BFF2}" presName="EmptyPlaceHolder" presStyleCnt="0"/>
      <dgm:spPr/>
    </dgm:pt>
  </dgm:ptLst>
  <dgm:cxnLst>
    <dgm:cxn modelId="{EADCFF1E-172D-4C2D-BDB4-9D2B19597296}" type="presOf" srcId="{47BE8E0B-496B-44FC-825E-C2A10D821DC9}" destId="{A01D9671-7007-4F3F-98D6-A9730C5B45E4}" srcOrd="0" destOrd="0" presId="urn:microsoft.com/office/officeart/2017/3/layout/HorizontalLabelsTimeline"/>
    <dgm:cxn modelId="{C436E05B-3981-4E5A-BD66-5DBD06BC52A1}" type="presOf" srcId="{F01D5F9E-ABC5-4560-ACB4-E6CFBC60BFF2}" destId="{5C68C37A-C349-49AE-97A1-63D110D2C7D1}" srcOrd="0" destOrd="0" presId="urn:microsoft.com/office/officeart/2017/3/layout/HorizontalLabelsTimeline"/>
    <dgm:cxn modelId="{4B61AF65-3991-4A24-9475-D4AA0127738F}" srcId="{FF3CD410-5E2E-4080-A893-907D31D22CB3}" destId="{F01D5F9E-ABC5-4560-ACB4-E6CFBC60BFF2}" srcOrd="1" destOrd="0" parTransId="{FEAC3315-4B36-4E3C-89B3-70A50C7F13CC}" sibTransId="{36ABC0D0-B41E-401C-840C-2AFBE73989B4}"/>
    <dgm:cxn modelId="{24FE186F-F804-46F5-9C2D-96C1655A06BB}" type="presOf" srcId="{FF3CD410-5E2E-4080-A893-907D31D22CB3}" destId="{687CC7BD-79EF-4A0F-BDD3-809BFA49E6BE}" srcOrd="0" destOrd="0" presId="urn:microsoft.com/office/officeart/2017/3/layout/HorizontalLabelsTimeline"/>
    <dgm:cxn modelId="{47F4D29A-7D65-4C2F-8677-61780F0F1118}" srcId="{F01D5F9E-ABC5-4560-ACB4-E6CFBC60BFF2}" destId="{47BE8E0B-496B-44FC-825E-C2A10D821DC9}" srcOrd="0" destOrd="0" parTransId="{26C37286-A207-4C3A-8F03-B64C4EB72DB8}" sibTransId="{258C30B8-1EDE-458F-9BAB-BD0E5C8E1BF9}"/>
    <dgm:cxn modelId="{68D35F9D-DABF-4E5A-94D4-F988D8E84907}" srcId="{D423FB80-F2BD-4DDE-80B1-76F84FE09A02}" destId="{245E128E-7700-4C91-9411-CDD1DCA94D67}" srcOrd="0" destOrd="0" parTransId="{B4D95EBA-0423-4AFA-B379-E030341B1F23}" sibTransId="{4963BA97-D4C5-477B-9B0D-68DB38F61579}"/>
    <dgm:cxn modelId="{5BF3B7B1-A779-4E2D-8625-77DE0CA38FEE}" srcId="{FF3CD410-5E2E-4080-A893-907D31D22CB3}" destId="{D423FB80-F2BD-4DDE-80B1-76F84FE09A02}" srcOrd="0" destOrd="0" parTransId="{9B1CA3FF-D252-4AF5-8F50-CFC93ACA9175}" sibTransId="{EBE862E1-9761-4AA7-AA00-BD79FA3B27DD}"/>
    <dgm:cxn modelId="{F68895C0-3F1F-4678-B72B-DB82A8D7873D}" type="presOf" srcId="{245E128E-7700-4C91-9411-CDD1DCA94D67}" destId="{255B3FC7-BD87-4810-87ED-7952D0F23157}" srcOrd="0" destOrd="0" presId="urn:microsoft.com/office/officeart/2017/3/layout/HorizontalLabelsTimeline"/>
    <dgm:cxn modelId="{FAEC57FD-E661-46F9-8FC2-72568E9086CE}" type="presOf" srcId="{D423FB80-F2BD-4DDE-80B1-76F84FE09A02}" destId="{64E37A6A-8F95-4F28-92FC-1FE8089D7DAF}" srcOrd="0" destOrd="0" presId="urn:microsoft.com/office/officeart/2017/3/layout/HorizontalLabelsTimeline"/>
    <dgm:cxn modelId="{41A1825C-6B33-4866-A7F1-A86BC36862B3}" type="presParOf" srcId="{687CC7BD-79EF-4A0F-BDD3-809BFA49E6BE}" destId="{6168B371-2815-4661-9209-F8A29814ADCC}" srcOrd="0" destOrd="0" presId="urn:microsoft.com/office/officeart/2017/3/layout/HorizontalLabelsTimeline"/>
    <dgm:cxn modelId="{281FC94C-5AAC-413C-803D-BB6EEF9AD3A6}" type="presParOf" srcId="{687CC7BD-79EF-4A0F-BDD3-809BFA49E6BE}" destId="{4C5F54B5-504F-4069-AF1D-9A370FBD268C}" srcOrd="1" destOrd="0" presId="urn:microsoft.com/office/officeart/2017/3/layout/HorizontalLabelsTimeline"/>
    <dgm:cxn modelId="{CFDEA283-4601-4089-8563-A85225CFEF1D}" type="presParOf" srcId="{4C5F54B5-504F-4069-AF1D-9A370FBD268C}" destId="{34539F78-7536-446A-B749-4315D26F2C4E}" srcOrd="0" destOrd="0" presId="urn:microsoft.com/office/officeart/2017/3/layout/HorizontalLabelsTimeline"/>
    <dgm:cxn modelId="{8A5756AD-D676-4F95-8A8A-CDE3EA13E14C}" type="presParOf" srcId="{34539F78-7536-446A-B749-4315D26F2C4E}" destId="{64E37A6A-8F95-4F28-92FC-1FE8089D7DAF}" srcOrd="0" destOrd="0" presId="urn:microsoft.com/office/officeart/2017/3/layout/HorizontalLabelsTimeline"/>
    <dgm:cxn modelId="{C64DD621-F766-410D-81AE-A692FE379207}" type="presParOf" srcId="{34539F78-7536-446A-B749-4315D26F2C4E}" destId="{301B11E7-9AB9-40DA-A950-87C47281308D}" srcOrd="1" destOrd="0" presId="urn:microsoft.com/office/officeart/2017/3/layout/HorizontalLabelsTimeline"/>
    <dgm:cxn modelId="{72141621-AC11-4C6D-A617-B6CF19C76AAE}" type="presParOf" srcId="{301B11E7-9AB9-40DA-A950-87C47281308D}" destId="{255B3FC7-BD87-4810-87ED-7952D0F23157}" srcOrd="0" destOrd="0" presId="urn:microsoft.com/office/officeart/2017/3/layout/HorizontalLabelsTimeline"/>
    <dgm:cxn modelId="{C728B947-ADB2-406E-9206-93298476CEFD}" type="presParOf" srcId="{301B11E7-9AB9-40DA-A950-87C47281308D}" destId="{4B545162-9690-412E-B970-54DA905B44AF}" srcOrd="1" destOrd="0" presId="urn:microsoft.com/office/officeart/2017/3/layout/HorizontalLabelsTimeline"/>
    <dgm:cxn modelId="{9B7FD2A9-25B9-477B-AC6A-FE14BD3BFF32}" type="presParOf" srcId="{34539F78-7536-446A-B749-4315D26F2C4E}" destId="{DF478A7F-4668-4E0A-86F7-C1205CF5AA73}" srcOrd="2" destOrd="0" presId="urn:microsoft.com/office/officeart/2017/3/layout/HorizontalLabelsTimeline"/>
    <dgm:cxn modelId="{A1F8B173-85E4-4ED9-BFF5-CF116D6F7CE3}" type="presParOf" srcId="{34539F78-7536-446A-B749-4315D26F2C4E}" destId="{6D7F9BE3-3008-4E5E-96F3-C71D72649902}" srcOrd="3" destOrd="0" presId="urn:microsoft.com/office/officeart/2017/3/layout/HorizontalLabelsTimeline"/>
    <dgm:cxn modelId="{74F580D4-41FC-4B1B-82E4-22FCC2246045}" type="presParOf" srcId="{34539F78-7536-446A-B749-4315D26F2C4E}" destId="{02633C3C-6589-41FB-998C-85A7548107A4}" srcOrd="4" destOrd="0" presId="urn:microsoft.com/office/officeart/2017/3/layout/HorizontalLabelsTimeline"/>
    <dgm:cxn modelId="{ACB72553-49A5-440C-B1C8-D7D8CFF44BD6}" type="presParOf" srcId="{4C5F54B5-504F-4069-AF1D-9A370FBD268C}" destId="{41467129-B2CC-4E38-A5B2-56D30FA28409}" srcOrd="1" destOrd="0" presId="urn:microsoft.com/office/officeart/2017/3/layout/HorizontalLabelsTimeline"/>
    <dgm:cxn modelId="{25113ECB-44A4-43A3-B2D0-D47302F35B26}" type="presParOf" srcId="{4C5F54B5-504F-4069-AF1D-9A370FBD268C}" destId="{C7F26193-F277-4FC2-96E8-E896E5EFC9BC}" srcOrd="2" destOrd="0" presId="urn:microsoft.com/office/officeart/2017/3/layout/HorizontalLabelsTimeline"/>
    <dgm:cxn modelId="{AEF2036D-29F6-4431-8357-64776A18B655}" type="presParOf" srcId="{C7F26193-F277-4FC2-96E8-E896E5EFC9BC}" destId="{5C68C37A-C349-49AE-97A1-63D110D2C7D1}" srcOrd="0" destOrd="0" presId="urn:microsoft.com/office/officeart/2017/3/layout/HorizontalLabelsTimeline"/>
    <dgm:cxn modelId="{51F9D33C-AECD-4F33-B2DA-43CF6B93002F}" type="presParOf" srcId="{C7F26193-F277-4FC2-96E8-E896E5EFC9BC}" destId="{3E3F09C6-0C94-40B1-A308-6929444363D4}" srcOrd="1" destOrd="0" presId="urn:microsoft.com/office/officeart/2017/3/layout/HorizontalLabelsTimeline"/>
    <dgm:cxn modelId="{17B9A51D-D490-4C54-B91D-5CD40783571D}" type="presParOf" srcId="{3E3F09C6-0C94-40B1-A308-6929444363D4}" destId="{A01D9671-7007-4F3F-98D6-A9730C5B45E4}" srcOrd="0" destOrd="0" presId="urn:microsoft.com/office/officeart/2017/3/layout/HorizontalLabelsTimeline"/>
    <dgm:cxn modelId="{A6AAA60B-E979-47B8-A997-DB62C715690F}" type="presParOf" srcId="{3E3F09C6-0C94-40B1-A308-6929444363D4}" destId="{65C95A24-31B5-46D2-BCB4-07372ABDD6F2}" srcOrd="1" destOrd="0" presId="urn:microsoft.com/office/officeart/2017/3/layout/HorizontalLabelsTimeline"/>
    <dgm:cxn modelId="{05694172-1DAF-4D9C-BBD9-0794366FCD56}" type="presParOf" srcId="{C7F26193-F277-4FC2-96E8-E896E5EFC9BC}" destId="{D4347EDB-4883-4C4B-A672-6266C9702B5A}" srcOrd="2" destOrd="0" presId="urn:microsoft.com/office/officeart/2017/3/layout/HorizontalLabelsTimeline"/>
    <dgm:cxn modelId="{BC9943FE-1230-4FDB-A7D8-898D013B9350}" type="presParOf" srcId="{C7F26193-F277-4FC2-96E8-E896E5EFC9BC}" destId="{D10813CD-B7B7-4CC7-9B2D-B5AE3D30A4DA}" srcOrd="3" destOrd="0" presId="urn:microsoft.com/office/officeart/2017/3/layout/HorizontalLabelsTimeline"/>
    <dgm:cxn modelId="{084C9897-3EE7-44CF-9F38-C9A562B67975}" type="presParOf" srcId="{C7F26193-F277-4FC2-96E8-E896E5EFC9BC}" destId="{143FACBA-FB69-402B-8D92-68DCE90EA86A}" srcOrd="4" destOrd="0" presId="urn:microsoft.com/office/officeart/2017/3/layout/HorizontalLabels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8B371-2815-4661-9209-F8A29814ADCC}">
      <dsp:nvSpPr>
        <dsp:cNvPr id="0" name=""/>
        <dsp:cNvSpPr/>
      </dsp:nvSpPr>
      <dsp:spPr>
        <a:xfrm>
          <a:off x="0" y="2266950"/>
          <a:ext cx="11066462" cy="0"/>
        </a:xfrm>
        <a:prstGeom prst="lin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E37A6A-8F95-4F28-92FC-1FE8089D7DAF}">
      <dsp:nvSpPr>
        <dsp:cNvPr id="0" name=""/>
        <dsp:cNvSpPr/>
      </dsp:nvSpPr>
      <dsp:spPr>
        <a:xfrm>
          <a:off x="165996" y="1405509"/>
          <a:ext cx="2434621" cy="54406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dirty="0">
              <a:latin typeface="+mj-lt"/>
            </a:rPr>
            <a:t>1903</a:t>
          </a:r>
        </a:p>
      </dsp:txBody>
      <dsp:txXfrm>
        <a:off x="165996" y="1405509"/>
        <a:ext cx="2434621" cy="544068"/>
      </dsp:txXfrm>
    </dsp:sp>
    <dsp:sp modelId="{255B3FC7-BD87-4810-87ED-7952D0F23157}">
      <dsp:nvSpPr>
        <dsp:cNvPr id="0" name=""/>
        <dsp:cNvSpPr/>
      </dsp:nvSpPr>
      <dsp:spPr>
        <a:xfrm>
          <a:off x="165996" y="429119"/>
          <a:ext cx="2434621" cy="97638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711200">
            <a:lnSpc>
              <a:spcPct val="90000"/>
            </a:lnSpc>
            <a:spcBef>
              <a:spcPct val="0"/>
            </a:spcBef>
            <a:spcAft>
              <a:spcPct val="35000"/>
            </a:spcAft>
            <a:buNone/>
          </a:pPr>
          <a:r>
            <a:rPr lang="en-US" sz="1600" b="0" i="0" kern="1200"/>
            <a:t>The Wisconsin Archaeological Society is founded</a:t>
          </a:r>
          <a:endParaRPr lang="en-US" sz="1600" i="1" kern="1200" dirty="0">
            <a:latin typeface="+mn-lt"/>
            <a:ea typeface="+mn-ea"/>
            <a:cs typeface="+mn-cs"/>
          </a:endParaRPr>
        </a:p>
      </dsp:txBody>
      <dsp:txXfrm>
        <a:off x="165996" y="429119"/>
        <a:ext cx="2434621" cy="976389"/>
      </dsp:txXfrm>
    </dsp:sp>
    <dsp:sp modelId="{DF478A7F-4668-4E0A-86F7-C1205CF5AA73}">
      <dsp:nvSpPr>
        <dsp:cNvPr id="0" name=""/>
        <dsp:cNvSpPr/>
      </dsp:nvSpPr>
      <dsp:spPr>
        <a:xfrm>
          <a:off x="1383307" y="1949577"/>
          <a:ext cx="0" cy="317373"/>
        </a:xfrm>
        <a:prstGeom prst="line">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C68C37A-C349-49AE-97A1-63D110D2C7D1}">
      <dsp:nvSpPr>
        <dsp:cNvPr id="0" name=""/>
        <dsp:cNvSpPr/>
      </dsp:nvSpPr>
      <dsp:spPr>
        <a:xfrm>
          <a:off x="1549304" y="2584323"/>
          <a:ext cx="2434621" cy="54406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dirty="0">
              <a:latin typeface="+mj-lt"/>
            </a:rPr>
            <a:t>1910</a:t>
          </a:r>
        </a:p>
      </dsp:txBody>
      <dsp:txXfrm>
        <a:off x="1549304" y="2584323"/>
        <a:ext cx="2434621" cy="544068"/>
      </dsp:txXfrm>
    </dsp:sp>
    <dsp:sp modelId="{A01D9671-7007-4F3F-98D6-A9730C5B45E4}">
      <dsp:nvSpPr>
        <dsp:cNvPr id="0" name=""/>
        <dsp:cNvSpPr/>
      </dsp:nvSpPr>
      <dsp:spPr>
        <a:xfrm>
          <a:off x="1549304" y="3128391"/>
          <a:ext cx="2434621" cy="119907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711200">
            <a:lnSpc>
              <a:spcPct val="90000"/>
            </a:lnSpc>
            <a:spcBef>
              <a:spcPct val="0"/>
            </a:spcBef>
            <a:spcAft>
              <a:spcPct val="35000"/>
            </a:spcAft>
            <a:buNone/>
          </a:pPr>
          <a:r>
            <a:rPr lang="en-US" sz="1600" b="0" i="0" kern="1200"/>
            <a:t>The Wisconsin Federation of Women's Clubs purchases land of territorial capital.</a:t>
          </a:r>
          <a:endParaRPr lang="en-US" sz="1600" i="1" kern="1200" dirty="0">
            <a:latin typeface="+mn-lt"/>
            <a:ea typeface="+mn-ea"/>
            <a:cs typeface="+mn-cs"/>
          </a:endParaRPr>
        </a:p>
      </dsp:txBody>
      <dsp:txXfrm>
        <a:off x="1549304" y="3128391"/>
        <a:ext cx="2434621" cy="1199074"/>
      </dsp:txXfrm>
    </dsp:sp>
    <dsp:sp modelId="{D4347EDB-4883-4C4B-A672-6266C9702B5A}">
      <dsp:nvSpPr>
        <dsp:cNvPr id="0" name=""/>
        <dsp:cNvSpPr/>
      </dsp:nvSpPr>
      <dsp:spPr>
        <a:xfrm>
          <a:off x="2766615" y="2266949"/>
          <a:ext cx="0" cy="317373"/>
        </a:xfrm>
        <a:prstGeom prst="line">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D7F9BE3-3008-4E5E-96F3-C71D72649902}">
      <dsp:nvSpPr>
        <dsp:cNvPr id="0" name=""/>
        <dsp:cNvSpPr/>
      </dsp:nvSpPr>
      <dsp:spPr>
        <a:xfrm rot="2700000">
          <a:off x="1348042" y="2231684"/>
          <a:ext cx="70530" cy="7053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D10813CD-B7B7-4CC7-9B2D-B5AE3D30A4DA}">
      <dsp:nvSpPr>
        <dsp:cNvPr id="0" name=""/>
        <dsp:cNvSpPr/>
      </dsp:nvSpPr>
      <dsp:spPr>
        <a:xfrm rot="2700000">
          <a:off x="2731350" y="2231684"/>
          <a:ext cx="70530" cy="7053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C5503B6E-C1DB-44F5-ABB8-38EF445ED1E8}">
      <dsp:nvSpPr>
        <dsp:cNvPr id="0" name=""/>
        <dsp:cNvSpPr/>
      </dsp:nvSpPr>
      <dsp:spPr>
        <a:xfrm>
          <a:off x="2932612" y="1405509"/>
          <a:ext cx="2434621" cy="54406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dirty="0">
              <a:latin typeface="+mj-lt"/>
            </a:rPr>
            <a:t>1917</a:t>
          </a:r>
        </a:p>
      </dsp:txBody>
      <dsp:txXfrm>
        <a:off x="2932612" y="1405509"/>
        <a:ext cx="2434621" cy="544068"/>
      </dsp:txXfrm>
    </dsp:sp>
    <dsp:sp modelId="{04897CD2-CF6F-4A55-8E79-1E7393B07B06}">
      <dsp:nvSpPr>
        <dsp:cNvPr id="0" name=""/>
        <dsp:cNvSpPr/>
      </dsp:nvSpPr>
      <dsp:spPr>
        <a:xfrm>
          <a:off x="2932612" y="0"/>
          <a:ext cx="2434621" cy="140550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711200">
            <a:lnSpc>
              <a:spcPct val="90000"/>
            </a:lnSpc>
            <a:spcBef>
              <a:spcPct val="0"/>
            </a:spcBef>
            <a:spcAft>
              <a:spcPct val="35000"/>
            </a:spcAft>
            <a:buNone/>
          </a:pPr>
          <a:r>
            <a:rPr lang="en-US" sz="1600" b="0" i="0" kern="1200" dirty="0"/>
            <a:t>The State of Wisconsin appropriates funds to purchase capitol building and returns it to its original site</a:t>
          </a:r>
          <a:endParaRPr lang="en-US" sz="1600" i="1" kern="1200" dirty="0">
            <a:latin typeface="+mn-lt"/>
            <a:ea typeface="+mn-ea"/>
            <a:cs typeface="+mn-cs"/>
          </a:endParaRPr>
        </a:p>
      </dsp:txBody>
      <dsp:txXfrm>
        <a:off x="2932612" y="0"/>
        <a:ext cx="2434621" cy="1405509"/>
      </dsp:txXfrm>
    </dsp:sp>
    <dsp:sp modelId="{73ACB8E4-FFC1-49E5-BB46-1EBD63F3BF67}">
      <dsp:nvSpPr>
        <dsp:cNvPr id="0" name=""/>
        <dsp:cNvSpPr/>
      </dsp:nvSpPr>
      <dsp:spPr>
        <a:xfrm>
          <a:off x="4149923" y="1949577"/>
          <a:ext cx="0" cy="317373"/>
        </a:xfrm>
        <a:prstGeom prst="line">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BCB6B30-5D46-4B19-B9DE-C0B7FB057712}">
      <dsp:nvSpPr>
        <dsp:cNvPr id="0" name=""/>
        <dsp:cNvSpPr/>
      </dsp:nvSpPr>
      <dsp:spPr>
        <a:xfrm>
          <a:off x="4315920" y="2584323"/>
          <a:ext cx="2434621" cy="54406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dirty="0">
              <a:latin typeface="+mj-lt"/>
            </a:rPr>
            <a:t>1947</a:t>
          </a:r>
        </a:p>
      </dsp:txBody>
      <dsp:txXfrm>
        <a:off x="4315920" y="2584323"/>
        <a:ext cx="2434621" cy="544068"/>
      </dsp:txXfrm>
    </dsp:sp>
    <dsp:sp modelId="{95B1E40E-26D9-44C8-A99F-14EA44505DF3}">
      <dsp:nvSpPr>
        <dsp:cNvPr id="0" name=""/>
        <dsp:cNvSpPr/>
      </dsp:nvSpPr>
      <dsp:spPr>
        <a:xfrm>
          <a:off x="4315920" y="3128391"/>
          <a:ext cx="2434621" cy="85648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l" defTabSz="800100">
            <a:lnSpc>
              <a:spcPct val="90000"/>
            </a:lnSpc>
            <a:spcBef>
              <a:spcPct val="0"/>
            </a:spcBef>
            <a:spcAft>
              <a:spcPct val="35000"/>
            </a:spcAft>
            <a:buNone/>
          </a:pPr>
          <a:r>
            <a:rPr lang="en-US" sz="1800" b="0" i="0" kern="1200"/>
            <a:t>Wisconsin enacts the Integrated Park Act</a:t>
          </a:r>
          <a:endParaRPr lang="en-US" sz="1800" i="1" kern="1200" dirty="0">
            <a:latin typeface="+mn-lt"/>
            <a:ea typeface="+mn-ea"/>
            <a:cs typeface="+mn-cs"/>
          </a:endParaRPr>
        </a:p>
      </dsp:txBody>
      <dsp:txXfrm>
        <a:off x="4315920" y="3128391"/>
        <a:ext cx="2434621" cy="856482"/>
      </dsp:txXfrm>
    </dsp:sp>
    <dsp:sp modelId="{BBBD3B06-9C30-48DB-A77E-5A358B1C6E78}">
      <dsp:nvSpPr>
        <dsp:cNvPr id="0" name=""/>
        <dsp:cNvSpPr/>
      </dsp:nvSpPr>
      <dsp:spPr>
        <a:xfrm>
          <a:off x="5533230" y="2266949"/>
          <a:ext cx="0" cy="317373"/>
        </a:xfrm>
        <a:prstGeom prst="line">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E89438A-B301-4219-9492-D30967496E8F}">
      <dsp:nvSpPr>
        <dsp:cNvPr id="0" name=""/>
        <dsp:cNvSpPr/>
      </dsp:nvSpPr>
      <dsp:spPr>
        <a:xfrm rot="2700000">
          <a:off x="4114657" y="2231684"/>
          <a:ext cx="70530" cy="7053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C574381E-6C24-436D-B265-4BCFEFA46591}">
      <dsp:nvSpPr>
        <dsp:cNvPr id="0" name=""/>
        <dsp:cNvSpPr/>
      </dsp:nvSpPr>
      <dsp:spPr>
        <a:xfrm rot="2700000">
          <a:off x="5497965" y="2231684"/>
          <a:ext cx="70530" cy="7053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88F6D506-033B-4CA4-9572-41E373A6B43C}">
      <dsp:nvSpPr>
        <dsp:cNvPr id="0" name=""/>
        <dsp:cNvSpPr/>
      </dsp:nvSpPr>
      <dsp:spPr>
        <a:xfrm>
          <a:off x="5699227" y="1405509"/>
          <a:ext cx="2434621" cy="54406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dirty="0">
              <a:latin typeface="+mj-lt"/>
            </a:rPr>
            <a:t>1963</a:t>
          </a:r>
        </a:p>
      </dsp:txBody>
      <dsp:txXfrm>
        <a:off x="5699227" y="1405509"/>
        <a:ext cx="2434621" cy="544068"/>
      </dsp:txXfrm>
    </dsp:sp>
    <dsp:sp modelId="{FE14A9FC-66E7-4679-B63E-054F98E59204}">
      <dsp:nvSpPr>
        <dsp:cNvPr id="0" name=""/>
        <dsp:cNvSpPr/>
      </dsp:nvSpPr>
      <dsp:spPr>
        <a:xfrm>
          <a:off x="5699227" y="0"/>
          <a:ext cx="2434621" cy="140550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b="0" i="0" kern="1200"/>
            <a:t>Milwaukee becomes the first community in Wisconsin to develop a historic preservation ordinance and appoint a historic preservation commission.</a:t>
          </a:r>
          <a:endParaRPr lang="en-US" sz="1400" i="1" kern="1200" dirty="0">
            <a:latin typeface="+mn-lt"/>
            <a:ea typeface="+mn-ea"/>
            <a:cs typeface="+mn-cs"/>
          </a:endParaRPr>
        </a:p>
      </dsp:txBody>
      <dsp:txXfrm>
        <a:off x="5699227" y="0"/>
        <a:ext cx="2434621" cy="1405509"/>
      </dsp:txXfrm>
    </dsp:sp>
    <dsp:sp modelId="{4702B22B-8EB6-4454-9F8E-9A963F32B8A1}">
      <dsp:nvSpPr>
        <dsp:cNvPr id="0" name=""/>
        <dsp:cNvSpPr/>
      </dsp:nvSpPr>
      <dsp:spPr>
        <a:xfrm>
          <a:off x="6916538" y="1949577"/>
          <a:ext cx="0" cy="317373"/>
        </a:xfrm>
        <a:prstGeom prst="line">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70971D8-F05B-4392-88C0-D9921BB5F6B0}">
      <dsp:nvSpPr>
        <dsp:cNvPr id="0" name=""/>
        <dsp:cNvSpPr/>
      </dsp:nvSpPr>
      <dsp:spPr>
        <a:xfrm>
          <a:off x="7082535" y="2584323"/>
          <a:ext cx="2434621" cy="54406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dirty="0">
              <a:latin typeface="+mj-lt"/>
            </a:rPr>
            <a:t>1966</a:t>
          </a:r>
        </a:p>
      </dsp:txBody>
      <dsp:txXfrm>
        <a:off x="7082535" y="2584323"/>
        <a:ext cx="2434621" cy="544068"/>
      </dsp:txXfrm>
    </dsp:sp>
    <dsp:sp modelId="{1D60394B-1800-4790-9694-08B1C1D1B34D}">
      <dsp:nvSpPr>
        <dsp:cNvPr id="0" name=""/>
        <dsp:cNvSpPr/>
      </dsp:nvSpPr>
      <dsp:spPr>
        <a:xfrm>
          <a:off x="7082535" y="3128391"/>
          <a:ext cx="2434621" cy="140550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711200">
            <a:lnSpc>
              <a:spcPct val="90000"/>
            </a:lnSpc>
            <a:spcBef>
              <a:spcPct val="0"/>
            </a:spcBef>
            <a:spcAft>
              <a:spcPct val="35000"/>
            </a:spcAft>
            <a:buNone/>
          </a:pPr>
          <a:r>
            <a:rPr lang="en-US" sz="1600" b="0" i="0" kern="1200"/>
            <a:t>The Wisconsin Historical Society is designated as the State Historic Preservation Office (SHPO).</a:t>
          </a:r>
          <a:endParaRPr lang="en-US" sz="1600" i="1" kern="1200" dirty="0">
            <a:latin typeface="+mn-lt"/>
            <a:ea typeface="+mn-ea"/>
            <a:cs typeface="+mn-cs"/>
          </a:endParaRPr>
        </a:p>
      </dsp:txBody>
      <dsp:txXfrm>
        <a:off x="7082535" y="3128391"/>
        <a:ext cx="2434621" cy="1405509"/>
      </dsp:txXfrm>
    </dsp:sp>
    <dsp:sp modelId="{59F1EF41-14EA-48EE-A559-118169DBDB24}">
      <dsp:nvSpPr>
        <dsp:cNvPr id="0" name=""/>
        <dsp:cNvSpPr/>
      </dsp:nvSpPr>
      <dsp:spPr>
        <a:xfrm>
          <a:off x="8299846" y="2266949"/>
          <a:ext cx="0" cy="317373"/>
        </a:xfrm>
        <a:prstGeom prst="line">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2E81385-B138-4A59-9452-A3C9AC4F2012}">
      <dsp:nvSpPr>
        <dsp:cNvPr id="0" name=""/>
        <dsp:cNvSpPr/>
      </dsp:nvSpPr>
      <dsp:spPr>
        <a:xfrm rot="2700000">
          <a:off x="6881273" y="2231684"/>
          <a:ext cx="70530" cy="7053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8E0947F0-E28B-4B2E-B1D6-BFEED1AF012B}">
      <dsp:nvSpPr>
        <dsp:cNvPr id="0" name=""/>
        <dsp:cNvSpPr/>
      </dsp:nvSpPr>
      <dsp:spPr>
        <a:xfrm rot="2700000">
          <a:off x="8264581" y="2231684"/>
          <a:ext cx="70530" cy="7053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A7F04B95-81DC-4C70-990B-FEE82F4C63E7}">
      <dsp:nvSpPr>
        <dsp:cNvPr id="0" name=""/>
        <dsp:cNvSpPr/>
      </dsp:nvSpPr>
      <dsp:spPr>
        <a:xfrm>
          <a:off x="8465843" y="1405509"/>
          <a:ext cx="2434621" cy="54406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dirty="0">
              <a:latin typeface="+mj-lt"/>
            </a:rPr>
            <a:t>1976</a:t>
          </a:r>
        </a:p>
      </dsp:txBody>
      <dsp:txXfrm>
        <a:off x="8465843" y="1405509"/>
        <a:ext cx="2434621" cy="544068"/>
      </dsp:txXfrm>
    </dsp:sp>
    <dsp:sp modelId="{725F2AEF-0925-4411-A89A-5976D96BC3B1}">
      <dsp:nvSpPr>
        <dsp:cNvPr id="0" name=""/>
        <dsp:cNvSpPr/>
      </dsp:nvSpPr>
      <dsp:spPr>
        <a:xfrm>
          <a:off x="8465843" y="0"/>
          <a:ext cx="2434621" cy="140550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711200">
            <a:lnSpc>
              <a:spcPct val="90000"/>
            </a:lnSpc>
            <a:spcBef>
              <a:spcPct val="0"/>
            </a:spcBef>
            <a:spcAft>
              <a:spcPct val="35000"/>
            </a:spcAft>
            <a:buNone/>
          </a:pPr>
          <a:r>
            <a:rPr lang="en-US" sz="1600" b="0" i="0" kern="1200"/>
            <a:t>The Division of Historic Preservation – Public History of the Wisconsin Historical Society is established</a:t>
          </a:r>
          <a:endParaRPr lang="en-US" sz="1600" b="0" i="1" kern="1200" dirty="0">
            <a:latin typeface="+mn-lt"/>
            <a:ea typeface="+mn-ea"/>
            <a:cs typeface="+mn-cs"/>
          </a:endParaRPr>
        </a:p>
      </dsp:txBody>
      <dsp:txXfrm>
        <a:off x="8465843" y="0"/>
        <a:ext cx="2434621" cy="1405509"/>
      </dsp:txXfrm>
    </dsp:sp>
    <dsp:sp modelId="{3F1F843F-8CAA-4ECF-B5A2-211D6C43D3C6}">
      <dsp:nvSpPr>
        <dsp:cNvPr id="0" name=""/>
        <dsp:cNvSpPr/>
      </dsp:nvSpPr>
      <dsp:spPr>
        <a:xfrm>
          <a:off x="9683154" y="1949577"/>
          <a:ext cx="0" cy="317373"/>
        </a:xfrm>
        <a:prstGeom prst="line">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3B98CC0-1029-46A6-8053-0933F88F7705}">
      <dsp:nvSpPr>
        <dsp:cNvPr id="0" name=""/>
        <dsp:cNvSpPr/>
      </dsp:nvSpPr>
      <dsp:spPr>
        <a:xfrm rot="2700000">
          <a:off x="9647888" y="2231684"/>
          <a:ext cx="70530" cy="7053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8B371-2815-4661-9209-F8A29814ADCC}">
      <dsp:nvSpPr>
        <dsp:cNvPr id="0" name=""/>
        <dsp:cNvSpPr/>
      </dsp:nvSpPr>
      <dsp:spPr>
        <a:xfrm>
          <a:off x="0" y="2526383"/>
          <a:ext cx="6542987" cy="0"/>
        </a:xfrm>
        <a:prstGeom prst="lin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E37A6A-8F95-4F28-92FC-1FE8089D7DAF}">
      <dsp:nvSpPr>
        <dsp:cNvPr id="0" name=""/>
        <dsp:cNvSpPr/>
      </dsp:nvSpPr>
      <dsp:spPr>
        <a:xfrm>
          <a:off x="196289" y="1566357"/>
          <a:ext cx="2878914" cy="60633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dirty="0">
              <a:latin typeface="+mj-lt"/>
            </a:rPr>
            <a:t>1985</a:t>
          </a:r>
        </a:p>
      </dsp:txBody>
      <dsp:txXfrm>
        <a:off x="196289" y="1566357"/>
        <a:ext cx="2878914" cy="606332"/>
      </dsp:txXfrm>
    </dsp:sp>
    <dsp:sp modelId="{255B3FC7-BD87-4810-87ED-7952D0F23157}">
      <dsp:nvSpPr>
        <dsp:cNvPr id="0" name=""/>
        <dsp:cNvSpPr/>
      </dsp:nvSpPr>
      <dsp:spPr>
        <a:xfrm>
          <a:off x="196289" y="459138"/>
          <a:ext cx="2878914" cy="110721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l" defTabSz="800100">
            <a:lnSpc>
              <a:spcPct val="90000"/>
            </a:lnSpc>
            <a:spcBef>
              <a:spcPct val="0"/>
            </a:spcBef>
            <a:spcAft>
              <a:spcPct val="35000"/>
            </a:spcAft>
            <a:buNone/>
          </a:pPr>
          <a:r>
            <a:rPr lang="en-US" sz="1800" b="0" i="0" kern="1200"/>
            <a:t>The Wisconsin Historic Preservation Task Force is formed.</a:t>
          </a:r>
          <a:endParaRPr lang="en-US" sz="1800" i="1" kern="1200" dirty="0">
            <a:latin typeface="+mn-lt"/>
            <a:ea typeface="+mn-ea"/>
            <a:cs typeface="+mn-cs"/>
          </a:endParaRPr>
        </a:p>
      </dsp:txBody>
      <dsp:txXfrm>
        <a:off x="196289" y="459138"/>
        <a:ext cx="2878914" cy="1107219"/>
      </dsp:txXfrm>
    </dsp:sp>
    <dsp:sp modelId="{DF478A7F-4668-4E0A-86F7-C1205CF5AA73}">
      <dsp:nvSpPr>
        <dsp:cNvPr id="0" name=""/>
        <dsp:cNvSpPr/>
      </dsp:nvSpPr>
      <dsp:spPr>
        <a:xfrm>
          <a:off x="1635746" y="2172689"/>
          <a:ext cx="0" cy="353693"/>
        </a:xfrm>
        <a:prstGeom prst="line">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C68C37A-C349-49AE-97A1-63D110D2C7D1}">
      <dsp:nvSpPr>
        <dsp:cNvPr id="0" name=""/>
        <dsp:cNvSpPr/>
      </dsp:nvSpPr>
      <dsp:spPr>
        <a:xfrm>
          <a:off x="387259" y="2641764"/>
          <a:ext cx="2835264" cy="623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dirty="0">
              <a:latin typeface="+mj-lt"/>
            </a:rPr>
            <a:t>1999</a:t>
          </a:r>
        </a:p>
      </dsp:txBody>
      <dsp:txXfrm>
        <a:off x="387259" y="2641764"/>
        <a:ext cx="2835264" cy="623200"/>
      </dsp:txXfrm>
    </dsp:sp>
    <dsp:sp modelId="{A01D9671-7007-4F3F-98D6-A9730C5B45E4}">
      <dsp:nvSpPr>
        <dsp:cNvPr id="0" name=""/>
        <dsp:cNvSpPr/>
      </dsp:nvSpPr>
      <dsp:spPr>
        <a:xfrm>
          <a:off x="335582" y="3248651"/>
          <a:ext cx="2878914" cy="156635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l" defTabSz="800100">
            <a:lnSpc>
              <a:spcPct val="90000"/>
            </a:lnSpc>
            <a:spcBef>
              <a:spcPct val="0"/>
            </a:spcBef>
            <a:spcAft>
              <a:spcPct val="35000"/>
            </a:spcAft>
            <a:buNone/>
          </a:pPr>
          <a:r>
            <a:rPr lang="en-US" sz="1800" b="0" i="0" kern="1200" dirty="0"/>
            <a:t>Wisconsin enacts "Smart Growth" legislation requiring communities to address the preservation of cultural resources.</a:t>
          </a:r>
          <a:endParaRPr lang="en-US" sz="1800" i="1" kern="1200" dirty="0">
            <a:latin typeface="+mn-lt"/>
            <a:ea typeface="+mn-ea"/>
            <a:cs typeface="+mn-cs"/>
          </a:endParaRPr>
        </a:p>
      </dsp:txBody>
      <dsp:txXfrm>
        <a:off x="335582" y="3248651"/>
        <a:ext cx="2878914" cy="1566357"/>
      </dsp:txXfrm>
    </dsp:sp>
    <dsp:sp modelId="{D4347EDB-4883-4C4B-A672-6266C9702B5A}">
      <dsp:nvSpPr>
        <dsp:cNvPr id="0" name=""/>
        <dsp:cNvSpPr/>
      </dsp:nvSpPr>
      <dsp:spPr>
        <a:xfrm>
          <a:off x="1815846" y="2291584"/>
          <a:ext cx="0" cy="363533"/>
        </a:xfrm>
        <a:prstGeom prst="line">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D7F9BE3-3008-4E5E-96F3-C71D72649902}">
      <dsp:nvSpPr>
        <dsp:cNvPr id="0" name=""/>
        <dsp:cNvSpPr/>
      </dsp:nvSpPr>
      <dsp:spPr>
        <a:xfrm rot="2700000">
          <a:off x="1596445" y="2487082"/>
          <a:ext cx="78602" cy="7860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D10813CD-B7B7-4CC7-9B2D-B5AE3D30A4DA}">
      <dsp:nvSpPr>
        <dsp:cNvPr id="0" name=""/>
        <dsp:cNvSpPr/>
      </dsp:nvSpPr>
      <dsp:spPr>
        <a:xfrm rot="2700000">
          <a:off x="1777140" y="2257799"/>
          <a:ext cx="77410" cy="7741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AAC74A-664E-43D3-859E-B35855730D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710C658-31F9-4A67-8267-E3463B262A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AD794A-17F4-48F7-A14F-39DCAE091952}" type="datetimeFigureOut">
              <a:rPr lang="en-US" smtClean="0"/>
              <a:t>1/28/2021</a:t>
            </a:fld>
            <a:endParaRPr lang="en-US" dirty="0"/>
          </a:p>
        </p:txBody>
      </p:sp>
      <p:sp>
        <p:nvSpPr>
          <p:cNvPr id="4" name="Footer Placeholder 3">
            <a:extLst>
              <a:ext uri="{FF2B5EF4-FFF2-40B4-BE49-F238E27FC236}">
                <a16:creationId xmlns:a16="http://schemas.microsoft.com/office/drawing/2014/main" id="{CD7BBBF1-3A7A-4F4B-8592-578ABE65B71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A02F046-B531-4374-9A89-AC21BCA06E1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2DFAA7-D3C3-4D01-9299-453E25D16D4E}" type="slidenum">
              <a:rPr lang="en-US" smtClean="0"/>
              <a:t>‹#›</a:t>
            </a:fld>
            <a:endParaRPr lang="en-US" dirty="0"/>
          </a:p>
        </p:txBody>
      </p:sp>
    </p:spTree>
    <p:extLst>
      <p:ext uri="{BB962C8B-B14F-4D97-AF65-F5344CB8AC3E}">
        <p14:creationId xmlns:p14="http://schemas.microsoft.com/office/powerpoint/2010/main" val="900527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4C6A87-CC60-415C-BFEE-13D1CAD6861A}" type="datetimeFigureOut">
              <a:rPr lang="en-US" smtClean="0"/>
              <a:t>1/28/2021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C51814-3B91-4036-94D2-3977634EE214}" type="slidenum">
              <a:rPr lang="en-US" smtClean="0"/>
              <a:t>‹#›</a:t>
            </a:fld>
            <a:endParaRPr lang="en-US" dirty="0"/>
          </a:p>
        </p:txBody>
      </p:sp>
    </p:spTree>
    <p:extLst>
      <p:ext uri="{BB962C8B-B14F-4D97-AF65-F5344CB8AC3E}">
        <p14:creationId xmlns:p14="http://schemas.microsoft.com/office/powerpoint/2010/main" val="1300625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DC0559-D619-4E56-BF6F-3712370C2150}" type="slidenum">
              <a:rPr lang="en-US" smtClean="0"/>
              <a:t>6</a:t>
            </a:fld>
            <a:endParaRPr lang="en-US" dirty="0"/>
          </a:p>
        </p:txBody>
      </p:sp>
    </p:spTree>
    <p:extLst>
      <p:ext uri="{BB962C8B-B14F-4D97-AF65-F5344CB8AC3E}">
        <p14:creationId xmlns:p14="http://schemas.microsoft.com/office/powerpoint/2010/main" val="2762238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0" y="0"/>
            <a:ext cx="12192000" cy="4448175"/>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10" name="Rectangle 9">
            <a:extLst>
              <a:ext uri="{FF2B5EF4-FFF2-40B4-BE49-F238E27FC236}">
                <a16:creationId xmlns:a16="http://schemas.microsoft.com/office/drawing/2014/main" id="{F04A5F51-C7E6-44CC-ADF3-1C83AA35D0DC}"/>
              </a:ext>
            </a:extLst>
          </p:cNvPr>
          <p:cNvSpPr/>
          <p:nvPr userDrawn="1"/>
        </p:nvSpPr>
        <p:spPr>
          <a:xfrm>
            <a:off x="0" y="4448175"/>
            <a:ext cx="12192000" cy="240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371475" y="4551363"/>
            <a:ext cx="11520488" cy="1176337"/>
          </a:xfrm>
        </p:spPr>
        <p:txBody>
          <a:bodyPr anchor="ctr"/>
          <a:lstStyle>
            <a:lvl1pPr algn="ctr">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371475" y="5830888"/>
            <a:ext cx="11520488" cy="5508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94810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6" y="476250"/>
            <a:ext cx="5165724" cy="2557463"/>
          </a:xfrm>
        </p:spPr>
        <p:txBody>
          <a:bodyPr anchor="ctr">
            <a:noAutofit/>
          </a:bodyPr>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6096000" y="476250"/>
            <a:ext cx="5795963" cy="2557463"/>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371476" y="3233941"/>
            <a:ext cx="11520486" cy="2966833"/>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1" name="Rectangle 10">
            <a:extLst>
              <a:ext uri="{FF2B5EF4-FFF2-40B4-BE49-F238E27FC236}">
                <a16:creationId xmlns:a16="http://schemas.microsoft.com/office/drawing/2014/main" id="{0E4979D5-6F1E-40A2-9A8E-8C5AE1AA3B62}"/>
              </a:ext>
            </a:extLst>
          </p:cNvPr>
          <p:cNvSpPr/>
          <p:nvPr userDrawn="1"/>
        </p:nvSpPr>
        <p:spPr>
          <a:xfrm>
            <a:off x="0" y="476250"/>
            <a:ext cx="165100" cy="25574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879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E4979D5-6F1E-40A2-9A8E-8C5AE1AA3B62}"/>
              </a:ext>
            </a:extLst>
          </p:cNvPr>
          <p:cNvSpPr/>
          <p:nvPr userDrawn="1"/>
        </p:nvSpPr>
        <p:spPr>
          <a:xfrm>
            <a:off x="0" y="0"/>
            <a:ext cx="513805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6619197" y="1296176"/>
            <a:ext cx="5272764" cy="1551573"/>
          </a:xfrm>
        </p:spPr>
        <p:txBody>
          <a:bodyPr anchor="b">
            <a:no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6619198" y="3073967"/>
            <a:ext cx="5272764" cy="2557463"/>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1117601" y="1016000"/>
            <a:ext cx="5138058" cy="49784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4" name="Rectangle 3">
            <a:extLst>
              <a:ext uri="{FF2B5EF4-FFF2-40B4-BE49-F238E27FC236}">
                <a16:creationId xmlns:a16="http://schemas.microsoft.com/office/drawing/2014/main" id="{7306EB3B-6A54-45E7-B23D-F9515CC15D12}"/>
              </a:ext>
            </a:extLst>
          </p:cNvPr>
          <p:cNvSpPr/>
          <p:nvPr userDrawn="1"/>
        </p:nvSpPr>
        <p:spPr>
          <a:xfrm>
            <a:off x="0" y="5994400"/>
            <a:ext cx="4093029" cy="863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E110354-15BA-4B22-B7CF-3D5BFA5C722D}"/>
              </a:ext>
            </a:extLst>
          </p:cNvPr>
          <p:cNvSpPr/>
          <p:nvPr userDrawn="1"/>
        </p:nvSpPr>
        <p:spPr>
          <a:xfrm>
            <a:off x="2162630" y="873210"/>
            <a:ext cx="4093029" cy="1385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51357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5" y="1783831"/>
            <a:ext cx="3111954" cy="3290338"/>
          </a:xfrm>
        </p:spPr>
        <p:txBody>
          <a:bodyPr anchor="ctr">
            <a:no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7489370" y="1783832"/>
            <a:ext cx="4402592" cy="3290338"/>
          </a:xfrm>
        </p:spPr>
        <p:txBody>
          <a:bodyPr anchor="ct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3672114" y="0"/>
            <a:ext cx="3628571"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5" name="Rectangle 4">
            <a:extLst>
              <a:ext uri="{FF2B5EF4-FFF2-40B4-BE49-F238E27FC236}">
                <a16:creationId xmlns:a16="http://schemas.microsoft.com/office/drawing/2014/main" id="{8E16C293-C1E0-4EA5-BDE5-D226D72FC08B}"/>
              </a:ext>
            </a:extLst>
          </p:cNvPr>
          <p:cNvSpPr/>
          <p:nvPr userDrawn="1"/>
        </p:nvSpPr>
        <p:spPr>
          <a:xfrm>
            <a:off x="371475" y="5297714"/>
            <a:ext cx="3111954" cy="15602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C770C08-8FFF-4293-8E7D-DBFEE4E3E443}"/>
              </a:ext>
            </a:extLst>
          </p:cNvPr>
          <p:cNvSpPr/>
          <p:nvPr userDrawn="1"/>
        </p:nvSpPr>
        <p:spPr>
          <a:xfrm>
            <a:off x="7489370" y="0"/>
            <a:ext cx="4402593" cy="15602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14620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F93C6CC-9D8D-4981-8106-72C617756BD8}"/>
              </a:ext>
            </a:extLst>
          </p:cNvPr>
          <p:cNvSpPr/>
          <p:nvPr userDrawn="1"/>
        </p:nvSpPr>
        <p:spPr>
          <a:xfrm>
            <a:off x="0" y="1389743"/>
            <a:ext cx="12192000" cy="40785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831850" y="2331584"/>
            <a:ext cx="10515600" cy="1500187"/>
          </a:xfrm>
        </p:spPr>
        <p:txBody>
          <a:bodyPr anchor="ctr"/>
          <a:lstStyle>
            <a:lvl1pPr>
              <a:defRPr sz="60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6F2E6F7-3BE5-4484-A73E-3EFDB7348BB5}"/>
              </a:ext>
            </a:extLst>
          </p:cNvPr>
          <p:cNvSpPr>
            <a:spLocks noGrp="1"/>
          </p:cNvSpPr>
          <p:nvPr>
            <p:ph type="body" idx="1"/>
          </p:nvPr>
        </p:nvSpPr>
        <p:spPr>
          <a:xfrm>
            <a:off x="831850" y="3968071"/>
            <a:ext cx="10515600" cy="80554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9" name="Rectangle 8">
            <a:extLst>
              <a:ext uri="{FF2B5EF4-FFF2-40B4-BE49-F238E27FC236}">
                <a16:creationId xmlns:a16="http://schemas.microsoft.com/office/drawing/2014/main" id="{919AEFA0-9379-4E32-9D66-976465036916}"/>
              </a:ext>
            </a:extLst>
          </p:cNvPr>
          <p:cNvSpPr/>
          <p:nvPr userDrawn="1"/>
        </p:nvSpPr>
        <p:spPr>
          <a:xfrm>
            <a:off x="371475" y="580571"/>
            <a:ext cx="1573439" cy="15001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4FFB43B-30D9-4055-B912-4E3C85B03657}"/>
              </a:ext>
            </a:extLst>
          </p:cNvPr>
          <p:cNvSpPr/>
          <p:nvPr userDrawn="1"/>
        </p:nvSpPr>
        <p:spPr>
          <a:xfrm>
            <a:off x="7097486" y="5105274"/>
            <a:ext cx="4794477" cy="72596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28814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4F93C6CC-9D8D-4981-8106-72C617756BD8}"/>
              </a:ext>
            </a:extLst>
          </p:cNvPr>
          <p:cNvSpPr/>
          <p:nvPr userDrawn="1"/>
        </p:nvSpPr>
        <p:spPr>
          <a:xfrm>
            <a:off x="0" y="0"/>
            <a:ext cx="6096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Picture Placeholder 6">
            <a:extLst>
              <a:ext uri="{FF2B5EF4-FFF2-40B4-BE49-F238E27FC236}">
                <a16:creationId xmlns:a16="http://schemas.microsoft.com/office/drawing/2014/main" id="{391EAACA-1322-4E60-917E-C7408F539D5D}"/>
              </a:ext>
            </a:extLst>
          </p:cNvPr>
          <p:cNvSpPr>
            <a:spLocks noGrp="1"/>
          </p:cNvSpPr>
          <p:nvPr>
            <p:ph type="pic" sz="quarter" idx="13"/>
          </p:nvPr>
        </p:nvSpPr>
        <p:spPr>
          <a:xfrm>
            <a:off x="371476" y="260350"/>
            <a:ext cx="11520488" cy="6009821"/>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1174750" y="3957831"/>
            <a:ext cx="9620250" cy="1500187"/>
          </a:xfrm>
        </p:spPr>
        <p:txBody>
          <a:bodyPr anchor="ctr"/>
          <a:lstStyle>
            <a:lvl1pPr>
              <a:defRPr sz="6000">
                <a:solidFill>
                  <a:schemeClr val="bg1"/>
                </a:solidFill>
              </a:defRPr>
            </a:lvl1pPr>
          </a:lstStyle>
          <a:p>
            <a:r>
              <a:rPr lang="en-US" noProof="0"/>
              <a:t>Click to edit Master title style</a:t>
            </a:r>
            <a:endParaRPr lang="en-US" noProof="0" dirty="0"/>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12" name="Freeform: Shape 11">
            <a:extLst>
              <a:ext uri="{FF2B5EF4-FFF2-40B4-BE49-F238E27FC236}">
                <a16:creationId xmlns:a16="http://schemas.microsoft.com/office/drawing/2014/main" id="{43296215-27AE-462B-9127-E1C932633896}"/>
              </a:ext>
            </a:extLst>
          </p:cNvPr>
          <p:cNvSpPr/>
          <p:nvPr userDrawn="1"/>
        </p:nvSpPr>
        <p:spPr>
          <a:xfrm>
            <a:off x="1093471" y="3843394"/>
            <a:ext cx="1722120" cy="1729060"/>
          </a:xfrm>
          <a:custGeom>
            <a:avLst/>
            <a:gdLst>
              <a:gd name="connsiteX0" fmla="*/ 0 w 2730500"/>
              <a:gd name="connsiteY0" fmla="*/ 0 h 2730500"/>
              <a:gd name="connsiteX1" fmla="*/ 2730500 w 2730500"/>
              <a:gd name="connsiteY1" fmla="*/ 0 h 2730500"/>
              <a:gd name="connsiteX2" fmla="*/ 2730500 w 2730500"/>
              <a:gd name="connsiteY2" fmla="*/ 672834 h 2730500"/>
              <a:gd name="connsiteX3" fmla="*/ 2606675 w 2730500"/>
              <a:gd name="connsiteY3" fmla="*/ 672834 h 2730500"/>
              <a:gd name="connsiteX4" fmla="*/ 2606675 w 2730500"/>
              <a:gd name="connsiteY4" fmla="*/ 116870 h 2730500"/>
              <a:gd name="connsiteX5" fmla="*/ 123826 w 2730500"/>
              <a:gd name="connsiteY5" fmla="*/ 116870 h 2730500"/>
              <a:gd name="connsiteX6" fmla="*/ 123826 w 2730500"/>
              <a:gd name="connsiteY6" fmla="*/ 2613630 h 2730500"/>
              <a:gd name="connsiteX7" fmla="*/ 2606675 w 2730500"/>
              <a:gd name="connsiteY7" fmla="*/ 2613630 h 2730500"/>
              <a:gd name="connsiteX8" fmla="*/ 2606675 w 2730500"/>
              <a:gd name="connsiteY8" fmla="*/ 2066205 h 2730500"/>
              <a:gd name="connsiteX9" fmla="*/ 2730500 w 2730500"/>
              <a:gd name="connsiteY9" fmla="*/ 2066205 h 2730500"/>
              <a:gd name="connsiteX10" fmla="*/ 2730500 w 2730500"/>
              <a:gd name="connsiteY10" fmla="*/ 2730500 h 2730500"/>
              <a:gd name="connsiteX11" fmla="*/ 0 w 2730500"/>
              <a:gd name="connsiteY11" fmla="*/ 2730500 h 273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30500" h="2730500">
                <a:moveTo>
                  <a:pt x="0" y="0"/>
                </a:moveTo>
                <a:lnTo>
                  <a:pt x="2730500" y="0"/>
                </a:lnTo>
                <a:lnTo>
                  <a:pt x="2730500" y="672834"/>
                </a:lnTo>
                <a:lnTo>
                  <a:pt x="2606675" y="672834"/>
                </a:lnTo>
                <a:lnTo>
                  <a:pt x="2606675" y="116870"/>
                </a:lnTo>
                <a:lnTo>
                  <a:pt x="123826" y="116870"/>
                </a:lnTo>
                <a:lnTo>
                  <a:pt x="123826" y="2613630"/>
                </a:lnTo>
                <a:lnTo>
                  <a:pt x="2606675" y="2613630"/>
                </a:lnTo>
                <a:lnTo>
                  <a:pt x="2606675" y="2066205"/>
                </a:lnTo>
                <a:lnTo>
                  <a:pt x="2730500" y="2066205"/>
                </a:lnTo>
                <a:lnTo>
                  <a:pt x="2730500" y="2730500"/>
                </a:lnTo>
                <a:lnTo>
                  <a:pt x="0" y="27305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27479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Picture Placeholder 32">
            <a:extLst>
              <a:ext uri="{FF2B5EF4-FFF2-40B4-BE49-F238E27FC236}">
                <a16:creationId xmlns:a16="http://schemas.microsoft.com/office/drawing/2014/main" id="{2DB7CFEB-6952-4BC3-B9E0-0C382490F9E6}"/>
              </a:ext>
            </a:extLst>
          </p:cNvPr>
          <p:cNvSpPr>
            <a:spLocks noGrp="1"/>
          </p:cNvSpPr>
          <p:nvPr>
            <p:ph type="pic" sz="quarter" idx="13"/>
          </p:nvPr>
        </p:nvSpPr>
        <p:spPr>
          <a:xfrm>
            <a:off x="5400675" y="260350"/>
            <a:ext cx="6499502" cy="5940425"/>
          </a:xfrm>
          <a:custGeom>
            <a:avLst/>
            <a:gdLst>
              <a:gd name="connsiteX0" fmla="*/ 4432576 w 6499502"/>
              <a:gd name="connsiteY0" fmla="*/ 4057650 h 5940425"/>
              <a:gd name="connsiteX1" fmla="*/ 6499502 w 6499502"/>
              <a:gd name="connsiteY1" fmla="*/ 4057650 h 5940425"/>
              <a:gd name="connsiteX2" fmla="*/ 6499502 w 6499502"/>
              <a:gd name="connsiteY2" fmla="*/ 5940425 h 5940425"/>
              <a:gd name="connsiteX3" fmla="*/ 4432576 w 6499502"/>
              <a:gd name="connsiteY3" fmla="*/ 5940425 h 5940425"/>
              <a:gd name="connsiteX4" fmla="*/ 2216288 w 6499502"/>
              <a:gd name="connsiteY4" fmla="*/ 4057650 h 5940425"/>
              <a:gd name="connsiteX5" fmla="*/ 4283214 w 6499502"/>
              <a:gd name="connsiteY5" fmla="*/ 4057650 h 5940425"/>
              <a:gd name="connsiteX6" fmla="*/ 4283214 w 6499502"/>
              <a:gd name="connsiteY6" fmla="*/ 5940425 h 5940425"/>
              <a:gd name="connsiteX7" fmla="*/ 2216288 w 6499502"/>
              <a:gd name="connsiteY7" fmla="*/ 5940425 h 5940425"/>
              <a:gd name="connsiteX8" fmla="*/ 0 w 6499502"/>
              <a:gd name="connsiteY8" fmla="*/ 4057650 h 5940425"/>
              <a:gd name="connsiteX9" fmla="*/ 2066926 w 6499502"/>
              <a:gd name="connsiteY9" fmla="*/ 4057650 h 5940425"/>
              <a:gd name="connsiteX10" fmla="*/ 2066926 w 6499502"/>
              <a:gd name="connsiteY10" fmla="*/ 5940425 h 5940425"/>
              <a:gd name="connsiteX11" fmla="*/ 0 w 6499502"/>
              <a:gd name="connsiteY11" fmla="*/ 5940425 h 5940425"/>
              <a:gd name="connsiteX12" fmla="*/ 4432576 w 6499502"/>
              <a:gd name="connsiteY12" fmla="*/ 2028825 h 5940425"/>
              <a:gd name="connsiteX13" fmla="*/ 6499502 w 6499502"/>
              <a:gd name="connsiteY13" fmla="*/ 2028825 h 5940425"/>
              <a:gd name="connsiteX14" fmla="*/ 6499502 w 6499502"/>
              <a:gd name="connsiteY14" fmla="*/ 3911600 h 5940425"/>
              <a:gd name="connsiteX15" fmla="*/ 4432576 w 6499502"/>
              <a:gd name="connsiteY15" fmla="*/ 3911600 h 5940425"/>
              <a:gd name="connsiteX16" fmla="*/ 2216288 w 6499502"/>
              <a:gd name="connsiteY16" fmla="*/ 2028825 h 5940425"/>
              <a:gd name="connsiteX17" fmla="*/ 4283214 w 6499502"/>
              <a:gd name="connsiteY17" fmla="*/ 2028825 h 5940425"/>
              <a:gd name="connsiteX18" fmla="*/ 4283214 w 6499502"/>
              <a:gd name="connsiteY18" fmla="*/ 3911600 h 5940425"/>
              <a:gd name="connsiteX19" fmla="*/ 2216288 w 6499502"/>
              <a:gd name="connsiteY19" fmla="*/ 3911600 h 5940425"/>
              <a:gd name="connsiteX20" fmla="*/ 0 w 6499502"/>
              <a:gd name="connsiteY20" fmla="*/ 2028825 h 5940425"/>
              <a:gd name="connsiteX21" fmla="*/ 2066926 w 6499502"/>
              <a:gd name="connsiteY21" fmla="*/ 2028825 h 5940425"/>
              <a:gd name="connsiteX22" fmla="*/ 2066926 w 6499502"/>
              <a:gd name="connsiteY22" fmla="*/ 3911600 h 5940425"/>
              <a:gd name="connsiteX23" fmla="*/ 0 w 6499502"/>
              <a:gd name="connsiteY23" fmla="*/ 3911600 h 5940425"/>
              <a:gd name="connsiteX24" fmla="*/ 4432576 w 6499502"/>
              <a:gd name="connsiteY24" fmla="*/ 0 h 5940425"/>
              <a:gd name="connsiteX25" fmla="*/ 6499502 w 6499502"/>
              <a:gd name="connsiteY25" fmla="*/ 0 h 5940425"/>
              <a:gd name="connsiteX26" fmla="*/ 6499502 w 6499502"/>
              <a:gd name="connsiteY26" fmla="*/ 1882775 h 5940425"/>
              <a:gd name="connsiteX27" fmla="*/ 4432576 w 6499502"/>
              <a:gd name="connsiteY27" fmla="*/ 1882775 h 5940425"/>
              <a:gd name="connsiteX28" fmla="*/ 2216288 w 6499502"/>
              <a:gd name="connsiteY28" fmla="*/ 0 h 5940425"/>
              <a:gd name="connsiteX29" fmla="*/ 4283214 w 6499502"/>
              <a:gd name="connsiteY29" fmla="*/ 0 h 5940425"/>
              <a:gd name="connsiteX30" fmla="*/ 4283214 w 6499502"/>
              <a:gd name="connsiteY30" fmla="*/ 1882775 h 5940425"/>
              <a:gd name="connsiteX31" fmla="*/ 2216288 w 6499502"/>
              <a:gd name="connsiteY31" fmla="*/ 1882775 h 5940425"/>
              <a:gd name="connsiteX32" fmla="*/ 0 w 6499502"/>
              <a:gd name="connsiteY32" fmla="*/ 0 h 5940425"/>
              <a:gd name="connsiteX33" fmla="*/ 2066926 w 6499502"/>
              <a:gd name="connsiteY33" fmla="*/ 0 h 5940425"/>
              <a:gd name="connsiteX34" fmla="*/ 2066926 w 6499502"/>
              <a:gd name="connsiteY34" fmla="*/ 1882775 h 5940425"/>
              <a:gd name="connsiteX35" fmla="*/ 0 w 6499502"/>
              <a:gd name="connsiteY35" fmla="*/ 1882775 h 59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99502" h="5940425">
                <a:moveTo>
                  <a:pt x="4432576" y="4057650"/>
                </a:moveTo>
                <a:lnTo>
                  <a:pt x="6499502" y="4057650"/>
                </a:lnTo>
                <a:lnTo>
                  <a:pt x="6499502" y="5940425"/>
                </a:lnTo>
                <a:lnTo>
                  <a:pt x="4432576" y="5940425"/>
                </a:lnTo>
                <a:close/>
                <a:moveTo>
                  <a:pt x="2216288" y="4057650"/>
                </a:moveTo>
                <a:lnTo>
                  <a:pt x="4283214" y="4057650"/>
                </a:lnTo>
                <a:lnTo>
                  <a:pt x="4283214" y="5940425"/>
                </a:lnTo>
                <a:lnTo>
                  <a:pt x="2216288" y="5940425"/>
                </a:lnTo>
                <a:close/>
                <a:moveTo>
                  <a:pt x="0" y="4057650"/>
                </a:moveTo>
                <a:lnTo>
                  <a:pt x="2066926" y="4057650"/>
                </a:lnTo>
                <a:lnTo>
                  <a:pt x="2066926" y="5940425"/>
                </a:lnTo>
                <a:lnTo>
                  <a:pt x="0" y="5940425"/>
                </a:lnTo>
                <a:close/>
                <a:moveTo>
                  <a:pt x="4432576" y="2028825"/>
                </a:moveTo>
                <a:lnTo>
                  <a:pt x="6499502" y="2028825"/>
                </a:lnTo>
                <a:lnTo>
                  <a:pt x="6499502" y="3911600"/>
                </a:lnTo>
                <a:lnTo>
                  <a:pt x="4432576" y="3911600"/>
                </a:lnTo>
                <a:close/>
                <a:moveTo>
                  <a:pt x="2216288" y="2028825"/>
                </a:moveTo>
                <a:lnTo>
                  <a:pt x="4283214" y="2028825"/>
                </a:lnTo>
                <a:lnTo>
                  <a:pt x="4283214" y="3911600"/>
                </a:lnTo>
                <a:lnTo>
                  <a:pt x="2216288" y="3911600"/>
                </a:lnTo>
                <a:close/>
                <a:moveTo>
                  <a:pt x="0" y="2028825"/>
                </a:moveTo>
                <a:lnTo>
                  <a:pt x="2066926" y="2028825"/>
                </a:lnTo>
                <a:lnTo>
                  <a:pt x="2066926" y="3911600"/>
                </a:lnTo>
                <a:lnTo>
                  <a:pt x="0" y="3911600"/>
                </a:lnTo>
                <a:close/>
                <a:moveTo>
                  <a:pt x="4432576" y="0"/>
                </a:moveTo>
                <a:lnTo>
                  <a:pt x="6499502" y="0"/>
                </a:lnTo>
                <a:lnTo>
                  <a:pt x="6499502" y="1882775"/>
                </a:lnTo>
                <a:lnTo>
                  <a:pt x="4432576" y="1882775"/>
                </a:lnTo>
                <a:close/>
                <a:moveTo>
                  <a:pt x="2216288" y="0"/>
                </a:moveTo>
                <a:lnTo>
                  <a:pt x="4283214" y="0"/>
                </a:lnTo>
                <a:lnTo>
                  <a:pt x="4283214" y="1882775"/>
                </a:lnTo>
                <a:lnTo>
                  <a:pt x="2216288" y="1882775"/>
                </a:lnTo>
                <a:close/>
                <a:moveTo>
                  <a:pt x="0" y="0"/>
                </a:moveTo>
                <a:lnTo>
                  <a:pt x="2066926" y="0"/>
                </a:lnTo>
                <a:lnTo>
                  <a:pt x="2066926" y="1882775"/>
                </a:lnTo>
                <a:lnTo>
                  <a:pt x="0" y="1882775"/>
                </a:lnTo>
                <a:close/>
              </a:path>
            </a:pathLst>
          </a:custGeom>
          <a:solidFill>
            <a:schemeClr val="bg1">
              <a:lumMod val="95000"/>
            </a:schemeClr>
          </a:solidFill>
        </p:spPr>
        <p:txBody>
          <a:bodyPr vert="horz" wrap="square" lIns="91440" tIns="45720" rIns="91440" bIns="45720" rtlCol="0" anchor="ctr">
            <a:noAutofit/>
          </a:bodyPr>
          <a:lstStyle>
            <a:lvl1pPr>
              <a:defRPr lang="en-US" sz="1800"/>
            </a:lvl1pPr>
          </a:lstStyle>
          <a:p>
            <a:pPr marL="0" lvl="0" indent="0" algn="ctr">
              <a:buNone/>
            </a:pPr>
            <a:r>
              <a:rPr lang="en-US" noProof="0"/>
              <a:t>Click icon to add picture</a:t>
            </a: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371475" y="1596928"/>
            <a:ext cx="4810125" cy="3267268"/>
          </a:xfrm>
        </p:spPr>
        <p:txBody>
          <a:bodyPr anchor="ctr"/>
          <a:lstStyle>
            <a:lvl1pPr>
              <a:defRPr sz="6000">
                <a:solidFill>
                  <a:schemeClr val="accent5"/>
                </a:solidFill>
              </a:defRPr>
            </a:lvl1pPr>
          </a:lstStyle>
          <a:p>
            <a:r>
              <a:rPr lang="en-US" noProof="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16" name="Rectangle 15">
            <a:extLst>
              <a:ext uri="{FF2B5EF4-FFF2-40B4-BE49-F238E27FC236}">
                <a16:creationId xmlns:a16="http://schemas.microsoft.com/office/drawing/2014/main" id="{A73E3CFC-9652-4E07-82D7-0EC3304CAA1F}"/>
              </a:ext>
            </a:extLst>
          </p:cNvPr>
          <p:cNvSpPr/>
          <p:nvPr userDrawn="1"/>
        </p:nvSpPr>
        <p:spPr>
          <a:xfrm>
            <a:off x="3933498" y="4952673"/>
            <a:ext cx="1248102" cy="12481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ectangle 16">
            <a:extLst>
              <a:ext uri="{FF2B5EF4-FFF2-40B4-BE49-F238E27FC236}">
                <a16:creationId xmlns:a16="http://schemas.microsoft.com/office/drawing/2014/main" id="{76B43515-5C7A-4125-B76D-8A24D2BBE5EC}"/>
              </a:ext>
            </a:extLst>
          </p:cNvPr>
          <p:cNvSpPr/>
          <p:nvPr userDrawn="1"/>
        </p:nvSpPr>
        <p:spPr>
          <a:xfrm>
            <a:off x="371475" y="1011911"/>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ectangle 17">
            <a:extLst>
              <a:ext uri="{FF2B5EF4-FFF2-40B4-BE49-F238E27FC236}">
                <a16:creationId xmlns:a16="http://schemas.microsoft.com/office/drawing/2014/main" id="{0C9A713B-4176-4C86-9E87-4ADBD6F444FB}"/>
              </a:ext>
            </a:extLst>
          </p:cNvPr>
          <p:cNvSpPr/>
          <p:nvPr userDrawn="1"/>
        </p:nvSpPr>
        <p:spPr>
          <a:xfrm>
            <a:off x="620587" y="671713"/>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162233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371475" y="3917949"/>
            <a:ext cx="6915150" cy="2268337"/>
          </a:xfrm>
        </p:spPr>
        <p:txBody>
          <a:bodyPr anchor="ctr"/>
          <a:lstStyle>
            <a:lvl1pPr>
              <a:defRPr sz="6000">
                <a:solidFill>
                  <a:schemeClr val="tx1"/>
                </a:solidFill>
              </a:defRPr>
            </a:lvl1pPr>
          </a:lstStyle>
          <a:p>
            <a:r>
              <a:rPr lang="en-US" noProof="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16" name="Rectangle 15">
            <a:extLst>
              <a:ext uri="{FF2B5EF4-FFF2-40B4-BE49-F238E27FC236}">
                <a16:creationId xmlns:a16="http://schemas.microsoft.com/office/drawing/2014/main" id="{A73E3CFC-9652-4E07-82D7-0EC3304CAA1F}"/>
              </a:ext>
            </a:extLst>
          </p:cNvPr>
          <p:cNvSpPr/>
          <p:nvPr userDrawn="1"/>
        </p:nvSpPr>
        <p:spPr>
          <a:xfrm>
            <a:off x="5222179" y="2327274"/>
            <a:ext cx="2176462" cy="15112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Rectangle 25">
            <a:extLst>
              <a:ext uri="{FF2B5EF4-FFF2-40B4-BE49-F238E27FC236}">
                <a16:creationId xmlns:a16="http://schemas.microsoft.com/office/drawing/2014/main" id="{DFA0623C-0B34-4074-8AA0-6428A5AF07A3}"/>
              </a:ext>
            </a:extLst>
          </p:cNvPr>
          <p:cNvSpPr/>
          <p:nvPr userDrawn="1"/>
        </p:nvSpPr>
        <p:spPr>
          <a:xfrm>
            <a:off x="7468839" y="3917949"/>
            <a:ext cx="2176462" cy="228282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Picture Placeholder 32">
            <a:extLst>
              <a:ext uri="{FF2B5EF4-FFF2-40B4-BE49-F238E27FC236}">
                <a16:creationId xmlns:a16="http://schemas.microsoft.com/office/drawing/2014/main" id="{B5D335A5-A601-4D8A-AEF5-F34792FF565A}"/>
              </a:ext>
            </a:extLst>
          </p:cNvPr>
          <p:cNvSpPr>
            <a:spLocks noGrp="1"/>
          </p:cNvSpPr>
          <p:nvPr>
            <p:ph type="pic" sz="quarter" idx="21"/>
          </p:nvPr>
        </p:nvSpPr>
        <p:spPr>
          <a:xfrm>
            <a:off x="371474" y="260351"/>
            <a:ext cx="11520489" cy="5940424"/>
          </a:xfrm>
          <a:custGeom>
            <a:avLst/>
            <a:gdLst>
              <a:gd name="connsiteX0" fmla="*/ 9344026 w 11520489"/>
              <a:gd name="connsiteY0" fmla="*/ 3657598 h 5940424"/>
              <a:gd name="connsiteX1" fmla="*/ 11520489 w 11520489"/>
              <a:gd name="connsiteY1" fmla="*/ 3657598 h 5940424"/>
              <a:gd name="connsiteX2" fmla="*/ 11520489 w 11520489"/>
              <a:gd name="connsiteY2" fmla="*/ 5940424 h 5940424"/>
              <a:gd name="connsiteX3" fmla="*/ 9344026 w 11520489"/>
              <a:gd name="connsiteY3" fmla="*/ 5940424 h 5940424"/>
              <a:gd name="connsiteX4" fmla="*/ 9344026 w 11520489"/>
              <a:gd name="connsiteY4" fmla="*/ 2066924 h 5940424"/>
              <a:gd name="connsiteX5" fmla="*/ 11520489 w 11520489"/>
              <a:gd name="connsiteY5" fmla="*/ 2066924 h 5940424"/>
              <a:gd name="connsiteX6" fmla="*/ 11520489 w 11520489"/>
              <a:gd name="connsiteY6" fmla="*/ 3578224 h 5940424"/>
              <a:gd name="connsiteX7" fmla="*/ 9344026 w 11520489"/>
              <a:gd name="connsiteY7" fmla="*/ 3578224 h 5940424"/>
              <a:gd name="connsiteX8" fmla="*/ 7097365 w 11520489"/>
              <a:gd name="connsiteY8" fmla="*/ 2066924 h 5940424"/>
              <a:gd name="connsiteX9" fmla="*/ 9273828 w 11520489"/>
              <a:gd name="connsiteY9" fmla="*/ 2066924 h 5940424"/>
              <a:gd name="connsiteX10" fmla="*/ 9273828 w 11520489"/>
              <a:gd name="connsiteY10" fmla="*/ 3578224 h 5940424"/>
              <a:gd name="connsiteX11" fmla="*/ 7097365 w 11520489"/>
              <a:gd name="connsiteY11" fmla="*/ 3578224 h 5940424"/>
              <a:gd name="connsiteX12" fmla="*/ 2604044 w 11520489"/>
              <a:gd name="connsiteY12" fmla="*/ 2066923 h 5940424"/>
              <a:gd name="connsiteX13" fmla="*/ 4780506 w 11520489"/>
              <a:gd name="connsiteY13" fmla="*/ 2066923 h 5940424"/>
              <a:gd name="connsiteX14" fmla="*/ 4780506 w 11520489"/>
              <a:gd name="connsiteY14" fmla="*/ 3578222 h 5940424"/>
              <a:gd name="connsiteX15" fmla="*/ 2604044 w 11520489"/>
              <a:gd name="connsiteY15" fmla="*/ 3578222 h 5940424"/>
              <a:gd name="connsiteX16" fmla="*/ 0 w 11520489"/>
              <a:gd name="connsiteY16" fmla="*/ 2066923 h 5940424"/>
              <a:gd name="connsiteX17" fmla="*/ 2533843 w 11520489"/>
              <a:gd name="connsiteY17" fmla="*/ 2066923 h 5940424"/>
              <a:gd name="connsiteX18" fmla="*/ 2533843 w 11520489"/>
              <a:gd name="connsiteY18" fmla="*/ 3578222 h 5940424"/>
              <a:gd name="connsiteX19" fmla="*/ 0 w 11520489"/>
              <a:gd name="connsiteY19" fmla="*/ 3578222 h 5940424"/>
              <a:gd name="connsiteX20" fmla="*/ 2604046 w 11520489"/>
              <a:gd name="connsiteY20" fmla="*/ 0 h 5940424"/>
              <a:gd name="connsiteX21" fmla="*/ 4780509 w 11520489"/>
              <a:gd name="connsiteY21" fmla="*/ 0 h 5940424"/>
              <a:gd name="connsiteX22" fmla="*/ 4780509 w 11520489"/>
              <a:gd name="connsiteY22" fmla="*/ 1987550 h 5940424"/>
              <a:gd name="connsiteX23" fmla="*/ 2604046 w 11520489"/>
              <a:gd name="connsiteY23" fmla="*/ 1987550 h 5940424"/>
              <a:gd name="connsiteX24" fmla="*/ 2 w 11520489"/>
              <a:gd name="connsiteY24" fmla="*/ 0 h 5940424"/>
              <a:gd name="connsiteX25" fmla="*/ 2533845 w 11520489"/>
              <a:gd name="connsiteY25" fmla="*/ 0 h 5940424"/>
              <a:gd name="connsiteX26" fmla="*/ 2533845 w 11520489"/>
              <a:gd name="connsiteY26" fmla="*/ 1987550 h 5940424"/>
              <a:gd name="connsiteX27" fmla="*/ 2 w 11520489"/>
              <a:gd name="connsiteY27" fmla="*/ 1987550 h 5940424"/>
              <a:gd name="connsiteX28" fmla="*/ 7097365 w 11520489"/>
              <a:gd name="connsiteY28" fmla="*/ 0 h 5940424"/>
              <a:gd name="connsiteX29" fmla="*/ 9273828 w 11520489"/>
              <a:gd name="connsiteY29" fmla="*/ 0 h 5940424"/>
              <a:gd name="connsiteX30" fmla="*/ 9273828 w 11520489"/>
              <a:gd name="connsiteY30" fmla="*/ 1987550 h 5940424"/>
              <a:gd name="connsiteX31" fmla="*/ 7097365 w 11520489"/>
              <a:gd name="connsiteY31" fmla="*/ 1987550 h 5940424"/>
              <a:gd name="connsiteX32" fmla="*/ 4850705 w 11520489"/>
              <a:gd name="connsiteY32" fmla="*/ 0 h 5940424"/>
              <a:gd name="connsiteX33" fmla="*/ 7027168 w 11520489"/>
              <a:gd name="connsiteY33" fmla="*/ 0 h 5940424"/>
              <a:gd name="connsiteX34" fmla="*/ 7027168 w 11520489"/>
              <a:gd name="connsiteY34" fmla="*/ 1987550 h 5940424"/>
              <a:gd name="connsiteX35" fmla="*/ 4850705 w 11520489"/>
              <a:gd name="connsiteY35" fmla="*/ 1987550 h 5940424"/>
              <a:gd name="connsiteX36" fmla="*/ 9344025 w 11520489"/>
              <a:gd name="connsiteY36" fmla="*/ 0 h 5940424"/>
              <a:gd name="connsiteX37" fmla="*/ 11520488 w 11520489"/>
              <a:gd name="connsiteY37" fmla="*/ 0 h 5940424"/>
              <a:gd name="connsiteX38" fmla="*/ 11520488 w 11520489"/>
              <a:gd name="connsiteY38" fmla="*/ 1987550 h 5940424"/>
              <a:gd name="connsiteX39" fmla="*/ 9344025 w 11520489"/>
              <a:gd name="connsiteY39" fmla="*/ 1987550 h 5940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1520489" h="5940424">
                <a:moveTo>
                  <a:pt x="9344026" y="3657598"/>
                </a:moveTo>
                <a:lnTo>
                  <a:pt x="11520489" y="3657598"/>
                </a:lnTo>
                <a:lnTo>
                  <a:pt x="11520489" y="5940424"/>
                </a:lnTo>
                <a:lnTo>
                  <a:pt x="9344026" y="5940424"/>
                </a:lnTo>
                <a:close/>
                <a:moveTo>
                  <a:pt x="9344026" y="2066924"/>
                </a:moveTo>
                <a:lnTo>
                  <a:pt x="11520489" y="2066924"/>
                </a:lnTo>
                <a:lnTo>
                  <a:pt x="11520489" y="3578224"/>
                </a:lnTo>
                <a:lnTo>
                  <a:pt x="9344026" y="3578224"/>
                </a:lnTo>
                <a:close/>
                <a:moveTo>
                  <a:pt x="7097365" y="2066924"/>
                </a:moveTo>
                <a:lnTo>
                  <a:pt x="9273828" y="2066924"/>
                </a:lnTo>
                <a:lnTo>
                  <a:pt x="9273828" y="3578224"/>
                </a:lnTo>
                <a:lnTo>
                  <a:pt x="7097365" y="3578224"/>
                </a:lnTo>
                <a:close/>
                <a:moveTo>
                  <a:pt x="2604044" y="2066923"/>
                </a:moveTo>
                <a:lnTo>
                  <a:pt x="4780506" y="2066923"/>
                </a:lnTo>
                <a:lnTo>
                  <a:pt x="4780506" y="3578222"/>
                </a:lnTo>
                <a:lnTo>
                  <a:pt x="2604044" y="3578222"/>
                </a:lnTo>
                <a:close/>
                <a:moveTo>
                  <a:pt x="0" y="2066923"/>
                </a:moveTo>
                <a:lnTo>
                  <a:pt x="2533843" y="2066923"/>
                </a:lnTo>
                <a:lnTo>
                  <a:pt x="2533843" y="3578222"/>
                </a:lnTo>
                <a:lnTo>
                  <a:pt x="0" y="3578222"/>
                </a:lnTo>
                <a:close/>
                <a:moveTo>
                  <a:pt x="2604046" y="0"/>
                </a:moveTo>
                <a:lnTo>
                  <a:pt x="4780509" y="0"/>
                </a:lnTo>
                <a:lnTo>
                  <a:pt x="4780509" y="1987550"/>
                </a:lnTo>
                <a:lnTo>
                  <a:pt x="2604046" y="1987550"/>
                </a:lnTo>
                <a:close/>
                <a:moveTo>
                  <a:pt x="2" y="0"/>
                </a:moveTo>
                <a:lnTo>
                  <a:pt x="2533845" y="0"/>
                </a:lnTo>
                <a:lnTo>
                  <a:pt x="2533845" y="1987550"/>
                </a:lnTo>
                <a:lnTo>
                  <a:pt x="2" y="1987550"/>
                </a:lnTo>
                <a:close/>
                <a:moveTo>
                  <a:pt x="7097365" y="0"/>
                </a:moveTo>
                <a:lnTo>
                  <a:pt x="9273828" y="0"/>
                </a:lnTo>
                <a:lnTo>
                  <a:pt x="9273828" y="1987550"/>
                </a:lnTo>
                <a:lnTo>
                  <a:pt x="7097365" y="1987550"/>
                </a:lnTo>
                <a:close/>
                <a:moveTo>
                  <a:pt x="4850705" y="0"/>
                </a:moveTo>
                <a:lnTo>
                  <a:pt x="7027168" y="0"/>
                </a:lnTo>
                <a:lnTo>
                  <a:pt x="7027168" y="1987550"/>
                </a:lnTo>
                <a:lnTo>
                  <a:pt x="4850705" y="1987550"/>
                </a:lnTo>
                <a:close/>
                <a:moveTo>
                  <a:pt x="9344025" y="0"/>
                </a:moveTo>
                <a:lnTo>
                  <a:pt x="11520488" y="0"/>
                </a:lnTo>
                <a:lnTo>
                  <a:pt x="11520488" y="1987550"/>
                </a:lnTo>
                <a:lnTo>
                  <a:pt x="9344025" y="1987550"/>
                </a:lnTo>
                <a:close/>
              </a:path>
            </a:pathLst>
          </a:custGeom>
          <a:solidFill>
            <a:schemeClr val="bg1">
              <a:lumMod val="95000"/>
            </a:schemeClr>
          </a:solidFill>
        </p:spPr>
        <p:txBody>
          <a:bodyPr vert="horz" wrap="square" lIns="91440" tIns="45720" rIns="91440" bIns="45720" rtlCol="0" anchor="t">
            <a:noAutofit/>
          </a:bodyPr>
          <a:lstStyle>
            <a:lvl1pPr>
              <a:defRPr lang="en-US" sz="1800"/>
            </a:lvl1pPr>
          </a:lstStyle>
          <a:p>
            <a:pPr marL="0" lvl="0" indent="0" algn="ctr">
              <a:buNone/>
            </a:pPr>
            <a:r>
              <a:rPr lang="en-US" noProof="0"/>
              <a:t>Click icon to add picture</a:t>
            </a:r>
            <a:endParaRPr lang="en-US" noProof="0" dirty="0"/>
          </a:p>
        </p:txBody>
      </p:sp>
    </p:spTree>
    <p:extLst>
      <p:ext uri="{BB962C8B-B14F-4D97-AF65-F5344CB8AC3E}">
        <p14:creationId xmlns:p14="http://schemas.microsoft.com/office/powerpoint/2010/main" val="2883340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876300" y="4406207"/>
            <a:ext cx="10439400" cy="1175444"/>
          </a:xfrm>
        </p:spPr>
        <p:txBody>
          <a:bodyPr anchor="ctr"/>
          <a:lstStyle>
            <a:lvl1pPr algn="ctr">
              <a:defRPr sz="6000">
                <a:solidFill>
                  <a:schemeClr val="accent1"/>
                </a:solidFill>
              </a:defRPr>
            </a:lvl1pPr>
          </a:lstStyle>
          <a:p>
            <a:r>
              <a:rPr lang="en-US" noProof="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16" name="Rectangle 15">
            <a:extLst>
              <a:ext uri="{FF2B5EF4-FFF2-40B4-BE49-F238E27FC236}">
                <a16:creationId xmlns:a16="http://schemas.microsoft.com/office/drawing/2014/main" id="{A73E3CFC-9652-4E07-82D7-0EC3304CAA1F}"/>
              </a:ext>
            </a:extLst>
          </p:cNvPr>
          <p:cNvSpPr/>
          <p:nvPr userDrawn="1"/>
        </p:nvSpPr>
        <p:spPr>
          <a:xfrm>
            <a:off x="0" y="0"/>
            <a:ext cx="12191999" cy="2847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Picture Placeholder 6">
            <a:extLst>
              <a:ext uri="{FF2B5EF4-FFF2-40B4-BE49-F238E27FC236}">
                <a16:creationId xmlns:a16="http://schemas.microsoft.com/office/drawing/2014/main" id="{230D70C6-13FD-45D4-8FB6-26C56B8FF2D4}"/>
              </a:ext>
            </a:extLst>
          </p:cNvPr>
          <p:cNvSpPr>
            <a:spLocks noGrp="1"/>
          </p:cNvSpPr>
          <p:nvPr>
            <p:ph type="pic" sz="quarter" idx="13"/>
          </p:nvPr>
        </p:nvSpPr>
        <p:spPr>
          <a:xfrm>
            <a:off x="371476" y="260350"/>
            <a:ext cx="11520488" cy="365759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3" name="Rectangle 2">
            <a:extLst>
              <a:ext uri="{FF2B5EF4-FFF2-40B4-BE49-F238E27FC236}">
                <a16:creationId xmlns:a16="http://schemas.microsoft.com/office/drawing/2014/main" id="{E10ED78A-2A17-41C4-9030-D406C56DDF4A}"/>
              </a:ext>
            </a:extLst>
          </p:cNvPr>
          <p:cNvSpPr/>
          <p:nvPr userDrawn="1"/>
        </p:nvSpPr>
        <p:spPr>
          <a:xfrm>
            <a:off x="5795961" y="3914082"/>
            <a:ext cx="600075" cy="2918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454458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6C789F-805A-4494-8430-C63414191AC2}"/>
              </a:ext>
            </a:extLst>
          </p:cNvPr>
          <p:cNvSpPr/>
          <p:nvPr userDrawn="1"/>
        </p:nvSpPr>
        <p:spPr>
          <a:xfrm>
            <a:off x="371475" y="1526382"/>
            <a:ext cx="3595688" cy="45624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5A73287-EED0-4EEC-8007-E2C13366027B}"/>
              </a:ext>
            </a:extLst>
          </p:cNvPr>
          <p:cNvSpPr/>
          <p:nvPr userDrawn="1"/>
        </p:nvSpPr>
        <p:spPr>
          <a:xfrm>
            <a:off x="8224838" y="1526382"/>
            <a:ext cx="3595688" cy="45624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581026" y="1724025"/>
            <a:ext cx="3143250" cy="41910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8451282" y="1712119"/>
            <a:ext cx="3142800" cy="41910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4DC80855-A1B8-4B65-B6F6-2AA6239EC246}"/>
              </a:ext>
            </a:extLst>
          </p:cNvPr>
          <p:cNvSpPr>
            <a:spLocks noGrp="1"/>
          </p:cNvSpPr>
          <p:nvPr>
            <p:ph type="pic" sz="quarter" idx="13"/>
          </p:nvPr>
        </p:nvSpPr>
        <p:spPr>
          <a:xfrm>
            <a:off x="3967163" y="1233488"/>
            <a:ext cx="4257675" cy="514826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2187661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A73287-EED0-4EEC-8007-E2C13366027B}"/>
              </a:ext>
            </a:extLst>
          </p:cNvPr>
          <p:cNvSpPr/>
          <p:nvPr userDrawn="1"/>
        </p:nvSpPr>
        <p:spPr>
          <a:xfrm>
            <a:off x="6200775" y="1233487"/>
            <a:ext cx="5619751" cy="2733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83054" y="1357414"/>
            <a:ext cx="5255193" cy="240486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4DC80855-A1B8-4B65-B6F6-2AA6239EC246}"/>
              </a:ext>
            </a:extLst>
          </p:cNvPr>
          <p:cNvSpPr>
            <a:spLocks noGrp="1"/>
          </p:cNvSpPr>
          <p:nvPr>
            <p:ph type="pic" sz="quarter" idx="13"/>
          </p:nvPr>
        </p:nvSpPr>
        <p:spPr>
          <a:xfrm>
            <a:off x="371475" y="1233488"/>
            <a:ext cx="5757863" cy="24156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1" name="Picture Placeholder 6">
            <a:extLst>
              <a:ext uri="{FF2B5EF4-FFF2-40B4-BE49-F238E27FC236}">
                <a16:creationId xmlns:a16="http://schemas.microsoft.com/office/drawing/2014/main" id="{B9795E85-7B91-41BB-9DF4-A4893AA48FFA}"/>
              </a:ext>
            </a:extLst>
          </p:cNvPr>
          <p:cNvSpPr>
            <a:spLocks noGrp="1"/>
          </p:cNvSpPr>
          <p:nvPr>
            <p:ph type="pic" sz="quarter" idx="14"/>
          </p:nvPr>
        </p:nvSpPr>
        <p:spPr>
          <a:xfrm>
            <a:off x="6200775" y="3967163"/>
            <a:ext cx="5619750" cy="24145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2" name="Rectangle 11">
            <a:extLst>
              <a:ext uri="{FF2B5EF4-FFF2-40B4-BE49-F238E27FC236}">
                <a16:creationId xmlns:a16="http://schemas.microsoft.com/office/drawing/2014/main" id="{BB372D75-4BAD-4C47-AE7D-0F2711031EEC}"/>
              </a:ext>
            </a:extLst>
          </p:cNvPr>
          <p:cNvSpPr/>
          <p:nvPr userDrawn="1"/>
        </p:nvSpPr>
        <p:spPr>
          <a:xfrm>
            <a:off x="371475" y="3643799"/>
            <a:ext cx="5757863" cy="2733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622406" y="3848474"/>
            <a:ext cx="5256000" cy="24048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81018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1508BC1-7ABB-42C8-B268-3C6F4FD455DE}"/>
              </a:ext>
            </a:extLst>
          </p:cNvPr>
          <p:cNvSpPr/>
          <p:nvPr userDrawn="1"/>
        </p:nvSpPr>
        <p:spPr>
          <a:xfrm>
            <a:off x="200025" y="-1"/>
            <a:ext cx="119919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571500" y="0"/>
            <a:ext cx="6034088" cy="6857999"/>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10" name="Rectangle 9">
            <a:extLst>
              <a:ext uri="{FF2B5EF4-FFF2-40B4-BE49-F238E27FC236}">
                <a16:creationId xmlns:a16="http://schemas.microsoft.com/office/drawing/2014/main" id="{F04A5F51-C7E6-44CC-ADF3-1C83AA35D0DC}"/>
              </a:ext>
            </a:extLst>
          </p:cNvPr>
          <p:cNvSpPr/>
          <p:nvPr userDrawn="1"/>
        </p:nvSpPr>
        <p:spPr>
          <a:xfrm>
            <a:off x="0" y="1"/>
            <a:ext cx="37147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6905625" y="1512889"/>
            <a:ext cx="4986338" cy="3262311"/>
          </a:xfrm>
        </p:spPr>
        <p:txBody>
          <a:bodyPr anchor="b"/>
          <a:lstStyle>
            <a:lvl1pPr algn="l">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6905625" y="4927600"/>
            <a:ext cx="4986338" cy="97631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050855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4DC80855-A1B8-4B65-B6F6-2AA6239EC246}"/>
              </a:ext>
            </a:extLst>
          </p:cNvPr>
          <p:cNvSpPr>
            <a:spLocks noGrp="1"/>
          </p:cNvSpPr>
          <p:nvPr>
            <p:ph type="pic" sz="quarter" idx="13"/>
          </p:nvPr>
        </p:nvSpPr>
        <p:spPr>
          <a:xfrm>
            <a:off x="371475" y="1233488"/>
            <a:ext cx="11520488" cy="2381361"/>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2" name="Rectangle 11">
            <a:extLst>
              <a:ext uri="{FF2B5EF4-FFF2-40B4-BE49-F238E27FC236}">
                <a16:creationId xmlns:a16="http://schemas.microsoft.com/office/drawing/2014/main" id="{BB372D75-4BAD-4C47-AE7D-0F2711031EEC}"/>
              </a:ext>
            </a:extLst>
          </p:cNvPr>
          <p:cNvSpPr/>
          <p:nvPr userDrawn="1"/>
        </p:nvSpPr>
        <p:spPr>
          <a:xfrm>
            <a:off x="371475" y="3643799"/>
            <a:ext cx="11520488" cy="2733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83054" y="3808206"/>
            <a:ext cx="5255193" cy="240486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622406" y="3808236"/>
            <a:ext cx="5256000" cy="24048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a:extLst>
              <a:ext uri="{FF2B5EF4-FFF2-40B4-BE49-F238E27FC236}">
                <a16:creationId xmlns:a16="http://schemas.microsoft.com/office/drawing/2014/main" id="{C15E3050-1157-4448-A84E-5AC72FC84A7F}"/>
              </a:ext>
            </a:extLst>
          </p:cNvPr>
          <p:cNvCxnSpPr/>
          <p:nvPr userDrawn="1"/>
        </p:nvCxnSpPr>
        <p:spPr>
          <a:xfrm>
            <a:off x="6131719" y="3774712"/>
            <a:ext cx="0" cy="24718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5386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BCBF1-64A6-4051-BC31-B793E99731A6}"/>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id="{115DEB4D-1697-4E72-B2BF-F5EA1EF3B009}"/>
              </a:ext>
            </a:extLst>
          </p:cNvPr>
          <p:cNvSpPr/>
          <p:nvPr userDrawn="1"/>
        </p:nvSpPr>
        <p:spPr>
          <a:xfrm>
            <a:off x="7162799" y="3052634"/>
            <a:ext cx="1368533" cy="11301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a:xfrm>
            <a:off x="371475" y="1334424"/>
            <a:ext cx="4448175" cy="1520824"/>
          </a:xfrm>
        </p:spPr>
        <p:txBody>
          <a:bodyPr anchor="b">
            <a:noAutofit/>
          </a:bodyPr>
          <a:lstStyle>
            <a:lvl1pPr>
              <a:defRPr sz="3600"/>
            </a:lvl1pPr>
          </a:lstStyle>
          <a:p>
            <a:r>
              <a:rPr lang="en-US" noProof="0"/>
              <a:t>Click to edit Master title style</a:t>
            </a:r>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3609563" y="3118775"/>
            <a:ext cx="2927311" cy="3081999"/>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371475" y="3118776"/>
            <a:ext cx="2926800" cy="3081922"/>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Picture Placeholder 24">
            <a:extLst>
              <a:ext uri="{FF2B5EF4-FFF2-40B4-BE49-F238E27FC236}">
                <a16:creationId xmlns:a16="http://schemas.microsoft.com/office/drawing/2014/main" id="{84421AF3-217F-49BD-BF47-1140F3F445D8}"/>
              </a:ext>
            </a:extLst>
          </p:cNvPr>
          <p:cNvSpPr>
            <a:spLocks noGrp="1"/>
          </p:cNvSpPr>
          <p:nvPr>
            <p:ph type="pic" sz="quarter" idx="15"/>
          </p:nvPr>
        </p:nvSpPr>
        <p:spPr>
          <a:xfrm>
            <a:off x="4908415" y="-4277"/>
            <a:ext cx="7283585" cy="6204974"/>
          </a:xfrm>
          <a:custGeom>
            <a:avLst/>
            <a:gdLst>
              <a:gd name="connsiteX0" fmla="*/ 4914900 w 7283585"/>
              <a:gd name="connsiteY0" fmla="*/ 4064000 h 6204974"/>
              <a:gd name="connsiteX1" fmla="*/ 7283585 w 7283585"/>
              <a:gd name="connsiteY1" fmla="*/ 4064000 h 6204974"/>
              <a:gd name="connsiteX2" fmla="*/ 7283585 w 7283585"/>
              <a:gd name="connsiteY2" fmla="*/ 6204974 h 6204974"/>
              <a:gd name="connsiteX3" fmla="*/ 4914900 w 7283585"/>
              <a:gd name="connsiteY3" fmla="*/ 6204974 h 6204974"/>
              <a:gd name="connsiteX4" fmla="*/ 4914900 w 7283585"/>
              <a:gd name="connsiteY4" fmla="*/ 2032000 h 6204974"/>
              <a:gd name="connsiteX5" fmla="*/ 7283585 w 7283585"/>
              <a:gd name="connsiteY5" fmla="*/ 2032000 h 6204974"/>
              <a:gd name="connsiteX6" fmla="*/ 7283585 w 7283585"/>
              <a:gd name="connsiteY6" fmla="*/ 3946525 h 6204974"/>
              <a:gd name="connsiteX7" fmla="*/ 4914900 w 7283585"/>
              <a:gd name="connsiteY7" fmla="*/ 3946525 h 6204974"/>
              <a:gd name="connsiteX8" fmla="*/ 2457450 w 7283585"/>
              <a:gd name="connsiteY8" fmla="*/ 2032000 h 6204974"/>
              <a:gd name="connsiteX9" fmla="*/ 4826135 w 7283585"/>
              <a:gd name="connsiteY9" fmla="*/ 2032000 h 6204974"/>
              <a:gd name="connsiteX10" fmla="*/ 4826135 w 7283585"/>
              <a:gd name="connsiteY10" fmla="*/ 3946525 h 6204974"/>
              <a:gd name="connsiteX11" fmla="*/ 2457450 w 7283585"/>
              <a:gd name="connsiteY11" fmla="*/ 3946525 h 6204974"/>
              <a:gd name="connsiteX12" fmla="*/ 0 w 7283585"/>
              <a:gd name="connsiteY12" fmla="*/ 8552 h 6204974"/>
              <a:gd name="connsiteX13" fmla="*/ 2368685 w 7283585"/>
              <a:gd name="connsiteY13" fmla="*/ 8552 h 6204974"/>
              <a:gd name="connsiteX14" fmla="*/ 2368685 w 7283585"/>
              <a:gd name="connsiteY14" fmla="*/ 1923077 h 6204974"/>
              <a:gd name="connsiteX15" fmla="*/ 0 w 7283585"/>
              <a:gd name="connsiteY15" fmla="*/ 1923077 h 6204974"/>
              <a:gd name="connsiteX16" fmla="*/ 2457450 w 7283585"/>
              <a:gd name="connsiteY16" fmla="*/ 4276 h 6204974"/>
              <a:gd name="connsiteX17" fmla="*/ 4826135 w 7283585"/>
              <a:gd name="connsiteY17" fmla="*/ 4276 h 6204974"/>
              <a:gd name="connsiteX18" fmla="*/ 4826135 w 7283585"/>
              <a:gd name="connsiteY18" fmla="*/ 1918801 h 6204974"/>
              <a:gd name="connsiteX19" fmla="*/ 2457450 w 7283585"/>
              <a:gd name="connsiteY19" fmla="*/ 1918801 h 6204974"/>
              <a:gd name="connsiteX20" fmla="*/ 4914900 w 7283585"/>
              <a:gd name="connsiteY20" fmla="*/ 0 h 6204974"/>
              <a:gd name="connsiteX21" fmla="*/ 7283585 w 7283585"/>
              <a:gd name="connsiteY21" fmla="*/ 0 h 6204974"/>
              <a:gd name="connsiteX22" fmla="*/ 7283585 w 7283585"/>
              <a:gd name="connsiteY22" fmla="*/ 1914525 h 6204974"/>
              <a:gd name="connsiteX23" fmla="*/ 4914900 w 7283585"/>
              <a:gd name="connsiteY23" fmla="*/ 1914525 h 620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283585" h="6204974">
                <a:moveTo>
                  <a:pt x="4914900" y="4064000"/>
                </a:moveTo>
                <a:lnTo>
                  <a:pt x="7283585" y="4064000"/>
                </a:lnTo>
                <a:lnTo>
                  <a:pt x="7283585" y="6204974"/>
                </a:lnTo>
                <a:lnTo>
                  <a:pt x="4914900" y="6204974"/>
                </a:lnTo>
                <a:close/>
                <a:moveTo>
                  <a:pt x="4914900" y="2032000"/>
                </a:moveTo>
                <a:lnTo>
                  <a:pt x="7283585" y="2032000"/>
                </a:lnTo>
                <a:lnTo>
                  <a:pt x="7283585" y="3946525"/>
                </a:lnTo>
                <a:lnTo>
                  <a:pt x="4914900" y="3946525"/>
                </a:lnTo>
                <a:close/>
                <a:moveTo>
                  <a:pt x="2457450" y="2032000"/>
                </a:moveTo>
                <a:lnTo>
                  <a:pt x="4826135" y="2032000"/>
                </a:lnTo>
                <a:lnTo>
                  <a:pt x="4826135" y="3946525"/>
                </a:lnTo>
                <a:lnTo>
                  <a:pt x="2457450" y="3946525"/>
                </a:lnTo>
                <a:close/>
                <a:moveTo>
                  <a:pt x="0" y="8552"/>
                </a:moveTo>
                <a:lnTo>
                  <a:pt x="2368685" y="8552"/>
                </a:lnTo>
                <a:lnTo>
                  <a:pt x="2368685" y="1923077"/>
                </a:lnTo>
                <a:lnTo>
                  <a:pt x="0" y="1923077"/>
                </a:lnTo>
                <a:close/>
                <a:moveTo>
                  <a:pt x="2457450" y="4276"/>
                </a:moveTo>
                <a:lnTo>
                  <a:pt x="4826135" y="4276"/>
                </a:lnTo>
                <a:lnTo>
                  <a:pt x="4826135" y="1918801"/>
                </a:lnTo>
                <a:lnTo>
                  <a:pt x="2457450" y="1918801"/>
                </a:lnTo>
                <a:close/>
                <a:moveTo>
                  <a:pt x="4914900" y="0"/>
                </a:moveTo>
                <a:lnTo>
                  <a:pt x="7283585" y="0"/>
                </a:lnTo>
                <a:lnTo>
                  <a:pt x="7283585" y="1914525"/>
                </a:lnTo>
                <a:lnTo>
                  <a:pt x="4914900" y="1914525"/>
                </a:lnTo>
                <a:close/>
              </a:path>
            </a:pathLst>
          </a:custGeom>
          <a:solidFill>
            <a:schemeClr val="bg1">
              <a:lumMod val="95000"/>
            </a:schemeClr>
          </a:solidFill>
        </p:spPr>
        <p:txBody>
          <a:bodyPr vert="horz" wrap="square" lIns="91440" tIns="45720" rIns="91440" bIns="45720" rtlCol="0">
            <a:noAutofit/>
          </a:bodyPr>
          <a:lstStyle>
            <a:lvl1pPr>
              <a:defRPr lang="en-US" sz="1800"/>
            </a:lvl1pPr>
          </a:lstStyle>
          <a:p>
            <a:pPr marL="0" lvl="0" indent="0" algn="ctr">
              <a:buNone/>
            </a:pPr>
            <a:r>
              <a:rPr lang="en-US" noProof="0"/>
              <a:t>Click icon to add picture</a:t>
            </a:r>
            <a:endParaRPr lang="en-US" noProof="0" dirty="0"/>
          </a:p>
        </p:txBody>
      </p:sp>
      <p:sp>
        <p:nvSpPr>
          <p:cNvPr id="20" name="Rectangle 19">
            <a:extLst>
              <a:ext uri="{FF2B5EF4-FFF2-40B4-BE49-F238E27FC236}">
                <a16:creationId xmlns:a16="http://schemas.microsoft.com/office/drawing/2014/main" id="{475378D9-445B-4812-AE73-9B2CF92DCDF1}"/>
              </a:ext>
            </a:extLst>
          </p:cNvPr>
          <p:cNvSpPr/>
          <p:nvPr userDrawn="1"/>
        </p:nvSpPr>
        <p:spPr>
          <a:xfrm>
            <a:off x="6210299" y="2027725"/>
            <a:ext cx="1073287" cy="918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Rectangle 20">
            <a:extLst>
              <a:ext uri="{FF2B5EF4-FFF2-40B4-BE49-F238E27FC236}">
                <a16:creationId xmlns:a16="http://schemas.microsoft.com/office/drawing/2014/main" id="{B569B8CC-B741-4501-A871-F6CC58941F5C}"/>
              </a:ext>
            </a:extLst>
          </p:cNvPr>
          <p:cNvSpPr/>
          <p:nvPr userDrawn="1"/>
        </p:nvSpPr>
        <p:spPr>
          <a:xfrm>
            <a:off x="8661263" y="4055448"/>
            <a:ext cx="1073287" cy="918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3" name="Straight Connector 22">
            <a:extLst>
              <a:ext uri="{FF2B5EF4-FFF2-40B4-BE49-F238E27FC236}">
                <a16:creationId xmlns:a16="http://schemas.microsoft.com/office/drawing/2014/main" id="{8ED9C5BC-5F16-4DC8-BAA3-30A378B7F5FB}"/>
              </a:ext>
            </a:extLst>
          </p:cNvPr>
          <p:cNvCxnSpPr>
            <a:cxnSpLocks/>
          </p:cNvCxnSpPr>
          <p:nvPr userDrawn="1"/>
        </p:nvCxnSpPr>
        <p:spPr>
          <a:xfrm>
            <a:off x="3452019" y="3106075"/>
            <a:ext cx="0" cy="30947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2F0E9B02-FBE7-4B3F-833A-FCDE146B2DAD}"/>
              </a:ext>
            </a:extLst>
          </p:cNvPr>
          <p:cNvSpPr/>
          <p:nvPr userDrawn="1"/>
        </p:nvSpPr>
        <p:spPr>
          <a:xfrm>
            <a:off x="0" y="1405862"/>
            <a:ext cx="300037" cy="1465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258960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BCBF1-64A6-4051-BC31-B793E99731A6}"/>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6">
            <a:extLst>
              <a:ext uri="{FF2B5EF4-FFF2-40B4-BE49-F238E27FC236}">
                <a16:creationId xmlns:a16="http://schemas.microsoft.com/office/drawing/2014/main" id="{73E3AB81-FB3C-492F-8AB9-CFC37EECCEE7}"/>
              </a:ext>
            </a:extLst>
          </p:cNvPr>
          <p:cNvSpPr>
            <a:spLocks noGrp="1"/>
          </p:cNvSpPr>
          <p:nvPr>
            <p:ph type="pic" sz="quarter" idx="13"/>
          </p:nvPr>
        </p:nvSpPr>
        <p:spPr>
          <a:xfrm>
            <a:off x="371475" y="260350"/>
            <a:ext cx="11520488" cy="61214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4" name="Rectangle 13">
            <a:extLst>
              <a:ext uri="{FF2B5EF4-FFF2-40B4-BE49-F238E27FC236}">
                <a16:creationId xmlns:a16="http://schemas.microsoft.com/office/drawing/2014/main" id="{BF2C4CC9-6F35-4EBF-857F-EBD298D77347}"/>
              </a:ext>
            </a:extLst>
          </p:cNvPr>
          <p:cNvSpPr/>
          <p:nvPr userDrawn="1"/>
        </p:nvSpPr>
        <p:spPr>
          <a:xfrm>
            <a:off x="1578741" y="2299953"/>
            <a:ext cx="4420009" cy="30819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1D54A23-014A-49B4-9E28-7641C8A4F0C1}"/>
              </a:ext>
            </a:extLst>
          </p:cNvPr>
          <p:cNvSpPr/>
          <p:nvPr userDrawn="1"/>
        </p:nvSpPr>
        <p:spPr>
          <a:xfrm>
            <a:off x="6184487" y="2299953"/>
            <a:ext cx="4420009" cy="30819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a:xfrm>
            <a:off x="1587504" y="1233488"/>
            <a:ext cx="9016993" cy="761076"/>
          </a:xfrm>
        </p:spPr>
        <p:txBody>
          <a:bodyPr anchor="ctr">
            <a:noAutofit/>
          </a:bodyPr>
          <a:lstStyle>
            <a:lvl1pPr algn="ctr">
              <a:defRPr sz="3600"/>
            </a:lvl1p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28091" y="2424864"/>
            <a:ext cx="4132800" cy="28332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1722820" y="2424864"/>
            <a:ext cx="4131850" cy="2832101"/>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069587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Rectangle 4">
            <a:extLst>
              <a:ext uri="{FF2B5EF4-FFF2-40B4-BE49-F238E27FC236}">
                <a16:creationId xmlns:a16="http://schemas.microsoft.com/office/drawing/2014/main" id="{113E1565-5B33-4914-9800-50B8400266FF}"/>
              </a:ext>
            </a:extLst>
          </p:cNvPr>
          <p:cNvSpPr/>
          <p:nvPr userDrawn="1"/>
        </p:nvSpPr>
        <p:spPr>
          <a:xfrm>
            <a:off x="0" y="0"/>
            <a:ext cx="12191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Picture Placeholder 6">
            <a:extLst>
              <a:ext uri="{FF2B5EF4-FFF2-40B4-BE49-F238E27FC236}">
                <a16:creationId xmlns:a16="http://schemas.microsoft.com/office/drawing/2014/main" id="{DE438B2E-01A6-453B-928D-97D98438168E}"/>
              </a:ext>
            </a:extLst>
          </p:cNvPr>
          <p:cNvSpPr>
            <a:spLocks noGrp="1"/>
          </p:cNvSpPr>
          <p:nvPr>
            <p:ph type="pic" sz="quarter" idx="13"/>
          </p:nvPr>
        </p:nvSpPr>
        <p:spPr>
          <a:xfrm>
            <a:off x="335756" y="260350"/>
            <a:ext cx="11520488"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Tree>
    <p:extLst>
      <p:ext uri="{BB962C8B-B14F-4D97-AF65-F5344CB8AC3E}">
        <p14:creationId xmlns:p14="http://schemas.microsoft.com/office/powerpoint/2010/main" val="29110570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Picture Placeholder 26">
            <a:extLst>
              <a:ext uri="{FF2B5EF4-FFF2-40B4-BE49-F238E27FC236}">
                <a16:creationId xmlns:a16="http://schemas.microsoft.com/office/drawing/2014/main" id="{404FC023-3732-4036-B4DA-F34DC453036D}"/>
              </a:ext>
            </a:extLst>
          </p:cNvPr>
          <p:cNvSpPr>
            <a:spLocks noGrp="1"/>
          </p:cNvSpPr>
          <p:nvPr>
            <p:ph type="pic" sz="quarter" idx="13"/>
          </p:nvPr>
        </p:nvSpPr>
        <p:spPr>
          <a:xfrm>
            <a:off x="1" y="1"/>
            <a:ext cx="12191999" cy="6857999"/>
          </a:xfrm>
          <a:custGeom>
            <a:avLst/>
            <a:gdLst>
              <a:gd name="connsiteX0" fmla="*/ 9194799 w 12191999"/>
              <a:gd name="connsiteY0" fmla="*/ 4114799 h 6108699"/>
              <a:gd name="connsiteX1" fmla="*/ 12191999 w 12191999"/>
              <a:gd name="connsiteY1" fmla="*/ 4114799 h 6108699"/>
              <a:gd name="connsiteX2" fmla="*/ 12191999 w 12191999"/>
              <a:gd name="connsiteY2" fmla="*/ 6108699 h 6108699"/>
              <a:gd name="connsiteX3" fmla="*/ 9194799 w 12191999"/>
              <a:gd name="connsiteY3" fmla="*/ 6108699 h 6108699"/>
              <a:gd name="connsiteX4" fmla="*/ 6129865 w 12191999"/>
              <a:gd name="connsiteY4" fmla="*/ 4114799 h 6108699"/>
              <a:gd name="connsiteX5" fmla="*/ 9127065 w 12191999"/>
              <a:gd name="connsiteY5" fmla="*/ 4114799 h 6108699"/>
              <a:gd name="connsiteX6" fmla="*/ 9127065 w 12191999"/>
              <a:gd name="connsiteY6" fmla="*/ 6108699 h 6108699"/>
              <a:gd name="connsiteX7" fmla="*/ 6129865 w 12191999"/>
              <a:gd name="connsiteY7" fmla="*/ 6108699 h 6108699"/>
              <a:gd name="connsiteX8" fmla="*/ 3064933 w 12191999"/>
              <a:gd name="connsiteY8" fmla="*/ 4114799 h 6108699"/>
              <a:gd name="connsiteX9" fmla="*/ 6062132 w 12191999"/>
              <a:gd name="connsiteY9" fmla="*/ 4114799 h 6108699"/>
              <a:gd name="connsiteX10" fmla="*/ 6062132 w 12191999"/>
              <a:gd name="connsiteY10" fmla="*/ 6108699 h 6108699"/>
              <a:gd name="connsiteX11" fmla="*/ 3064933 w 12191999"/>
              <a:gd name="connsiteY11" fmla="*/ 6108699 h 6108699"/>
              <a:gd name="connsiteX12" fmla="*/ 0 w 12191999"/>
              <a:gd name="connsiteY12" fmla="*/ 4114799 h 6108699"/>
              <a:gd name="connsiteX13" fmla="*/ 2997200 w 12191999"/>
              <a:gd name="connsiteY13" fmla="*/ 4114799 h 6108699"/>
              <a:gd name="connsiteX14" fmla="*/ 2997200 w 12191999"/>
              <a:gd name="connsiteY14" fmla="*/ 6108699 h 6108699"/>
              <a:gd name="connsiteX15" fmla="*/ 0 w 12191999"/>
              <a:gd name="connsiteY15" fmla="*/ 6108699 h 6108699"/>
              <a:gd name="connsiteX16" fmla="*/ 9194799 w 12191999"/>
              <a:gd name="connsiteY16" fmla="*/ 2057400 h 6108699"/>
              <a:gd name="connsiteX17" fmla="*/ 12191999 w 12191999"/>
              <a:gd name="connsiteY17" fmla="*/ 2057400 h 6108699"/>
              <a:gd name="connsiteX18" fmla="*/ 12191999 w 12191999"/>
              <a:gd name="connsiteY18" fmla="*/ 4051299 h 6108699"/>
              <a:gd name="connsiteX19" fmla="*/ 9194799 w 12191999"/>
              <a:gd name="connsiteY19" fmla="*/ 4051299 h 6108699"/>
              <a:gd name="connsiteX20" fmla="*/ 6129865 w 12191999"/>
              <a:gd name="connsiteY20" fmla="*/ 2057400 h 6108699"/>
              <a:gd name="connsiteX21" fmla="*/ 9127065 w 12191999"/>
              <a:gd name="connsiteY21" fmla="*/ 2057400 h 6108699"/>
              <a:gd name="connsiteX22" fmla="*/ 9127065 w 12191999"/>
              <a:gd name="connsiteY22" fmla="*/ 4051299 h 6108699"/>
              <a:gd name="connsiteX23" fmla="*/ 6129865 w 12191999"/>
              <a:gd name="connsiteY23" fmla="*/ 4051299 h 6108699"/>
              <a:gd name="connsiteX24" fmla="*/ 3064934 w 12191999"/>
              <a:gd name="connsiteY24" fmla="*/ 2057400 h 6108699"/>
              <a:gd name="connsiteX25" fmla="*/ 6062132 w 12191999"/>
              <a:gd name="connsiteY25" fmla="*/ 2057400 h 6108699"/>
              <a:gd name="connsiteX26" fmla="*/ 6062132 w 12191999"/>
              <a:gd name="connsiteY26" fmla="*/ 4051299 h 6108699"/>
              <a:gd name="connsiteX27" fmla="*/ 3064934 w 12191999"/>
              <a:gd name="connsiteY27" fmla="*/ 4051299 h 6108699"/>
              <a:gd name="connsiteX28" fmla="*/ 0 w 12191999"/>
              <a:gd name="connsiteY28" fmla="*/ 2057400 h 6108699"/>
              <a:gd name="connsiteX29" fmla="*/ 2997200 w 12191999"/>
              <a:gd name="connsiteY29" fmla="*/ 2057400 h 6108699"/>
              <a:gd name="connsiteX30" fmla="*/ 2997200 w 12191999"/>
              <a:gd name="connsiteY30" fmla="*/ 4051299 h 6108699"/>
              <a:gd name="connsiteX31" fmla="*/ 0 w 12191999"/>
              <a:gd name="connsiteY31" fmla="*/ 4051299 h 6108699"/>
              <a:gd name="connsiteX32" fmla="*/ 9194799 w 12191999"/>
              <a:gd name="connsiteY32" fmla="*/ 0 h 6108699"/>
              <a:gd name="connsiteX33" fmla="*/ 12191999 w 12191999"/>
              <a:gd name="connsiteY33" fmla="*/ 0 h 6108699"/>
              <a:gd name="connsiteX34" fmla="*/ 12191999 w 12191999"/>
              <a:gd name="connsiteY34" fmla="*/ 1993900 h 6108699"/>
              <a:gd name="connsiteX35" fmla="*/ 9194799 w 12191999"/>
              <a:gd name="connsiteY35" fmla="*/ 1993900 h 6108699"/>
              <a:gd name="connsiteX36" fmla="*/ 6129865 w 12191999"/>
              <a:gd name="connsiteY36" fmla="*/ 0 h 6108699"/>
              <a:gd name="connsiteX37" fmla="*/ 9127065 w 12191999"/>
              <a:gd name="connsiteY37" fmla="*/ 0 h 6108699"/>
              <a:gd name="connsiteX38" fmla="*/ 9127065 w 12191999"/>
              <a:gd name="connsiteY38" fmla="*/ 1993900 h 6108699"/>
              <a:gd name="connsiteX39" fmla="*/ 6129865 w 12191999"/>
              <a:gd name="connsiteY39" fmla="*/ 1993900 h 6108699"/>
              <a:gd name="connsiteX40" fmla="*/ 3064934 w 12191999"/>
              <a:gd name="connsiteY40" fmla="*/ 0 h 6108699"/>
              <a:gd name="connsiteX41" fmla="*/ 6062132 w 12191999"/>
              <a:gd name="connsiteY41" fmla="*/ 0 h 6108699"/>
              <a:gd name="connsiteX42" fmla="*/ 6062132 w 12191999"/>
              <a:gd name="connsiteY42" fmla="*/ 1993900 h 6108699"/>
              <a:gd name="connsiteX43" fmla="*/ 3064934 w 12191999"/>
              <a:gd name="connsiteY43" fmla="*/ 1993900 h 6108699"/>
              <a:gd name="connsiteX44" fmla="*/ 1 w 12191999"/>
              <a:gd name="connsiteY44" fmla="*/ 0 h 6108699"/>
              <a:gd name="connsiteX45" fmla="*/ 2997201 w 12191999"/>
              <a:gd name="connsiteY45" fmla="*/ 0 h 6108699"/>
              <a:gd name="connsiteX46" fmla="*/ 2997201 w 12191999"/>
              <a:gd name="connsiteY46" fmla="*/ 1993900 h 6108699"/>
              <a:gd name="connsiteX47" fmla="*/ 1 w 12191999"/>
              <a:gd name="connsiteY47" fmla="*/ 1993900 h 610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191999" h="6108699">
                <a:moveTo>
                  <a:pt x="9194799" y="4114799"/>
                </a:moveTo>
                <a:lnTo>
                  <a:pt x="12191999" y="4114799"/>
                </a:lnTo>
                <a:lnTo>
                  <a:pt x="12191999" y="6108699"/>
                </a:lnTo>
                <a:lnTo>
                  <a:pt x="9194799" y="6108699"/>
                </a:lnTo>
                <a:close/>
                <a:moveTo>
                  <a:pt x="6129865" y="4114799"/>
                </a:moveTo>
                <a:lnTo>
                  <a:pt x="9127065" y="4114799"/>
                </a:lnTo>
                <a:lnTo>
                  <a:pt x="9127065" y="6108699"/>
                </a:lnTo>
                <a:lnTo>
                  <a:pt x="6129865" y="6108699"/>
                </a:lnTo>
                <a:close/>
                <a:moveTo>
                  <a:pt x="3064933" y="4114799"/>
                </a:moveTo>
                <a:lnTo>
                  <a:pt x="6062132" y="4114799"/>
                </a:lnTo>
                <a:lnTo>
                  <a:pt x="6062132" y="6108699"/>
                </a:lnTo>
                <a:lnTo>
                  <a:pt x="3064933" y="6108699"/>
                </a:lnTo>
                <a:close/>
                <a:moveTo>
                  <a:pt x="0" y="4114799"/>
                </a:moveTo>
                <a:lnTo>
                  <a:pt x="2997200" y="4114799"/>
                </a:lnTo>
                <a:lnTo>
                  <a:pt x="2997200" y="6108699"/>
                </a:lnTo>
                <a:lnTo>
                  <a:pt x="0" y="6108699"/>
                </a:lnTo>
                <a:close/>
                <a:moveTo>
                  <a:pt x="9194799" y="2057400"/>
                </a:moveTo>
                <a:lnTo>
                  <a:pt x="12191999" y="2057400"/>
                </a:lnTo>
                <a:lnTo>
                  <a:pt x="12191999" y="4051299"/>
                </a:lnTo>
                <a:lnTo>
                  <a:pt x="9194799" y="4051299"/>
                </a:lnTo>
                <a:close/>
                <a:moveTo>
                  <a:pt x="6129865" y="2057400"/>
                </a:moveTo>
                <a:lnTo>
                  <a:pt x="9127065" y="2057400"/>
                </a:lnTo>
                <a:lnTo>
                  <a:pt x="9127065" y="4051299"/>
                </a:lnTo>
                <a:lnTo>
                  <a:pt x="6129865" y="4051299"/>
                </a:lnTo>
                <a:close/>
                <a:moveTo>
                  <a:pt x="3064934" y="2057400"/>
                </a:moveTo>
                <a:lnTo>
                  <a:pt x="6062132" y="2057400"/>
                </a:lnTo>
                <a:lnTo>
                  <a:pt x="6062132" y="4051299"/>
                </a:lnTo>
                <a:lnTo>
                  <a:pt x="3064934" y="4051299"/>
                </a:lnTo>
                <a:close/>
                <a:moveTo>
                  <a:pt x="0" y="2057400"/>
                </a:moveTo>
                <a:lnTo>
                  <a:pt x="2997200" y="2057400"/>
                </a:lnTo>
                <a:lnTo>
                  <a:pt x="2997200" y="4051299"/>
                </a:lnTo>
                <a:lnTo>
                  <a:pt x="0" y="4051299"/>
                </a:lnTo>
                <a:close/>
                <a:moveTo>
                  <a:pt x="9194799" y="0"/>
                </a:moveTo>
                <a:lnTo>
                  <a:pt x="12191999" y="0"/>
                </a:lnTo>
                <a:lnTo>
                  <a:pt x="12191999" y="1993900"/>
                </a:lnTo>
                <a:lnTo>
                  <a:pt x="9194799" y="1993900"/>
                </a:lnTo>
                <a:close/>
                <a:moveTo>
                  <a:pt x="6129865" y="0"/>
                </a:moveTo>
                <a:lnTo>
                  <a:pt x="9127065" y="0"/>
                </a:lnTo>
                <a:lnTo>
                  <a:pt x="9127065" y="1993900"/>
                </a:lnTo>
                <a:lnTo>
                  <a:pt x="6129865" y="1993900"/>
                </a:lnTo>
                <a:close/>
                <a:moveTo>
                  <a:pt x="3064934" y="0"/>
                </a:moveTo>
                <a:lnTo>
                  <a:pt x="6062132" y="0"/>
                </a:lnTo>
                <a:lnTo>
                  <a:pt x="6062132" y="1993900"/>
                </a:lnTo>
                <a:lnTo>
                  <a:pt x="3064934" y="1993900"/>
                </a:lnTo>
                <a:close/>
                <a:moveTo>
                  <a:pt x="1" y="0"/>
                </a:moveTo>
                <a:lnTo>
                  <a:pt x="2997201" y="0"/>
                </a:lnTo>
                <a:lnTo>
                  <a:pt x="2997201" y="1993900"/>
                </a:lnTo>
                <a:lnTo>
                  <a:pt x="1" y="1993900"/>
                </a:lnTo>
                <a:close/>
              </a:path>
            </a:pathLst>
          </a:custGeom>
          <a:solidFill>
            <a:schemeClr val="bg1">
              <a:lumMod val="95000"/>
            </a:schemeClr>
          </a:solidFill>
        </p:spPr>
        <p:txBody>
          <a:bodyPr vert="horz" wrap="square" lIns="91440" tIns="45720" rIns="91440" bIns="45720" rtlCol="0">
            <a:no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42216092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371475" y="260350"/>
            <a:ext cx="44926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5" name="Picture Placeholder 6">
            <a:extLst>
              <a:ext uri="{FF2B5EF4-FFF2-40B4-BE49-F238E27FC236}">
                <a16:creationId xmlns:a16="http://schemas.microsoft.com/office/drawing/2014/main" id="{D9C7DFC2-3A77-4761-A9AF-98963C5CCA07}"/>
              </a:ext>
            </a:extLst>
          </p:cNvPr>
          <p:cNvSpPr>
            <a:spLocks noGrp="1"/>
          </p:cNvSpPr>
          <p:nvPr>
            <p:ph type="pic" sz="quarter" idx="14"/>
          </p:nvPr>
        </p:nvSpPr>
        <p:spPr>
          <a:xfrm>
            <a:off x="4981575" y="260350"/>
            <a:ext cx="27400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3F6FD22A-5FDA-45EC-BE49-3C0E30A397B0}"/>
              </a:ext>
            </a:extLst>
          </p:cNvPr>
          <p:cNvSpPr>
            <a:spLocks noGrp="1"/>
          </p:cNvSpPr>
          <p:nvPr>
            <p:ph type="pic" sz="quarter" idx="15"/>
          </p:nvPr>
        </p:nvSpPr>
        <p:spPr>
          <a:xfrm>
            <a:off x="7839076" y="260350"/>
            <a:ext cx="4052888" cy="3803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Picture Placeholder 6">
            <a:extLst>
              <a:ext uri="{FF2B5EF4-FFF2-40B4-BE49-F238E27FC236}">
                <a16:creationId xmlns:a16="http://schemas.microsoft.com/office/drawing/2014/main" id="{B64BDA74-9644-41EB-984D-939D27B60F3F}"/>
              </a:ext>
            </a:extLst>
          </p:cNvPr>
          <p:cNvSpPr>
            <a:spLocks noGrp="1"/>
          </p:cNvSpPr>
          <p:nvPr>
            <p:ph type="pic" sz="quarter" idx="16"/>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41144738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0" y="1233488"/>
            <a:ext cx="12192001" cy="439102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grpSp>
        <p:nvGrpSpPr>
          <p:cNvPr id="2" name="Group 1">
            <a:extLst>
              <a:ext uri="{FF2B5EF4-FFF2-40B4-BE49-F238E27FC236}">
                <a16:creationId xmlns:a16="http://schemas.microsoft.com/office/drawing/2014/main" id="{18F30468-CC2E-4430-88DD-81D548B988FA}"/>
              </a:ext>
            </a:extLst>
          </p:cNvPr>
          <p:cNvGrpSpPr/>
          <p:nvPr userDrawn="1"/>
        </p:nvGrpSpPr>
        <p:grpSpPr>
          <a:xfrm>
            <a:off x="371474" y="260350"/>
            <a:ext cx="644525" cy="973138"/>
            <a:chOff x="371475" y="671713"/>
            <a:chExt cx="496540" cy="836738"/>
          </a:xfrm>
        </p:grpSpPr>
        <p:sp>
          <p:nvSpPr>
            <p:cNvPr id="8" name="Rectangle 7">
              <a:extLst>
                <a:ext uri="{FF2B5EF4-FFF2-40B4-BE49-F238E27FC236}">
                  <a16:creationId xmlns:a16="http://schemas.microsoft.com/office/drawing/2014/main" id="{BF6F92E0-2218-46A5-A183-84468D9B72A2}"/>
                </a:ext>
              </a:extLst>
            </p:cNvPr>
            <p:cNvSpPr/>
            <p:nvPr userDrawn="1"/>
          </p:nvSpPr>
          <p:spPr>
            <a:xfrm>
              <a:off x="371475" y="1011911"/>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9B476586-864B-4C72-91AF-8CF8796C6DE8}"/>
                </a:ext>
              </a:extLst>
            </p:cNvPr>
            <p:cNvSpPr/>
            <p:nvPr userDrawn="1"/>
          </p:nvSpPr>
          <p:spPr>
            <a:xfrm>
              <a:off x="620587" y="671713"/>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0" name="Rectangle 9">
            <a:extLst>
              <a:ext uri="{FF2B5EF4-FFF2-40B4-BE49-F238E27FC236}">
                <a16:creationId xmlns:a16="http://schemas.microsoft.com/office/drawing/2014/main" id="{38B3D026-83A3-4D78-8B11-A20A6F47170C}"/>
              </a:ext>
            </a:extLst>
          </p:cNvPr>
          <p:cNvSpPr/>
          <p:nvPr userDrawn="1"/>
        </p:nvSpPr>
        <p:spPr>
          <a:xfrm>
            <a:off x="10795001" y="5642462"/>
            <a:ext cx="1397000" cy="12155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3599560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9171FC10-F7C3-4841-A705-B83FDE093009}"/>
              </a:ext>
            </a:extLst>
          </p:cNvPr>
          <p:cNvSpPr/>
          <p:nvPr userDrawn="1"/>
        </p:nvSpPr>
        <p:spPr>
          <a:xfrm>
            <a:off x="9398000" y="0"/>
            <a:ext cx="2793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0" y="260350"/>
            <a:ext cx="11891963"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Tree>
    <p:extLst>
      <p:ext uri="{BB962C8B-B14F-4D97-AF65-F5344CB8AC3E}">
        <p14:creationId xmlns:p14="http://schemas.microsoft.com/office/powerpoint/2010/main" val="10350859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371475" y="1233488"/>
            <a:ext cx="2466000"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Rectangle 6">
            <a:extLst>
              <a:ext uri="{FF2B5EF4-FFF2-40B4-BE49-F238E27FC236}">
                <a16:creationId xmlns:a16="http://schemas.microsoft.com/office/drawing/2014/main" id="{02FAA6CD-8686-4F0E-9F34-3D74AC34027E}"/>
              </a:ext>
            </a:extLst>
          </p:cNvPr>
          <p:cNvSpPr/>
          <p:nvPr userDrawn="1"/>
        </p:nvSpPr>
        <p:spPr>
          <a:xfrm>
            <a:off x="2892285" y="1233488"/>
            <a:ext cx="3210339" cy="1271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3004445" y="1330963"/>
            <a:ext cx="2986019" cy="1076636"/>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Rectangle 9">
            <a:extLst>
              <a:ext uri="{FF2B5EF4-FFF2-40B4-BE49-F238E27FC236}">
                <a16:creationId xmlns:a16="http://schemas.microsoft.com/office/drawing/2014/main" id="{735AFBAA-25FF-494A-937E-3DFC5F737803}"/>
              </a:ext>
            </a:extLst>
          </p:cNvPr>
          <p:cNvSpPr/>
          <p:nvPr userDrawn="1"/>
        </p:nvSpPr>
        <p:spPr>
          <a:xfrm>
            <a:off x="2892284"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3004445" y="2623930"/>
            <a:ext cx="2986019" cy="3448880"/>
          </a:xfrm>
        </p:spPr>
        <p:txBody>
          <a:bodyPr>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6">
            <a:extLst>
              <a:ext uri="{FF2B5EF4-FFF2-40B4-BE49-F238E27FC236}">
                <a16:creationId xmlns:a16="http://schemas.microsoft.com/office/drawing/2014/main" id="{F36B08A9-4F2C-4D72-A755-CBF0DAD5A4FC}"/>
              </a:ext>
            </a:extLst>
          </p:cNvPr>
          <p:cNvSpPr>
            <a:spLocks noGrp="1"/>
          </p:cNvSpPr>
          <p:nvPr>
            <p:ph type="pic" sz="quarter" idx="14"/>
          </p:nvPr>
        </p:nvSpPr>
        <p:spPr>
          <a:xfrm>
            <a:off x="6151738" y="1233487"/>
            <a:ext cx="2464907"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2" name="Rectangle 11">
            <a:extLst>
              <a:ext uri="{FF2B5EF4-FFF2-40B4-BE49-F238E27FC236}">
                <a16:creationId xmlns:a16="http://schemas.microsoft.com/office/drawing/2014/main" id="{7CD8F79B-BFE6-4B3E-8853-5C61FDFF46D9}"/>
              </a:ext>
            </a:extLst>
          </p:cNvPr>
          <p:cNvSpPr/>
          <p:nvPr userDrawn="1"/>
        </p:nvSpPr>
        <p:spPr>
          <a:xfrm>
            <a:off x="8673131" y="1233488"/>
            <a:ext cx="3210339" cy="1271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Rectangle 12">
            <a:extLst>
              <a:ext uri="{FF2B5EF4-FFF2-40B4-BE49-F238E27FC236}">
                <a16:creationId xmlns:a16="http://schemas.microsoft.com/office/drawing/2014/main" id="{33B3569E-E4EC-433C-AFDA-E50961675D8F}"/>
              </a:ext>
            </a:extLst>
          </p:cNvPr>
          <p:cNvSpPr/>
          <p:nvPr userDrawn="1"/>
        </p:nvSpPr>
        <p:spPr>
          <a:xfrm>
            <a:off x="8673130"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8786099" y="1333189"/>
            <a:ext cx="2984400" cy="1074410"/>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8786099" y="2623930"/>
            <a:ext cx="2984400" cy="3448881"/>
          </a:xfrm>
        </p:spPr>
        <p:txBody>
          <a:bodyPr>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96188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7063827" y="1233488"/>
            <a:ext cx="4828135"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Rectangle 6">
            <a:extLst>
              <a:ext uri="{FF2B5EF4-FFF2-40B4-BE49-F238E27FC236}">
                <a16:creationId xmlns:a16="http://schemas.microsoft.com/office/drawing/2014/main" id="{02FAA6CD-8686-4F0E-9F34-3D74AC34027E}"/>
              </a:ext>
            </a:extLst>
          </p:cNvPr>
          <p:cNvSpPr/>
          <p:nvPr userDrawn="1"/>
        </p:nvSpPr>
        <p:spPr>
          <a:xfrm>
            <a:off x="371476" y="1233488"/>
            <a:ext cx="3210339" cy="1271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483636" y="1330963"/>
            <a:ext cx="2986019" cy="1076636"/>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Rectangle 9">
            <a:extLst>
              <a:ext uri="{FF2B5EF4-FFF2-40B4-BE49-F238E27FC236}">
                <a16:creationId xmlns:a16="http://schemas.microsoft.com/office/drawing/2014/main" id="{735AFBAA-25FF-494A-937E-3DFC5F737803}"/>
              </a:ext>
            </a:extLst>
          </p:cNvPr>
          <p:cNvSpPr/>
          <p:nvPr userDrawn="1"/>
        </p:nvSpPr>
        <p:spPr>
          <a:xfrm>
            <a:off x="371475"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483636" y="2623930"/>
            <a:ext cx="2986019" cy="3448880"/>
          </a:xfrm>
        </p:spPr>
        <p:txBody>
          <a:bodyPr>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7CD8F79B-BFE6-4B3E-8853-5C61FDFF46D9}"/>
              </a:ext>
            </a:extLst>
          </p:cNvPr>
          <p:cNvSpPr/>
          <p:nvPr userDrawn="1"/>
        </p:nvSpPr>
        <p:spPr>
          <a:xfrm>
            <a:off x="3717652" y="1233488"/>
            <a:ext cx="3210339" cy="1271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Rectangle 12">
            <a:extLst>
              <a:ext uri="{FF2B5EF4-FFF2-40B4-BE49-F238E27FC236}">
                <a16:creationId xmlns:a16="http://schemas.microsoft.com/office/drawing/2014/main" id="{33B3569E-E4EC-433C-AFDA-E50961675D8F}"/>
              </a:ext>
            </a:extLst>
          </p:cNvPr>
          <p:cNvSpPr/>
          <p:nvPr userDrawn="1"/>
        </p:nvSpPr>
        <p:spPr>
          <a:xfrm>
            <a:off x="3717651"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3830620" y="1333189"/>
            <a:ext cx="2984400" cy="1074410"/>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3830620" y="2623930"/>
            <a:ext cx="2984400" cy="3448881"/>
          </a:xfrm>
        </p:spPr>
        <p:txBody>
          <a:bodyPr>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58851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0" y="0"/>
            <a:ext cx="12192000" cy="6857999"/>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3436610" y="1779589"/>
            <a:ext cx="5318781" cy="2182811"/>
          </a:xfrm>
        </p:spPr>
        <p:txBody>
          <a:bodyPr anchor="b">
            <a:normAutofit/>
          </a:bodyPr>
          <a:lstStyle>
            <a:lvl1pPr algn="ctr">
              <a:defRPr sz="54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3436610" y="4079083"/>
            <a:ext cx="5318781" cy="976311"/>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550443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371475" y="1233488"/>
            <a:ext cx="11520487"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6261798" y="2910543"/>
            <a:ext cx="5058000" cy="518457"/>
          </a:xfrm>
        </p:spPr>
        <p:txBody>
          <a:bodyPr anchor="ctr">
            <a:normAutofit/>
          </a:bodyP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6261798" y="3523420"/>
            <a:ext cx="5058000" cy="2181641"/>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895142" y="2910543"/>
            <a:ext cx="5058397" cy="518457"/>
          </a:xfrm>
        </p:spPr>
        <p:txBody>
          <a:bodyPr anchor="ct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895142" y="3523420"/>
            <a:ext cx="5058397" cy="2181641"/>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864194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B43705-0B3F-4F77-A8BB-08EC09D36A56}"/>
              </a:ext>
            </a:extLst>
          </p:cNvPr>
          <p:cNvSpPr/>
          <p:nvPr userDrawn="1"/>
        </p:nvSpPr>
        <p:spPr>
          <a:xfrm>
            <a:off x="0" y="0"/>
            <a:ext cx="12192000" cy="2146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lvl1pPr algn="ctr">
              <a:defRPr>
                <a:solidFill>
                  <a:schemeClr val="bg1"/>
                </a:solidFill>
              </a:defRPr>
            </a:lvl1p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6261797" y="3634443"/>
            <a:ext cx="5630165" cy="518457"/>
          </a:xfrm>
        </p:spPr>
        <p:txBody>
          <a:bodyPr anchor="ctr">
            <a:normAutofit/>
          </a:bodyPr>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6261797" y="4247320"/>
            <a:ext cx="5630165" cy="1953455"/>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371476" y="3634443"/>
            <a:ext cx="5582064" cy="518457"/>
          </a:xfrm>
        </p:spPr>
        <p:txBody>
          <a:bodyPr anchor="ctr"/>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371476" y="4247320"/>
            <a:ext cx="5582064" cy="1953455"/>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6">
            <a:extLst>
              <a:ext uri="{FF2B5EF4-FFF2-40B4-BE49-F238E27FC236}">
                <a16:creationId xmlns:a16="http://schemas.microsoft.com/office/drawing/2014/main" id="{16CD8AAD-701B-4F23-AB47-6FC680787135}"/>
              </a:ext>
            </a:extLst>
          </p:cNvPr>
          <p:cNvSpPr>
            <a:spLocks noGrp="1"/>
          </p:cNvSpPr>
          <p:nvPr>
            <p:ph type="pic" sz="quarter" idx="13"/>
          </p:nvPr>
        </p:nvSpPr>
        <p:spPr>
          <a:xfrm>
            <a:off x="371476" y="1593851"/>
            <a:ext cx="5582064" cy="19295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6" name="Picture Placeholder 6">
            <a:extLst>
              <a:ext uri="{FF2B5EF4-FFF2-40B4-BE49-F238E27FC236}">
                <a16:creationId xmlns:a16="http://schemas.microsoft.com/office/drawing/2014/main" id="{2B9551A7-E41A-4D0E-925B-71270CA0F339}"/>
              </a:ext>
            </a:extLst>
          </p:cNvPr>
          <p:cNvSpPr>
            <a:spLocks noGrp="1"/>
          </p:cNvSpPr>
          <p:nvPr>
            <p:ph type="pic" sz="quarter" idx="14"/>
          </p:nvPr>
        </p:nvSpPr>
        <p:spPr>
          <a:xfrm>
            <a:off x="6281738" y="1593850"/>
            <a:ext cx="5582064" cy="19295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38154248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90C1024-E4C7-44C6-ADC4-870B3D482C3F}"/>
              </a:ext>
            </a:extLst>
          </p:cNvPr>
          <p:cNvSpPr/>
          <p:nvPr userDrawn="1"/>
        </p:nvSpPr>
        <p:spPr>
          <a:xfrm>
            <a:off x="6441279" y="3761720"/>
            <a:ext cx="5446800" cy="24009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B43705-0B3F-4F77-A8BB-08EC09D36A56}"/>
              </a:ext>
            </a:extLst>
          </p:cNvPr>
          <p:cNvSpPr/>
          <p:nvPr userDrawn="1"/>
        </p:nvSpPr>
        <p:spPr>
          <a:xfrm>
            <a:off x="371474" y="1271588"/>
            <a:ext cx="5445125" cy="24009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lvl1pPr algn="l">
              <a:defRPr>
                <a:solidFill>
                  <a:schemeClr val="tx1"/>
                </a:solidFill>
              </a:defRPr>
            </a:lvl1p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6610169" y="3956706"/>
            <a:ext cx="5109021" cy="518457"/>
          </a:xfrm>
        </p:spPr>
        <p:txBody>
          <a:bodyPr anchor="ctr">
            <a:normAutofit/>
          </a:bodyP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6610169" y="4569583"/>
            <a:ext cx="5109021" cy="1412117"/>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539836" y="1462743"/>
            <a:ext cx="5108400" cy="518457"/>
          </a:xfrm>
        </p:spPr>
        <p:txBody>
          <a:bodyPr anchor="ct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539836" y="2075621"/>
            <a:ext cx="5108400" cy="1391480"/>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Picture Placeholder 6">
            <a:extLst>
              <a:ext uri="{FF2B5EF4-FFF2-40B4-BE49-F238E27FC236}">
                <a16:creationId xmlns:a16="http://schemas.microsoft.com/office/drawing/2014/main" id="{9DFBCB44-5019-402B-BEC3-12F7F5526F0E}"/>
              </a:ext>
            </a:extLst>
          </p:cNvPr>
          <p:cNvSpPr>
            <a:spLocks noGrp="1"/>
          </p:cNvSpPr>
          <p:nvPr>
            <p:ph type="pic" sz="quarter" idx="13"/>
          </p:nvPr>
        </p:nvSpPr>
        <p:spPr>
          <a:xfrm>
            <a:off x="5880101" y="1271588"/>
            <a:ext cx="6012000" cy="240095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8" name="Picture Placeholder 6">
            <a:extLst>
              <a:ext uri="{FF2B5EF4-FFF2-40B4-BE49-F238E27FC236}">
                <a16:creationId xmlns:a16="http://schemas.microsoft.com/office/drawing/2014/main" id="{8CD826C9-080C-4638-B261-376BD8B31622}"/>
              </a:ext>
            </a:extLst>
          </p:cNvPr>
          <p:cNvSpPr>
            <a:spLocks noGrp="1"/>
          </p:cNvSpPr>
          <p:nvPr>
            <p:ph type="pic" sz="quarter" idx="14"/>
          </p:nvPr>
        </p:nvSpPr>
        <p:spPr>
          <a:xfrm>
            <a:off x="371475" y="3758268"/>
            <a:ext cx="6011800" cy="240095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35654903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6E5460C4-49C1-4270-BC58-5EEBC77615C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371475" y="1233488"/>
            <a:ext cx="5572125" cy="397351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319837" y="2227263"/>
            <a:ext cx="5572125" cy="397351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Rectangle 6">
            <a:extLst>
              <a:ext uri="{FF2B5EF4-FFF2-40B4-BE49-F238E27FC236}">
                <a16:creationId xmlns:a16="http://schemas.microsoft.com/office/drawing/2014/main" id="{85661614-E5E5-43DF-A12A-7BE84E58EE3B}"/>
              </a:ext>
            </a:extLst>
          </p:cNvPr>
          <p:cNvSpPr/>
          <p:nvPr userDrawn="1"/>
        </p:nvSpPr>
        <p:spPr>
          <a:xfrm>
            <a:off x="371475" y="5271760"/>
            <a:ext cx="5572125" cy="9290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161B260-71A2-402A-A38D-FE2C484B7F99}"/>
              </a:ext>
            </a:extLst>
          </p:cNvPr>
          <p:cNvSpPr/>
          <p:nvPr userDrawn="1"/>
        </p:nvSpPr>
        <p:spPr>
          <a:xfrm>
            <a:off x="6319836" y="1233488"/>
            <a:ext cx="5572125" cy="9290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534987" y="5380667"/>
            <a:ext cx="5245100" cy="711200"/>
          </a:xfrm>
        </p:spPr>
        <p:txBody>
          <a:bodyPr anchor="ctr">
            <a:noAutofit/>
          </a:bodyPr>
          <a:lstStyle>
            <a:lvl1pPr marL="0" indent="0" algn="ctr">
              <a:buNone/>
              <a:defRPr sz="2400" b="1">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483348" y="1342395"/>
            <a:ext cx="5245100" cy="711200"/>
          </a:xfrm>
        </p:spPr>
        <p:txBody>
          <a:bodyPr anchor="ctr">
            <a:noAutofit/>
          </a:bodyPr>
          <a:lstStyle>
            <a:lvl1pPr marL="0" indent="0" algn="ctr">
              <a:buNone/>
              <a:defRPr sz="2400" b="1">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Tree>
    <p:extLst>
      <p:ext uri="{BB962C8B-B14F-4D97-AF65-F5344CB8AC3E}">
        <p14:creationId xmlns:p14="http://schemas.microsoft.com/office/powerpoint/2010/main" val="28786417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647699" y="4517395"/>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254749" y="1642105"/>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2" name="Rectangle 11">
            <a:extLst>
              <a:ext uri="{FF2B5EF4-FFF2-40B4-BE49-F238E27FC236}">
                <a16:creationId xmlns:a16="http://schemas.microsoft.com/office/drawing/2014/main" id="{6F023CF6-0A85-4867-A5CF-F75DDBC4C20A}"/>
              </a:ext>
            </a:extLst>
          </p:cNvPr>
          <p:cNvSpPr/>
          <p:nvPr userDrawn="1"/>
        </p:nvSpPr>
        <p:spPr>
          <a:xfrm>
            <a:off x="0" y="0"/>
            <a:ext cx="1854199" cy="1752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F9F3577-4130-4F32-9302-DA8838D30560}"/>
              </a:ext>
            </a:extLst>
          </p:cNvPr>
          <p:cNvSpPr/>
          <p:nvPr userDrawn="1"/>
        </p:nvSpPr>
        <p:spPr>
          <a:xfrm>
            <a:off x="10337800" y="5122548"/>
            <a:ext cx="1854199" cy="1752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647699" y="571500"/>
            <a:ext cx="5372097" cy="383984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254748" y="2429505"/>
            <a:ext cx="5372097" cy="385699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26818698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6F023CF6-0A85-4867-A5CF-F75DDBC4C20A}"/>
              </a:ext>
            </a:extLst>
          </p:cNvPr>
          <p:cNvSpPr/>
          <p:nvPr userDrawn="1"/>
        </p:nvSpPr>
        <p:spPr>
          <a:xfrm>
            <a:off x="0" y="1932303"/>
            <a:ext cx="12192000" cy="29171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647699" y="1470977"/>
            <a:ext cx="5372097" cy="383984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254748" y="1462403"/>
            <a:ext cx="5372097" cy="385699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647699" y="5451475"/>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noProof="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254748" y="591502"/>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noProof="0"/>
              <a:t>Add your text here</a:t>
            </a:r>
          </a:p>
        </p:txBody>
      </p:sp>
      <p:grpSp>
        <p:nvGrpSpPr>
          <p:cNvPr id="14" name="Group 13">
            <a:extLst>
              <a:ext uri="{FF2B5EF4-FFF2-40B4-BE49-F238E27FC236}">
                <a16:creationId xmlns:a16="http://schemas.microsoft.com/office/drawing/2014/main" id="{AF4B4D45-80E3-42F8-B437-4182608210C3}"/>
              </a:ext>
            </a:extLst>
          </p:cNvPr>
          <p:cNvGrpSpPr/>
          <p:nvPr userDrawn="1"/>
        </p:nvGrpSpPr>
        <p:grpSpPr>
          <a:xfrm>
            <a:off x="5387974" y="422433"/>
            <a:ext cx="644525" cy="973138"/>
            <a:chOff x="371475" y="671713"/>
            <a:chExt cx="496540" cy="836738"/>
          </a:xfrm>
          <a:solidFill>
            <a:schemeClr val="accent6"/>
          </a:solidFill>
        </p:grpSpPr>
        <p:sp>
          <p:nvSpPr>
            <p:cNvPr id="15" name="Rectangle 14">
              <a:extLst>
                <a:ext uri="{FF2B5EF4-FFF2-40B4-BE49-F238E27FC236}">
                  <a16:creationId xmlns:a16="http://schemas.microsoft.com/office/drawing/2014/main" id="{D670E361-AF23-4722-9250-CCF26B3C5884}"/>
                </a:ext>
              </a:extLst>
            </p:cNvPr>
            <p:cNvSpPr/>
            <p:nvPr userDrawn="1"/>
          </p:nvSpPr>
          <p:spPr>
            <a:xfrm>
              <a:off x="371475" y="1011911"/>
              <a:ext cx="496540" cy="4965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15">
              <a:extLst>
                <a:ext uri="{FF2B5EF4-FFF2-40B4-BE49-F238E27FC236}">
                  <a16:creationId xmlns:a16="http://schemas.microsoft.com/office/drawing/2014/main" id="{BDE16CED-9FCD-4407-99EF-FFBE689DA9F1}"/>
                </a:ext>
              </a:extLst>
            </p:cNvPr>
            <p:cNvSpPr/>
            <p:nvPr userDrawn="1"/>
          </p:nvSpPr>
          <p:spPr>
            <a:xfrm>
              <a:off x="620587" y="671713"/>
              <a:ext cx="247428" cy="2474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7" name="Group 16">
            <a:extLst>
              <a:ext uri="{FF2B5EF4-FFF2-40B4-BE49-F238E27FC236}">
                <a16:creationId xmlns:a16="http://schemas.microsoft.com/office/drawing/2014/main" id="{FA147081-5AFB-463F-B27C-7A0C4CA0573B}"/>
              </a:ext>
            </a:extLst>
          </p:cNvPr>
          <p:cNvGrpSpPr/>
          <p:nvPr userDrawn="1"/>
        </p:nvGrpSpPr>
        <p:grpSpPr>
          <a:xfrm flipH="1">
            <a:off x="6248401" y="5451475"/>
            <a:ext cx="644525" cy="973138"/>
            <a:chOff x="371475" y="671713"/>
            <a:chExt cx="496540" cy="836738"/>
          </a:xfrm>
          <a:solidFill>
            <a:schemeClr val="accent6"/>
          </a:solidFill>
        </p:grpSpPr>
        <p:sp>
          <p:nvSpPr>
            <p:cNvPr id="18" name="Rectangle 17">
              <a:extLst>
                <a:ext uri="{FF2B5EF4-FFF2-40B4-BE49-F238E27FC236}">
                  <a16:creationId xmlns:a16="http://schemas.microsoft.com/office/drawing/2014/main" id="{AE24567E-B0AE-4E55-A5FB-3019A9598162}"/>
                </a:ext>
              </a:extLst>
            </p:cNvPr>
            <p:cNvSpPr/>
            <p:nvPr userDrawn="1"/>
          </p:nvSpPr>
          <p:spPr>
            <a:xfrm>
              <a:off x="371475" y="1011911"/>
              <a:ext cx="496540" cy="4965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ectangle 18">
              <a:extLst>
                <a:ext uri="{FF2B5EF4-FFF2-40B4-BE49-F238E27FC236}">
                  <a16:creationId xmlns:a16="http://schemas.microsoft.com/office/drawing/2014/main" id="{4918E6C0-B582-4943-9462-FE9740846585}"/>
                </a:ext>
              </a:extLst>
            </p:cNvPr>
            <p:cNvSpPr/>
            <p:nvPr userDrawn="1"/>
          </p:nvSpPr>
          <p:spPr>
            <a:xfrm>
              <a:off x="620587" y="671713"/>
              <a:ext cx="247428" cy="2474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493388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0" y="0"/>
            <a:ext cx="6019200"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172201" y="0"/>
            <a:ext cx="6019799"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725351" y="5008563"/>
            <a:ext cx="4910400"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635593" y="5008563"/>
            <a:ext cx="4908708"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Tree>
    <p:extLst>
      <p:ext uri="{BB962C8B-B14F-4D97-AF65-F5344CB8AC3E}">
        <p14:creationId xmlns:p14="http://schemas.microsoft.com/office/powerpoint/2010/main" val="33037322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F023CF6-0A85-4867-A5CF-F75DDBC4C20A}"/>
              </a:ext>
            </a:extLst>
          </p:cNvPr>
          <p:cNvSpPr/>
          <p:nvPr userDrawn="1"/>
        </p:nvSpPr>
        <p:spPr>
          <a:xfrm>
            <a:off x="0" y="0"/>
            <a:ext cx="5372096"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371475" y="260350"/>
            <a:ext cx="5618153" cy="63007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20" name="Rectangle 19">
            <a:extLst>
              <a:ext uri="{FF2B5EF4-FFF2-40B4-BE49-F238E27FC236}">
                <a16:creationId xmlns:a16="http://schemas.microsoft.com/office/drawing/2014/main" id="{97E2F46B-C34E-40D3-9D43-BBA43EDFC924}"/>
              </a:ext>
            </a:extLst>
          </p:cNvPr>
          <p:cNvSpPr/>
          <p:nvPr userDrawn="1"/>
        </p:nvSpPr>
        <p:spPr>
          <a:xfrm>
            <a:off x="6819906" y="-18257"/>
            <a:ext cx="5372096"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280147" y="260350"/>
            <a:ext cx="5619600" cy="63007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725351" y="5008563"/>
            <a:ext cx="4910400"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635593" y="5008563"/>
            <a:ext cx="4908708"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Tree>
    <p:extLst>
      <p:ext uri="{BB962C8B-B14F-4D97-AF65-F5344CB8AC3E}">
        <p14:creationId xmlns:p14="http://schemas.microsoft.com/office/powerpoint/2010/main" val="36337101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6E5460C4-49C1-4270-BC58-5EEBC77615C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24" name="Rectangle 23">
            <a:extLst>
              <a:ext uri="{FF2B5EF4-FFF2-40B4-BE49-F238E27FC236}">
                <a16:creationId xmlns:a16="http://schemas.microsoft.com/office/drawing/2014/main" id="{E2950CCA-59F9-4C47-A5BA-294E9EDCBABE}"/>
              </a:ext>
            </a:extLst>
          </p:cNvPr>
          <p:cNvSpPr/>
          <p:nvPr userDrawn="1"/>
        </p:nvSpPr>
        <p:spPr>
          <a:xfrm>
            <a:off x="371475" y="1233488"/>
            <a:ext cx="2776354" cy="4967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EB5BF167-B9E6-4F02-9FA8-3CA79D552F0E}"/>
              </a:ext>
            </a:extLst>
          </p:cNvPr>
          <p:cNvSpPr/>
          <p:nvPr userDrawn="1"/>
        </p:nvSpPr>
        <p:spPr>
          <a:xfrm>
            <a:off x="3286186" y="1233488"/>
            <a:ext cx="2776354" cy="49672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B48694DE-D82B-49DB-8A45-D1DD4C9BCEF1}"/>
              </a:ext>
            </a:extLst>
          </p:cNvPr>
          <p:cNvSpPr/>
          <p:nvPr userDrawn="1"/>
        </p:nvSpPr>
        <p:spPr>
          <a:xfrm>
            <a:off x="6200897" y="1233488"/>
            <a:ext cx="2776354" cy="4967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407C1370-8D38-4641-8D37-30A1218A4372}"/>
              </a:ext>
            </a:extLst>
          </p:cNvPr>
          <p:cNvSpPr/>
          <p:nvPr userDrawn="1"/>
        </p:nvSpPr>
        <p:spPr>
          <a:xfrm>
            <a:off x="9115608" y="1246188"/>
            <a:ext cx="2776354" cy="49672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Connector 28">
            <a:extLst>
              <a:ext uri="{FF2B5EF4-FFF2-40B4-BE49-F238E27FC236}">
                <a16:creationId xmlns:a16="http://schemas.microsoft.com/office/drawing/2014/main" id="{CE3EDDE5-9B23-44D7-8546-0B2365B42B16}"/>
              </a:ext>
            </a:extLst>
          </p:cNvPr>
          <p:cNvCxnSpPr/>
          <p:nvPr userDrawn="1"/>
        </p:nvCxnSpPr>
        <p:spPr>
          <a:xfrm>
            <a:off x="591252"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9D259D5-D3C0-4B60-B2D9-9B6DFFD270D8}"/>
              </a:ext>
            </a:extLst>
          </p:cNvPr>
          <p:cNvCxnSpPr/>
          <p:nvPr userDrawn="1"/>
        </p:nvCxnSpPr>
        <p:spPr>
          <a:xfrm>
            <a:off x="3505963"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710C392-9E34-4640-AC70-210A1B8C47B5}"/>
              </a:ext>
            </a:extLst>
          </p:cNvPr>
          <p:cNvCxnSpPr/>
          <p:nvPr userDrawn="1"/>
        </p:nvCxnSpPr>
        <p:spPr>
          <a:xfrm>
            <a:off x="6420674"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7A92E0B-B060-48FA-A650-36894FF4B216}"/>
              </a:ext>
            </a:extLst>
          </p:cNvPr>
          <p:cNvCxnSpPr/>
          <p:nvPr userDrawn="1"/>
        </p:nvCxnSpPr>
        <p:spPr>
          <a:xfrm>
            <a:off x="9335385"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Picture Placeholder 33">
            <a:extLst>
              <a:ext uri="{FF2B5EF4-FFF2-40B4-BE49-F238E27FC236}">
                <a16:creationId xmlns:a16="http://schemas.microsoft.com/office/drawing/2014/main" id="{D9056F2B-EAFD-4A57-BB92-D14816C84DDE}"/>
              </a:ext>
            </a:extLst>
          </p:cNvPr>
          <p:cNvSpPr>
            <a:spLocks noGrp="1"/>
          </p:cNvSpPr>
          <p:nvPr>
            <p:ph type="pic" sz="quarter" idx="13"/>
          </p:nvPr>
        </p:nvSpPr>
        <p:spPr>
          <a:xfrm>
            <a:off x="876300" y="1739900"/>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35" name="Picture Placeholder 33">
            <a:extLst>
              <a:ext uri="{FF2B5EF4-FFF2-40B4-BE49-F238E27FC236}">
                <a16:creationId xmlns:a16="http://schemas.microsoft.com/office/drawing/2014/main" id="{E65006DE-F797-4019-BB72-F484F9FE7E58}"/>
              </a:ext>
            </a:extLst>
          </p:cNvPr>
          <p:cNvSpPr>
            <a:spLocks noGrp="1"/>
          </p:cNvSpPr>
          <p:nvPr>
            <p:ph type="pic" sz="quarter" idx="14"/>
          </p:nvPr>
        </p:nvSpPr>
        <p:spPr>
          <a:xfrm>
            <a:off x="3829813" y="4263232"/>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36" name="Picture Placeholder 33">
            <a:extLst>
              <a:ext uri="{FF2B5EF4-FFF2-40B4-BE49-F238E27FC236}">
                <a16:creationId xmlns:a16="http://schemas.microsoft.com/office/drawing/2014/main" id="{0947D252-5545-4406-8764-B7712464DA56}"/>
              </a:ext>
            </a:extLst>
          </p:cNvPr>
          <p:cNvSpPr>
            <a:spLocks noGrp="1"/>
          </p:cNvSpPr>
          <p:nvPr>
            <p:ph type="pic" sz="quarter" idx="15"/>
          </p:nvPr>
        </p:nvSpPr>
        <p:spPr>
          <a:xfrm>
            <a:off x="6744524" y="1739900"/>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38" name="Picture Placeholder 33">
            <a:extLst>
              <a:ext uri="{FF2B5EF4-FFF2-40B4-BE49-F238E27FC236}">
                <a16:creationId xmlns:a16="http://schemas.microsoft.com/office/drawing/2014/main" id="{DD89F80C-C1D7-4F63-BAD2-F4EE1F9A162F}"/>
              </a:ext>
            </a:extLst>
          </p:cNvPr>
          <p:cNvSpPr>
            <a:spLocks noGrp="1"/>
          </p:cNvSpPr>
          <p:nvPr>
            <p:ph type="pic" sz="quarter" idx="17"/>
          </p:nvPr>
        </p:nvSpPr>
        <p:spPr>
          <a:xfrm>
            <a:off x="9659235" y="4263232"/>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40" name="Text Placeholder 39">
            <a:extLst>
              <a:ext uri="{FF2B5EF4-FFF2-40B4-BE49-F238E27FC236}">
                <a16:creationId xmlns:a16="http://schemas.microsoft.com/office/drawing/2014/main" id="{08BBFEC8-B6BE-4768-9284-26D98C06FFC4}"/>
              </a:ext>
            </a:extLst>
          </p:cNvPr>
          <p:cNvSpPr>
            <a:spLocks noGrp="1"/>
          </p:cNvSpPr>
          <p:nvPr>
            <p:ph type="body" sz="quarter" idx="18" hasCustomPrompt="1"/>
          </p:nvPr>
        </p:nvSpPr>
        <p:spPr>
          <a:xfrm>
            <a:off x="590550" y="3949700"/>
            <a:ext cx="2336800" cy="1854200"/>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D12C79C2-427D-418B-8FFA-C27D8F2C986B}"/>
              </a:ext>
            </a:extLst>
          </p:cNvPr>
          <p:cNvSpPr>
            <a:spLocks noGrp="1"/>
          </p:cNvSpPr>
          <p:nvPr>
            <p:ph type="body" sz="quarter" idx="19" hasCustomPrompt="1"/>
          </p:nvPr>
        </p:nvSpPr>
        <p:spPr>
          <a:xfrm>
            <a:off x="3505963" y="1595835"/>
            <a:ext cx="2336800" cy="1854200"/>
          </a:xfrm>
        </p:spPr>
        <p:txBody>
          <a:bodyPr anchor="b">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0FD568C4-A06D-4A56-B7D6-AF338F5C329A}"/>
              </a:ext>
            </a:extLst>
          </p:cNvPr>
          <p:cNvSpPr>
            <a:spLocks noGrp="1"/>
          </p:cNvSpPr>
          <p:nvPr>
            <p:ph type="body" sz="quarter" idx="20" hasCustomPrompt="1"/>
          </p:nvPr>
        </p:nvSpPr>
        <p:spPr>
          <a:xfrm>
            <a:off x="6420674" y="3949700"/>
            <a:ext cx="2336800" cy="1854200"/>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3" name="Text Placeholder 39">
            <a:extLst>
              <a:ext uri="{FF2B5EF4-FFF2-40B4-BE49-F238E27FC236}">
                <a16:creationId xmlns:a16="http://schemas.microsoft.com/office/drawing/2014/main" id="{76B41443-1233-4172-B61C-7CC516D88802}"/>
              </a:ext>
            </a:extLst>
          </p:cNvPr>
          <p:cNvSpPr>
            <a:spLocks noGrp="1"/>
          </p:cNvSpPr>
          <p:nvPr>
            <p:ph type="body" sz="quarter" idx="21" hasCustomPrompt="1"/>
          </p:nvPr>
        </p:nvSpPr>
        <p:spPr>
          <a:xfrm>
            <a:off x="9335385" y="1595835"/>
            <a:ext cx="2336800" cy="1854200"/>
          </a:xfrm>
        </p:spPr>
        <p:txBody>
          <a:bodyPr anchor="b">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Tree>
    <p:extLst>
      <p:ext uri="{BB962C8B-B14F-4D97-AF65-F5344CB8AC3E}">
        <p14:creationId xmlns:p14="http://schemas.microsoft.com/office/powerpoint/2010/main" val="21080789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B607F24-5B01-4964-9736-E876BC347E5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6168473" cy="758824"/>
          </a:xfrm>
        </p:spPr>
        <p:txBody>
          <a:bodyPr/>
          <a:lstStyle/>
          <a:p>
            <a:r>
              <a:rPr lang="en-US"/>
              <a:t>Click to edit Master title style</a:t>
            </a:r>
            <a:endParaRPr lang="en-US" dirty="0"/>
          </a:p>
        </p:txBody>
      </p:sp>
      <p:sp>
        <p:nvSpPr>
          <p:cNvPr id="24" name="Rectangle 23">
            <a:extLst>
              <a:ext uri="{FF2B5EF4-FFF2-40B4-BE49-F238E27FC236}">
                <a16:creationId xmlns:a16="http://schemas.microsoft.com/office/drawing/2014/main" id="{E2950CCA-59F9-4C47-A5BA-294E9EDCBABE}"/>
              </a:ext>
            </a:extLst>
          </p:cNvPr>
          <p:cNvSpPr/>
          <p:nvPr userDrawn="1"/>
        </p:nvSpPr>
        <p:spPr>
          <a:xfrm>
            <a:off x="6769101" y="0"/>
            <a:ext cx="2711082"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F44232AA-36A1-4A85-8868-9D12848EB106}"/>
              </a:ext>
            </a:extLst>
          </p:cNvPr>
          <p:cNvSpPr/>
          <p:nvPr userDrawn="1"/>
        </p:nvSpPr>
        <p:spPr>
          <a:xfrm>
            <a:off x="9480918" y="2286000"/>
            <a:ext cx="2711082"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0B045D93-056D-486E-A634-890ECB9AF9C2}"/>
              </a:ext>
            </a:extLst>
          </p:cNvPr>
          <p:cNvSpPr/>
          <p:nvPr userDrawn="1"/>
        </p:nvSpPr>
        <p:spPr>
          <a:xfrm>
            <a:off x="6769100" y="4572000"/>
            <a:ext cx="2711082" cy="228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567CD5E4-19A9-4EFD-BBF1-2B1FBC9BB9BD}"/>
              </a:ext>
            </a:extLst>
          </p:cNvPr>
          <p:cNvSpPr/>
          <p:nvPr userDrawn="1"/>
        </p:nvSpPr>
        <p:spPr>
          <a:xfrm>
            <a:off x="9480918" y="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AA533582-AC3E-4F3B-9602-085EB97AD294}"/>
              </a:ext>
            </a:extLst>
          </p:cNvPr>
          <p:cNvSpPr/>
          <p:nvPr userDrawn="1"/>
        </p:nvSpPr>
        <p:spPr>
          <a:xfrm>
            <a:off x="6768364" y="228600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F0B1BD9-4AC2-4549-9001-383664C7F224}"/>
              </a:ext>
            </a:extLst>
          </p:cNvPr>
          <p:cNvSpPr/>
          <p:nvPr userDrawn="1"/>
        </p:nvSpPr>
        <p:spPr>
          <a:xfrm>
            <a:off x="9480918" y="457200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a:extLst>
              <a:ext uri="{FF2B5EF4-FFF2-40B4-BE49-F238E27FC236}">
                <a16:creationId xmlns:a16="http://schemas.microsoft.com/office/drawing/2014/main" id="{32B2DC05-AAD7-458D-B737-BE8CCA1FFA99}"/>
              </a:ext>
            </a:extLst>
          </p:cNvPr>
          <p:cNvSpPr/>
          <p:nvPr userDrawn="1"/>
        </p:nvSpPr>
        <p:spPr>
          <a:xfrm rot="5400000">
            <a:off x="9422986" y="1050373"/>
            <a:ext cx="298174" cy="18525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Isosceles Triangle 38">
            <a:extLst>
              <a:ext uri="{FF2B5EF4-FFF2-40B4-BE49-F238E27FC236}">
                <a16:creationId xmlns:a16="http://schemas.microsoft.com/office/drawing/2014/main" id="{E423C01B-EB10-48EF-8F1C-C2A7E1923E3E}"/>
              </a:ext>
            </a:extLst>
          </p:cNvPr>
          <p:cNvSpPr/>
          <p:nvPr userDrawn="1"/>
        </p:nvSpPr>
        <p:spPr>
          <a:xfrm rot="16200000">
            <a:off x="9238100" y="3336373"/>
            <a:ext cx="298174" cy="18525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Isosceles Triangle 43">
            <a:extLst>
              <a:ext uri="{FF2B5EF4-FFF2-40B4-BE49-F238E27FC236}">
                <a16:creationId xmlns:a16="http://schemas.microsoft.com/office/drawing/2014/main" id="{BB0D5D5D-BB46-489A-A006-03E52FDA0AB6}"/>
              </a:ext>
            </a:extLst>
          </p:cNvPr>
          <p:cNvSpPr/>
          <p:nvPr userDrawn="1"/>
        </p:nvSpPr>
        <p:spPr>
          <a:xfrm rot="5400000">
            <a:off x="9422986" y="5622373"/>
            <a:ext cx="298174" cy="18525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Picture Placeholder 33">
            <a:extLst>
              <a:ext uri="{FF2B5EF4-FFF2-40B4-BE49-F238E27FC236}">
                <a16:creationId xmlns:a16="http://schemas.microsoft.com/office/drawing/2014/main" id="{2D0DCA06-9544-45C9-BE22-EBB853AE757C}"/>
              </a:ext>
            </a:extLst>
          </p:cNvPr>
          <p:cNvSpPr>
            <a:spLocks noGrp="1"/>
          </p:cNvSpPr>
          <p:nvPr>
            <p:ph type="pic" sz="quarter" idx="13"/>
          </p:nvPr>
        </p:nvSpPr>
        <p:spPr>
          <a:xfrm>
            <a:off x="10133588" y="561678"/>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46" name="Picture Placeholder 33">
            <a:extLst>
              <a:ext uri="{FF2B5EF4-FFF2-40B4-BE49-F238E27FC236}">
                <a16:creationId xmlns:a16="http://schemas.microsoft.com/office/drawing/2014/main" id="{21403A13-F195-405D-B352-4B77969E358B}"/>
              </a:ext>
            </a:extLst>
          </p:cNvPr>
          <p:cNvSpPr>
            <a:spLocks noGrp="1"/>
          </p:cNvSpPr>
          <p:nvPr>
            <p:ph type="pic" sz="quarter" idx="14"/>
          </p:nvPr>
        </p:nvSpPr>
        <p:spPr>
          <a:xfrm>
            <a:off x="7421034" y="2847678"/>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47" name="Picture Placeholder 33">
            <a:extLst>
              <a:ext uri="{FF2B5EF4-FFF2-40B4-BE49-F238E27FC236}">
                <a16:creationId xmlns:a16="http://schemas.microsoft.com/office/drawing/2014/main" id="{390C9BE2-4328-41D9-82FB-F6FEE7026C55}"/>
              </a:ext>
            </a:extLst>
          </p:cNvPr>
          <p:cNvSpPr>
            <a:spLocks noGrp="1"/>
          </p:cNvSpPr>
          <p:nvPr>
            <p:ph type="pic" sz="quarter" idx="15"/>
          </p:nvPr>
        </p:nvSpPr>
        <p:spPr>
          <a:xfrm>
            <a:off x="10133588" y="5133678"/>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371475" y="1233488"/>
            <a:ext cx="6168473" cy="562451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7" name="Text Placeholder 39">
            <a:extLst>
              <a:ext uri="{FF2B5EF4-FFF2-40B4-BE49-F238E27FC236}">
                <a16:creationId xmlns:a16="http://schemas.microsoft.com/office/drawing/2014/main" id="{1EE624A7-7FE4-44DC-B710-D995C25C9CEA}"/>
              </a:ext>
            </a:extLst>
          </p:cNvPr>
          <p:cNvSpPr>
            <a:spLocks noGrp="1"/>
          </p:cNvSpPr>
          <p:nvPr>
            <p:ph type="body" sz="quarter" idx="18" hasCustomPrompt="1"/>
          </p:nvPr>
        </p:nvSpPr>
        <p:spPr>
          <a:xfrm>
            <a:off x="6956242" y="215900"/>
            <a:ext cx="2336800" cy="1854200"/>
          </a:xfrm>
        </p:spPr>
        <p:txBody>
          <a:bodyPr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18" name="Text Placeholder 39">
            <a:extLst>
              <a:ext uri="{FF2B5EF4-FFF2-40B4-BE49-F238E27FC236}">
                <a16:creationId xmlns:a16="http://schemas.microsoft.com/office/drawing/2014/main" id="{34CC27D1-7AB7-4922-81C5-41E9C01BAAE1}"/>
              </a:ext>
            </a:extLst>
          </p:cNvPr>
          <p:cNvSpPr>
            <a:spLocks noGrp="1"/>
          </p:cNvSpPr>
          <p:nvPr>
            <p:ph type="body" sz="quarter" idx="19" hasCustomPrompt="1"/>
          </p:nvPr>
        </p:nvSpPr>
        <p:spPr>
          <a:xfrm>
            <a:off x="9668059" y="2501900"/>
            <a:ext cx="2336800" cy="1854200"/>
          </a:xfrm>
        </p:spPr>
        <p:txBody>
          <a:bodyPr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19" name="Text Placeholder 39">
            <a:extLst>
              <a:ext uri="{FF2B5EF4-FFF2-40B4-BE49-F238E27FC236}">
                <a16:creationId xmlns:a16="http://schemas.microsoft.com/office/drawing/2014/main" id="{03F0CFEB-33B8-47FE-BC44-44AF273543D5}"/>
              </a:ext>
            </a:extLst>
          </p:cNvPr>
          <p:cNvSpPr>
            <a:spLocks noGrp="1"/>
          </p:cNvSpPr>
          <p:nvPr>
            <p:ph type="body" sz="quarter" idx="20" hasCustomPrompt="1"/>
          </p:nvPr>
        </p:nvSpPr>
        <p:spPr>
          <a:xfrm>
            <a:off x="6956241" y="4787900"/>
            <a:ext cx="2336800" cy="1854200"/>
          </a:xfrm>
        </p:spPr>
        <p:txBody>
          <a:bodyPr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Tree>
    <p:extLst>
      <p:ext uri="{BB962C8B-B14F-4D97-AF65-F5344CB8AC3E}">
        <p14:creationId xmlns:p14="http://schemas.microsoft.com/office/powerpoint/2010/main" val="2014259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D1A59197-7C21-44E6-8A97-DE0ABD1E6909}"/>
              </a:ext>
            </a:extLst>
          </p:cNvPr>
          <p:cNvSpPr/>
          <p:nvPr userDrawn="1"/>
        </p:nvSpPr>
        <p:spPr>
          <a:xfrm>
            <a:off x="0" y="0"/>
            <a:ext cx="64135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5016500" y="472281"/>
            <a:ext cx="7175500" cy="5913439"/>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371476" y="1779589"/>
            <a:ext cx="4416424" cy="2182811"/>
          </a:xfrm>
        </p:spPr>
        <p:txBody>
          <a:bodyPr anchor="b">
            <a:normAutofit/>
          </a:bodyPr>
          <a:lstStyle>
            <a:lvl1pPr algn="l">
              <a:defRPr sz="54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371476" y="4079083"/>
            <a:ext cx="4416424" cy="97631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Rectangle 7">
            <a:extLst>
              <a:ext uri="{FF2B5EF4-FFF2-40B4-BE49-F238E27FC236}">
                <a16:creationId xmlns:a16="http://schemas.microsoft.com/office/drawing/2014/main" id="{C1626B81-8882-4179-8C3A-BEA9BBEF2A62}"/>
              </a:ext>
            </a:extLst>
          </p:cNvPr>
          <p:cNvSpPr/>
          <p:nvPr userDrawn="1"/>
        </p:nvSpPr>
        <p:spPr>
          <a:xfrm>
            <a:off x="5021263" y="368300"/>
            <a:ext cx="3159760" cy="1166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4836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371475" y="1233488"/>
            <a:ext cx="11520487" cy="304975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sp>
        <p:nvSpPr>
          <p:cNvPr id="20" name="Picture Placeholder 33">
            <a:extLst>
              <a:ext uri="{FF2B5EF4-FFF2-40B4-BE49-F238E27FC236}">
                <a16:creationId xmlns:a16="http://schemas.microsoft.com/office/drawing/2014/main" id="{917F3183-F8DC-409E-BDAF-E3190E5CC10A}"/>
              </a:ext>
            </a:extLst>
          </p:cNvPr>
          <p:cNvSpPr>
            <a:spLocks noGrp="1"/>
          </p:cNvSpPr>
          <p:nvPr>
            <p:ph type="pic" sz="quarter" idx="13"/>
          </p:nvPr>
        </p:nvSpPr>
        <p:spPr>
          <a:xfrm>
            <a:off x="1466711" y="2999731"/>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25" name="Picture Placeholder 33">
            <a:extLst>
              <a:ext uri="{FF2B5EF4-FFF2-40B4-BE49-F238E27FC236}">
                <a16:creationId xmlns:a16="http://schemas.microsoft.com/office/drawing/2014/main" id="{8DCF90EE-8A0F-46BB-A8EC-27CB7826EB0D}"/>
              </a:ext>
            </a:extLst>
          </p:cNvPr>
          <p:cNvSpPr>
            <a:spLocks noGrp="1"/>
          </p:cNvSpPr>
          <p:nvPr>
            <p:ph type="pic" sz="quarter" idx="17"/>
          </p:nvPr>
        </p:nvSpPr>
        <p:spPr>
          <a:xfrm>
            <a:off x="4108135" y="2999731"/>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26" name="Picture Placeholder 33">
            <a:extLst>
              <a:ext uri="{FF2B5EF4-FFF2-40B4-BE49-F238E27FC236}">
                <a16:creationId xmlns:a16="http://schemas.microsoft.com/office/drawing/2014/main" id="{4B6BCE84-A7A7-4701-966F-9F969C523C51}"/>
              </a:ext>
            </a:extLst>
          </p:cNvPr>
          <p:cNvSpPr>
            <a:spLocks noGrp="1"/>
          </p:cNvSpPr>
          <p:nvPr>
            <p:ph type="pic" sz="quarter" idx="18"/>
          </p:nvPr>
        </p:nvSpPr>
        <p:spPr>
          <a:xfrm>
            <a:off x="6749558" y="2999731"/>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27" name="Picture Placeholder 33">
            <a:extLst>
              <a:ext uri="{FF2B5EF4-FFF2-40B4-BE49-F238E27FC236}">
                <a16:creationId xmlns:a16="http://schemas.microsoft.com/office/drawing/2014/main" id="{2F810615-16AA-4D3F-93BB-1074BABE1234}"/>
              </a:ext>
            </a:extLst>
          </p:cNvPr>
          <p:cNvSpPr>
            <a:spLocks noGrp="1"/>
          </p:cNvSpPr>
          <p:nvPr>
            <p:ph type="pic" sz="quarter" idx="19"/>
          </p:nvPr>
        </p:nvSpPr>
        <p:spPr>
          <a:xfrm>
            <a:off x="9435088" y="2999731"/>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32" name="Rectangle 31">
            <a:extLst>
              <a:ext uri="{FF2B5EF4-FFF2-40B4-BE49-F238E27FC236}">
                <a16:creationId xmlns:a16="http://schemas.microsoft.com/office/drawing/2014/main" id="{E9E999B4-BC91-4EF5-915C-59E58E141134}"/>
              </a:ext>
            </a:extLst>
          </p:cNvPr>
          <p:cNvSpPr/>
          <p:nvPr userDrawn="1"/>
        </p:nvSpPr>
        <p:spPr>
          <a:xfrm>
            <a:off x="979920" y="4514247"/>
            <a:ext cx="2379325" cy="16865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8E3D72D1-545E-4FA9-B18F-DBE257DA9472}"/>
              </a:ext>
            </a:extLst>
          </p:cNvPr>
          <p:cNvSpPr/>
          <p:nvPr userDrawn="1"/>
        </p:nvSpPr>
        <p:spPr>
          <a:xfrm>
            <a:off x="3621344" y="4514247"/>
            <a:ext cx="2379325" cy="16865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A1FF2C74-7F94-4D15-9530-4844CA0ABABA}"/>
              </a:ext>
            </a:extLst>
          </p:cNvPr>
          <p:cNvSpPr/>
          <p:nvPr userDrawn="1"/>
        </p:nvSpPr>
        <p:spPr>
          <a:xfrm>
            <a:off x="6262766" y="4514247"/>
            <a:ext cx="2379325" cy="16865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D65048BF-5755-467D-94DA-799CD1A9ED70}"/>
              </a:ext>
            </a:extLst>
          </p:cNvPr>
          <p:cNvSpPr/>
          <p:nvPr userDrawn="1"/>
        </p:nvSpPr>
        <p:spPr>
          <a:xfrm>
            <a:off x="8904188" y="4514247"/>
            <a:ext cx="2379325" cy="16865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 Placeholder 39">
            <a:extLst>
              <a:ext uri="{FF2B5EF4-FFF2-40B4-BE49-F238E27FC236}">
                <a16:creationId xmlns:a16="http://schemas.microsoft.com/office/drawing/2014/main" id="{3C8488B4-AC1B-43A6-A416-3F5BC72456F9}"/>
              </a:ext>
            </a:extLst>
          </p:cNvPr>
          <p:cNvSpPr>
            <a:spLocks noGrp="1"/>
          </p:cNvSpPr>
          <p:nvPr>
            <p:ph type="body" sz="quarter" idx="20" hasCustomPrompt="1"/>
          </p:nvPr>
        </p:nvSpPr>
        <p:spPr>
          <a:xfrm>
            <a:off x="1091465"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950DB978-3832-472D-9958-42D6A712EA6B}"/>
              </a:ext>
            </a:extLst>
          </p:cNvPr>
          <p:cNvSpPr>
            <a:spLocks noGrp="1"/>
          </p:cNvSpPr>
          <p:nvPr>
            <p:ph type="body" sz="quarter" idx="21" hasCustomPrompt="1"/>
          </p:nvPr>
        </p:nvSpPr>
        <p:spPr>
          <a:xfrm>
            <a:off x="3732888"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7A9C8821-D3DD-40C3-83BD-38D190405711}"/>
              </a:ext>
            </a:extLst>
          </p:cNvPr>
          <p:cNvSpPr>
            <a:spLocks noGrp="1"/>
          </p:cNvSpPr>
          <p:nvPr>
            <p:ph type="body" sz="quarter" idx="22" hasCustomPrompt="1"/>
          </p:nvPr>
        </p:nvSpPr>
        <p:spPr>
          <a:xfrm>
            <a:off x="6374310"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C3FC554A-BF67-40BD-BD4F-B2EA17BBDBC1}"/>
              </a:ext>
            </a:extLst>
          </p:cNvPr>
          <p:cNvSpPr>
            <a:spLocks noGrp="1"/>
          </p:cNvSpPr>
          <p:nvPr>
            <p:ph type="body" sz="quarter" idx="23" hasCustomPrompt="1"/>
          </p:nvPr>
        </p:nvSpPr>
        <p:spPr>
          <a:xfrm>
            <a:off x="9015732"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cxnSp>
        <p:nvCxnSpPr>
          <p:cNvPr id="6" name="Straight Connector 5">
            <a:extLst>
              <a:ext uri="{FF2B5EF4-FFF2-40B4-BE49-F238E27FC236}">
                <a16:creationId xmlns:a16="http://schemas.microsoft.com/office/drawing/2014/main" id="{62ECF54D-C7AE-4FFE-A9FA-ECD663CD2A09}"/>
              </a:ext>
            </a:extLst>
          </p:cNvPr>
          <p:cNvCxnSpPr>
            <a:cxnSpLocks/>
          </p:cNvCxnSpPr>
          <p:nvPr userDrawn="1"/>
        </p:nvCxnSpPr>
        <p:spPr>
          <a:xfrm>
            <a:off x="979920" y="4357837"/>
            <a:ext cx="237932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FB84BED-8481-4D23-AE06-31529215FE6C}"/>
              </a:ext>
            </a:extLst>
          </p:cNvPr>
          <p:cNvCxnSpPr>
            <a:cxnSpLocks/>
          </p:cNvCxnSpPr>
          <p:nvPr userDrawn="1"/>
        </p:nvCxnSpPr>
        <p:spPr>
          <a:xfrm>
            <a:off x="3621344" y="4357837"/>
            <a:ext cx="237932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A09D405-9228-4697-A91F-4E5A2B5B6512}"/>
              </a:ext>
            </a:extLst>
          </p:cNvPr>
          <p:cNvCxnSpPr>
            <a:cxnSpLocks/>
          </p:cNvCxnSpPr>
          <p:nvPr userDrawn="1"/>
        </p:nvCxnSpPr>
        <p:spPr>
          <a:xfrm>
            <a:off x="6262767" y="4357837"/>
            <a:ext cx="2379325"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645748A-37E1-4661-B50F-D1FCAF7F3088}"/>
              </a:ext>
            </a:extLst>
          </p:cNvPr>
          <p:cNvCxnSpPr>
            <a:cxnSpLocks/>
          </p:cNvCxnSpPr>
          <p:nvPr userDrawn="1"/>
        </p:nvCxnSpPr>
        <p:spPr>
          <a:xfrm>
            <a:off x="8904191" y="4357837"/>
            <a:ext cx="2379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08721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371476" y="1233488"/>
            <a:ext cx="4140890" cy="514826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sp>
        <p:nvSpPr>
          <p:cNvPr id="18" name="Rectangle 17">
            <a:extLst>
              <a:ext uri="{FF2B5EF4-FFF2-40B4-BE49-F238E27FC236}">
                <a16:creationId xmlns:a16="http://schemas.microsoft.com/office/drawing/2014/main" id="{1DD2DC66-11E4-4714-A8DE-E8AC34D49655}"/>
              </a:ext>
            </a:extLst>
          </p:cNvPr>
          <p:cNvSpPr/>
          <p:nvPr userDrawn="1"/>
        </p:nvSpPr>
        <p:spPr>
          <a:xfrm>
            <a:off x="4615257" y="1233489"/>
            <a:ext cx="2371952" cy="5148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B6748F93-9B1D-4874-A164-A654BF7D6C8C}"/>
              </a:ext>
            </a:extLst>
          </p:cNvPr>
          <p:cNvGrpSpPr/>
          <p:nvPr userDrawn="1"/>
        </p:nvGrpSpPr>
        <p:grpSpPr>
          <a:xfrm>
            <a:off x="4842107" y="2462886"/>
            <a:ext cx="1918252" cy="2689468"/>
            <a:chOff x="4790661" y="2266122"/>
            <a:chExt cx="1918252" cy="2852530"/>
          </a:xfrm>
        </p:grpSpPr>
        <p:cxnSp>
          <p:nvCxnSpPr>
            <p:cNvPr id="4" name="Straight Connector 3">
              <a:extLst>
                <a:ext uri="{FF2B5EF4-FFF2-40B4-BE49-F238E27FC236}">
                  <a16:creationId xmlns:a16="http://schemas.microsoft.com/office/drawing/2014/main" id="{4AEF10CE-C943-4C6B-9DBF-5A0E63CDC89B}"/>
                </a:ext>
              </a:extLst>
            </p:cNvPr>
            <p:cNvCxnSpPr/>
            <p:nvPr userDrawn="1"/>
          </p:nvCxnSpPr>
          <p:spPr>
            <a:xfrm>
              <a:off x="4790661" y="226612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428B198-0637-4F15-900F-6709BFE4BDEA}"/>
                </a:ext>
              </a:extLst>
            </p:cNvPr>
            <p:cNvCxnSpPr/>
            <p:nvPr userDrawn="1"/>
          </p:nvCxnSpPr>
          <p:spPr>
            <a:xfrm>
              <a:off x="4790661" y="3692387"/>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F29A1B0-F4AB-4243-979A-50FADE3330EA}"/>
                </a:ext>
              </a:extLst>
            </p:cNvPr>
            <p:cNvCxnSpPr/>
            <p:nvPr userDrawn="1"/>
          </p:nvCxnSpPr>
          <p:spPr>
            <a:xfrm>
              <a:off x="4790661" y="511865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F894F998-0FDF-4CA2-802E-4FCFA7674171}"/>
              </a:ext>
            </a:extLst>
          </p:cNvPr>
          <p:cNvGrpSpPr/>
          <p:nvPr userDrawn="1"/>
        </p:nvGrpSpPr>
        <p:grpSpPr>
          <a:xfrm>
            <a:off x="7090100" y="2462886"/>
            <a:ext cx="4801862" cy="2689468"/>
            <a:chOff x="4790661" y="2266122"/>
            <a:chExt cx="1918252" cy="2852530"/>
          </a:xfrm>
        </p:grpSpPr>
        <p:cxnSp>
          <p:nvCxnSpPr>
            <p:cNvPr id="33" name="Straight Connector 32">
              <a:extLst>
                <a:ext uri="{FF2B5EF4-FFF2-40B4-BE49-F238E27FC236}">
                  <a16:creationId xmlns:a16="http://schemas.microsoft.com/office/drawing/2014/main" id="{C1F0C0C8-87C4-49FB-B35B-E937E9D0BEC5}"/>
                </a:ext>
              </a:extLst>
            </p:cNvPr>
            <p:cNvCxnSpPr/>
            <p:nvPr userDrawn="1"/>
          </p:nvCxnSpPr>
          <p:spPr>
            <a:xfrm>
              <a:off x="4790661" y="226612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857C5D3-7E33-4894-8AC3-0FD1BEB12F40}"/>
                </a:ext>
              </a:extLst>
            </p:cNvPr>
            <p:cNvCxnSpPr/>
            <p:nvPr userDrawn="1"/>
          </p:nvCxnSpPr>
          <p:spPr>
            <a:xfrm>
              <a:off x="4790661" y="3692387"/>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00BA9F8-92BF-42F0-BD46-D9B7E7422F75}"/>
                </a:ext>
              </a:extLst>
            </p:cNvPr>
            <p:cNvCxnSpPr/>
            <p:nvPr userDrawn="1"/>
          </p:nvCxnSpPr>
          <p:spPr>
            <a:xfrm>
              <a:off x="4790661" y="511865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9" name="Text Placeholder 39">
            <a:extLst>
              <a:ext uri="{FF2B5EF4-FFF2-40B4-BE49-F238E27FC236}">
                <a16:creationId xmlns:a16="http://schemas.microsoft.com/office/drawing/2014/main" id="{9760B601-DCBC-47C8-95BE-A5DFCCBAD096}"/>
              </a:ext>
            </a:extLst>
          </p:cNvPr>
          <p:cNvSpPr>
            <a:spLocks noGrp="1"/>
          </p:cNvSpPr>
          <p:nvPr>
            <p:ph type="body" sz="quarter" idx="20" hasCustomPrompt="1"/>
          </p:nvPr>
        </p:nvSpPr>
        <p:spPr>
          <a:xfrm>
            <a:off x="7166507" y="1463643"/>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179CBA0C-6465-4209-AF3F-548A57F20CE8}"/>
              </a:ext>
            </a:extLst>
          </p:cNvPr>
          <p:cNvSpPr>
            <a:spLocks noGrp="1"/>
          </p:cNvSpPr>
          <p:nvPr>
            <p:ph type="body" sz="quarter" idx="21" hasCustomPrompt="1"/>
          </p:nvPr>
        </p:nvSpPr>
        <p:spPr>
          <a:xfrm>
            <a:off x="7166507" y="2741755"/>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99852211-6BD9-4B69-BBC9-F2181F272D23}"/>
              </a:ext>
            </a:extLst>
          </p:cNvPr>
          <p:cNvSpPr>
            <a:spLocks noGrp="1"/>
          </p:cNvSpPr>
          <p:nvPr>
            <p:ph type="body" sz="quarter" idx="22" hasCustomPrompt="1"/>
          </p:nvPr>
        </p:nvSpPr>
        <p:spPr>
          <a:xfrm>
            <a:off x="7166507" y="4069997"/>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EEF11D65-7095-41D2-9630-E2EB44552E58}"/>
              </a:ext>
            </a:extLst>
          </p:cNvPr>
          <p:cNvSpPr>
            <a:spLocks noGrp="1"/>
          </p:cNvSpPr>
          <p:nvPr>
            <p:ph type="body" sz="quarter" idx="23" hasCustomPrompt="1"/>
          </p:nvPr>
        </p:nvSpPr>
        <p:spPr>
          <a:xfrm>
            <a:off x="7166507" y="5394355"/>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5227571" y="1437538"/>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44" name="Picture Placeholder 33">
            <a:extLst>
              <a:ext uri="{FF2B5EF4-FFF2-40B4-BE49-F238E27FC236}">
                <a16:creationId xmlns:a16="http://schemas.microsoft.com/office/drawing/2014/main" id="{9A1BE0BE-1FFD-445C-B6BA-E4A602D22112}"/>
              </a:ext>
            </a:extLst>
          </p:cNvPr>
          <p:cNvSpPr>
            <a:spLocks noGrp="1"/>
          </p:cNvSpPr>
          <p:nvPr>
            <p:ph type="pic" sz="quarter" idx="24"/>
          </p:nvPr>
        </p:nvSpPr>
        <p:spPr>
          <a:xfrm>
            <a:off x="5227571" y="2715650"/>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45" name="Picture Placeholder 33">
            <a:extLst>
              <a:ext uri="{FF2B5EF4-FFF2-40B4-BE49-F238E27FC236}">
                <a16:creationId xmlns:a16="http://schemas.microsoft.com/office/drawing/2014/main" id="{B577AF17-6C7E-48B9-B267-0874B232A710}"/>
              </a:ext>
            </a:extLst>
          </p:cNvPr>
          <p:cNvSpPr>
            <a:spLocks noGrp="1"/>
          </p:cNvSpPr>
          <p:nvPr>
            <p:ph type="pic" sz="quarter" idx="25"/>
          </p:nvPr>
        </p:nvSpPr>
        <p:spPr>
          <a:xfrm>
            <a:off x="5227571" y="4043892"/>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46" name="Picture Placeholder 33">
            <a:extLst>
              <a:ext uri="{FF2B5EF4-FFF2-40B4-BE49-F238E27FC236}">
                <a16:creationId xmlns:a16="http://schemas.microsoft.com/office/drawing/2014/main" id="{98A01AB1-3434-46C7-B1B3-90AFD4B1799F}"/>
              </a:ext>
            </a:extLst>
          </p:cNvPr>
          <p:cNvSpPr>
            <a:spLocks noGrp="1"/>
          </p:cNvSpPr>
          <p:nvPr>
            <p:ph type="pic" sz="quarter" idx="26"/>
          </p:nvPr>
        </p:nvSpPr>
        <p:spPr>
          <a:xfrm>
            <a:off x="5227571" y="5368250"/>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27280925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DD2DC66-11E4-4714-A8DE-E8AC34D49655}"/>
              </a:ext>
            </a:extLst>
          </p:cNvPr>
          <p:cNvSpPr/>
          <p:nvPr userDrawn="1"/>
        </p:nvSpPr>
        <p:spPr>
          <a:xfrm>
            <a:off x="371475" y="1233488"/>
            <a:ext cx="2293200" cy="242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AF541B1-4F4B-40BC-BF0B-B80864399D0C}"/>
              </a:ext>
            </a:extLst>
          </p:cNvPr>
          <p:cNvSpPr/>
          <p:nvPr userDrawn="1"/>
        </p:nvSpPr>
        <p:spPr>
          <a:xfrm>
            <a:off x="371475" y="3773172"/>
            <a:ext cx="2293200" cy="242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DB837A4A-8DA3-4F45-9468-2C7DE5B35803}"/>
              </a:ext>
            </a:extLst>
          </p:cNvPr>
          <p:cNvSpPr/>
          <p:nvPr userDrawn="1"/>
        </p:nvSpPr>
        <p:spPr>
          <a:xfrm>
            <a:off x="6170635" y="1233487"/>
            <a:ext cx="2294237" cy="242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9CA034F-F360-4CF5-B944-C16768254C5A}"/>
              </a:ext>
            </a:extLst>
          </p:cNvPr>
          <p:cNvSpPr/>
          <p:nvPr userDrawn="1"/>
        </p:nvSpPr>
        <p:spPr>
          <a:xfrm>
            <a:off x="6170635" y="3773171"/>
            <a:ext cx="2294237" cy="24276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615473" y="1713955"/>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32" name="Rectangle 31">
            <a:extLst>
              <a:ext uri="{FF2B5EF4-FFF2-40B4-BE49-F238E27FC236}">
                <a16:creationId xmlns:a16="http://schemas.microsoft.com/office/drawing/2014/main" id="{ECA01639-D8FA-4F18-8FE5-E923F5A1BB48}"/>
              </a:ext>
            </a:extLst>
          </p:cNvPr>
          <p:cNvSpPr/>
          <p:nvPr userDrawn="1"/>
        </p:nvSpPr>
        <p:spPr>
          <a:xfrm>
            <a:off x="2730561" y="1233488"/>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AF02D09E-3C25-405E-BF24-A884A07C224A}"/>
              </a:ext>
            </a:extLst>
          </p:cNvPr>
          <p:cNvSpPr/>
          <p:nvPr userDrawn="1"/>
        </p:nvSpPr>
        <p:spPr>
          <a:xfrm>
            <a:off x="2730561" y="3773171"/>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Placeholder 39">
            <a:extLst>
              <a:ext uri="{FF2B5EF4-FFF2-40B4-BE49-F238E27FC236}">
                <a16:creationId xmlns:a16="http://schemas.microsoft.com/office/drawing/2014/main" id="{9760B601-DCBC-47C8-95BE-A5DFCCBAD096}"/>
              </a:ext>
            </a:extLst>
          </p:cNvPr>
          <p:cNvSpPr>
            <a:spLocks noGrp="1"/>
          </p:cNvSpPr>
          <p:nvPr>
            <p:ph type="body" sz="quarter" idx="20" hasCustomPrompt="1"/>
          </p:nvPr>
        </p:nvSpPr>
        <p:spPr>
          <a:xfrm>
            <a:off x="2900245" y="1460126"/>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5" name="Text Placeholder 39">
            <a:extLst>
              <a:ext uri="{FF2B5EF4-FFF2-40B4-BE49-F238E27FC236}">
                <a16:creationId xmlns:a16="http://schemas.microsoft.com/office/drawing/2014/main" id="{33BDF68D-A417-4526-95BD-83DC0A4FA5B1}"/>
              </a:ext>
            </a:extLst>
          </p:cNvPr>
          <p:cNvSpPr>
            <a:spLocks noGrp="1"/>
          </p:cNvSpPr>
          <p:nvPr>
            <p:ph type="body" sz="quarter" idx="27" hasCustomPrompt="1"/>
          </p:nvPr>
        </p:nvSpPr>
        <p:spPr>
          <a:xfrm>
            <a:off x="2900245" y="3999809"/>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6" name="Rectangle 35">
            <a:extLst>
              <a:ext uri="{FF2B5EF4-FFF2-40B4-BE49-F238E27FC236}">
                <a16:creationId xmlns:a16="http://schemas.microsoft.com/office/drawing/2014/main" id="{1C6F0F84-9668-4EA8-A3F5-3AD5AED3EFDD}"/>
              </a:ext>
            </a:extLst>
          </p:cNvPr>
          <p:cNvSpPr/>
          <p:nvPr userDrawn="1"/>
        </p:nvSpPr>
        <p:spPr>
          <a:xfrm>
            <a:off x="8549714" y="1233488"/>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19CCCFCB-4EAD-47A3-8F4A-307EE022DD53}"/>
              </a:ext>
            </a:extLst>
          </p:cNvPr>
          <p:cNvSpPr/>
          <p:nvPr userDrawn="1"/>
        </p:nvSpPr>
        <p:spPr>
          <a:xfrm>
            <a:off x="8549714" y="3773171"/>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Placeholder 39">
            <a:extLst>
              <a:ext uri="{FF2B5EF4-FFF2-40B4-BE49-F238E27FC236}">
                <a16:creationId xmlns:a16="http://schemas.microsoft.com/office/drawing/2014/main" id="{058CD71F-A7E3-4F68-ADE3-4E6B1BAE3129}"/>
              </a:ext>
            </a:extLst>
          </p:cNvPr>
          <p:cNvSpPr>
            <a:spLocks noGrp="1"/>
          </p:cNvSpPr>
          <p:nvPr>
            <p:ph type="body" sz="quarter" idx="28" hasCustomPrompt="1"/>
          </p:nvPr>
        </p:nvSpPr>
        <p:spPr>
          <a:xfrm>
            <a:off x="8719398" y="1460126"/>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50" name="Text Placeholder 39">
            <a:extLst>
              <a:ext uri="{FF2B5EF4-FFF2-40B4-BE49-F238E27FC236}">
                <a16:creationId xmlns:a16="http://schemas.microsoft.com/office/drawing/2014/main" id="{6EC40EC2-3775-4AF2-965D-0235107D8342}"/>
              </a:ext>
            </a:extLst>
          </p:cNvPr>
          <p:cNvSpPr>
            <a:spLocks noGrp="1"/>
          </p:cNvSpPr>
          <p:nvPr>
            <p:ph type="body" sz="quarter" idx="29" hasCustomPrompt="1"/>
          </p:nvPr>
        </p:nvSpPr>
        <p:spPr>
          <a:xfrm>
            <a:off x="8719398" y="3999809"/>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51" name="Picture Placeholder 33">
            <a:extLst>
              <a:ext uri="{FF2B5EF4-FFF2-40B4-BE49-F238E27FC236}">
                <a16:creationId xmlns:a16="http://schemas.microsoft.com/office/drawing/2014/main" id="{F196EA03-E36C-4E2A-A82F-8FA76EC2DBFC}"/>
              </a:ext>
            </a:extLst>
          </p:cNvPr>
          <p:cNvSpPr>
            <a:spLocks noGrp="1"/>
          </p:cNvSpPr>
          <p:nvPr>
            <p:ph type="pic" sz="quarter" idx="30"/>
          </p:nvPr>
        </p:nvSpPr>
        <p:spPr>
          <a:xfrm>
            <a:off x="615473" y="4253638"/>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52" name="Picture Placeholder 33">
            <a:extLst>
              <a:ext uri="{FF2B5EF4-FFF2-40B4-BE49-F238E27FC236}">
                <a16:creationId xmlns:a16="http://schemas.microsoft.com/office/drawing/2014/main" id="{9A754FAD-4B3A-4A76-9F0D-84DA72FD822B}"/>
              </a:ext>
            </a:extLst>
          </p:cNvPr>
          <p:cNvSpPr>
            <a:spLocks noGrp="1"/>
          </p:cNvSpPr>
          <p:nvPr>
            <p:ph type="pic" sz="quarter" idx="31"/>
          </p:nvPr>
        </p:nvSpPr>
        <p:spPr>
          <a:xfrm>
            <a:off x="6415151" y="4253638"/>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53" name="Picture Placeholder 33">
            <a:extLst>
              <a:ext uri="{FF2B5EF4-FFF2-40B4-BE49-F238E27FC236}">
                <a16:creationId xmlns:a16="http://schemas.microsoft.com/office/drawing/2014/main" id="{7A45718F-1012-47C4-BF29-7462E5C6CB90}"/>
              </a:ext>
            </a:extLst>
          </p:cNvPr>
          <p:cNvSpPr>
            <a:spLocks noGrp="1"/>
          </p:cNvSpPr>
          <p:nvPr>
            <p:ph type="pic" sz="quarter" idx="32"/>
          </p:nvPr>
        </p:nvSpPr>
        <p:spPr>
          <a:xfrm>
            <a:off x="6415151" y="1713954"/>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6277322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DD2DC66-11E4-4714-A8DE-E8AC34D49655}"/>
              </a:ext>
            </a:extLst>
          </p:cNvPr>
          <p:cNvSpPr/>
          <p:nvPr userDrawn="1"/>
        </p:nvSpPr>
        <p:spPr>
          <a:xfrm>
            <a:off x="371474" y="1660868"/>
            <a:ext cx="2686613" cy="242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8CD9ECBB-3A0A-409C-B1C0-C8F4C3087894}"/>
              </a:ext>
            </a:extLst>
          </p:cNvPr>
          <p:cNvSpPr/>
          <p:nvPr userDrawn="1"/>
        </p:nvSpPr>
        <p:spPr>
          <a:xfrm>
            <a:off x="3316099" y="1660868"/>
            <a:ext cx="2686613" cy="242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FB4FA2C-0414-484D-95CD-C5E17E33E238}"/>
              </a:ext>
            </a:extLst>
          </p:cNvPr>
          <p:cNvSpPr/>
          <p:nvPr userDrawn="1"/>
        </p:nvSpPr>
        <p:spPr>
          <a:xfrm>
            <a:off x="6260723" y="1660868"/>
            <a:ext cx="2686613" cy="242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D0DE753-6478-4950-8F99-15952FCB6521}"/>
              </a:ext>
            </a:extLst>
          </p:cNvPr>
          <p:cNvSpPr/>
          <p:nvPr userDrawn="1"/>
        </p:nvSpPr>
        <p:spPr>
          <a:xfrm>
            <a:off x="9205348" y="1660868"/>
            <a:ext cx="2686613" cy="24276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467420"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28" name="Picture Placeholder 33">
            <a:extLst>
              <a:ext uri="{FF2B5EF4-FFF2-40B4-BE49-F238E27FC236}">
                <a16:creationId xmlns:a16="http://schemas.microsoft.com/office/drawing/2014/main" id="{85BB27A3-DB87-46F4-8CA4-3C04A088E787}"/>
              </a:ext>
            </a:extLst>
          </p:cNvPr>
          <p:cNvSpPr>
            <a:spLocks noGrp="1"/>
          </p:cNvSpPr>
          <p:nvPr>
            <p:ph type="pic" sz="quarter" idx="21"/>
          </p:nvPr>
        </p:nvSpPr>
        <p:spPr>
          <a:xfrm>
            <a:off x="3412045"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29" name="Picture Placeholder 33">
            <a:extLst>
              <a:ext uri="{FF2B5EF4-FFF2-40B4-BE49-F238E27FC236}">
                <a16:creationId xmlns:a16="http://schemas.microsoft.com/office/drawing/2014/main" id="{F356E399-83ED-4937-A1CC-F591866C0E8C}"/>
              </a:ext>
            </a:extLst>
          </p:cNvPr>
          <p:cNvSpPr>
            <a:spLocks noGrp="1"/>
          </p:cNvSpPr>
          <p:nvPr>
            <p:ph type="pic" sz="quarter" idx="22"/>
          </p:nvPr>
        </p:nvSpPr>
        <p:spPr>
          <a:xfrm>
            <a:off x="6356669"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30" name="Picture Placeholder 33">
            <a:extLst>
              <a:ext uri="{FF2B5EF4-FFF2-40B4-BE49-F238E27FC236}">
                <a16:creationId xmlns:a16="http://schemas.microsoft.com/office/drawing/2014/main" id="{0967254B-CF1D-4F0D-A7F6-EC4E117B7509}"/>
              </a:ext>
            </a:extLst>
          </p:cNvPr>
          <p:cNvSpPr>
            <a:spLocks noGrp="1"/>
          </p:cNvSpPr>
          <p:nvPr>
            <p:ph type="pic" sz="quarter" idx="23"/>
          </p:nvPr>
        </p:nvSpPr>
        <p:spPr>
          <a:xfrm>
            <a:off x="9301294"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31" name="Text Placeholder 39">
            <a:extLst>
              <a:ext uri="{FF2B5EF4-FFF2-40B4-BE49-F238E27FC236}">
                <a16:creationId xmlns:a16="http://schemas.microsoft.com/office/drawing/2014/main" id="{0CEF6C35-6F7B-43AD-9E4D-44C2F8A7DFAC}"/>
              </a:ext>
            </a:extLst>
          </p:cNvPr>
          <p:cNvSpPr>
            <a:spLocks noGrp="1"/>
          </p:cNvSpPr>
          <p:nvPr>
            <p:ph type="body" sz="quarter" idx="20" hasCustomPrompt="1"/>
          </p:nvPr>
        </p:nvSpPr>
        <p:spPr>
          <a:xfrm>
            <a:off x="371474" y="4302782"/>
            <a:ext cx="2686613" cy="666781"/>
          </a:xfrm>
        </p:spPr>
        <p:txBody>
          <a:bodyPr anchor="t">
            <a:noAutofit/>
          </a:bodyPr>
          <a:lstStyle>
            <a:lvl1pPr marL="0" indent="0" algn="ctr">
              <a:buNone/>
              <a:defRPr sz="2000" b="1">
                <a:solidFill>
                  <a:schemeClr val="accent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3" name="Text Placeholder 39">
            <a:extLst>
              <a:ext uri="{FF2B5EF4-FFF2-40B4-BE49-F238E27FC236}">
                <a16:creationId xmlns:a16="http://schemas.microsoft.com/office/drawing/2014/main" id="{44EF032C-161A-4C58-B624-66488C255E1F}"/>
              </a:ext>
            </a:extLst>
          </p:cNvPr>
          <p:cNvSpPr>
            <a:spLocks noGrp="1"/>
          </p:cNvSpPr>
          <p:nvPr>
            <p:ph type="body" sz="quarter" idx="24" hasCustomPrompt="1"/>
          </p:nvPr>
        </p:nvSpPr>
        <p:spPr>
          <a:xfrm>
            <a:off x="371474"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7" name="Text Placeholder 39">
            <a:extLst>
              <a:ext uri="{FF2B5EF4-FFF2-40B4-BE49-F238E27FC236}">
                <a16:creationId xmlns:a16="http://schemas.microsoft.com/office/drawing/2014/main" id="{ACF86334-F4A8-4CCD-944F-524700CD8386}"/>
              </a:ext>
            </a:extLst>
          </p:cNvPr>
          <p:cNvSpPr>
            <a:spLocks noGrp="1"/>
          </p:cNvSpPr>
          <p:nvPr>
            <p:ph type="body" sz="quarter" idx="25" hasCustomPrompt="1"/>
          </p:nvPr>
        </p:nvSpPr>
        <p:spPr>
          <a:xfrm>
            <a:off x="3316099" y="4302782"/>
            <a:ext cx="2686613" cy="666781"/>
          </a:xfrm>
        </p:spPr>
        <p:txBody>
          <a:bodyPr anchor="t">
            <a:noAutofit/>
          </a:bodyPr>
          <a:lstStyle>
            <a:lvl1pPr marL="0" indent="0" algn="ctr">
              <a:buNone/>
              <a:defRPr sz="2000" b="1">
                <a:solidFill>
                  <a:schemeClr val="accent2"/>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8" name="Text Placeholder 39">
            <a:extLst>
              <a:ext uri="{FF2B5EF4-FFF2-40B4-BE49-F238E27FC236}">
                <a16:creationId xmlns:a16="http://schemas.microsoft.com/office/drawing/2014/main" id="{135B4AC9-821C-4D70-8A4A-1992394DE432}"/>
              </a:ext>
            </a:extLst>
          </p:cNvPr>
          <p:cNvSpPr>
            <a:spLocks noGrp="1"/>
          </p:cNvSpPr>
          <p:nvPr>
            <p:ph type="body" sz="quarter" idx="26" hasCustomPrompt="1"/>
          </p:nvPr>
        </p:nvSpPr>
        <p:spPr>
          <a:xfrm>
            <a:off x="3316099"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D2CF516C-7598-43D3-95E9-5633F8F4469B}"/>
              </a:ext>
            </a:extLst>
          </p:cNvPr>
          <p:cNvSpPr>
            <a:spLocks noGrp="1"/>
          </p:cNvSpPr>
          <p:nvPr>
            <p:ph type="body" sz="quarter" idx="27" hasCustomPrompt="1"/>
          </p:nvPr>
        </p:nvSpPr>
        <p:spPr>
          <a:xfrm>
            <a:off x="6260723" y="4302782"/>
            <a:ext cx="2686613" cy="666781"/>
          </a:xfrm>
        </p:spPr>
        <p:txBody>
          <a:bodyPr anchor="t">
            <a:noAutofit/>
          </a:bodyPr>
          <a:lstStyle>
            <a:lvl1pPr marL="0" indent="0" algn="ctr">
              <a:buNone/>
              <a:defRPr sz="2000" b="1">
                <a:solidFill>
                  <a:schemeClr val="accent4"/>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12A6084C-5383-4EFC-8D49-33C5B61E6492}"/>
              </a:ext>
            </a:extLst>
          </p:cNvPr>
          <p:cNvSpPr>
            <a:spLocks noGrp="1"/>
          </p:cNvSpPr>
          <p:nvPr>
            <p:ph type="body" sz="quarter" idx="28" hasCustomPrompt="1"/>
          </p:nvPr>
        </p:nvSpPr>
        <p:spPr>
          <a:xfrm>
            <a:off x="6260723"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EFC5493B-D3CF-41B9-A996-7FBE932504B8}"/>
              </a:ext>
            </a:extLst>
          </p:cNvPr>
          <p:cNvSpPr>
            <a:spLocks noGrp="1"/>
          </p:cNvSpPr>
          <p:nvPr>
            <p:ph type="body" sz="quarter" idx="29" hasCustomPrompt="1"/>
          </p:nvPr>
        </p:nvSpPr>
        <p:spPr>
          <a:xfrm>
            <a:off x="9205350" y="4302782"/>
            <a:ext cx="2686613" cy="666781"/>
          </a:xfrm>
        </p:spPr>
        <p:txBody>
          <a:bodyPr anchor="t">
            <a:noAutofit/>
          </a:bodyPr>
          <a:lstStyle>
            <a:lvl1pPr marL="0" indent="0" algn="ctr">
              <a:buNone/>
              <a:defRPr sz="2000" b="1">
                <a:solidFill>
                  <a:schemeClr val="accent6"/>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4" name="Text Placeholder 39">
            <a:extLst>
              <a:ext uri="{FF2B5EF4-FFF2-40B4-BE49-F238E27FC236}">
                <a16:creationId xmlns:a16="http://schemas.microsoft.com/office/drawing/2014/main" id="{33A98F60-C169-44C1-9654-2239C9C1F29A}"/>
              </a:ext>
            </a:extLst>
          </p:cNvPr>
          <p:cNvSpPr>
            <a:spLocks noGrp="1"/>
          </p:cNvSpPr>
          <p:nvPr>
            <p:ph type="body" sz="quarter" idx="30" hasCustomPrompt="1"/>
          </p:nvPr>
        </p:nvSpPr>
        <p:spPr>
          <a:xfrm>
            <a:off x="9205350"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Tree>
    <p:extLst>
      <p:ext uri="{BB962C8B-B14F-4D97-AF65-F5344CB8AC3E}">
        <p14:creationId xmlns:p14="http://schemas.microsoft.com/office/powerpoint/2010/main" val="18847343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BB81E01-55F6-44A7-8ACB-B172EA0F9FB3}"/>
              </a:ext>
            </a:extLst>
          </p:cNvPr>
          <p:cNvSpPr/>
          <p:nvPr userDrawn="1"/>
        </p:nvSpPr>
        <p:spPr>
          <a:xfrm>
            <a:off x="467420" y="3895002"/>
            <a:ext cx="2494721" cy="2067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FAD85DF7-0BE8-4B88-98A1-F5062CDAA964}"/>
              </a:ext>
            </a:extLst>
          </p:cNvPr>
          <p:cNvSpPr/>
          <p:nvPr userDrawn="1"/>
        </p:nvSpPr>
        <p:spPr>
          <a:xfrm>
            <a:off x="3412044" y="3895002"/>
            <a:ext cx="2494721" cy="2067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DF69394C-95D0-4D10-A34D-A35EF27D2806}"/>
              </a:ext>
            </a:extLst>
          </p:cNvPr>
          <p:cNvSpPr/>
          <p:nvPr userDrawn="1"/>
        </p:nvSpPr>
        <p:spPr>
          <a:xfrm>
            <a:off x="6356668" y="3895002"/>
            <a:ext cx="2494721" cy="2067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86DBF753-694A-4503-A33B-73C09E8EE3A5}"/>
              </a:ext>
            </a:extLst>
          </p:cNvPr>
          <p:cNvSpPr/>
          <p:nvPr userDrawn="1"/>
        </p:nvSpPr>
        <p:spPr>
          <a:xfrm>
            <a:off x="9301294" y="3895002"/>
            <a:ext cx="2494721" cy="20672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467420" y="1522949"/>
            <a:ext cx="2494721" cy="2226366"/>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28" name="Picture Placeholder 33">
            <a:extLst>
              <a:ext uri="{FF2B5EF4-FFF2-40B4-BE49-F238E27FC236}">
                <a16:creationId xmlns:a16="http://schemas.microsoft.com/office/drawing/2014/main" id="{85BB27A3-DB87-46F4-8CA4-3C04A088E787}"/>
              </a:ext>
            </a:extLst>
          </p:cNvPr>
          <p:cNvSpPr>
            <a:spLocks noGrp="1"/>
          </p:cNvSpPr>
          <p:nvPr>
            <p:ph type="pic" sz="quarter" idx="21"/>
          </p:nvPr>
        </p:nvSpPr>
        <p:spPr>
          <a:xfrm>
            <a:off x="3412045" y="1522949"/>
            <a:ext cx="2494721" cy="2226366"/>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29" name="Picture Placeholder 33">
            <a:extLst>
              <a:ext uri="{FF2B5EF4-FFF2-40B4-BE49-F238E27FC236}">
                <a16:creationId xmlns:a16="http://schemas.microsoft.com/office/drawing/2014/main" id="{F356E399-83ED-4937-A1CC-F591866C0E8C}"/>
              </a:ext>
            </a:extLst>
          </p:cNvPr>
          <p:cNvSpPr>
            <a:spLocks noGrp="1"/>
          </p:cNvSpPr>
          <p:nvPr>
            <p:ph type="pic" sz="quarter" idx="22"/>
          </p:nvPr>
        </p:nvSpPr>
        <p:spPr>
          <a:xfrm>
            <a:off x="6356669" y="1522949"/>
            <a:ext cx="2494721" cy="2226366"/>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30" name="Picture Placeholder 33">
            <a:extLst>
              <a:ext uri="{FF2B5EF4-FFF2-40B4-BE49-F238E27FC236}">
                <a16:creationId xmlns:a16="http://schemas.microsoft.com/office/drawing/2014/main" id="{0967254B-CF1D-4F0D-A7F6-EC4E117B7509}"/>
              </a:ext>
            </a:extLst>
          </p:cNvPr>
          <p:cNvSpPr>
            <a:spLocks noGrp="1"/>
          </p:cNvSpPr>
          <p:nvPr>
            <p:ph type="pic" sz="quarter" idx="23"/>
          </p:nvPr>
        </p:nvSpPr>
        <p:spPr>
          <a:xfrm>
            <a:off x="9301294" y="1522949"/>
            <a:ext cx="2494721" cy="2226366"/>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31" name="Text Placeholder 39">
            <a:extLst>
              <a:ext uri="{FF2B5EF4-FFF2-40B4-BE49-F238E27FC236}">
                <a16:creationId xmlns:a16="http://schemas.microsoft.com/office/drawing/2014/main" id="{0CEF6C35-6F7B-43AD-9E4D-44C2F8A7DFAC}"/>
              </a:ext>
            </a:extLst>
          </p:cNvPr>
          <p:cNvSpPr>
            <a:spLocks noGrp="1"/>
          </p:cNvSpPr>
          <p:nvPr>
            <p:ph type="body" sz="quarter" idx="20" hasCustomPrompt="1"/>
          </p:nvPr>
        </p:nvSpPr>
        <p:spPr>
          <a:xfrm>
            <a:off x="604610"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3" name="Text Placeholder 39">
            <a:extLst>
              <a:ext uri="{FF2B5EF4-FFF2-40B4-BE49-F238E27FC236}">
                <a16:creationId xmlns:a16="http://schemas.microsoft.com/office/drawing/2014/main" id="{44EF032C-161A-4C58-B624-66488C255E1F}"/>
              </a:ext>
            </a:extLst>
          </p:cNvPr>
          <p:cNvSpPr>
            <a:spLocks noGrp="1"/>
          </p:cNvSpPr>
          <p:nvPr>
            <p:ph type="body" sz="quarter" idx="24" hasCustomPrompt="1"/>
          </p:nvPr>
        </p:nvSpPr>
        <p:spPr>
          <a:xfrm>
            <a:off x="604610"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7" name="Text Placeholder 39">
            <a:extLst>
              <a:ext uri="{FF2B5EF4-FFF2-40B4-BE49-F238E27FC236}">
                <a16:creationId xmlns:a16="http://schemas.microsoft.com/office/drawing/2014/main" id="{ACF86334-F4A8-4CCD-944F-524700CD8386}"/>
              </a:ext>
            </a:extLst>
          </p:cNvPr>
          <p:cNvSpPr>
            <a:spLocks noGrp="1"/>
          </p:cNvSpPr>
          <p:nvPr>
            <p:ph type="body" sz="quarter" idx="25" hasCustomPrompt="1"/>
          </p:nvPr>
        </p:nvSpPr>
        <p:spPr>
          <a:xfrm>
            <a:off x="3549235"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8" name="Text Placeholder 39">
            <a:extLst>
              <a:ext uri="{FF2B5EF4-FFF2-40B4-BE49-F238E27FC236}">
                <a16:creationId xmlns:a16="http://schemas.microsoft.com/office/drawing/2014/main" id="{135B4AC9-821C-4D70-8A4A-1992394DE432}"/>
              </a:ext>
            </a:extLst>
          </p:cNvPr>
          <p:cNvSpPr>
            <a:spLocks noGrp="1"/>
          </p:cNvSpPr>
          <p:nvPr>
            <p:ph type="body" sz="quarter" idx="26" hasCustomPrompt="1"/>
          </p:nvPr>
        </p:nvSpPr>
        <p:spPr>
          <a:xfrm>
            <a:off x="3549235"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D2CF516C-7598-43D3-95E9-5633F8F4469B}"/>
              </a:ext>
            </a:extLst>
          </p:cNvPr>
          <p:cNvSpPr>
            <a:spLocks noGrp="1"/>
          </p:cNvSpPr>
          <p:nvPr>
            <p:ph type="body" sz="quarter" idx="27" hasCustomPrompt="1"/>
          </p:nvPr>
        </p:nvSpPr>
        <p:spPr>
          <a:xfrm>
            <a:off x="6493859"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12A6084C-5383-4EFC-8D49-33C5B61E6492}"/>
              </a:ext>
            </a:extLst>
          </p:cNvPr>
          <p:cNvSpPr>
            <a:spLocks noGrp="1"/>
          </p:cNvSpPr>
          <p:nvPr>
            <p:ph type="body" sz="quarter" idx="28" hasCustomPrompt="1"/>
          </p:nvPr>
        </p:nvSpPr>
        <p:spPr>
          <a:xfrm>
            <a:off x="6493859"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EFC5493B-D3CF-41B9-A996-7FBE932504B8}"/>
              </a:ext>
            </a:extLst>
          </p:cNvPr>
          <p:cNvSpPr>
            <a:spLocks noGrp="1"/>
          </p:cNvSpPr>
          <p:nvPr>
            <p:ph type="body" sz="quarter" idx="29" hasCustomPrompt="1"/>
          </p:nvPr>
        </p:nvSpPr>
        <p:spPr>
          <a:xfrm>
            <a:off x="9438486"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4" name="Text Placeholder 39">
            <a:extLst>
              <a:ext uri="{FF2B5EF4-FFF2-40B4-BE49-F238E27FC236}">
                <a16:creationId xmlns:a16="http://schemas.microsoft.com/office/drawing/2014/main" id="{33A98F60-C169-44C1-9654-2239C9C1F29A}"/>
              </a:ext>
            </a:extLst>
          </p:cNvPr>
          <p:cNvSpPr>
            <a:spLocks noGrp="1"/>
          </p:cNvSpPr>
          <p:nvPr>
            <p:ph type="body" sz="quarter" idx="30" hasCustomPrompt="1"/>
          </p:nvPr>
        </p:nvSpPr>
        <p:spPr>
          <a:xfrm>
            <a:off x="9438486"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Tree>
    <p:extLst>
      <p:ext uri="{BB962C8B-B14F-4D97-AF65-F5344CB8AC3E}">
        <p14:creationId xmlns:p14="http://schemas.microsoft.com/office/powerpoint/2010/main" val="5653828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4900613" y="1233488"/>
            <a:ext cx="6991350" cy="4967287"/>
          </a:xfrm>
        </p:spPr>
        <p:txBody>
          <a:bodyPr>
            <a:normAutofit/>
          </a:bodyPr>
          <a:lstStyle>
            <a:lvl1pPr marL="0" indent="0" algn="ctr">
              <a:buNone/>
              <a:defRPr sz="2000"/>
            </a:lvl1pPr>
          </a:lstStyle>
          <a:p>
            <a:r>
              <a:rPr lang="en-US"/>
              <a:t>Click icon to add chart</a:t>
            </a:r>
            <a:endParaRPr lang="en-US" dirty="0"/>
          </a:p>
        </p:txBody>
      </p:sp>
      <p:sp>
        <p:nvSpPr>
          <p:cNvPr id="25" name="Rectangle 24">
            <a:extLst>
              <a:ext uri="{FF2B5EF4-FFF2-40B4-BE49-F238E27FC236}">
                <a16:creationId xmlns:a16="http://schemas.microsoft.com/office/drawing/2014/main" id="{D928258E-48B5-471F-BC61-B45FB2CA51BA}"/>
              </a:ext>
            </a:extLst>
          </p:cNvPr>
          <p:cNvSpPr/>
          <p:nvPr userDrawn="1"/>
        </p:nvSpPr>
        <p:spPr>
          <a:xfrm>
            <a:off x="371474" y="1233488"/>
            <a:ext cx="4419187" cy="4967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9867FAC3-5109-4D5D-8105-FC48313396C4}"/>
              </a:ext>
            </a:extLst>
          </p:cNvPr>
          <p:cNvSpPr>
            <a:spLocks noGrp="1"/>
          </p:cNvSpPr>
          <p:nvPr>
            <p:ph type="body" sz="quarter" idx="14"/>
          </p:nvPr>
        </p:nvSpPr>
        <p:spPr>
          <a:xfrm>
            <a:off x="546100" y="1450975"/>
            <a:ext cx="4065588" cy="4552950"/>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96796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371475" y="1233488"/>
            <a:ext cx="11520488" cy="4967287"/>
          </a:xfrm>
        </p:spPr>
        <p:txBody>
          <a:bodyPr>
            <a:normAutofit/>
          </a:bodyPr>
          <a:lstStyle>
            <a:lvl1pPr marL="0" indent="0" algn="ctr">
              <a:buNone/>
              <a:defRPr sz="2000"/>
            </a:lvl1pPr>
          </a:lstStyle>
          <a:p>
            <a:r>
              <a:rPr lang="en-US"/>
              <a:t>Click icon to add chart</a:t>
            </a:r>
            <a:endParaRPr lang="en-US" dirty="0"/>
          </a:p>
        </p:txBody>
      </p:sp>
    </p:spTree>
    <p:extLst>
      <p:ext uri="{BB962C8B-B14F-4D97-AF65-F5344CB8AC3E}">
        <p14:creationId xmlns:p14="http://schemas.microsoft.com/office/powerpoint/2010/main" val="25895297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4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371475" y="1233488"/>
            <a:ext cx="7450621" cy="4967287"/>
          </a:xfrm>
        </p:spPr>
        <p:txBody>
          <a:bodyPr>
            <a:normAutofit/>
          </a:bodyPr>
          <a:lstStyle>
            <a:lvl1pPr marL="0" indent="0" algn="ctr">
              <a:buNone/>
              <a:defRPr sz="2000"/>
            </a:lvl1pPr>
          </a:lstStyle>
          <a:p>
            <a:r>
              <a:rPr lang="en-US"/>
              <a:t>Click icon to add chart</a:t>
            </a:r>
            <a:endParaRPr lang="en-US" dirty="0"/>
          </a:p>
        </p:txBody>
      </p:sp>
      <p:sp>
        <p:nvSpPr>
          <p:cNvPr id="5" name="Picture Placeholder 4">
            <a:extLst>
              <a:ext uri="{FF2B5EF4-FFF2-40B4-BE49-F238E27FC236}">
                <a16:creationId xmlns:a16="http://schemas.microsoft.com/office/drawing/2014/main" id="{F1D1D3DC-359F-47D3-A498-6E5DEF615BD3}"/>
              </a:ext>
            </a:extLst>
          </p:cNvPr>
          <p:cNvSpPr>
            <a:spLocks noGrp="1"/>
          </p:cNvSpPr>
          <p:nvPr>
            <p:ph type="pic" sz="quarter" idx="14"/>
          </p:nvPr>
        </p:nvSpPr>
        <p:spPr>
          <a:xfrm>
            <a:off x="7940675" y="1233488"/>
            <a:ext cx="3951288" cy="4967287"/>
          </a:xfrm>
        </p:spPr>
        <p:txBody>
          <a:bodyPr>
            <a:normAutofit/>
          </a:bodyPr>
          <a:lstStyle>
            <a:lvl1pPr marL="0" indent="0" algn="ctr">
              <a:buNone/>
              <a:defRPr sz="2000"/>
            </a:lvl1pPr>
          </a:lstStyle>
          <a:p>
            <a:r>
              <a:rPr lang="en-US"/>
              <a:t>Click icon to add picture</a:t>
            </a:r>
            <a:endParaRPr lang="en-US" dirty="0"/>
          </a:p>
        </p:txBody>
      </p:sp>
    </p:spTree>
    <p:extLst>
      <p:ext uri="{BB962C8B-B14F-4D97-AF65-F5344CB8AC3E}">
        <p14:creationId xmlns:p14="http://schemas.microsoft.com/office/powerpoint/2010/main" val="38405930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5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381415" y="1233488"/>
            <a:ext cx="5512490" cy="4967287"/>
          </a:xfrm>
        </p:spPr>
        <p:txBody>
          <a:bodyPr>
            <a:normAutofit/>
          </a:bodyPr>
          <a:lstStyle>
            <a:lvl1pPr marL="0" indent="0" algn="ctr">
              <a:buNone/>
              <a:defRPr sz="2000"/>
            </a:lvl1pPr>
          </a:lstStyle>
          <a:p>
            <a:r>
              <a:rPr lang="en-US"/>
              <a:t>Click icon to add chart</a:t>
            </a:r>
            <a:endParaRPr lang="en-US" dirty="0"/>
          </a:p>
        </p:txBody>
      </p:sp>
      <p:sp>
        <p:nvSpPr>
          <p:cNvPr id="7" name="Chart Placeholder 3">
            <a:extLst>
              <a:ext uri="{FF2B5EF4-FFF2-40B4-BE49-F238E27FC236}">
                <a16:creationId xmlns:a16="http://schemas.microsoft.com/office/drawing/2014/main" id="{6750280A-6976-42F9-B984-8601DD1972DC}"/>
              </a:ext>
            </a:extLst>
          </p:cNvPr>
          <p:cNvSpPr>
            <a:spLocks noGrp="1"/>
          </p:cNvSpPr>
          <p:nvPr>
            <p:ph type="chart" sz="quarter" idx="14"/>
          </p:nvPr>
        </p:nvSpPr>
        <p:spPr>
          <a:xfrm>
            <a:off x="6379473" y="1233488"/>
            <a:ext cx="5512490" cy="4967287"/>
          </a:xfrm>
        </p:spPr>
        <p:txBody>
          <a:bodyPr>
            <a:normAutofit/>
          </a:bodyPr>
          <a:lstStyle>
            <a:lvl1pPr marL="0" indent="0" algn="ctr">
              <a:buNone/>
              <a:defRPr sz="2000"/>
            </a:lvl1pPr>
          </a:lstStyle>
          <a:p>
            <a:r>
              <a:rPr lang="en-US"/>
              <a:t>Click icon to add chart</a:t>
            </a:r>
            <a:endParaRPr lang="en-US" dirty="0"/>
          </a:p>
        </p:txBody>
      </p:sp>
      <p:cxnSp>
        <p:nvCxnSpPr>
          <p:cNvPr id="6" name="Straight Connector 5">
            <a:extLst>
              <a:ext uri="{FF2B5EF4-FFF2-40B4-BE49-F238E27FC236}">
                <a16:creationId xmlns:a16="http://schemas.microsoft.com/office/drawing/2014/main" id="{5E63221D-DF23-4F80-AB42-A74C1B1CB425}"/>
              </a:ext>
            </a:extLst>
          </p:cNvPr>
          <p:cNvCxnSpPr/>
          <p:nvPr userDrawn="1"/>
        </p:nvCxnSpPr>
        <p:spPr>
          <a:xfrm>
            <a:off x="6125817" y="1233488"/>
            <a:ext cx="0" cy="49672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739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6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510622" y="1362696"/>
            <a:ext cx="5552246" cy="2294899"/>
          </a:xfrm>
        </p:spPr>
        <p:txBody>
          <a:bodyPr>
            <a:normAutofit/>
          </a:bodyPr>
          <a:lstStyle>
            <a:lvl1pPr marL="0" indent="0" algn="ctr">
              <a:buNone/>
              <a:defRPr sz="2000"/>
            </a:lvl1pPr>
          </a:lstStyle>
          <a:p>
            <a:r>
              <a:rPr lang="en-US"/>
              <a:t>Click icon to add chart</a:t>
            </a:r>
            <a:endParaRPr lang="en-US" dirty="0"/>
          </a:p>
        </p:txBody>
      </p:sp>
      <p:sp>
        <p:nvSpPr>
          <p:cNvPr id="9" name="Chart Placeholder 3">
            <a:extLst>
              <a:ext uri="{FF2B5EF4-FFF2-40B4-BE49-F238E27FC236}">
                <a16:creationId xmlns:a16="http://schemas.microsoft.com/office/drawing/2014/main" id="{3CC4F2FB-E360-40E2-BDA5-455EB243C216}"/>
              </a:ext>
            </a:extLst>
          </p:cNvPr>
          <p:cNvSpPr>
            <a:spLocks noGrp="1"/>
          </p:cNvSpPr>
          <p:nvPr>
            <p:ph type="chart" sz="quarter" idx="14"/>
          </p:nvPr>
        </p:nvSpPr>
        <p:spPr>
          <a:xfrm>
            <a:off x="500682" y="3781218"/>
            <a:ext cx="5552246" cy="2294899"/>
          </a:xfrm>
        </p:spPr>
        <p:txBody>
          <a:bodyPr>
            <a:normAutofit/>
          </a:bodyPr>
          <a:lstStyle>
            <a:lvl1pPr marL="0" indent="0" algn="ctr">
              <a:buNone/>
              <a:defRPr sz="2000"/>
            </a:lvl1pPr>
          </a:lstStyle>
          <a:p>
            <a:r>
              <a:rPr lang="en-US"/>
              <a:t>Click icon to add chart</a:t>
            </a:r>
            <a:endParaRPr lang="en-US" dirty="0"/>
          </a:p>
        </p:txBody>
      </p:sp>
      <p:sp>
        <p:nvSpPr>
          <p:cNvPr id="10" name="Chart Placeholder 3">
            <a:extLst>
              <a:ext uri="{FF2B5EF4-FFF2-40B4-BE49-F238E27FC236}">
                <a16:creationId xmlns:a16="http://schemas.microsoft.com/office/drawing/2014/main" id="{6373EAFD-6648-4861-97FB-A3961B86C814}"/>
              </a:ext>
            </a:extLst>
          </p:cNvPr>
          <p:cNvSpPr>
            <a:spLocks noGrp="1"/>
          </p:cNvSpPr>
          <p:nvPr>
            <p:ph type="chart" sz="quarter" idx="15"/>
          </p:nvPr>
        </p:nvSpPr>
        <p:spPr>
          <a:xfrm>
            <a:off x="6208643" y="1367561"/>
            <a:ext cx="5552246" cy="2294899"/>
          </a:xfrm>
        </p:spPr>
        <p:txBody>
          <a:bodyPr>
            <a:normAutofit/>
          </a:bodyPr>
          <a:lstStyle>
            <a:lvl1pPr marL="0" indent="0" algn="ctr">
              <a:buNone/>
              <a:defRPr sz="2000"/>
            </a:lvl1pPr>
          </a:lstStyle>
          <a:p>
            <a:r>
              <a:rPr lang="en-US"/>
              <a:t>Click icon to add chart</a:t>
            </a:r>
            <a:endParaRPr lang="en-US" dirty="0"/>
          </a:p>
        </p:txBody>
      </p:sp>
      <p:sp>
        <p:nvSpPr>
          <p:cNvPr id="11" name="Chart Placeholder 3">
            <a:extLst>
              <a:ext uri="{FF2B5EF4-FFF2-40B4-BE49-F238E27FC236}">
                <a16:creationId xmlns:a16="http://schemas.microsoft.com/office/drawing/2014/main" id="{CF0E102C-57E1-46ED-BE41-21C356F42BAD}"/>
              </a:ext>
            </a:extLst>
          </p:cNvPr>
          <p:cNvSpPr>
            <a:spLocks noGrp="1"/>
          </p:cNvSpPr>
          <p:nvPr>
            <p:ph type="chart" sz="quarter" idx="16"/>
          </p:nvPr>
        </p:nvSpPr>
        <p:spPr>
          <a:xfrm>
            <a:off x="6198703" y="3786083"/>
            <a:ext cx="5552246" cy="2294899"/>
          </a:xfrm>
        </p:spPr>
        <p:txBody>
          <a:bodyPr>
            <a:normAutofit/>
          </a:bodyPr>
          <a:lstStyle>
            <a:lvl1pPr marL="0" indent="0" algn="ctr">
              <a:buNone/>
              <a:defRPr sz="2000"/>
            </a:lvl1pPr>
          </a:lstStyle>
          <a:p>
            <a:r>
              <a:rPr lang="en-US"/>
              <a:t>Click icon to add chart</a:t>
            </a:r>
            <a:endParaRPr lang="en-US" dirty="0"/>
          </a:p>
        </p:txBody>
      </p:sp>
    </p:spTree>
    <p:extLst>
      <p:ext uri="{BB962C8B-B14F-4D97-AF65-F5344CB8AC3E}">
        <p14:creationId xmlns:p14="http://schemas.microsoft.com/office/powerpoint/2010/main" val="10208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1517DDCC-4521-4225-8F36-D4B39128409A}"/>
              </a:ext>
            </a:extLst>
          </p:cNvPr>
          <p:cNvSpPr/>
          <p:nvPr userDrawn="1"/>
        </p:nvSpPr>
        <p:spPr>
          <a:xfrm>
            <a:off x="8991600" y="3965574"/>
            <a:ext cx="3200400" cy="28924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16570C8-2343-4B74-AF97-DC7CE5D92865}"/>
              </a:ext>
            </a:extLst>
          </p:cNvPr>
          <p:cNvSpPr/>
          <p:nvPr userDrawn="1"/>
        </p:nvSpPr>
        <p:spPr>
          <a:xfrm>
            <a:off x="0" y="0"/>
            <a:ext cx="3200400" cy="289242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userDrawn="1">
            <p:ph type="pic" sz="quarter" idx="10"/>
          </p:nvPr>
        </p:nvSpPr>
        <p:spPr>
          <a:xfrm>
            <a:off x="371476" y="278606"/>
            <a:ext cx="11520487" cy="3150394"/>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14" name="Rectangle 13">
            <a:extLst>
              <a:ext uri="{FF2B5EF4-FFF2-40B4-BE49-F238E27FC236}">
                <a16:creationId xmlns:a16="http://schemas.microsoft.com/office/drawing/2014/main" id="{40B27536-7968-45BB-9FA8-DF1A47A47827}"/>
              </a:ext>
            </a:extLst>
          </p:cNvPr>
          <p:cNvSpPr/>
          <p:nvPr userDrawn="1"/>
        </p:nvSpPr>
        <p:spPr>
          <a:xfrm>
            <a:off x="371476" y="3429000"/>
            <a:ext cx="11520487" cy="2771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userDrawn="1">
            <p:ph type="ctrTitle"/>
          </p:nvPr>
        </p:nvSpPr>
        <p:spPr>
          <a:xfrm>
            <a:off x="1510507" y="3886201"/>
            <a:ext cx="9242424" cy="1104900"/>
          </a:xfrm>
        </p:spPr>
        <p:txBody>
          <a:bodyPr anchor="ctr">
            <a:normAutofit/>
          </a:bodyPr>
          <a:lstStyle>
            <a:lvl1pPr algn="ctr">
              <a:defRPr sz="540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userDrawn="1">
            <p:ph type="subTitle" idx="1"/>
          </p:nvPr>
        </p:nvSpPr>
        <p:spPr>
          <a:xfrm>
            <a:off x="1510507" y="5130801"/>
            <a:ext cx="9242424" cy="533400"/>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283791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0" y="0"/>
            <a:ext cx="12192000" cy="6857999"/>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hasCustomPrompt="1"/>
          </p:nvPr>
        </p:nvSpPr>
        <p:spPr>
          <a:xfrm>
            <a:off x="1727201" y="2337595"/>
            <a:ext cx="8737600" cy="2182811"/>
          </a:xfrm>
        </p:spPr>
        <p:txBody>
          <a:bodyPr anchor="ctr">
            <a:normAutofit/>
          </a:bodyPr>
          <a:lstStyle>
            <a:lvl1pPr algn="ctr">
              <a:defRPr sz="11500">
                <a:solidFill>
                  <a:schemeClr val="tx1"/>
                </a:solidFill>
              </a:defRPr>
            </a:lvl1pPr>
          </a:lstStyle>
          <a:p>
            <a:r>
              <a:rPr lang="en-US" dirty="0"/>
              <a:t>Thank You</a:t>
            </a:r>
          </a:p>
        </p:txBody>
      </p:sp>
    </p:spTree>
    <p:extLst>
      <p:ext uri="{BB962C8B-B14F-4D97-AF65-F5344CB8AC3E}">
        <p14:creationId xmlns:p14="http://schemas.microsoft.com/office/powerpoint/2010/main" val="27575380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C3DD3-9184-4434-93FC-DDB3E5B532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302458-F7EC-4A75-A897-E73CF8028E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D31584-D229-4F6C-BA8E-36782FDA8D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382B7AE8-665C-4FF6-B292-B525984D93C4}"/>
              </a:ext>
            </a:extLst>
          </p:cNvPr>
          <p:cNvSpPr>
            <a:spLocks noGrp="1"/>
          </p:cNvSpPr>
          <p:nvPr>
            <p:ph type="sldNum" sz="quarter" idx="12"/>
          </p:nvPr>
        </p:nvSpPr>
        <p:spPr/>
        <p:txBody>
          <a:bodyPr/>
          <a:lstStyle/>
          <a:p>
            <a:fld id="{03DC2DEF-D2FE-4B45-ABA4-9F153FD1C98A}" type="slidenum">
              <a:rPr lang="en-US" smtClean="0"/>
              <a:t>‹#›</a:t>
            </a:fld>
            <a:endParaRPr lang="en-US" dirty="0"/>
          </a:p>
        </p:txBody>
      </p:sp>
    </p:spTree>
    <p:extLst>
      <p:ext uri="{BB962C8B-B14F-4D97-AF65-F5344CB8AC3E}">
        <p14:creationId xmlns:p14="http://schemas.microsoft.com/office/powerpoint/2010/main" val="13903189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2ACFC-0D65-4857-AAEE-904747F38A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594C5E-E06C-488C-AC82-331C53B94F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4EC8C27-FA57-408C-8D6B-844D81BC83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E468A18F-96D4-4F1F-BF6B-EDFACBF8D67C}"/>
              </a:ext>
            </a:extLst>
          </p:cNvPr>
          <p:cNvSpPr>
            <a:spLocks noGrp="1"/>
          </p:cNvSpPr>
          <p:nvPr>
            <p:ph type="sldNum" sz="quarter" idx="12"/>
          </p:nvPr>
        </p:nvSpPr>
        <p:spPr/>
        <p:txBody>
          <a:bodyPr/>
          <a:lstStyle/>
          <a:p>
            <a:fld id="{03DC2DEF-D2FE-4B45-ABA4-9F153FD1C98A}" type="slidenum">
              <a:rPr lang="en-US" smtClean="0"/>
              <a:t>‹#›</a:t>
            </a:fld>
            <a:endParaRPr lang="en-US" dirty="0"/>
          </a:p>
        </p:txBody>
      </p:sp>
    </p:spTree>
    <p:extLst>
      <p:ext uri="{BB962C8B-B14F-4D97-AF65-F5344CB8AC3E}">
        <p14:creationId xmlns:p14="http://schemas.microsoft.com/office/powerpoint/2010/main" val="18034160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le and Content_v 2">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699E538D-9618-4205-AA08-736AD425A3FC}"/>
              </a:ext>
            </a:extLst>
          </p:cNvPr>
          <p:cNvSpPr/>
          <p:nvPr userDrawn="1"/>
        </p:nvSpPr>
        <p:spPr>
          <a:xfrm>
            <a:off x="0" y="0"/>
            <a:ext cx="12192000" cy="151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3060639-BF2D-41F8-822B-DED03338D288}"/>
              </a:ext>
            </a:extLst>
          </p:cNvPr>
          <p:cNvSpPr>
            <a:spLocks noGrp="1"/>
          </p:cNvSpPr>
          <p:nvPr userDrawn="1">
            <p:ph type="title" hasCustomPrompt="1"/>
          </p:nvPr>
        </p:nvSpPr>
        <p:spPr>
          <a:xfrm>
            <a:off x="525500" y="278235"/>
            <a:ext cx="10711545" cy="720227"/>
          </a:xfrm>
        </p:spPr>
        <p:txBody>
          <a:bodyPr>
            <a:normAutofit/>
          </a:bodyPr>
          <a:lstStyle>
            <a:lvl1pPr>
              <a:defRPr sz="3000"/>
            </a:lvl1pPr>
          </a:lstStyle>
          <a:p>
            <a:r>
              <a:rPr lang="en-US" dirty="0"/>
              <a:t>History Timeline</a:t>
            </a:r>
            <a:endParaRPr lang="ru-RU" dirty="0"/>
          </a:p>
        </p:txBody>
      </p:sp>
      <p:sp>
        <p:nvSpPr>
          <p:cNvPr id="3" name="Content Placeholder 2">
            <a:extLst>
              <a:ext uri="{FF2B5EF4-FFF2-40B4-BE49-F238E27FC236}">
                <a16:creationId xmlns:a16="http://schemas.microsoft.com/office/drawing/2014/main" id="{0F474091-9EA2-47C8-AAA9-6DFE207852E4}"/>
              </a:ext>
            </a:extLst>
          </p:cNvPr>
          <p:cNvSpPr>
            <a:spLocks noGrp="1"/>
          </p:cNvSpPr>
          <p:nvPr userDrawn="1">
            <p:ph idx="1"/>
          </p:nvPr>
        </p:nvSpPr>
        <p:spPr>
          <a:xfrm>
            <a:off x="525500" y="1786436"/>
            <a:ext cx="11065865" cy="45336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cxnSp>
        <p:nvCxnSpPr>
          <p:cNvPr id="21" name="Straight Connector 20">
            <a:extLst>
              <a:ext uri="{FF2B5EF4-FFF2-40B4-BE49-F238E27FC236}">
                <a16:creationId xmlns:a16="http://schemas.microsoft.com/office/drawing/2014/main" id="{303706AB-7768-4239-93C0-28F2AC35B71A}"/>
              </a:ext>
            </a:extLst>
          </p:cNvPr>
          <p:cNvCxnSpPr/>
          <p:nvPr userDrawn="1"/>
        </p:nvCxnSpPr>
        <p:spPr>
          <a:xfrm>
            <a:off x="625355" y="919827"/>
            <a:ext cx="47700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7" name="Text Placeholder 26">
            <a:extLst>
              <a:ext uri="{FF2B5EF4-FFF2-40B4-BE49-F238E27FC236}">
                <a16:creationId xmlns:a16="http://schemas.microsoft.com/office/drawing/2014/main" id="{9A66C708-772E-4E30-9D1D-7417A222A932}"/>
              </a:ext>
            </a:extLst>
          </p:cNvPr>
          <p:cNvSpPr>
            <a:spLocks noGrp="1"/>
          </p:cNvSpPr>
          <p:nvPr>
            <p:ph type="body" sz="quarter" idx="10" hasCustomPrompt="1"/>
          </p:nvPr>
        </p:nvSpPr>
        <p:spPr>
          <a:xfrm>
            <a:off x="526183" y="966464"/>
            <a:ext cx="10710862" cy="412510"/>
          </a:xfrm>
        </p:spPr>
        <p:txBody>
          <a:bodyPr>
            <a:normAutofit/>
          </a:bodyPr>
          <a:lstStyle>
            <a:lvl1pPr marL="0" indent="0">
              <a:buNone/>
              <a:defRPr sz="2300" i="1">
                <a:solidFill>
                  <a:schemeClr val="tx2"/>
                </a:solidFill>
              </a:defRPr>
            </a:lvl1pPr>
          </a:lstStyle>
          <a:p>
            <a:pPr lvl="0"/>
            <a:r>
              <a:rPr lang="en-US" dirty="0"/>
              <a:t>Timeline Subtitle</a:t>
            </a:r>
          </a:p>
        </p:txBody>
      </p:sp>
    </p:spTree>
    <p:extLst>
      <p:ext uri="{BB962C8B-B14F-4D97-AF65-F5344CB8AC3E}">
        <p14:creationId xmlns:p14="http://schemas.microsoft.com/office/powerpoint/2010/main" val="396713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Tree>
    <p:extLst>
      <p:ext uri="{BB962C8B-B14F-4D97-AF65-F5344CB8AC3E}">
        <p14:creationId xmlns:p14="http://schemas.microsoft.com/office/powerpoint/2010/main" val="84979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C071DB-1B6B-4FC3-A099-12F35734D22D}"/>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5768407-2D97-4F4F-8CB8-4D3668680B64}"/>
              </a:ext>
            </a:extLst>
          </p:cNvPr>
          <p:cNvSpPr/>
          <p:nvPr userDrawn="1"/>
        </p:nvSpPr>
        <p:spPr>
          <a:xfrm>
            <a:off x="371475" y="1460501"/>
            <a:ext cx="5724525" cy="47402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1244600" y="260351"/>
            <a:ext cx="9702800" cy="973137"/>
          </a:xfrm>
        </p:spPr>
        <p:txBody>
          <a:bodyPr>
            <a:normAutofit/>
          </a:bodyPr>
          <a:lstStyle>
            <a:lvl1pPr algn="ct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546100" y="1638299"/>
            <a:ext cx="5346700" cy="4381501"/>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7" name="Picture Placeholder 6">
            <a:extLst>
              <a:ext uri="{FF2B5EF4-FFF2-40B4-BE49-F238E27FC236}">
                <a16:creationId xmlns:a16="http://schemas.microsoft.com/office/drawing/2014/main" id="{6D4AFEBD-46AA-4A09-AD19-CDD123811A47}"/>
              </a:ext>
            </a:extLst>
          </p:cNvPr>
          <p:cNvSpPr>
            <a:spLocks noGrp="1"/>
          </p:cNvSpPr>
          <p:nvPr>
            <p:ph type="pic" sz="quarter" idx="13"/>
          </p:nvPr>
        </p:nvSpPr>
        <p:spPr>
          <a:xfrm>
            <a:off x="6096000" y="1460501"/>
            <a:ext cx="5795963" cy="474027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3377171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6" y="260351"/>
            <a:ext cx="5495926" cy="2138362"/>
          </a:xfrm>
        </p:spPr>
        <p:txBody>
          <a:bodyPr anchor="b">
            <a:noAutofit/>
          </a:bodyPr>
          <a:lstStyle>
            <a:lvl1pPr>
              <a:defRPr sz="5400"/>
            </a:lvl1pPr>
          </a:lstStyle>
          <a:p>
            <a:r>
              <a:rPr lang="en-US" noProof="0"/>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371475" y="2603500"/>
            <a:ext cx="5495926" cy="3573463"/>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5" name="Picture Placeholder 1">
            <a:extLst>
              <a:ext uri="{FF2B5EF4-FFF2-40B4-BE49-F238E27FC236}">
                <a16:creationId xmlns:a16="http://schemas.microsoft.com/office/drawing/2014/main" id="{08C777B1-9A90-4B1E-A6AE-9339286077EB}"/>
              </a:ext>
            </a:extLst>
          </p:cNvPr>
          <p:cNvSpPr>
            <a:spLocks noGrp="1"/>
          </p:cNvSpPr>
          <p:nvPr>
            <p:ph type="pic" sz="quarter" idx="10" hasCustomPrompt="1"/>
          </p:nvPr>
        </p:nvSpPr>
        <p:spPr>
          <a:xfrm>
            <a:off x="9191224" y="637283"/>
            <a:ext cx="2692800" cy="2782540"/>
          </a:xfrm>
          <a:custGeom>
            <a:avLst/>
            <a:gdLst>
              <a:gd name="connsiteX0" fmla="*/ 0 w 2692800"/>
              <a:gd name="connsiteY0" fmla="*/ 0 h 2693640"/>
              <a:gd name="connsiteX1" fmla="*/ 2692800 w 2692800"/>
              <a:gd name="connsiteY1" fmla="*/ 0 h 2693640"/>
              <a:gd name="connsiteX2" fmla="*/ 2692800 w 2692800"/>
              <a:gd name="connsiteY2" fmla="*/ 2693640 h 2693640"/>
              <a:gd name="connsiteX3" fmla="*/ 0 w 2692800"/>
              <a:gd name="connsiteY3" fmla="*/ 2693640 h 2693640"/>
            </a:gdLst>
            <a:ahLst/>
            <a:cxnLst>
              <a:cxn ang="0">
                <a:pos x="connsiteX0" y="connsiteY0"/>
              </a:cxn>
              <a:cxn ang="0">
                <a:pos x="connsiteX1" y="connsiteY1"/>
              </a:cxn>
              <a:cxn ang="0">
                <a:pos x="connsiteX2" y="connsiteY2"/>
              </a:cxn>
              <a:cxn ang="0">
                <a:pos x="connsiteX3" y="connsiteY3"/>
              </a:cxn>
            </a:cxnLst>
            <a:rect l="l" t="t" r="r" b="b"/>
            <a:pathLst>
              <a:path w="2692800" h="2693640">
                <a:moveTo>
                  <a:pt x="0" y="0"/>
                </a:moveTo>
                <a:lnTo>
                  <a:pt x="2692800" y="0"/>
                </a:lnTo>
                <a:lnTo>
                  <a:pt x="2692800" y="2693640"/>
                </a:lnTo>
                <a:lnTo>
                  <a:pt x="0" y="2693640"/>
                </a:lnTo>
                <a:close/>
              </a:path>
            </a:pathLst>
          </a:custGeom>
          <a:solidFill>
            <a:schemeClr val="bg1">
              <a:lumMod val="95000"/>
            </a:schemeClr>
          </a:solidFill>
        </p:spPr>
        <p:txBody>
          <a:bodyPr vert="horz" lIns="91440" tIns="45720" rIns="91440" bIns="45720" rtlCol="0">
            <a:normAutofit/>
          </a:bodyPr>
          <a:lstStyle>
            <a:lvl1pPr>
              <a:defRPr lang="en-ID" sz="1800" dirty="0"/>
            </a:lvl1pPr>
          </a:lstStyle>
          <a:p>
            <a:pPr marL="0" lvl="0" indent="0" algn="ctr">
              <a:buNone/>
            </a:pPr>
            <a:r>
              <a:rPr lang="en-US" noProof="0" dirty="0"/>
              <a:t>Add Image Here</a:t>
            </a:r>
          </a:p>
        </p:txBody>
      </p:sp>
      <p:sp>
        <p:nvSpPr>
          <p:cNvPr id="7" name="Picture Placeholder 2">
            <a:extLst>
              <a:ext uri="{FF2B5EF4-FFF2-40B4-BE49-F238E27FC236}">
                <a16:creationId xmlns:a16="http://schemas.microsoft.com/office/drawing/2014/main" id="{0FEA994A-8056-4F3D-9365-B6A362A93EE3}"/>
              </a:ext>
            </a:extLst>
          </p:cNvPr>
          <p:cNvSpPr>
            <a:spLocks noGrp="1"/>
          </p:cNvSpPr>
          <p:nvPr>
            <p:ph type="pic" sz="quarter" idx="11" hasCustomPrompt="1"/>
          </p:nvPr>
        </p:nvSpPr>
        <p:spPr>
          <a:xfrm>
            <a:off x="6498424" y="3430043"/>
            <a:ext cx="2692800" cy="2772320"/>
          </a:xfrm>
          <a:custGeom>
            <a:avLst/>
            <a:gdLst>
              <a:gd name="connsiteX0" fmla="*/ 0 w 2692800"/>
              <a:gd name="connsiteY0" fmla="*/ 0 h 2693640"/>
              <a:gd name="connsiteX1" fmla="*/ 2692800 w 2692800"/>
              <a:gd name="connsiteY1" fmla="*/ 0 h 2693640"/>
              <a:gd name="connsiteX2" fmla="*/ 2692800 w 2692800"/>
              <a:gd name="connsiteY2" fmla="*/ 2693640 h 2693640"/>
              <a:gd name="connsiteX3" fmla="*/ 0 w 2692800"/>
              <a:gd name="connsiteY3" fmla="*/ 2693640 h 2693640"/>
            </a:gdLst>
            <a:ahLst/>
            <a:cxnLst>
              <a:cxn ang="0">
                <a:pos x="connsiteX0" y="connsiteY0"/>
              </a:cxn>
              <a:cxn ang="0">
                <a:pos x="connsiteX1" y="connsiteY1"/>
              </a:cxn>
              <a:cxn ang="0">
                <a:pos x="connsiteX2" y="connsiteY2"/>
              </a:cxn>
              <a:cxn ang="0">
                <a:pos x="connsiteX3" y="connsiteY3"/>
              </a:cxn>
            </a:cxnLst>
            <a:rect l="l" t="t" r="r" b="b"/>
            <a:pathLst>
              <a:path w="2692800" h="2693640">
                <a:moveTo>
                  <a:pt x="0" y="0"/>
                </a:moveTo>
                <a:lnTo>
                  <a:pt x="2692800" y="0"/>
                </a:lnTo>
                <a:lnTo>
                  <a:pt x="2692800" y="2693640"/>
                </a:lnTo>
                <a:lnTo>
                  <a:pt x="0" y="2693640"/>
                </a:lnTo>
                <a:close/>
              </a:path>
            </a:pathLst>
          </a:custGeom>
          <a:solidFill>
            <a:schemeClr val="bg1">
              <a:lumMod val="95000"/>
            </a:schemeClr>
          </a:solidFill>
        </p:spPr>
        <p:txBody>
          <a:bodyPr vert="horz" lIns="91440" tIns="45720" rIns="91440" bIns="45720" rtlCol="0">
            <a:normAutofit/>
          </a:bodyPr>
          <a:lstStyle>
            <a:lvl1pPr>
              <a:defRPr lang="en-ID" sz="1800" dirty="0"/>
            </a:lvl1pPr>
          </a:lstStyle>
          <a:p>
            <a:pPr marL="0" lvl="0" indent="0" algn="ctr">
              <a:buNone/>
            </a:pPr>
            <a:r>
              <a:rPr lang="en-US" noProof="0" dirty="0"/>
              <a:t>Add Image Here</a:t>
            </a:r>
          </a:p>
        </p:txBody>
      </p:sp>
      <p:sp>
        <p:nvSpPr>
          <p:cNvPr id="9" name="Rectangle 8">
            <a:extLst>
              <a:ext uri="{FF2B5EF4-FFF2-40B4-BE49-F238E27FC236}">
                <a16:creationId xmlns:a16="http://schemas.microsoft.com/office/drawing/2014/main" id="{E429E334-587D-4420-9285-C2A5F494582B}"/>
              </a:ext>
            </a:extLst>
          </p:cNvPr>
          <p:cNvSpPr/>
          <p:nvPr userDrawn="1"/>
        </p:nvSpPr>
        <p:spPr>
          <a:xfrm>
            <a:off x="9289522" y="3527226"/>
            <a:ext cx="1248102" cy="12481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F7BD4601-EF26-4D7C-8CB6-95488F17575B}"/>
              </a:ext>
            </a:extLst>
          </p:cNvPr>
          <p:cNvSpPr/>
          <p:nvPr userDrawn="1"/>
        </p:nvSpPr>
        <p:spPr>
          <a:xfrm>
            <a:off x="8621786" y="2848323"/>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91949C41-2679-4E9D-A28C-F0C979F5702B}"/>
              </a:ext>
            </a:extLst>
          </p:cNvPr>
          <p:cNvSpPr/>
          <p:nvPr userDrawn="1"/>
        </p:nvSpPr>
        <p:spPr>
          <a:xfrm>
            <a:off x="8870898" y="2508125"/>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3454B05D-55FD-4118-B899-4095FF50870D}"/>
              </a:ext>
            </a:extLst>
          </p:cNvPr>
          <p:cNvSpPr/>
          <p:nvPr userDrawn="1"/>
        </p:nvSpPr>
        <p:spPr>
          <a:xfrm>
            <a:off x="0" y="933450"/>
            <a:ext cx="300037" cy="1465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440533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6" y="1016000"/>
            <a:ext cx="3997324" cy="2501899"/>
          </a:xfrm>
        </p:spPr>
        <p:txBody>
          <a:bodyPr anchor="b">
            <a:noAutofit/>
          </a:bodyPr>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371475" y="3619500"/>
            <a:ext cx="3997325" cy="2557463"/>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4902201" y="619125"/>
            <a:ext cx="3454400" cy="5581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4" name="Picture Placeholder 6">
            <a:extLst>
              <a:ext uri="{FF2B5EF4-FFF2-40B4-BE49-F238E27FC236}">
                <a16:creationId xmlns:a16="http://schemas.microsoft.com/office/drawing/2014/main" id="{F6824EBC-CC6E-4D5A-B85A-DAC55ACE8533}"/>
              </a:ext>
            </a:extLst>
          </p:cNvPr>
          <p:cNvSpPr>
            <a:spLocks noGrp="1"/>
          </p:cNvSpPr>
          <p:nvPr>
            <p:ph type="pic" sz="quarter" idx="14"/>
          </p:nvPr>
        </p:nvSpPr>
        <p:spPr>
          <a:xfrm>
            <a:off x="8432801" y="260351"/>
            <a:ext cx="3454400" cy="558164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5" name="Rectangle 14">
            <a:extLst>
              <a:ext uri="{FF2B5EF4-FFF2-40B4-BE49-F238E27FC236}">
                <a16:creationId xmlns:a16="http://schemas.microsoft.com/office/drawing/2014/main" id="{43661888-890D-4E0C-8076-65EDFDB7DE27}"/>
              </a:ext>
            </a:extLst>
          </p:cNvPr>
          <p:cNvSpPr/>
          <p:nvPr userDrawn="1"/>
        </p:nvSpPr>
        <p:spPr>
          <a:xfrm>
            <a:off x="8432801" y="5842000"/>
            <a:ext cx="3459162" cy="3587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AE48EF9-5BAF-4BD7-A6BE-866C0307B69F}"/>
              </a:ext>
            </a:extLst>
          </p:cNvPr>
          <p:cNvSpPr/>
          <p:nvPr userDrawn="1"/>
        </p:nvSpPr>
        <p:spPr>
          <a:xfrm>
            <a:off x="4902201" y="239509"/>
            <a:ext cx="3459162" cy="3587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8D4A5F4-99AC-4FB3-8A59-AB8D7B4FC7D7}"/>
              </a:ext>
            </a:extLst>
          </p:cNvPr>
          <p:cNvSpPr/>
          <p:nvPr userDrawn="1"/>
        </p:nvSpPr>
        <p:spPr>
          <a:xfrm>
            <a:off x="0" y="1384300"/>
            <a:ext cx="177800" cy="4457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401361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060ACE-E228-45FD-83E3-FF4D1CCF705F}"/>
              </a:ext>
            </a:extLst>
          </p:cNvPr>
          <p:cNvSpPr>
            <a:spLocks noGrp="1"/>
          </p:cNvSpPr>
          <p:nvPr>
            <p:ph type="title"/>
          </p:nvPr>
        </p:nvSpPr>
        <p:spPr>
          <a:xfrm>
            <a:off x="371475" y="260351"/>
            <a:ext cx="11520487" cy="7588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88AF9FF-2A4E-41E6-956B-69BC625CC9A4}"/>
              </a:ext>
            </a:extLst>
          </p:cNvPr>
          <p:cNvSpPr>
            <a:spLocks noGrp="1"/>
          </p:cNvSpPr>
          <p:nvPr>
            <p:ph type="body" idx="1"/>
          </p:nvPr>
        </p:nvSpPr>
        <p:spPr>
          <a:xfrm>
            <a:off x="371474" y="1233488"/>
            <a:ext cx="11520487" cy="494347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CEE1F87C-C7F2-4F14-86B1-854B7B0C580E}"/>
              </a:ext>
            </a:extLst>
          </p:cNvPr>
          <p:cNvSpPr/>
          <p:nvPr userDrawn="1"/>
        </p:nvSpPr>
        <p:spPr>
          <a:xfrm>
            <a:off x="11229975" y="6512060"/>
            <a:ext cx="962025" cy="3459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94FD9470-E137-41DF-A5CA-C7B4B9856E94}"/>
              </a:ext>
            </a:extLst>
          </p:cNvPr>
          <p:cNvSpPr>
            <a:spLocks noGrp="1"/>
          </p:cNvSpPr>
          <p:nvPr>
            <p:ph type="sldNum" sz="quarter" idx="4"/>
          </p:nvPr>
        </p:nvSpPr>
        <p:spPr>
          <a:xfrm>
            <a:off x="11518900" y="6581978"/>
            <a:ext cx="373062" cy="206104"/>
          </a:xfrm>
          <a:prstGeom prst="rect">
            <a:avLst/>
          </a:prstGeom>
        </p:spPr>
        <p:txBody>
          <a:bodyPr vert="horz" lIns="91440" tIns="45720" rIns="91440" bIns="45720" rtlCol="0" anchor="ctr"/>
          <a:lstStyle>
            <a:lvl1pPr algn="r">
              <a:defRPr sz="1200">
                <a:solidFill>
                  <a:schemeClr val="bg1"/>
                </a:solidFill>
              </a:defRPr>
            </a:lvl1pPr>
          </a:lstStyle>
          <a:p>
            <a:fld id="{03DC2DEF-D2FE-4B45-ABA4-9F153FD1C98A}" type="slidenum">
              <a:rPr lang="en-US" smtClean="0"/>
              <a:pPr/>
              <a:t>‹#›</a:t>
            </a:fld>
            <a:endParaRPr lang="en-US" dirty="0"/>
          </a:p>
        </p:txBody>
      </p:sp>
      <p:sp>
        <p:nvSpPr>
          <p:cNvPr id="8" name="Rectangle 7">
            <a:extLst>
              <a:ext uri="{FF2B5EF4-FFF2-40B4-BE49-F238E27FC236}">
                <a16:creationId xmlns:a16="http://schemas.microsoft.com/office/drawing/2014/main" id="{48AB12CC-D752-4664-B92F-BAEFF0416B7E}"/>
              </a:ext>
            </a:extLst>
          </p:cNvPr>
          <p:cNvSpPr/>
          <p:nvPr userDrawn="1"/>
        </p:nvSpPr>
        <p:spPr>
          <a:xfrm>
            <a:off x="0" y="260350"/>
            <a:ext cx="300037" cy="755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458329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0" r:id="rId6"/>
    <p:sldLayoutId id="2147483664" r:id="rId7"/>
    <p:sldLayoutId id="2147483665" r:id="rId8"/>
    <p:sldLayoutId id="2147483666" r:id="rId9"/>
    <p:sldLayoutId id="2147483667" r:id="rId10"/>
    <p:sldLayoutId id="2147483668" r:id="rId11"/>
    <p:sldLayoutId id="2147483669" r:id="rId12"/>
    <p:sldLayoutId id="2147483651" r:id="rId13"/>
    <p:sldLayoutId id="2147483670" r:id="rId14"/>
    <p:sldLayoutId id="2147483671" r:id="rId15"/>
    <p:sldLayoutId id="2147483672" r:id="rId16"/>
    <p:sldLayoutId id="2147483673" r:id="rId17"/>
    <p:sldLayoutId id="2147483652" r:id="rId18"/>
    <p:sldLayoutId id="2147483674" r:id="rId19"/>
    <p:sldLayoutId id="2147483675" r:id="rId20"/>
    <p:sldLayoutId id="2147483676" r:id="rId21"/>
    <p:sldLayoutId id="2147483677" r:id="rId22"/>
    <p:sldLayoutId id="2147483655" r:id="rId23"/>
    <p:sldLayoutId id="2147483678" r:id="rId24"/>
    <p:sldLayoutId id="2147483679" r:id="rId25"/>
    <p:sldLayoutId id="2147483680" r:id="rId26"/>
    <p:sldLayoutId id="2147483681" r:id="rId27"/>
    <p:sldLayoutId id="2147483653" r:id="rId28"/>
    <p:sldLayoutId id="2147483682" r:id="rId29"/>
    <p:sldLayoutId id="2147483683" r:id="rId30"/>
    <p:sldLayoutId id="2147483684" r:id="rId31"/>
    <p:sldLayoutId id="2147483685" r:id="rId32"/>
    <p:sldLayoutId id="2147483654" r:id="rId33"/>
    <p:sldLayoutId id="2147483686" r:id="rId34"/>
    <p:sldLayoutId id="2147483687" r:id="rId35"/>
    <p:sldLayoutId id="2147483689" r:id="rId36"/>
    <p:sldLayoutId id="2147483688" r:id="rId37"/>
    <p:sldLayoutId id="2147483690" r:id="rId38"/>
    <p:sldLayoutId id="2147483691" r:id="rId39"/>
    <p:sldLayoutId id="2147483692" r:id="rId40"/>
    <p:sldLayoutId id="2147483693" r:id="rId41"/>
    <p:sldLayoutId id="2147483694" r:id="rId42"/>
    <p:sldLayoutId id="2147483695" r:id="rId43"/>
    <p:sldLayoutId id="2147483696" r:id="rId44"/>
    <p:sldLayoutId id="2147483697" r:id="rId45"/>
    <p:sldLayoutId id="2147483698" r:id="rId46"/>
    <p:sldLayoutId id="2147483699" r:id="rId47"/>
    <p:sldLayoutId id="2147483700" r:id="rId48"/>
    <p:sldLayoutId id="2147483701" r:id="rId49"/>
    <p:sldLayoutId id="2147483702" r:id="rId50"/>
    <p:sldLayoutId id="2147483656" r:id="rId51"/>
    <p:sldLayoutId id="2147483657" r:id="rId52"/>
    <p:sldLayoutId id="2147483703" r:id="rId53"/>
  </p:sldLayoutIdLst>
  <p:hf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p15:clr>
            <a:srgbClr val="F26B43"/>
          </p15:clr>
        </p15:guide>
        <p15:guide id="2" pos="234">
          <p15:clr>
            <a:srgbClr val="F26B43"/>
          </p15:clr>
        </p15:guide>
        <p15:guide id="3" orient="horz" pos="4133">
          <p15:clr>
            <a:srgbClr val="F26B43"/>
          </p15:clr>
        </p15:guide>
        <p15:guide id="4" pos="7491">
          <p15:clr>
            <a:srgbClr val="F26B43"/>
          </p15:clr>
        </p15:guide>
        <p15:guide id="5" orient="horz" pos="640">
          <p15:clr>
            <a:srgbClr val="F26B43"/>
          </p15:clr>
        </p15:guide>
        <p15:guide id="6" orient="horz" pos="777">
          <p15:clr>
            <a:srgbClr val="F26B43"/>
          </p15:clr>
        </p15:guide>
        <p15:guide id="7" orient="horz" pos="4020">
          <p15:clr>
            <a:srgbClr val="F26B43"/>
          </p15:clr>
        </p15:guide>
        <p15:guide id="8" orient="horz" pos="39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commons.wikimedia.org/wiki/File:Pendarvis,_Iowa_County,_WI_(Mineral_Point).JPG"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hyperlink" Target="https://en.wikipedia.org/wiki/Wisconsin_Historical_Society" TargetMode="Externa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www.flickr.com/photos/51504818@N06/37133076302/" TargetMode="External"/><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hyperlink" Target="https://bonesofhistory.com/2018/11/26/roman-historiography-a-brief-look-at-its-growth-and-significance/" TargetMode="External"/><Relationship Id="rId2" Type="http://schemas.openxmlformats.org/officeDocument/2006/relationships/image" Target="../media/image4.jpg"/><Relationship Id="rId1" Type="http://schemas.openxmlformats.org/officeDocument/2006/relationships/slideLayout" Target="../slideLayouts/slideLayout31.xml"/><Relationship Id="rId5" Type="http://schemas.openxmlformats.org/officeDocument/2006/relationships/hyperlink" Target="https://cs.wikipedia.org/wiki/John_Fekner"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illicit-cultural-property.blogspot.com/2012_04_01_archive.html" TargetMode="External"/><Relationship Id="rId2" Type="http://schemas.openxmlformats.org/officeDocument/2006/relationships/image" Target="../media/image6.jpg"/><Relationship Id="rId1" Type="http://schemas.openxmlformats.org/officeDocument/2006/relationships/slideLayout" Target="../slideLayouts/slideLayout34.xml"/><Relationship Id="rId5" Type="http://schemas.openxmlformats.org/officeDocument/2006/relationships/hyperlink" Target="https://pt.wikipedia.org/wiki/NRHP" TargetMode="Externa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5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hyperlink" Target="http://www.progressive-charlestown.com/2012_12_01_archive.html" TargetMode="External"/><Relationship Id="rId3" Type="http://schemas.openxmlformats.org/officeDocument/2006/relationships/diagramLayout" Target="../diagrams/layout2.xml"/><Relationship Id="rId7" Type="http://schemas.openxmlformats.org/officeDocument/2006/relationships/image" Target="../media/image8.gif"/><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251CEBEB-5088-4E63-81A4-0DCEB5B45207}"/>
              </a:ext>
              <a:ext uri="{C183D7F6-B498-43B3-948B-1728B52AA6E4}">
                <adec:decorative xmlns:adec="http://schemas.microsoft.com/office/drawing/2017/decorative" val="1"/>
              </a:ext>
            </a:extLst>
          </p:cNvPr>
          <p:cNvPicPr>
            <a:picLocks noGrp="1" noChangeAspect="1"/>
          </p:cNvPicPr>
          <p:nvPr>
            <p:ph type="pic" sz="quarter" idx="10"/>
          </p:nvPr>
        </p:nvPicPr>
        <p:blipFill>
          <a:blip r:embed="rId2">
            <a:extLst>
              <a:ext uri="{837473B0-CC2E-450A-ABE3-18F120FF3D39}">
                <a1611:picAttrSrcUrl xmlns:a1611="http://schemas.microsoft.com/office/drawing/2016/11/main" r:id="rId3"/>
              </a:ext>
            </a:extLst>
          </a:blip>
          <a:stretch>
            <a:fillRect/>
          </a:stretch>
        </p:blipFill>
        <p:spPr>
          <a:xfrm>
            <a:off x="571500" y="1418177"/>
            <a:ext cx="6034088" cy="4021645"/>
          </a:xfrm>
        </p:spPr>
      </p:pic>
      <p:sp>
        <p:nvSpPr>
          <p:cNvPr id="3" name="Title 2">
            <a:extLst>
              <a:ext uri="{FF2B5EF4-FFF2-40B4-BE49-F238E27FC236}">
                <a16:creationId xmlns:a16="http://schemas.microsoft.com/office/drawing/2014/main" id="{3D71C9CD-CAE8-4AC8-936D-333769D479E5}"/>
              </a:ext>
            </a:extLst>
          </p:cNvPr>
          <p:cNvSpPr>
            <a:spLocks noGrp="1"/>
          </p:cNvSpPr>
          <p:nvPr>
            <p:ph type="ctrTitle"/>
          </p:nvPr>
        </p:nvSpPr>
        <p:spPr/>
        <p:txBody>
          <a:bodyPr/>
          <a:lstStyle/>
          <a:p>
            <a:r>
              <a:rPr lang="en-US" dirty="0"/>
              <a:t>Historic Preservation Commissions</a:t>
            </a:r>
          </a:p>
        </p:txBody>
      </p:sp>
      <p:sp>
        <p:nvSpPr>
          <p:cNvPr id="4" name="Subtitle 3">
            <a:extLst>
              <a:ext uri="{FF2B5EF4-FFF2-40B4-BE49-F238E27FC236}">
                <a16:creationId xmlns:a16="http://schemas.microsoft.com/office/drawing/2014/main" id="{C6D24F99-E026-485A-96CD-AEC98137262A}"/>
              </a:ext>
            </a:extLst>
          </p:cNvPr>
          <p:cNvSpPr>
            <a:spLocks noGrp="1"/>
          </p:cNvSpPr>
          <p:nvPr>
            <p:ph type="subTitle" idx="1"/>
          </p:nvPr>
        </p:nvSpPr>
        <p:spPr/>
        <p:txBody>
          <a:bodyPr/>
          <a:lstStyle/>
          <a:p>
            <a:r>
              <a:rPr lang="en-US" dirty="0"/>
              <a:t>Chapter 1: History of Historic Preservation</a:t>
            </a:r>
          </a:p>
        </p:txBody>
      </p:sp>
      <p:sp>
        <p:nvSpPr>
          <p:cNvPr id="2" name="TextBox 1">
            <a:extLst>
              <a:ext uri="{FF2B5EF4-FFF2-40B4-BE49-F238E27FC236}">
                <a16:creationId xmlns:a16="http://schemas.microsoft.com/office/drawing/2014/main" id="{AD0B3601-DFD4-4759-85CB-DEB547C76659}"/>
              </a:ext>
            </a:extLst>
          </p:cNvPr>
          <p:cNvSpPr txBox="1"/>
          <p:nvPr/>
        </p:nvSpPr>
        <p:spPr>
          <a:xfrm>
            <a:off x="571500" y="5439822"/>
            <a:ext cx="6034088" cy="230832"/>
          </a:xfrm>
          <a:prstGeom prst="rect">
            <a:avLst/>
          </a:prstGeom>
          <a:noFill/>
        </p:spPr>
        <p:txBody>
          <a:bodyPr wrap="square" rtlCol="0">
            <a:spAutoFit/>
          </a:bodyPr>
          <a:lstStyle/>
          <a:p>
            <a:r>
              <a:rPr lang="en-US" sz="900" dirty="0">
                <a:hlinkClick r:id="rId4" tooltip="https://creativecommons.org/licenses/by-sa/3.0/"/>
              </a:rPr>
              <a:t>CC BY-SA</a:t>
            </a:r>
            <a:endParaRPr lang="en-US" sz="900" dirty="0"/>
          </a:p>
        </p:txBody>
      </p:sp>
    </p:spTree>
    <p:extLst>
      <p:ext uri="{BB962C8B-B14F-4D97-AF65-F5344CB8AC3E}">
        <p14:creationId xmlns:p14="http://schemas.microsoft.com/office/powerpoint/2010/main" val="1495496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E253D32-8B7B-47D0-BB63-402C3DB9B549}"/>
              </a:ext>
            </a:extLst>
          </p:cNvPr>
          <p:cNvSpPr>
            <a:spLocks noGrp="1"/>
          </p:cNvSpPr>
          <p:nvPr>
            <p:ph type="title"/>
          </p:nvPr>
        </p:nvSpPr>
        <p:spPr>
          <a:xfrm>
            <a:off x="6619197" y="1296177"/>
            <a:ext cx="5272764" cy="768294"/>
          </a:xfrm>
        </p:spPr>
        <p:txBody>
          <a:bodyPr/>
          <a:lstStyle/>
          <a:p>
            <a:r>
              <a:rPr lang="en-US" dirty="0"/>
              <a:t>Outcomes of Training</a:t>
            </a:r>
          </a:p>
        </p:txBody>
      </p:sp>
      <p:sp>
        <p:nvSpPr>
          <p:cNvPr id="7" name="Content Placeholder 6">
            <a:extLst>
              <a:ext uri="{FF2B5EF4-FFF2-40B4-BE49-F238E27FC236}">
                <a16:creationId xmlns:a16="http://schemas.microsoft.com/office/drawing/2014/main" id="{1D6EB617-E017-4B26-9576-8578E948979A}"/>
              </a:ext>
            </a:extLst>
          </p:cNvPr>
          <p:cNvSpPr>
            <a:spLocks noGrp="1"/>
          </p:cNvSpPr>
          <p:nvPr>
            <p:ph idx="1"/>
          </p:nvPr>
        </p:nvSpPr>
        <p:spPr>
          <a:xfrm>
            <a:off x="6619198" y="2205873"/>
            <a:ext cx="5272764" cy="4025246"/>
          </a:xfrm>
        </p:spPr>
        <p:txBody>
          <a:bodyPr>
            <a:normAutofit/>
          </a:bodyPr>
          <a:lstStyle/>
          <a:p>
            <a:pPr fontAlgn="base"/>
            <a:r>
              <a:rPr lang="en-US" dirty="0"/>
              <a:t>Describe the functions, operations, and responsibilities of a preservation commission</a:t>
            </a:r>
          </a:p>
          <a:p>
            <a:pPr marL="0" indent="0" fontAlgn="base">
              <a:buNone/>
            </a:pPr>
            <a:endParaRPr lang="en-US" dirty="0"/>
          </a:p>
          <a:p>
            <a:pPr fontAlgn="base"/>
            <a:r>
              <a:rPr lang="en-US" dirty="0"/>
              <a:t>Identify key  preservation laws, statutes, and programs</a:t>
            </a:r>
          </a:p>
          <a:p>
            <a:pPr marL="0" indent="0" fontAlgn="base">
              <a:buNone/>
            </a:pPr>
            <a:endParaRPr lang="en-US" dirty="0"/>
          </a:p>
          <a:p>
            <a:pPr fontAlgn="base"/>
            <a:r>
              <a:rPr lang="en-US" dirty="0"/>
              <a:t>Explain historic preservation’s economic benefits for your community</a:t>
            </a:r>
          </a:p>
          <a:p>
            <a:pPr marL="0" indent="0" fontAlgn="base">
              <a:buNone/>
            </a:pPr>
            <a:endParaRPr lang="en-US" dirty="0"/>
          </a:p>
          <a:p>
            <a:pPr fontAlgn="base"/>
            <a:r>
              <a:rPr lang="en-US" dirty="0"/>
              <a:t>Apply new design review and decision-making knowledge to your own commission processes</a:t>
            </a:r>
          </a:p>
        </p:txBody>
      </p:sp>
      <p:sp>
        <p:nvSpPr>
          <p:cNvPr id="4" name="Slide Number Placeholder 3">
            <a:extLst>
              <a:ext uri="{FF2B5EF4-FFF2-40B4-BE49-F238E27FC236}">
                <a16:creationId xmlns:a16="http://schemas.microsoft.com/office/drawing/2014/main" id="{D4C183CA-19AD-485E-AEC5-FC032D453828}"/>
              </a:ext>
            </a:extLst>
          </p:cNvPr>
          <p:cNvSpPr>
            <a:spLocks noGrp="1"/>
          </p:cNvSpPr>
          <p:nvPr>
            <p:ph type="sldNum" sz="quarter" idx="12"/>
          </p:nvPr>
        </p:nvSpPr>
        <p:spPr/>
        <p:txBody>
          <a:bodyPr/>
          <a:lstStyle/>
          <a:p>
            <a:fld id="{03DC2DEF-D2FE-4B45-ABA4-9F153FD1C98A}" type="slidenum">
              <a:rPr lang="en-US" smtClean="0"/>
              <a:t>2</a:t>
            </a:fld>
            <a:endParaRPr lang="en-US" dirty="0"/>
          </a:p>
        </p:txBody>
      </p:sp>
      <p:sp>
        <p:nvSpPr>
          <p:cNvPr id="2" name="TextBox 1">
            <a:extLst>
              <a:ext uri="{FF2B5EF4-FFF2-40B4-BE49-F238E27FC236}">
                <a16:creationId xmlns:a16="http://schemas.microsoft.com/office/drawing/2014/main" id="{E3E9703A-98C7-4DCF-9792-2DC0EC9BCEBD}"/>
              </a:ext>
            </a:extLst>
          </p:cNvPr>
          <p:cNvSpPr txBox="1"/>
          <p:nvPr/>
        </p:nvSpPr>
        <p:spPr>
          <a:xfrm>
            <a:off x="1117601" y="4864179"/>
            <a:ext cx="5138058" cy="230832"/>
          </a:xfrm>
          <a:prstGeom prst="rect">
            <a:avLst/>
          </a:prstGeom>
          <a:noFill/>
        </p:spPr>
        <p:txBody>
          <a:bodyPr wrap="square" rtlCol="0">
            <a:spAutoFit/>
          </a:bodyPr>
          <a:lstStyle/>
          <a:p>
            <a:r>
              <a:rPr lang="en-US" sz="900">
                <a:hlinkClick r:id="rId2" tooltip="https://en.wikipedia.org/wiki/Wisconsin_Historical_Society"/>
              </a:rPr>
              <a:t>This Photo</a:t>
            </a:r>
            <a:r>
              <a:rPr lang="en-US" sz="900"/>
              <a:t> by Unknown Author is licensed under </a:t>
            </a:r>
            <a:r>
              <a:rPr lang="en-US" sz="900">
                <a:hlinkClick r:id="rId3" tooltip="https://creativecommons.org/licenses/by-sa/3.0/"/>
              </a:rPr>
              <a:t>CC BY-SA</a:t>
            </a:r>
            <a:endParaRPr lang="en-US" sz="900"/>
          </a:p>
        </p:txBody>
      </p:sp>
      <p:pic>
        <p:nvPicPr>
          <p:cNvPr id="1026" name="Picture 2" descr="Preserve Your Homes and Properties | Wisconsin Historical Society">
            <a:extLst>
              <a:ext uri="{FF2B5EF4-FFF2-40B4-BE49-F238E27FC236}">
                <a16:creationId xmlns:a16="http://schemas.microsoft.com/office/drawing/2014/main" id="{BD08E24C-DCE1-4217-AB5C-D107594C7A72}"/>
              </a:ext>
            </a:extLst>
          </p:cNvPr>
          <p:cNvPicPr>
            <a:picLocks noGrp="1" noChangeAspect="1" noChangeArrowheads="1"/>
          </p:cNvPicPr>
          <p:nvPr>
            <p:ph type="pic" sz="quarter" idx="13"/>
          </p:nvPr>
        </p:nvPicPr>
        <p:blipFill>
          <a:blip r:embed="rId4">
            <a:extLst>
              <a:ext uri="{28A0092B-C50C-407E-A947-70E740481C1C}">
                <a14:useLocalDpi xmlns:a14="http://schemas.microsoft.com/office/drawing/2010/main" val="0"/>
              </a:ext>
            </a:extLst>
          </a:blip>
          <a:srcRect t="1560" b="156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311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51932C-7145-4FBD-B81D-9ADC42401B87}"/>
              </a:ext>
            </a:extLst>
          </p:cNvPr>
          <p:cNvSpPr>
            <a:spLocks noGrp="1"/>
          </p:cNvSpPr>
          <p:nvPr>
            <p:ph type="title"/>
          </p:nvPr>
        </p:nvSpPr>
        <p:spPr/>
        <p:txBody>
          <a:bodyPr/>
          <a:lstStyle/>
          <a:p>
            <a:r>
              <a:rPr lang="en-US" dirty="0"/>
              <a:t>Start of a Movement</a:t>
            </a:r>
          </a:p>
        </p:txBody>
      </p:sp>
      <p:sp>
        <p:nvSpPr>
          <p:cNvPr id="6" name="Content Placeholder 5">
            <a:extLst>
              <a:ext uri="{FF2B5EF4-FFF2-40B4-BE49-F238E27FC236}">
                <a16:creationId xmlns:a16="http://schemas.microsoft.com/office/drawing/2014/main" id="{33DA7B46-E592-40C7-91D7-A26B47A30C67}"/>
              </a:ext>
            </a:extLst>
          </p:cNvPr>
          <p:cNvSpPr>
            <a:spLocks noGrp="1"/>
          </p:cNvSpPr>
          <p:nvPr>
            <p:ph sz="half" idx="1"/>
          </p:nvPr>
        </p:nvSpPr>
        <p:spPr/>
        <p:txBody>
          <a:bodyPr>
            <a:normAutofit/>
          </a:bodyPr>
          <a:lstStyle/>
          <a:p>
            <a:pPr marL="0" indent="0" algn="ctr">
              <a:buNone/>
            </a:pPr>
            <a:r>
              <a:rPr lang="en-US" sz="2400" b="1" dirty="0"/>
              <a:t>Restoration of Mount Vernon (1853)</a:t>
            </a:r>
          </a:p>
          <a:p>
            <a:pPr marL="0" indent="0" algn="ctr">
              <a:buNone/>
            </a:pPr>
            <a:endParaRPr lang="en-US" sz="2400" dirty="0"/>
          </a:p>
          <a:p>
            <a:r>
              <a:rPr lang="en-US" sz="2000" dirty="0"/>
              <a:t>Mount Vernon Ladies Association purchased and supervised restoration.</a:t>
            </a:r>
          </a:p>
          <a:p>
            <a:r>
              <a:rPr lang="en-US" sz="2000" dirty="0"/>
              <a:t>Influenced other private organization to establish.</a:t>
            </a:r>
          </a:p>
        </p:txBody>
      </p:sp>
      <p:sp>
        <p:nvSpPr>
          <p:cNvPr id="7" name="Content Placeholder 6">
            <a:extLst>
              <a:ext uri="{FF2B5EF4-FFF2-40B4-BE49-F238E27FC236}">
                <a16:creationId xmlns:a16="http://schemas.microsoft.com/office/drawing/2014/main" id="{A7F42263-DE86-44BB-AC19-CD7982D365B2}"/>
              </a:ext>
            </a:extLst>
          </p:cNvPr>
          <p:cNvSpPr>
            <a:spLocks noGrp="1"/>
          </p:cNvSpPr>
          <p:nvPr>
            <p:ph sz="half" idx="2"/>
          </p:nvPr>
        </p:nvSpPr>
        <p:spPr/>
        <p:txBody>
          <a:bodyPr/>
          <a:lstStyle/>
          <a:p>
            <a:pPr marL="0" indent="0" algn="ctr">
              <a:buNone/>
            </a:pPr>
            <a:r>
              <a:rPr lang="en-US" sz="2400" b="1" dirty="0"/>
              <a:t>Federal Government Involvement &amp; Expansion</a:t>
            </a:r>
          </a:p>
          <a:p>
            <a:pPr marL="0" indent="0" algn="ctr">
              <a:buNone/>
            </a:pPr>
            <a:endParaRPr lang="en-US" sz="2400" dirty="0"/>
          </a:p>
          <a:p>
            <a:r>
              <a:rPr lang="en-US" sz="2000" b="1" dirty="0"/>
              <a:t>1906</a:t>
            </a:r>
            <a:r>
              <a:rPr lang="en-US" sz="2000" dirty="0"/>
              <a:t> Antiquities Act</a:t>
            </a:r>
          </a:p>
          <a:p>
            <a:r>
              <a:rPr lang="en-US" sz="2000" b="1" dirty="0"/>
              <a:t>1916</a:t>
            </a:r>
            <a:r>
              <a:rPr lang="en-US" sz="2000" dirty="0"/>
              <a:t> Establishment of National Park Service</a:t>
            </a:r>
          </a:p>
          <a:p>
            <a:r>
              <a:rPr lang="en-US" sz="2000" b="1" dirty="0"/>
              <a:t>1931</a:t>
            </a:r>
            <a:r>
              <a:rPr lang="en-US" sz="2000" dirty="0"/>
              <a:t> First Historic District formed in South Carolina.</a:t>
            </a:r>
          </a:p>
        </p:txBody>
      </p:sp>
      <p:sp>
        <p:nvSpPr>
          <p:cNvPr id="3" name="Slide Number Placeholder 2">
            <a:extLst>
              <a:ext uri="{FF2B5EF4-FFF2-40B4-BE49-F238E27FC236}">
                <a16:creationId xmlns:a16="http://schemas.microsoft.com/office/drawing/2014/main" id="{774AF259-0EA0-486A-A345-68549DF558C8}"/>
              </a:ext>
            </a:extLst>
          </p:cNvPr>
          <p:cNvSpPr>
            <a:spLocks noGrp="1"/>
          </p:cNvSpPr>
          <p:nvPr>
            <p:ph type="sldNum" sz="quarter" idx="12"/>
          </p:nvPr>
        </p:nvSpPr>
        <p:spPr/>
        <p:txBody>
          <a:bodyPr/>
          <a:lstStyle/>
          <a:p>
            <a:fld id="{03DC2DEF-D2FE-4B45-ABA4-9F153FD1C98A}" type="slidenum">
              <a:rPr lang="en-US" smtClean="0"/>
              <a:t>3</a:t>
            </a:fld>
            <a:endParaRPr lang="en-US" dirty="0"/>
          </a:p>
        </p:txBody>
      </p:sp>
      <p:pic>
        <p:nvPicPr>
          <p:cNvPr id="11" name="Picture Placeholder 12">
            <a:extLst>
              <a:ext uri="{FF2B5EF4-FFF2-40B4-BE49-F238E27FC236}">
                <a16:creationId xmlns:a16="http://schemas.microsoft.com/office/drawing/2014/main" id="{D38CA64A-11C5-4BD7-8A2D-E6D58794D6DC}"/>
              </a:ext>
              <a:ext uri="{C183D7F6-B498-43B3-948B-1728B52AA6E4}">
                <adec:decorative xmlns:adec="http://schemas.microsoft.com/office/drawing/2017/decorative" val="1"/>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tretch>
            <a:fillRect/>
          </a:stretch>
        </p:blipFill>
        <p:spPr>
          <a:xfrm>
            <a:off x="3967163" y="2429634"/>
            <a:ext cx="4257675" cy="2755969"/>
          </a:xfrm>
        </p:spPr>
      </p:pic>
    </p:spTree>
    <p:extLst>
      <p:ext uri="{BB962C8B-B14F-4D97-AF65-F5344CB8AC3E}">
        <p14:creationId xmlns:p14="http://schemas.microsoft.com/office/powerpoint/2010/main" val="3242389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EF48F30-BEB4-44C7-9F35-3BBB61CF89AF}"/>
              </a:ext>
            </a:extLst>
          </p:cNvPr>
          <p:cNvSpPr>
            <a:spLocks noGrp="1"/>
          </p:cNvSpPr>
          <p:nvPr>
            <p:ph type="title"/>
          </p:nvPr>
        </p:nvSpPr>
        <p:spPr/>
        <p:txBody>
          <a:bodyPr/>
          <a:lstStyle/>
          <a:p>
            <a:r>
              <a:rPr lang="en-US" dirty="0"/>
              <a:t>Government Role in Historic Preservation</a:t>
            </a:r>
          </a:p>
        </p:txBody>
      </p:sp>
      <p:sp>
        <p:nvSpPr>
          <p:cNvPr id="3" name="Slide Number Placeholder 2">
            <a:extLst>
              <a:ext uri="{FF2B5EF4-FFF2-40B4-BE49-F238E27FC236}">
                <a16:creationId xmlns:a16="http://schemas.microsoft.com/office/drawing/2014/main" id="{FE60433D-E380-4571-991C-16B6CE7A48BE}"/>
              </a:ext>
            </a:extLst>
          </p:cNvPr>
          <p:cNvSpPr>
            <a:spLocks noGrp="1"/>
          </p:cNvSpPr>
          <p:nvPr>
            <p:ph type="sldNum" sz="quarter" idx="12"/>
          </p:nvPr>
        </p:nvSpPr>
        <p:spPr/>
        <p:txBody>
          <a:bodyPr/>
          <a:lstStyle/>
          <a:p>
            <a:fld id="{03DC2DEF-D2FE-4B45-ABA4-9F153FD1C98A}" type="slidenum">
              <a:rPr lang="en-US" smtClean="0"/>
              <a:t>4</a:t>
            </a:fld>
            <a:endParaRPr lang="en-US" dirty="0"/>
          </a:p>
        </p:txBody>
      </p:sp>
      <p:sp>
        <p:nvSpPr>
          <p:cNvPr id="12" name="Text Placeholder 11">
            <a:extLst>
              <a:ext uri="{FF2B5EF4-FFF2-40B4-BE49-F238E27FC236}">
                <a16:creationId xmlns:a16="http://schemas.microsoft.com/office/drawing/2014/main" id="{4241C871-580D-4A29-A334-0208A8E479B9}"/>
              </a:ext>
            </a:extLst>
          </p:cNvPr>
          <p:cNvSpPr>
            <a:spLocks noGrp="1"/>
          </p:cNvSpPr>
          <p:nvPr>
            <p:ph type="body" sz="quarter" idx="3"/>
          </p:nvPr>
        </p:nvSpPr>
        <p:spPr/>
        <p:txBody>
          <a:bodyPr/>
          <a:lstStyle/>
          <a:p>
            <a:r>
              <a:rPr lang="en-US" dirty="0"/>
              <a:t>Challenges</a:t>
            </a:r>
          </a:p>
        </p:txBody>
      </p:sp>
      <p:sp>
        <p:nvSpPr>
          <p:cNvPr id="13" name="Content Placeholder 12">
            <a:extLst>
              <a:ext uri="{FF2B5EF4-FFF2-40B4-BE49-F238E27FC236}">
                <a16:creationId xmlns:a16="http://schemas.microsoft.com/office/drawing/2014/main" id="{0097C6D9-3930-4866-9E88-F17648880044}"/>
              </a:ext>
            </a:extLst>
          </p:cNvPr>
          <p:cNvSpPr>
            <a:spLocks noGrp="1"/>
          </p:cNvSpPr>
          <p:nvPr>
            <p:ph sz="quarter" idx="4"/>
          </p:nvPr>
        </p:nvSpPr>
        <p:spPr/>
        <p:txBody>
          <a:bodyPr/>
          <a:lstStyle/>
          <a:p>
            <a:r>
              <a:rPr lang="en-US" dirty="0"/>
              <a:t>Urban Renewal in the mid-20</a:t>
            </a:r>
            <a:r>
              <a:rPr lang="en-US" baseline="30000" dirty="0"/>
              <a:t>th</a:t>
            </a:r>
            <a:r>
              <a:rPr lang="en-US" dirty="0"/>
              <a:t> Century</a:t>
            </a:r>
          </a:p>
          <a:p>
            <a:r>
              <a:rPr lang="en-US" dirty="0"/>
              <a:t>Economic Boom of the 1950’s</a:t>
            </a:r>
          </a:p>
          <a:p>
            <a:r>
              <a:rPr lang="en-US" dirty="0"/>
              <a:t>White Flight focus</a:t>
            </a:r>
          </a:p>
          <a:p>
            <a:r>
              <a:rPr lang="en-US" dirty="0"/>
              <a:t>Federal Money to clean up Cities</a:t>
            </a:r>
          </a:p>
          <a:p>
            <a:r>
              <a:rPr lang="en-US" dirty="0"/>
              <a:t>Highway Development</a:t>
            </a:r>
          </a:p>
          <a:p>
            <a:endParaRPr lang="en-US" dirty="0"/>
          </a:p>
        </p:txBody>
      </p:sp>
      <p:sp>
        <p:nvSpPr>
          <p:cNvPr id="10" name="Text Placeholder 9">
            <a:extLst>
              <a:ext uri="{FF2B5EF4-FFF2-40B4-BE49-F238E27FC236}">
                <a16:creationId xmlns:a16="http://schemas.microsoft.com/office/drawing/2014/main" id="{41B8DC8C-1FD7-4773-B07E-7E4432766A4E}"/>
              </a:ext>
            </a:extLst>
          </p:cNvPr>
          <p:cNvSpPr>
            <a:spLocks noGrp="1"/>
          </p:cNvSpPr>
          <p:nvPr>
            <p:ph type="body" idx="1"/>
          </p:nvPr>
        </p:nvSpPr>
        <p:spPr/>
        <p:txBody>
          <a:bodyPr/>
          <a:lstStyle/>
          <a:p>
            <a:r>
              <a:rPr lang="en-US" dirty="0"/>
              <a:t>Policy</a:t>
            </a:r>
          </a:p>
        </p:txBody>
      </p:sp>
      <p:sp>
        <p:nvSpPr>
          <p:cNvPr id="11" name="Content Placeholder 10">
            <a:extLst>
              <a:ext uri="{FF2B5EF4-FFF2-40B4-BE49-F238E27FC236}">
                <a16:creationId xmlns:a16="http://schemas.microsoft.com/office/drawing/2014/main" id="{2B253683-524F-46CF-BFCD-BFF6A7A920A7}"/>
              </a:ext>
            </a:extLst>
          </p:cNvPr>
          <p:cNvSpPr>
            <a:spLocks noGrp="1"/>
          </p:cNvSpPr>
          <p:nvPr>
            <p:ph sz="half" idx="2"/>
          </p:nvPr>
        </p:nvSpPr>
        <p:spPr>
          <a:xfrm>
            <a:off x="371476" y="4101271"/>
            <a:ext cx="5582064" cy="2496377"/>
          </a:xfrm>
        </p:spPr>
        <p:txBody>
          <a:bodyPr/>
          <a:lstStyle/>
          <a:p>
            <a:r>
              <a:rPr lang="en-US" dirty="0"/>
              <a:t>1935 Historic Sites Act</a:t>
            </a:r>
          </a:p>
          <a:p>
            <a:pPr lvl="1"/>
            <a:r>
              <a:rPr lang="en-US" dirty="0"/>
              <a:t>Conduct Surveys &amp; Research </a:t>
            </a:r>
          </a:p>
          <a:p>
            <a:pPr lvl="1"/>
            <a:r>
              <a:rPr lang="en-US" dirty="0"/>
              <a:t>Acquire &amp; Restore Historic Sites</a:t>
            </a:r>
          </a:p>
          <a:p>
            <a:pPr lvl="1"/>
            <a:r>
              <a:rPr lang="en-US" dirty="0"/>
              <a:t>Educate the Public on Historic Properties</a:t>
            </a:r>
          </a:p>
          <a:p>
            <a:r>
              <a:rPr lang="en-US" dirty="0"/>
              <a:t>1949 National Trust for Historic Preservation</a:t>
            </a:r>
          </a:p>
          <a:p>
            <a:pPr lvl="1"/>
            <a:r>
              <a:rPr lang="en-US" dirty="0"/>
              <a:t>Manage Site of National Significance</a:t>
            </a:r>
          </a:p>
          <a:p>
            <a:pPr lvl="1"/>
            <a:r>
              <a:rPr lang="en-US" dirty="0"/>
              <a:t>Stimulate Public Involvement</a:t>
            </a:r>
          </a:p>
          <a:p>
            <a:pPr lvl="1"/>
            <a:r>
              <a:rPr lang="en-US" dirty="0"/>
              <a:t>Provide Educational Programs</a:t>
            </a:r>
          </a:p>
          <a:p>
            <a:pPr lvl="1"/>
            <a:endParaRPr lang="en-US" dirty="0"/>
          </a:p>
        </p:txBody>
      </p:sp>
      <p:pic>
        <p:nvPicPr>
          <p:cNvPr id="17" name="Picture Placeholder 16">
            <a:extLst>
              <a:ext uri="{FF2B5EF4-FFF2-40B4-BE49-F238E27FC236}">
                <a16:creationId xmlns:a16="http://schemas.microsoft.com/office/drawing/2014/main" id="{38B0024B-0AD8-4DDB-8486-A9BD3A8E9FAC}"/>
              </a:ext>
              <a:ext uri="{C183D7F6-B498-43B3-948B-1728B52AA6E4}">
                <adec:decorative xmlns:adec="http://schemas.microsoft.com/office/drawing/2017/decorative" val="1"/>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tretch>
            <a:fillRect/>
          </a:stretch>
        </p:blipFill>
        <p:spPr>
          <a:xfrm>
            <a:off x="371476" y="1692253"/>
            <a:ext cx="5582064" cy="1732765"/>
          </a:xfrm>
        </p:spPr>
      </p:pic>
      <p:pic>
        <p:nvPicPr>
          <p:cNvPr id="19" name="Picture Placeholder 18">
            <a:extLst>
              <a:ext uri="{FF2B5EF4-FFF2-40B4-BE49-F238E27FC236}">
                <a16:creationId xmlns:a16="http://schemas.microsoft.com/office/drawing/2014/main" id="{18D1195C-D9D4-4994-BAD9-68AA2C2BD35A}"/>
              </a:ext>
              <a:ext uri="{C183D7F6-B498-43B3-948B-1728B52AA6E4}">
                <adec:decorative xmlns:adec="http://schemas.microsoft.com/office/drawing/2017/decorative" val="1"/>
              </a:ext>
            </a:extLst>
          </p:cNvPr>
          <p:cNvPicPr>
            <a:picLocks noGrp="1" noChangeAspect="1"/>
          </p:cNvPicPr>
          <p:nvPr>
            <p:ph type="pic" sz="quarter" idx="14"/>
          </p:nvPr>
        </p:nvPicPr>
        <p:blipFill>
          <a:blip r:embed="rId4">
            <a:extLst>
              <a:ext uri="{837473B0-CC2E-450A-ABE3-18F120FF3D39}">
                <a1611:picAttrSrcUrl xmlns:a1611="http://schemas.microsoft.com/office/drawing/2016/11/main" r:id="rId5"/>
              </a:ext>
            </a:extLst>
          </a:blip>
          <a:stretch>
            <a:fillRect/>
          </a:stretch>
        </p:blipFill>
        <p:spPr>
          <a:xfrm>
            <a:off x="7565294" y="1593850"/>
            <a:ext cx="3014951" cy="1929569"/>
          </a:xfrm>
        </p:spPr>
      </p:pic>
    </p:spTree>
    <p:extLst>
      <p:ext uri="{BB962C8B-B14F-4D97-AF65-F5344CB8AC3E}">
        <p14:creationId xmlns:p14="http://schemas.microsoft.com/office/powerpoint/2010/main" val="1154969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C60B770E-507E-4361-9D91-5007702BFC32}"/>
              </a:ext>
            </a:extLst>
          </p:cNvPr>
          <p:cNvSpPr>
            <a:spLocks noGrp="1"/>
          </p:cNvSpPr>
          <p:nvPr>
            <p:ph type="title" idx="4294967295"/>
          </p:nvPr>
        </p:nvSpPr>
        <p:spPr>
          <a:xfrm>
            <a:off x="647700" y="4326904"/>
            <a:ext cx="5372100" cy="19595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dirty="0">
                <a:ln>
                  <a:noFill/>
                </a:ln>
                <a:solidFill>
                  <a:schemeClr val="tx1"/>
                </a:solidFill>
                <a:effectLst/>
                <a:uLnTx/>
                <a:uFillTx/>
                <a:latin typeface="+mj-lt"/>
                <a:ea typeface="+mn-ea"/>
                <a:cs typeface="+mn-cs"/>
              </a:rPr>
              <a:t>National Historic Preservation Act (1966)</a:t>
            </a:r>
            <a:br>
              <a:rPr kumimoji="0" lang="en-US" sz="2400" b="1" i="0" u="none" strike="noStrike" kern="1200" cap="none" spc="0" normalizeH="0" baseline="0" dirty="0">
                <a:ln>
                  <a:noFill/>
                </a:ln>
                <a:solidFill>
                  <a:schemeClr val="tx1"/>
                </a:solidFill>
                <a:effectLst/>
                <a:uLnTx/>
                <a:uFillTx/>
                <a:latin typeface="+mj-lt"/>
                <a:ea typeface="+mn-ea"/>
                <a:cs typeface="+mn-cs"/>
              </a:rPr>
            </a:br>
            <a:br>
              <a:rPr kumimoji="0" lang="en-US" sz="1600" b="1" i="0" u="none" strike="noStrike" kern="1200" cap="none" spc="0" normalizeH="0" baseline="0" dirty="0">
                <a:ln>
                  <a:noFill/>
                </a:ln>
                <a:solidFill>
                  <a:schemeClr val="tx1"/>
                </a:solidFill>
                <a:effectLst/>
                <a:uLnTx/>
                <a:uFillTx/>
                <a:latin typeface="+mj-lt"/>
                <a:ea typeface="+mn-ea"/>
                <a:cs typeface="+mn-cs"/>
              </a:rPr>
            </a:br>
            <a:r>
              <a:rPr kumimoji="0" lang="en-US" sz="1800" b="0" i="0" u="none" strike="noStrike" kern="1200" cap="none" spc="0" normalizeH="0" baseline="0" dirty="0">
                <a:ln>
                  <a:noFill/>
                </a:ln>
                <a:solidFill>
                  <a:schemeClr val="tx1"/>
                </a:solidFill>
                <a:effectLst/>
                <a:uLnTx/>
                <a:uFillTx/>
                <a:latin typeface="+mj-lt"/>
                <a:ea typeface="+mn-ea"/>
                <a:cs typeface="+mn-cs"/>
              </a:rPr>
              <a:t>Enacted Section 106 requiring federal agencies or federally funded operation assess the impact of undertakings on historic resources and creating standar</a:t>
            </a:r>
            <a:r>
              <a:rPr lang="en-US" sz="1800" b="0" dirty="0">
                <a:ea typeface="+mn-ea"/>
                <a:cs typeface="+mn-cs"/>
              </a:rPr>
              <a:t>d guidelines to follow for local government</a:t>
            </a:r>
            <a:r>
              <a:rPr kumimoji="0" lang="en-US" sz="1800" b="0" i="0" u="none" strike="noStrike" kern="1200" cap="none" spc="0" normalizeH="0" baseline="0" dirty="0">
                <a:ln>
                  <a:noFill/>
                </a:ln>
                <a:solidFill>
                  <a:schemeClr val="tx1"/>
                </a:solidFill>
                <a:effectLst/>
                <a:uLnTx/>
                <a:uFillTx/>
                <a:latin typeface="+mj-lt"/>
                <a:ea typeface="+mn-ea"/>
                <a:cs typeface="+mn-cs"/>
              </a:rPr>
              <a:t>.</a:t>
            </a:r>
            <a:endParaRPr kumimoji="0" lang="en-US" sz="2400" b="0" i="0" u="none" strike="noStrike" kern="1200" cap="none" spc="0" normalizeH="0" baseline="0" dirty="0">
              <a:ln>
                <a:noFill/>
              </a:ln>
              <a:solidFill>
                <a:schemeClr val="tx1"/>
              </a:solidFill>
              <a:effectLst/>
              <a:uLnTx/>
              <a:uFillTx/>
              <a:latin typeface="+mj-lt"/>
              <a:ea typeface="+mn-ea"/>
              <a:cs typeface="+mn-cs"/>
            </a:endParaRPr>
          </a:p>
        </p:txBody>
      </p:sp>
      <p:sp>
        <p:nvSpPr>
          <p:cNvPr id="11" name="Text Placeholder 10">
            <a:extLst>
              <a:ext uri="{FF2B5EF4-FFF2-40B4-BE49-F238E27FC236}">
                <a16:creationId xmlns:a16="http://schemas.microsoft.com/office/drawing/2014/main" id="{C6BEE08E-D5C0-42E2-AB73-7CCC07B72E39}"/>
              </a:ext>
            </a:extLst>
          </p:cNvPr>
          <p:cNvSpPr>
            <a:spLocks noGrp="1"/>
          </p:cNvSpPr>
          <p:nvPr>
            <p:ph type="body" sz="quarter" idx="16"/>
          </p:nvPr>
        </p:nvSpPr>
        <p:spPr>
          <a:xfrm>
            <a:off x="6254749" y="571500"/>
            <a:ext cx="5372096" cy="1781805"/>
          </a:xfrm>
        </p:spPr>
        <p:txBody>
          <a:bodyPr/>
          <a:lstStyle/>
          <a:p>
            <a:r>
              <a:rPr lang="en-US" dirty="0"/>
              <a:t>Economic Incentives (1980’s)</a:t>
            </a:r>
          </a:p>
          <a:p>
            <a:pPr marL="342900" indent="-342900" algn="l">
              <a:buFont typeface="Arial" panose="020B0604020202020204" pitchFamily="34" charset="0"/>
              <a:buChar char="•"/>
            </a:pPr>
            <a:r>
              <a:rPr lang="en-US" sz="1600" b="0" dirty="0"/>
              <a:t>Certified Local Government (CLG) program was created</a:t>
            </a:r>
          </a:p>
          <a:p>
            <a:pPr marL="342900" indent="-342900" algn="l">
              <a:buFont typeface="Arial" panose="020B0604020202020204" pitchFamily="34" charset="0"/>
              <a:buChar char="•"/>
            </a:pPr>
            <a:r>
              <a:rPr lang="en-US" sz="1600" b="0" dirty="0"/>
              <a:t>Tax Credits to owners of income-producing historic buildings.</a:t>
            </a:r>
          </a:p>
          <a:p>
            <a:pPr marL="342900" indent="-342900" algn="l">
              <a:buFont typeface="Arial" panose="020B0604020202020204" pitchFamily="34" charset="0"/>
              <a:buChar char="•"/>
            </a:pPr>
            <a:r>
              <a:rPr lang="en-US" sz="1600" b="0" dirty="0"/>
              <a:t>National Trust for Historic Preservation launched the Main Street Program</a:t>
            </a:r>
          </a:p>
        </p:txBody>
      </p:sp>
      <p:pic>
        <p:nvPicPr>
          <p:cNvPr id="13" name="Picture Placeholder 12">
            <a:extLst>
              <a:ext uri="{FF2B5EF4-FFF2-40B4-BE49-F238E27FC236}">
                <a16:creationId xmlns:a16="http://schemas.microsoft.com/office/drawing/2014/main" id="{C56F6876-F532-4396-8FC3-BEB43E626529}"/>
              </a:ext>
              <a:ext uri="{C183D7F6-B498-43B3-948B-1728B52AA6E4}">
                <adec:decorative xmlns:adec="http://schemas.microsoft.com/office/drawing/2017/decorative" val="1"/>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tretch>
            <a:fillRect/>
          </a:stretch>
        </p:blipFill>
        <p:spPr>
          <a:xfrm>
            <a:off x="647699" y="1028724"/>
            <a:ext cx="5372097" cy="2925399"/>
          </a:xfrm>
        </p:spPr>
      </p:pic>
      <p:pic>
        <p:nvPicPr>
          <p:cNvPr id="15" name="Picture Placeholder 14">
            <a:extLst>
              <a:ext uri="{FF2B5EF4-FFF2-40B4-BE49-F238E27FC236}">
                <a16:creationId xmlns:a16="http://schemas.microsoft.com/office/drawing/2014/main" id="{95339E7E-14EB-4886-A417-E9C84CA1E342}"/>
              </a:ext>
              <a:ext uri="{C183D7F6-B498-43B3-948B-1728B52AA6E4}">
                <adec:decorative xmlns:adec="http://schemas.microsoft.com/office/drawing/2017/decorative" val="1"/>
              </a:ext>
            </a:extLst>
          </p:cNvPr>
          <p:cNvPicPr>
            <a:picLocks noGrp="1" noChangeAspect="1"/>
          </p:cNvPicPr>
          <p:nvPr>
            <p:ph type="pic" sz="quarter" idx="14"/>
          </p:nvPr>
        </p:nvPicPr>
        <p:blipFill>
          <a:blip r:embed="rId4">
            <a:extLst>
              <a:ext uri="{837473B0-CC2E-450A-ABE3-18F120FF3D39}">
                <a1611:picAttrSrcUrl xmlns:a1611="http://schemas.microsoft.com/office/drawing/2016/11/main" r:id="rId5"/>
              </a:ext>
            </a:extLst>
          </a:blip>
          <a:stretch>
            <a:fillRect/>
          </a:stretch>
        </p:blipFill>
        <p:spPr>
          <a:xfrm>
            <a:off x="6489317" y="2429505"/>
            <a:ext cx="4902959" cy="3856995"/>
          </a:xfrm>
        </p:spPr>
      </p:pic>
      <p:sp>
        <p:nvSpPr>
          <p:cNvPr id="3" name="Slide Number Placeholder 2">
            <a:extLst>
              <a:ext uri="{FF2B5EF4-FFF2-40B4-BE49-F238E27FC236}">
                <a16:creationId xmlns:a16="http://schemas.microsoft.com/office/drawing/2014/main" id="{8D0BEB88-12D3-41F1-B6BA-706EF7480FD3}"/>
              </a:ext>
            </a:extLst>
          </p:cNvPr>
          <p:cNvSpPr>
            <a:spLocks noGrp="1"/>
          </p:cNvSpPr>
          <p:nvPr>
            <p:ph type="sldNum" sz="quarter" idx="4294967295"/>
          </p:nvPr>
        </p:nvSpPr>
        <p:spPr>
          <a:xfrm>
            <a:off x="11818938" y="6581775"/>
            <a:ext cx="373062" cy="206375"/>
          </a:xfrm>
        </p:spPr>
        <p:txBody>
          <a:bodyPr/>
          <a:lstStyle/>
          <a:p>
            <a:fld id="{03DC2DEF-D2FE-4B45-ABA4-9F153FD1C98A}" type="slidenum">
              <a:rPr lang="en-US" smtClean="0"/>
              <a:t>5</a:t>
            </a:fld>
            <a:endParaRPr lang="en-US" dirty="0"/>
          </a:p>
        </p:txBody>
      </p:sp>
    </p:spTree>
    <p:extLst>
      <p:ext uri="{BB962C8B-B14F-4D97-AF65-F5344CB8AC3E}">
        <p14:creationId xmlns:p14="http://schemas.microsoft.com/office/powerpoint/2010/main" val="3149670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51886-AA43-422E-B193-F1F3DF7D8A4D}"/>
              </a:ext>
            </a:extLst>
          </p:cNvPr>
          <p:cNvSpPr>
            <a:spLocks noGrp="1"/>
          </p:cNvSpPr>
          <p:nvPr>
            <p:ph type="title"/>
          </p:nvPr>
        </p:nvSpPr>
        <p:spPr/>
        <p:txBody>
          <a:bodyPr>
            <a:normAutofit/>
          </a:bodyPr>
          <a:lstStyle/>
          <a:p>
            <a:r>
              <a:rPr lang="en-US" dirty="0"/>
              <a:t>Wisconsin Historic Preservation Timeline</a:t>
            </a:r>
            <a:endParaRPr lang="en-US" sz="2300" b="0" i="1" dirty="0">
              <a:solidFill>
                <a:schemeClr val="tx2"/>
              </a:solidFill>
              <a:latin typeface="+mn-lt"/>
            </a:endParaRPr>
          </a:p>
        </p:txBody>
      </p:sp>
      <p:graphicFrame>
        <p:nvGraphicFramePr>
          <p:cNvPr id="4" name="Content Placeholder 3" descr="SmartArt timeline">
            <a:extLst>
              <a:ext uri="{FF2B5EF4-FFF2-40B4-BE49-F238E27FC236}">
                <a16:creationId xmlns:a16="http://schemas.microsoft.com/office/drawing/2014/main" id="{4424901C-24B0-4C46-B815-EB0C38D74251}"/>
              </a:ext>
            </a:extLst>
          </p:cNvPr>
          <p:cNvGraphicFramePr>
            <a:graphicFrameLocks noGrp="1"/>
          </p:cNvGraphicFramePr>
          <p:nvPr>
            <p:ph idx="1"/>
            <p:extLst>
              <p:ext uri="{D42A27DB-BD31-4B8C-83A1-F6EECF244321}">
                <p14:modId xmlns:p14="http://schemas.microsoft.com/office/powerpoint/2010/main" val="2053770665"/>
              </p:ext>
            </p:extLst>
          </p:nvPr>
        </p:nvGraphicFramePr>
        <p:xfrm>
          <a:off x="525463" y="1785938"/>
          <a:ext cx="11066462" cy="4533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555D402B-46F1-4898-96ED-1C931E61FE24}"/>
              </a:ext>
            </a:extLst>
          </p:cNvPr>
          <p:cNvSpPr txBox="1"/>
          <p:nvPr/>
        </p:nvSpPr>
        <p:spPr>
          <a:xfrm>
            <a:off x="1576205" y="4066491"/>
            <a:ext cx="659155" cy="307777"/>
          </a:xfrm>
          <a:prstGeom prst="rect">
            <a:avLst/>
          </a:prstGeom>
          <a:noFill/>
        </p:spPr>
        <p:txBody>
          <a:bodyPr wrap="none" rtlCol="0" anchor="ctr" anchorCtr="0">
            <a:spAutoFit/>
          </a:bodyPr>
          <a:lstStyle/>
          <a:p>
            <a:pPr algn="ctr"/>
            <a:r>
              <a:rPr lang="en-US" sz="1400" b="1" dirty="0">
                <a:solidFill>
                  <a:schemeClr val="bg2"/>
                </a:solidFill>
                <a:latin typeface="+mj-lt"/>
              </a:rPr>
              <a:t>20XX</a:t>
            </a:r>
          </a:p>
        </p:txBody>
      </p:sp>
      <p:sp>
        <p:nvSpPr>
          <p:cNvPr id="11" name="TextBox 10">
            <a:extLst>
              <a:ext uri="{FF2B5EF4-FFF2-40B4-BE49-F238E27FC236}">
                <a16:creationId xmlns:a16="http://schemas.microsoft.com/office/drawing/2014/main" id="{9F525854-7BFA-425F-80CF-5226496C8D2C}"/>
              </a:ext>
            </a:extLst>
          </p:cNvPr>
          <p:cNvSpPr txBox="1"/>
          <p:nvPr/>
        </p:nvSpPr>
        <p:spPr>
          <a:xfrm>
            <a:off x="2939917" y="3723258"/>
            <a:ext cx="659155" cy="307777"/>
          </a:xfrm>
          <a:prstGeom prst="rect">
            <a:avLst/>
          </a:prstGeom>
          <a:noFill/>
        </p:spPr>
        <p:txBody>
          <a:bodyPr wrap="none" rtlCol="0" anchor="ctr" anchorCtr="0">
            <a:spAutoFit/>
          </a:bodyPr>
          <a:lstStyle/>
          <a:p>
            <a:pPr algn="ctr"/>
            <a:r>
              <a:rPr lang="en-US" sz="1400" b="1" dirty="0">
                <a:solidFill>
                  <a:schemeClr val="bg2"/>
                </a:solidFill>
                <a:latin typeface="+mj-lt"/>
              </a:rPr>
              <a:t>20XX</a:t>
            </a:r>
          </a:p>
        </p:txBody>
      </p:sp>
      <p:sp>
        <p:nvSpPr>
          <p:cNvPr id="12" name="TextBox 11">
            <a:extLst>
              <a:ext uri="{FF2B5EF4-FFF2-40B4-BE49-F238E27FC236}">
                <a16:creationId xmlns:a16="http://schemas.microsoft.com/office/drawing/2014/main" id="{D93A277C-0113-41AA-BBC2-139B0DEC9F32}"/>
              </a:ext>
            </a:extLst>
          </p:cNvPr>
          <p:cNvSpPr txBox="1"/>
          <p:nvPr/>
        </p:nvSpPr>
        <p:spPr>
          <a:xfrm>
            <a:off x="4340906" y="4066491"/>
            <a:ext cx="659155" cy="307777"/>
          </a:xfrm>
          <a:prstGeom prst="rect">
            <a:avLst/>
          </a:prstGeom>
          <a:noFill/>
        </p:spPr>
        <p:txBody>
          <a:bodyPr wrap="none" rtlCol="0" anchor="ctr" anchorCtr="0">
            <a:spAutoFit/>
          </a:bodyPr>
          <a:lstStyle/>
          <a:p>
            <a:pPr algn="ctr"/>
            <a:r>
              <a:rPr lang="en-US" sz="1400" b="1" dirty="0">
                <a:solidFill>
                  <a:schemeClr val="bg2"/>
                </a:solidFill>
                <a:latin typeface="+mj-lt"/>
              </a:rPr>
              <a:t>20XX</a:t>
            </a:r>
          </a:p>
        </p:txBody>
      </p:sp>
      <p:sp>
        <p:nvSpPr>
          <p:cNvPr id="13" name="TextBox 12">
            <a:extLst>
              <a:ext uri="{FF2B5EF4-FFF2-40B4-BE49-F238E27FC236}">
                <a16:creationId xmlns:a16="http://schemas.microsoft.com/office/drawing/2014/main" id="{859033A4-097B-446D-AA0A-F644C08F3F29}"/>
              </a:ext>
            </a:extLst>
          </p:cNvPr>
          <p:cNvSpPr txBox="1"/>
          <p:nvPr/>
        </p:nvSpPr>
        <p:spPr>
          <a:xfrm>
            <a:off x="5711259" y="3723258"/>
            <a:ext cx="659155" cy="307777"/>
          </a:xfrm>
          <a:prstGeom prst="rect">
            <a:avLst/>
          </a:prstGeom>
          <a:noFill/>
        </p:spPr>
        <p:txBody>
          <a:bodyPr wrap="none" rtlCol="0" anchor="ctr" anchorCtr="0">
            <a:spAutoFit/>
          </a:bodyPr>
          <a:lstStyle/>
          <a:p>
            <a:pPr algn="ctr"/>
            <a:r>
              <a:rPr lang="en-US" sz="1400" b="1" dirty="0">
                <a:solidFill>
                  <a:schemeClr val="bg2"/>
                </a:solidFill>
                <a:latin typeface="+mj-lt"/>
              </a:rPr>
              <a:t>20XX</a:t>
            </a:r>
          </a:p>
        </p:txBody>
      </p:sp>
      <p:sp>
        <p:nvSpPr>
          <p:cNvPr id="14" name="TextBox 13">
            <a:extLst>
              <a:ext uri="{FF2B5EF4-FFF2-40B4-BE49-F238E27FC236}">
                <a16:creationId xmlns:a16="http://schemas.microsoft.com/office/drawing/2014/main" id="{C70936F1-47C3-44E6-A593-F0178DC6C93E}"/>
              </a:ext>
            </a:extLst>
          </p:cNvPr>
          <p:cNvSpPr txBox="1"/>
          <p:nvPr/>
        </p:nvSpPr>
        <p:spPr>
          <a:xfrm>
            <a:off x="7105607" y="4066491"/>
            <a:ext cx="659155" cy="307777"/>
          </a:xfrm>
          <a:prstGeom prst="rect">
            <a:avLst/>
          </a:prstGeom>
          <a:noFill/>
        </p:spPr>
        <p:txBody>
          <a:bodyPr wrap="none" rtlCol="0" anchor="ctr" anchorCtr="0">
            <a:spAutoFit/>
          </a:bodyPr>
          <a:lstStyle/>
          <a:p>
            <a:pPr algn="ctr"/>
            <a:r>
              <a:rPr lang="en-US" sz="1400" b="1" dirty="0">
                <a:solidFill>
                  <a:schemeClr val="bg2"/>
                </a:solidFill>
                <a:latin typeface="+mj-lt"/>
              </a:rPr>
              <a:t>20XX</a:t>
            </a:r>
          </a:p>
        </p:txBody>
      </p:sp>
      <p:sp>
        <p:nvSpPr>
          <p:cNvPr id="15" name="TextBox 14">
            <a:extLst>
              <a:ext uri="{FF2B5EF4-FFF2-40B4-BE49-F238E27FC236}">
                <a16:creationId xmlns:a16="http://schemas.microsoft.com/office/drawing/2014/main" id="{05986043-D561-4B14-95E2-4B7C1D5EB272}"/>
              </a:ext>
            </a:extLst>
          </p:cNvPr>
          <p:cNvSpPr txBox="1"/>
          <p:nvPr/>
        </p:nvSpPr>
        <p:spPr>
          <a:xfrm>
            <a:off x="9870308" y="4066491"/>
            <a:ext cx="659155" cy="307777"/>
          </a:xfrm>
          <a:prstGeom prst="rect">
            <a:avLst/>
          </a:prstGeom>
          <a:noFill/>
        </p:spPr>
        <p:txBody>
          <a:bodyPr wrap="none" rtlCol="0" anchor="ctr" anchorCtr="0">
            <a:spAutoFit/>
          </a:bodyPr>
          <a:lstStyle/>
          <a:p>
            <a:pPr algn="ctr"/>
            <a:r>
              <a:rPr lang="en-US" sz="1400" b="1" dirty="0">
                <a:solidFill>
                  <a:schemeClr val="bg2"/>
                </a:solidFill>
                <a:latin typeface="+mj-lt"/>
              </a:rPr>
              <a:t>20XX</a:t>
            </a:r>
          </a:p>
        </p:txBody>
      </p:sp>
      <p:sp>
        <p:nvSpPr>
          <p:cNvPr id="16" name="TextBox 15">
            <a:extLst>
              <a:ext uri="{FF2B5EF4-FFF2-40B4-BE49-F238E27FC236}">
                <a16:creationId xmlns:a16="http://schemas.microsoft.com/office/drawing/2014/main" id="{9FEFD4A8-37C4-41B2-8272-3FEFE0E453F5}"/>
              </a:ext>
            </a:extLst>
          </p:cNvPr>
          <p:cNvSpPr txBox="1"/>
          <p:nvPr/>
        </p:nvSpPr>
        <p:spPr>
          <a:xfrm>
            <a:off x="8485260" y="3723258"/>
            <a:ext cx="659155" cy="307777"/>
          </a:xfrm>
          <a:prstGeom prst="rect">
            <a:avLst/>
          </a:prstGeom>
          <a:noFill/>
        </p:spPr>
        <p:txBody>
          <a:bodyPr wrap="none" rtlCol="0" anchor="ctr" anchorCtr="0">
            <a:spAutoFit/>
          </a:bodyPr>
          <a:lstStyle/>
          <a:p>
            <a:pPr algn="ctr"/>
            <a:r>
              <a:rPr lang="en-US" sz="1400" b="1" dirty="0">
                <a:solidFill>
                  <a:schemeClr val="bg2"/>
                </a:solidFill>
                <a:latin typeface="+mj-lt"/>
              </a:rPr>
              <a:t>20XX</a:t>
            </a:r>
          </a:p>
        </p:txBody>
      </p:sp>
    </p:spTree>
    <p:extLst>
      <p:ext uri="{BB962C8B-B14F-4D97-AF65-F5344CB8AC3E}">
        <p14:creationId xmlns:p14="http://schemas.microsoft.com/office/powerpoint/2010/main" val="1428358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31812-F674-4F4F-BDD1-6B7EA540FCDA}"/>
              </a:ext>
            </a:extLst>
          </p:cNvPr>
          <p:cNvSpPr>
            <a:spLocks noGrp="1"/>
          </p:cNvSpPr>
          <p:nvPr>
            <p:ph type="title"/>
          </p:nvPr>
        </p:nvSpPr>
        <p:spPr/>
        <p:txBody>
          <a:bodyPr/>
          <a:lstStyle/>
          <a:p>
            <a:r>
              <a:rPr lang="en-US" sz="2800" dirty="0"/>
              <a:t>Wisconsin Historic Preservation Timeline</a:t>
            </a:r>
            <a:endParaRPr lang="ru-RU" b="0" dirty="0"/>
          </a:p>
        </p:txBody>
      </p:sp>
      <p:graphicFrame>
        <p:nvGraphicFramePr>
          <p:cNvPr id="4" name="Content Placeholder 3" descr="SmartArt timeline">
            <a:extLst>
              <a:ext uri="{FF2B5EF4-FFF2-40B4-BE49-F238E27FC236}">
                <a16:creationId xmlns:a16="http://schemas.microsoft.com/office/drawing/2014/main" id="{EA7FA95D-F68C-41B4-9C90-A59AFF8D1005}"/>
              </a:ext>
            </a:extLst>
          </p:cNvPr>
          <p:cNvGraphicFramePr>
            <a:graphicFrameLocks noGrp="1"/>
          </p:cNvGraphicFramePr>
          <p:nvPr>
            <p:ph idx="1"/>
            <p:extLst>
              <p:ext uri="{D42A27DB-BD31-4B8C-83A1-F6EECF244321}">
                <p14:modId xmlns:p14="http://schemas.microsoft.com/office/powerpoint/2010/main" val="566306099"/>
              </p:ext>
            </p:extLst>
          </p:nvPr>
        </p:nvGraphicFramePr>
        <p:xfrm>
          <a:off x="838200" y="1338606"/>
          <a:ext cx="6542988" cy="50527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6D8BF9B2-4CAE-438A-8371-3C74CF604498}"/>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7465833" y="1338605"/>
            <a:ext cx="4497517" cy="5052767"/>
          </a:xfrm>
          <a:prstGeom prst="rect">
            <a:avLst/>
          </a:prstGeom>
        </p:spPr>
      </p:pic>
    </p:spTree>
    <p:extLst>
      <p:ext uri="{BB962C8B-B14F-4D97-AF65-F5344CB8AC3E}">
        <p14:creationId xmlns:p14="http://schemas.microsoft.com/office/powerpoint/2010/main" val="2702470315"/>
      </p:ext>
    </p:extLst>
  </p:cSld>
  <p:clrMapOvr>
    <a:masterClrMapping/>
  </p:clrMapOvr>
</p:sld>
</file>

<file path=ppt/theme/theme1.xml><?xml version="1.0" encoding="utf-8"?>
<a:theme xmlns:a="http://schemas.openxmlformats.org/drawingml/2006/main" name="Office Theme">
  <a:themeElements>
    <a:clrScheme name="MSFT_Color_1">
      <a:dk1>
        <a:srgbClr val="32363F"/>
      </a:dk1>
      <a:lt1>
        <a:sysClr val="window" lastClr="FFFFFF"/>
      </a:lt1>
      <a:dk2>
        <a:srgbClr val="313C41"/>
      </a:dk2>
      <a:lt2>
        <a:srgbClr val="FFFFFF"/>
      </a:lt2>
      <a:accent1>
        <a:srgbClr val="2C85AE"/>
      </a:accent1>
      <a:accent2>
        <a:srgbClr val="5E5CA2"/>
      </a:accent2>
      <a:accent3>
        <a:srgbClr val="5268A5"/>
      </a:accent3>
      <a:accent4>
        <a:srgbClr val="4276AA"/>
      </a:accent4>
      <a:accent5>
        <a:srgbClr val="1891AB"/>
      </a:accent5>
      <a:accent6>
        <a:srgbClr val="00A09D"/>
      </a:accent6>
      <a:hlink>
        <a:srgbClr val="2C85AE"/>
      </a:hlink>
      <a:folHlink>
        <a:srgbClr val="00A09D"/>
      </a:folHlink>
    </a:clrScheme>
    <a:fontScheme name="MSFT_Font">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LT Template_Classic_Bold_Block_01_MS_v5" id="{AA60D5CE-876A-47D1-9228-3D76491083AD}" vid="{07E49AEA-13A3-4305-88B7-82B9D72D09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9fc9171bb41dc08635275f351de8590">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29387215989a890c06011de04edfe97d"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60C99C-4D9A-4DAB-AA53-E488AEBCAE16}">
  <ds:schemaRefs>
    <ds:schemaRef ds:uri="http://schemas.microsoft.com/office/2006/documentManagement/types"/>
    <ds:schemaRef ds:uri="http://www.w3.org/XML/1998/namespace"/>
    <ds:schemaRef ds:uri="http://purl.org/dc/elements/1.1/"/>
    <ds:schemaRef ds:uri="http://schemas.openxmlformats.org/package/2006/metadata/core-properties"/>
    <ds:schemaRef ds:uri="http://purl.org/dc/dcmitype/"/>
    <ds:schemaRef ds:uri="http://purl.org/dc/terms/"/>
    <ds:schemaRef ds:uri="71af3243-3dd4-4a8d-8c0d-dd76da1f02a5"/>
    <ds:schemaRef ds:uri="http://schemas.microsoft.com/office/2006/metadata/properties"/>
    <ds:schemaRef ds:uri="http://schemas.microsoft.com/office/infopath/2007/PartnerControls"/>
    <ds:schemaRef ds:uri="16c05727-aa75-4e4a-9b5f-8a80a1165891"/>
  </ds:schemaRefs>
</ds:datastoreItem>
</file>

<file path=customXml/itemProps2.xml><?xml version="1.0" encoding="utf-8"?>
<ds:datastoreItem xmlns:ds="http://schemas.openxmlformats.org/officeDocument/2006/customXml" ds:itemID="{E1B6A5B5-1BEC-4EEA-9356-9BFD758ACB72}">
  <ds:schemaRefs>
    <ds:schemaRef ds:uri="http://schemas.microsoft.com/sharepoint/v3/contenttype/forms"/>
  </ds:schemaRefs>
</ds:datastoreItem>
</file>

<file path=customXml/itemProps3.xml><?xml version="1.0" encoding="utf-8"?>
<ds:datastoreItem xmlns:ds="http://schemas.openxmlformats.org/officeDocument/2006/customXml" ds:itemID="{16D1F562-76A4-4CE4-B3CA-758D572E94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Integral</Template>
  <TotalTime>0</TotalTime>
  <Words>399</Words>
  <Application>Microsoft Office PowerPoint</Application>
  <PresentationFormat>Widescreen</PresentationFormat>
  <Paragraphs>75</Paragraphs>
  <Slides>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Historic Preservation Commissions</vt:lpstr>
      <vt:lpstr>Outcomes of Training</vt:lpstr>
      <vt:lpstr>Start of a Movement</vt:lpstr>
      <vt:lpstr>Government Role in Historic Preservation</vt:lpstr>
      <vt:lpstr>National Historic Preservation Act (1966)  Enacted Section 106 requiring federal agencies or federally funded operation assess the impact of undertakings on historic resources and creating standard guidelines to follow for local government.</vt:lpstr>
      <vt:lpstr>Wisconsin Historic Preservation Timeline</vt:lpstr>
      <vt:lpstr>Wisconsin Historic Preservation Timeline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2021-01-28T15:12:34Z</dcterms:created>
  <dcterms:modified xsi:type="dcterms:W3CDTF">2021-01-28T16:53:37Z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