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7" r:id="rId3"/>
    <p:sldId id="279" r:id="rId4"/>
    <p:sldId id="278" r:id="rId5"/>
    <p:sldId id="280" r:id="rId6"/>
    <p:sldId id="281" r:id="rId7"/>
    <p:sldId id="273" r:id="rId8"/>
    <p:sldId id="276" r:id="rId9"/>
    <p:sldId id="271" r:id="rId10"/>
    <p:sldId id="274" r:id="rId11"/>
    <p:sldId id="275" r:id="rId12"/>
    <p:sldId id="272" r:id="rId13"/>
    <p:sldId id="282" r:id="rId14"/>
    <p:sldId id="289" r:id="rId15"/>
    <p:sldId id="290" r:id="rId16"/>
    <p:sldId id="291" r:id="rId17"/>
    <p:sldId id="283" r:id="rId18"/>
    <p:sldId id="287" r:id="rId19"/>
    <p:sldId id="259" r:id="rId20"/>
    <p:sldId id="269" r:id="rId21"/>
    <p:sldId id="284" r:id="rId22"/>
    <p:sldId id="270" r:id="rId23"/>
    <p:sldId id="285" r:id="rId24"/>
    <p:sldId id="286" r:id="rId25"/>
    <p:sldId id="288" r:id="rId26"/>
    <p:sldId id="258" r:id="rId27"/>
    <p:sldId id="264" r:id="rId28"/>
    <p:sldId id="265" r:id="rId29"/>
    <p:sldId id="260" r:id="rId30"/>
    <p:sldId id="256" r:id="rId31"/>
    <p:sldId id="266" r:id="rId32"/>
    <p:sldId id="267" r:id="rId33"/>
    <p:sldId id="268" r:id="rId34"/>
    <p:sldId id="292" r:id="rId35"/>
    <p:sldId id="293" r:id="rId36"/>
    <p:sldId id="294" r:id="rId37"/>
    <p:sldId id="2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4" autoAdjust="0"/>
    <p:restoredTop sz="91411"/>
  </p:normalViewPr>
  <p:slideViewPr>
    <p:cSldViewPr snapToGrid="0" snapToObjects="1">
      <p:cViewPr>
        <p:scale>
          <a:sx n="95" d="100"/>
          <a:sy n="95" d="100"/>
        </p:scale>
        <p:origin x="-1224"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FD0EB-3199-3246-A9E1-D051449781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5AB329E-BE4F-964E-BAFF-C7158A703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31E11CA-D2BA-E347-AFC1-A64A79298FFE}"/>
              </a:ext>
            </a:extLst>
          </p:cNvPr>
          <p:cNvSpPr>
            <a:spLocks noGrp="1"/>
          </p:cNvSpPr>
          <p:nvPr>
            <p:ph type="dt" sz="half" idx="10"/>
          </p:nvPr>
        </p:nvSpPr>
        <p:spPr/>
        <p:txBody>
          <a:bodyPr/>
          <a:lstStyle/>
          <a:p>
            <a:fld id="{8A3996FC-5515-5840-9E86-119251D2D95E}" type="datetimeFigureOut">
              <a:rPr lang="en-US" smtClean="0"/>
              <a:t>5/15/18</a:t>
            </a:fld>
            <a:endParaRPr lang="en-US"/>
          </a:p>
        </p:txBody>
      </p:sp>
      <p:sp>
        <p:nvSpPr>
          <p:cNvPr id="5" name="Footer Placeholder 4">
            <a:extLst>
              <a:ext uri="{FF2B5EF4-FFF2-40B4-BE49-F238E27FC236}">
                <a16:creationId xmlns:a16="http://schemas.microsoft.com/office/drawing/2014/main" xmlns="" id="{3B645D50-8084-5D46-AFD0-4C30BFE01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34DEA7-9085-4247-9B88-F0236C033826}"/>
              </a:ext>
            </a:extLst>
          </p:cNvPr>
          <p:cNvSpPr>
            <a:spLocks noGrp="1"/>
          </p:cNvSpPr>
          <p:nvPr>
            <p:ph type="sldNum" sz="quarter" idx="12"/>
          </p:nvPr>
        </p:nvSpPr>
        <p:spPr/>
        <p:txBody>
          <a:bodyPr/>
          <a:lstStyle/>
          <a:p>
            <a:fld id="{5FD2445E-AE34-3F4E-85EE-E1CE9935F3D4}" type="slidenum">
              <a:rPr lang="en-US" smtClean="0"/>
              <a:t>‹#›</a:t>
            </a:fld>
            <a:endParaRPr lang="en-US"/>
          </a:p>
        </p:txBody>
      </p:sp>
    </p:spTree>
    <p:extLst>
      <p:ext uri="{BB962C8B-B14F-4D97-AF65-F5344CB8AC3E}">
        <p14:creationId xmlns:p14="http://schemas.microsoft.com/office/powerpoint/2010/main" val="1862961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43349-2019-5741-BE41-CDB701CF6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961CB90-FA71-F94C-BFFD-D390737575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E36834-3BDC-4F47-B0A8-077F06B6648C}"/>
              </a:ext>
            </a:extLst>
          </p:cNvPr>
          <p:cNvSpPr>
            <a:spLocks noGrp="1"/>
          </p:cNvSpPr>
          <p:nvPr>
            <p:ph type="dt" sz="half" idx="10"/>
          </p:nvPr>
        </p:nvSpPr>
        <p:spPr/>
        <p:txBody>
          <a:bodyPr/>
          <a:lstStyle/>
          <a:p>
            <a:fld id="{8A3996FC-5515-5840-9E86-119251D2D95E}" type="datetimeFigureOut">
              <a:rPr lang="en-US" smtClean="0"/>
              <a:t>5/15/18</a:t>
            </a:fld>
            <a:endParaRPr lang="en-US"/>
          </a:p>
        </p:txBody>
      </p:sp>
      <p:sp>
        <p:nvSpPr>
          <p:cNvPr id="5" name="Footer Placeholder 4">
            <a:extLst>
              <a:ext uri="{FF2B5EF4-FFF2-40B4-BE49-F238E27FC236}">
                <a16:creationId xmlns:a16="http://schemas.microsoft.com/office/drawing/2014/main" xmlns="" id="{821D083A-F983-2649-91E3-75AF79BD9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75752D-C719-A246-B599-44E89DCDA4FF}"/>
              </a:ext>
            </a:extLst>
          </p:cNvPr>
          <p:cNvSpPr>
            <a:spLocks noGrp="1"/>
          </p:cNvSpPr>
          <p:nvPr>
            <p:ph type="sldNum" sz="quarter" idx="12"/>
          </p:nvPr>
        </p:nvSpPr>
        <p:spPr/>
        <p:txBody>
          <a:bodyPr/>
          <a:lstStyle/>
          <a:p>
            <a:fld id="{5FD2445E-AE34-3F4E-85EE-E1CE9935F3D4}" type="slidenum">
              <a:rPr lang="en-US" smtClean="0"/>
              <a:t>‹#›</a:t>
            </a:fld>
            <a:endParaRPr lang="en-US"/>
          </a:p>
        </p:txBody>
      </p:sp>
    </p:spTree>
    <p:extLst>
      <p:ext uri="{BB962C8B-B14F-4D97-AF65-F5344CB8AC3E}">
        <p14:creationId xmlns:p14="http://schemas.microsoft.com/office/powerpoint/2010/main" val="39749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EEDD950-6467-B644-A290-CE9AA66CAB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90552DA-6017-8546-9F68-29B27D5595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E2EC7B-7277-4C4A-BA85-4CD87B32ECB7}"/>
              </a:ext>
            </a:extLst>
          </p:cNvPr>
          <p:cNvSpPr>
            <a:spLocks noGrp="1"/>
          </p:cNvSpPr>
          <p:nvPr>
            <p:ph type="dt" sz="half" idx="10"/>
          </p:nvPr>
        </p:nvSpPr>
        <p:spPr/>
        <p:txBody>
          <a:bodyPr/>
          <a:lstStyle/>
          <a:p>
            <a:fld id="{8A3996FC-5515-5840-9E86-119251D2D95E}" type="datetimeFigureOut">
              <a:rPr lang="en-US" smtClean="0"/>
              <a:t>5/15/18</a:t>
            </a:fld>
            <a:endParaRPr lang="en-US"/>
          </a:p>
        </p:txBody>
      </p:sp>
      <p:sp>
        <p:nvSpPr>
          <p:cNvPr id="5" name="Footer Placeholder 4">
            <a:extLst>
              <a:ext uri="{FF2B5EF4-FFF2-40B4-BE49-F238E27FC236}">
                <a16:creationId xmlns:a16="http://schemas.microsoft.com/office/drawing/2014/main" xmlns="" id="{2DB8AC2D-C75C-C842-9A86-CDE18F76D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B61E20-468D-2D49-94DB-254E0F06DBD3}"/>
              </a:ext>
            </a:extLst>
          </p:cNvPr>
          <p:cNvSpPr>
            <a:spLocks noGrp="1"/>
          </p:cNvSpPr>
          <p:nvPr>
            <p:ph type="sldNum" sz="quarter" idx="12"/>
          </p:nvPr>
        </p:nvSpPr>
        <p:spPr/>
        <p:txBody>
          <a:bodyPr/>
          <a:lstStyle/>
          <a:p>
            <a:fld id="{5FD2445E-AE34-3F4E-85EE-E1CE9935F3D4}" type="slidenum">
              <a:rPr lang="en-US" smtClean="0"/>
              <a:t>‹#›</a:t>
            </a:fld>
            <a:endParaRPr lang="en-US"/>
          </a:p>
        </p:txBody>
      </p:sp>
    </p:spTree>
    <p:extLst>
      <p:ext uri="{BB962C8B-B14F-4D97-AF65-F5344CB8AC3E}">
        <p14:creationId xmlns:p14="http://schemas.microsoft.com/office/powerpoint/2010/main" val="393487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B3E199-0CE3-4743-AFE4-3DC15CC59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08736B5-1CDC-6D40-956A-A291C4719E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603583-2745-A143-BAE6-39ADF893EF52}"/>
              </a:ext>
            </a:extLst>
          </p:cNvPr>
          <p:cNvSpPr>
            <a:spLocks noGrp="1"/>
          </p:cNvSpPr>
          <p:nvPr>
            <p:ph type="dt" sz="half" idx="10"/>
          </p:nvPr>
        </p:nvSpPr>
        <p:spPr/>
        <p:txBody>
          <a:bodyPr/>
          <a:lstStyle/>
          <a:p>
            <a:fld id="{8A3996FC-5515-5840-9E86-119251D2D95E}" type="datetimeFigureOut">
              <a:rPr lang="en-US" smtClean="0"/>
              <a:t>5/15/18</a:t>
            </a:fld>
            <a:endParaRPr lang="en-US"/>
          </a:p>
        </p:txBody>
      </p:sp>
      <p:sp>
        <p:nvSpPr>
          <p:cNvPr id="5" name="Footer Placeholder 4">
            <a:extLst>
              <a:ext uri="{FF2B5EF4-FFF2-40B4-BE49-F238E27FC236}">
                <a16:creationId xmlns:a16="http://schemas.microsoft.com/office/drawing/2014/main" xmlns="" id="{78B6D8C1-94C0-B749-A83B-7B4B482BE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7F63EEF-8599-6942-9CA1-AB513034C7C4}"/>
              </a:ext>
            </a:extLst>
          </p:cNvPr>
          <p:cNvSpPr>
            <a:spLocks noGrp="1"/>
          </p:cNvSpPr>
          <p:nvPr>
            <p:ph type="sldNum" sz="quarter" idx="12"/>
          </p:nvPr>
        </p:nvSpPr>
        <p:spPr/>
        <p:txBody>
          <a:bodyPr/>
          <a:lstStyle/>
          <a:p>
            <a:fld id="{5FD2445E-AE34-3F4E-85EE-E1CE9935F3D4}" type="slidenum">
              <a:rPr lang="en-US" smtClean="0"/>
              <a:t>‹#›</a:t>
            </a:fld>
            <a:endParaRPr lang="en-US"/>
          </a:p>
        </p:txBody>
      </p:sp>
    </p:spTree>
    <p:extLst>
      <p:ext uri="{BB962C8B-B14F-4D97-AF65-F5344CB8AC3E}">
        <p14:creationId xmlns:p14="http://schemas.microsoft.com/office/powerpoint/2010/main" val="37953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8B386-C18B-CA4A-AF49-3A4230BEC6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0B6C623-7C74-9E49-89F2-8810AA727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251F0B2-2121-C54A-9CF0-53B3B19EDA31}"/>
              </a:ext>
            </a:extLst>
          </p:cNvPr>
          <p:cNvSpPr>
            <a:spLocks noGrp="1"/>
          </p:cNvSpPr>
          <p:nvPr>
            <p:ph type="dt" sz="half" idx="10"/>
          </p:nvPr>
        </p:nvSpPr>
        <p:spPr/>
        <p:txBody>
          <a:bodyPr/>
          <a:lstStyle/>
          <a:p>
            <a:fld id="{8A3996FC-5515-5840-9E86-119251D2D95E}" type="datetimeFigureOut">
              <a:rPr lang="en-US" smtClean="0"/>
              <a:t>5/15/18</a:t>
            </a:fld>
            <a:endParaRPr lang="en-US"/>
          </a:p>
        </p:txBody>
      </p:sp>
      <p:sp>
        <p:nvSpPr>
          <p:cNvPr id="5" name="Footer Placeholder 4">
            <a:extLst>
              <a:ext uri="{FF2B5EF4-FFF2-40B4-BE49-F238E27FC236}">
                <a16:creationId xmlns:a16="http://schemas.microsoft.com/office/drawing/2014/main" xmlns="" id="{3823A3CD-E34E-E946-B215-C75306FA7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797B64-F218-7242-8A3F-004E4EF4116B}"/>
              </a:ext>
            </a:extLst>
          </p:cNvPr>
          <p:cNvSpPr>
            <a:spLocks noGrp="1"/>
          </p:cNvSpPr>
          <p:nvPr>
            <p:ph type="sldNum" sz="quarter" idx="12"/>
          </p:nvPr>
        </p:nvSpPr>
        <p:spPr/>
        <p:txBody>
          <a:bodyPr/>
          <a:lstStyle/>
          <a:p>
            <a:fld id="{5FD2445E-AE34-3F4E-85EE-E1CE9935F3D4}" type="slidenum">
              <a:rPr lang="en-US" smtClean="0"/>
              <a:t>‹#›</a:t>
            </a:fld>
            <a:endParaRPr lang="en-US"/>
          </a:p>
        </p:txBody>
      </p:sp>
    </p:spTree>
    <p:extLst>
      <p:ext uri="{BB962C8B-B14F-4D97-AF65-F5344CB8AC3E}">
        <p14:creationId xmlns:p14="http://schemas.microsoft.com/office/powerpoint/2010/main" val="99772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BD2D79-299D-824F-883B-3793EDB2E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BD4589A-5B5E-9F40-8EFB-26BCBE42CA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208E3D-F2F0-5444-8A16-753D86D513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A568D16-52DF-564C-8035-D0DFF884301E}"/>
              </a:ext>
            </a:extLst>
          </p:cNvPr>
          <p:cNvSpPr>
            <a:spLocks noGrp="1"/>
          </p:cNvSpPr>
          <p:nvPr>
            <p:ph type="dt" sz="half" idx="10"/>
          </p:nvPr>
        </p:nvSpPr>
        <p:spPr/>
        <p:txBody>
          <a:bodyPr/>
          <a:lstStyle/>
          <a:p>
            <a:fld id="{8A3996FC-5515-5840-9E86-119251D2D95E}" type="datetimeFigureOut">
              <a:rPr lang="en-US" smtClean="0"/>
              <a:t>5/15/18</a:t>
            </a:fld>
            <a:endParaRPr lang="en-US"/>
          </a:p>
        </p:txBody>
      </p:sp>
      <p:sp>
        <p:nvSpPr>
          <p:cNvPr id="6" name="Footer Placeholder 5">
            <a:extLst>
              <a:ext uri="{FF2B5EF4-FFF2-40B4-BE49-F238E27FC236}">
                <a16:creationId xmlns:a16="http://schemas.microsoft.com/office/drawing/2014/main" xmlns="" id="{D85955B3-C574-0C49-9E6F-19B25F196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4AE2804-58DB-B341-8804-35C4C26D1439}"/>
              </a:ext>
            </a:extLst>
          </p:cNvPr>
          <p:cNvSpPr>
            <a:spLocks noGrp="1"/>
          </p:cNvSpPr>
          <p:nvPr>
            <p:ph type="sldNum" sz="quarter" idx="12"/>
          </p:nvPr>
        </p:nvSpPr>
        <p:spPr/>
        <p:txBody>
          <a:bodyPr/>
          <a:lstStyle/>
          <a:p>
            <a:fld id="{5FD2445E-AE34-3F4E-85EE-E1CE9935F3D4}" type="slidenum">
              <a:rPr lang="en-US" smtClean="0"/>
              <a:t>‹#›</a:t>
            </a:fld>
            <a:endParaRPr lang="en-US"/>
          </a:p>
        </p:txBody>
      </p:sp>
    </p:spTree>
    <p:extLst>
      <p:ext uri="{BB962C8B-B14F-4D97-AF65-F5344CB8AC3E}">
        <p14:creationId xmlns:p14="http://schemas.microsoft.com/office/powerpoint/2010/main" val="184478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1E9EF-1694-DF4D-A0DB-BAA3AEAF0E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D2C34C5-72A8-B641-9004-65D5A6DAE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9D69CF9-442D-C84B-8681-A275CE5832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F4B6166-98DB-134F-8154-D12176C76D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D4D284C-4BF1-A641-8400-DC08FE419E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B27D58C-81CF-1446-80CB-5BE1CC9FCCC7}"/>
              </a:ext>
            </a:extLst>
          </p:cNvPr>
          <p:cNvSpPr>
            <a:spLocks noGrp="1"/>
          </p:cNvSpPr>
          <p:nvPr>
            <p:ph type="dt" sz="half" idx="10"/>
          </p:nvPr>
        </p:nvSpPr>
        <p:spPr/>
        <p:txBody>
          <a:bodyPr/>
          <a:lstStyle/>
          <a:p>
            <a:fld id="{8A3996FC-5515-5840-9E86-119251D2D95E}" type="datetimeFigureOut">
              <a:rPr lang="en-US" smtClean="0"/>
              <a:t>5/15/18</a:t>
            </a:fld>
            <a:endParaRPr lang="en-US"/>
          </a:p>
        </p:txBody>
      </p:sp>
      <p:sp>
        <p:nvSpPr>
          <p:cNvPr id="8" name="Footer Placeholder 7">
            <a:extLst>
              <a:ext uri="{FF2B5EF4-FFF2-40B4-BE49-F238E27FC236}">
                <a16:creationId xmlns:a16="http://schemas.microsoft.com/office/drawing/2014/main" xmlns="" id="{C382A1D7-C7D9-9346-A368-9A82FB16D1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BF6B440-AAD3-8044-A1CE-FF181786E572}"/>
              </a:ext>
            </a:extLst>
          </p:cNvPr>
          <p:cNvSpPr>
            <a:spLocks noGrp="1"/>
          </p:cNvSpPr>
          <p:nvPr>
            <p:ph type="sldNum" sz="quarter" idx="12"/>
          </p:nvPr>
        </p:nvSpPr>
        <p:spPr/>
        <p:txBody>
          <a:bodyPr/>
          <a:lstStyle/>
          <a:p>
            <a:fld id="{5FD2445E-AE34-3F4E-85EE-E1CE9935F3D4}" type="slidenum">
              <a:rPr lang="en-US" smtClean="0"/>
              <a:t>‹#›</a:t>
            </a:fld>
            <a:endParaRPr lang="en-US"/>
          </a:p>
        </p:txBody>
      </p:sp>
    </p:spTree>
    <p:extLst>
      <p:ext uri="{BB962C8B-B14F-4D97-AF65-F5344CB8AC3E}">
        <p14:creationId xmlns:p14="http://schemas.microsoft.com/office/powerpoint/2010/main" val="54945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48E240-3E39-2A40-ADA6-F0860459A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4CDEF9F-C023-BA48-8371-0035202875EA}"/>
              </a:ext>
            </a:extLst>
          </p:cNvPr>
          <p:cNvSpPr>
            <a:spLocks noGrp="1"/>
          </p:cNvSpPr>
          <p:nvPr>
            <p:ph type="dt" sz="half" idx="10"/>
          </p:nvPr>
        </p:nvSpPr>
        <p:spPr/>
        <p:txBody>
          <a:bodyPr/>
          <a:lstStyle/>
          <a:p>
            <a:fld id="{8A3996FC-5515-5840-9E86-119251D2D95E}" type="datetimeFigureOut">
              <a:rPr lang="en-US" smtClean="0"/>
              <a:t>5/15/18</a:t>
            </a:fld>
            <a:endParaRPr lang="en-US"/>
          </a:p>
        </p:txBody>
      </p:sp>
      <p:sp>
        <p:nvSpPr>
          <p:cNvPr id="4" name="Footer Placeholder 3">
            <a:extLst>
              <a:ext uri="{FF2B5EF4-FFF2-40B4-BE49-F238E27FC236}">
                <a16:creationId xmlns:a16="http://schemas.microsoft.com/office/drawing/2014/main" xmlns="" id="{866DCA2B-9B6E-E740-B87D-A6DA193193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FA93CEA-29B8-0748-A8BA-CBFB00673D9B}"/>
              </a:ext>
            </a:extLst>
          </p:cNvPr>
          <p:cNvSpPr>
            <a:spLocks noGrp="1"/>
          </p:cNvSpPr>
          <p:nvPr>
            <p:ph type="sldNum" sz="quarter" idx="12"/>
          </p:nvPr>
        </p:nvSpPr>
        <p:spPr/>
        <p:txBody>
          <a:bodyPr/>
          <a:lstStyle/>
          <a:p>
            <a:fld id="{5FD2445E-AE34-3F4E-85EE-E1CE9935F3D4}" type="slidenum">
              <a:rPr lang="en-US" smtClean="0"/>
              <a:t>‹#›</a:t>
            </a:fld>
            <a:endParaRPr lang="en-US"/>
          </a:p>
        </p:txBody>
      </p:sp>
    </p:spTree>
    <p:extLst>
      <p:ext uri="{BB962C8B-B14F-4D97-AF65-F5344CB8AC3E}">
        <p14:creationId xmlns:p14="http://schemas.microsoft.com/office/powerpoint/2010/main" val="414759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9AC6996-BB77-C44C-854D-A8783CDE515F}"/>
              </a:ext>
            </a:extLst>
          </p:cNvPr>
          <p:cNvSpPr>
            <a:spLocks noGrp="1"/>
          </p:cNvSpPr>
          <p:nvPr>
            <p:ph type="dt" sz="half" idx="10"/>
          </p:nvPr>
        </p:nvSpPr>
        <p:spPr/>
        <p:txBody>
          <a:bodyPr/>
          <a:lstStyle/>
          <a:p>
            <a:fld id="{8A3996FC-5515-5840-9E86-119251D2D95E}" type="datetimeFigureOut">
              <a:rPr lang="en-US" smtClean="0"/>
              <a:t>5/15/18</a:t>
            </a:fld>
            <a:endParaRPr lang="en-US"/>
          </a:p>
        </p:txBody>
      </p:sp>
      <p:sp>
        <p:nvSpPr>
          <p:cNvPr id="3" name="Footer Placeholder 2">
            <a:extLst>
              <a:ext uri="{FF2B5EF4-FFF2-40B4-BE49-F238E27FC236}">
                <a16:creationId xmlns:a16="http://schemas.microsoft.com/office/drawing/2014/main" xmlns="" id="{C42218CA-0F7D-1742-AC4B-B6574CB7BE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92DCAA3-4052-DB43-A4E7-628EA79319A7}"/>
              </a:ext>
            </a:extLst>
          </p:cNvPr>
          <p:cNvSpPr>
            <a:spLocks noGrp="1"/>
          </p:cNvSpPr>
          <p:nvPr>
            <p:ph type="sldNum" sz="quarter" idx="12"/>
          </p:nvPr>
        </p:nvSpPr>
        <p:spPr/>
        <p:txBody>
          <a:bodyPr/>
          <a:lstStyle/>
          <a:p>
            <a:fld id="{5FD2445E-AE34-3F4E-85EE-E1CE9935F3D4}" type="slidenum">
              <a:rPr lang="en-US" smtClean="0"/>
              <a:t>‹#›</a:t>
            </a:fld>
            <a:endParaRPr lang="en-US"/>
          </a:p>
        </p:txBody>
      </p:sp>
    </p:spTree>
    <p:extLst>
      <p:ext uri="{BB962C8B-B14F-4D97-AF65-F5344CB8AC3E}">
        <p14:creationId xmlns:p14="http://schemas.microsoft.com/office/powerpoint/2010/main" val="306707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374070-285A-D94D-BA4B-36B249A57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AA438BA-92B1-DA49-8BF7-6D48333D9B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E4A275A-0E79-5B44-A5A4-EB1F9BA8A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B14EBB7-E103-B14F-821C-D53D794B6223}"/>
              </a:ext>
            </a:extLst>
          </p:cNvPr>
          <p:cNvSpPr>
            <a:spLocks noGrp="1"/>
          </p:cNvSpPr>
          <p:nvPr>
            <p:ph type="dt" sz="half" idx="10"/>
          </p:nvPr>
        </p:nvSpPr>
        <p:spPr/>
        <p:txBody>
          <a:bodyPr/>
          <a:lstStyle/>
          <a:p>
            <a:fld id="{8A3996FC-5515-5840-9E86-119251D2D95E}" type="datetimeFigureOut">
              <a:rPr lang="en-US" smtClean="0"/>
              <a:t>5/15/18</a:t>
            </a:fld>
            <a:endParaRPr lang="en-US"/>
          </a:p>
        </p:txBody>
      </p:sp>
      <p:sp>
        <p:nvSpPr>
          <p:cNvPr id="6" name="Footer Placeholder 5">
            <a:extLst>
              <a:ext uri="{FF2B5EF4-FFF2-40B4-BE49-F238E27FC236}">
                <a16:creationId xmlns:a16="http://schemas.microsoft.com/office/drawing/2014/main" xmlns="" id="{F3A30478-13C5-E645-B4ED-FF0798254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28FA57C-22E0-B049-8464-04164B714E01}"/>
              </a:ext>
            </a:extLst>
          </p:cNvPr>
          <p:cNvSpPr>
            <a:spLocks noGrp="1"/>
          </p:cNvSpPr>
          <p:nvPr>
            <p:ph type="sldNum" sz="quarter" idx="12"/>
          </p:nvPr>
        </p:nvSpPr>
        <p:spPr/>
        <p:txBody>
          <a:bodyPr/>
          <a:lstStyle/>
          <a:p>
            <a:fld id="{5FD2445E-AE34-3F4E-85EE-E1CE9935F3D4}" type="slidenum">
              <a:rPr lang="en-US" smtClean="0"/>
              <a:t>‹#›</a:t>
            </a:fld>
            <a:endParaRPr lang="en-US"/>
          </a:p>
        </p:txBody>
      </p:sp>
    </p:spTree>
    <p:extLst>
      <p:ext uri="{BB962C8B-B14F-4D97-AF65-F5344CB8AC3E}">
        <p14:creationId xmlns:p14="http://schemas.microsoft.com/office/powerpoint/2010/main" val="358389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A704C1-6C44-D241-BDCD-0BA645FB93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7DBB8EC-740B-9642-9656-D3871EA4C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1194B56-498D-8842-8A3A-C1DABC785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52FB47E-76C2-8049-82C3-465CE15F5D6D}"/>
              </a:ext>
            </a:extLst>
          </p:cNvPr>
          <p:cNvSpPr>
            <a:spLocks noGrp="1"/>
          </p:cNvSpPr>
          <p:nvPr>
            <p:ph type="dt" sz="half" idx="10"/>
          </p:nvPr>
        </p:nvSpPr>
        <p:spPr/>
        <p:txBody>
          <a:bodyPr/>
          <a:lstStyle/>
          <a:p>
            <a:fld id="{8A3996FC-5515-5840-9E86-119251D2D95E}" type="datetimeFigureOut">
              <a:rPr lang="en-US" smtClean="0"/>
              <a:t>5/15/18</a:t>
            </a:fld>
            <a:endParaRPr lang="en-US"/>
          </a:p>
        </p:txBody>
      </p:sp>
      <p:sp>
        <p:nvSpPr>
          <p:cNvPr id="6" name="Footer Placeholder 5">
            <a:extLst>
              <a:ext uri="{FF2B5EF4-FFF2-40B4-BE49-F238E27FC236}">
                <a16:creationId xmlns:a16="http://schemas.microsoft.com/office/drawing/2014/main" xmlns="" id="{4054660C-1F6B-BA4C-8B3F-90D4D5C12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F6F8432-5148-864D-819D-0544551C3A5C}"/>
              </a:ext>
            </a:extLst>
          </p:cNvPr>
          <p:cNvSpPr>
            <a:spLocks noGrp="1"/>
          </p:cNvSpPr>
          <p:nvPr>
            <p:ph type="sldNum" sz="quarter" idx="12"/>
          </p:nvPr>
        </p:nvSpPr>
        <p:spPr/>
        <p:txBody>
          <a:bodyPr/>
          <a:lstStyle/>
          <a:p>
            <a:fld id="{5FD2445E-AE34-3F4E-85EE-E1CE9935F3D4}" type="slidenum">
              <a:rPr lang="en-US" smtClean="0"/>
              <a:t>‹#›</a:t>
            </a:fld>
            <a:endParaRPr lang="en-US"/>
          </a:p>
        </p:txBody>
      </p:sp>
    </p:spTree>
    <p:extLst>
      <p:ext uri="{BB962C8B-B14F-4D97-AF65-F5344CB8AC3E}">
        <p14:creationId xmlns:p14="http://schemas.microsoft.com/office/powerpoint/2010/main" val="26352767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16x9-Background_1.jpg"/>
          <p:cNvPicPr>
            <a:picLocks noChangeAspect="1"/>
          </p:cNvPicPr>
          <p:nvPr userDrawn="1"/>
        </p:nvPicPr>
        <p:blipFill>
          <a:blip r:embed="rId13">
            <a:alphaModFix amt="75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Placeholder 1">
            <a:extLst>
              <a:ext uri="{FF2B5EF4-FFF2-40B4-BE49-F238E27FC236}">
                <a16:creationId xmlns:a16="http://schemas.microsoft.com/office/drawing/2014/main" xmlns="" id="{48A8CBF3-B0DA-504E-9E5A-E22C06B5C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71C2DB8-7CF6-E34F-BF0B-A987462EC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9DEEA0F-0B60-0F4C-9127-145F9BE88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996FC-5515-5840-9E86-119251D2D95E}" type="datetimeFigureOut">
              <a:rPr lang="en-US" smtClean="0"/>
              <a:t>5/15/18</a:t>
            </a:fld>
            <a:endParaRPr lang="en-US"/>
          </a:p>
        </p:txBody>
      </p:sp>
      <p:sp>
        <p:nvSpPr>
          <p:cNvPr id="5" name="Footer Placeholder 4">
            <a:extLst>
              <a:ext uri="{FF2B5EF4-FFF2-40B4-BE49-F238E27FC236}">
                <a16:creationId xmlns:a16="http://schemas.microsoft.com/office/drawing/2014/main" xmlns="" id="{1D1F0030-6BE0-1943-B808-27F35D821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7B22B43-8B9D-D54D-B470-50C904600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2445E-AE34-3F4E-85EE-E1CE9935F3D4}" type="slidenum">
              <a:rPr lang="en-US" smtClean="0"/>
              <a:t>‹#›</a:t>
            </a:fld>
            <a:endParaRPr lang="en-US"/>
          </a:p>
        </p:txBody>
      </p:sp>
    </p:spTree>
    <p:extLst>
      <p:ext uri="{BB962C8B-B14F-4D97-AF65-F5344CB8AC3E}">
        <p14:creationId xmlns:p14="http://schemas.microsoft.com/office/powerpoint/2010/main" val="3864833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7200" kern="1200">
          <a:solidFill>
            <a:schemeClr val="bg1"/>
          </a:solidFill>
          <a:latin typeface="Gobold High Bold"/>
          <a:ea typeface="+mj-ea"/>
          <a:cs typeface="Gobold High Bold"/>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Open Sans"/>
          <a:ea typeface="+mn-ea"/>
          <a:cs typeface="Open San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FFFFFF"/>
          </a:solidFill>
          <a:latin typeface="Open Sans"/>
          <a:ea typeface="+mn-ea"/>
          <a:cs typeface="Open San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FFFFFF"/>
          </a:solidFill>
          <a:latin typeface="Open Sans"/>
          <a:ea typeface="+mn-ea"/>
          <a:cs typeface="Open San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FFFFFF"/>
          </a:solidFill>
          <a:latin typeface="Open Sans"/>
          <a:ea typeface="+mn-ea"/>
          <a:cs typeface="Open San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FFFFFF"/>
          </a:solidFill>
          <a:latin typeface="Open Sans"/>
          <a:ea typeface="+mn-ea"/>
          <a:cs typeface="Open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https://i1.wp.com/news.harvard.edu/wp-content/uploads/2015/05/veritas_16.jpg?fit=922%2C615&amp;ssl=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https://cdn-assets.answersingenesis.org/img/blogs/georgia-purdom/2011/10/harvard_shield_wreath.p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https://cdn-assets.answersingenesis.org/img/blogs/georgia-purdom/2011/10/ModernSeal.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solidFill>
                  <a:schemeClr val="bg1"/>
                </a:solidFill>
              </a:rPr>
              <a:t>Not Ashamed – </a:t>
            </a:r>
            <a:r>
              <a:rPr lang="en-US" spc="300" dirty="0">
                <a:solidFill>
                  <a:schemeClr val="bg1"/>
                </a:solidFill>
              </a:rPr>
              <a:t>Rom 1:1-17</a:t>
            </a: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087842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27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descr="https://purewander.com/wp-content/uploads/2015/05/IMG_8798.jpg">
            <a:extLst>
              <a:ext uri="{FF2B5EF4-FFF2-40B4-BE49-F238E27FC236}">
                <a16:creationId xmlns:a16="http://schemas.microsoft.com/office/drawing/2014/main" xmlns="" id="{D8883097-E384-CF4D-A695-8A4A172305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15" b="24993"/>
          <a:stretch/>
        </p:blipFill>
        <p:spPr bwMode="auto">
          <a:xfrm>
            <a:off x="1569071" y="-36270"/>
            <a:ext cx="9053858" cy="689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5621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270"/>
            <a:ext cx="12192000" cy="708477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xmlns="" id="{EC4D0875-DCE7-6F48-A249-ACC092E9CB98}"/>
              </a:ext>
            </a:extLst>
          </p:cNvPr>
          <p:cNvSpPr>
            <a:spLocks noChangeArrowheads="1"/>
          </p:cNvSpPr>
          <p:nvPr/>
        </p:nvSpPr>
        <p:spPr bwMode="auto">
          <a:xfrm>
            <a:off x="988540" y="12358"/>
            <a:ext cx="1398258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3" descr="Image result for original harvard seal">
            <a:extLst>
              <a:ext uri="{FF2B5EF4-FFF2-40B4-BE49-F238E27FC236}">
                <a16:creationId xmlns:a16="http://schemas.microsoft.com/office/drawing/2014/main" xmlns="" id="{C2A43A87-370B-F44C-9BE9-27940737B0D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61768" y="12357"/>
            <a:ext cx="10268464" cy="684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916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xmlns="" id="{A5E2791B-4E95-E044-9BA9-8145E03DE042}"/>
              </a:ext>
            </a:extLst>
          </p:cNvPr>
          <p:cNvSpPr>
            <a:spLocks noChangeArrowheads="1"/>
          </p:cNvSpPr>
          <p:nvPr/>
        </p:nvSpPr>
        <p:spPr bwMode="auto">
          <a:xfrm>
            <a:off x="2903837" y="1"/>
            <a:ext cx="155713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169" name="Picture 2" descr="https://cdn-assets.answersingenesis.org/img/blogs/georgia-purdom/2011/10/harvard_shield_wreath.png">
            <a:extLst>
              <a:ext uri="{FF2B5EF4-FFF2-40B4-BE49-F238E27FC236}">
                <a16:creationId xmlns:a16="http://schemas.microsoft.com/office/drawing/2014/main" xmlns="" id="{5433688C-7963-9344-A539-1021610D348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03837" y="0"/>
            <a:ext cx="6536725" cy="689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359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a:xfrm>
            <a:off x="851568" y="365125"/>
            <a:ext cx="10515600" cy="1325563"/>
          </a:xfrm>
        </p:spPr>
        <p:txBody>
          <a:bodyPr/>
          <a:lstStyle/>
          <a:p>
            <a:pPr algn="ctr"/>
            <a:r>
              <a:rPr lang="en-US" b="1" spc="300" dirty="0"/>
              <a:t>Not Ashamed – </a:t>
            </a:r>
            <a:r>
              <a:rPr lang="en-US" spc="300" dirty="0"/>
              <a:t>Rom 1:1-17</a:t>
            </a:r>
            <a:endParaRPr lang="en-US" spc="300" dirty="0">
              <a:solidFill>
                <a:schemeClr val="bg1"/>
              </a:solidFill>
              <a:latin typeface="+mn-lt"/>
            </a:endParaRP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b="1" dirty="0">
                <a:solidFill>
                  <a:schemeClr val="bg1"/>
                </a:solidFill>
              </a:rPr>
              <a:t>Missiology</a:t>
            </a:r>
            <a:endParaRPr lang="en-US" dirty="0">
              <a:solidFill>
                <a:schemeClr val="bg1"/>
              </a:solidFill>
            </a:endParaRPr>
          </a:p>
          <a:p>
            <a:pPr marL="0" indent="0">
              <a:buNone/>
            </a:pPr>
            <a:r>
              <a:rPr lang="en-US" dirty="0">
                <a:solidFill>
                  <a:schemeClr val="bg1"/>
                </a:solidFill>
              </a:rPr>
              <a:t>	</a:t>
            </a:r>
            <a:endParaRPr lang="en-US" dirty="0"/>
          </a:p>
        </p:txBody>
      </p:sp>
    </p:spTree>
    <p:extLst>
      <p:ext uri="{BB962C8B-B14F-4D97-AF65-F5344CB8AC3E}">
        <p14:creationId xmlns:p14="http://schemas.microsoft.com/office/powerpoint/2010/main" val="13231752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t>Not Ashamed – </a:t>
            </a:r>
            <a:r>
              <a:rPr lang="en-US" spc="300" dirty="0"/>
              <a:t>Rom 1:1-17</a:t>
            </a:r>
            <a:endParaRPr lang="en-US" dirty="0">
              <a:solidFill>
                <a:schemeClr val="bg1"/>
              </a:solidFill>
              <a:latin typeface="+mn-lt"/>
            </a:endParaRP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b="1" dirty="0">
                <a:solidFill>
                  <a:schemeClr val="bg1"/>
                </a:solidFill>
              </a:rPr>
              <a:t>Missiology</a:t>
            </a:r>
            <a:endParaRPr lang="en-US" dirty="0">
              <a:solidFill>
                <a:schemeClr val="bg1"/>
              </a:solidFill>
            </a:endParaRPr>
          </a:p>
          <a:p>
            <a:pPr marL="0" indent="0">
              <a:buNone/>
            </a:pPr>
            <a:r>
              <a:rPr lang="en-US" dirty="0">
                <a:solidFill>
                  <a:schemeClr val="bg1"/>
                </a:solidFill>
              </a:rPr>
              <a:t>	The nature of Paul as a missionary</a:t>
            </a:r>
          </a:p>
          <a:p>
            <a:pPr marL="0" indent="0">
              <a:buNone/>
            </a:pPr>
            <a:r>
              <a:rPr lang="en-US" dirty="0">
                <a:solidFill>
                  <a:schemeClr val="bg1"/>
                </a:solidFill>
              </a:rPr>
              <a:t>	</a:t>
            </a:r>
          </a:p>
          <a:p>
            <a:pPr marL="0" indent="0">
              <a:buNone/>
            </a:pPr>
            <a:r>
              <a:rPr lang="en-US" dirty="0">
                <a:solidFill>
                  <a:schemeClr val="bg1"/>
                </a:solidFill>
              </a:rPr>
              <a:t>	</a:t>
            </a:r>
            <a:endParaRPr lang="en-US" dirty="0"/>
          </a:p>
        </p:txBody>
      </p:sp>
    </p:spTree>
    <p:extLst>
      <p:ext uri="{BB962C8B-B14F-4D97-AF65-F5344CB8AC3E}">
        <p14:creationId xmlns:p14="http://schemas.microsoft.com/office/powerpoint/2010/main" val="27435426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t>Not Ashamed – </a:t>
            </a:r>
            <a:r>
              <a:rPr lang="en-US" spc="300" dirty="0"/>
              <a:t>Rom 1:1-17</a:t>
            </a:r>
            <a:endParaRPr lang="en-US" dirty="0">
              <a:solidFill>
                <a:schemeClr val="bg1"/>
              </a:solidFill>
              <a:latin typeface="+mn-lt"/>
            </a:endParaRP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b="1" dirty="0">
                <a:solidFill>
                  <a:schemeClr val="bg1"/>
                </a:solidFill>
              </a:rPr>
              <a:t>Missiology</a:t>
            </a:r>
            <a:endParaRPr lang="en-US" dirty="0">
              <a:solidFill>
                <a:schemeClr val="bg1"/>
              </a:solidFill>
            </a:endParaRPr>
          </a:p>
          <a:p>
            <a:pPr marL="0" indent="0">
              <a:buNone/>
            </a:pPr>
            <a:r>
              <a:rPr lang="en-US" dirty="0">
                <a:solidFill>
                  <a:schemeClr val="bg1"/>
                </a:solidFill>
              </a:rPr>
              <a:t>	The nature of Paul as a missionary</a:t>
            </a:r>
          </a:p>
          <a:p>
            <a:pPr marL="0" indent="0">
              <a:buNone/>
            </a:pPr>
            <a:r>
              <a:rPr lang="en-US" dirty="0">
                <a:solidFill>
                  <a:schemeClr val="bg1"/>
                </a:solidFill>
              </a:rPr>
              <a:t>	</a:t>
            </a:r>
          </a:p>
          <a:p>
            <a:pPr marL="0" indent="0">
              <a:buNone/>
            </a:pPr>
            <a:r>
              <a:rPr lang="en-US" dirty="0">
                <a:solidFill>
                  <a:schemeClr val="bg1"/>
                </a:solidFill>
              </a:rPr>
              <a:t>	“I am …”</a:t>
            </a:r>
          </a:p>
          <a:p>
            <a:pPr marL="0" indent="0">
              <a:buNone/>
            </a:pPr>
            <a:r>
              <a:rPr lang="en-US" dirty="0">
                <a:solidFill>
                  <a:schemeClr val="bg1"/>
                </a:solidFill>
              </a:rPr>
              <a:t>		</a:t>
            </a:r>
            <a:endParaRPr lang="en-US" dirty="0"/>
          </a:p>
        </p:txBody>
      </p:sp>
    </p:spTree>
    <p:extLst>
      <p:ext uri="{BB962C8B-B14F-4D97-AF65-F5344CB8AC3E}">
        <p14:creationId xmlns:p14="http://schemas.microsoft.com/office/powerpoint/2010/main" val="26545304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t>Not Ashamed – </a:t>
            </a:r>
            <a:r>
              <a:rPr lang="en-US" spc="300" dirty="0"/>
              <a:t>Rom 1:1-17</a:t>
            </a:r>
            <a:endParaRPr lang="en-US" dirty="0">
              <a:solidFill>
                <a:schemeClr val="bg1"/>
              </a:solidFill>
              <a:latin typeface="+mn-lt"/>
            </a:endParaRP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b="1" dirty="0">
                <a:solidFill>
                  <a:schemeClr val="bg1"/>
                </a:solidFill>
              </a:rPr>
              <a:t>Missiology</a:t>
            </a:r>
            <a:endParaRPr lang="en-US" dirty="0">
              <a:solidFill>
                <a:schemeClr val="bg1"/>
              </a:solidFill>
            </a:endParaRPr>
          </a:p>
          <a:p>
            <a:pPr marL="0" indent="0">
              <a:buNone/>
            </a:pPr>
            <a:r>
              <a:rPr lang="en-US" dirty="0">
                <a:solidFill>
                  <a:schemeClr val="bg1"/>
                </a:solidFill>
              </a:rPr>
              <a:t>	The nature of Paul as a missionary</a:t>
            </a:r>
          </a:p>
          <a:p>
            <a:pPr marL="0" indent="0">
              <a:buNone/>
            </a:pPr>
            <a:r>
              <a:rPr lang="en-US" dirty="0">
                <a:solidFill>
                  <a:schemeClr val="bg1"/>
                </a:solidFill>
              </a:rPr>
              <a:t>	</a:t>
            </a:r>
          </a:p>
          <a:p>
            <a:pPr marL="0" indent="0">
              <a:buNone/>
            </a:pPr>
            <a:r>
              <a:rPr lang="en-US" dirty="0">
                <a:solidFill>
                  <a:schemeClr val="bg1"/>
                </a:solidFill>
              </a:rPr>
              <a:t>	“I am …”</a:t>
            </a:r>
          </a:p>
          <a:p>
            <a:pPr marL="0" indent="0">
              <a:buNone/>
            </a:pPr>
            <a:r>
              <a:rPr lang="en-US" dirty="0">
                <a:solidFill>
                  <a:schemeClr val="bg1"/>
                </a:solidFill>
              </a:rPr>
              <a:t>		1.  A servant of Christ Jesus – vs 1</a:t>
            </a:r>
          </a:p>
          <a:p>
            <a:endParaRPr lang="en-US" dirty="0"/>
          </a:p>
        </p:txBody>
      </p:sp>
    </p:spTree>
    <p:extLst>
      <p:ext uri="{BB962C8B-B14F-4D97-AF65-F5344CB8AC3E}">
        <p14:creationId xmlns:p14="http://schemas.microsoft.com/office/powerpoint/2010/main" val="710239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t>Not Ashamed – </a:t>
            </a:r>
            <a:r>
              <a:rPr lang="en-US" spc="300" dirty="0"/>
              <a:t>Rom 1:1-17</a:t>
            </a:r>
            <a:endParaRPr lang="en-US" dirty="0">
              <a:solidFill>
                <a:schemeClr val="bg1"/>
              </a:solidFill>
              <a:latin typeface="+mn-lt"/>
            </a:endParaRP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b="1" dirty="0">
                <a:solidFill>
                  <a:schemeClr val="bg1"/>
                </a:solidFill>
              </a:rPr>
              <a:t>Missiology</a:t>
            </a:r>
            <a:endParaRPr lang="en-US" dirty="0">
              <a:solidFill>
                <a:schemeClr val="bg1"/>
              </a:solidFill>
            </a:endParaRPr>
          </a:p>
          <a:p>
            <a:pPr marL="0" indent="0">
              <a:buNone/>
            </a:pPr>
            <a:r>
              <a:rPr lang="en-US" dirty="0">
                <a:solidFill>
                  <a:schemeClr val="bg1"/>
                </a:solidFill>
              </a:rPr>
              <a:t>	The nature of Paul as a missionary</a:t>
            </a:r>
          </a:p>
          <a:p>
            <a:pPr marL="0" indent="0">
              <a:buNone/>
            </a:pPr>
            <a:r>
              <a:rPr lang="en-US" dirty="0">
                <a:solidFill>
                  <a:schemeClr val="bg1"/>
                </a:solidFill>
              </a:rPr>
              <a:t>	</a:t>
            </a:r>
          </a:p>
          <a:p>
            <a:pPr marL="0" indent="0">
              <a:buNone/>
            </a:pPr>
            <a:r>
              <a:rPr lang="en-US" dirty="0">
                <a:solidFill>
                  <a:schemeClr val="bg1"/>
                </a:solidFill>
              </a:rPr>
              <a:t>	“I am …”</a:t>
            </a:r>
          </a:p>
          <a:p>
            <a:pPr marL="0" lvl="0" indent="0">
              <a:buNone/>
            </a:pPr>
            <a:r>
              <a:rPr lang="en-US" dirty="0">
                <a:solidFill>
                  <a:schemeClr val="bg1"/>
                </a:solidFill>
              </a:rPr>
              <a:t>		2. Called to be a “sent one” – vs 1</a:t>
            </a:r>
          </a:p>
          <a:p>
            <a:endParaRPr lang="en-US" dirty="0"/>
          </a:p>
        </p:txBody>
      </p:sp>
    </p:spTree>
    <p:extLst>
      <p:ext uri="{BB962C8B-B14F-4D97-AF65-F5344CB8AC3E}">
        <p14:creationId xmlns:p14="http://schemas.microsoft.com/office/powerpoint/2010/main" val="7992696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t>Not Ashamed – </a:t>
            </a:r>
            <a:r>
              <a:rPr lang="en-US" spc="300" dirty="0"/>
              <a:t>Rom 1:1-17</a:t>
            </a:r>
            <a:endParaRPr lang="en-US" dirty="0">
              <a:solidFill>
                <a:schemeClr val="bg1"/>
              </a:solidFill>
              <a:latin typeface="+mn-lt"/>
            </a:endParaRP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b="1" dirty="0">
                <a:solidFill>
                  <a:schemeClr val="bg1"/>
                </a:solidFill>
              </a:rPr>
              <a:t>Missiology</a:t>
            </a:r>
            <a:endParaRPr lang="en-US" dirty="0">
              <a:solidFill>
                <a:schemeClr val="bg1"/>
              </a:solidFill>
            </a:endParaRPr>
          </a:p>
          <a:p>
            <a:pPr marL="0" indent="0">
              <a:buNone/>
            </a:pPr>
            <a:r>
              <a:rPr lang="en-US" dirty="0">
                <a:solidFill>
                  <a:schemeClr val="bg1"/>
                </a:solidFill>
              </a:rPr>
              <a:t>	The nature of Paul as a missionary</a:t>
            </a:r>
          </a:p>
          <a:p>
            <a:pPr marL="0" indent="0">
              <a:buNone/>
            </a:pPr>
            <a:r>
              <a:rPr lang="en-US" dirty="0">
                <a:solidFill>
                  <a:schemeClr val="bg1"/>
                </a:solidFill>
              </a:rPr>
              <a:t>	</a:t>
            </a:r>
          </a:p>
          <a:p>
            <a:pPr marL="0" indent="0">
              <a:buNone/>
            </a:pPr>
            <a:r>
              <a:rPr lang="en-US" dirty="0">
                <a:solidFill>
                  <a:schemeClr val="bg1"/>
                </a:solidFill>
              </a:rPr>
              <a:t>	“I am …”</a:t>
            </a:r>
          </a:p>
          <a:p>
            <a:pPr marL="0" lvl="0" indent="0">
              <a:buNone/>
            </a:pPr>
            <a:r>
              <a:rPr lang="en-US" dirty="0">
                <a:solidFill>
                  <a:schemeClr val="bg1"/>
                </a:solidFill>
              </a:rPr>
              <a:t>		3. Set apart for the gospel – vs 1</a:t>
            </a:r>
          </a:p>
          <a:p>
            <a:endParaRPr lang="en-US" dirty="0"/>
          </a:p>
        </p:txBody>
      </p:sp>
    </p:spTree>
    <p:extLst>
      <p:ext uri="{BB962C8B-B14F-4D97-AF65-F5344CB8AC3E}">
        <p14:creationId xmlns:p14="http://schemas.microsoft.com/office/powerpoint/2010/main" val="40879393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www.gannett-cdn.com/-mm-/b487dc5dfe23b3df970599c5bcffe86e5e89e914/c=144-0-2865-2046&amp;r=x513&amp;c=680x510/local/-/media/2017/11/13/USATODAY/USATODAY/636461662425270597-graham-obit0009.jpg">
            <a:extLst>
              <a:ext uri="{FF2B5EF4-FFF2-40B4-BE49-F238E27FC236}">
                <a16:creationId xmlns:a16="http://schemas.microsoft.com/office/drawing/2014/main" xmlns="" id="{8E4F2489-30FB-CF4D-BAD2-361F55011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190500"/>
            <a:ext cx="8636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8852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solidFill>
                  <a:schemeClr val="bg1"/>
                </a:solidFill>
              </a:rPr>
              <a:t>Not Ashamed – </a:t>
            </a:r>
            <a:r>
              <a:rPr lang="en-US" spc="300" dirty="0">
                <a:solidFill>
                  <a:schemeClr val="bg1"/>
                </a:solidFill>
              </a:rPr>
              <a:t>Rom 1:1-17</a:t>
            </a: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sz="3200" dirty="0">
                <a:solidFill>
                  <a:schemeClr val="bg1"/>
                </a:solidFill>
              </a:rPr>
              <a:t>The central theme of Romans:</a:t>
            </a: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24182042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wwwcache.wral.com/asset/news/national_world/national/2018/02/21/17359809/BillyGraham_Social_1920x1080-DMID1-5dxa71vug-640x360.jpg">
            <a:extLst>
              <a:ext uri="{FF2B5EF4-FFF2-40B4-BE49-F238E27FC236}">
                <a16:creationId xmlns:a16="http://schemas.microsoft.com/office/drawing/2014/main" xmlns="" id="{0626DC60-148A-9D4A-AEA0-9BD71B154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62" y="365125"/>
            <a:ext cx="10332156"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9752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t>Not Ashamed – </a:t>
            </a:r>
            <a:r>
              <a:rPr lang="en-US" spc="300" dirty="0"/>
              <a:t>Rom 1:1-17</a:t>
            </a:r>
            <a:endParaRPr lang="en-US" dirty="0">
              <a:solidFill>
                <a:schemeClr val="bg1"/>
              </a:solidFill>
              <a:latin typeface="+mn-lt"/>
            </a:endParaRP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b="1" dirty="0">
                <a:solidFill>
                  <a:schemeClr val="bg1"/>
                </a:solidFill>
              </a:rPr>
              <a:t>Missiology</a:t>
            </a:r>
            <a:endParaRPr lang="en-US" dirty="0">
              <a:solidFill>
                <a:schemeClr val="bg1"/>
              </a:solidFill>
            </a:endParaRPr>
          </a:p>
          <a:p>
            <a:pPr marL="0" indent="0">
              <a:buNone/>
            </a:pPr>
            <a:r>
              <a:rPr lang="en-US" dirty="0">
                <a:solidFill>
                  <a:schemeClr val="bg1"/>
                </a:solidFill>
              </a:rPr>
              <a:t>	The nature of Paul as a missionary</a:t>
            </a:r>
          </a:p>
          <a:p>
            <a:pPr marL="0" indent="0">
              <a:buNone/>
            </a:pPr>
            <a:r>
              <a:rPr lang="en-US" dirty="0">
                <a:solidFill>
                  <a:schemeClr val="bg1"/>
                </a:solidFill>
              </a:rPr>
              <a:t>	</a:t>
            </a:r>
          </a:p>
          <a:p>
            <a:pPr marL="0" indent="0">
              <a:buNone/>
            </a:pPr>
            <a:r>
              <a:rPr lang="en-US" dirty="0">
                <a:solidFill>
                  <a:schemeClr val="bg1"/>
                </a:solidFill>
              </a:rPr>
              <a:t>	“I am …</a:t>
            </a:r>
            <a:r>
              <a:rPr lang="en-US" dirty="0" smtClean="0">
                <a:solidFill>
                  <a:schemeClr val="bg1"/>
                </a:solidFill>
              </a:rPr>
              <a:t>”</a:t>
            </a:r>
          </a:p>
          <a:p>
            <a:pPr marL="2232025" lvl="4" indent="-403225">
              <a:buNone/>
            </a:pPr>
            <a:r>
              <a:rPr lang="en-US" dirty="0" smtClean="0">
                <a:solidFill>
                  <a:schemeClr val="bg1"/>
                </a:solidFill>
              </a:rPr>
              <a:t>4</a:t>
            </a:r>
            <a:r>
              <a:rPr lang="en-US" dirty="0">
                <a:solidFill>
                  <a:schemeClr val="bg1"/>
                </a:solidFill>
              </a:rPr>
              <a:t>. The recipient of grace and authority through Jesus – vs 5</a:t>
            </a:r>
          </a:p>
          <a:p>
            <a:endParaRPr lang="en-US" dirty="0"/>
          </a:p>
        </p:txBody>
      </p:sp>
    </p:spTree>
    <p:extLst>
      <p:ext uri="{BB962C8B-B14F-4D97-AF65-F5344CB8AC3E}">
        <p14:creationId xmlns:p14="http://schemas.microsoft.com/office/powerpoint/2010/main" val="22000998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88D106A-41AB-814C-8D22-7BA5B8E30760}"/>
              </a:ext>
            </a:extLst>
          </p:cNvPr>
          <p:cNvPicPr>
            <a:picLocks noGrp="1" noChangeAspect="1"/>
          </p:cNvPicPr>
          <p:nvPr>
            <p:ph idx="1"/>
          </p:nvPr>
        </p:nvPicPr>
        <p:blipFill>
          <a:blip r:embed="rId2"/>
          <a:stretch>
            <a:fillRect/>
          </a:stretch>
        </p:blipFill>
        <p:spPr>
          <a:xfrm rot="5400000">
            <a:off x="2667000" y="857250"/>
            <a:ext cx="6858000" cy="5143500"/>
          </a:xfrm>
        </p:spPr>
      </p:pic>
    </p:spTree>
    <p:extLst>
      <p:ext uri="{BB962C8B-B14F-4D97-AF65-F5344CB8AC3E}">
        <p14:creationId xmlns:p14="http://schemas.microsoft.com/office/powerpoint/2010/main" val="5726676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t>Not Ashamed – </a:t>
            </a:r>
            <a:r>
              <a:rPr lang="en-US" spc="300" dirty="0"/>
              <a:t>Rom 1:1-17</a:t>
            </a:r>
            <a:endParaRPr lang="en-US" dirty="0">
              <a:solidFill>
                <a:schemeClr val="bg1"/>
              </a:solidFill>
              <a:latin typeface="+mn-lt"/>
            </a:endParaRP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b="1" dirty="0">
                <a:solidFill>
                  <a:schemeClr val="bg1"/>
                </a:solidFill>
              </a:rPr>
              <a:t>Missiology</a:t>
            </a:r>
            <a:endParaRPr lang="en-US" dirty="0">
              <a:solidFill>
                <a:schemeClr val="bg1"/>
              </a:solidFill>
            </a:endParaRPr>
          </a:p>
          <a:p>
            <a:pPr marL="0" indent="0">
              <a:buNone/>
            </a:pPr>
            <a:r>
              <a:rPr lang="en-US" dirty="0">
                <a:solidFill>
                  <a:schemeClr val="bg1"/>
                </a:solidFill>
              </a:rPr>
              <a:t>	The nature of Paul as a missionary</a:t>
            </a:r>
          </a:p>
          <a:p>
            <a:pPr marL="0" indent="0">
              <a:buNone/>
            </a:pPr>
            <a:r>
              <a:rPr lang="en-US" dirty="0">
                <a:solidFill>
                  <a:schemeClr val="bg1"/>
                </a:solidFill>
              </a:rPr>
              <a:t>	</a:t>
            </a:r>
          </a:p>
          <a:p>
            <a:pPr marL="0" indent="0">
              <a:buNone/>
            </a:pPr>
            <a:r>
              <a:rPr lang="en-US" dirty="0">
                <a:solidFill>
                  <a:schemeClr val="bg1"/>
                </a:solidFill>
              </a:rPr>
              <a:t>	“I am …”</a:t>
            </a:r>
          </a:p>
          <a:p>
            <a:pPr marL="0" lvl="0" indent="0">
              <a:buNone/>
            </a:pPr>
            <a:r>
              <a:rPr lang="en-US" dirty="0">
                <a:solidFill>
                  <a:schemeClr val="bg1"/>
                </a:solidFill>
              </a:rPr>
              <a:t>		5. Under obligation – vs 14</a:t>
            </a:r>
          </a:p>
          <a:p>
            <a:endParaRPr lang="en-US" dirty="0"/>
          </a:p>
        </p:txBody>
      </p:sp>
    </p:spTree>
    <p:extLst>
      <p:ext uri="{BB962C8B-B14F-4D97-AF65-F5344CB8AC3E}">
        <p14:creationId xmlns:p14="http://schemas.microsoft.com/office/powerpoint/2010/main" val="10431193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t>Not Ashamed – </a:t>
            </a:r>
            <a:r>
              <a:rPr lang="en-US" spc="300" dirty="0"/>
              <a:t>Rom 1:1-17</a:t>
            </a:r>
            <a:endParaRPr lang="en-US" dirty="0">
              <a:solidFill>
                <a:schemeClr val="bg1"/>
              </a:solidFill>
              <a:latin typeface="+mn-lt"/>
            </a:endParaRP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b="1" dirty="0">
                <a:solidFill>
                  <a:schemeClr val="bg1"/>
                </a:solidFill>
              </a:rPr>
              <a:t>Missiology</a:t>
            </a:r>
            <a:endParaRPr lang="en-US" dirty="0">
              <a:solidFill>
                <a:schemeClr val="bg1"/>
              </a:solidFill>
            </a:endParaRPr>
          </a:p>
          <a:p>
            <a:pPr marL="0" indent="0">
              <a:buNone/>
            </a:pPr>
            <a:r>
              <a:rPr lang="en-US" dirty="0">
                <a:solidFill>
                  <a:schemeClr val="bg1"/>
                </a:solidFill>
              </a:rPr>
              <a:t>	The nature of Paul as a missionary</a:t>
            </a:r>
          </a:p>
          <a:p>
            <a:pPr marL="0" indent="0">
              <a:buNone/>
            </a:pPr>
            <a:r>
              <a:rPr lang="en-US" dirty="0">
                <a:solidFill>
                  <a:schemeClr val="bg1"/>
                </a:solidFill>
              </a:rPr>
              <a:t>	</a:t>
            </a:r>
          </a:p>
          <a:p>
            <a:pPr marL="0" indent="0">
              <a:buNone/>
            </a:pPr>
            <a:r>
              <a:rPr lang="en-US" dirty="0">
                <a:solidFill>
                  <a:schemeClr val="bg1"/>
                </a:solidFill>
              </a:rPr>
              <a:t>	“I am …”</a:t>
            </a:r>
          </a:p>
          <a:p>
            <a:pPr marL="0" lvl="0" indent="0">
              <a:buNone/>
            </a:pPr>
            <a:r>
              <a:rPr lang="en-US" dirty="0">
                <a:solidFill>
                  <a:schemeClr val="bg1"/>
                </a:solidFill>
              </a:rPr>
              <a:t>		6. Eager – vs 15</a:t>
            </a:r>
          </a:p>
          <a:p>
            <a:endParaRPr lang="en-US" dirty="0"/>
          </a:p>
        </p:txBody>
      </p:sp>
    </p:spTree>
    <p:extLst>
      <p:ext uri="{BB962C8B-B14F-4D97-AF65-F5344CB8AC3E}">
        <p14:creationId xmlns:p14="http://schemas.microsoft.com/office/powerpoint/2010/main" val="26160268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t>Not Ashamed – </a:t>
            </a:r>
            <a:r>
              <a:rPr lang="en-US" spc="300" dirty="0"/>
              <a:t>Rom 1:1-17</a:t>
            </a:r>
            <a:endParaRPr lang="en-US" dirty="0">
              <a:solidFill>
                <a:schemeClr val="bg1"/>
              </a:solidFill>
              <a:latin typeface="+mn-lt"/>
            </a:endParaRP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b="1" dirty="0">
                <a:solidFill>
                  <a:schemeClr val="bg1"/>
                </a:solidFill>
              </a:rPr>
              <a:t>Missiology</a:t>
            </a:r>
            <a:endParaRPr lang="en-US" dirty="0">
              <a:solidFill>
                <a:schemeClr val="bg1"/>
              </a:solidFill>
            </a:endParaRPr>
          </a:p>
          <a:p>
            <a:pPr marL="0" indent="0">
              <a:buNone/>
            </a:pPr>
            <a:r>
              <a:rPr lang="en-US" dirty="0">
                <a:solidFill>
                  <a:schemeClr val="bg1"/>
                </a:solidFill>
              </a:rPr>
              <a:t>	The nature of Paul as a missionary</a:t>
            </a:r>
          </a:p>
          <a:p>
            <a:pPr marL="0" indent="0">
              <a:buNone/>
            </a:pPr>
            <a:r>
              <a:rPr lang="en-US" dirty="0">
                <a:solidFill>
                  <a:schemeClr val="bg1"/>
                </a:solidFill>
              </a:rPr>
              <a:t>	</a:t>
            </a:r>
          </a:p>
          <a:p>
            <a:pPr marL="0" indent="0">
              <a:buNone/>
            </a:pPr>
            <a:r>
              <a:rPr lang="en-US" dirty="0">
                <a:solidFill>
                  <a:schemeClr val="bg1"/>
                </a:solidFill>
              </a:rPr>
              <a:t>	“I am …”</a:t>
            </a:r>
          </a:p>
          <a:p>
            <a:pPr marL="0" lvl="0" indent="0">
              <a:buNone/>
            </a:pPr>
            <a:r>
              <a:rPr lang="en-US" dirty="0">
                <a:solidFill>
                  <a:schemeClr val="bg1"/>
                </a:solidFill>
              </a:rPr>
              <a:t>		7. Not ashamed – vs 16</a:t>
            </a:r>
          </a:p>
          <a:p>
            <a:endParaRPr lang="en-US" dirty="0"/>
          </a:p>
        </p:txBody>
      </p:sp>
    </p:spTree>
    <p:extLst>
      <p:ext uri="{BB962C8B-B14F-4D97-AF65-F5344CB8AC3E}">
        <p14:creationId xmlns:p14="http://schemas.microsoft.com/office/powerpoint/2010/main" val="37898076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27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1ED7D2D4-2214-7E47-8CC0-4D34AD3BD76E}"/>
              </a:ext>
            </a:extLst>
          </p:cNvPr>
          <p:cNvPicPr>
            <a:picLocks noChangeAspect="1"/>
          </p:cNvPicPr>
          <p:nvPr/>
        </p:nvPicPr>
        <p:blipFill>
          <a:blip r:embed="rId2"/>
          <a:stretch>
            <a:fillRect/>
          </a:stretch>
        </p:blipFill>
        <p:spPr>
          <a:xfrm>
            <a:off x="519576" y="939113"/>
            <a:ext cx="11375861" cy="2453617"/>
          </a:xfrm>
          <a:prstGeom prst="rect">
            <a:avLst/>
          </a:prstGeom>
        </p:spPr>
      </p:pic>
      <p:sp>
        <p:nvSpPr>
          <p:cNvPr id="3" name="Rectangle 2">
            <a:extLst>
              <a:ext uri="{FF2B5EF4-FFF2-40B4-BE49-F238E27FC236}">
                <a16:creationId xmlns:a16="http://schemas.microsoft.com/office/drawing/2014/main" xmlns="" id="{A0AC19BC-9F0F-C04E-867F-274D3D2C8581}"/>
              </a:ext>
            </a:extLst>
          </p:cNvPr>
          <p:cNvSpPr/>
          <p:nvPr/>
        </p:nvSpPr>
        <p:spPr>
          <a:xfrm>
            <a:off x="3398108" y="580768"/>
            <a:ext cx="8637373" cy="3336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3820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endParaRPr lang="en-US" dirty="0"/>
          </a:p>
        </p:txBody>
      </p:sp>
      <p:sp>
        <p:nvSpPr>
          <p:cNvPr id="6" name="Rectangle 5"/>
          <p:cNvSpPr/>
          <p:nvPr/>
        </p:nvSpPr>
        <p:spPr>
          <a:xfrm>
            <a:off x="0" y="-3627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1ED7D2D4-2214-7E47-8CC0-4D34AD3BD76E}"/>
              </a:ext>
            </a:extLst>
          </p:cNvPr>
          <p:cNvPicPr>
            <a:picLocks noChangeAspect="1"/>
          </p:cNvPicPr>
          <p:nvPr/>
        </p:nvPicPr>
        <p:blipFill>
          <a:blip r:embed="rId2"/>
          <a:stretch>
            <a:fillRect/>
          </a:stretch>
        </p:blipFill>
        <p:spPr>
          <a:xfrm>
            <a:off x="519576" y="939113"/>
            <a:ext cx="11375861" cy="2453617"/>
          </a:xfrm>
          <a:prstGeom prst="rect">
            <a:avLst/>
          </a:prstGeom>
        </p:spPr>
      </p:pic>
      <p:sp>
        <p:nvSpPr>
          <p:cNvPr id="3" name="Rectangle 2">
            <a:extLst>
              <a:ext uri="{FF2B5EF4-FFF2-40B4-BE49-F238E27FC236}">
                <a16:creationId xmlns:a16="http://schemas.microsoft.com/office/drawing/2014/main" xmlns="" id="{A0AC19BC-9F0F-C04E-867F-274D3D2C8581}"/>
              </a:ext>
            </a:extLst>
          </p:cNvPr>
          <p:cNvSpPr/>
          <p:nvPr/>
        </p:nvSpPr>
        <p:spPr>
          <a:xfrm>
            <a:off x="6252519" y="580768"/>
            <a:ext cx="5782962" cy="3336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5692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endParaRPr lang="en-US" dirty="0"/>
          </a:p>
        </p:txBody>
      </p:sp>
      <p:sp>
        <p:nvSpPr>
          <p:cNvPr id="6" name="Rectangle 5"/>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1ED7D2D4-2214-7E47-8CC0-4D34AD3BD76E}"/>
              </a:ext>
            </a:extLst>
          </p:cNvPr>
          <p:cNvPicPr>
            <a:picLocks noChangeAspect="1"/>
          </p:cNvPicPr>
          <p:nvPr/>
        </p:nvPicPr>
        <p:blipFill>
          <a:blip r:embed="rId2"/>
          <a:stretch>
            <a:fillRect/>
          </a:stretch>
        </p:blipFill>
        <p:spPr>
          <a:xfrm>
            <a:off x="519576" y="939113"/>
            <a:ext cx="11375861" cy="2453617"/>
          </a:xfrm>
          <a:prstGeom prst="rect">
            <a:avLst/>
          </a:prstGeom>
        </p:spPr>
      </p:pic>
      <p:sp>
        <p:nvSpPr>
          <p:cNvPr id="3" name="Rectangle 2">
            <a:extLst>
              <a:ext uri="{FF2B5EF4-FFF2-40B4-BE49-F238E27FC236}">
                <a16:creationId xmlns:a16="http://schemas.microsoft.com/office/drawing/2014/main" xmlns="" id="{A0AC19BC-9F0F-C04E-867F-274D3D2C8581}"/>
              </a:ext>
            </a:extLst>
          </p:cNvPr>
          <p:cNvSpPr/>
          <p:nvPr/>
        </p:nvSpPr>
        <p:spPr>
          <a:xfrm>
            <a:off x="9020431" y="580768"/>
            <a:ext cx="3015049" cy="3336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7167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27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1ED7D2D4-2214-7E47-8CC0-4D34AD3BD76E}"/>
              </a:ext>
            </a:extLst>
          </p:cNvPr>
          <p:cNvPicPr>
            <a:picLocks noChangeAspect="1"/>
          </p:cNvPicPr>
          <p:nvPr/>
        </p:nvPicPr>
        <p:blipFill>
          <a:blip r:embed="rId2"/>
          <a:stretch>
            <a:fillRect/>
          </a:stretch>
        </p:blipFill>
        <p:spPr>
          <a:xfrm>
            <a:off x="519576" y="939113"/>
            <a:ext cx="11375861" cy="2453617"/>
          </a:xfrm>
          <a:prstGeom prst="rect">
            <a:avLst/>
          </a:prstGeom>
        </p:spPr>
      </p:pic>
    </p:spTree>
    <p:extLst>
      <p:ext uri="{BB962C8B-B14F-4D97-AF65-F5344CB8AC3E}">
        <p14:creationId xmlns:p14="http://schemas.microsoft.com/office/powerpoint/2010/main" val="16217817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solidFill>
                  <a:schemeClr val="bg1"/>
                </a:solidFill>
              </a:rPr>
              <a:t>Not Ashamed – </a:t>
            </a:r>
            <a:r>
              <a:rPr lang="en-US" spc="300" dirty="0">
                <a:solidFill>
                  <a:schemeClr val="bg1"/>
                </a:solidFill>
              </a:rPr>
              <a:t>Rom 1:1-17</a:t>
            </a: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sz="3200" dirty="0">
                <a:solidFill>
                  <a:schemeClr val="bg1"/>
                </a:solidFill>
              </a:rPr>
              <a:t>The central theme of Romans:</a:t>
            </a:r>
          </a:p>
          <a:p>
            <a:pPr marL="0" indent="0">
              <a:buNone/>
            </a:pPr>
            <a:endParaRPr lang="en-US" dirty="0">
              <a:solidFill>
                <a:schemeClr val="bg1"/>
              </a:solidFill>
            </a:endParaRPr>
          </a:p>
          <a:p>
            <a:pPr marL="0" indent="0">
              <a:buNone/>
            </a:pPr>
            <a:r>
              <a:rPr lang="en-US" b="1" i="1" dirty="0">
                <a:solidFill>
                  <a:schemeClr val="bg1"/>
                </a:solidFill>
              </a:rPr>
              <a:t>“</a:t>
            </a:r>
            <a:r>
              <a:rPr lang="en-US" i="1" dirty="0">
                <a:solidFill>
                  <a:schemeClr val="bg1"/>
                </a:solidFill>
              </a:rPr>
              <a:t>For I am not ashamed of the gospel, because it is the power of God that brings salvation to everyone who believes: first to the Jew, then to the Gentile. For in the gospel the righteousness of God is revealed—a righteousness that is by faith from first to last, just as it is written: “The righteous will live by faith.” 1:16-17</a:t>
            </a:r>
          </a:p>
          <a:p>
            <a:endParaRPr lang="en-US" dirty="0"/>
          </a:p>
        </p:txBody>
      </p:sp>
    </p:spTree>
    <p:extLst>
      <p:ext uri="{BB962C8B-B14F-4D97-AF65-F5344CB8AC3E}">
        <p14:creationId xmlns:p14="http://schemas.microsoft.com/office/powerpoint/2010/main" val="41753561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27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xmlns="" id="{8534BE08-F4E3-E04F-9DBE-C24B87A77010}"/>
              </a:ext>
            </a:extLst>
          </p:cNvPr>
          <p:cNvPicPr>
            <a:picLocks noGrp="1" noChangeAspect="1"/>
          </p:cNvPicPr>
          <p:nvPr>
            <p:ph idx="1"/>
          </p:nvPr>
        </p:nvPicPr>
        <p:blipFill>
          <a:blip r:embed="rId2"/>
          <a:stretch>
            <a:fillRect/>
          </a:stretch>
        </p:blipFill>
        <p:spPr>
          <a:xfrm>
            <a:off x="529279" y="988541"/>
            <a:ext cx="11318917" cy="2469891"/>
          </a:xfrm>
          <a:prstGeom prst="rect">
            <a:avLst/>
          </a:prstGeom>
        </p:spPr>
      </p:pic>
      <p:sp>
        <p:nvSpPr>
          <p:cNvPr id="7" name="Rectangle 6">
            <a:extLst>
              <a:ext uri="{FF2B5EF4-FFF2-40B4-BE49-F238E27FC236}">
                <a16:creationId xmlns:a16="http://schemas.microsoft.com/office/drawing/2014/main" xmlns="" id="{057DB617-30B1-484B-BFBF-3E0A78014D12}"/>
              </a:ext>
            </a:extLst>
          </p:cNvPr>
          <p:cNvSpPr/>
          <p:nvPr/>
        </p:nvSpPr>
        <p:spPr>
          <a:xfrm>
            <a:off x="3398108" y="580768"/>
            <a:ext cx="8637373" cy="3336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8325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27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xmlns="" id="{8534BE08-F4E3-E04F-9DBE-C24B87A77010}"/>
              </a:ext>
            </a:extLst>
          </p:cNvPr>
          <p:cNvPicPr>
            <a:picLocks noGrp="1" noChangeAspect="1"/>
          </p:cNvPicPr>
          <p:nvPr>
            <p:ph idx="1"/>
          </p:nvPr>
        </p:nvPicPr>
        <p:blipFill>
          <a:blip r:embed="rId2"/>
          <a:stretch>
            <a:fillRect/>
          </a:stretch>
        </p:blipFill>
        <p:spPr>
          <a:xfrm>
            <a:off x="529279" y="988541"/>
            <a:ext cx="11318917" cy="2469891"/>
          </a:xfrm>
          <a:prstGeom prst="rect">
            <a:avLst/>
          </a:prstGeom>
        </p:spPr>
      </p:pic>
      <p:sp>
        <p:nvSpPr>
          <p:cNvPr id="7" name="Rectangle 6">
            <a:extLst>
              <a:ext uri="{FF2B5EF4-FFF2-40B4-BE49-F238E27FC236}">
                <a16:creationId xmlns:a16="http://schemas.microsoft.com/office/drawing/2014/main" xmlns="" id="{057DB617-30B1-484B-BFBF-3E0A78014D12}"/>
              </a:ext>
            </a:extLst>
          </p:cNvPr>
          <p:cNvSpPr/>
          <p:nvPr/>
        </p:nvSpPr>
        <p:spPr>
          <a:xfrm>
            <a:off x="6190735" y="580768"/>
            <a:ext cx="5844746" cy="3336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7206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27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xmlns="" id="{8534BE08-F4E3-E04F-9DBE-C24B87A77010}"/>
              </a:ext>
            </a:extLst>
          </p:cNvPr>
          <p:cNvPicPr>
            <a:picLocks noGrp="1" noChangeAspect="1"/>
          </p:cNvPicPr>
          <p:nvPr>
            <p:ph idx="1"/>
          </p:nvPr>
        </p:nvPicPr>
        <p:blipFill>
          <a:blip r:embed="rId2"/>
          <a:stretch>
            <a:fillRect/>
          </a:stretch>
        </p:blipFill>
        <p:spPr>
          <a:xfrm>
            <a:off x="529279" y="988541"/>
            <a:ext cx="11318917" cy="2469891"/>
          </a:xfrm>
          <a:prstGeom prst="rect">
            <a:avLst/>
          </a:prstGeom>
        </p:spPr>
      </p:pic>
      <p:sp>
        <p:nvSpPr>
          <p:cNvPr id="7" name="Rectangle 6">
            <a:extLst>
              <a:ext uri="{FF2B5EF4-FFF2-40B4-BE49-F238E27FC236}">
                <a16:creationId xmlns:a16="http://schemas.microsoft.com/office/drawing/2014/main" xmlns="" id="{057DB617-30B1-484B-BFBF-3E0A78014D12}"/>
              </a:ext>
            </a:extLst>
          </p:cNvPr>
          <p:cNvSpPr/>
          <p:nvPr/>
        </p:nvSpPr>
        <p:spPr>
          <a:xfrm>
            <a:off x="9008075" y="580768"/>
            <a:ext cx="3027405" cy="3336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618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27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xmlns="" id="{8534BE08-F4E3-E04F-9DBE-C24B87A77010}"/>
              </a:ext>
            </a:extLst>
          </p:cNvPr>
          <p:cNvPicPr>
            <a:picLocks noGrp="1" noChangeAspect="1"/>
          </p:cNvPicPr>
          <p:nvPr>
            <p:ph idx="1"/>
          </p:nvPr>
        </p:nvPicPr>
        <p:blipFill>
          <a:blip r:embed="rId2"/>
          <a:stretch>
            <a:fillRect/>
          </a:stretch>
        </p:blipFill>
        <p:spPr>
          <a:xfrm>
            <a:off x="529279" y="988541"/>
            <a:ext cx="11318917" cy="2469891"/>
          </a:xfrm>
          <a:prstGeom prst="rect">
            <a:avLst/>
          </a:prstGeom>
        </p:spPr>
      </p:pic>
    </p:spTree>
    <p:extLst>
      <p:ext uri="{BB962C8B-B14F-4D97-AF65-F5344CB8AC3E}">
        <p14:creationId xmlns:p14="http://schemas.microsoft.com/office/powerpoint/2010/main" val="9826805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79A89B27-42D2-1E48-BCB5-FF6755EC34A1}"/>
              </a:ext>
            </a:extLst>
          </p:cNvPr>
          <p:cNvSpPr txBox="1">
            <a:spLocks/>
          </p:cNvSpPr>
          <p:nvPr/>
        </p:nvSpPr>
        <p:spPr>
          <a:xfrm>
            <a:off x="838200" y="6032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Open Sans"/>
                <a:ea typeface="+mn-ea"/>
                <a:cs typeface="Open San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FFFFFF"/>
                </a:solidFill>
                <a:latin typeface="Open Sans"/>
                <a:ea typeface="+mn-ea"/>
                <a:cs typeface="Open San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FFFFFF"/>
                </a:solidFill>
                <a:latin typeface="Open Sans"/>
                <a:ea typeface="+mn-ea"/>
                <a:cs typeface="Open San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FFFFFF"/>
                </a:solidFill>
                <a:latin typeface="Open Sans"/>
                <a:ea typeface="+mn-ea"/>
                <a:cs typeface="Open San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FFFFFF"/>
                </a:solidFill>
                <a:latin typeface="Open Sans"/>
                <a:ea typeface="+mn-ea"/>
                <a:cs typeface="Open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solidFill>
                  <a:schemeClr val="bg1"/>
                </a:solidFill>
              </a:rPr>
              <a:t>I want people to have more to say about me </a:t>
            </a:r>
          </a:p>
          <a:p>
            <a:pPr marL="0" indent="0" algn="ctr">
              <a:buFont typeface="Arial" panose="020B0604020202020204" pitchFamily="34" charset="0"/>
              <a:buNone/>
            </a:pPr>
            <a:r>
              <a:rPr lang="en-US" sz="3600" dirty="0" smtClean="0">
                <a:solidFill>
                  <a:schemeClr val="bg1"/>
                </a:solidFill>
              </a:rPr>
              <a:t>after I'm gone than, </a:t>
            </a:r>
          </a:p>
          <a:p>
            <a:pPr marL="0" indent="0" algn="ctr">
              <a:buFont typeface="Arial" panose="020B0604020202020204" pitchFamily="34" charset="0"/>
              <a:buNone/>
            </a:pPr>
            <a:endParaRPr lang="en-US" sz="3600" dirty="0" smtClean="0">
              <a:solidFill>
                <a:schemeClr val="bg1"/>
              </a:solidFill>
            </a:endParaRPr>
          </a:p>
        </p:txBody>
      </p:sp>
    </p:spTree>
    <p:extLst>
      <p:ext uri="{BB962C8B-B14F-4D97-AF65-F5344CB8AC3E}">
        <p14:creationId xmlns:p14="http://schemas.microsoft.com/office/powerpoint/2010/main" val="16026842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A89B27-42D2-1E48-BCB5-FF6755EC34A1}"/>
              </a:ext>
            </a:extLst>
          </p:cNvPr>
          <p:cNvSpPr>
            <a:spLocks noGrp="1"/>
          </p:cNvSpPr>
          <p:nvPr>
            <p:ph idx="1"/>
          </p:nvPr>
        </p:nvSpPr>
        <p:spPr>
          <a:xfrm>
            <a:off x="838200" y="603250"/>
            <a:ext cx="10515600" cy="4351338"/>
          </a:xfrm>
        </p:spPr>
        <p:txBody>
          <a:bodyPr>
            <a:normAutofit/>
          </a:bodyPr>
          <a:lstStyle/>
          <a:p>
            <a:pPr marL="0" indent="0" algn="ctr">
              <a:buNone/>
            </a:pPr>
            <a:r>
              <a:rPr lang="en-US" sz="3600" dirty="0">
                <a:solidFill>
                  <a:schemeClr val="bg1"/>
                </a:solidFill>
              </a:rPr>
              <a:t>I want people to have more to say about me </a:t>
            </a:r>
          </a:p>
          <a:p>
            <a:pPr marL="0" indent="0" algn="ctr">
              <a:buNone/>
            </a:pPr>
            <a:r>
              <a:rPr lang="en-US" sz="3600" dirty="0">
                <a:solidFill>
                  <a:schemeClr val="bg1"/>
                </a:solidFill>
              </a:rPr>
              <a:t>after I'm gone than, </a:t>
            </a:r>
          </a:p>
          <a:p>
            <a:pPr marL="0" indent="0" algn="ctr">
              <a:buNone/>
            </a:pPr>
            <a:endParaRPr lang="en-US" sz="3600" dirty="0">
              <a:solidFill>
                <a:schemeClr val="bg1"/>
              </a:solidFill>
            </a:endParaRPr>
          </a:p>
          <a:p>
            <a:pPr marL="0" indent="0" algn="ctr">
              <a:buNone/>
            </a:pPr>
            <a:r>
              <a:rPr lang="en-US" sz="3600" dirty="0">
                <a:solidFill>
                  <a:schemeClr val="bg1"/>
                </a:solidFill>
              </a:rPr>
              <a:t>"He was a nice guy. He chased sticks!"</a:t>
            </a:r>
          </a:p>
        </p:txBody>
      </p:sp>
    </p:spTree>
    <p:extLst>
      <p:ext uri="{BB962C8B-B14F-4D97-AF65-F5344CB8AC3E}">
        <p14:creationId xmlns:p14="http://schemas.microsoft.com/office/powerpoint/2010/main" val="270234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A89B27-42D2-1E48-BCB5-FF6755EC34A1}"/>
              </a:ext>
            </a:extLst>
          </p:cNvPr>
          <p:cNvSpPr>
            <a:spLocks noGrp="1"/>
          </p:cNvSpPr>
          <p:nvPr>
            <p:ph idx="1"/>
          </p:nvPr>
        </p:nvSpPr>
        <p:spPr>
          <a:xfrm>
            <a:off x="838199" y="421941"/>
            <a:ext cx="10698747" cy="4351338"/>
          </a:xfrm>
        </p:spPr>
        <p:txBody>
          <a:bodyPr>
            <a:normAutofit/>
          </a:bodyPr>
          <a:lstStyle/>
          <a:p>
            <a:pPr marL="0" indent="0">
              <a:buNone/>
            </a:pPr>
            <a:r>
              <a:rPr lang="en-US" sz="3600" dirty="0" smtClean="0">
                <a:solidFill>
                  <a:schemeClr val="bg1"/>
                </a:solidFill>
              </a:rPr>
              <a:t>“I am</a:t>
            </a:r>
            <a:r>
              <a:rPr lang="mr-IN" sz="3600" dirty="0" smtClean="0">
                <a:solidFill>
                  <a:schemeClr val="bg1"/>
                </a:solidFill>
              </a:rPr>
              <a:t>…</a:t>
            </a:r>
            <a:r>
              <a:rPr lang="en-US" sz="3600" dirty="0" smtClean="0">
                <a:solidFill>
                  <a:schemeClr val="bg1"/>
                </a:solidFill>
              </a:rPr>
              <a:t>”</a:t>
            </a:r>
          </a:p>
          <a:p>
            <a:pPr marL="1200150" lvl="1" indent="-742950">
              <a:buFont typeface="+mj-lt"/>
              <a:buAutoNum type="arabicPeriod"/>
            </a:pPr>
            <a:r>
              <a:rPr lang="en-US" dirty="0" smtClean="0">
                <a:solidFill>
                  <a:schemeClr val="bg1"/>
                </a:solidFill>
              </a:rPr>
              <a:t>A servant of Christ Jesus </a:t>
            </a:r>
            <a:r>
              <a:rPr lang="mr-IN" dirty="0" smtClean="0">
                <a:solidFill>
                  <a:schemeClr val="bg1"/>
                </a:solidFill>
              </a:rPr>
              <a:t>–</a:t>
            </a:r>
            <a:r>
              <a:rPr lang="en-US" dirty="0" smtClean="0">
                <a:solidFill>
                  <a:schemeClr val="bg1"/>
                </a:solidFill>
              </a:rPr>
              <a:t> </a:t>
            </a:r>
            <a:r>
              <a:rPr lang="en-US" dirty="0" err="1" smtClean="0">
                <a:solidFill>
                  <a:schemeClr val="bg1"/>
                </a:solidFill>
              </a:rPr>
              <a:t>vs</a:t>
            </a:r>
            <a:r>
              <a:rPr lang="en-US" dirty="0" smtClean="0">
                <a:solidFill>
                  <a:schemeClr val="bg1"/>
                </a:solidFill>
              </a:rPr>
              <a:t> 1</a:t>
            </a:r>
          </a:p>
          <a:p>
            <a:pPr marL="1200150" lvl="1" indent="-742950">
              <a:buFont typeface="+mj-lt"/>
              <a:buAutoNum type="arabicPeriod"/>
            </a:pPr>
            <a:r>
              <a:rPr lang="en-US" dirty="0" smtClean="0">
                <a:solidFill>
                  <a:schemeClr val="bg1"/>
                </a:solidFill>
              </a:rPr>
              <a:t>Called to be a “sent one” </a:t>
            </a:r>
            <a:r>
              <a:rPr lang="mr-IN" dirty="0" smtClean="0">
                <a:solidFill>
                  <a:schemeClr val="bg1"/>
                </a:solidFill>
              </a:rPr>
              <a:t>–</a:t>
            </a:r>
            <a:r>
              <a:rPr lang="en-US" dirty="0" smtClean="0">
                <a:solidFill>
                  <a:schemeClr val="bg1"/>
                </a:solidFill>
              </a:rPr>
              <a:t> </a:t>
            </a:r>
            <a:r>
              <a:rPr lang="en-US" dirty="0" err="1" smtClean="0">
                <a:solidFill>
                  <a:schemeClr val="bg1"/>
                </a:solidFill>
              </a:rPr>
              <a:t>vs</a:t>
            </a:r>
            <a:r>
              <a:rPr lang="en-US" dirty="0" smtClean="0">
                <a:solidFill>
                  <a:schemeClr val="bg1"/>
                </a:solidFill>
              </a:rPr>
              <a:t> 1</a:t>
            </a:r>
          </a:p>
          <a:p>
            <a:pPr marL="1200150" lvl="1" indent="-742950">
              <a:buFont typeface="+mj-lt"/>
              <a:buAutoNum type="arabicPeriod"/>
            </a:pPr>
            <a:r>
              <a:rPr lang="en-US" dirty="0" smtClean="0">
                <a:solidFill>
                  <a:schemeClr val="bg1"/>
                </a:solidFill>
              </a:rPr>
              <a:t>Set apart for the gospel </a:t>
            </a:r>
            <a:r>
              <a:rPr lang="mr-IN" dirty="0" smtClean="0">
                <a:solidFill>
                  <a:schemeClr val="bg1"/>
                </a:solidFill>
              </a:rPr>
              <a:t>–</a:t>
            </a:r>
            <a:r>
              <a:rPr lang="en-US" dirty="0" smtClean="0">
                <a:solidFill>
                  <a:schemeClr val="bg1"/>
                </a:solidFill>
              </a:rPr>
              <a:t> </a:t>
            </a:r>
            <a:r>
              <a:rPr lang="en-US" dirty="0" err="1" smtClean="0">
                <a:solidFill>
                  <a:schemeClr val="bg1"/>
                </a:solidFill>
              </a:rPr>
              <a:t>vs</a:t>
            </a:r>
            <a:r>
              <a:rPr lang="en-US" dirty="0" smtClean="0">
                <a:solidFill>
                  <a:schemeClr val="bg1"/>
                </a:solidFill>
              </a:rPr>
              <a:t> 1</a:t>
            </a:r>
          </a:p>
          <a:p>
            <a:pPr marL="1200150" lvl="1" indent="-742950">
              <a:buFont typeface="+mj-lt"/>
              <a:buAutoNum type="arabicPeriod"/>
            </a:pPr>
            <a:r>
              <a:rPr lang="en-US" dirty="0" smtClean="0">
                <a:solidFill>
                  <a:schemeClr val="bg1"/>
                </a:solidFill>
              </a:rPr>
              <a:t>The recipient of grace and authority through Jesus </a:t>
            </a:r>
            <a:r>
              <a:rPr lang="mr-IN" dirty="0" smtClean="0">
                <a:solidFill>
                  <a:schemeClr val="bg1"/>
                </a:solidFill>
              </a:rPr>
              <a:t>–</a:t>
            </a:r>
            <a:r>
              <a:rPr lang="en-US" dirty="0" smtClean="0">
                <a:solidFill>
                  <a:schemeClr val="bg1"/>
                </a:solidFill>
              </a:rPr>
              <a:t> </a:t>
            </a:r>
            <a:r>
              <a:rPr lang="en-US" dirty="0" err="1" smtClean="0">
                <a:solidFill>
                  <a:schemeClr val="bg1"/>
                </a:solidFill>
              </a:rPr>
              <a:t>vs</a:t>
            </a:r>
            <a:r>
              <a:rPr lang="en-US" dirty="0" smtClean="0">
                <a:solidFill>
                  <a:schemeClr val="bg1"/>
                </a:solidFill>
              </a:rPr>
              <a:t> 5</a:t>
            </a:r>
          </a:p>
          <a:p>
            <a:pPr marL="1200150" lvl="1" indent="-742950">
              <a:buFont typeface="+mj-lt"/>
              <a:buAutoNum type="arabicPeriod"/>
            </a:pPr>
            <a:r>
              <a:rPr lang="en-US" dirty="0" smtClean="0">
                <a:solidFill>
                  <a:schemeClr val="bg1"/>
                </a:solidFill>
              </a:rPr>
              <a:t>Under obligation </a:t>
            </a:r>
            <a:r>
              <a:rPr lang="mr-IN" dirty="0" smtClean="0">
                <a:solidFill>
                  <a:schemeClr val="bg1"/>
                </a:solidFill>
              </a:rPr>
              <a:t>–</a:t>
            </a:r>
            <a:r>
              <a:rPr lang="en-US" dirty="0" smtClean="0">
                <a:solidFill>
                  <a:schemeClr val="bg1"/>
                </a:solidFill>
              </a:rPr>
              <a:t> </a:t>
            </a:r>
            <a:r>
              <a:rPr lang="en-US" dirty="0" err="1" smtClean="0">
                <a:solidFill>
                  <a:schemeClr val="bg1"/>
                </a:solidFill>
              </a:rPr>
              <a:t>vs</a:t>
            </a:r>
            <a:r>
              <a:rPr lang="en-US" dirty="0" smtClean="0">
                <a:solidFill>
                  <a:schemeClr val="bg1"/>
                </a:solidFill>
              </a:rPr>
              <a:t> 14</a:t>
            </a:r>
          </a:p>
          <a:p>
            <a:pPr marL="1200150" lvl="1" indent="-742950">
              <a:buFont typeface="+mj-lt"/>
              <a:buAutoNum type="arabicPeriod"/>
            </a:pPr>
            <a:r>
              <a:rPr lang="en-US" dirty="0" smtClean="0">
                <a:solidFill>
                  <a:schemeClr val="bg1"/>
                </a:solidFill>
              </a:rPr>
              <a:t>Eager </a:t>
            </a:r>
            <a:r>
              <a:rPr lang="mr-IN" dirty="0" smtClean="0">
                <a:solidFill>
                  <a:schemeClr val="bg1"/>
                </a:solidFill>
              </a:rPr>
              <a:t>–</a:t>
            </a:r>
            <a:r>
              <a:rPr lang="en-US" dirty="0" smtClean="0">
                <a:solidFill>
                  <a:schemeClr val="bg1"/>
                </a:solidFill>
              </a:rPr>
              <a:t> </a:t>
            </a:r>
            <a:r>
              <a:rPr lang="en-US" dirty="0" err="1" smtClean="0">
                <a:solidFill>
                  <a:schemeClr val="bg1"/>
                </a:solidFill>
              </a:rPr>
              <a:t>vs</a:t>
            </a:r>
            <a:r>
              <a:rPr lang="en-US" dirty="0" smtClean="0">
                <a:solidFill>
                  <a:schemeClr val="bg1"/>
                </a:solidFill>
              </a:rPr>
              <a:t> 15</a:t>
            </a:r>
          </a:p>
          <a:p>
            <a:pPr marL="1200150" lvl="1" indent="-742950">
              <a:buFont typeface="+mj-lt"/>
              <a:buAutoNum type="arabicPeriod"/>
            </a:pPr>
            <a:r>
              <a:rPr lang="en-US" dirty="0" smtClean="0">
                <a:solidFill>
                  <a:schemeClr val="bg1"/>
                </a:solidFill>
              </a:rPr>
              <a:t>Not ashamed </a:t>
            </a:r>
            <a:r>
              <a:rPr lang="mr-IN" dirty="0" smtClean="0">
                <a:solidFill>
                  <a:schemeClr val="bg1"/>
                </a:solidFill>
              </a:rPr>
              <a:t>–</a:t>
            </a:r>
            <a:r>
              <a:rPr lang="en-US" dirty="0" smtClean="0">
                <a:solidFill>
                  <a:schemeClr val="bg1"/>
                </a:solidFill>
              </a:rPr>
              <a:t> </a:t>
            </a:r>
            <a:r>
              <a:rPr lang="en-US" dirty="0" err="1" smtClean="0">
                <a:solidFill>
                  <a:schemeClr val="bg1"/>
                </a:solidFill>
              </a:rPr>
              <a:t>vs</a:t>
            </a:r>
            <a:r>
              <a:rPr lang="en-US" dirty="0" smtClean="0">
                <a:solidFill>
                  <a:schemeClr val="bg1"/>
                </a:solidFill>
              </a:rPr>
              <a:t> 16</a:t>
            </a:r>
          </a:p>
          <a:p>
            <a:pPr marL="742950" indent="-742950">
              <a:buFont typeface="+mj-lt"/>
              <a:buAutoNum type="arabicPeriod"/>
            </a:pPr>
            <a:endParaRPr lang="en-US" sz="3600" dirty="0">
              <a:solidFill>
                <a:schemeClr val="bg1"/>
              </a:solidFill>
            </a:endParaRPr>
          </a:p>
        </p:txBody>
      </p:sp>
    </p:spTree>
    <p:extLst>
      <p:ext uri="{BB962C8B-B14F-4D97-AF65-F5344CB8AC3E}">
        <p14:creationId xmlns:p14="http://schemas.microsoft.com/office/powerpoint/2010/main" val="272995362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00" dirty="0" smtClean="0"/>
              <a:t>Discussion </a:t>
            </a:r>
            <a:r>
              <a:rPr lang="en-US" spc="300" dirty="0"/>
              <a:t>Q</a:t>
            </a:r>
            <a:r>
              <a:rPr lang="en-US" spc="300" dirty="0" smtClean="0"/>
              <a:t>uestions</a:t>
            </a:r>
            <a:endParaRPr lang="en-US" spc="300" dirty="0"/>
          </a:p>
        </p:txBody>
      </p:sp>
      <p:sp>
        <p:nvSpPr>
          <p:cNvPr id="3" name="Content Placeholder 2">
            <a:extLst>
              <a:ext uri="{FF2B5EF4-FFF2-40B4-BE49-F238E27FC236}">
                <a16:creationId xmlns:a16="http://schemas.microsoft.com/office/drawing/2014/main" xmlns="" id="{79A89B27-42D2-1E48-BCB5-FF6755EC34A1}"/>
              </a:ext>
            </a:extLst>
          </p:cNvPr>
          <p:cNvSpPr>
            <a:spLocks noGrp="1"/>
          </p:cNvSpPr>
          <p:nvPr>
            <p:ph idx="1"/>
          </p:nvPr>
        </p:nvSpPr>
        <p:spPr>
          <a:xfrm>
            <a:off x="838200" y="1478046"/>
            <a:ext cx="10515600" cy="4351338"/>
          </a:xfrm>
        </p:spPr>
        <p:txBody>
          <a:bodyPr>
            <a:normAutofit/>
          </a:bodyPr>
          <a:lstStyle/>
          <a:p>
            <a:pPr marL="742950" indent="-742950">
              <a:buFont typeface="+mj-lt"/>
              <a:buAutoNum type="arabicPeriod"/>
            </a:pPr>
            <a:r>
              <a:rPr lang="en-US" dirty="0" smtClean="0">
                <a:solidFill>
                  <a:schemeClr val="bg1"/>
                </a:solidFill>
              </a:rPr>
              <a:t>Of these 7 characteristics of Paul’s identity as a missionary, which are the most natural and easy for you?</a:t>
            </a:r>
          </a:p>
          <a:p>
            <a:pPr marL="742950" indent="-742950">
              <a:lnSpc>
                <a:spcPct val="100000"/>
              </a:lnSpc>
              <a:buFont typeface="+mj-lt"/>
              <a:buAutoNum type="arabicPeriod"/>
            </a:pPr>
            <a:r>
              <a:rPr lang="en-US" dirty="0" smtClean="0">
                <a:solidFill>
                  <a:schemeClr val="bg1"/>
                </a:solidFill>
              </a:rPr>
              <a:t>Which are the hardest? In what area would growth make the biggest difference in your effectiveness as a missionary?</a:t>
            </a:r>
          </a:p>
          <a:p>
            <a:pPr marL="742950" indent="-742950">
              <a:buFont typeface="+mj-lt"/>
              <a:buAutoNum type="arabicPeriod"/>
            </a:pPr>
            <a:r>
              <a:rPr lang="en-US" dirty="0" smtClean="0">
                <a:solidFill>
                  <a:schemeClr val="bg1"/>
                </a:solidFill>
              </a:rPr>
              <a:t>What would help you grow in that area?</a:t>
            </a:r>
          </a:p>
          <a:p>
            <a:pPr marL="742950" indent="-742950">
              <a:buFont typeface="+mj-lt"/>
              <a:buAutoNum type="arabicPeriod"/>
            </a:pPr>
            <a:r>
              <a:rPr lang="en-US" dirty="0" smtClean="0">
                <a:solidFill>
                  <a:schemeClr val="bg1"/>
                </a:solidFill>
              </a:rPr>
              <a:t>As you head into this week, what do you most need from God during these next days together?</a:t>
            </a:r>
          </a:p>
          <a:p>
            <a:pPr marL="742950" indent="-742950">
              <a:buFont typeface="+mj-lt"/>
              <a:buAutoNum type="arabicPeriod"/>
            </a:pPr>
            <a:r>
              <a:rPr lang="en-US" dirty="0" smtClean="0">
                <a:solidFill>
                  <a:schemeClr val="bg1"/>
                </a:solidFill>
              </a:rPr>
              <a:t>Pray for each other.</a:t>
            </a:r>
            <a:endParaRPr lang="en-US" dirty="0">
              <a:solidFill>
                <a:schemeClr val="bg1"/>
              </a:solidFill>
            </a:endParaRPr>
          </a:p>
        </p:txBody>
      </p:sp>
    </p:spTree>
    <p:extLst>
      <p:ext uri="{BB962C8B-B14F-4D97-AF65-F5344CB8AC3E}">
        <p14:creationId xmlns:p14="http://schemas.microsoft.com/office/powerpoint/2010/main" val="35560658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solidFill>
                  <a:schemeClr val="bg1"/>
                </a:solidFill>
              </a:rPr>
              <a:t>Not Ashamed – </a:t>
            </a:r>
            <a:r>
              <a:rPr lang="en-US" spc="300" dirty="0">
                <a:solidFill>
                  <a:schemeClr val="bg1"/>
                </a:solidFill>
              </a:rPr>
              <a:t>Rom 1:1-17</a:t>
            </a: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buNone/>
            </a:pPr>
            <a:r>
              <a:rPr lang="en-US" sz="3200" dirty="0">
                <a:solidFill>
                  <a:schemeClr val="bg1"/>
                </a:solidFill>
              </a:rPr>
              <a:t>The central theme of Romans:</a:t>
            </a:r>
          </a:p>
          <a:p>
            <a:pPr marL="0" indent="0">
              <a:buNone/>
            </a:pPr>
            <a:endParaRPr lang="en-US" dirty="0">
              <a:solidFill>
                <a:schemeClr val="bg1"/>
              </a:solidFill>
            </a:endParaRPr>
          </a:p>
          <a:p>
            <a:pPr marL="0" indent="0">
              <a:buNone/>
            </a:pPr>
            <a:r>
              <a:rPr lang="en-US" i="1" dirty="0">
                <a:solidFill>
                  <a:schemeClr val="bg1"/>
                </a:solidFill>
              </a:rPr>
              <a:t>Vs 11 - I long to see you so that I may impart to you some spiritual gift to make you strong …</a:t>
            </a:r>
          </a:p>
          <a:p>
            <a:endParaRPr lang="en-US" dirty="0"/>
          </a:p>
        </p:txBody>
      </p:sp>
    </p:spTree>
    <p:extLst>
      <p:ext uri="{BB962C8B-B14F-4D97-AF65-F5344CB8AC3E}">
        <p14:creationId xmlns:p14="http://schemas.microsoft.com/office/powerpoint/2010/main" val="25913863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solidFill>
                  <a:schemeClr val="bg1"/>
                </a:solidFill>
              </a:rPr>
              <a:t>Not Ashamed – </a:t>
            </a:r>
            <a:r>
              <a:rPr lang="en-US" spc="300" dirty="0">
                <a:solidFill>
                  <a:schemeClr val="bg1"/>
                </a:solidFill>
              </a:rPr>
              <a:t>Rom 1:1-17</a:t>
            </a: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lgn="ctr">
              <a:buNone/>
            </a:pPr>
            <a:endParaRPr lang="en-US" dirty="0">
              <a:solidFill>
                <a:schemeClr val="bg1"/>
              </a:solidFill>
            </a:endParaRPr>
          </a:p>
          <a:p>
            <a:pPr marL="0" indent="0" algn="ctr">
              <a:buNone/>
            </a:pPr>
            <a:r>
              <a:rPr lang="en-US" sz="3600" dirty="0">
                <a:solidFill>
                  <a:schemeClr val="bg1"/>
                </a:solidFill>
              </a:rPr>
              <a:t>Good theology will make you strong</a:t>
            </a:r>
          </a:p>
          <a:p>
            <a:pPr marL="0" indent="0" algn="ctr">
              <a:buNone/>
            </a:pPr>
            <a:endParaRPr lang="en-US" sz="3600" dirty="0">
              <a:solidFill>
                <a:schemeClr val="bg1"/>
              </a:solidFill>
            </a:endParaRPr>
          </a:p>
          <a:p>
            <a:endParaRPr lang="en-US" dirty="0"/>
          </a:p>
        </p:txBody>
      </p:sp>
    </p:spTree>
    <p:extLst>
      <p:ext uri="{BB962C8B-B14F-4D97-AF65-F5344CB8AC3E}">
        <p14:creationId xmlns:p14="http://schemas.microsoft.com/office/powerpoint/2010/main" val="19457091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14B964-8BBF-2F4D-9156-0B55CAD4E18F}"/>
              </a:ext>
            </a:extLst>
          </p:cNvPr>
          <p:cNvSpPr>
            <a:spLocks noGrp="1"/>
          </p:cNvSpPr>
          <p:nvPr>
            <p:ph type="title"/>
          </p:nvPr>
        </p:nvSpPr>
        <p:spPr/>
        <p:txBody>
          <a:bodyPr/>
          <a:lstStyle/>
          <a:p>
            <a:pPr algn="ctr"/>
            <a:r>
              <a:rPr lang="en-US" b="1" spc="300" dirty="0"/>
              <a:t>Not Ashamed – </a:t>
            </a:r>
            <a:r>
              <a:rPr lang="en-US" spc="300" dirty="0"/>
              <a:t>Rom 1:1-17</a:t>
            </a:r>
            <a:endParaRPr lang="en-US" spc="300" dirty="0">
              <a:solidFill>
                <a:schemeClr val="bg1"/>
              </a:solidFill>
              <a:latin typeface="+mn-lt"/>
            </a:endParaRPr>
          </a:p>
        </p:txBody>
      </p:sp>
      <p:sp>
        <p:nvSpPr>
          <p:cNvPr id="5" name="Content Placeholder 4">
            <a:extLst>
              <a:ext uri="{FF2B5EF4-FFF2-40B4-BE49-F238E27FC236}">
                <a16:creationId xmlns:a16="http://schemas.microsoft.com/office/drawing/2014/main" xmlns="" id="{E72E56D7-E452-444C-9339-82D96DEF2A6D}"/>
              </a:ext>
            </a:extLst>
          </p:cNvPr>
          <p:cNvSpPr>
            <a:spLocks noGrp="1"/>
          </p:cNvSpPr>
          <p:nvPr>
            <p:ph idx="1"/>
          </p:nvPr>
        </p:nvSpPr>
        <p:spPr/>
        <p:txBody>
          <a:bodyPr/>
          <a:lstStyle/>
          <a:p>
            <a:pPr marL="0" indent="0" algn="ctr">
              <a:buNone/>
            </a:pPr>
            <a:endParaRPr lang="en-US" dirty="0">
              <a:solidFill>
                <a:schemeClr val="bg1"/>
              </a:solidFill>
            </a:endParaRPr>
          </a:p>
          <a:p>
            <a:pPr marL="0" indent="0" algn="ctr">
              <a:buNone/>
            </a:pPr>
            <a:r>
              <a:rPr lang="en-US" sz="3600" dirty="0">
                <a:solidFill>
                  <a:schemeClr val="bg1"/>
                </a:solidFill>
              </a:rPr>
              <a:t>Good theology will make you strong</a:t>
            </a:r>
          </a:p>
          <a:p>
            <a:pPr marL="0" indent="0" algn="ctr">
              <a:buNone/>
            </a:pPr>
            <a:endParaRPr lang="en-US" sz="3600" dirty="0">
              <a:solidFill>
                <a:schemeClr val="bg1"/>
              </a:solidFill>
            </a:endParaRPr>
          </a:p>
          <a:p>
            <a:pPr marL="0" indent="0" algn="ctr">
              <a:buNone/>
            </a:pPr>
            <a:r>
              <a:rPr lang="en-US" sz="3600" dirty="0">
                <a:solidFill>
                  <a:schemeClr val="bg1"/>
                </a:solidFill>
              </a:rPr>
              <a:t>Theology matters</a:t>
            </a:r>
          </a:p>
          <a:p>
            <a:endParaRPr lang="en-US" dirty="0"/>
          </a:p>
        </p:txBody>
      </p:sp>
    </p:spTree>
    <p:extLst>
      <p:ext uri="{BB962C8B-B14F-4D97-AF65-F5344CB8AC3E}">
        <p14:creationId xmlns:p14="http://schemas.microsoft.com/office/powerpoint/2010/main" val="30588091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profellow.com/wp-content/uploads/2017/07/1-Harvard-University-1.jpg?x52490">
            <a:extLst>
              <a:ext uri="{FF2B5EF4-FFF2-40B4-BE49-F238E27FC236}">
                <a16:creationId xmlns:a16="http://schemas.microsoft.com/office/drawing/2014/main" xmlns="" id="{4193403A-B762-BF41-9B6D-6D74EE66E4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88" b="507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928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B2F6C-1C2D-8D49-9CA0-F7B4C126BC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2EC34E6-BD29-AE4F-A1D4-6FB16AEDA351}"/>
              </a:ext>
            </a:extLst>
          </p:cNvPr>
          <p:cNvSpPr>
            <a:spLocks noGrp="1"/>
          </p:cNvSpPr>
          <p:nvPr>
            <p:ph idx="1"/>
          </p:nvPr>
        </p:nvSpPr>
        <p:spPr/>
        <p:txBody>
          <a:bodyPr/>
          <a:lstStyle/>
          <a:p>
            <a:endParaRPr lang="en-US"/>
          </a:p>
        </p:txBody>
      </p:sp>
      <p:pic>
        <p:nvPicPr>
          <p:cNvPr id="13314" name="Picture 2" descr="http://4.bp.blogspot.com/-Xp9q2Joz0kw/UVziQhCuzMI/AAAAAAAAELw/8D3l9uxZGL0/s1600/Harvard+founding+statement.jpg">
            <a:extLst>
              <a:ext uri="{FF2B5EF4-FFF2-40B4-BE49-F238E27FC236}">
                <a16:creationId xmlns:a16="http://schemas.microsoft.com/office/drawing/2014/main" xmlns="" id="{9F82235F-F095-244E-8876-D2686DB3B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12158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52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27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xmlns="" id="{278ECECB-12BF-CE4C-ADFD-3BC56D521E5C}"/>
              </a:ext>
            </a:extLst>
          </p:cNvPr>
          <p:cNvSpPr>
            <a:spLocks noChangeArrowheads="1"/>
          </p:cNvSpPr>
          <p:nvPr/>
        </p:nvSpPr>
        <p:spPr bwMode="auto">
          <a:xfrm>
            <a:off x="2256612" y="1161536"/>
            <a:ext cx="1642303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1" descr="https://cdn-assets.answersingenesis.org/img/blogs/georgia-purdom/2011/10/ModernSeal.jpg">
            <a:extLst>
              <a:ext uri="{FF2B5EF4-FFF2-40B4-BE49-F238E27FC236}">
                <a16:creationId xmlns:a16="http://schemas.microsoft.com/office/drawing/2014/main" xmlns="" id="{421CEBB7-7C3F-F944-A495-D6C23B31787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81711" y="345989"/>
            <a:ext cx="5936430" cy="59899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165071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4696</TotalTime>
  <Words>463</Words>
  <Application>Microsoft Macintosh PowerPoint</Application>
  <PresentationFormat>Custom</PresentationFormat>
  <Paragraphs>95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Not Ashamed – Rom 1:1-17</vt:lpstr>
      <vt:lpstr>Not Ashamed – Rom 1:1-17</vt:lpstr>
      <vt:lpstr>Not Ashamed – Rom 1:1-17</vt:lpstr>
      <vt:lpstr>Not Ashamed – Rom 1:1-17</vt:lpstr>
      <vt:lpstr>Not Ashamed – Rom 1:1-17</vt:lpstr>
      <vt:lpstr>Not Ashamed – Rom 1:1-17</vt:lpstr>
      <vt:lpstr>PowerPoint Presentation</vt:lpstr>
      <vt:lpstr>PowerPoint Presentation</vt:lpstr>
      <vt:lpstr>PowerPoint Presentation</vt:lpstr>
      <vt:lpstr>PowerPoint Presentation</vt:lpstr>
      <vt:lpstr>PowerPoint Presentation</vt:lpstr>
      <vt:lpstr>PowerPoint Presentation</vt:lpstr>
      <vt:lpstr>Not Ashamed – Rom 1:1-17</vt:lpstr>
      <vt:lpstr>Not Ashamed – Rom 1:1-17</vt:lpstr>
      <vt:lpstr>Not Ashamed – Rom 1:1-17</vt:lpstr>
      <vt:lpstr>Not Ashamed – Rom 1:1-17</vt:lpstr>
      <vt:lpstr>Not Ashamed – Rom 1:1-17</vt:lpstr>
      <vt:lpstr>Not Ashamed – Rom 1:1-17</vt:lpstr>
      <vt:lpstr>PowerPoint Presentation</vt:lpstr>
      <vt:lpstr>PowerPoint Presentation</vt:lpstr>
      <vt:lpstr>Not Ashamed – Rom 1:1-17</vt:lpstr>
      <vt:lpstr>PowerPoint Presentation</vt:lpstr>
      <vt:lpstr>Not Ashamed – Rom 1:1-17</vt:lpstr>
      <vt:lpstr>Not Ashamed – Rom 1:1-17</vt:lpstr>
      <vt:lpstr>Not Ashamed – Rom 1:1-17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Patty</dc:creator>
  <cp:lastModifiedBy>Kyle Evans</cp:lastModifiedBy>
  <cp:revision>21</cp:revision>
  <dcterms:created xsi:type="dcterms:W3CDTF">2018-04-23T20:59:42Z</dcterms:created>
  <dcterms:modified xsi:type="dcterms:W3CDTF">2018-05-15T10:42:14Z</dcterms:modified>
</cp:coreProperties>
</file>