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5" r:id="rId2"/>
    <p:sldId id="284" r:id="rId3"/>
    <p:sldId id="286" r:id="rId4"/>
    <p:sldId id="287" r:id="rId5"/>
    <p:sldId id="288" r:id="rId6"/>
    <p:sldId id="289" r:id="rId7"/>
    <p:sldId id="290" r:id="rId8"/>
    <p:sldId id="276" r:id="rId9"/>
    <p:sldId id="291" r:id="rId10"/>
    <p:sldId id="373" r:id="rId11"/>
    <p:sldId id="300" r:id="rId12"/>
    <p:sldId id="301" r:id="rId13"/>
    <p:sldId id="302" r:id="rId14"/>
    <p:sldId id="375" r:id="rId15"/>
    <p:sldId id="376" r:id="rId16"/>
    <p:sldId id="303" r:id="rId17"/>
    <p:sldId id="378" r:id="rId18"/>
    <p:sldId id="377" r:id="rId19"/>
    <p:sldId id="307" r:id="rId20"/>
    <p:sldId id="381" r:id="rId21"/>
    <p:sldId id="379" r:id="rId22"/>
    <p:sldId id="380" r:id="rId23"/>
    <p:sldId id="308" r:id="rId24"/>
    <p:sldId id="309" r:id="rId25"/>
    <p:sldId id="312" r:id="rId26"/>
    <p:sldId id="310" r:id="rId27"/>
    <p:sldId id="311" r:id="rId28"/>
    <p:sldId id="316" r:id="rId29"/>
    <p:sldId id="314" r:id="rId30"/>
    <p:sldId id="382" r:id="rId31"/>
    <p:sldId id="320" r:id="rId32"/>
    <p:sldId id="322" r:id="rId33"/>
    <p:sldId id="386" r:id="rId34"/>
    <p:sldId id="323" r:id="rId35"/>
    <p:sldId id="387" r:id="rId36"/>
    <p:sldId id="324" r:id="rId37"/>
    <p:sldId id="388" r:id="rId38"/>
    <p:sldId id="327" r:id="rId39"/>
    <p:sldId id="329" r:id="rId40"/>
    <p:sldId id="383" r:id="rId41"/>
    <p:sldId id="277" r:id="rId42"/>
    <p:sldId id="278" r:id="rId43"/>
    <p:sldId id="279" r:id="rId44"/>
    <p:sldId id="389" r:id="rId45"/>
    <p:sldId id="280" r:id="rId46"/>
    <p:sldId id="332" r:id="rId47"/>
    <p:sldId id="390" r:id="rId48"/>
    <p:sldId id="333" r:id="rId49"/>
    <p:sldId id="336" r:id="rId50"/>
    <p:sldId id="339" r:id="rId51"/>
    <p:sldId id="340" r:id="rId52"/>
    <p:sldId id="391" r:id="rId53"/>
    <p:sldId id="374" r:id="rId54"/>
    <p:sldId id="344" r:id="rId55"/>
    <p:sldId id="338" r:id="rId56"/>
    <p:sldId id="342" r:id="rId57"/>
    <p:sldId id="372" r:id="rId58"/>
    <p:sldId id="343" r:id="rId59"/>
    <p:sldId id="346" r:id="rId60"/>
    <p:sldId id="347" r:id="rId61"/>
    <p:sldId id="345" r:id="rId62"/>
    <p:sldId id="348" r:id="rId63"/>
    <p:sldId id="354" r:id="rId64"/>
    <p:sldId id="350" r:id="rId65"/>
    <p:sldId id="351" r:id="rId66"/>
    <p:sldId id="359" r:id="rId67"/>
    <p:sldId id="355" r:id="rId68"/>
    <p:sldId id="353" r:id="rId69"/>
    <p:sldId id="356" r:id="rId70"/>
    <p:sldId id="357" r:id="rId71"/>
    <p:sldId id="358" r:id="rId72"/>
    <p:sldId id="360" r:id="rId73"/>
    <p:sldId id="363" r:id="rId74"/>
    <p:sldId id="364" r:id="rId75"/>
    <p:sldId id="365" r:id="rId76"/>
    <p:sldId id="366" r:id="rId77"/>
    <p:sldId id="367" r:id="rId78"/>
    <p:sldId id="368" r:id="rId79"/>
    <p:sldId id="369" r:id="rId80"/>
    <p:sldId id="370" r:id="rId81"/>
    <p:sldId id="371" r:id="rId82"/>
    <p:sldId id="362" r:id="rId83"/>
    <p:sldId id="361"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482" autoAdjust="0"/>
    <p:restoredTop sz="86382"/>
  </p:normalViewPr>
  <p:slideViewPr>
    <p:cSldViewPr snapToGrid="0" snapToObjects="1">
      <p:cViewPr>
        <p:scale>
          <a:sx n="70" d="100"/>
          <a:sy n="70" d="100"/>
        </p:scale>
        <p:origin x="-1952" y="-13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printerSettings" Target="printerSettings/printerSettings1.bin"/><Relationship Id="rId86" Type="http://schemas.openxmlformats.org/officeDocument/2006/relationships/presProps" Target="presProps.xml"/><Relationship Id="rId87" Type="http://schemas.openxmlformats.org/officeDocument/2006/relationships/viewProps" Target="viewProps.xml"/><Relationship Id="rId88" Type="http://schemas.openxmlformats.org/officeDocument/2006/relationships/theme" Target="theme/theme1.xml"/><Relationship Id="rId8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EB21AA-4699-0D49-86E5-EFB715CD28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F1626114-3846-3F4C-86DB-32E3A39274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EC561563-087D-1F41-B523-EB32BAD7C763}"/>
              </a:ext>
            </a:extLst>
          </p:cNvPr>
          <p:cNvSpPr>
            <a:spLocks noGrp="1"/>
          </p:cNvSpPr>
          <p:nvPr>
            <p:ph type="dt" sz="half" idx="10"/>
          </p:nvPr>
        </p:nvSpPr>
        <p:spPr>
          <a:xfrm>
            <a:off x="838200" y="6356350"/>
            <a:ext cx="2743200" cy="365125"/>
          </a:xfrm>
          <a:prstGeom prst="rect">
            <a:avLst/>
          </a:prstGeom>
        </p:spPr>
        <p:txBody>
          <a:bodyPr/>
          <a:lstStyle/>
          <a:p>
            <a:fld id="{0CC0F972-8E18-D242-B8C1-942F56F65D43}" type="datetimeFigureOut">
              <a:rPr lang="en-US" smtClean="0"/>
              <a:t>5/15/18</a:t>
            </a:fld>
            <a:endParaRPr lang="en-US"/>
          </a:p>
        </p:txBody>
      </p:sp>
      <p:sp>
        <p:nvSpPr>
          <p:cNvPr id="5" name="Footer Placeholder 4">
            <a:extLst>
              <a:ext uri="{FF2B5EF4-FFF2-40B4-BE49-F238E27FC236}">
                <a16:creationId xmlns="" xmlns:a16="http://schemas.microsoft.com/office/drawing/2014/main" id="{AF6135ED-4EEF-A945-A27D-2694EA0D65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E1C528C-1E6F-DB45-8902-660805A938ED}"/>
              </a:ext>
            </a:extLst>
          </p:cNvPr>
          <p:cNvSpPr>
            <a:spLocks noGrp="1"/>
          </p:cNvSpPr>
          <p:nvPr>
            <p:ph type="sldNum" sz="quarter" idx="12"/>
          </p:nvPr>
        </p:nvSpPr>
        <p:spPr>
          <a:xfrm>
            <a:off x="8610600" y="6356350"/>
            <a:ext cx="2743200" cy="365125"/>
          </a:xfrm>
          <a:prstGeom prst="rect">
            <a:avLst/>
          </a:prstGeom>
        </p:spPr>
        <p:txBody>
          <a:bodyPr/>
          <a:lstStyle/>
          <a:p>
            <a:fld id="{B9357990-CE55-C94C-86CE-D5CCC8783351}" type="slidenum">
              <a:rPr lang="en-US" smtClean="0"/>
              <a:t>‹#›</a:t>
            </a:fld>
            <a:endParaRPr lang="en-US"/>
          </a:p>
        </p:txBody>
      </p:sp>
    </p:spTree>
    <p:extLst>
      <p:ext uri="{BB962C8B-B14F-4D97-AF65-F5344CB8AC3E}">
        <p14:creationId xmlns:p14="http://schemas.microsoft.com/office/powerpoint/2010/main" val="3211678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757DCF-60EE-054C-9C56-3146D3E503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D02920A4-AB6E-244A-A9FA-A76BAFBAF38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EB80788-B6EF-B840-956F-5194B1064916}"/>
              </a:ext>
            </a:extLst>
          </p:cNvPr>
          <p:cNvSpPr>
            <a:spLocks noGrp="1"/>
          </p:cNvSpPr>
          <p:nvPr>
            <p:ph type="dt" sz="half" idx="10"/>
          </p:nvPr>
        </p:nvSpPr>
        <p:spPr>
          <a:xfrm>
            <a:off x="838200" y="6356350"/>
            <a:ext cx="2743200" cy="365125"/>
          </a:xfrm>
          <a:prstGeom prst="rect">
            <a:avLst/>
          </a:prstGeom>
        </p:spPr>
        <p:txBody>
          <a:bodyPr/>
          <a:lstStyle/>
          <a:p>
            <a:fld id="{0CC0F972-8E18-D242-B8C1-942F56F65D43}" type="datetimeFigureOut">
              <a:rPr lang="en-US" smtClean="0"/>
              <a:t>5/15/18</a:t>
            </a:fld>
            <a:endParaRPr lang="en-US"/>
          </a:p>
        </p:txBody>
      </p:sp>
      <p:sp>
        <p:nvSpPr>
          <p:cNvPr id="5" name="Footer Placeholder 4">
            <a:extLst>
              <a:ext uri="{FF2B5EF4-FFF2-40B4-BE49-F238E27FC236}">
                <a16:creationId xmlns="" xmlns:a16="http://schemas.microsoft.com/office/drawing/2014/main" id="{6B57761A-5ECA-2E42-92A3-32D130A616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3033B818-F619-8942-BA89-4BD64DB43CAB}"/>
              </a:ext>
            </a:extLst>
          </p:cNvPr>
          <p:cNvSpPr>
            <a:spLocks noGrp="1"/>
          </p:cNvSpPr>
          <p:nvPr>
            <p:ph type="sldNum" sz="quarter" idx="12"/>
          </p:nvPr>
        </p:nvSpPr>
        <p:spPr>
          <a:xfrm>
            <a:off x="8610600" y="6356350"/>
            <a:ext cx="2743200" cy="365125"/>
          </a:xfrm>
          <a:prstGeom prst="rect">
            <a:avLst/>
          </a:prstGeom>
        </p:spPr>
        <p:txBody>
          <a:bodyPr/>
          <a:lstStyle/>
          <a:p>
            <a:fld id="{B9357990-CE55-C94C-86CE-D5CCC8783351}" type="slidenum">
              <a:rPr lang="en-US" smtClean="0"/>
              <a:t>‹#›</a:t>
            </a:fld>
            <a:endParaRPr lang="en-US"/>
          </a:p>
        </p:txBody>
      </p:sp>
    </p:spTree>
    <p:extLst>
      <p:ext uri="{BB962C8B-B14F-4D97-AF65-F5344CB8AC3E}">
        <p14:creationId xmlns:p14="http://schemas.microsoft.com/office/powerpoint/2010/main" val="2131815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7A8D8D5-E6CE-B343-9EB9-81358D1128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C9D8AEB6-2265-5646-9175-4FB6C28BB1E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2AF9306-80E2-934F-9819-1BC003CB30FE}"/>
              </a:ext>
            </a:extLst>
          </p:cNvPr>
          <p:cNvSpPr>
            <a:spLocks noGrp="1"/>
          </p:cNvSpPr>
          <p:nvPr>
            <p:ph type="dt" sz="half" idx="10"/>
          </p:nvPr>
        </p:nvSpPr>
        <p:spPr>
          <a:xfrm>
            <a:off x="838200" y="6356350"/>
            <a:ext cx="2743200" cy="365125"/>
          </a:xfrm>
          <a:prstGeom prst="rect">
            <a:avLst/>
          </a:prstGeom>
        </p:spPr>
        <p:txBody>
          <a:bodyPr/>
          <a:lstStyle/>
          <a:p>
            <a:fld id="{0CC0F972-8E18-D242-B8C1-942F56F65D43}" type="datetimeFigureOut">
              <a:rPr lang="en-US" smtClean="0"/>
              <a:t>5/15/18</a:t>
            </a:fld>
            <a:endParaRPr lang="en-US"/>
          </a:p>
        </p:txBody>
      </p:sp>
      <p:sp>
        <p:nvSpPr>
          <p:cNvPr id="5" name="Footer Placeholder 4">
            <a:extLst>
              <a:ext uri="{FF2B5EF4-FFF2-40B4-BE49-F238E27FC236}">
                <a16:creationId xmlns="" xmlns:a16="http://schemas.microsoft.com/office/drawing/2014/main" id="{E50E8A29-0700-E749-B958-8048A96CBC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3DA41C2-A58E-8940-BB4A-990F310CD31B}"/>
              </a:ext>
            </a:extLst>
          </p:cNvPr>
          <p:cNvSpPr>
            <a:spLocks noGrp="1"/>
          </p:cNvSpPr>
          <p:nvPr>
            <p:ph type="sldNum" sz="quarter" idx="12"/>
          </p:nvPr>
        </p:nvSpPr>
        <p:spPr>
          <a:xfrm>
            <a:off x="8610600" y="6356350"/>
            <a:ext cx="2743200" cy="365125"/>
          </a:xfrm>
          <a:prstGeom prst="rect">
            <a:avLst/>
          </a:prstGeom>
        </p:spPr>
        <p:txBody>
          <a:bodyPr/>
          <a:lstStyle/>
          <a:p>
            <a:fld id="{B9357990-CE55-C94C-86CE-D5CCC8783351}" type="slidenum">
              <a:rPr lang="en-US" smtClean="0"/>
              <a:t>‹#›</a:t>
            </a:fld>
            <a:endParaRPr lang="en-US"/>
          </a:p>
        </p:txBody>
      </p:sp>
    </p:spTree>
    <p:extLst>
      <p:ext uri="{BB962C8B-B14F-4D97-AF65-F5344CB8AC3E}">
        <p14:creationId xmlns:p14="http://schemas.microsoft.com/office/powerpoint/2010/main" val="514416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F01270-EC27-8F4D-A0D2-AC0BD2098BE3}"/>
              </a:ext>
            </a:extLst>
          </p:cNvPr>
          <p:cNvSpPr>
            <a:spLocks noGrp="1"/>
          </p:cNvSpPr>
          <p:nvPr>
            <p:ph type="title"/>
          </p:nvPr>
        </p:nvSpPr>
        <p:spPr/>
        <p:txBody>
          <a:bodyPr/>
          <a:lstStyle/>
          <a:p>
            <a:r>
              <a:rPr lang="en-US" dirty="0"/>
              <a:t>Click to edit Master title </a:t>
            </a:r>
            <a:r>
              <a:rPr lang="en-US" dirty="0" smtClean="0"/>
              <a:t>style</a:t>
            </a:r>
            <a:endParaRPr lang="en-US" dirty="0"/>
          </a:p>
        </p:txBody>
      </p:sp>
      <p:sp>
        <p:nvSpPr>
          <p:cNvPr id="3" name="Content Placeholder 2">
            <a:extLst>
              <a:ext uri="{FF2B5EF4-FFF2-40B4-BE49-F238E27FC236}">
                <a16:creationId xmlns="" xmlns:a16="http://schemas.microsoft.com/office/drawing/2014/main" id="{ECC2931F-6610-324E-8859-618173B5784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2701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21FCFCE-8525-A749-AB32-9DF2C27489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0B5B79C-0E34-6D44-973F-D6820D5C4D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91525857-F03B-FF4F-8F5F-09542E959DB7}"/>
              </a:ext>
            </a:extLst>
          </p:cNvPr>
          <p:cNvSpPr>
            <a:spLocks noGrp="1"/>
          </p:cNvSpPr>
          <p:nvPr>
            <p:ph type="dt" sz="half" idx="10"/>
          </p:nvPr>
        </p:nvSpPr>
        <p:spPr>
          <a:xfrm>
            <a:off x="838200" y="6356350"/>
            <a:ext cx="2743200" cy="365125"/>
          </a:xfrm>
          <a:prstGeom prst="rect">
            <a:avLst/>
          </a:prstGeom>
        </p:spPr>
        <p:txBody>
          <a:bodyPr/>
          <a:lstStyle/>
          <a:p>
            <a:fld id="{0CC0F972-8E18-D242-B8C1-942F56F65D43}" type="datetimeFigureOut">
              <a:rPr lang="en-US" smtClean="0"/>
              <a:t>5/15/18</a:t>
            </a:fld>
            <a:endParaRPr lang="en-US"/>
          </a:p>
        </p:txBody>
      </p:sp>
      <p:sp>
        <p:nvSpPr>
          <p:cNvPr id="5" name="Footer Placeholder 4">
            <a:extLst>
              <a:ext uri="{FF2B5EF4-FFF2-40B4-BE49-F238E27FC236}">
                <a16:creationId xmlns="" xmlns:a16="http://schemas.microsoft.com/office/drawing/2014/main" id="{D9F73176-F5F1-AC4D-BB72-154F1EC71A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C6CD1AA-D969-F540-B094-7CCB9F9EE9C6}"/>
              </a:ext>
            </a:extLst>
          </p:cNvPr>
          <p:cNvSpPr>
            <a:spLocks noGrp="1"/>
          </p:cNvSpPr>
          <p:nvPr>
            <p:ph type="sldNum" sz="quarter" idx="12"/>
          </p:nvPr>
        </p:nvSpPr>
        <p:spPr>
          <a:xfrm>
            <a:off x="8610600" y="6356350"/>
            <a:ext cx="2743200" cy="365125"/>
          </a:xfrm>
          <a:prstGeom prst="rect">
            <a:avLst/>
          </a:prstGeom>
        </p:spPr>
        <p:txBody>
          <a:bodyPr/>
          <a:lstStyle/>
          <a:p>
            <a:fld id="{B9357990-CE55-C94C-86CE-D5CCC8783351}" type="slidenum">
              <a:rPr lang="en-US" smtClean="0"/>
              <a:t>‹#›</a:t>
            </a:fld>
            <a:endParaRPr lang="en-US"/>
          </a:p>
        </p:txBody>
      </p:sp>
    </p:spTree>
    <p:extLst>
      <p:ext uri="{BB962C8B-B14F-4D97-AF65-F5344CB8AC3E}">
        <p14:creationId xmlns:p14="http://schemas.microsoft.com/office/powerpoint/2010/main" val="1466373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963D244-9A02-3C45-86C7-A6F3129ADE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0951CE9-2B2A-7E4F-8E2A-4B3A861C4AB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392BB86-94F5-314C-B509-132BEDFE50C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398AA1A-B4BB-AE48-A56F-70466C127E95}"/>
              </a:ext>
            </a:extLst>
          </p:cNvPr>
          <p:cNvSpPr>
            <a:spLocks noGrp="1"/>
          </p:cNvSpPr>
          <p:nvPr>
            <p:ph type="dt" sz="half" idx="10"/>
          </p:nvPr>
        </p:nvSpPr>
        <p:spPr>
          <a:xfrm>
            <a:off x="838200" y="6356350"/>
            <a:ext cx="2743200" cy="365125"/>
          </a:xfrm>
          <a:prstGeom prst="rect">
            <a:avLst/>
          </a:prstGeom>
        </p:spPr>
        <p:txBody>
          <a:bodyPr/>
          <a:lstStyle/>
          <a:p>
            <a:fld id="{0CC0F972-8E18-D242-B8C1-942F56F65D43}" type="datetimeFigureOut">
              <a:rPr lang="en-US" smtClean="0"/>
              <a:t>5/15/18</a:t>
            </a:fld>
            <a:endParaRPr lang="en-US"/>
          </a:p>
        </p:txBody>
      </p:sp>
      <p:sp>
        <p:nvSpPr>
          <p:cNvPr id="6" name="Footer Placeholder 5">
            <a:extLst>
              <a:ext uri="{FF2B5EF4-FFF2-40B4-BE49-F238E27FC236}">
                <a16:creationId xmlns="" xmlns:a16="http://schemas.microsoft.com/office/drawing/2014/main" id="{9777A1B9-51F4-1443-A60E-F610B992BE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F9C05A90-E0B7-F34C-AD19-4D60E51743C6}"/>
              </a:ext>
            </a:extLst>
          </p:cNvPr>
          <p:cNvSpPr>
            <a:spLocks noGrp="1"/>
          </p:cNvSpPr>
          <p:nvPr>
            <p:ph type="sldNum" sz="quarter" idx="12"/>
          </p:nvPr>
        </p:nvSpPr>
        <p:spPr>
          <a:xfrm>
            <a:off x="8610600" y="6356350"/>
            <a:ext cx="2743200" cy="365125"/>
          </a:xfrm>
          <a:prstGeom prst="rect">
            <a:avLst/>
          </a:prstGeom>
        </p:spPr>
        <p:txBody>
          <a:bodyPr/>
          <a:lstStyle/>
          <a:p>
            <a:fld id="{B9357990-CE55-C94C-86CE-D5CCC8783351}" type="slidenum">
              <a:rPr lang="en-US" smtClean="0"/>
              <a:t>‹#›</a:t>
            </a:fld>
            <a:endParaRPr lang="en-US"/>
          </a:p>
        </p:txBody>
      </p:sp>
    </p:spTree>
    <p:extLst>
      <p:ext uri="{BB962C8B-B14F-4D97-AF65-F5344CB8AC3E}">
        <p14:creationId xmlns:p14="http://schemas.microsoft.com/office/powerpoint/2010/main" val="2774669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04A43F-5474-D34E-A27C-1C46E9DE0B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AC81DAE-43CD-3F46-9B7D-5083E41A4E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98FC1EE5-F9BF-C146-B6A3-44FFA8A3846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CC9EE166-115D-7F4F-8D6F-6A06385B2B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1FA715A3-FDE8-404A-84E0-4C7D4F7863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628161E-6A3E-0146-9ECD-98C9C0B2538C}"/>
              </a:ext>
            </a:extLst>
          </p:cNvPr>
          <p:cNvSpPr>
            <a:spLocks noGrp="1"/>
          </p:cNvSpPr>
          <p:nvPr>
            <p:ph type="dt" sz="half" idx="10"/>
          </p:nvPr>
        </p:nvSpPr>
        <p:spPr>
          <a:xfrm>
            <a:off x="838200" y="6356350"/>
            <a:ext cx="2743200" cy="365125"/>
          </a:xfrm>
          <a:prstGeom prst="rect">
            <a:avLst/>
          </a:prstGeom>
        </p:spPr>
        <p:txBody>
          <a:bodyPr/>
          <a:lstStyle/>
          <a:p>
            <a:fld id="{0CC0F972-8E18-D242-B8C1-942F56F65D43}" type="datetimeFigureOut">
              <a:rPr lang="en-US" smtClean="0"/>
              <a:t>5/15/18</a:t>
            </a:fld>
            <a:endParaRPr lang="en-US"/>
          </a:p>
        </p:txBody>
      </p:sp>
      <p:sp>
        <p:nvSpPr>
          <p:cNvPr id="8" name="Footer Placeholder 7">
            <a:extLst>
              <a:ext uri="{FF2B5EF4-FFF2-40B4-BE49-F238E27FC236}">
                <a16:creationId xmlns="" xmlns:a16="http://schemas.microsoft.com/office/drawing/2014/main" id="{368F2BA7-D641-C74B-BEFA-80BD36F8A2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D3479A4A-52D0-CB47-9634-3C6C77440563}"/>
              </a:ext>
            </a:extLst>
          </p:cNvPr>
          <p:cNvSpPr>
            <a:spLocks noGrp="1"/>
          </p:cNvSpPr>
          <p:nvPr>
            <p:ph type="sldNum" sz="quarter" idx="12"/>
          </p:nvPr>
        </p:nvSpPr>
        <p:spPr>
          <a:xfrm>
            <a:off x="8610600" y="6356350"/>
            <a:ext cx="2743200" cy="365125"/>
          </a:xfrm>
          <a:prstGeom prst="rect">
            <a:avLst/>
          </a:prstGeom>
        </p:spPr>
        <p:txBody>
          <a:bodyPr/>
          <a:lstStyle/>
          <a:p>
            <a:fld id="{B9357990-CE55-C94C-86CE-D5CCC8783351}" type="slidenum">
              <a:rPr lang="en-US" smtClean="0"/>
              <a:t>‹#›</a:t>
            </a:fld>
            <a:endParaRPr lang="en-US"/>
          </a:p>
        </p:txBody>
      </p:sp>
    </p:spTree>
    <p:extLst>
      <p:ext uri="{BB962C8B-B14F-4D97-AF65-F5344CB8AC3E}">
        <p14:creationId xmlns:p14="http://schemas.microsoft.com/office/powerpoint/2010/main" val="1560690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24C698-AF1A-9242-9F01-E90E92E7F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03F6B07-D886-5442-A207-0C8312CB49EF}"/>
              </a:ext>
            </a:extLst>
          </p:cNvPr>
          <p:cNvSpPr>
            <a:spLocks noGrp="1"/>
          </p:cNvSpPr>
          <p:nvPr>
            <p:ph type="dt" sz="half" idx="10"/>
          </p:nvPr>
        </p:nvSpPr>
        <p:spPr>
          <a:xfrm>
            <a:off x="838200" y="6356350"/>
            <a:ext cx="2743200" cy="365125"/>
          </a:xfrm>
          <a:prstGeom prst="rect">
            <a:avLst/>
          </a:prstGeom>
        </p:spPr>
        <p:txBody>
          <a:bodyPr/>
          <a:lstStyle/>
          <a:p>
            <a:fld id="{0CC0F972-8E18-D242-B8C1-942F56F65D43}" type="datetimeFigureOut">
              <a:rPr lang="en-US" smtClean="0"/>
              <a:t>5/15/18</a:t>
            </a:fld>
            <a:endParaRPr lang="en-US"/>
          </a:p>
        </p:txBody>
      </p:sp>
      <p:sp>
        <p:nvSpPr>
          <p:cNvPr id="4" name="Footer Placeholder 3">
            <a:extLst>
              <a:ext uri="{FF2B5EF4-FFF2-40B4-BE49-F238E27FC236}">
                <a16:creationId xmlns="" xmlns:a16="http://schemas.microsoft.com/office/drawing/2014/main" id="{4F8B098C-5D8A-644C-B1C7-93C16D37F6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F58AFE9F-0E35-2641-99B6-F5BC603CD16F}"/>
              </a:ext>
            </a:extLst>
          </p:cNvPr>
          <p:cNvSpPr>
            <a:spLocks noGrp="1"/>
          </p:cNvSpPr>
          <p:nvPr>
            <p:ph type="sldNum" sz="quarter" idx="12"/>
          </p:nvPr>
        </p:nvSpPr>
        <p:spPr>
          <a:xfrm>
            <a:off x="8610600" y="6356350"/>
            <a:ext cx="2743200" cy="365125"/>
          </a:xfrm>
          <a:prstGeom prst="rect">
            <a:avLst/>
          </a:prstGeom>
        </p:spPr>
        <p:txBody>
          <a:bodyPr/>
          <a:lstStyle/>
          <a:p>
            <a:fld id="{B9357990-CE55-C94C-86CE-D5CCC8783351}" type="slidenum">
              <a:rPr lang="en-US" smtClean="0"/>
              <a:t>‹#›</a:t>
            </a:fld>
            <a:endParaRPr lang="en-US"/>
          </a:p>
        </p:txBody>
      </p:sp>
    </p:spTree>
    <p:extLst>
      <p:ext uri="{BB962C8B-B14F-4D97-AF65-F5344CB8AC3E}">
        <p14:creationId xmlns:p14="http://schemas.microsoft.com/office/powerpoint/2010/main" val="1981168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E3C6A99-4E28-0649-B7B3-F86F0342632C}"/>
              </a:ext>
            </a:extLst>
          </p:cNvPr>
          <p:cNvSpPr>
            <a:spLocks noGrp="1"/>
          </p:cNvSpPr>
          <p:nvPr>
            <p:ph type="dt" sz="half" idx="10"/>
          </p:nvPr>
        </p:nvSpPr>
        <p:spPr>
          <a:xfrm>
            <a:off x="838200" y="6356350"/>
            <a:ext cx="2743200" cy="365125"/>
          </a:xfrm>
          <a:prstGeom prst="rect">
            <a:avLst/>
          </a:prstGeom>
        </p:spPr>
        <p:txBody>
          <a:bodyPr/>
          <a:lstStyle/>
          <a:p>
            <a:fld id="{0CC0F972-8E18-D242-B8C1-942F56F65D43}" type="datetimeFigureOut">
              <a:rPr lang="en-US" smtClean="0"/>
              <a:t>5/15/18</a:t>
            </a:fld>
            <a:endParaRPr lang="en-US"/>
          </a:p>
        </p:txBody>
      </p:sp>
      <p:sp>
        <p:nvSpPr>
          <p:cNvPr id="3" name="Footer Placeholder 2">
            <a:extLst>
              <a:ext uri="{FF2B5EF4-FFF2-40B4-BE49-F238E27FC236}">
                <a16:creationId xmlns="" xmlns:a16="http://schemas.microsoft.com/office/drawing/2014/main" id="{7DD48DCB-248F-DB40-87DE-BD9E1429B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E6DB1538-4AB9-F246-8D10-397417032002}"/>
              </a:ext>
            </a:extLst>
          </p:cNvPr>
          <p:cNvSpPr>
            <a:spLocks noGrp="1"/>
          </p:cNvSpPr>
          <p:nvPr>
            <p:ph type="sldNum" sz="quarter" idx="12"/>
          </p:nvPr>
        </p:nvSpPr>
        <p:spPr>
          <a:xfrm>
            <a:off x="8610600" y="6356350"/>
            <a:ext cx="2743200" cy="365125"/>
          </a:xfrm>
          <a:prstGeom prst="rect">
            <a:avLst/>
          </a:prstGeom>
        </p:spPr>
        <p:txBody>
          <a:bodyPr/>
          <a:lstStyle/>
          <a:p>
            <a:fld id="{B9357990-CE55-C94C-86CE-D5CCC8783351}" type="slidenum">
              <a:rPr lang="en-US" smtClean="0"/>
              <a:t>‹#›</a:t>
            </a:fld>
            <a:endParaRPr lang="en-US"/>
          </a:p>
        </p:txBody>
      </p:sp>
    </p:spTree>
    <p:extLst>
      <p:ext uri="{BB962C8B-B14F-4D97-AF65-F5344CB8AC3E}">
        <p14:creationId xmlns:p14="http://schemas.microsoft.com/office/powerpoint/2010/main" val="1789760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B4810E2-790D-8540-96F2-DD35A62B1E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C48CA617-D2CC-D245-9F21-FD7D8D5D18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0F786D9-8403-9942-9EC7-FA8C85305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37345828-8BAF-6C43-AD62-95056D08CB6B}"/>
              </a:ext>
            </a:extLst>
          </p:cNvPr>
          <p:cNvSpPr>
            <a:spLocks noGrp="1"/>
          </p:cNvSpPr>
          <p:nvPr>
            <p:ph type="dt" sz="half" idx="10"/>
          </p:nvPr>
        </p:nvSpPr>
        <p:spPr>
          <a:xfrm>
            <a:off x="838200" y="6356350"/>
            <a:ext cx="2743200" cy="365125"/>
          </a:xfrm>
          <a:prstGeom prst="rect">
            <a:avLst/>
          </a:prstGeom>
        </p:spPr>
        <p:txBody>
          <a:bodyPr/>
          <a:lstStyle/>
          <a:p>
            <a:fld id="{0CC0F972-8E18-D242-B8C1-942F56F65D43}" type="datetimeFigureOut">
              <a:rPr lang="en-US" smtClean="0"/>
              <a:t>5/15/18</a:t>
            </a:fld>
            <a:endParaRPr lang="en-US"/>
          </a:p>
        </p:txBody>
      </p:sp>
      <p:sp>
        <p:nvSpPr>
          <p:cNvPr id="6" name="Footer Placeholder 5">
            <a:extLst>
              <a:ext uri="{FF2B5EF4-FFF2-40B4-BE49-F238E27FC236}">
                <a16:creationId xmlns="" xmlns:a16="http://schemas.microsoft.com/office/drawing/2014/main" id="{1DA46E19-7F65-2843-AB85-613867ED1E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09F67EC2-9F21-464A-BE4B-153EFD41BE88}"/>
              </a:ext>
            </a:extLst>
          </p:cNvPr>
          <p:cNvSpPr>
            <a:spLocks noGrp="1"/>
          </p:cNvSpPr>
          <p:nvPr>
            <p:ph type="sldNum" sz="quarter" idx="12"/>
          </p:nvPr>
        </p:nvSpPr>
        <p:spPr>
          <a:xfrm>
            <a:off x="8610600" y="6356350"/>
            <a:ext cx="2743200" cy="365125"/>
          </a:xfrm>
          <a:prstGeom prst="rect">
            <a:avLst/>
          </a:prstGeom>
        </p:spPr>
        <p:txBody>
          <a:bodyPr/>
          <a:lstStyle/>
          <a:p>
            <a:fld id="{B9357990-CE55-C94C-86CE-D5CCC8783351}" type="slidenum">
              <a:rPr lang="en-US" smtClean="0"/>
              <a:t>‹#›</a:t>
            </a:fld>
            <a:endParaRPr lang="en-US"/>
          </a:p>
        </p:txBody>
      </p:sp>
    </p:spTree>
    <p:extLst>
      <p:ext uri="{BB962C8B-B14F-4D97-AF65-F5344CB8AC3E}">
        <p14:creationId xmlns:p14="http://schemas.microsoft.com/office/powerpoint/2010/main" val="2764609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C515E0-E2AB-C341-B8C5-90A36939E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7D427E0-1C56-B84A-92B4-CA971220EC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099FD2A3-C9EC-354F-89E0-A70BD1CE46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4DF7A513-6EF7-254B-B93B-3DEDCC9E003D}"/>
              </a:ext>
            </a:extLst>
          </p:cNvPr>
          <p:cNvSpPr>
            <a:spLocks noGrp="1"/>
          </p:cNvSpPr>
          <p:nvPr>
            <p:ph type="dt" sz="half" idx="10"/>
          </p:nvPr>
        </p:nvSpPr>
        <p:spPr>
          <a:xfrm>
            <a:off x="838200" y="6356350"/>
            <a:ext cx="2743200" cy="365125"/>
          </a:xfrm>
          <a:prstGeom prst="rect">
            <a:avLst/>
          </a:prstGeom>
        </p:spPr>
        <p:txBody>
          <a:bodyPr/>
          <a:lstStyle/>
          <a:p>
            <a:fld id="{0CC0F972-8E18-D242-B8C1-942F56F65D43}" type="datetimeFigureOut">
              <a:rPr lang="en-US" smtClean="0"/>
              <a:t>5/15/18</a:t>
            </a:fld>
            <a:endParaRPr lang="en-US"/>
          </a:p>
        </p:txBody>
      </p:sp>
      <p:sp>
        <p:nvSpPr>
          <p:cNvPr id="6" name="Footer Placeholder 5">
            <a:extLst>
              <a:ext uri="{FF2B5EF4-FFF2-40B4-BE49-F238E27FC236}">
                <a16:creationId xmlns="" xmlns:a16="http://schemas.microsoft.com/office/drawing/2014/main" id="{13568F2A-721C-0744-8E6D-AB623E8BF5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A05FD907-7E04-E740-A8AE-2020D96F383A}"/>
              </a:ext>
            </a:extLst>
          </p:cNvPr>
          <p:cNvSpPr>
            <a:spLocks noGrp="1"/>
          </p:cNvSpPr>
          <p:nvPr>
            <p:ph type="sldNum" sz="quarter" idx="12"/>
          </p:nvPr>
        </p:nvSpPr>
        <p:spPr>
          <a:xfrm>
            <a:off x="8610600" y="6356350"/>
            <a:ext cx="2743200" cy="365125"/>
          </a:xfrm>
          <a:prstGeom prst="rect">
            <a:avLst/>
          </a:prstGeom>
        </p:spPr>
        <p:txBody>
          <a:bodyPr/>
          <a:lstStyle/>
          <a:p>
            <a:fld id="{B9357990-CE55-C94C-86CE-D5CCC8783351}" type="slidenum">
              <a:rPr lang="en-US" smtClean="0"/>
              <a:t>‹#›</a:t>
            </a:fld>
            <a:endParaRPr lang="en-US"/>
          </a:p>
        </p:txBody>
      </p:sp>
    </p:spTree>
    <p:extLst>
      <p:ext uri="{BB962C8B-B14F-4D97-AF65-F5344CB8AC3E}">
        <p14:creationId xmlns:p14="http://schemas.microsoft.com/office/powerpoint/2010/main" val="272849038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16x9-Background_1.jpg"/>
          <p:cNvPicPr>
            <a:picLocks noChangeAspect="1"/>
          </p:cNvPicPr>
          <p:nvPr userDrawn="1"/>
        </p:nvPicPr>
        <p:blipFill>
          <a:blip r:embed="rId13">
            <a:alphaModFix amt="7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 xmlns:a16="http://schemas.microsoft.com/office/drawing/2014/main" id="{80B1ED03-4051-D34B-A480-9781BBF9CD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 xmlns:a16="http://schemas.microsoft.com/office/drawing/2014/main" id="{58CB509D-C76C-F54B-965F-7A4640855846}"/>
              </a:ext>
            </a:extLst>
          </p:cNvPr>
          <p:cNvSpPr>
            <a:spLocks noGrp="1"/>
          </p:cNvSpPr>
          <p:nvPr>
            <p:ph type="body" idx="1"/>
          </p:nvPr>
        </p:nvSpPr>
        <p:spPr>
          <a:xfrm>
            <a:off x="838200" y="1825625"/>
            <a:ext cx="10515600" cy="31925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56552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7200" kern="1200" spc="300">
          <a:solidFill>
            <a:srgbClr val="FFFFFF"/>
          </a:solidFill>
          <a:latin typeface="Gobold High Bold"/>
          <a:ea typeface="+mj-ea"/>
          <a:cs typeface="Gobold High Bold"/>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Open Sans"/>
          <a:ea typeface="+mn-ea"/>
          <a:cs typeface="Open San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FFFF"/>
          </a:solidFill>
          <a:latin typeface="Open Sans"/>
          <a:ea typeface="+mn-ea"/>
          <a:cs typeface="Open San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FFFFF"/>
          </a:solidFill>
          <a:latin typeface="Open Sans"/>
          <a:ea typeface="+mn-ea"/>
          <a:cs typeface="Open San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Open Sans"/>
          <a:ea typeface="+mn-ea"/>
          <a:cs typeface="Open San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Open Sans"/>
          <a:ea typeface="+mn-ea"/>
          <a:cs typeface="Open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microsoft.com/office/2007/relationships/hdphoto" Target="../media/hdphoto1.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microsoft.com/office/2007/relationships/hdphoto" Target="../media/hdphoto2.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microsoft.com/office/2007/relationships/hdphoto" Target="../media/hdphoto3.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microsoft.com/office/2007/relationships/hdphoto" Target="../media/hdphoto4.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microsoft.com/office/2007/relationships/hdphoto" Target="../media/hdphoto4.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microsoft.com/office/2007/relationships/hdphoto" Target="../media/hdphoto4.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microsoft.com/office/2007/relationships/hdphoto" Target="../media/hdphoto5.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microsoft.com/office/2007/relationships/hdphoto" Target="../media/hdphoto5.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microsoft.com/office/2007/relationships/hdphoto" Target="../media/hdphoto5.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4" Type="http://schemas.openxmlformats.org/officeDocument/2006/relationships/image" Target="../media/image4.png"/><Relationship Id="rId5" Type="http://schemas.microsoft.com/office/2007/relationships/hdphoto" Target="../media/hdphoto6.wdp"/><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4" Type="http://schemas.openxmlformats.org/officeDocument/2006/relationships/image" Target="../media/image4.png"/><Relationship Id="rId5" Type="http://schemas.microsoft.com/office/2007/relationships/hdphoto" Target="../media/hdphoto6.wdp"/><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67.xml.rels><?xml version="1.0" encoding="UTF-8" standalone="yes"?>
<Relationships xmlns="http://schemas.openxmlformats.org/package/2006/relationships"><Relationship Id="rId3" Type="http://schemas.openxmlformats.org/officeDocument/2006/relationships/image" Target="../media/image21.png"/><Relationship Id="rId4" Type="http://schemas.microsoft.com/office/2007/relationships/hdphoto" Target="../media/hdphoto7.wdp"/><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70.xml.rels><?xml version="1.0" encoding="UTF-8" standalone="yes"?>
<Relationships xmlns="http://schemas.openxmlformats.org/package/2006/relationships"><Relationship Id="rId3" Type="http://schemas.openxmlformats.org/officeDocument/2006/relationships/image" Target="../media/image21.png"/><Relationship Id="rId4" Type="http://schemas.microsoft.com/office/2007/relationships/hdphoto" Target="../media/hdphoto8.wdp"/><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71.xml.rels><?xml version="1.0" encoding="UTF-8" standalone="yes"?>
<Relationships xmlns="http://schemas.openxmlformats.org/package/2006/relationships"><Relationship Id="rId3" Type="http://schemas.microsoft.com/office/2007/relationships/hdphoto" Target="../media/hdphoto9.wdp"/><Relationship Id="rId4" Type="http://schemas.microsoft.com/office/2007/relationships/hdphoto" Target="../media/hdphoto10.wdp"/><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microsoft.com/office/2007/relationships/hdphoto" Target="../media/hdphoto11.wdp"/></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microsoft.com/office/2007/relationships/hdphoto" Target="../media/hdphoto11.wdp"/></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microsoft.com/office/2007/relationships/hdphoto" Target="../media/hdphoto11.wdp"/></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microsoft.com/office/2007/relationships/hdphoto" Target="../media/hdphoto11.wdp"/></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87200-A015-B245-AF8A-91ECE8338E59}"/>
              </a:ext>
            </a:extLst>
          </p:cNvPr>
          <p:cNvSpPr>
            <a:spLocks noGrp="1"/>
          </p:cNvSpPr>
          <p:nvPr>
            <p:ph type="ctrTitle"/>
          </p:nvPr>
        </p:nvSpPr>
        <p:spPr/>
        <p:txBody>
          <a:bodyPr/>
          <a:lstStyle/>
          <a:p>
            <a:endParaRPr lang="en-US"/>
          </a:p>
        </p:txBody>
      </p:sp>
      <p:sp>
        <p:nvSpPr>
          <p:cNvPr id="3" name="Subtitle 2">
            <a:extLst>
              <a:ext uri="{FF2B5EF4-FFF2-40B4-BE49-F238E27FC236}">
                <a16:creationId xmlns="" xmlns:a16="http://schemas.microsoft.com/office/drawing/2014/main" id="{5050A787-9778-7847-A3F6-7C293F08962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4144778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3726089"/>
          </a:xfrm>
        </p:spPr>
        <p:txBody>
          <a:bodyPr>
            <a:noAutofit/>
          </a:bodyPr>
          <a:lstStyle/>
          <a:p>
            <a:pPr marL="0" indent="0">
              <a:buNone/>
            </a:pPr>
            <a:r>
              <a:rPr lang="en-US" sz="2400" b="1" dirty="0">
                <a:solidFill>
                  <a:schemeClr val="bg1"/>
                </a:solidFill>
              </a:rPr>
              <a:t>Six Scenes </a:t>
            </a:r>
            <a:r>
              <a:rPr lang="en-US" sz="2400" dirty="0">
                <a:solidFill>
                  <a:schemeClr val="bg1"/>
                </a:solidFill>
              </a:rPr>
              <a:t>(that show the condition and nature of man)</a:t>
            </a:r>
          </a:p>
          <a:p>
            <a:pPr marL="0" indent="0">
              <a:buNone/>
            </a:pPr>
            <a:r>
              <a:rPr lang="en-US" sz="2400" b="1" dirty="0">
                <a:solidFill>
                  <a:schemeClr val="bg1"/>
                </a:solidFill>
              </a:rPr>
              <a:t> </a:t>
            </a:r>
            <a:endParaRPr lang="en-US" sz="2400" dirty="0">
              <a:solidFill>
                <a:schemeClr val="bg1"/>
              </a:solidFill>
            </a:endParaRPr>
          </a:p>
          <a:p>
            <a:pPr marL="0" indent="0">
              <a:buNone/>
            </a:pPr>
            <a:r>
              <a:rPr lang="en-US" sz="2400" b="1" dirty="0">
                <a:solidFill>
                  <a:schemeClr val="bg1"/>
                </a:solidFill>
              </a:rPr>
              <a:t>Scene 1 - The wrath of God – 1:18-19</a:t>
            </a:r>
            <a:endParaRPr lang="en-US" sz="2400" dirty="0">
              <a:solidFill>
                <a:schemeClr val="bg1"/>
              </a:solidFill>
            </a:endParaRPr>
          </a:p>
          <a:p>
            <a:pPr marL="0" indent="0">
              <a:buNone/>
            </a:pPr>
            <a:r>
              <a:rPr lang="en-US" sz="2400" dirty="0">
                <a:solidFill>
                  <a:schemeClr val="bg1"/>
                </a:solidFill>
              </a:rPr>
              <a:t> </a:t>
            </a:r>
          </a:p>
          <a:p>
            <a:pPr marL="0" indent="0">
              <a:buNone/>
            </a:pPr>
            <a:r>
              <a:rPr lang="en-US" sz="2400" dirty="0">
                <a:solidFill>
                  <a:schemeClr val="bg1"/>
                </a:solidFill>
              </a:rPr>
              <a:t>“…is being revealed from heaven against </a:t>
            </a:r>
          </a:p>
          <a:p>
            <a:pPr marL="0" indent="0">
              <a:buNone/>
            </a:pPr>
            <a:r>
              <a:rPr lang="en-US" sz="2400" dirty="0">
                <a:solidFill>
                  <a:schemeClr val="bg1"/>
                </a:solidFill>
              </a:rPr>
              <a:t>all ungodliness and wickedness of men.”</a:t>
            </a:r>
          </a:p>
          <a:p>
            <a:pPr marL="0" indent="0">
              <a:buNone/>
            </a:pPr>
            <a:r>
              <a:rPr lang="en-US" sz="2400" dirty="0">
                <a:solidFill>
                  <a:schemeClr val="bg1"/>
                </a:solidFill>
              </a:rPr>
              <a:t> </a:t>
            </a:r>
          </a:p>
          <a:p>
            <a:pPr marL="0" indent="0">
              <a:buNone/>
            </a:pPr>
            <a:r>
              <a:rPr lang="en-US" sz="2400" dirty="0">
                <a:solidFill>
                  <a:schemeClr val="bg1"/>
                </a:solidFill>
              </a:rPr>
              <a:t> 	Wrath – God’s intolerance for evil</a:t>
            </a:r>
          </a:p>
          <a:p>
            <a:pPr marL="0" indent="0">
              <a:buNone/>
            </a:pPr>
            <a:endParaRPr lang="en-US" sz="2400" dirty="0">
              <a:solidFill>
                <a:schemeClr val="bg1"/>
              </a:solidFill>
            </a:endParaRPr>
          </a:p>
          <a:p>
            <a:pPr marL="0" indent="0">
              <a:buNone/>
            </a:pPr>
            <a:r>
              <a:rPr lang="en-US" sz="2400" dirty="0">
                <a:solidFill>
                  <a:schemeClr val="bg1"/>
                </a:solidFill>
              </a:rPr>
              <a:t>	</a:t>
            </a:r>
            <a:endParaRPr lang="en-US" sz="2400" dirty="0"/>
          </a:p>
        </p:txBody>
      </p:sp>
      <p:pic>
        <p:nvPicPr>
          <p:cNvPr id="6" name="Picture 2" descr="Amazing Lightning">
            <a:extLst>
              <a:ext uri="{FF2B5EF4-FFF2-40B4-BE49-F238E27FC236}">
                <a16:creationId xmlns="" xmlns:a16="http://schemas.microsoft.com/office/drawing/2014/main" id="{C6E81A0C-5A3E-DA4C-A930-AF833C7630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2714" y="2704624"/>
            <a:ext cx="3825470" cy="2593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02217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44749"/>
          </a:xfrm>
        </p:spPr>
        <p:txBody>
          <a:bodyPr>
            <a:normAutofit/>
          </a:bodyPr>
          <a:lstStyle/>
          <a:p>
            <a:pPr marL="0" indent="0">
              <a:buNone/>
            </a:pPr>
            <a:r>
              <a:rPr lang="en-US" sz="2600" b="1" dirty="0">
                <a:solidFill>
                  <a:schemeClr val="bg1"/>
                </a:solidFill>
              </a:rPr>
              <a:t>Six Scenes </a:t>
            </a:r>
            <a:r>
              <a:rPr lang="en-US" sz="2600" dirty="0">
                <a:solidFill>
                  <a:schemeClr val="bg1"/>
                </a:solidFill>
              </a:rPr>
              <a:t>(that show the condition and nature of man)</a:t>
            </a:r>
          </a:p>
          <a:p>
            <a:pPr marL="0" indent="0">
              <a:buNone/>
            </a:pPr>
            <a:r>
              <a:rPr lang="en-US" sz="2600" b="1" dirty="0">
                <a:solidFill>
                  <a:schemeClr val="bg1"/>
                </a:solidFill>
              </a:rPr>
              <a:t> </a:t>
            </a:r>
            <a:endParaRPr lang="en-US" sz="2600" dirty="0">
              <a:solidFill>
                <a:schemeClr val="bg1"/>
              </a:solidFill>
            </a:endParaRPr>
          </a:p>
          <a:p>
            <a:pPr marL="0" indent="0">
              <a:buNone/>
            </a:pPr>
            <a:r>
              <a:rPr lang="en-US" sz="2600" b="1" dirty="0">
                <a:solidFill>
                  <a:schemeClr val="bg1"/>
                </a:solidFill>
              </a:rPr>
              <a:t>Scene 2 - The three witnesses </a:t>
            </a:r>
            <a:endParaRPr lang="en-US" sz="2600" dirty="0">
              <a:solidFill>
                <a:schemeClr val="bg1"/>
              </a:solidFill>
            </a:endParaRPr>
          </a:p>
          <a:p>
            <a:pPr marL="0" indent="0">
              <a:buNone/>
            </a:pPr>
            <a:r>
              <a:rPr lang="en-US" dirty="0">
                <a:solidFill>
                  <a:schemeClr val="bg1"/>
                </a:solidFill>
              </a:rPr>
              <a:t> </a:t>
            </a:r>
          </a:p>
          <a:p>
            <a:pPr marL="0" indent="0">
              <a:buNone/>
            </a:pPr>
            <a:r>
              <a:rPr lang="en-US" dirty="0">
                <a:solidFill>
                  <a:schemeClr val="bg1"/>
                </a:solidFill>
              </a:rPr>
              <a:t>	</a:t>
            </a:r>
            <a:endParaRPr lang="en-US" dirty="0"/>
          </a:p>
        </p:txBody>
      </p:sp>
      <p:pic>
        <p:nvPicPr>
          <p:cNvPr id="34818" name="Picture 2" descr="http://www.catholiclane.com/wp-content/uploads/megaphone1.jpg">
            <a:extLst>
              <a:ext uri="{FF2B5EF4-FFF2-40B4-BE49-F238E27FC236}">
                <a16:creationId xmlns="" xmlns:a16="http://schemas.microsoft.com/office/drawing/2014/main" id="{C5F092E0-3E99-1C47-9DED-EE19559A3E9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96" b="100000" l="21007" r="57813"/>
                    </a14:imgEffect>
                  </a14:imgLayer>
                </a14:imgProps>
              </a:ext>
              <a:ext uri="{28A0092B-C50C-407E-A947-70E740481C1C}">
                <a14:useLocalDpi xmlns:a14="http://schemas.microsoft.com/office/drawing/2010/main" val="0"/>
              </a:ext>
            </a:extLst>
          </a:blip>
          <a:srcRect/>
          <a:stretch>
            <a:fillRect/>
          </a:stretch>
        </p:blipFill>
        <p:spPr bwMode="auto">
          <a:xfrm>
            <a:off x="6291072" y="2220595"/>
            <a:ext cx="6371717" cy="4249779"/>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5049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44749"/>
          </a:xfrm>
        </p:spPr>
        <p:txBody>
          <a:bodyPr>
            <a:normAutofit/>
          </a:bodyPr>
          <a:lstStyle/>
          <a:p>
            <a:pPr marL="0" indent="0">
              <a:buNone/>
            </a:pPr>
            <a:r>
              <a:rPr lang="en-US" sz="2600" b="1" dirty="0">
                <a:solidFill>
                  <a:schemeClr val="bg1"/>
                </a:solidFill>
              </a:rPr>
              <a:t>Six Scenes </a:t>
            </a:r>
            <a:r>
              <a:rPr lang="en-US" sz="2600" dirty="0">
                <a:solidFill>
                  <a:schemeClr val="bg1"/>
                </a:solidFill>
              </a:rPr>
              <a:t>(that show the condition and nature of man)</a:t>
            </a:r>
          </a:p>
          <a:p>
            <a:pPr marL="0" indent="0">
              <a:buNone/>
            </a:pPr>
            <a:r>
              <a:rPr lang="en-US" sz="2600" b="1" dirty="0">
                <a:solidFill>
                  <a:schemeClr val="bg1"/>
                </a:solidFill>
              </a:rPr>
              <a:t> </a:t>
            </a:r>
            <a:endParaRPr lang="en-US" sz="2600" dirty="0">
              <a:solidFill>
                <a:schemeClr val="bg1"/>
              </a:solidFill>
            </a:endParaRPr>
          </a:p>
          <a:p>
            <a:pPr marL="0" indent="0">
              <a:buNone/>
            </a:pPr>
            <a:r>
              <a:rPr lang="en-US" sz="2600" b="1" dirty="0">
                <a:solidFill>
                  <a:schemeClr val="bg1"/>
                </a:solidFill>
              </a:rPr>
              <a:t>Scene 2 - The three witnesses </a:t>
            </a:r>
            <a:endParaRPr lang="en-US" sz="2600" dirty="0">
              <a:solidFill>
                <a:schemeClr val="bg1"/>
              </a:solidFill>
            </a:endParaRPr>
          </a:p>
          <a:p>
            <a:pPr marL="0" indent="0">
              <a:buNone/>
            </a:pPr>
            <a:r>
              <a:rPr lang="en-US" sz="2600" dirty="0">
                <a:solidFill>
                  <a:schemeClr val="bg1"/>
                </a:solidFill>
              </a:rPr>
              <a:t>	</a:t>
            </a:r>
            <a:r>
              <a:rPr lang="en-US" sz="2600" b="1" dirty="0">
                <a:solidFill>
                  <a:schemeClr val="bg1"/>
                </a:solidFill>
              </a:rPr>
              <a:t>General witnesses </a:t>
            </a:r>
            <a:endParaRPr lang="en-US" sz="2600" dirty="0">
              <a:solidFill>
                <a:schemeClr val="bg1"/>
              </a:solidFill>
            </a:endParaRPr>
          </a:p>
          <a:p>
            <a:endParaRPr lang="en-US" dirty="0"/>
          </a:p>
        </p:txBody>
      </p:sp>
      <p:pic>
        <p:nvPicPr>
          <p:cNvPr id="5" name="Picture 2" descr="http://www.catholiclane.com/wp-content/uploads/megaphone1.jpg">
            <a:extLst>
              <a:ext uri="{FF2B5EF4-FFF2-40B4-BE49-F238E27FC236}">
                <a16:creationId xmlns="" xmlns:a16="http://schemas.microsoft.com/office/drawing/2014/main" id="{17BDF5E2-4EDE-3047-89A6-B168012E362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96" b="100000" l="21007" r="57813"/>
                    </a14:imgEffect>
                  </a14:imgLayer>
                </a14:imgProps>
              </a:ext>
              <a:ext uri="{28A0092B-C50C-407E-A947-70E740481C1C}">
                <a14:useLocalDpi xmlns:a14="http://schemas.microsoft.com/office/drawing/2010/main" val="0"/>
              </a:ext>
            </a:extLst>
          </a:blip>
          <a:srcRect/>
          <a:stretch>
            <a:fillRect/>
          </a:stretch>
        </p:blipFill>
        <p:spPr bwMode="auto">
          <a:xfrm>
            <a:off x="6291072" y="2220595"/>
            <a:ext cx="6371717" cy="4249779"/>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35941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44749"/>
          </a:xfrm>
        </p:spPr>
        <p:txBody>
          <a:bodyPr>
            <a:normAutofit/>
          </a:bodyPr>
          <a:lstStyle/>
          <a:p>
            <a:pPr marL="0" indent="0">
              <a:buNone/>
            </a:pPr>
            <a:r>
              <a:rPr lang="en-US" sz="2600" b="1" dirty="0">
                <a:solidFill>
                  <a:schemeClr val="bg1"/>
                </a:solidFill>
              </a:rPr>
              <a:t>Six Scenes </a:t>
            </a:r>
            <a:r>
              <a:rPr lang="en-US" sz="2600" dirty="0">
                <a:solidFill>
                  <a:schemeClr val="bg1"/>
                </a:solidFill>
              </a:rPr>
              <a:t>(that show the condition and nature of man)</a:t>
            </a:r>
          </a:p>
          <a:p>
            <a:pPr marL="0" indent="0">
              <a:buNone/>
            </a:pPr>
            <a:r>
              <a:rPr lang="en-US" sz="2600" b="1" dirty="0">
                <a:solidFill>
                  <a:schemeClr val="bg1"/>
                </a:solidFill>
              </a:rPr>
              <a:t> </a:t>
            </a:r>
            <a:endParaRPr lang="en-US" sz="2600" dirty="0">
              <a:solidFill>
                <a:schemeClr val="bg1"/>
              </a:solidFill>
            </a:endParaRPr>
          </a:p>
          <a:p>
            <a:pPr marL="0" indent="0">
              <a:buNone/>
            </a:pPr>
            <a:r>
              <a:rPr lang="en-US" sz="2600" b="1" dirty="0">
                <a:solidFill>
                  <a:schemeClr val="bg1"/>
                </a:solidFill>
              </a:rPr>
              <a:t>Scene 2 - The three witnesses </a:t>
            </a:r>
            <a:endParaRPr lang="en-US" sz="2600" dirty="0">
              <a:solidFill>
                <a:schemeClr val="bg1"/>
              </a:solidFill>
            </a:endParaRPr>
          </a:p>
          <a:p>
            <a:pPr marL="0" indent="0">
              <a:buNone/>
            </a:pPr>
            <a:r>
              <a:rPr lang="en-US" sz="2600" dirty="0">
                <a:solidFill>
                  <a:schemeClr val="bg1"/>
                </a:solidFill>
              </a:rPr>
              <a:t>	</a:t>
            </a:r>
            <a:r>
              <a:rPr lang="en-US" sz="2600" b="1" dirty="0">
                <a:solidFill>
                  <a:schemeClr val="bg1"/>
                </a:solidFill>
              </a:rPr>
              <a:t>General witnesses </a:t>
            </a:r>
            <a:endParaRPr lang="en-US" sz="2600" dirty="0">
              <a:solidFill>
                <a:schemeClr val="bg1"/>
              </a:solidFill>
            </a:endParaRPr>
          </a:p>
          <a:p>
            <a:pPr marL="0" lvl="0" indent="0">
              <a:buNone/>
            </a:pPr>
            <a:r>
              <a:rPr lang="en-US" sz="2600" dirty="0">
                <a:solidFill>
                  <a:schemeClr val="bg1"/>
                </a:solidFill>
              </a:rPr>
              <a:t>		1. Creation – 1:19-20</a:t>
            </a:r>
          </a:p>
          <a:p>
            <a:pPr marL="0" indent="0">
              <a:buNone/>
            </a:pPr>
            <a:r>
              <a:rPr lang="en-US" sz="2600" dirty="0">
                <a:solidFill>
                  <a:schemeClr val="bg1"/>
                </a:solidFill>
              </a:rPr>
              <a:t> </a:t>
            </a:r>
          </a:p>
          <a:p>
            <a:pPr marL="0" lvl="0" indent="0">
              <a:buNone/>
            </a:pPr>
            <a:r>
              <a:rPr lang="en-US" sz="2600" dirty="0">
                <a:solidFill>
                  <a:schemeClr val="bg1"/>
                </a:solidFill>
              </a:rPr>
              <a:t>		</a:t>
            </a:r>
            <a:endParaRPr lang="en-US" sz="2600" dirty="0"/>
          </a:p>
        </p:txBody>
      </p:sp>
      <p:pic>
        <p:nvPicPr>
          <p:cNvPr id="4" name="Picture 2" descr="http://www.catholiclane.com/wp-content/uploads/megaphone1.jpg">
            <a:extLst>
              <a:ext uri="{FF2B5EF4-FFF2-40B4-BE49-F238E27FC236}">
                <a16:creationId xmlns="" xmlns:a16="http://schemas.microsoft.com/office/drawing/2014/main" id="{D1776098-D366-AB4A-8407-E1DC173E115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96" b="100000" l="21007" r="57813"/>
                    </a14:imgEffect>
                  </a14:imgLayer>
                </a14:imgProps>
              </a:ext>
              <a:ext uri="{28A0092B-C50C-407E-A947-70E740481C1C}">
                <a14:useLocalDpi xmlns:a14="http://schemas.microsoft.com/office/drawing/2010/main" val="0"/>
              </a:ext>
            </a:extLst>
          </a:blip>
          <a:srcRect/>
          <a:stretch>
            <a:fillRect/>
          </a:stretch>
        </p:blipFill>
        <p:spPr bwMode="auto">
          <a:xfrm>
            <a:off x="6291072" y="2220595"/>
            <a:ext cx="6371717" cy="4249779"/>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21088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1999"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290" name="Picture 2" descr="http://images.slideplayer.com/14/4227911/slides/slide_7.jpg">
            <a:extLst>
              <a:ext uri="{FF2B5EF4-FFF2-40B4-BE49-F238E27FC236}">
                <a16:creationId xmlns="" xmlns:a16="http://schemas.microsoft.com/office/drawing/2014/main" id="{0D0E1E13-C60C-BE44-88BD-5C5CA5AF73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318" r="37301" b="59788"/>
          <a:stretch/>
        </p:blipFill>
        <p:spPr bwMode="auto">
          <a:xfrm>
            <a:off x="308428" y="321041"/>
            <a:ext cx="3846287" cy="42364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D61F4FB7-024A-EB44-8205-D9B3AF653F91}"/>
              </a:ext>
            </a:extLst>
          </p:cNvPr>
          <p:cNvSpPr/>
          <p:nvPr/>
        </p:nvSpPr>
        <p:spPr>
          <a:xfrm>
            <a:off x="2038864" y="5189838"/>
            <a:ext cx="7599406" cy="8031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154715" y="321041"/>
            <a:ext cx="7601856" cy="2677656"/>
          </a:xfrm>
          <a:prstGeom prst="rect">
            <a:avLst/>
          </a:prstGeom>
          <a:noFill/>
        </p:spPr>
        <p:txBody>
          <a:bodyPr wrap="square" rtlCol="0">
            <a:spAutoFit/>
          </a:bodyPr>
          <a:lstStyle/>
          <a:p>
            <a:r>
              <a:rPr lang="en-US" sz="2800" dirty="0" smtClean="0">
                <a:solidFill>
                  <a:srgbClr val="FFFFFF"/>
                </a:solidFill>
                <a:latin typeface="Open Sans"/>
                <a:cs typeface="Open Sans"/>
              </a:rPr>
              <a:t>Sir William Herschel (1738 </a:t>
            </a:r>
            <a:r>
              <a:rPr lang="mr-IN" sz="2800" dirty="0" smtClean="0">
                <a:solidFill>
                  <a:srgbClr val="FFFFFF"/>
                </a:solidFill>
                <a:latin typeface="Open Sans"/>
                <a:cs typeface="Open Sans"/>
              </a:rPr>
              <a:t>–</a:t>
            </a:r>
            <a:r>
              <a:rPr lang="en-US" sz="2800" dirty="0" smtClean="0">
                <a:solidFill>
                  <a:srgbClr val="FFFFFF"/>
                </a:solidFill>
                <a:latin typeface="Open Sans"/>
                <a:cs typeface="Open Sans"/>
              </a:rPr>
              <a:t> 1822)</a:t>
            </a:r>
          </a:p>
          <a:p>
            <a:endParaRPr lang="en-US" sz="2800" dirty="0">
              <a:solidFill>
                <a:srgbClr val="FFFFFF"/>
              </a:solidFill>
              <a:latin typeface="Open Sans"/>
              <a:cs typeface="Open Sans"/>
            </a:endParaRPr>
          </a:p>
          <a:p>
            <a:r>
              <a:rPr lang="en-US" sz="2800" dirty="0" smtClean="0">
                <a:solidFill>
                  <a:srgbClr val="FFFFFF"/>
                </a:solidFill>
                <a:latin typeface="Open Sans"/>
                <a:cs typeface="Open Sans"/>
              </a:rPr>
              <a:t>“All human discoveries seem to be made only for purpose of confirming the truths contained in the Sacred Scriptures.”</a:t>
            </a:r>
          </a:p>
          <a:p>
            <a:endParaRPr lang="en-US" sz="2800" dirty="0">
              <a:solidFill>
                <a:srgbClr val="FFFFFF"/>
              </a:solidFill>
              <a:latin typeface="Open Sans"/>
              <a:cs typeface="Open Sans"/>
            </a:endParaRPr>
          </a:p>
        </p:txBody>
      </p:sp>
    </p:spTree>
    <p:extLst>
      <p:ext uri="{BB962C8B-B14F-4D97-AF65-F5344CB8AC3E}">
        <p14:creationId xmlns:p14="http://schemas.microsoft.com/office/powerpoint/2010/main" val="166754776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1999"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290" name="Picture 2" descr="http://images.slideplayer.com/14/4227911/slides/slide_7.jpg">
            <a:extLst>
              <a:ext uri="{FF2B5EF4-FFF2-40B4-BE49-F238E27FC236}">
                <a16:creationId xmlns="" xmlns:a16="http://schemas.microsoft.com/office/drawing/2014/main" id="{0D0E1E13-C60C-BE44-88BD-5C5CA5AF73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318" r="37301" b="59788"/>
          <a:stretch/>
        </p:blipFill>
        <p:spPr bwMode="auto">
          <a:xfrm>
            <a:off x="308428" y="321041"/>
            <a:ext cx="3846287" cy="42364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D61F4FB7-024A-EB44-8205-D9B3AF653F91}"/>
              </a:ext>
            </a:extLst>
          </p:cNvPr>
          <p:cNvSpPr/>
          <p:nvPr/>
        </p:nvSpPr>
        <p:spPr>
          <a:xfrm>
            <a:off x="2038864" y="5189838"/>
            <a:ext cx="7599406" cy="8031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154715" y="321041"/>
            <a:ext cx="7601856" cy="3108544"/>
          </a:xfrm>
          <a:prstGeom prst="rect">
            <a:avLst/>
          </a:prstGeom>
          <a:noFill/>
        </p:spPr>
        <p:txBody>
          <a:bodyPr wrap="square" rtlCol="0">
            <a:spAutoFit/>
          </a:bodyPr>
          <a:lstStyle/>
          <a:p>
            <a:r>
              <a:rPr lang="en-US" sz="2800" dirty="0" smtClean="0">
                <a:solidFill>
                  <a:srgbClr val="FFFFFF"/>
                </a:solidFill>
                <a:latin typeface="Open Sans"/>
                <a:cs typeface="Open Sans"/>
              </a:rPr>
              <a:t>Sir William Herschel (1738 </a:t>
            </a:r>
            <a:r>
              <a:rPr lang="mr-IN" sz="2800" dirty="0" smtClean="0">
                <a:solidFill>
                  <a:srgbClr val="FFFFFF"/>
                </a:solidFill>
                <a:latin typeface="Open Sans"/>
                <a:cs typeface="Open Sans"/>
              </a:rPr>
              <a:t>–</a:t>
            </a:r>
            <a:r>
              <a:rPr lang="en-US" sz="2800" dirty="0" smtClean="0">
                <a:solidFill>
                  <a:srgbClr val="FFFFFF"/>
                </a:solidFill>
                <a:latin typeface="Open Sans"/>
                <a:cs typeface="Open Sans"/>
              </a:rPr>
              <a:t> 1822)</a:t>
            </a:r>
          </a:p>
          <a:p>
            <a:endParaRPr lang="en-US" sz="2800" dirty="0">
              <a:solidFill>
                <a:srgbClr val="FFFFFF"/>
              </a:solidFill>
              <a:latin typeface="Open Sans"/>
              <a:cs typeface="Open Sans"/>
            </a:endParaRPr>
          </a:p>
          <a:p>
            <a:r>
              <a:rPr lang="en-US" sz="2800" dirty="0" smtClean="0">
                <a:solidFill>
                  <a:srgbClr val="FFFFFF"/>
                </a:solidFill>
                <a:latin typeface="Open Sans"/>
                <a:cs typeface="Open Sans"/>
              </a:rPr>
              <a:t>“All human discoveries seem to be made only for purpose of confirming the truths contained in the Sacred Scriptures.”</a:t>
            </a:r>
          </a:p>
          <a:p>
            <a:endParaRPr lang="en-US" sz="2800" dirty="0">
              <a:solidFill>
                <a:srgbClr val="FFFFFF"/>
              </a:solidFill>
              <a:latin typeface="Open Sans"/>
              <a:cs typeface="Open Sans"/>
            </a:endParaRPr>
          </a:p>
          <a:p>
            <a:r>
              <a:rPr lang="en-US" sz="2800" dirty="0" smtClean="0">
                <a:solidFill>
                  <a:srgbClr val="FFFFFF"/>
                </a:solidFill>
                <a:latin typeface="Open Sans"/>
                <a:cs typeface="Open Sans"/>
              </a:rPr>
              <a:t>“The </a:t>
            </a:r>
            <a:r>
              <a:rPr lang="en-US" sz="2800" dirty="0" err="1" smtClean="0">
                <a:solidFill>
                  <a:srgbClr val="FFFFFF"/>
                </a:solidFill>
                <a:latin typeface="Open Sans"/>
                <a:cs typeface="Open Sans"/>
              </a:rPr>
              <a:t>undevout</a:t>
            </a:r>
            <a:r>
              <a:rPr lang="en-US" sz="2800" dirty="0" smtClean="0">
                <a:solidFill>
                  <a:srgbClr val="FFFFFF"/>
                </a:solidFill>
                <a:latin typeface="Open Sans"/>
                <a:cs typeface="Open Sans"/>
              </a:rPr>
              <a:t> astronomer must be mad.”</a:t>
            </a:r>
          </a:p>
        </p:txBody>
      </p:sp>
    </p:spTree>
    <p:extLst>
      <p:ext uri="{BB962C8B-B14F-4D97-AF65-F5344CB8AC3E}">
        <p14:creationId xmlns:p14="http://schemas.microsoft.com/office/powerpoint/2010/main" val="327768200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44749"/>
          </a:xfrm>
        </p:spPr>
        <p:txBody>
          <a:bodyPr>
            <a:normAutofit/>
          </a:bodyPr>
          <a:lstStyle/>
          <a:p>
            <a:pPr marL="0" indent="0">
              <a:buNone/>
            </a:pPr>
            <a:r>
              <a:rPr lang="en-US" b="1" dirty="0">
                <a:solidFill>
                  <a:schemeClr val="bg1"/>
                </a:solidFill>
              </a:rPr>
              <a:t>Six Scenes </a:t>
            </a:r>
            <a:r>
              <a:rPr lang="en-US" dirty="0">
                <a:solidFill>
                  <a:schemeClr val="bg1"/>
                </a:solidFill>
              </a:rPr>
              <a:t>(that show the condition and nature of man)</a:t>
            </a:r>
          </a:p>
          <a:p>
            <a:pPr marL="0" indent="0">
              <a:buNone/>
            </a:pPr>
            <a:r>
              <a:rPr lang="en-US" b="1" dirty="0">
                <a:solidFill>
                  <a:schemeClr val="bg1"/>
                </a:solidFill>
              </a:rPr>
              <a:t> </a:t>
            </a:r>
            <a:endParaRPr lang="en-US" dirty="0">
              <a:solidFill>
                <a:schemeClr val="bg1"/>
              </a:solidFill>
            </a:endParaRPr>
          </a:p>
          <a:p>
            <a:pPr marL="0" indent="0">
              <a:buNone/>
            </a:pPr>
            <a:r>
              <a:rPr lang="en-US" b="1" dirty="0">
                <a:solidFill>
                  <a:schemeClr val="bg1"/>
                </a:solidFill>
              </a:rPr>
              <a:t>Scene 2 - The three witnesses </a:t>
            </a:r>
            <a:endParaRPr lang="en-US" dirty="0">
              <a:solidFill>
                <a:schemeClr val="bg1"/>
              </a:solidFill>
            </a:endParaRPr>
          </a:p>
          <a:p>
            <a:pPr marL="0" indent="0">
              <a:buNone/>
            </a:pPr>
            <a:r>
              <a:rPr lang="en-US" dirty="0">
                <a:solidFill>
                  <a:schemeClr val="bg1"/>
                </a:solidFill>
              </a:rPr>
              <a:t>	</a:t>
            </a:r>
            <a:r>
              <a:rPr lang="en-US" b="1" dirty="0">
                <a:solidFill>
                  <a:schemeClr val="bg1"/>
                </a:solidFill>
              </a:rPr>
              <a:t>General witnesses </a:t>
            </a:r>
            <a:endParaRPr lang="en-US" dirty="0">
              <a:solidFill>
                <a:schemeClr val="bg1"/>
              </a:solidFill>
            </a:endParaRPr>
          </a:p>
          <a:p>
            <a:pPr marL="0" lvl="0" indent="0">
              <a:buNone/>
            </a:pPr>
            <a:r>
              <a:rPr lang="en-US" dirty="0">
                <a:solidFill>
                  <a:schemeClr val="bg1"/>
                </a:solidFill>
              </a:rPr>
              <a:t>		1. Creation – 1:19-</a:t>
            </a:r>
            <a:r>
              <a:rPr lang="en-US" dirty="0" smtClean="0">
                <a:solidFill>
                  <a:schemeClr val="bg1"/>
                </a:solidFill>
              </a:rPr>
              <a:t>20</a:t>
            </a:r>
          </a:p>
          <a:p>
            <a:pPr marL="0" lvl="0" indent="0">
              <a:buNone/>
            </a:pPr>
            <a:r>
              <a:rPr lang="en-US" dirty="0">
                <a:solidFill>
                  <a:schemeClr val="bg1"/>
                </a:solidFill>
              </a:rPr>
              <a:t>	</a:t>
            </a:r>
          </a:p>
          <a:p>
            <a:pPr marL="0" indent="0">
              <a:buNone/>
            </a:pPr>
            <a:endParaRPr lang="en-US" dirty="0"/>
          </a:p>
        </p:txBody>
      </p:sp>
      <p:pic>
        <p:nvPicPr>
          <p:cNvPr id="5" name="Picture 2" descr="http://www.catholiclane.com/wp-content/uploads/megaphone1.jpg">
            <a:extLst>
              <a:ext uri="{FF2B5EF4-FFF2-40B4-BE49-F238E27FC236}">
                <a16:creationId xmlns="" xmlns:a16="http://schemas.microsoft.com/office/drawing/2014/main" id="{AD66EFBB-8BF9-1F4C-992D-6BD518FA8B9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96" b="100000" l="21007" r="57813"/>
                    </a14:imgEffect>
                  </a14:imgLayer>
                </a14:imgProps>
              </a:ext>
              <a:ext uri="{28A0092B-C50C-407E-A947-70E740481C1C}">
                <a14:useLocalDpi xmlns:a14="http://schemas.microsoft.com/office/drawing/2010/main" val="0"/>
              </a:ext>
            </a:extLst>
          </a:blip>
          <a:srcRect/>
          <a:stretch>
            <a:fillRect/>
          </a:stretch>
        </p:blipFill>
        <p:spPr bwMode="auto">
          <a:xfrm>
            <a:off x="5738087" y="1690688"/>
            <a:ext cx="5615713" cy="3745543"/>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9335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44749"/>
          </a:xfrm>
        </p:spPr>
        <p:txBody>
          <a:bodyPr>
            <a:normAutofit/>
          </a:bodyPr>
          <a:lstStyle/>
          <a:p>
            <a:pPr marL="0" indent="0">
              <a:buNone/>
            </a:pPr>
            <a:r>
              <a:rPr lang="en-US" b="1" dirty="0">
                <a:solidFill>
                  <a:schemeClr val="bg1"/>
                </a:solidFill>
              </a:rPr>
              <a:t>Six Scenes </a:t>
            </a:r>
            <a:r>
              <a:rPr lang="en-US" dirty="0">
                <a:solidFill>
                  <a:schemeClr val="bg1"/>
                </a:solidFill>
              </a:rPr>
              <a:t>(that show the condition and nature of man)</a:t>
            </a:r>
          </a:p>
          <a:p>
            <a:pPr marL="0" indent="0">
              <a:buNone/>
            </a:pPr>
            <a:r>
              <a:rPr lang="en-US" b="1" dirty="0">
                <a:solidFill>
                  <a:schemeClr val="bg1"/>
                </a:solidFill>
              </a:rPr>
              <a:t> </a:t>
            </a:r>
            <a:endParaRPr lang="en-US" dirty="0">
              <a:solidFill>
                <a:schemeClr val="bg1"/>
              </a:solidFill>
            </a:endParaRPr>
          </a:p>
          <a:p>
            <a:pPr marL="0" indent="0">
              <a:buNone/>
            </a:pPr>
            <a:r>
              <a:rPr lang="en-US" b="1" dirty="0">
                <a:solidFill>
                  <a:schemeClr val="bg1"/>
                </a:solidFill>
              </a:rPr>
              <a:t>Scene 2 - The three witnesses </a:t>
            </a:r>
            <a:endParaRPr lang="en-US" dirty="0">
              <a:solidFill>
                <a:schemeClr val="bg1"/>
              </a:solidFill>
            </a:endParaRPr>
          </a:p>
          <a:p>
            <a:pPr marL="0" indent="0">
              <a:buNone/>
            </a:pPr>
            <a:r>
              <a:rPr lang="en-US" dirty="0">
                <a:solidFill>
                  <a:schemeClr val="bg1"/>
                </a:solidFill>
              </a:rPr>
              <a:t>	</a:t>
            </a:r>
            <a:r>
              <a:rPr lang="en-US" b="1" dirty="0">
                <a:solidFill>
                  <a:schemeClr val="bg1"/>
                </a:solidFill>
              </a:rPr>
              <a:t>General witnesses </a:t>
            </a:r>
            <a:endParaRPr lang="en-US" dirty="0">
              <a:solidFill>
                <a:schemeClr val="bg1"/>
              </a:solidFill>
            </a:endParaRPr>
          </a:p>
          <a:p>
            <a:pPr marL="0" lvl="0" indent="0">
              <a:buNone/>
            </a:pPr>
            <a:r>
              <a:rPr lang="en-US" dirty="0">
                <a:solidFill>
                  <a:schemeClr val="bg1"/>
                </a:solidFill>
              </a:rPr>
              <a:t>		1. Creation – 1:19-</a:t>
            </a:r>
            <a:r>
              <a:rPr lang="en-US" dirty="0" smtClean="0">
                <a:solidFill>
                  <a:schemeClr val="bg1"/>
                </a:solidFill>
              </a:rPr>
              <a:t>20</a:t>
            </a:r>
          </a:p>
          <a:p>
            <a:pPr marL="0" lvl="0" indent="0">
              <a:buNone/>
            </a:pPr>
            <a:r>
              <a:rPr lang="en-US" dirty="0">
                <a:solidFill>
                  <a:schemeClr val="bg1"/>
                </a:solidFill>
              </a:rPr>
              <a:t>		2. Conscious – 2:14-</a:t>
            </a:r>
            <a:r>
              <a:rPr lang="en-US" dirty="0" smtClean="0">
                <a:solidFill>
                  <a:schemeClr val="bg1"/>
                </a:solidFill>
              </a:rPr>
              <a:t>16</a:t>
            </a:r>
          </a:p>
          <a:p>
            <a:pPr marL="0" lvl="0" indent="0">
              <a:buNone/>
            </a:pPr>
            <a:endParaRPr lang="en-US" dirty="0">
              <a:solidFill>
                <a:schemeClr val="bg1"/>
              </a:solidFill>
            </a:endParaRPr>
          </a:p>
          <a:p>
            <a:pPr marL="0" indent="0">
              <a:buNone/>
            </a:pPr>
            <a:endParaRPr lang="en-US" dirty="0"/>
          </a:p>
        </p:txBody>
      </p:sp>
      <p:pic>
        <p:nvPicPr>
          <p:cNvPr id="6" name="Picture 2" descr="http://www.catholiclane.com/wp-content/uploads/megaphone1.jpg">
            <a:extLst>
              <a:ext uri="{FF2B5EF4-FFF2-40B4-BE49-F238E27FC236}">
                <a16:creationId xmlns="" xmlns:a16="http://schemas.microsoft.com/office/drawing/2014/main" id="{AD66EFBB-8BF9-1F4C-992D-6BD518FA8B9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96" b="100000" l="21007" r="57813"/>
                    </a14:imgEffect>
                  </a14:imgLayer>
                </a14:imgProps>
              </a:ext>
              <a:ext uri="{28A0092B-C50C-407E-A947-70E740481C1C}">
                <a14:useLocalDpi xmlns:a14="http://schemas.microsoft.com/office/drawing/2010/main" val="0"/>
              </a:ext>
            </a:extLst>
          </a:blip>
          <a:srcRect/>
          <a:stretch>
            <a:fillRect/>
          </a:stretch>
        </p:blipFill>
        <p:spPr bwMode="auto">
          <a:xfrm>
            <a:off x="5738087" y="1690688"/>
            <a:ext cx="5615713" cy="3745543"/>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51921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44749"/>
          </a:xfrm>
        </p:spPr>
        <p:txBody>
          <a:bodyPr>
            <a:normAutofit/>
          </a:bodyPr>
          <a:lstStyle/>
          <a:p>
            <a:pPr marL="0" indent="0">
              <a:buNone/>
            </a:pPr>
            <a:r>
              <a:rPr lang="en-US" b="1" dirty="0">
                <a:solidFill>
                  <a:schemeClr val="bg1"/>
                </a:solidFill>
              </a:rPr>
              <a:t>Six Scenes </a:t>
            </a:r>
            <a:r>
              <a:rPr lang="en-US" dirty="0">
                <a:solidFill>
                  <a:schemeClr val="bg1"/>
                </a:solidFill>
              </a:rPr>
              <a:t>(that show the condition and nature of man)</a:t>
            </a:r>
          </a:p>
          <a:p>
            <a:pPr marL="0" indent="0">
              <a:buNone/>
            </a:pPr>
            <a:r>
              <a:rPr lang="en-US" b="1" dirty="0">
                <a:solidFill>
                  <a:schemeClr val="bg1"/>
                </a:solidFill>
              </a:rPr>
              <a:t> </a:t>
            </a:r>
            <a:endParaRPr lang="en-US" dirty="0">
              <a:solidFill>
                <a:schemeClr val="bg1"/>
              </a:solidFill>
            </a:endParaRPr>
          </a:p>
          <a:p>
            <a:pPr marL="0" indent="0">
              <a:buNone/>
            </a:pPr>
            <a:r>
              <a:rPr lang="en-US" b="1" dirty="0">
                <a:solidFill>
                  <a:schemeClr val="bg1"/>
                </a:solidFill>
              </a:rPr>
              <a:t>Scene 2 - The three witnesses </a:t>
            </a:r>
            <a:endParaRPr lang="en-US" dirty="0">
              <a:solidFill>
                <a:schemeClr val="bg1"/>
              </a:solidFill>
            </a:endParaRPr>
          </a:p>
          <a:p>
            <a:pPr marL="0" indent="0">
              <a:buNone/>
            </a:pPr>
            <a:r>
              <a:rPr lang="en-US" dirty="0">
                <a:solidFill>
                  <a:schemeClr val="bg1"/>
                </a:solidFill>
              </a:rPr>
              <a:t>	</a:t>
            </a:r>
            <a:r>
              <a:rPr lang="en-US" b="1" dirty="0">
                <a:solidFill>
                  <a:schemeClr val="bg1"/>
                </a:solidFill>
              </a:rPr>
              <a:t>General witnesses </a:t>
            </a:r>
            <a:endParaRPr lang="en-US" dirty="0" smtClean="0">
              <a:solidFill>
                <a:schemeClr val="bg1"/>
              </a:solidFill>
            </a:endParaRPr>
          </a:p>
          <a:p>
            <a:pPr marL="0" lvl="0" indent="0">
              <a:buNone/>
            </a:pPr>
            <a:r>
              <a:rPr lang="en-US" dirty="0" smtClean="0">
                <a:solidFill>
                  <a:schemeClr val="bg1"/>
                </a:solidFill>
              </a:rPr>
              <a:t>		1. Creation – 1:19-20</a:t>
            </a:r>
          </a:p>
          <a:p>
            <a:pPr marL="0" lvl="0" indent="0">
              <a:buNone/>
            </a:pPr>
            <a:r>
              <a:rPr lang="en-US" dirty="0">
                <a:solidFill>
                  <a:schemeClr val="bg1"/>
                </a:solidFill>
              </a:rPr>
              <a:t>		2. Conscious – 2:14-</a:t>
            </a:r>
            <a:r>
              <a:rPr lang="en-US" dirty="0" smtClean="0">
                <a:solidFill>
                  <a:schemeClr val="bg1"/>
                </a:solidFill>
              </a:rPr>
              <a:t>16</a:t>
            </a:r>
          </a:p>
          <a:p>
            <a:pPr marL="0" lvl="0" indent="0">
              <a:buNone/>
            </a:pPr>
            <a:r>
              <a:rPr lang="en-US" dirty="0" smtClean="0">
                <a:solidFill>
                  <a:schemeClr val="bg1"/>
                </a:solidFill>
              </a:rPr>
              <a:t>		3. The </a:t>
            </a:r>
            <a:r>
              <a:rPr lang="en-US" dirty="0">
                <a:solidFill>
                  <a:schemeClr val="bg1"/>
                </a:solidFill>
              </a:rPr>
              <a:t>Holy Spirit  - John 16:8</a:t>
            </a:r>
          </a:p>
          <a:p>
            <a:pPr marL="0" lvl="0" indent="0">
              <a:buNone/>
            </a:pPr>
            <a:endParaRPr lang="en-US" dirty="0" smtClean="0">
              <a:solidFill>
                <a:schemeClr val="bg1"/>
              </a:solidFill>
            </a:endParaRPr>
          </a:p>
          <a:p>
            <a:pPr marL="0" lvl="0" indent="0">
              <a:buNone/>
            </a:pPr>
            <a:endParaRPr lang="en-US" dirty="0">
              <a:solidFill>
                <a:schemeClr val="bg1"/>
              </a:solidFill>
            </a:endParaRPr>
          </a:p>
          <a:p>
            <a:pPr marL="0" indent="0">
              <a:buNone/>
            </a:pPr>
            <a:endParaRPr lang="en-US" dirty="0"/>
          </a:p>
        </p:txBody>
      </p:sp>
      <p:pic>
        <p:nvPicPr>
          <p:cNvPr id="5" name="Picture 2" descr="http://www.catholiclane.com/wp-content/uploads/megaphone1.jpg">
            <a:extLst>
              <a:ext uri="{FF2B5EF4-FFF2-40B4-BE49-F238E27FC236}">
                <a16:creationId xmlns="" xmlns:a16="http://schemas.microsoft.com/office/drawing/2014/main" id="{AD66EFBB-8BF9-1F4C-992D-6BD518FA8B9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96" b="100000" l="21007" r="57813"/>
                    </a14:imgEffect>
                  </a14:imgLayer>
                </a14:imgProps>
              </a:ext>
              <a:ext uri="{28A0092B-C50C-407E-A947-70E740481C1C}">
                <a14:useLocalDpi xmlns:a14="http://schemas.microsoft.com/office/drawing/2010/main" val="0"/>
              </a:ext>
            </a:extLst>
          </a:blip>
          <a:srcRect/>
          <a:stretch>
            <a:fillRect/>
          </a:stretch>
        </p:blipFill>
        <p:spPr bwMode="auto">
          <a:xfrm>
            <a:off x="5738087" y="1690688"/>
            <a:ext cx="5615713" cy="3745543"/>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165109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pic>
        <p:nvPicPr>
          <p:cNvPr id="4" name="Picture 2" descr="https://images.techhive.com/images/article/2016/11/cloud-man-megaphone-100691508-large.3x2.jpg">
            <a:extLst>
              <a:ext uri="{FF2B5EF4-FFF2-40B4-BE49-F238E27FC236}">
                <a16:creationId xmlns="" xmlns:a16="http://schemas.microsoft.com/office/drawing/2014/main" id="{B5C91D7F-8120-C746-89A6-E2ED2D285CB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570" b="100000" l="10000" r="99714">
                        <a14:foregroundMark x1="17143" y1="98501" x2="72286" y2="99572"/>
                        <a14:foregroundMark x1="95429" y1="34475" x2="95429" y2="34475"/>
                        <a14:backgroundMark x1="75000" y1="58244" x2="75571" y2="56745"/>
                        <a14:backgroundMark x1="72429" y1="58458" x2="72429" y2="58458"/>
                        <a14:backgroundMark x1="72143" y1="56103" x2="72143" y2="56103"/>
                        <a14:backgroundMark x1="74571" y1="54818" x2="74571" y2="54818"/>
                      </a14:backgroundRemoval>
                    </a14:imgEffect>
                  </a14:imgLayer>
                </a14:imgProps>
              </a:ext>
              <a:ext uri="{28A0092B-C50C-407E-A947-70E740481C1C}">
                <a14:useLocalDpi xmlns:a14="http://schemas.microsoft.com/office/drawing/2010/main" val="0"/>
              </a:ext>
            </a:extLst>
          </a:blip>
          <a:srcRect/>
          <a:stretch>
            <a:fillRect/>
          </a:stretch>
        </p:blipFill>
        <p:spPr bwMode="auto">
          <a:xfrm>
            <a:off x="8823367" y="2467428"/>
            <a:ext cx="3259775" cy="2174736"/>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64627"/>
          </a:xfrm>
        </p:spPr>
        <p:txBody>
          <a:bodyPr>
            <a:noAutofit/>
          </a:bodyPr>
          <a:lstStyle/>
          <a:p>
            <a:pPr marL="0" indent="0">
              <a:buNone/>
            </a:pPr>
            <a:r>
              <a:rPr lang="en-US" b="1" dirty="0">
                <a:solidFill>
                  <a:schemeClr val="bg1"/>
                </a:solidFill>
              </a:rPr>
              <a:t>Six Scenes </a:t>
            </a:r>
            <a:r>
              <a:rPr lang="en-US" dirty="0">
                <a:solidFill>
                  <a:schemeClr val="bg1"/>
                </a:solidFill>
              </a:rPr>
              <a:t>(that show the condition and nature of man)</a:t>
            </a:r>
          </a:p>
          <a:p>
            <a:pPr marL="0" indent="0">
              <a:buNone/>
            </a:pPr>
            <a:r>
              <a:rPr lang="en-US" b="1" dirty="0">
                <a:solidFill>
                  <a:schemeClr val="bg1"/>
                </a:solidFill>
              </a:rPr>
              <a:t> </a:t>
            </a:r>
            <a:endParaRPr lang="en-US" dirty="0">
              <a:solidFill>
                <a:schemeClr val="bg1"/>
              </a:solidFill>
            </a:endParaRPr>
          </a:p>
          <a:p>
            <a:pPr marL="0" indent="0">
              <a:buNone/>
            </a:pPr>
            <a:r>
              <a:rPr lang="en-US" b="1" dirty="0">
                <a:solidFill>
                  <a:schemeClr val="bg1"/>
                </a:solidFill>
              </a:rPr>
              <a:t>Scene 2 - The three witnesses </a:t>
            </a:r>
            <a:endParaRPr lang="en-US" dirty="0">
              <a:solidFill>
                <a:schemeClr val="bg1"/>
              </a:solidFill>
            </a:endParaRPr>
          </a:p>
          <a:p>
            <a:pPr marL="0" indent="0">
              <a:buNone/>
            </a:pPr>
            <a:r>
              <a:rPr lang="en-US" dirty="0">
                <a:solidFill>
                  <a:schemeClr val="bg1"/>
                </a:solidFill>
              </a:rPr>
              <a:t>	</a:t>
            </a:r>
            <a:r>
              <a:rPr lang="en-US" b="1" dirty="0">
                <a:solidFill>
                  <a:schemeClr val="bg1"/>
                </a:solidFill>
              </a:rPr>
              <a:t> Special witnesses </a:t>
            </a:r>
            <a:endParaRPr lang="en-US" dirty="0">
              <a:solidFill>
                <a:schemeClr val="bg1"/>
              </a:solidFill>
            </a:endParaRPr>
          </a:p>
          <a:p>
            <a:pPr marL="0" lvl="0" indent="0">
              <a:buNone/>
            </a:pPr>
            <a:r>
              <a:rPr lang="en-US" dirty="0">
                <a:solidFill>
                  <a:schemeClr val="bg1"/>
                </a:solidFill>
              </a:rPr>
              <a:t>			</a:t>
            </a:r>
          </a:p>
        </p:txBody>
      </p:sp>
    </p:spTree>
    <p:extLst>
      <p:ext uri="{BB962C8B-B14F-4D97-AF65-F5344CB8AC3E}">
        <p14:creationId xmlns:p14="http://schemas.microsoft.com/office/powerpoint/2010/main" val="165817801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90370274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pic>
        <p:nvPicPr>
          <p:cNvPr id="4" name="Picture 2" descr="https://images.techhive.com/images/article/2016/11/cloud-man-megaphone-100691508-large.3x2.jpg">
            <a:extLst>
              <a:ext uri="{FF2B5EF4-FFF2-40B4-BE49-F238E27FC236}">
                <a16:creationId xmlns="" xmlns:a16="http://schemas.microsoft.com/office/drawing/2014/main" id="{B5C91D7F-8120-C746-89A6-E2ED2D285CB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570" b="100000" l="10000" r="99714">
                        <a14:foregroundMark x1="17143" y1="98501" x2="72286" y2="99572"/>
                        <a14:foregroundMark x1="95429" y1="34475" x2="95429" y2="34475"/>
                        <a14:backgroundMark x1="75000" y1="58244" x2="75571" y2="56745"/>
                        <a14:backgroundMark x1="72429" y1="58458" x2="72429" y2="58458"/>
                        <a14:backgroundMark x1="72143" y1="56103" x2="72143" y2="56103"/>
                        <a14:backgroundMark x1="74571" y1="54818" x2="74571" y2="54818"/>
                      </a14:backgroundRemoval>
                    </a14:imgEffect>
                  </a14:imgLayer>
                </a14:imgProps>
              </a:ext>
              <a:ext uri="{28A0092B-C50C-407E-A947-70E740481C1C}">
                <a14:useLocalDpi xmlns:a14="http://schemas.microsoft.com/office/drawing/2010/main" val="0"/>
              </a:ext>
            </a:extLst>
          </a:blip>
          <a:srcRect/>
          <a:stretch>
            <a:fillRect/>
          </a:stretch>
        </p:blipFill>
        <p:spPr bwMode="auto">
          <a:xfrm>
            <a:off x="8823367" y="2467428"/>
            <a:ext cx="3259775" cy="2174736"/>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64627"/>
          </a:xfrm>
        </p:spPr>
        <p:txBody>
          <a:bodyPr>
            <a:noAutofit/>
          </a:bodyPr>
          <a:lstStyle/>
          <a:p>
            <a:pPr marL="0" indent="0">
              <a:buNone/>
            </a:pPr>
            <a:r>
              <a:rPr lang="en-US" b="1" dirty="0">
                <a:solidFill>
                  <a:schemeClr val="bg1"/>
                </a:solidFill>
              </a:rPr>
              <a:t>Six Scenes </a:t>
            </a:r>
            <a:r>
              <a:rPr lang="en-US" dirty="0">
                <a:solidFill>
                  <a:schemeClr val="bg1"/>
                </a:solidFill>
              </a:rPr>
              <a:t>(that show the condition and nature of man)</a:t>
            </a:r>
          </a:p>
          <a:p>
            <a:pPr marL="0" indent="0">
              <a:buNone/>
            </a:pPr>
            <a:r>
              <a:rPr lang="en-US" b="1" dirty="0">
                <a:solidFill>
                  <a:schemeClr val="bg1"/>
                </a:solidFill>
              </a:rPr>
              <a:t> </a:t>
            </a:r>
            <a:endParaRPr lang="en-US" dirty="0">
              <a:solidFill>
                <a:schemeClr val="bg1"/>
              </a:solidFill>
            </a:endParaRPr>
          </a:p>
          <a:p>
            <a:pPr marL="0" indent="0">
              <a:buNone/>
            </a:pPr>
            <a:r>
              <a:rPr lang="en-US" b="1" dirty="0">
                <a:solidFill>
                  <a:schemeClr val="bg1"/>
                </a:solidFill>
              </a:rPr>
              <a:t>Scene 2 - The three witnesses </a:t>
            </a:r>
            <a:endParaRPr lang="en-US" dirty="0">
              <a:solidFill>
                <a:schemeClr val="bg1"/>
              </a:solidFill>
            </a:endParaRPr>
          </a:p>
          <a:p>
            <a:pPr marL="0" indent="0">
              <a:buNone/>
            </a:pPr>
            <a:r>
              <a:rPr lang="en-US" dirty="0">
                <a:solidFill>
                  <a:schemeClr val="bg1"/>
                </a:solidFill>
              </a:rPr>
              <a:t>	</a:t>
            </a:r>
            <a:r>
              <a:rPr lang="en-US" b="1" dirty="0">
                <a:solidFill>
                  <a:schemeClr val="bg1"/>
                </a:solidFill>
              </a:rPr>
              <a:t> Special witnesses </a:t>
            </a:r>
            <a:endParaRPr lang="en-US" dirty="0">
              <a:solidFill>
                <a:schemeClr val="bg1"/>
              </a:solidFill>
            </a:endParaRPr>
          </a:p>
          <a:p>
            <a:pPr marL="0" lvl="0" indent="0">
              <a:buNone/>
            </a:pPr>
            <a:r>
              <a:rPr lang="en-US" dirty="0">
                <a:solidFill>
                  <a:schemeClr val="bg1"/>
                </a:solidFill>
              </a:rPr>
              <a:t>		1.  Christ – Romans 10:8-10, </a:t>
            </a:r>
            <a:r>
              <a:rPr lang="en-US" dirty="0" err="1">
                <a:solidFill>
                  <a:schemeClr val="bg1"/>
                </a:solidFill>
              </a:rPr>
              <a:t>Heb</a:t>
            </a:r>
            <a:r>
              <a:rPr lang="en-US" dirty="0">
                <a:solidFill>
                  <a:schemeClr val="bg1"/>
                </a:solidFill>
              </a:rPr>
              <a:t> 1:1-</a:t>
            </a:r>
            <a:r>
              <a:rPr lang="en-US" dirty="0" smtClean="0">
                <a:solidFill>
                  <a:schemeClr val="bg1"/>
                </a:solidFill>
              </a:rPr>
              <a:t>3</a:t>
            </a:r>
            <a:endParaRPr lang="en-US" dirty="0">
              <a:solidFill>
                <a:schemeClr val="bg1"/>
              </a:solidFill>
            </a:endParaRPr>
          </a:p>
          <a:p>
            <a:pPr marL="0" lvl="0" indent="0">
              <a:buNone/>
            </a:pPr>
            <a:r>
              <a:rPr lang="en-US" dirty="0">
                <a:solidFill>
                  <a:schemeClr val="bg1"/>
                </a:solidFill>
              </a:rPr>
              <a:t>	</a:t>
            </a:r>
          </a:p>
        </p:txBody>
      </p:sp>
    </p:spTree>
    <p:extLst>
      <p:ext uri="{BB962C8B-B14F-4D97-AF65-F5344CB8AC3E}">
        <p14:creationId xmlns:p14="http://schemas.microsoft.com/office/powerpoint/2010/main" val="43715983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pic>
        <p:nvPicPr>
          <p:cNvPr id="4" name="Picture 2" descr="https://images.techhive.com/images/article/2016/11/cloud-man-megaphone-100691508-large.3x2.jpg">
            <a:extLst>
              <a:ext uri="{FF2B5EF4-FFF2-40B4-BE49-F238E27FC236}">
                <a16:creationId xmlns="" xmlns:a16="http://schemas.microsoft.com/office/drawing/2014/main" id="{B5C91D7F-8120-C746-89A6-E2ED2D285CB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570" b="100000" l="10000" r="99714">
                        <a14:foregroundMark x1="17143" y1="98501" x2="72286" y2="99572"/>
                        <a14:foregroundMark x1="95429" y1="34475" x2="95429" y2="34475"/>
                        <a14:backgroundMark x1="75000" y1="58244" x2="75571" y2="56745"/>
                        <a14:backgroundMark x1="72429" y1="58458" x2="72429" y2="58458"/>
                        <a14:backgroundMark x1="72143" y1="56103" x2="72143" y2="56103"/>
                        <a14:backgroundMark x1="74571" y1="54818" x2="74571" y2="54818"/>
                      </a14:backgroundRemoval>
                    </a14:imgEffect>
                  </a14:imgLayer>
                </a14:imgProps>
              </a:ext>
              <a:ext uri="{28A0092B-C50C-407E-A947-70E740481C1C}">
                <a14:useLocalDpi xmlns:a14="http://schemas.microsoft.com/office/drawing/2010/main" val="0"/>
              </a:ext>
            </a:extLst>
          </a:blip>
          <a:srcRect/>
          <a:stretch>
            <a:fillRect/>
          </a:stretch>
        </p:blipFill>
        <p:spPr bwMode="auto">
          <a:xfrm>
            <a:off x="8823367" y="2467428"/>
            <a:ext cx="3259775" cy="2174736"/>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64627"/>
          </a:xfrm>
        </p:spPr>
        <p:txBody>
          <a:bodyPr>
            <a:noAutofit/>
          </a:bodyPr>
          <a:lstStyle/>
          <a:p>
            <a:pPr marL="0" indent="0">
              <a:buNone/>
            </a:pPr>
            <a:r>
              <a:rPr lang="en-US" b="1" dirty="0">
                <a:solidFill>
                  <a:schemeClr val="bg1"/>
                </a:solidFill>
              </a:rPr>
              <a:t>Six Scenes </a:t>
            </a:r>
            <a:r>
              <a:rPr lang="en-US" dirty="0">
                <a:solidFill>
                  <a:schemeClr val="bg1"/>
                </a:solidFill>
              </a:rPr>
              <a:t>(that show the condition and nature of man)</a:t>
            </a:r>
          </a:p>
          <a:p>
            <a:pPr marL="0" indent="0">
              <a:buNone/>
            </a:pPr>
            <a:r>
              <a:rPr lang="en-US" b="1" dirty="0">
                <a:solidFill>
                  <a:schemeClr val="bg1"/>
                </a:solidFill>
              </a:rPr>
              <a:t> </a:t>
            </a:r>
            <a:endParaRPr lang="en-US" dirty="0">
              <a:solidFill>
                <a:schemeClr val="bg1"/>
              </a:solidFill>
            </a:endParaRPr>
          </a:p>
          <a:p>
            <a:pPr marL="0" indent="0">
              <a:buNone/>
            </a:pPr>
            <a:r>
              <a:rPr lang="en-US" b="1" dirty="0">
                <a:solidFill>
                  <a:schemeClr val="bg1"/>
                </a:solidFill>
              </a:rPr>
              <a:t>Scene 2 - The three witnesses </a:t>
            </a:r>
            <a:endParaRPr lang="en-US" dirty="0">
              <a:solidFill>
                <a:schemeClr val="bg1"/>
              </a:solidFill>
            </a:endParaRPr>
          </a:p>
          <a:p>
            <a:pPr marL="0" indent="0">
              <a:buNone/>
            </a:pPr>
            <a:r>
              <a:rPr lang="en-US" dirty="0">
                <a:solidFill>
                  <a:schemeClr val="bg1"/>
                </a:solidFill>
              </a:rPr>
              <a:t>	</a:t>
            </a:r>
            <a:r>
              <a:rPr lang="en-US" b="1" dirty="0">
                <a:solidFill>
                  <a:schemeClr val="bg1"/>
                </a:solidFill>
              </a:rPr>
              <a:t> Special witnesses </a:t>
            </a:r>
            <a:endParaRPr lang="en-US" dirty="0">
              <a:solidFill>
                <a:schemeClr val="bg1"/>
              </a:solidFill>
            </a:endParaRPr>
          </a:p>
          <a:p>
            <a:pPr marL="0" lvl="0" indent="0">
              <a:buNone/>
            </a:pPr>
            <a:r>
              <a:rPr lang="en-US" dirty="0">
                <a:solidFill>
                  <a:schemeClr val="bg1"/>
                </a:solidFill>
              </a:rPr>
              <a:t>		1.  Christ – Romans 10:8-10, </a:t>
            </a:r>
            <a:r>
              <a:rPr lang="en-US" dirty="0" err="1">
                <a:solidFill>
                  <a:schemeClr val="bg1"/>
                </a:solidFill>
              </a:rPr>
              <a:t>Heb</a:t>
            </a:r>
            <a:r>
              <a:rPr lang="en-US" dirty="0">
                <a:solidFill>
                  <a:schemeClr val="bg1"/>
                </a:solidFill>
              </a:rPr>
              <a:t> 1:1-</a:t>
            </a:r>
            <a:r>
              <a:rPr lang="en-US" dirty="0" smtClean="0">
                <a:solidFill>
                  <a:schemeClr val="bg1"/>
                </a:solidFill>
              </a:rPr>
              <a:t>3</a:t>
            </a:r>
            <a:endParaRPr lang="en-US" dirty="0">
              <a:solidFill>
                <a:schemeClr val="bg1"/>
              </a:solidFill>
            </a:endParaRPr>
          </a:p>
          <a:p>
            <a:pPr marL="0" lvl="0" indent="0">
              <a:buNone/>
            </a:pPr>
            <a:r>
              <a:rPr lang="en-US" dirty="0">
                <a:solidFill>
                  <a:schemeClr val="bg1"/>
                </a:solidFill>
              </a:rPr>
              <a:t>		2.  Believers – Romans 10:15, Jeremiah 44:</a:t>
            </a:r>
            <a:r>
              <a:rPr lang="en-US" dirty="0" smtClean="0">
                <a:solidFill>
                  <a:schemeClr val="bg1"/>
                </a:solidFill>
              </a:rPr>
              <a:t>4</a:t>
            </a:r>
            <a:endParaRPr lang="en-US" dirty="0">
              <a:solidFill>
                <a:schemeClr val="bg1"/>
              </a:solidFill>
            </a:endParaRPr>
          </a:p>
          <a:p>
            <a:pPr marL="0" lvl="0" indent="0">
              <a:buNone/>
            </a:pPr>
            <a:r>
              <a:rPr lang="en-US" dirty="0">
                <a:solidFill>
                  <a:schemeClr val="bg1"/>
                </a:solidFill>
              </a:rPr>
              <a:t>		</a:t>
            </a:r>
          </a:p>
        </p:txBody>
      </p:sp>
    </p:spTree>
    <p:extLst>
      <p:ext uri="{BB962C8B-B14F-4D97-AF65-F5344CB8AC3E}">
        <p14:creationId xmlns:p14="http://schemas.microsoft.com/office/powerpoint/2010/main" val="223697542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pic>
        <p:nvPicPr>
          <p:cNvPr id="4" name="Picture 2" descr="https://images.techhive.com/images/article/2016/11/cloud-man-megaphone-100691508-large.3x2.jpg">
            <a:extLst>
              <a:ext uri="{FF2B5EF4-FFF2-40B4-BE49-F238E27FC236}">
                <a16:creationId xmlns="" xmlns:a16="http://schemas.microsoft.com/office/drawing/2014/main" id="{B5C91D7F-8120-C746-89A6-E2ED2D285CB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570" b="100000" l="10000" r="99714">
                        <a14:foregroundMark x1="17143" y1="98501" x2="72286" y2="99572"/>
                        <a14:foregroundMark x1="95429" y1="34475" x2="95429" y2="34475"/>
                        <a14:backgroundMark x1="75000" y1="58244" x2="75571" y2="56745"/>
                        <a14:backgroundMark x1="72429" y1="58458" x2="72429" y2="58458"/>
                        <a14:backgroundMark x1="72143" y1="56103" x2="72143" y2="56103"/>
                        <a14:backgroundMark x1="74571" y1="54818" x2="74571" y2="54818"/>
                      </a14:backgroundRemoval>
                    </a14:imgEffect>
                  </a14:imgLayer>
                </a14:imgProps>
              </a:ext>
              <a:ext uri="{28A0092B-C50C-407E-A947-70E740481C1C}">
                <a14:useLocalDpi xmlns:a14="http://schemas.microsoft.com/office/drawing/2010/main" val="0"/>
              </a:ext>
            </a:extLst>
          </a:blip>
          <a:srcRect/>
          <a:stretch>
            <a:fillRect/>
          </a:stretch>
        </p:blipFill>
        <p:spPr bwMode="auto">
          <a:xfrm>
            <a:off x="8823367" y="2467428"/>
            <a:ext cx="3259775" cy="2174736"/>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64627"/>
          </a:xfrm>
        </p:spPr>
        <p:txBody>
          <a:bodyPr>
            <a:noAutofit/>
          </a:bodyPr>
          <a:lstStyle/>
          <a:p>
            <a:pPr marL="0" indent="0">
              <a:buNone/>
            </a:pPr>
            <a:r>
              <a:rPr lang="en-US" b="1" dirty="0">
                <a:solidFill>
                  <a:schemeClr val="bg1"/>
                </a:solidFill>
              </a:rPr>
              <a:t>Six Scenes </a:t>
            </a:r>
            <a:r>
              <a:rPr lang="en-US" dirty="0">
                <a:solidFill>
                  <a:schemeClr val="bg1"/>
                </a:solidFill>
              </a:rPr>
              <a:t>(that show the condition and nature of man)</a:t>
            </a:r>
          </a:p>
          <a:p>
            <a:pPr marL="0" indent="0">
              <a:buNone/>
            </a:pPr>
            <a:r>
              <a:rPr lang="en-US" b="1" dirty="0">
                <a:solidFill>
                  <a:schemeClr val="bg1"/>
                </a:solidFill>
              </a:rPr>
              <a:t> </a:t>
            </a:r>
            <a:endParaRPr lang="en-US" dirty="0">
              <a:solidFill>
                <a:schemeClr val="bg1"/>
              </a:solidFill>
            </a:endParaRPr>
          </a:p>
          <a:p>
            <a:pPr marL="0" indent="0">
              <a:buNone/>
            </a:pPr>
            <a:r>
              <a:rPr lang="en-US" b="1" dirty="0">
                <a:solidFill>
                  <a:schemeClr val="bg1"/>
                </a:solidFill>
              </a:rPr>
              <a:t>Scene 2 - The three witnesses </a:t>
            </a:r>
            <a:endParaRPr lang="en-US" dirty="0">
              <a:solidFill>
                <a:schemeClr val="bg1"/>
              </a:solidFill>
            </a:endParaRPr>
          </a:p>
          <a:p>
            <a:pPr marL="0" indent="0">
              <a:buNone/>
            </a:pPr>
            <a:r>
              <a:rPr lang="en-US" dirty="0">
                <a:solidFill>
                  <a:schemeClr val="bg1"/>
                </a:solidFill>
              </a:rPr>
              <a:t>	</a:t>
            </a:r>
            <a:r>
              <a:rPr lang="en-US" b="1" dirty="0">
                <a:solidFill>
                  <a:schemeClr val="bg1"/>
                </a:solidFill>
              </a:rPr>
              <a:t> Special witnesses </a:t>
            </a:r>
            <a:endParaRPr lang="en-US" dirty="0">
              <a:solidFill>
                <a:schemeClr val="bg1"/>
              </a:solidFill>
            </a:endParaRPr>
          </a:p>
          <a:p>
            <a:pPr marL="0" lvl="0" indent="0">
              <a:buNone/>
            </a:pPr>
            <a:r>
              <a:rPr lang="en-US" dirty="0">
                <a:solidFill>
                  <a:schemeClr val="bg1"/>
                </a:solidFill>
              </a:rPr>
              <a:t>		1.  Christ – Romans 10:8-10, </a:t>
            </a:r>
            <a:r>
              <a:rPr lang="en-US" dirty="0" err="1">
                <a:solidFill>
                  <a:schemeClr val="bg1"/>
                </a:solidFill>
              </a:rPr>
              <a:t>Heb</a:t>
            </a:r>
            <a:r>
              <a:rPr lang="en-US" dirty="0">
                <a:solidFill>
                  <a:schemeClr val="bg1"/>
                </a:solidFill>
              </a:rPr>
              <a:t> 1:1-</a:t>
            </a:r>
            <a:r>
              <a:rPr lang="en-US" dirty="0" smtClean="0">
                <a:solidFill>
                  <a:schemeClr val="bg1"/>
                </a:solidFill>
              </a:rPr>
              <a:t>3</a:t>
            </a:r>
            <a:endParaRPr lang="en-US" dirty="0">
              <a:solidFill>
                <a:schemeClr val="bg1"/>
              </a:solidFill>
            </a:endParaRPr>
          </a:p>
          <a:p>
            <a:pPr marL="0" lvl="0" indent="0">
              <a:buNone/>
            </a:pPr>
            <a:r>
              <a:rPr lang="en-US" dirty="0">
                <a:solidFill>
                  <a:schemeClr val="bg1"/>
                </a:solidFill>
              </a:rPr>
              <a:t>		2.  Believers – Romans 10:15, Jeremiah 44:</a:t>
            </a:r>
            <a:r>
              <a:rPr lang="en-US" dirty="0" smtClean="0">
                <a:solidFill>
                  <a:schemeClr val="bg1"/>
                </a:solidFill>
              </a:rPr>
              <a:t>4</a:t>
            </a:r>
            <a:endParaRPr lang="en-US" dirty="0">
              <a:solidFill>
                <a:schemeClr val="bg1"/>
              </a:solidFill>
            </a:endParaRPr>
          </a:p>
          <a:p>
            <a:pPr marL="0" lvl="0" indent="0">
              <a:buNone/>
            </a:pPr>
            <a:r>
              <a:rPr lang="en-US" dirty="0">
                <a:solidFill>
                  <a:schemeClr val="bg1"/>
                </a:solidFill>
              </a:rPr>
              <a:t>		3.  Scripture – Romans 10:17, John 5:39</a:t>
            </a:r>
          </a:p>
        </p:txBody>
      </p:sp>
    </p:spTree>
    <p:extLst>
      <p:ext uri="{BB962C8B-B14F-4D97-AF65-F5344CB8AC3E}">
        <p14:creationId xmlns:p14="http://schemas.microsoft.com/office/powerpoint/2010/main" val="223697542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64627"/>
          </a:xfrm>
        </p:spPr>
        <p:txBody>
          <a:bodyPr>
            <a:noAutofit/>
          </a:bodyPr>
          <a:lstStyle/>
          <a:p>
            <a:pPr marL="0" indent="0">
              <a:buNone/>
            </a:pPr>
            <a:r>
              <a:rPr lang="en-US" sz="2600" b="1" dirty="0">
                <a:solidFill>
                  <a:schemeClr val="bg1"/>
                </a:solidFill>
              </a:rPr>
              <a:t>Six Scenes </a:t>
            </a:r>
            <a:r>
              <a:rPr lang="en-US" sz="2600" dirty="0">
                <a:solidFill>
                  <a:schemeClr val="bg1"/>
                </a:solidFill>
              </a:rPr>
              <a:t>(that show the condition and nature of man)</a:t>
            </a:r>
          </a:p>
          <a:p>
            <a:pPr marL="0" indent="0">
              <a:buNone/>
            </a:pPr>
            <a:r>
              <a:rPr lang="en-US" sz="2600" b="1" dirty="0">
                <a:solidFill>
                  <a:schemeClr val="bg1"/>
                </a:solidFill>
              </a:rPr>
              <a:t> </a:t>
            </a:r>
            <a:endParaRPr lang="en-US" sz="2600" dirty="0">
              <a:solidFill>
                <a:schemeClr val="bg1"/>
              </a:solidFill>
            </a:endParaRPr>
          </a:p>
          <a:p>
            <a:pPr marL="0" indent="0">
              <a:buNone/>
            </a:pPr>
            <a:r>
              <a:rPr lang="en-US" sz="2600" b="1" dirty="0">
                <a:solidFill>
                  <a:schemeClr val="bg1"/>
                </a:solidFill>
              </a:rPr>
              <a:t>Scene 2 - The three witnesses </a:t>
            </a:r>
            <a:endParaRPr lang="en-US" sz="2600" dirty="0">
              <a:solidFill>
                <a:schemeClr val="bg1"/>
              </a:solidFill>
            </a:endParaRPr>
          </a:p>
          <a:p>
            <a:pPr marL="0" indent="0">
              <a:buNone/>
            </a:pPr>
            <a:r>
              <a:rPr lang="en-US" sz="2600" dirty="0">
                <a:solidFill>
                  <a:schemeClr val="bg1"/>
                </a:solidFill>
              </a:rPr>
              <a:t>	</a:t>
            </a:r>
            <a:endParaRPr lang="en-US" sz="2600" b="1" dirty="0">
              <a:solidFill>
                <a:schemeClr val="bg1"/>
              </a:solidFill>
            </a:endParaRPr>
          </a:p>
          <a:p>
            <a:pPr marL="0" indent="0">
              <a:buNone/>
            </a:pPr>
            <a:r>
              <a:rPr lang="en-US" sz="2600" b="1" dirty="0">
                <a:solidFill>
                  <a:schemeClr val="bg1"/>
                </a:solidFill>
              </a:rPr>
              <a:t>	</a:t>
            </a:r>
            <a:r>
              <a:rPr lang="en-US" sz="2600" dirty="0">
                <a:solidFill>
                  <a:schemeClr val="bg1"/>
                </a:solidFill>
              </a:rPr>
              <a:t>3+3 witnesses</a:t>
            </a:r>
          </a:p>
          <a:p>
            <a:pPr marL="0" indent="0">
              <a:buNone/>
            </a:pPr>
            <a:endParaRPr lang="en-US" sz="2600" dirty="0">
              <a:solidFill>
                <a:schemeClr val="bg1"/>
              </a:solidFill>
            </a:endParaRPr>
          </a:p>
          <a:p>
            <a:pPr marL="0" indent="0">
              <a:buNone/>
            </a:pPr>
            <a:r>
              <a:rPr lang="en-US" sz="2600" dirty="0">
                <a:solidFill>
                  <a:schemeClr val="bg1"/>
                </a:solidFill>
              </a:rPr>
              <a:t>		</a:t>
            </a:r>
          </a:p>
          <a:p>
            <a:pPr marL="0" indent="0">
              <a:buNone/>
            </a:pPr>
            <a:endParaRPr lang="en-US" sz="2400" dirty="0">
              <a:solidFill>
                <a:schemeClr val="bg1"/>
              </a:solidFill>
            </a:endParaRPr>
          </a:p>
          <a:p>
            <a:pPr marL="0" lvl="0" indent="0">
              <a:buNone/>
            </a:pPr>
            <a:endParaRPr lang="en-US" sz="2600" dirty="0">
              <a:solidFill>
                <a:schemeClr val="bg1"/>
              </a:solidFill>
            </a:endParaRPr>
          </a:p>
        </p:txBody>
      </p:sp>
      <p:pic>
        <p:nvPicPr>
          <p:cNvPr id="7" name="Picture 2" descr="https://images.techhive.com/images/article/2016/11/cloud-man-megaphone-100691508-large.3x2.jpg">
            <a:extLst>
              <a:ext uri="{FF2B5EF4-FFF2-40B4-BE49-F238E27FC236}">
                <a16:creationId xmlns="" xmlns:a16="http://schemas.microsoft.com/office/drawing/2014/main" id="{7F6A11B6-0EE3-D645-A19C-351C253CD01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570" b="100000" l="10000" r="99714">
                        <a14:foregroundMark x1="17143" y1="98501" x2="72286" y2="99572"/>
                        <a14:foregroundMark x1="95429" y1="34475" x2="95429" y2="34475"/>
                        <a14:backgroundMark x1="75000" y1="58244" x2="75571" y2="56745"/>
                        <a14:backgroundMark x1="72429" y1="58458" x2="72429" y2="58458"/>
                        <a14:backgroundMark x1="72143" y1="56103" x2="72143" y2="56103"/>
                        <a14:backgroundMark x1="74571" y1="54818" x2="74571" y2="54818"/>
                      </a14:backgroundRemoval>
                    </a14:imgEffect>
                  </a14:imgLayer>
                </a14:imgProps>
              </a:ext>
              <a:ext uri="{28A0092B-C50C-407E-A947-70E740481C1C}">
                <a14:useLocalDpi xmlns:a14="http://schemas.microsoft.com/office/drawing/2010/main" val="0"/>
              </a:ext>
            </a:extLst>
          </a:blip>
          <a:srcRect/>
          <a:stretch>
            <a:fillRect/>
          </a:stretch>
        </p:blipFill>
        <p:spPr bwMode="auto">
          <a:xfrm>
            <a:off x="7849272" y="2573802"/>
            <a:ext cx="3504528" cy="2338021"/>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pic>
        <p:nvPicPr>
          <p:cNvPr id="6" name="Picture 2" descr="http://www.catholiclane.com/wp-content/uploads/megaphone1.jpg">
            <a:extLst>
              <a:ext uri="{FF2B5EF4-FFF2-40B4-BE49-F238E27FC236}">
                <a16:creationId xmlns="" xmlns:a16="http://schemas.microsoft.com/office/drawing/2014/main" id="{C7849335-5661-D54D-B538-95F32B2A653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96" b="100000" l="21007" r="57813"/>
                    </a14:imgEffect>
                  </a14:imgLayer>
                </a14:imgProps>
              </a:ext>
              <a:ext uri="{28A0092B-C50C-407E-A947-70E740481C1C}">
                <a14:useLocalDpi xmlns:a14="http://schemas.microsoft.com/office/drawing/2010/main" val="0"/>
              </a:ext>
            </a:extLst>
          </a:blip>
          <a:srcRect/>
          <a:stretch>
            <a:fillRect/>
          </a:stretch>
        </p:blipFill>
        <p:spPr bwMode="auto">
          <a:xfrm>
            <a:off x="7652837" y="1233712"/>
            <a:ext cx="5541809" cy="3696251"/>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13516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5"/>
            <a:ext cx="10515600" cy="3980090"/>
          </a:xfrm>
        </p:spPr>
        <p:txBody>
          <a:bodyPr>
            <a:noAutofit/>
          </a:bodyPr>
          <a:lstStyle/>
          <a:p>
            <a:pPr marL="0" indent="0">
              <a:buNone/>
            </a:pPr>
            <a:r>
              <a:rPr lang="en-US" sz="2600" b="1" dirty="0">
                <a:solidFill>
                  <a:schemeClr val="bg1"/>
                </a:solidFill>
              </a:rPr>
              <a:t>Six Scenes </a:t>
            </a:r>
            <a:r>
              <a:rPr lang="en-US" sz="2600" dirty="0">
                <a:solidFill>
                  <a:schemeClr val="bg1"/>
                </a:solidFill>
              </a:rPr>
              <a:t>(that show the condition and nature of man)</a:t>
            </a:r>
          </a:p>
          <a:p>
            <a:pPr marL="0" indent="0">
              <a:buNone/>
            </a:pPr>
            <a:r>
              <a:rPr lang="en-US" sz="2600" b="1" dirty="0">
                <a:solidFill>
                  <a:schemeClr val="bg1"/>
                </a:solidFill>
              </a:rPr>
              <a:t> </a:t>
            </a:r>
            <a:endParaRPr lang="en-US" sz="2600" dirty="0">
              <a:solidFill>
                <a:schemeClr val="bg1"/>
              </a:solidFill>
            </a:endParaRPr>
          </a:p>
          <a:p>
            <a:pPr marL="0" indent="0">
              <a:buNone/>
            </a:pPr>
            <a:r>
              <a:rPr lang="en-US" sz="2600" b="1" dirty="0">
                <a:solidFill>
                  <a:schemeClr val="bg1"/>
                </a:solidFill>
              </a:rPr>
              <a:t>Scene 2 - The three witnesses </a:t>
            </a:r>
          </a:p>
          <a:p>
            <a:pPr marL="0" indent="0">
              <a:buNone/>
            </a:pPr>
            <a:r>
              <a:rPr lang="en-US" sz="2600" b="1" dirty="0">
                <a:solidFill>
                  <a:schemeClr val="bg1"/>
                </a:solidFill>
              </a:rPr>
              <a:t>	</a:t>
            </a:r>
            <a:endParaRPr lang="en-US" sz="2600" b="1" dirty="0" smtClean="0">
              <a:solidFill>
                <a:schemeClr val="bg1"/>
              </a:solidFill>
            </a:endParaRPr>
          </a:p>
          <a:p>
            <a:pPr marL="0" indent="0">
              <a:buNone/>
            </a:pPr>
            <a:r>
              <a:rPr lang="en-US" sz="2600" b="1" dirty="0">
                <a:solidFill>
                  <a:schemeClr val="bg1"/>
                </a:solidFill>
              </a:rPr>
              <a:t>	</a:t>
            </a:r>
            <a:r>
              <a:rPr lang="en-US" sz="2600" dirty="0" smtClean="0">
                <a:solidFill>
                  <a:schemeClr val="bg1"/>
                </a:solidFill>
              </a:rPr>
              <a:t>3</a:t>
            </a:r>
            <a:r>
              <a:rPr lang="en-US" sz="2600" dirty="0">
                <a:solidFill>
                  <a:schemeClr val="bg1"/>
                </a:solidFill>
              </a:rPr>
              <a:t>+3 </a:t>
            </a:r>
            <a:r>
              <a:rPr lang="en-US" sz="2600" dirty="0" smtClean="0">
                <a:solidFill>
                  <a:schemeClr val="bg1"/>
                </a:solidFill>
              </a:rPr>
              <a:t>witnesses</a:t>
            </a:r>
            <a:endParaRPr lang="en-US" sz="2600" dirty="0">
              <a:solidFill>
                <a:schemeClr val="bg1"/>
              </a:solidFill>
            </a:endParaRPr>
          </a:p>
          <a:p>
            <a:pPr marL="0" indent="0">
              <a:buNone/>
            </a:pPr>
            <a:r>
              <a:rPr lang="en-US" sz="2600" dirty="0">
                <a:solidFill>
                  <a:schemeClr val="bg1"/>
                </a:solidFill>
              </a:rPr>
              <a:t>	</a:t>
            </a:r>
          </a:p>
          <a:p>
            <a:pPr marL="0" indent="0">
              <a:buNone/>
            </a:pPr>
            <a:r>
              <a:rPr lang="en-US" sz="2600" dirty="0" smtClean="0">
                <a:solidFill>
                  <a:schemeClr val="bg1"/>
                </a:solidFill>
              </a:rPr>
              <a:t>	</a:t>
            </a:r>
            <a:r>
              <a:rPr lang="en-US" sz="2600" dirty="0">
                <a:solidFill>
                  <a:schemeClr val="bg1"/>
                </a:solidFill>
              </a:rPr>
              <a:t>	Everyone has three witnesses, </a:t>
            </a:r>
          </a:p>
          <a:p>
            <a:pPr marL="0" indent="0">
              <a:buNone/>
            </a:pPr>
            <a:r>
              <a:rPr lang="en-US" sz="2600" dirty="0">
                <a:solidFill>
                  <a:schemeClr val="bg1"/>
                </a:solidFill>
              </a:rPr>
              <a:t>		some have up to three more. </a:t>
            </a:r>
          </a:p>
          <a:p>
            <a:pPr marL="0" indent="0">
              <a:buNone/>
            </a:pPr>
            <a:endParaRPr lang="en-US" sz="2400" dirty="0">
              <a:solidFill>
                <a:schemeClr val="bg1"/>
              </a:solidFill>
            </a:endParaRPr>
          </a:p>
          <a:p>
            <a:pPr marL="0" lvl="0" indent="0">
              <a:buNone/>
            </a:pPr>
            <a:endParaRPr lang="en-US" sz="2600" dirty="0">
              <a:solidFill>
                <a:schemeClr val="bg1"/>
              </a:solidFill>
            </a:endParaRPr>
          </a:p>
        </p:txBody>
      </p:sp>
      <p:pic>
        <p:nvPicPr>
          <p:cNvPr id="5" name="Picture 2" descr="https://images.techhive.com/images/article/2016/11/cloud-man-megaphone-100691508-large.3x2.jpg">
            <a:extLst>
              <a:ext uri="{FF2B5EF4-FFF2-40B4-BE49-F238E27FC236}">
                <a16:creationId xmlns="" xmlns:a16="http://schemas.microsoft.com/office/drawing/2014/main" id="{7F6A11B6-0EE3-D645-A19C-351C253CD01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570" b="100000" l="10000" r="99714">
                        <a14:foregroundMark x1="17143" y1="98501" x2="72286" y2="99572"/>
                        <a14:foregroundMark x1="95429" y1="34475" x2="95429" y2="34475"/>
                        <a14:backgroundMark x1="75000" y1="58244" x2="75571" y2="56745"/>
                        <a14:backgroundMark x1="72429" y1="58458" x2="72429" y2="58458"/>
                        <a14:backgroundMark x1="72143" y1="56103" x2="72143" y2="56103"/>
                        <a14:backgroundMark x1="74571" y1="54818" x2="74571" y2="54818"/>
                      </a14:backgroundRemoval>
                    </a14:imgEffect>
                  </a14:imgLayer>
                </a14:imgProps>
              </a:ext>
              <a:ext uri="{28A0092B-C50C-407E-A947-70E740481C1C}">
                <a14:useLocalDpi xmlns:a14="http://schemas.microsoft.com/office/drawing/2010/main" val="0"/>
              </a:ext>
            </a:extLst>
          </a:blip>
          <a:srcRect/>
          <a:stretch>
            <a:fillRect/>
          </a:stretch>
        </p:blipFill>
        <p:spPr bwMode="auto">
          <a:xfrm>
            <a:off x="7849272" y="2573802"/>
            <a:ext cx="3504528" cy="2338021"/>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pic>
        <p:nvPicPr>
          <p:cNvPr id="4" name="Picture 2" descr="http://www.catholiclane.com/wp-content/uploads/megaphone1.jpg">
            <a:extLst>
              <a:ext uri="{FF2B5EF4-FFF2-40B4-BE49-F238E27FC236}">
                <a16:creationId xmlns="" xmlns:a16="http://schemas.microsoft.com/office/drawing/2014/main" id="{C7849335-5661-D54D-B538-95F32B2A653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96" b="100000" l="21007" r="57813"/>
                    </a14:imgEffect>
                  </a14:imgLayer>
                </a14:imgProps>
              </a:ext>
              <a:ext uri="{28A0092B-C50C-407E-A947-70E740481C1C}">
                <a14:useLocalDpi xmlns:a14="http://schemas.microsoft.com/office/drawing/2010/main" val="0"/>
              </a:ext>
            </a:extLst>
          </a:blip>
          <a:srcRect/>
          <a:stretch>
            <a:fillRect/>
          </a:stretch>
        </p:blipFill>
        <p:spPr bwMode="auto">
          <a:xfrm>
            <a:off x="7652837" y="1233712"/>
            <a:ext cx="5541809" cy="3696251"/>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01076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64627"/>
          </a:xfrm>
        </p:spPr>
        <p:txBody>
          <a:bodyPr>
            <a:noAutofit/>
          </a:bodyPr>
          <a:lstStyle/>
          <a:p>
            <a:pPr marL="0" indent="0">
              <a:buNone/>
            </a:pPr>
            <a:r>
              <a:rPr lang="en-US" sz="2600" b="1" dirty="0">
                <a:solidFill>
                  <a:schemeClr val="bg1"/>
                </a:solidFill>
              </a:rPr>
              <a:t>Six Scenes </a:t>
            </a:r>
            <a:r>
              <a:rPr lang="en-US" sz="2600" dirty="0">
                <a:solidFill>
                  <a:schemeClr val="bg1"/>
                </a:solidFill>
              </a:rPr>
              <a:t>(that show the condition and nature of man)</a:t>
            </a:r>
          </a:p>
          <a:p>
            <a:pPr marL="0" indent="0">
              <a:buNone/>
            </a:pPr>
            <a:r>
              <a:rPr lang="en-US" sz="2600" b="1" dirty="0">
                <a:solidFill>
                  <a:schemeClr val="bg1"/>
                </a:solidFill>
              </a:rPr>
              <a:t> </a:t>
            </a:r>
            <a:endParaRPr lang="en-US" sz="2600" dirty="0">
              <a:solidFill>
                <a:schemeClr val="bg1"/>
              </a:solidFill>
            </a:endParaRPr>
          </a:p>
          <a:p>
            <a:pPr marL="0" indent="0">
              <a:buNone/>
            </a:pPr>
            <a:r>
              <a:rPr lang="en-US" b="1" dirty="0">
                <a:solidFill>
                  <a:schemeClr val="bg1"/>
                </a:solidFill>
              </a:rPr>
              <a:t>Scene 3 - The stairs of departure – 1:18-32</a:t>
            </a:r>
            <a:endParaRPr lang="en-US" dirty="0">
              <a:solidFill>
                <a:schemeClr val="bg1"/>
              </a:solidFill>
            </a:endParaRPr>
          </a:p>
          <a:p>
            <a:pPr marL="0" indent="0">
              <a:buNone/>
            </a:pPr>
            <a:r>
              <a:rPr lang="en-US" dirty="0">
                <a:solidFill>
                  <a:schemeClr val="bg1"/>
                </a:solidFill>
              </a:rPr>
              <a:t> </a:t>
            </a:r>
          </a:p>
          <a:p>
            <a:pPr marL="0" indent="0">
              <a:buNone/>
            </a:pPr>
            <a:r>
              <a:rPr lang="en-US" b="1" dirty="0">
                <a:solidFill>
                  <a:schemeClr val="bg1"/>
                </a:solidFill>
              </a:rPr>
              <a:t>	</a:t>
            </a:r>
            <a:endParaRPr lang="en-US" dirty="0">
              <a:solidFill>
                <a:schemeClr val="bg1"/>
              </a:solidFill>
            </a:endParaRPr>
          </a:p>
          <a:p>
            <a:pPr marL="0" indent="0">
              <a:buNone/>
            </a:pPr>
            <a:r>
              <a:rPr lang="en-US" dirty="0">
                <a:solidFill>
                  <a:schemeClr val="bg1"/>
                </a:solidFill>
              </a:rPr>
              <a:t> </a:t>
            </a:r>
          </a:p>
          <a:p>
            <a:pPr marL="0" indent="0">
              <a:buNone/>
            </a:pPr>
            <a:endParaRPr lang="en-US" sz="2400" dirty="0">
              <a:solidFill>
                <a:schemeClr val="bg1"/>
              </a:solidFill>
            </a:endParaRPr>
          </a:p>
          <a:p>
            <a:pPr marL="0" lvl="0" indent="0">
              <a:buNone/>
            </a:pPr>
            <a:endParaRPr lang="en-US" sz="2600" dirty="0">
              <a:solidFill>
                <a:schemeClr val="bg1"/>
              </a:solidFill>
            </a:endParaRPr>
          </a:p>
        </p:txBody>
      </p:sp>
      <p:pic>
        <p:nvPicPr>
          <p:cNvPr id="46082" name="Picture 2" descr="Image result for old stairs down">
            <a:extLst>
              <a:ext uri="{FF2B5EF4-FFF2-40B4-BE49-F238E27FC236}">
                <a16:creationId xmlns="" xmlns:a16="http://schemas.microsoft.com/office/drawing/2014/main" id="{3EF60D5B-283D-E14A-BDFC-5930936E9D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6544" y="2381431"/>
            <a:ext cx="3394456" cy="1908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524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64627"/>
          </a:xfrm>
        </p:spPr>
        <p:txBody>
          <a:bodyPr>
            <a:noAutofit/>
          </a:bodyPr>
          <a:lstStyle/>
          <a:p>
            <a:pPr marL="0" indent="0">
              <a:buNone/>
            </a:pPr>
            <a:r>
              <a:rPr lang="en-US" sz="2600" b="1" dirty="0">
                <a:solidFill>
                  <a:schemeClr val="bg1"/>
                </a:solidFill>
              </a:rPr>
              <a:t>Six Scenes </a:t>
            </a:r>
            <a:r>
              <a:rPr lang="en-US" sz="2600" dirty="0">
                <a:solidFill>
                  <a:schemeClr val="bg1"/>
                </a:solidFill>
              </a:rPr>
              <a:t>(that show the condition and nature of man)</a:t>
            </a:r>
          </a:p>
          <a:p>
            <a:pPr marL="0" indent="0">
              <a:buNone/>
            </a:pPr>
            <a:r>
              <a:rPr lang="en-US" sz="2600" b="1" dirty="0">
                <a:solidFill>
                  <a:schemeClr val="bg1"/>
                </a:solidFill>
              </a:rPr>
              <a:t> </a:t>
            </a:r>
            <a:endParaRPr lang="en-US" sz="2600" dirty="0">
              <a:solidFill>
                <a:schemeClr val="bg1"/>
              </a:solidFill>
            </a:endParaRPr>
          </a:p>
          <a:p>
            <a:pPr marL="0" indent="0">
              <a:buNone/>
            </a:pPr>
            <a:r>
              <a:rPr lang="en-US" b="1" dirty="0">
                <a:solidFill>
                  <a:schemeClr val="bg1"/>
                </a:solidFill>
              </a:rPr>
              <a:t>Scene 3 - The stairs of departure – 1:18-32</a:t>
            </a:r>
            <a:endParaRPr lang="en-US" dirty="0">
              <a:solidFill>
                <a:schemeClr val="bg1"/>
              </a:solidFill>
            </a:endParaRPr>
          </a:p>
          <a:p>
            <a:pPr marL="0" indent="0">
              <a:buNone/>
            </a:pPr>
            <a:r>
              <a:rPr lang="en-US" dirty="0">
                <a:solidFill>
                  <a:schemeClr val="bg1"/>
                </a:solidFill>
              </a:rPr>
              <a:t> </a:t>
            </a:r>
          </a:p>
          <a:p>
            <a:pPr marL="0" indent="0">
              <a:buNone/>
            </a:pPr>
            <a:r>
              <a:rPr lang="en-US" b="1" dirty="0">
                <a:solidFill>
                  <a:schemeClr val="bg1"/>
                </a:solidFill>
              </a:rPr>
              <a:t>	Stair 1 –</a:t>
            </a:r>
            <a:r>
              <a:rPr lang="en-US" dirty="0">
                <a:solidFill>
                  <a:schemeClr val="bg1"/>
                </a:solidFill>
              </a:rPr>
              <a:t> </a:t>
            </a:r>
            <a:r>
              <a:rPr lang="en-US" b="1" dirty="0">
                <a:solidFill>
                  <a:schemeClr val="bg1"/>
                </a:solidFill>
              </a:rPr>
              <a:t>Suppression</a:t>
            </a:r>
            <a:r>
              <a:rPr lang="en-US" dirty="0">
                <a:solidFill>
                  <a:schemeClr val="bg1"/>
                </a:solidFill>
              </a:rPr>
              <a:t> - futile thinking, </a:t>
            </a:r>
          </a:p>
          <a:p>
            <a:pPr marL="0" indent="0">
              <a:buNone/>
            </a:pPr>
            <a:r>
              <a:rPr lang="en-US" dirty="0">
                <a:solidFill>
                  <a:schemeClr val="bg1"/>
                </a:solidFill>
              </a:rPr>
              <a:t>		darkened heart – 1: 18-21</a:t>
            </a:r>
          </a:p>
          <a:p>
            <a:pPr marL="0" indent="0">
              <a:buNone/>
            </a:pPr>
            <a:r>
              <a:rPr lang="en-US" dirty="0">
                <a:solidFill>
                  <a:schemeClr val="bg1"/>
                </a:solidFill>
              </a:rPr>
              <a:t> </a:t>
            </a:r>
          </a:p>
          <a:p>
            <a:pPr marL="0" indent="0">
              <a:buNone/>
            </a:pPr>
            <a:endParaRPr lang="en-US" sz="2400" dirty="0">
              <a:solidFill>
                <a:schemeClr val="bg1"/>
              </a:solidFill>
            </a:endParaRPr>
          </a:p>
          <a:p>
            <a:pPr marL="0" lvl="0" indent="0">
              <a:buNone/>
            </a:pPr>
            <a:endParaRPr lang="en-US" sz="2600" dirty="0">
              <a:solidFill>
                <a:schemeClr val="bg1"/>
              </a:solidFill>
            </a:endParaRPr>
          </a:p>
        </p:txBody>
      </p:sp>
      <p:pic>
        <p:nvPicPr>
          <p:cNvPr id="5" name="Picture 2" descr="Image result for old stairs down">
            <a:extLst>
              <a:ext uri="{FF2B5EF4-FFF2-40B4-BE49-F238E27FC236}">
                <a16:creationId xmlns="" xmlns:a16="http://schemas.microsoft.com/office/drawing/2014/main" id="{3EF60D5B-283D-E14A-BDFC-5930936E9D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6544" y="2381431"/>
            <a:ext cx="3394456" cy="1908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28250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4BAFB48B-D5BC-544E-B14E-3AB95FC31398}"/>
              </a:ext>
            </a:extLst>
          </p:cNvPr>
          <p:cNvSpPr>
            <a:spLocks noGrp="1"/>
          </p:cNvSpPr>
          <p:nvPr>
            <p:ph idx="1"/>
          </p:nvPr>
        </p:nvSpPr>
        <p:spPr>
          <a:xfrm>
            <a:off x="1143000" y="461423"/>
            <a:ext cx="6976953" cy="5138528"/>
          </a:xfrm>
        </p:spPr>
        <p:txBody>
          <a:bodyPr>
            <a:normAutofit/>
          </a:bodyPr>
          <a:lstStyle/>
          <a:p>
            <a:pPr marL="0" indent="0">
              <a:buNone/>
            </a:pPr>
            <a:r>
              <a:rPr lang="en-US" sz="2400" dirty="0">
                <a:solidFill>
                  <a:schemeClr val="bg1"/>
                </a:solidFill>
              </a:rPr>
              <a:t>“To suppose that the eye with all its inimitable contrivances for adjusting the focus to different distances, for admitting different amounts of light, and for the correction of spherical and chromatic aberration, could have been formed by natural selection, seems, I freely confess, absurd in the highest degree.”</a:t>
            </a:r>
          </a:p>
          <a:p>
            <a:pPr marL="0" indent="0">
              <a:buNone/>
            </a:pPr>
            <a:endParaRPr lang="en-US" sz="2400" dirty="0">
              <a:solidFill>
                <a:schemeClr val="bg1"/>
              </a:solidFill>
            </a:endParaRPr>
          </a:p>
          <a:p>
            <a:pPr marL="0" indent="0">
              <a:buNone/>
            </a:pPr>
            <a:r>
              <a:rPr lang="en-US" sz="2400" dirty="0">
                <a:solidFill>
                  <a:schemeClr val="bg1"/>
                </a:solidFill>
              </a:rPr>
              <a:t>Charles Darwin</a:t>
            </a:r>
          </a:p>
          <a:p>
            <a:pPr marL="0" indent="0">
              <a:buNone/>
            </a:pPr>
            <a:r>
              <a:rPr lang="en-US" sz="2400" dirty="0">
                <a:solidFill>
                  <a:schemeClr val="bg1"/>
                </a:solidFill>
              </a:rPr>
              <a:t>The Origin of Species, 1872</a:t>
            </a:r>
          </a:p>
          <a:p>
            <a:endParaRPr lang="en-US" dirty="0"/>
          </a:p>
        </p:txBody>
      </p:sp>
      <p:pic>
        <p:nvPicPr>
          <p:cNvPr id="1026" name="Picture 2" descr="https://cdn.history.com/sites/2/2015/04/HITH-Charles-Darwin-Darwin-Day-E.jpeg">
            <a:extLst>
              <a:ext uri="{FF2B5EF4-FFF2-40B4-BE49-F238E27FC236}">
                <a16:creationId xmlns="" xmlns:a16="http://schemas.microsoft.com/office/drawing/2014/main" id="{5CECDDA0-EFE2-7D49-8E3D-EFF8A383D2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405" r="28330"/>
          <a:stretch/>
        </p:blipFill>
        <p:spPr bwMode="auto">
          <a:xfrm>
            <a:off x="8119955" y="461423"/>
            <a:ext cx="3399444" cy="4310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34003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514BB357-44D4-904D-A5FD-E1512440DDFE}"/>
              </a:ext>
            </a:extLst>
          </p:cNvPr>
          <p:cNvSpPr>
            <a:spLocks noGrp="1"/>
          </p:cNvSpPr>
          <p:nvPr>
            <p:ph idx="1"/>
          </p:nvPr>
        </p:nvSpPr>
        <p:spPr>
          <a:xfrm>
            <a:off x="573024" y="341376"/>
            <a:ext cx="10780776" cy="5940154"/>
          </a:xfrm>
        </p:spPr>
        <p:txBody>
          <a:bodyPr>
            <a:normAutofit/>
          </a:bodyPr>
          <a:lstStyle/>
          <a:p>
            <a:pPr marL="0" indent="0">
              <a:buNone/>
            </a:pPr>
            <a:r>
              <a:rPr lang="en-US" sz="4800" dirty="0">
                <a:solidFill>
                  <a:schemeClr val="bg1"/>
                </a:solidFill>
              </a:rPr>
              <a:t>GOD</a:t>
            </a:r>
          </a:p>
        </p:txBody>
      </p:sp>
      <p:cxnSp>
        <p:nvCxnSpPr>
          <p:cNvPr id="5" name="Elbow Connector 4">
            <a:extLst>
              <a:ext uri="{FF2B5EF4-FFF2-40B4-BE49-F238E27FC236}">
                <a16:creationId xmlns="" xmlns:a16="http://schemas.microsoft.com/office/drawing/2014/main" id="{9FA0CAF0-C5B5-E243-9822-21234ABB1F95}"/>
              </a:ext>
            </a:extLst>
          </p:cNvPr>
          <p:cNvCxnSpPr>
            <a:cxnSpLocks/>
          </p:cNvCxnSpPr>
          <p:nvPr/>
        </p:nvCxnSpPr>
        <p:spPr>
          <a:xfrm>
            <a:off x="3613623" y="1466909"/>
            <a:ext cx="1755648" cy="885510"/>
          </a:xfrm>
          <a:prstGeom prst="bentConnector3">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Elbow Connector 9">
            <a:extLst>
              <a:ext uri="{FF2B5EF4-FFF2-40B4-BE49-F238E27FC236}">
                <a16:creationId xmlns="" xmlns:a16="http://schemas.microsoft.com/office/drawing/2014/main" id="{4207602A-4190-7946-8A85-DBA802DB37AD}"/>
              </a:ext>
            </a:extLst>
          </p:cNvPr>
          <p:cNvCxnSpPr>
            <a:cxnSpLocks/>
          </p:cNvCxnSpPr>
          <p:nvPr/>
        </p:nvCxnSpPr>
        <p:spPr>
          <a:xfrm rot="16200000" flipH="1">
            <a:off x="5113239" y="2608451"/>
            <a:ext cx="1597152" cy="1085088"/>
          </a:xfrm>
          <a:prstGeom prst="bentConnector3">
            <a:avLst/>
          </a:prstGeom>
          <a:ln w="38100"/>
        </p:spPr>
        <p:style>
          <a:lnRef idx="1">
            <a:schemeClr val="accent1"/>
          </a:lnRef>
          <a:fillRef idx="0">
            <a:schemeClr val="accent1"/>
          </a:fillRef>
          <a:effectRef idx="0">
            <a:schemeClr val="accent1"/>
          </a:effectRef>
          <a:fontRef idx="minor">
            <a:schemeClr val="tx1"/>
          </a:fontRef>
        </p:style>
      </p:cxnSp>
      <p:cxnSp>
        <p:nvCxnSpPr>
          <p:cNvPr id="12" name="Elbow Connector 11">
            <a:extLst>
              <a:ext uri="{FF2B5EF4-FFF2-40B4-BE49-F238E27FC236}">
                <a16:creationId xmlns="" xmlns:a16="http://schemas.microsoft.com/office/drawing/2014/main" id="{02104567-A471-604E-8F6D-4099729D4CF7}"/>
              </a:ext>
            </a:extLst>
          </p:cNvPr>
          <p:cNvCxnSpPr>
            <a:cxnSpLocks/>
          </p:cNvCxnSpPr>
          <p:nvPr/>
        </p:nvCxnSpPr>
        <p:spPr>
          <a:xfrm>
            <a:off x="6454359" y="3947981"/>
            <a:ext cx="1950720" cy="929199"/>
          </a:xfrm>
          <a:prstGeom prst="bentConnector3">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 xmlns:a16="http://schemas.microsoft.com/office/drawing/2014/main" id="{ABB65E7D-5D45-E44B-A7C6-BA847C0329B0}"/>
              </a:ext>
            </a:extLst>
          </p:cNvPr>
          <p:cNvSpPr txBox="1"/>
          <p:nvPr/>
        </p:nvSpPr>
        <p:spPr>
          <a:xfrm rot="2259692">
            <a:off x="2658290" y="2979080"/>
            <a:ext cx="4730496" cy="76944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400" b="1" spc="50" dirty="0">
                <a:ln w="11430">
                  <a:solidFill>
                    <a:srgbClr val="FF0000"/>
                  </a:solidFill>
                </a:ln>
                <a:solidFill>
                  <a:schemeClr val="bg1"/>
                </a:solidFill>
                <a:effectLst>
                  <a:glow rad="228600">
                    <a:srgbClr val="FF0000">
                      <a:alpha val="40000"/>
                    </a:srgbClr>
                  </a:glow>
                  <a:outerShdw blurRad="76200" dist="50800" dir="5400000" algn="tl" rotWithShape="0">
                    <a:srgbClr val="000000">
                      <a:alpha val="65000"/>
                    </a:srgbClr>
                  </a:outerShdw>
                </a:effectLst>
              </a:rPr>
              <a:t>Stairs of Departure</a:t>
            </a:r>
          </a:p>
        </p:txBody>
      </p:sp>
      <p:sp>
        <p:nvSpPr>
          <p:cNvPr id="14" name="TextBox 13">
            <a:extLst>
              <a:ext uri="{FF2B5EF4-FFF2-40B4-BE49-F238E27FC236}">
                <a16:creationId xmlns="" xmlns:a16="http://schemas.microsoft.com/office/drawing/2014/main" id="{4DCFA411-50E3-EE4E-828C-87B2E69CB985}"/>
              </a:ext>
            </a:extLst>
          </p:cNvPr>
          <p:cNvSpPr txBox="1"/>
          <p:nvPr/>
        </p:nvSpPr>
        <p:spPr>
          <a:xfrm>
            <a:off x="3613623" y="893478"/>
            <a:ext cx="2097024" cy="461665"/>
          </a:xfrm>
          <a:prstGeom prst="rect">
            <a:avLst/>
          </a:prstGeom>
          <a:noFill/>
        </p:spPr>
        <p:txBody>
          <a:bodyPr wrap="square" rtlCol="0">
            <a:spAutoFit/>
          </a:bodyPr>
          <a:lstStyle/>
          <a:p>
            <a:r>
              <a:rPr lang="en-US" sz="2400" b="1" dirty="0">
                <a:solidFill>
                  <a:schemeClr val="bg1"/>
                </a:solidFill>
              </a:rPr>
              <a:t>1. Suppression</a:t>
            </a:r>
          </a:p>
        </p:txBody>
      </p:sp>
      <p:cxnSp>
        <p:nvCxnSpPr>
          <p:cNvPr id="16" name="Straight Arrow Connector 15">
            <a:extLst>
              <a:ext uri="{FF2B5EF4-FFF2-40B4-BE49-F238E27FC236}">
                <a16:creationId xmlns="" xmlns:a16="http://schemas.microsoft.com/office/drawing/2014/main" id="{31674B1C-1BC8-2245-8868-655C3B8EA33E}"/>
              </a:ext>
            </a:extLst>
          </p:cNvPr>
          <p:cNvCxnSpPr/>
          <p:nvPr/>
        </p:nvCxnSpPr>
        <p:spPr>
          <a:xfrm>
            <a:off x="6862063" y="4913466"/>
            <a:ext cx="719328" cy="505968"/>
          </a:xfrm>
          <a:prstGeom prst="straightConnector1">
            <a:avLst/>
          </a:prstGeom>
          <a:ln w="76200"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 xmlns:a16="http://schemas.microsoft.com/office/drawing/2014/main" id="{71C0D427-B175-884C-B2AF-185782532529}"/>
              </a:ext>
            </a:extLst>
          </p:cNvPr>
          <p:cNvCxnSpPr/>
          <p:nvPr/>
        </p:nvCxnSpPr>
        <p:spPr>
          <a:xfrm>
            <a:off x="1524000" y="1231392"/>
            <a:ext cx="512064" cy="816864"/>
          </a:xfrm>
          <a:prstGeom prst="straightConnector1">
            <a:avLst/>
          </a:prstGeom>
          <a:ln w="76200" cmpd="sng">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 xmlns:a16="http://schemas.microsoft.com/office/drawing/2014/main" id="{EE09BED2-1678-1048-80D4-0FEBB5B4DFA7}"/>
              </a:ext>
            </a:extLst>
          </p:cNvPr>
          <p:cNvCxnSpPr>
            <a:cxnSpLocks/>
          </p:cNvCxnSpPr>
          <p:nvPr/>
        </p:nvCxnSpPr>
        <p:spPr>
          <a:xfrm>
            <a:off x="2028444" y="1124311"/>
            <a:ext cx="790956" cy="653820"/>
          </a:xfrm>
          <a:prstGeom prst="straightConnector1">
            <a:avLst/>
          </a:prstGeom>
          <a:ln w="76200" cmpd="sng">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 xmlns:a16="http://schemas.microsoft.com/office/drawing/2014/main" id="{A96844FB-1BD3-4248-ABBB-B3F5F5330C45}"/>
              </a:ext>
            </a:extLst>
          </p:cNvPr>
          <p:cNvCxnSpPr>
            <a:cxnSpLocks/>
          </p:cNvCxnSpPr>
          <p:nvPr/>
        </p:nvCxnSpPr>
        <p:spPr>
          <a:xfrm>
            <a:off x="2202180" y="756650"/>
            <a:ext cx="957072" cy="367661"/>
          </a:xfrm>
          <a:prstGeom prst="straightConnector1">
            <a:avLst/>
          </a:prstGeom>
          <a:ln w="76200" cmpd="sng">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729114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64627"/>
          </a:xfrm>
        </p:spPr>
        <p:txBody>
          <a:bodyPr>
            <a:noAutofit/>
          </a:bodyPr>
          <a:lstStyle/>
          <a:p>
            <a:pPr marL="0" indent="0">
              <a:buNone/>
            </a:pPr>
            <a:r>
              <a:rPr lang="en-US" sz="2600" b="1" dirty="0">
                <a:solidFill>
                  <a:schemeClr val="bg1"/>
                </a:solidFill>
              </a:rPr>
              <a:t>Six Scenes </a:t>
            </a:r>
            <a:r>
              <a:rPr lang="en-US" sz="2600" dirty="0">
                <a:solidFill>
                  <a:schemeClr val="bg1"/>
                </a:solidFill>
              </a:rPr>
              <a:t>(that show the condition and nature of man)</a:t>
            </a:r>
          </a:p>
          <a:p>
            <a:pPr marL="0" indent="0">
              <a:buNone/>
            </a:pPr>
            <a:r>
              <a:rPr lang="en-US" sz="2600" b="1" dirty="0">
                <a:solidFill>
                  <a:schemeClr val="bg1"/>
                </a:solidFill>
              </a:rPr>
              <a:t> </a:t>
            </a:r>
            <a:endParaRPr lang="en-US" sz="2600" dirty="0">
              <a:solidFill>
                <a:schemeClr val="bg1"/>
              </a:solidFill>
            </a:endParaRPr>
          </a:p>
          <a:p>
            <a:pPr marL="0" indent="0">
              <a:buNone/>
            </a:pPr>
            <a:r>
              <a:rPr lang="en-US" b="1" dirty="0">
                <a:solidFill>
                  <a:schemeClr val="bg1"/>
                </a:solidFill>
              </a:rPr>
              <a:t>Scene 3 - The stairs of departure – 1:18-32</a:t>
            </a:r>
            <a:endParaRPr lang="en-US" dirty="0">
              <a:solidFill>
                <a:schemeClr val="bg1"/>
              </a:solidFill>
            </a:endParaRPr>
          </a:p>
          <a:p>
            <a:pPr marL="0" indent="0">
              <a:buNone/>
            </a:pPr>
            <a:r>
              <a:rPr lang="en-US" dirty="0">
                <a:solidFill>
                  <a:schemeClr val="bg1"/>
                </a:solidFill>
              </a:rPr>
              <a:t> </a:t>
            </a:r>
          </a:p>
          <a:p>
            <a:pPr marL="0" indent="0">
              <a:buNone/>
            </a:pPr>
            <a:r>
              <a:rPr lang="en-US" b="1" dirty="0">
                <a:solidFill>
                  <a:schemeClr val="bg1"/>
                </a:solidFill>
              </a:rPr>
              <a:t>	 Stair 2 –</a:t>
            </a:r>
            <a:r>
              <a:rPr lang="en-US" dirty="0">
                <a:solidFill>
                  <a:schemeClr val="bg1"/>
                </a:solidFill>
              </a:rPr>
              <a:t> </a:t>
            </a:r>
            <a:r>
              <a:rPr lang="en-US" b="1" dirty="0">
                <a:solidFill>
                  <a:schemeClr val="bg1"/>
                </a:solidFill>
              </a:rPr>
              <a:t>Idolatry</a:t>
            </a:r>
            <a:r>
              <a:rPr lang="en-US" dirty="0">
                <a:solidFill>
                  <a:schemeClr val="bg1"/>
                </a:solidFill>
              </a:rPr>
              <a:t> – claiming to be wise </a:t>
            </a:r>
          </a:p>
          <a:p>
            <a:pPr marL="0" indent="0">
              <a:buNone/>
            </a:pPr>
            <a:r>
              <a:rPr lang="en-US" dirty="0">
                <a:solidFill>
                  <a:schemeClr val="bg1"/>
                </a:solidFill>
              </a:rPr>
              <a:t>		they became fools – 1:22-23</a:t>
            </a:r>
          </a:p>
          <a:p>
            <a:pPr marL="0" indent="0">
              <a:buNone/>
            </a:pPr>
            <a:endParaRPr lang="en-US" sz="2400" dirty="0">
              <a:solidFill>
                <a:schemeClr val="bg1"/>
              </a:solidFill>
            </a:endParaRPr>
          </a:p>
          <a:p>
            <a:pPr marL="0" lvl="0" indent="0">
              <a:buNone/>
            </a:pPr>
            <a:endParaRPr lang="en-US" sz="2600" dirty="0">
              <a:solidFill>
                <a:schemeClr val="bg1"/>
              </a:solidFill>
            </a:endParaRPr>
          </a:p>
        </p:txBody>
      </p:sp>
      <p:pic>
        <p:nvPicPr>
          <p:cNvPr id="5" name="Picture 2" descr="Image result for old stairs down">
            <a:extLst>
              <a:ext uri="{FF2B5EF4-FFF2-40B4-BE49-F238E27FC236}">
                <a16:creationId xmlns="" xmlns:a16="http://schemas.microsoft.com/office/drawing/2014/main" id="{3EF60D5B-283D-E14A-BDFC-5930936E9D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6544" y="2381431"/>
            <a:ext cx="3394456" cy="1908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64650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p:txBody>
          <a:bodyPr/>
          <a:lstStyle/>
          <a:p>
            <a:pPr marL="0" indent="0">
              <a:buNone/>
            </a:pPr>
            <a:r>
              <a:rPr lang="en-US" b="1" dirty="0">
                <a:solidFill>
                  <a:schemeClr val="bg1"/>
                </a:solidFill>
              </a:rPr>
              <a:t>Personal reflection</a:t>
            </a:r>
            <a:endParaRPr lang="en-US" dirty="0">
              <a:solidFill>
                <a:schemeClr val="bg1"/>
              </a:solidFill>
            </a:endParaRPr>
          </a:p>
          <a:p>
            <a:endParaRPr lang="en-US" dirty="0"/>
          </a:p>
        </p:txBody>
      </p:sp>
    </p:spTree>
    <p:extLst>
      <p:ext uri="{BB962C8B-B14F-4D97-AF65-F5344CB8AC3E}">
        <p14:creationId xmlns:p14="http://schemas.microsoft.com/office/powerpoint/2010/main" val="329760708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514BB357-44D4-904D-A5FD-E1512440DDFE}"/>
              </a:ext>
            </a:extLst>
          </p:cNvPr>
          <p:cNvSpPr>
            <a:spLocks noGrp="1"/>
          </p:cNvSpPr>
          <p:nvPr>
            <p:ph idx="1"/>
          </p:nvPr>
        </p:nvSpPr>
        <p:spPr>
          <a:xfrm>
            <a:off x="573024" y="341376"/>
            <a:ext cx="10780776" cy="5940154"/>
          </a:xfrm>
        </p:spPr>
        <p:txBody>
          <a:bodyPr>
            <a:normAutofit/>
          </a:bodyPr>
          <a:lstStyle/>
          <a:p>
            <a:pPr marL="0" indent="0">
              <a:buNone/>
            </a:pPr>
            <a:r>
              <a:rPr lang="en-US" sz="4800" dirty="0">
                <a:solidFill>
                  <a:schemeClr val="bg1"/>
                </a:solidFill>
              </a:rPr>
              <a:t>GOD</a:t>
            </a:r>
          </a:p>
        </p:txBody>
      </p:sp>
      <p:cxnSp>
        <p:nvCxnSpPr>
          <p:cNvPr id="5" name="Elbow Connector 4">
            <a:extLst>
              <a:ext uri="{FF2B5EF4-FFF2-40B4-BE49-F238E27FC236}">
                <a16:creationId xmlns="" xmlns:a16="http://schemas.microsoft.com/office/drawing/2014/main" id="{9FA0CAF0-C5B5-E243-9822-21234ABB1F95}"/>
              </a:ext>
            </a:extLst>
          </p:cNvPr>
          <p:cNvCxnSpPr>
            <a:cxnSpLocks/>
          </p:cNvCxnSpPr>
          <p:nvPr/>
        </p:nvCxnSpPr>
        <p:spPr>
          <a:xfrm>
            <a:off x="3613623" y="1466909"/>
            <a:ext cx="1755648" cy="885510"/>
          </a:xfrm>
          <a:prstGeom prst="bentConnector3">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Elbow Connector 9">
            <a:extLst>
              <a:ext uri="{FF2B5EF4-FFF2-40B4-BE49-F238E27FC236}">
                <a16:creationId xmlns="" xmlns:a16="http://schemas.microsoft.com/office/drawing/2014/main" id="{4207602A-4190-7946-8A85-DBA802DB37AD}"/>
              </a:ext>
            </a:extLst>
          </p:cNvPr>
          <p:cNvCxnSpPr>
            <a:cxnSpLocks/>
          </p:cNvCxnSpPr>
          <p:nvPr/>
        </p:nvCxnSpPr>
        <p:spPr>
          <a:xfrm rot="16200000" flipH="1">
            <a:off x="5113239" y="2608451"/>
            <a:ext cx="1597152" cy="1085088"/>
          </a:xfrm>
          <a:prstGeom prst="bentConnector3">
            <a:avLst/>
          </a:prstGeom>
          <a:ln w="38100"/>
        </p:spPr>
        <p:style>
          <a:lnRef idx="1">
            <a:schemeClr val="accent1"/>
          </a:lnRef>
          <a:fillRef idx="0">
            <a:schemeClr val="accent1"/>
          </a:fillRef>
          <a:effectRef idx="0">
            <a:schemeClr val="accent1"/>
          </a:effectRef>
          <a:fontRef idx="minor">
            <a:schemeClr val="tx1"/>
          </a:fontRef>
        </p:style>
      </p:cxnSp>
      <p:cxnSp>
        <p:nvCxnSpPr>
          <p:cNvPr id="12" name="Elbow Connector 11">
            <a:extLst>
              <a:ext uri="{FF2B5EF4-FFF2-40B4-BE49-F238E27FC236}">
                <a16:creationId xmlns="" xmlns:a16="http://schemas.microsoft.com/office/drawing/2014/main" id="{02104567-A471-604E-8F6D-4099729D4CF7}"/>
              </a:ext>
            </a:extLst>
          </p:cNvPr>
          <p:cNvCxnSpPr>
            <a:cxnSpLocks/>
          </p:cNvCxnSpPr>
          <p:nvPr/>
        </p:nvCxnSpPr>
        <p:spPr>
          <a:xfrm>
            <a:off x="6454359" y="3947981"/>
            <a:ext cx="1950720" cy="929199"/>
          </a:xfrm>
          <a:prstGeom prst="bentConnector3">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 xmlns:a16="http://schemas.microsoft.com/office/drawing/2014/main" id="{ABB65E7D-5D45-E44B-A7C6-BA847C0329B0}"/>
              </a:ext>
            </a:extLst>
          </p:cNvPr>
          <p:cNvSpPr txBox="1"/>
          <p:nvPr/>
        </p:nvSpPr>
        <p:spPr>
          <a:xfrm rot="2259692">
            <a:off x="2658290" y="2979080"/>
            <a:ext cx="4730496" cy="76944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400" b="1" spc="50" dirty="0">
                <a:ln w="11430">
                  <a:solidFill>
                    <a:srgbClr val="FF0000"/>
                  </a:solidFill>
                </a:ln>
                <a:solidFill>
                  <a:schemeClr val="bg1"/>
                </a:solidFill>
                <a:effectLst>
                  <a:glow rad="228600">
                    <a:srgbClr val="FF0000">
                      <a:alpha val="40000"/>
                    </a:srgbClr>
                  </a:glow>
                  <a:outerShdw blurRad="76200" dist="50800" dir="5400000" algn="tl" rotWithShape="0">
                    <a:srgbClr val="000000">
                      <a:alpha val="65000"/>
                    </a:srgbClr>
                  </a:outerShdw>
                </a:effectLst>
              </a:rPr>
              <a:t>Stairs of Departure</a:t>
            </a:r>
          </a:p>
        </p:txBody>
      </p:sp>
      <p:sp>
        <p:nvSpPr>
          <p:cNvPr id="14" name="TextBox 13">
            <a:extLst>
              <a:ext uri="{FF2B5EF4-FFF2-40B4-BE49-F238E27FC236}">
                <a16:creationId xmlns="" xmlns:a16="http://schemas.microsoft.com/office/drawing/2014/main" id="{4DCFA411-50E3-EE4E-828C-87B2E69CB985}"/>
              </a:ext>
            </a:extLst>
          </p:cNvPr>
          <p:cNvSpPr txBox="1"/>
          <p:nvPr/>
        </p:nvSpPr>
        <p:spPr>
          <a:xfrm>
            <a:off x="3613623" y="893478"/>
            <a:ext cx="2097024" cy="461665"/>
          </a:xfrm>
          <a:prstGeom prst="rect">
            <a:avLst/>
          </a:prstGeom>
          <a:noFill/>
        </p:spPr>
        <p:txBody>
          <a:bodyPr wrap="square" rtlCol="0">
            <a:spAutoFit/>
          </a:bodyPr>
          <a:lstStyle/>
          <a:p>
            <a:r>
              <a:rPr lang="en-US" sz="2400" b="1" dirty="0">
                <a:solidFill>
                  <a:schemeClr val="bg1"/>
                </a:solidFill>
              </a:rPr>
              <a:t>1. Suppression</a:t>
            </a:r>
          </a:p>
        </p:txBody>
      </p:sp>
      <p:cxnSp>
        <p:nvCxnSpPr>
          <p:cNvPr id="16" name="Straight Arrow Connector 15">
            <a:extLst>
              <a:ext uri="{FF2B5EF4-FFF2-40B4-BE49-F238E27FC236}">
                <a16:creationId xmlns="" xmlns:a16="http://schemas.microsoft.com/office/drawing/2014/main" id="{31674B1C-1BC8-2245-8868-655C3B8EA33E}"/>
              </a:ext>
            </a:extLst>
          </p:cNvPr>
          <p:cNvCxnSpPr/>
          <p:nvPr/>
        </p:nvCxnSpPr>
        <p:spPr>
          <a:xfrm>
            <a:off x="6862063" y="4913466"/>
            <a:ext cx="719328" cy="505968"/>
          </a:xfrm>
          <a:prstGeom prst="straightConnector1">
            <a:avLst/>
          </a:prstGeom>
          <a:ln w="76200"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 xmlns:a16="http://schemas.microsoft.com/office/drawing/2014/main" id="{71C0D427-B175-884C-B2AF-185782532529}"/>
              </a:ext>
            </a:extLst>
          </p:cNvPr>
          <p:cNvCxnSpPr/>
          <p:nvPr/>
        </p:nvCxnSpPr>
        <p:spPr>
          <a:xfrm>
            <a:off x="1524000" y="1231392"/>
            <a:ext cx="512064" cy="816864"/>
          </a:xfrm>
          <a:prstGeom prst="straightConnector1">
            <a:avLst/>
          </a:prstGeom>
          <a:ln w="76200" cmpd="sng">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 xmlns:a16="http://schemas.microsoft.com/office/drawing/2014/main" id="{EE09BED2-1678-1048-80D4-0FEBB5B4DFA7}"/>
              </a:ext>
            </a:extLst>
          </p:cNvPr>
          <p:cNvCxnSpPr>
            <a:cxnSpLocks/>
          </p:cNvCxnSpPr>
          <p:nvPr/>
        </p:nvCxnSpPr>
        <p:spPr>
          <a:xfrm>
            <a:off x="2028444" y="1124311"/>
            <a:ext cx="790956" cy="653820"/>
          </a:xfrm>
          <a:prstGeom prst="straightConnector1">
            <a:avLst/>
          </a:prstGeom>
          <a:ln w="76200" cmpd="sng">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 xmlns:a16="http://schemas.microsoft.com/office/drawing/2014/main" id="{A96844FB-1BD3-4248-ABBB-B3F5F5330C45}"/>
              </a:ext>
            </a:extLst>
          </p:cNvPr>
          <p:cNvCxnSpPr>
            <a:cxnSpLocks/>
          </p:cNvCxnSpPr>
          <p:nvPr/>
        </p:nvCxnSpPr>
        <p:spPr>
          <a:xfrm>
            <a:off x="2202180" y="756650"/>
            <a:ext cx="957072" cy="367661"/>
          </a:xfrm>
          <a:prstGeom prst="straightConnector1">
            <a:avLst/>
          </a:prstGeom>
          <a:ln w="76200" cmpd="sng">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 xmlns:a16="http://schemas.microsoft.com/office/drawing/2014/main" id="{37C6DAD3-78E2-2B46-A8BC-C6AA4BC9DBA1}"/>
              </a:ext>
            </a:extLst>
          </p:cNvPr>
          <p:cNvSpPr txBox="1"/>
          <p:nvPr/>
        </p:nvSpPr>
        <p:spPr>
          <a:xfrm>
            <a:off x="4662135" y="1759988"/>
            <a:ext cx="2097024" cy="461665"/>
          </a:xfrm>
          <a:prstGeom prst="rect">
            <a:avLst/>
          </a:prstGeom>
          <a:noFill/>
        </p:spPr>
        <p:txBody>
          <a:bodyPr wrap="square" rtlCol="0">
            <a:spAutoFit/>
          </a:bodyPr>
          <a:lstStyle/>
          <a:p>
            <a:r>
              <a:rPr lang="en-US" sz="2400" b="1" dirty="0">
                <a:solidFill>
                  <a:schemeClr val="bg1"/>
                </a:solidFill>
              </a:rPr>
              <a:t>2. Idolatry</a:t>
            </a:r>
          </a:p>
        </p:txBody>
      </p:sp>
    </p:spTree>
    <p:extLst>
      <p:ext uri="{BB962C8B-B14F-4D97-AF65-F5344CB8AC3E}">
        <p14:creationId xmlns:p14="http://schemas.microsoft.com/office/powerpoint/2010/main" val="44661796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64627"/>
          </a:xfrm>
        </p:spPr>
        <p:txBody>
          <a:bodyPr>
            <a:noAutofit/>
          </a:bodyPr>
          <a:lstStyle/>
          <a:p>
            <a:pPr marL="0" indent="0">
              <a:buNone/>
            </a:pPr>
            <a:r>
              <a:rPr lang="en-US" sz="2600" b="1" dirty="0">
                <a:solidFill>
                  <a:schemeClr val="bg1"/>
                </a:solidFill>
              </a:rPr>
              <a:t>Six Scenes </a:t>
            </a:r>
            <a:r>
              <a:rPr lang="en-US" sz="2600" dirty="0">
                <a:solidFill>
                  <a:schemeClr val="bg1"/>
                </a:solidFill>
              </a:rPr>
              <a:t>(that show the condition and nature of man)</a:t>
            </a:r>
          </a:p>
          <a:p>
            <a:pPr marL="0" indent="0">
              <a:buNone/>
            </a:pPr>
            <a:r>
              <a:rPr lang="en-US" sz="2600" b="1" dirty="0">
                <a:solidFill>
                  <a:schemeClr val="bg1"/>
                </a:solidFill>
              </a:rPr>
              <a:t> </a:t>
            </a:r>
            <a:endParaRPr lang="en-US" sz="2600" dirty="0">
              <a:solidFill>
                <a:schemeClr val="bg1"/>
              </a:solidFill>
            </a:endParaRPr>
          </a:p>
          <a:p>
            <a:pPr marL="0" indent="0">
              <a:buNone/>
            </a:pPr>
            <a:r>
              <a:rPr lang="en-US" b="1" dirty="0">
                <a:solidFill>
                  <a:schemeClr val="bg1"/>
                </a:solidFill>
              </a:rPr>
              <a:t>Scene 3 - The stairs of departure – 1:18-32</a:t>
            </a:r>
            <a:endParaRPr lang="en-US" dirty="0">
              <a:solidFill>
                <a:schemeClr val="bg1"/>
              </a:solidFill>
            </a:endParaRPr>
          </a:p>
          <a:p>
            <a:pPr marL="0" indent="0">
              <a:buNone/>
            </a:pPr>
            <a:r>
              <a:rPr lang="en-US" dirty="0">
                <a:solidFill>
                  <a:schemeClr val="bg1"/>
                </a:solidFill>
              </a:rPr>
              <a:t> </a:t>
            </a:r>
          </a:p>
          <a:p>
            <a:pPr marL="0" indent="0">
              <a:buNone/>
            </a:pPr>
            <a:r>
              <a:rPr lang="en-US" b="1" dirty="0">
                <a:solidFill>
                  <a:schemeClr val="bg1"/>
                </a:solidFill>
              </a:rPr>
              <a:t>	 Stair 2 –</a:t>
            </a:r>
            <a:r>
              <a:rPr lang="en-US" dirty="0">
                <a:solidFill>
                  <a:schemeClr val="bg1"/>
                </a:solidFill>
              </a:rPr>
              <a:t> </a:t>
            </a:r>
            <a:r>
              <a:rPr lang="en-US" b="1" dirty="0">
                <a:solidFill>
                  <a:schemeClr val="bg1"/>
                </a:solidFill>
              </a:rPr>
              <a:t>Idolatry</a:t>
            </a:r>
            <a:r>
              <a:rPr lang="en-US" dirty="0">
                <a:solidFill>
                  <a:schemeClr val="bg1"/>
                </a:solidFill>
              </a:rPr>
              <a:t> – claiming to be wise </a:t>
            </a:r>
          </a:p>
          <a:p>
            <a:pPr marL="0" indent="0">
              <a:buNone/>
            </a:pPr>
            <a:r>
              <a:rPr lang="en-US" dirty="0">
                <a:solidFill>
                  <a:schemeClr val="bg1"/>
                </a:solidFill>
              </a:rPr>
              <a:t>		they became fools –1:22-23</a:t>
            </a:r>
          </a:p>
          <a:p>
            <a:pPr marL="0" indent="0">
              <a:buNone/>
            </a:pPr>
            <a:endParaRPr lang="en-US" dirty="0">
              <a:solidFill>
                <a:schemeClr val="bg1"/>
              </a:solidFill>
            </a:endParaRPr>
          </a:p>
          <a:p>
            <a:pPr marL="0" indent="0">
              <a:buNone/>
            </a:pPr>
            <a:r>
              <a:rPr lang="en-US" dirty="0" smtClean="0">
                <a:solidFill>
                  <a:schemeClr val="bg1"/>
                </a:solidFill>
              </a:rPr>
              <a:t>“</a:t>
            </a:r>
            <a:r>
              <a:rPr lang="en-US" dirty="0">
                <a:solidFill>
                  <a:schemeClr val="bg1"/>
                </a:solidFill>
              </a:rPr>
              <a:t>He who does not believe in God will believe in anything.”</a:t>
            </a:r>
          </a:p>
          <a:p>
            <a:pPr marL="0" indent="0">
              <a:buNone/>
            </a:pPr>
            <a:r>
              <a:rPr lang="en-US" dirty="0">
                <a:solidFill>
                  <a:schemeClr val="bg1"/>
                </a:solidFill>
              </a:rPr>
              <a:t>		G.K. </a:t>
            </a:r>
            <a:r>
              <a:rPr lang="en-US" dirty="0" err="1">
                <a:solidFill>
                  <a:schemeClr val="bg1"/>
                </a:solidFill>
              </a:rPr>
              <a:t>Cesterton</a:t>
            </a:r>
            <a:endParaRPr lang="en-US" dirty="0">
              <a:solidFill>
                <a:schemeClr val="bg1"/>
              </a:solidFill>
            </a:endParaRPr>
          </a:p>
          <a:p>
            <a:pPr marL="0" indent="0">
              <a:buNone/>
            </a:pPr>
            <a:endParaRPr lang="en-US" sz="2400" dirty="0">
              <a:solidFill>
                <a:schemeClr val="bg1"/>
              </a:solidFill>
            </a:endParaRPr>
          </a:p>
          <a:p>
            <a:pPr marL="0" lvl="0" indent="0">
              <a:buNone/>
            </a:pPr>
            <a:endParaRPr lang="en-US" sz="2600" dirty="0">
              <a:solidFill>
                <a:schemeClr val="bg1"/>
              </a:solidFill>
            </a:endParaRPr>
          </a:p>
        </p:txBody>
      </p:sp>
      <p:pic>
        <p:nvPicPr>
          <p:cNvPr id="5" name="Picture 2" descr="Image result for old stairs down">
            <a:extLst>
              <a:ext uri="{FF2B5EF4-FFF2-40B4-BE49-F238E27FC236}">
                <a16:creationId xmlns="" xmlns:a16="http://schemas.microsoft.com/office/drawing/2014/main" id="{3EF60D5B-283D-E14A-BDFC-5930936E9D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6544" y="2381431"/>
            <a:ext cx="3394456" cy="1908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78260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64627"/>
          </a:xfrm>
        </p:spPr>
        <p:txBody>
          <a:bodyPr>
            <a:noAutofit/>
          </a:bodyPr>
          <a:lstStyle/>
          <a:p>
            <a:pPr marL="0" indent="0">
              <a:buNone/>
            </a:pPr>
            <a:r>
              <a:rPr lang="en-US" sz="2600" b="1" dirty="0">
                <a:solidFill>
                  <a:schemeClr val="bg1"/>
                </a:solidFill>
              </a:rPr>
              <a:t>Six Scenes </a:t>
            </a:r>
            <a:r>
              <a:rPr lang="en-US" sz="2600" dirty="0">
                <a:solidFill>
                  <a:schemeClr val="bg1"/>
                </a:solidFill>
              </a:rPr>
              <a:t>(that show the condition and nature of man)</a:t>
            </a:r>
          </a:p>
          <a:p>
            <a:pPr marL="0" indent="0">
              <a:buNone/>
            </a:pPr>
            <a:r>
              <a:rPr lang="en-US" sz="2600" b="1" dirty="0">
                <a:solidFill>
                  <a:schemeClr val="bg1"/>
                </a:solidFill>
              </a:rPr>
              <a:t> </a:t>
            </a:r>
            <a:endParaRPr lang="en-US" sz="2600" dirty="0">
              <a:solidFill>
                <a:schemeClr val="bg1"/>
              </a:solidFill>
            </a:endParaRPr>
          </a:p>
          <a:p>
            <a:pPr marL="0" indent="0">
              <a:buNone/>
            </a:pPr>
            <a:r>
              <a:rPr lang="en-US" b="1" dirty="0">
                <a:solidFill>
                  <a:schemeClr val="bg1"/>
                </a:solidFill>
              </a:rPr>
              <a:t>Scene 3 - The stairs of departure – 1:18-</a:t>
            </a:r>
            <a:r>
              <a:rPr lang="en-US" b="1" dirty="0" smtClean="0">
                <a:solidFill>
                  <a:schemeClr val="bg1"/>
                </a:solidFill>
              </a:rPr>
              <a:t>32</a:t>
            </a:r>
            <a:endParaRPr lang="en-US" dirty="0">
              <a:solidFill>
                <a:schemeClr val="bg1"/>
              </a:solidFill>
            </a:endParaRPr>
          </a:p>
          <a:p>
            <a:pPr marL="0" indent="0">
              <a:buNone/>
            </a:pPr>
            <a:r>
              <a:rPr lang="en-US" b="1" dirty="0">
                <a:solidFill>
                  <a:schemeClr val="bg1"/>
                </a:solidFill>
              </a:rPr>
              <a:t>	 </a:t>
            </a:r>
            <a:endParaRPr lang="en-US" b="1" dirty="0" smtClean="0">
              <a:solidFill>
                <a:schemeClr val="bg1"/>
              </a:solidFill>
            </a:endParaRPr>
          </a:p>
          <a:p>
            <a:pPr marL="0" indent="0">
              <a:buNone/>
            </a:pPr>
            <a:r>
              <a:rPr lang="en-US" b="1" dirty="0" smtClean="0">
                <a:solidFill>
                  <a:schemeClr val="bg1"/>
                </a:solidFill>
              </a:rPr>
              <a:t>Stair </a:t>
            </a:r>
            <a:r>
              <a:rPr lang="en-US" b="1" dirty="0">
                <a:solidFill>
                  <a:schemeClr val="bg1"/>
                </a:solidFill>
              </a:rPr>
              <a:t>3 –</a:t>
            </a:r>
            <a:r>
              <a:rPr lang="en-US" dirty="0">
                <a:solidFill>
                  <a:schemeClr val="bg1"/>
                </a:solidFill>
              </a:rPr>
              <a:t> </a:t>
            </a:r>
            <a:r>
              <a:rPr lang="en-US" b="1" dirty="0">
                <a:solidFill>
                  <a:schemeClr val="bg1"/>
                </a:solidFill>
              </a:rPr>
              <a:t>Sexual Impurity</a:t>
            </a:r>
            <a:r>
              <a:rPr lang="en-US" dirty="0">
                <a:solidFill>
                  <a:schemeClr val="bg1"/>
                </a:solidFill>
              </a:rPr>
              <a:t> – sinful desires, </a:t>
            </a:r>
          </a:p>
          <a:p>
            <a:pPr marL="0" indent="0">
              <a:buNone/>
            </a:pPr>
            <a:r>
              <a:rPr lang="en-US" dirty="0">
                <a:solidFill>
                  <a:schemeClr val="bg1"/>
                </a:solidFill>
              </a:rPr>
              <a:t>		degrading their bodies with </a:t>
            </a:r>
          </a:p>
          <a:p>
            <a:pPr marL="0" indent="0">
              <a:buNone/>
            </a:pPr>
            <a:r>
              <a:rPr lang="en-US" dirty="0">
                <a:solidFill>
                  <a:schemeClr val="bg1"/>
                </a:solidFill>
              </a:rPr>
              <a:t>		one another – 1:24-25 </a:t>
            </a:r>
          </a:p>
          <a:p>
            <a:pPr marL="0" indent="0">
              <a:buNone/>
            </a:pPr>
            <a:endParaRPr lang="en-US" sz="2400" dirty="0">
              <a:solidFill>
                <a:schemeClr val="bg1"/>
              </a:solidFill>
            </a:endParaRPr>
          </a:p>
          <a:p>
            <a:pPr marL="0" lvl="0" indent="0">
              <a:buNone/>
            </a:pPr>
            <a:endParaRPr lang="en-US" sz="2600" dirty="0">
              <a:solidFill>
                <a:schemeClr val="bg1"/>
              </a:solidFill>
            </a:endParaRPr>
          </a:p>
        </p:txBody>
      </p:sp>
      <p:pic>
        <p:nvPicPr>
          <p:cNvPr id="5" name="Picture 2" descr="Image result for old stairs down">
            <a:extLst>
              <a:ext uri="{FF2B5EF4-FFF2-40B4-BE49-F238E27FC236}">
                <a16:creationId xmlns="" xmlns:a16="http://schemas.microsoft.com/office/drawing/2014/main" id="{3EF60D5B-283D-E14A-BDFC-5930936E9D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6544" y="2381431"/>
            <a:ext cx="3394456" cy="1908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05097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514BB357-44D4-904D-A5FD-E1512440DDFE}"/>
              </a:ext>
            </a:extLst>
          </p:cNvPr>
          <p:cNvSpPr>
            <a:spLocks noGrp="1"/>
          </p:cNvSpPr>
          <p:nvPr>
            <p:ph idx="1"/>
          </p:nvPr>
        </p:nvSpPr>
        <p:spPr>
          <a:xfrm>
            <a:off x="573024" y="341376"/>
            <a:ext cx="10780776" cy="5940154"/>
          </a:xfrm>
        </p:spPr>
        <p:txBody>
          <a:bodyPr>
            <a:normAutofit/>
          </a:bodyPr>
          <a:lstStyle/>
          <a:p>
            <a:pPr marL="0" indent="0">
              <a:buNone/>
            </a:pPr>
            <a:r>
              <a:rPr lang="en-US" sz="4800" dirty="0">
                <a:solidFill>
                  <a:schemeClr val="bg1"/>
                </a:solidFill>
              </a:rPr>
              <a:t>GOD</a:t>
            </a:r>
          </a:p>
        </p:txBody>
      </p:sp>
      <p:cxnSp>
        <p:nvCxnSpPr>
          <p:cNvPr id="5" name="Elbow Connector 4">
            <a:extLst>
              <a:ext uri="{FF2B5EF4-FFF2-40B4-BE49-F238E27FC236}">
                <a16:creationId xmlns="" xmlns:a16="http://schemas.microsoft.com/office/drawing/2014/main" id="{9FA0CAF0-C5B5-E243-9822-21234ABB1F95}"/>
              </a:ext>
            </a:extLst>
          </p:cNvPr>
          <p:cNvCxnSpPr>
            <a:cxnSpLocks/>
          </p:cNvCxnSpPr>
          <p:nvPr/>
        </p:nvCxnSpPr>
        <p:spPr>
          <a:xfrm>
            <a:off x="3613623" y="1466909"/>
            <a:ext cx="1755648" cy="885510"/>
          </a:xfrm>
          <a:prstGeom prst="bentConnector3">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Elbow Connector 9">
            <a:extLst>
              <a:ext uri="{FF2B5EF4-FFF2-40B4-BE49-F238E27FC236}">
                <a16:creationId xmlns="" xmlns:a16="http://schemas.microsoft.com/office/drawing/2014/main" id="{4207602A-4190-7946-8A85-DBA802DB37AD}"/>
              </a:ext>
            </a:extLst>
          </p:cNvPr>
          <p:cNvCxnSpPr>
            <a:cxnSpLocks/>
          </p:cNvCxnSpPr>
          <p:nvPr/>
        </p:nvCxnSpPr>
        <p:spPr>
          <a:xfrm rot="16200000" flipH="1">
            <a:off x="5113239" y="2608451"/>
            <a:ext cx="1597152" cy="1085088"/>
          </a:xfrm>
          <a:prstGeom prst="bentConnector3">
            <a:avLst/>
          </a:prstGeom>
          <a:ln w="38100"/>
        </p:spPr>
        <p:style>
          <a:lnRef idx="1">
            <a:schemeClr val="accent1"/>
          </a:lnRef>
          <a:fillRef idx="0">
            <a:schemeClr val="accent1"/>
          </a:fillRef>
          <a:effectRef idx="0">
            <a:schemeClr val="accent1"/>
          </a:effectRef>
          <a:fontRef idx="minor">
            <a:schemeClr val="tx1"/>
          </a:fontRef>
        </p:style>
      </p:cxnSp>
      <p:cxnSp>
        <p:nvCxnSpPr>
          <p:cNvPr id="12" name="Elbow Connector 11">
            <a:extLst>
              <a:ext uri="{FF2B5EF4-FFF2-40B4-BE49-F238E27FC236}">
                <a16:creationId xmlns="" xmlns:a16="http://schemas.microsoft.com/office/drawing/2014/main" id="{02104567-A471-604E-8F6D-4099729D4CF7}"/>
              </a:ext>
            </a:extLst>
          </p:cNvPr>
          <p:cNvCxnSpPr>
            <a:cxnSpLocks/>
          </p:cNvCxnSpPr>
          <p:nvPr/>
        </p:nvCxnSpPr>
        <p:spPr>
          <a:xfrm>
            <a:off x="6454359" y="3947981"/>
            <a:ext cx="1950720" cy="929199"/>
          </a:xfrm>
          <a:prstGeom prst="bentConnector3">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 xmlns:a16="http://schemas.microsoft.com/office/drawing/2014/main" id="{ABB65E7D-5D45-E44B-A7C6-BA847C0329B0}"/>
              </a:ext>
            </a:extLst>
          </p:cNvPr>
          <p:cNvSpPr txBox="1"/>
          <p:nvPr/>
        </p:nvSpPr>
        <p:spPr>
          <a:xfrm rot="2259692">
            <a:off x="2658290" y="2979080"/>
            <a:ext cx="4730496" cy="76944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400" b="1" spc="50" dirty="0">
                <a:ln w="11430">
                  <a:solidFill>
                    <a:srgbClr val="FF0000"/>
                  </a:solidFill>
                </a:ln>
                <a:solidFill>
                  <a:schemeClr val="bg1"/>
                </a:solidFill>
                <a:effectLst>
                  <a:glow rad="228600">
                    <a:srgbClr val="FF0000">
                      <a:alpha val="40000"/>
                    </a:srgbClr>
                  </a:glow>
                  <a:outerShdw blurRad="76200" dist="50800" dir="5400000" algn="tl" rotWithShape="0">
                    <a:srgbClr val="000000">
                      <a:alpha val="65000"/>
                    </a:srgbClr>
                  </a:outerShdw>
                </a:effectLst>
              </a:rPr>
              <a:t>Stairs of Departure</a:t>
            </a:r>
          </a:p>
        </p:txBody>
      </p:sp>
      <p:sp>
        <p:nvSpPr>
          <p:cNvPr id="14" name="TextBox 13">
            <a:extLst>
              <a:ext uri="{FF2B5EF4-FFF2-40B4-BE49-F238E27FC236}">
                <a16:creationId xmlns="" xmlns:a16="http://schemas.microsoft.com/office/drawing/2014/main" id="{4DCFA411-50E3-EE4E-828C-87B2E69CB985}"/>
              </a:ext>
            </a:extLst>
          </p:cNvPr>
          <p:cNvSpPr txBox="1"/>
          <p:nvPr/>
        </p:nvSpPr>
        <p:spPr>
          <a:xfrm>
            <a:off x="3613623" y="893478"/>
            <a:ext cx="2097024" cy="461665"/>
          </a:xfrm>
          <a:prstGeom prst="rect">
            <a:avLst/>
          </a:prstGeom>
          <a:noFill/>
        </p:spPr>
        <p:txBody>
          <a:bodyPr wrap="square" rtlCol="0">
            <a:spAutoFit/>
          </a:bodyPr>
          <a:lstStyle/>
          <a:p>
            <a:r>
              <a:rPr lang="en-US" sz="2400" b="1" dirty="0">
                <a:solidFill>
                  <a:schemeClr val="bg1"/>
                </a:solidFill>
              </a:rPr>
              <a:t>1. Suppression</a:t>
            </a:r>
          </a:p>
        </p:txBody>
      </p:sp>
      <p:cxnSp>
        <p:nvCxnSpPr>
          <p:cNvPr id="16" name="Straight Arrow Connector 15">
            <a:extLst>
              <a:ext uri="{FF2B5EF4-FFF2-40B4-BE49-F238E27FC236}">
                <a16:creationId xmlns="" xmlns:a16="http://schemas.microsoft.com/office/drawing/2014/main" id="{31674B1C-1BC8-2245-8868-655C3B8EA33E}"/>
              </a:ext>
            </a:extLst>
          </p:cNvPr>
          <p:cNvCxnSpPr/>
          <p:nvPr/>
        </p:nvCxnSpPr>
        <p:spPr>
          <a:xfrm>
            <a:off x="6862063" y="4913466"/>
            <a:ext cx="719328" cy="505968"/>
          </a:xfrm>
          <a:prstGeom prst="straightConnector1">
            <a:avLst/>
          </a:prstGeom>
          <a:ln w="76200"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 xmlns:a16="http://schemas.microsoft.com/office/drawing/2014/main" id="{71C0D427-B175-884C-B2AF-185782532529}"/>
              </a:ext>
            </a:extLst>
          </p:cNvPr>
          <p:cNvCxnSpPr/>
          <p:nvPr/>
        </p:nvCxnSpPr>
        <p:spPr>
          <a:xfrm>
            <a:off x="1524000" y="1231392"/>
            <a:ext cx="512064" cy="816864"/>
          </a:xfrm>
          <a:prstGeom prst="straightConnector1">
            <a:avLst/>
          </a:prstGeom>
          <a:ln w="76200" cmpd="sng">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 xmlns:a16="http://schemas.microsoft.com/office/drawing/2014/main" id="{EE09BED2-1678-1048-80D4-0FEBB5B4DFA7}"/>
              </a:ext>
            </a:extLst>
          </p:cNvPr>
          <p:cNvCxnSpPr>
            <a:cxnSpLocks/>
          </p:cNvCxnSpPr>
          <p:nvPr/>
        </p:nvCxnSpPr>
        <p:spPr>
          <a:xfrm>
            <a:off x="2028444" y="1124311"/>
            <a:ext cx="790956" cy="653820"/>
          </a:xfrm>
          <a:prstGeom prst="straightConnector1">
            <a:avLst/>
          </a:prstGeom>
          <a:ln w="76200" cmpd="sng">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 xmlns:a16="http://schemas.microsoft.com/office/drawing/2014/main" id="{A96844FB-1BD3-4248-ABBB-B3F5F5330C45}"/>
              </a:ext>
            </a:extLst>
          </p:cNvPr>
          <p:cNvCxnSpPr>
            <a:cxnSpLocks/>
          </p:cNvCxnSpPr>
          <p:nvPr/>
        </p:nvCxnSpPr>
        <p:spPr>
          <a:xfrm>
            <a:off x="2202180" y="756650"/>
            <a:ext cx="957072" cy="367661"/>
          </a:xfrm>
          <a:prstGeom prst="straightConnector1">
            <a:avLst/>
          </a:prstGeom>
          <a:ln w="76200" cmpd="sng">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 xmlns:a16="http://schemas.microsoft.com/office/drawing/2014/main" id="{37C6DAD3-78E2-2B46-A8BC-C6AA4BC9DBA1}"/>
              </a:ext>
            </a:extLst>
          </p:cNvPr>
          <p:cNvSpPr txBox="1"/>
          <p:nvPr/>
        </p:nvSpPr>
        <p:spPr>
          <a:xfrm>
            <a:off x="4662135" y="1759988"/>
            <a:ext cx="2097024" cy="461665"/>
          </a:xfrm>
          <a:prstGeom prst="rect">
            <a:avLst/>
          </a:prstGeom>
          <a:noFill/>
        </p:spPr>
        <p:txBody>
          <a:bodyPr wrap="square" rtlCol="0">
            <a:spAutoFit/>
          </a:bodyPr>
          <a:lstStyle/>
          <a:p>
            <a:r>
              <a:rPr lang="en-US" sz="2400" b="1" dirty="0">
                <a:solidFill>
                  <a:schemeClr val="bg1"/>
                </a:solidFill>
              </a:rPr>
              <a:t>2. Idolatry</a:t>
            </a:r>
          </a:p>
        </p:txBody>
      </p:sp>
      <p:sp>
        <p:nvSpPr>
          <p:cNvPr id="17" name="TextBox 16">
            <a:extLst>
              <a:ext uri="{FF2B5EF4-FFF2-40B4-BE49-F238E27FC236}">
                <a16:creationId xmlns="" xmlns:a16="http://schemas.microsoft.com/office/drawing/2014/main" id="{94DE3A22-E10E-F747-A522-C2ED57248979}"/>
              </a:ext>
            </a:extLst>
          </p:cNvPr>
          <p:cNvSpPr txBox="1"/>
          <p:nvPr/>
        </p:nvSpPr>
        <p:spPr>
          <a:xfrm>
            <a:off x="5590611" y="2489626"/>
            <a:ext cx="2542904" cy="461665"/>
          </a:xfrm>
          <a:prstGeom prst="rect">
            <a:avLst/>
          </a:prstGeom>
          <a:noFill/>
        </p:spPr>
        <p:txBody>
          <a:bodyPr wrap="square" rtlCol="0">
            <a:spAutoFit/>
          </a:bodyPr>
          <a:lstStyle/>
          <a:p>
            <a:r>
              <a:rPr lang="en-US" sz="2400" b="1" dirty="0">
                <a:solidFill>
                  <a:schemeClr val="bg1"/>
                </a:solidFill>
              </a:rPr>
              <a:t>3. Sexual impurity</a:t>
            </a:r>
          </a:p>
        </p:txBody>
      </p:sp>
    </p:spTree>
    <p:extLst>
      <p:ext uri="{BB962C8B-B14F-4D97-AF65-F5344CB8AC3E}">
        <p14:creationId xmlns:p14="http://schemas.microsoft.com/office/powerpoint/2010/main" val="318958950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watching porn">
            <a:extLst>
              <a:ext uri="{FF2B5EF4-FFF2-40B4-BE49-F238E27FC236}">
                <a16:creationId xmlns="" xmlns:a16="http://schemas.microsoft.com/office/drawing/2014/main" id="{8222F99D-6C81-234D-BC42-D7F97EF5B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9125" y="338038"/>
            <a:ext cx="5023104" cy="28278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98286" y="338039"/>
            <a:ext cx="5642428" cy="2677656"/>
          </a:xfrm>
          <a:prstGeom prst="rect">
            <a:avLst/>
          </a:prstGeom>
          <a:noFill/>
        </p:spPr>
        <p:txBody>
          <a:bodyPr wrap="square" rtlCol="0">
            <a:spAutoFit/>
          </a:bodyPr>
          <a:lstStyle/>
          <a:p>
            <a:r>
              <a:rPr lang="en-US" sz="2400" dirty="0">
                <a:solidFill>
                  <a:schemeClr val="bg1"/>
                </a:solidFill>
              </a:rPr>
              <a:t>In 2016, people watched 4.6 billion hours of pornography </a:t>
            </a:r>
            <a:r>
              <a:rPr lang="en-US" sz="2400" i="1" dirty="0">
                <a:solidFill>
                  <a:schemeClr val="bg1"/>
                </a:solidFill>
              </a:rPr>
              <a:t>at just one website</a:t>
            </a:r>
            <a:r>
              <a:rPr lang="en-US" sz="2400" dirty="0">
                <a:solidFill>
                  <a:schemeClr val="bg1"/>
                </a:solidFill>
              </a:rPr>
              <a:t> (the biggest porn site in the world). That’s 524,000 years of porn or, if you will, around 17,000 complete lifetimes. </a:t>
            </a:r>
            <a:endParaRPr lang="en-US" sz="2400" dirty="0" smtClean="0">
              <a:solidFill>
                <a:schemeClr val="bg1"/>
              </a:solidFill>
            </a:endParaRPr>
          </a:p>
          <a:p>
            <a:endParaRPr lang="en-US" sz="2400" dirty="0">
              <a:solidFill>
                <a:schemeClr val="bg1"/>
              </a:solidFill>
            </a:endParaRPr>
          </a:p>
          <a:p>
            <a:endParaRPr lang="en-US" sz="2400" dirty="0"/>
          </a:p>
        </p:txBody>
      </p:sp>
    </p:spTree>
    <p:extLst>
      <p:ext uri="{BB962C8B-B14F-4D97-AF65-F5344CB8AC3E}">
        <p14:creationId xmlns:p14="http://schemas.microsoft.com/office/powerpoint/2010/main" val="103028601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watching porn">
            <a:extLst>
              <a:ext uri="{FF2B5EF4-FFF2-40B4-BE49-F238E27FC236}">
                <a16:creationId xmlns="" xmlns:a16="http://schemas.microsoft.com/office/drawing/2014/main" id="{8222F99D-6C81-234D-BC42-D7F97EF5B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9125" y="338038"/>
            <a:ext cx="5023104" cy="28278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98286" y="338039"/>
            <a:ext cx="5642428" cy="4524315"/>
          </a:xfrm>
          <a:prstGeom prst="rect">
            <a:avLst/>
          </a:prstGeom>
          <a:noFill/>
        </p:spPr>
        <p:txBody>
          <a:bodyPr wrap="square" rtlCol="0">
            <a:spAutoFit/>
          </a:bodyPr>
          <a:lstStyle/>
          <a:p>
            <a:r>
              <a:rPr lang="en-US" sz="2400" dirty="0">
                <a:solidFill>
                  <a:schemeClr val="bg1"/>
                </a:solidFill>
              </a:rPr>
              <a:t>In 2016, people watched 4.6 billion hours of pornography </a:t>
            </a:r>
            <a:r>
              <a:rPr lang="en-US" sz="2400" i="1" dirty="0">
                <a:solidFill>
                  <a:schemeClr val="bg1"/>
                </a:solidFill>
              </a:rPr>
              <a:t>at just one website</a:t>
            </a:r>
            <a:r>
              <a:rPr lang="en-US" sz="2400" dirty="0">
                <a:solidFill>
                  <a:schemeClr val="bg1"/>
                </a:solidFill>
              </a:rPr>
              <a:t> (the biggest porn site in the world). That’s 524,000 years of porn or, if you will, around 17,000 complete lifetimes. </a:t>
            </a:r>
            <a:endParaRPr lang="en-US" sz="2400" dirty="0" smtClean="0">
              <a:solidFill>
                <a:schemeClr val="bg1"/>
              </a:solidFill>
            </a:endParaRPr>
          </a:p>
          <a:p>
            <a:endParaRPr lang="en-US" sz="2400" dirty="0" smtClean="0">
              <a:solidFill>
                <a:schemeClr val="bg1"/>
              </a:solidFill>
            </a:endParaRPr>
          </a:p>
          <a:p>
            <a:r>
              <a:rPr lang="en-US" sz="2400" dirty="0">
                <a:solidFill>
                  <a:schemeClr val="bg1"/>
                </a:solidFill>
              </a:rPr>
              <a:t>In that same time people watched 92 billion videos (or an average of 12.5 for every person on earth). Significance: So many people are using so much porn today that it is really impossible to </a:t>
            </a:r>
            <a:r>
              <a:rPr lang="en-US" sz="2400" dirty="0" smtClean="0">
                <a:solidFill>
                  <a:schemeClr val="bg1"/>
                </a:solidFill>
              </a:rPr>
              <a:t>tabulate</a:t>
            </a:r>
            <a:endParaRPr lang="en-US" sz="2400" dirty="0">
              <a:solidFill>
                <a:schemeClr val="bg1"/>
              </a:solidFill>
            </a:endParaRPr>
          </a:p>
          <a:p>
            <a:endParaRPr lang="en-US" sz="2400" dirty="0"/>
          </a:p>
        </p:txBody>
      </p:sp>
    </p:spTree>
    <p:extLst>
      <p:ext uri="{BB962C8B-B14F-4D97-AF65-F5344CB8AC3E}">
        <p14:creationId xmlns:p14="http://schemas.microsoft.com/office/powerpoint/2010/main" val="279651357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8802547C-FFC4-8540-92EE-C20DDF4F2EB7}"/>
              </a:ext>
            </a:extLst>
          </p:cNvPr>
          <p:cNvSpPr>
            <a:spLocks noGrp="1"/>
          </p:cNvSpPr>
          <p:nvPr>
            <p:ph idx="1"/>
          </p:nvPr>
        </p:nvSpPr>
        <p:spPr>
          <a:xfrm>
            <a:off x="838200" y="682752"/>
            <a:ext cx="5566229" cy="5494211"/>
          </a:xfrm>
        </p:spPr>
        <p:txBody>
          <a:bodyPr/>
          <a:lstStyle/>
          <a:p>
            <a:pPr marL="0" indent="0">
              <a:buNone/>
            </a:pPr>
            <a:r>
              <a:rPr lang="en-US" dirty="0">
                <a:solidFill>
                  <a:schemeClr val="bg1"/>
                </a:solidFill>
              </a:rPr>
              <a:t>At age 11, the average child has already been exposed to explicit pornographic content through the internet. </a:t>
            </a:r>
          </a:p>
          <a:p>
            <a:pPr marL="0" indent="0">
              <a:buNone/>
            </a:pPr>
            <a:endParaRPr lang="en-US" dirty="0">
              <a:solidFill>
                <a:schemeClr val="bg1"/>
              </a:solidFill>
            </a:endParaRPr>
          </a:p>
        </p:txBody>
      </p:sp>
      <p:pic>
        <p:nvPicPr>
          <p:cNvPr id="5" name="Picture 2" descr="Related image">
            <a:extLst>
              <a:ext uri="{FF2B5EF4-FFF2-40B4-BE49-F238E27FC236}">
                <a16:creationId xmlns="" xmlns:a16="http://schemas.microsoft.com/office/drawing/2014/main" id="{BBDD36DE-58EA-454C-9AA9-299BBCABBA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5425" y="682752"/>
            <a:ext cx="5137150" cy="3172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77608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8802547C-FFC4-8540-92EE-C20DDF4F2EB7}"/>
              </a:ext>
            </a:extLst>
          </p:cNvPr>
          <p:cNvSpPr>
            <a:spLocks noGrp="1"/>
          </p:cNvSpPr>
          <p:nvPr>
            <p:ph idx="1"/>
          </p:nvPr>
        </p:nvSpPr>
        <p:spPr>
          <a:xfrm>
            <a:off x="674914" y="265467"/>
            <a:ext cx="5566229" cy="5494211"/>
          </a:xfrm>
        </p:spPr>
        <p:txBody>
          <a:bodyPr/>
          <a:lstStyle/>
          <a:p>
            <a:pPr marL="0" indent="0">
              <a:buNone/>
            </a:pPr>
            <a:r>
              <a:rPr lang="en-US" sz="2400" dirty="0">
                <a:solidFill>
                  <a:schemeClr val="bg1"/>
                </a:solidFill>
              </a:rPr>
              <a:t>At age 11, the average child has already been exposed to explicit pornographic content through the internet. </a:t>
            </a:r>
            <a:endParaRPr lang="en-US" sz="2400" dirty="0" smtClean="0">
              <a:solidFill>
                <a:schemeClr val="bg1"/>
              </a:solidFill>
            </a:endParaRPr>
          </a:p>
          <a:p>
            <a:pPr marL="0" indent="0">
              <a:buNone/>
            </a:pPr>
            <a:endParaRPr lang="en-US" sz="2400" dirty="0">
              <a:solidFill>
                <a:schemeClr val="bg1"/>
              </a:solidFill>
            </a:endParaRPr>
          </a:p>
          <a:p>
            <a:pPr marL="0" indent="0">
              <a:buNone/>
            </a:pPr>
            <a:r>
              <a:rPr lang="en-US" sz="2400" dirty="0">
                <a:solidFill>
                  <a:schemeClr val="bg1"/>
                </a:solidFill>
              </a:rPr>
              <a:t>93% of boys and 62% of girls are exposed to internet-based pornography during their adolescent years and 22% of the vast quantities of porn consumed by people aged under 18 is consumed by those aged less than 10. </a:t>
            </a:r>
          </a:p>
          <a:p>
            <a:pPr marL="0" indent="0">
              <a:buNone/>
            </a:pPr>
            <a:endParaRPr lang="en-US" dirty="0">
              <a:solidFill>
                <a:schemeClr val="bg1"/>
              </a:solidFill>
            </a:endParaRPr>
          </a:p>
        </p:txBody>
      </p:sp>
      <p:pic>
        <p:nvPicPr>
          <p:cNvPr id="5" name="Picture 2" descr="Related image">
            <a:extLst>
              <a:ext uri="{FF2B5EF4-FFF2-40B4-BE49-F238E27FC236}">
                <a16:creationId xmlns="" xmlns:a16="http://schemas.microsoft.com/office/drawing/2014/main" id="{BBDD36DE-58EA-454C-9AA9-299BBCABBA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5425" y="682752"/>
            <a:ext cx="5137150" cy="3172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00976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8802547C-FFC4-8540-92EE-C20DDF4F2EB7}"/>
              </a:ext>
            </a:extLst>
          </p:cNvPr>
          <p:cNvSpPr>
            <a:spLocks noGrp="1"/>
          </p:cNvSpPr>
          <p:nvPr>
            <p:ph idx="1"/>
          </p:nvPr>
        </p:nvSpPr>
        <p:spPr>
          <a:xfrm>
            <a:off x="838200" y="682752"/>
            <a:ext cx="10515600" cy="5494211"/>
          </a:xfrm>
        </p:spPr>
        <p:txBody>
          <a:bodyPr>
            <a:normAutofit/>
          </a:bodyPr>
          <a:lstStyle/>
          <a:p>
            <a:pPr marL="0" indent="0">
              <a:buNone/>
            </a:pPr>
            <a:r>
              <a:rPr lang="en-US" sz="2400" dirty="0">
                <a:solidFill>
                  <a:schemeClr val="bg1"/>
                </a:solidFill>
              </a:rPr>
              <a:t>At age 11, the average child has already been exposed to explicit pornographic content through the internet. </a:t>
            </a:r>
          </a:p>
          <a:p>
            <a:pPr marL="0" indent="0">
              <a:buNone/>
            </a:pPr>
            <a:endParaRPr lang="en-US" sz="2400" dirty="0">
              <a:solidFill>
                <a:schemeClr val="bg1"/>
              </a:solidFill>
            </a:endParaRPr>
          </a:p>
          <a:p>
            <a:pPr marL="0" indent="0">
              <a:buNone/>
            </a:pPr>
            <a:r>
              <a:rPr lang="en-US" sz="2400" dirty="0">
                <a:solidFill>
                  <a:schemeClr val="bg1"/>
                </a:solidFill>
              </a:rPr>
              <a:t>93% of boys and 62% of girls are exposed to internet-based pornography during their adolescent years and 22% of the vast quantities of porn consumed by people aged under 18 is consumed by those aged less than 10. </a:t>
            </a:r>
          </a:p>
          <a:p>
            <a:pPr marL="0" indent="0">
              <a:buNone/>
            </a:pPr>
            <a:endParaRPr lang="en-US" sz="2400" dirty="0">
              <a:solidFill>
                <a:schemeClr val="bg1"/>
              </a:solidFill>
            </a:endParaRPr>
          </a:p>
          <a:p>
            <a:pPr marL="0" indent="0">
              <a:buNone/>
            </a:pPr>
            <a:r>
              <a:rPr lang="en-US" sz="2400" dirty="0">
                <a:solidFill>
                  <a:schemeClr val="bg1"/>
                </a:solidFill>
              </a:rPr>
              <a:t>Parents are nothing short of negligent if they take no steps to protect their children from being exposed to pornography. </a:t>
            </a:r>
          </a:p>
        </p:txBody>
      </p:sp>
    </p:spTree>
    <p:extLst>
      <p:ext uri="{BB962C8B-B14F-4D97-AF65-F5344CB8AC3E}">
        <p14:creationId xmlns:p14="http://schemas.microsoft.com/office/powerpoint/2010/main" val="357075853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64627"/>
          </a:xfrm>
        </p:spPr>
        <p:txBody>
          <a:bodyPr>
            <a:noAutofit/>
          </a:bodyPr>
          <a:lstStyle/>
          <a:p>
            <a:pPr marL="0" indent="0">
              <a:buNone/>
            </a:pPr>
            <a:r>
              <a:rPr lang="en-US" sz="2600" b="1" dirty="0">
                <a:solidFill>
                  <a:schemeClr val="bg1"/>
                </a:solidFill>
              </a:rPr>
              <a:t>Six Scenes </a:t>
            </a:r>
            <a:r>
              <a:rPr lang="en-US" sz="2600" dirty="0">
                <a:solidFill>
                  <a:schemeClr val="bg1"/>
                </a:solidFill>
              </a:rPr>
              <a:t>(that show the condition and nature of man)</a:t>
            </a:r>
          </a:p>
          <a:p>
            <a:pPr marL="0" indent="0">
              <a:buNone/>
            </a:pPr>
            <a:r>
              <a:rPr lang="en-US" sz="2600" b="1" dirty="0">
                <a:solidFill>
                  <a:schemeClr val="bg1"/>
                </a:solidFill>
              </a:rPr>
              <a:t> </a:t>
            </a:r>
            <a:endParaRPr lang="en-US" sz="2600" dirty="0">
              <a:solidFill>
                <a:schemeClr val="bg1"/>
              </a:solidFill>
            </a:endParaRPr>
          </a:p>
          <a:p>
            <a:pPr marL="0" indent="0">
              <a:buNone/>
            </a:pPr>
            <a:r>
              <a:rPr lang="en-US" b="1" dirty="0">
                <a:solidFill>
                  <a:schemeClr val="bg1"/>
                </a:solidFill>
              </a:rPr>
              <a:t>Scene 3 - The stairs of departure – 1:18-32</a:t>
            </a:r>
            <a:endParaRPr lang="en-US" dirty="0">
              <a:solidFill>
                <a:schemeClr val="bg1"/>
              </a:solidFill>
            </a:endParaRPr>
          </a:p>
          <a:p>
            <a:pPr marL="0" indent="0">
              <a:buNone/>
            </a:pPr>
            <a:r>
              <a:rPr lang="en-US" dirty="0">
                <a:solidFill>
                  <a:schemeClr val="bg1"/>
                </a:solidFill>
              </a:rPr>
              <a:t> </a:t>
            </a:r>
          </a:p>
          <a:p>
            <a:pPr marL="0" indent="0">
              <a:buNone/>
            </a:pPr>
            <a:r>
              <a:rPr lang="en-US" b="1" dirty="0" smtClean="0">
                <a:solidFill>
                  <a:schemeClr val="bg1"/>
                </a:solidFill>
              </a:rPr>
              <a:t>	Stair </a:t>
            </a:r>
            <a:r>
              <a:rPr lang="en-US" b="1" dirty="0">
                <a:solidFill>
                  <a:schemeClr val="bg1"/>
                </a:solidFill>
              </a:rPr>
              <a:t>4 –</a:t>
            </a:r>
            <a:r>
              <a:rPr lang="en-US" dirty="0">
                <a:solidFill>
                  <a:schemeClr val="bg1"/>
                </a:solidFill>
              </a:rPr>
              <a:t> </a:t>
            </a:r>
            <a:r>
              <a:rPr lang="en-US" b="1" dirty="0">
                <a:solidFill>
                  <a:schemeClr val="bg1"/>
                </a:solidFill>
              </a:rPr>
              <a:t>Unnatural Relations</a:t>
            </a:r>
            <a:r>
              <a:rPr lang="en-US" dirty="0">
                <a:solidFill>
                  <a:schemeClr val="bg1"/>
                </a:solidFill>
              </a:rPr>
              <a:t> </a:t>
            </a:r>
          </a:p>
          <a:p>
            <a:pPr marL="0" indent="0">
              <a:buNone/>
            </a:pPr>
            <a:r>
              <a:rPr lang="en-US" dirty="0">
                <a:solidFill>
                  <a:schemeClr val="bg1"/>
                </a:solidFill>
              </a:rPr>
              <a:t>	(homosexuality) – shameful lust, </a:t>
            </a:r>
          </a:p>
          <a:p>
            <a:pPr marL="0" indent="0">
              <a:buNone/>
            </a:pPr>
            <a:r>
              <a:rPr lang="en-US" dirty="0">
                <a:solidFill>
                  <a:schemeClr val="bg1"/>
                </a:solidFill>
              </a:rPr>
              <a:t>	receiving in themselves the due penalty </a:t>
            </a:r>
          </a:p>
          <a:p>
            <a:pPr marL="0" indent="0">
              <a:buNone/>
            </a:pPr>
            <a:r>
              <a:rPr lang="en-US" dirty="0">
                <a:solidFill>
                  <a:schemeClr val="bg1"/>
                </a:solidFill>
              </a:rPr>
              <a:t>	for their sins - 1:26-27</a:t>
            </a:r>
          </a:p>
          <a:p>
            <a:endParaRPr lang="en-US" dirty="0">
              <a:solidFill>
                <a:schemeClr val="bg1"/>
              </a:solidFill>
            </a:endParaRPr>
          </a:p>
          <a:p>
            <a:pPr marL="0" indent="0">
              <a:buNone/>
            </a:pPr>
            <a:endParaRPr lang="en-US" sz="2400" dirty="0">
              <a:solidFill>
                <a:schemeClr val="bg1"/>
              </a:solidFill>
            </a:endParaRPr>
          </a:p>
          <a:p>
            <a:pPr marL="0" lvl="0" indent="0">
              <a:buNone/>
            </a:pPr>
            <a:endParaRPr lang="en-US" sz="2600" dirty="0">
              <a:solidFill>
                <a:schemeClr val="bg1"/>
              </a:solidFill>
            </a:endParaRPr>
          </a:p>
        </p:txBody>
      </p:sp>
      <p:pic>
        <p:nvPicPr>
          <p:cNvPr id="5" name="Picture 2" descr="Image result for old stairs down">
            <a:extLst>
              <a:ext uri="{FF2B5EF4-FFF2-40B4-BE49-F238E27FC236}">
                <a16:creationId xmlns="" xmlns:a16="http://schemas.microsoft.com/office/drawing/2014/main" id="{785CB93A-277A-3E49-8C00-F4766A874C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7402" y="2889430"/>
            <a:ext cx="3394456" cy="1908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45371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p:txBody>
          <a:bodyPr/>
          <a:lstStyle/>
          <a:p>
            <a:pPr marL="0" indent="0">
              <a:buNone/>
            </a:pPr>
            <a:r>
              <a:rPr lang="en-US" b="1" dirty="0">
                <a:solidFill>
                  <a:schemeClr val="bg1"/>
                </a:solidFill>
              </a:rPr>
              <a:t>Personal reflection</a:t>
            </a:r>
            <a:endParaRPr lang="en-US" dirty="0">
              <a:solidFill>
                <a:schemeClr val="bg1"/>
              </a:solidFill>
            </a:endParaRPr>
          </a:p>
          <a:p>
            <a:r>
              <a:rPr lang="en-US" dirty="0">
                <a:solidFill>
                  <a:schemeClr val="bg1"/>
                </a:solidFill>
              </a:rPr>
              <a:t>Write down the names of three people you care about who don’t know God or are moving away from him.</a:t>
            </a:r>
          </a:p>
          <a:p>
            <a:endParaRPr lang="en-US" dirty="0">
              <a:solidFill>
                <a:schemeClr val="bg1"/>
              </a:solidFill>
            </a:endParaRPr>
          </a:p>
          <a:p>
            <a:endParaRPr lang="en-US" dirty="0"/>
          </a:p>
        </p:txBody>
      </p:sp>
    </p:spTree>
    <p:extLst>
      <p:ext uri="{BB962C8B-B14F-4D97-AF65-F5344CB8AC3E}">
        <p14:creationId xmlns:p14="http://schemas.microsoft.com/office/powerpoint/2010/main" val="235920180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514BB357-44D4-904D-A5FD-E1512440DDFE}"/>
              </a:ext>
            </a:extLst>
          </p:cNvPr>
          <p:cNvSpPr>
            <a:spLocks noGrp="1"/>
          </p:cNvSpPr>
          <p:nvPr>
            <p:ph idx="1"/>
          </p:nvPr>
        </p:nvSpPr>
        <p:spPr>
          <a:xfrm>
            <a:off x="573024" y="341376"/>
            <a:ext cx="10780776" cy="5940154"/>
          </a:xfrm>
        </p:spPr>
        <p:txBody>
          <a:bodyPr>
            <a:normAutofit/>
          </a:bodyPr>
          <a:lstStyle/>
          <a:p>
            <a:pPr marL="0" indent="0">
              <a:buNone/>
            </a:pPr>
            <a:r>
              <a:rPr lang="en-US" sz="4800" dirty="0">
                <a:solidFill>
                  <a:schemeClr val="bg1"/>
                </a:solidFill>
              </a:rPr>
              <a:t>GOD</a:t>
            </a:r>
          </a:p>
        </p:txBody>
      </p:sp>
      <p:cxnSp>
        <p:nvCxnSpPr>
          <p:cNvPr id="5" name="Elbow Connector 4">
            <a:extLst>
              <a:ext uri="{FF2B5EF4-FFF2-40B4-BE49-F238E27FC236}">
                <a16:creationId xmlns="" xmlns:a16="http://schemas.microsoft.com/office/drawing/2014/main" id="{9FA0CAF0-C5B5-E243-9822-21234ABB1F95}"/>
              </a:ext>
            </a:extLst>
          </p:cNvPr>
          <p:cNvCxnSpPr>
            <a:cxnSpLocks/>
          </p:cNvCxnSpPr>
          <p:nvPr/>
        </p:nvCxnSpPr>
        <p:spPr>
          <a:xfrm>
            <a:off x="3613623" y="1466909"/>
            <a:ext cx="1755648" cy="885510"/>
          </a:xfrm>
          <a:prstGeom prst="bentConnector3">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Elbow Connector 9">
            <a:extLst>
              <a:ext uri="{FF2B5EF4-FFF2-40B4-BE49-F238E27FC236}">
                <a16:creationId xmlns="" xmlns:a16="http://schemas.microsoft.com/office/drawing/2014/main" id="{4207602A-4190-7946-8A85-DBA802DB37AD}"/>
              </a:ext>
            </a:extLst>
          </p:cNvPr>
          <p:cNvCxnSpPr>
            <a:cxnSpLocks/>
          </p:cNvCxnSpPr>
          <p:nvPr/>
        </p:nvCxnSpPr>
        <p:spPr>
          <a:xfrm rot="16200000" flipH="1">
            <a:off x="5113239" y="2608451"/>
            <a:ext cx="1597152" cy="1085088"/>
          </a:xfrm>
          <a:prstGeom prst="bentConnector3">
            <a:avLst/>
          </a:prstGeom>
          <a:ln w="38100"/>
        </p:spPr>
        <p:style>
          <a:lnRef idx="1">
            <a:schemeClr val="accent1"/>
          </a:lnRef>
          <a:fillRef idx="0">
            <a:schemeClr val="accent1"/>
          </a:fillRef>
          <a:effectRef idx="0">
            <a:schemeClr val="accent1"/>
          </a:effectRef>
          <a:fontRef idx="minor">
            <a:schemeClr val="tx1"/>
          </a:fontRef>
        </p:style>
      </p:cxnSp>
      <p:cxnSp>
        <p:nvCxnSpPr>
          <p:cNvPr id="12" name="Elbow Connector 11">
            <a:extLst>
              <a:ext uri="{FF2B5EF4-FFF2-40B4-BE49-F238E27FC236}">
                <a16:creationId xmlns="" xmlns:a16="http://schemas.microsoft.com/office/drawing/2014/main" id="{02104567-A471-604E-8F6D-4099729D4CF7}"/>
              </a:ext>
            </a:extLst>
          </p:cNvPr>
          <p:cNvCxnSpPr>
            <a:cxnSpLocks/>
          </p:cNvCxnSpPr>
          <p:nvPr/>
        </p:nvCxnSpPr>
        <p:spPr>
          <a:xfrm>
            <a:off x="6454359" y="3947981"/>
            <a:ext cx="1950720" cy="929199"/>
          </a:xfrm>
          <a:prstGeom prst="bentConnector3">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 xmlns:a16="http://schemas.microsoft.com/office/drawing/2014/main" id="{ABB65E7D-5D45-E44B-A7C6-BA847C0329B0}"/>
              </a:ext>
            </a:extLst>
          </p:cNvPr>
          <p:cNvSpPr txBox="1"/>
          <p:nvPr/>
        </p:nvSpPr>
        <p:spPr>
          <a:xfrm rot="2259692">
            <a:off x="2658290" y="2979080"/>
            <a:ext cx="4730496" cy="76944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400" b="1" spc="50" dirty="0">
                <a:ln w="11430">
                  <a:solidFill>
                    <a:srgbClr val="FF0000"/>
                  </a:solidFill>
                </a:ln>
                <a:solidFill>
                  <a:schemeClr val="bg1"/>
                </a:solidFill>
                <a:effectLst>
                  <a:glow rad="228600">
                    <a:srgbClr val="FF0000">
                      <a:alpha val="40000"/>
                    </a:srgbClr>
                  </a:glow>
                  <a:outerShdw blurRad="76200" dist="50800" dir="5400000" algn="tl" rotWithShape="0">
                    <a:srgbClr val="000000">
                      <a:alpha val="65000"/>
                    </a:srgbClr>
                  </a:outerShdw>
                </a:effectLst>
              </a:rPr>
              <a:t>Stairs of Departure</a:t>
            </a:r>
          </a:p>
        </p:txBody>
      </p:sp>
      <p:sp>
        <p:nvSpPr>
          <p:cNvPr id="14" name="TextBox 13">
            <a:extLst>
              <a:ext uri="{FF2B5EF4-FFF2-40B4-BE49-F238E27FC236}">
                <a16:creationId xmlns="" xmlns:a16="http://schemas.microsoft.com/office/drawing/2014/main" id="{4DCFA411-50E3-EE4E-828C-87B2E69CB985}"/>
              </a:ext>
            </a:extLst>
          </p:cNvPr>
          <p:cNvSpPr txBox="1"/>
          <p:nvPr/>
        </p:nvSpPr>
        <p:spPr>
          <a:xfrm>
            <a:off x="3613623" y="893478"/>
            <a:ext cx="2097024" cy="461665"/>
          </a:xfrm>
          <a:prstGeom prst="rect">
            <a:avLst/>
          </a:prstGeom>
          <a:noFill/>
        </p:spPr>
        <p:txBody>
          <a:bodyPr wrap="square" rtlCol="0">
            <a:spAutoFit/>
          </a:bodyPr>
          <a:lstStyle/>
          <a:p>
            <a:r>
              <a:rPr lang="en-US" sz="2400" b="1" dirty="0">
                <a:solidFill>
                  <a:schemeClr val="bg1"/>
                </a:solidFill>
              </a:rPr>
              <a:t>1. Suppression</a:t>
            </a:r>
          </a:p>
        </p:txBody>
      </p:sp>
      <p:cxnSp>
        <p:nvCxnSpPr>
          <p:cNvPr id="16" name="Straight Arrow Connector 15">
            <a:extLst>
              <a:ext uri="{FF2B5EF4-FFF2-40B4-BE49-F238E27FC236}">
                <a16:creationId xmlns="" xmlns:a16="http://schemas.microsoft.com/office/drawing/2014/main" id="{31674B1C-1BC8-2245-8868-655C3B8EA33E}"/>
              </a:ext>
            </a:extLst>
          </p:cNvPr>
          <p:cNvCxnSpPr/>
          <p:nvPr/>
        </p:nvCxnSpPr>
        <p:spPr>
          <a:xfrm>
            <a:off x="6862063" y="4913466"/>
            <a:ext cx="719328" cy="505968"/>
          </a:xfrm>
          <a:prstGeom prst="straightConnector1">
            <a:avLst/>
          </a:prstGeom>
          <a:ln w="76200"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 xmlns:a16="http://schemas.microsoft.com/office/drawing/2014/main" id="{71C0D427-B175-884C-B2AF-185782532529}"/>
              </a:ext>
            </a:extLst>
          </p:cNvPr>
          <p:cNvCxnSpPr/>
          <p:nvPr/>
        </p:nvCxnSpPr>
        <p:spPr>
          <a:xfrm>
            <a:off x="1524000" y="1231392"/>
            <a:ext cx="512064" cy="816864"/>
          </a:xfrm>
          <a:prstGeom prst="straightConnector1">
            <a:avLst/>
          </a:prstGeom>
          <a:ln w="76200" cmpd="sng">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 xmlns:a16="http://schemas.microsoft.com/office/drawing/2014/main" id="{EE09BED2-1678-1048-80D4-0FEBB5B4DFA7}"/>
              </a:ext>
            </a:extLst>
          </p:cNvPr>
          <p:cNvCxnSpPr>
            <a:cxnSpLocks/>
          </p:cNvCxnSpPr>
          <p:nvPr/>
        </p:nvCxnSpPr>
        <p:spPr>
          <a:xfrm>
            <a:off x="2028444" y="1124311"/>
            <a:ext cx="790956" cy="653820"/>
          </a:xfrm>
          <a:prstGeom prst="straightConnector1">
            <a:avLst/>
          </a:prstGeom>
          <a:ln w="76200" cmpd="sng">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 xmlns:a16="http://schemas.microsoft.com/office/drawing/2014/main" id="{A96844FB-1BD3-4248-ABBB-B3F5F5330C45}"/>
              </a:ext>
            </a:extLst>
          </p:cNvPr>
          <p:cNvCxnSpPr>
            <a:cxnSpLocks/>
          </p:cNvCxnSpPr>
          <p:nvPr/>
        </p:nvCxnSpPr>
        <p:spPr>
          <a:xfrm>
            <a:off x="2202180" y="756650"/>
            <a:ext cx="957072" cy="367661"/>
          </a:xfrm>
          <a:prstGeom prst="straightConnector1">
            <a:avLst/>
          </a:prstGeom>
          <a:ln w="76200" cmpd="sng">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 xmlns:a16="http://schemas.microsoft.com/office/drawing/2014/main" id="{94DE3A22-E10E-F747-A522-C2ED57248979}"/>
              </a:ext>
            </a:extLst>
          </p:cNvPr>
          <p:cNvSpPr txBox="1"/>
          <p:nvPr/>
        </p:nvSpPr>
        <p:spPr>
          <a:xfrm>
            <a:off x="5590611" y="2495778"/>
            <a:ext cx="2542904" cy="461665"/>
          </a:xfrm>
          <a:prstGeom prst="rect">
            <a:avLst/>
          </a:prstGeom>
          <a:noFill/>
        </p:spPr>
        <p:txBody>
          <a:bodyPr wrap="square" rtlCol="0">
            <a:spAutoFit/>
          </a:bodyPr>
          <a:lstStyle/>
          <a:p>
            <a:r>
              <a:rPr lang="en-US" sz="2400" b="1" dirty="0">
                <a:solidFill>
                  <a:schemeClr val="bg1"/>
                </a:solidFill>
              </a:rPr>
              <a:t>3. Sexual impurity</a:t>
            </a:r>
          </a:p>
        </p:txBody>
      </p:sp>
      <p:sp>
        <p:nvSpPr>
          <p:cNvPr id="17" name="TextBox 16">
            <a:extLst>
              <a:ext uri="{FF2B5EF4-FFF2-40B4-BE49-F238E27FC236}">
                <a16:creationId xmlns="" xmlns:a16="http://schemas.microsoft.com/office/drawing/2014/main" id="{37C6DAD3-78E2-2B46-A8BC-C6AA4BC9DBA1}"/>
              </a:ext>
            </a:extLst>
          </p:cNvPr>
          <p:cNvSpPr txBox="1"/>
          <p:nvPr/>
        </p:nvSpPr>
        <p:spPr>
          <a:xfrm>
            <a:off x="4662135" y="1759988"/>
            <a:ext cx="2097024" cy="461665"/>
          </a:xfrm>
          <a:prstGeom prst="rect">
            <a:avLst/>
          </a:prstGeom>
          <a:noFill/>
        </p:spPr>
        <p:txBody>
          <a:bodyPr wrap="square" rtlCol="0">
            <a:spAutoFit/>
          </a:bodyPr>
          <a:lstStyle/>
          <a:p>
            <a:r>
              <a:rPr lang="en-US" sz="2400" b="1" dirty="0">
                <a:solidFill>
                  <a:schemeClr val="bg1"/>
                </a:solidFill>
              </a:rPr>
              <a:t>2. Idolatry</a:t>
            </a:r>
          </a:p>
        </p:txBody>
      </p:sp>
      <p:sp>
        <p:nvSpPr>
          <p:cNvPr id="18" name="TextBox 17">
            <a:extLst>
              <a:ext uri="{FF2B5EF4-FFF2-40B4-BE49-F238E27FC236}">
                <a16:creationId xmlns="" xmlns:a16="http://schemas.microsoft.com/office/drawing/2014/main" id="{28193EE1-D63C-7047-8A67-CEADA2B6BE20}"/>
              </a:ext>
            </a:extLst>
          </p:cNvPr>
          <p:cNvSpPr txBox="1"/>
          <p:nvPr/>
        </p:nvSpPr>
        <p:spPr>
          <a:xfrm>
            <a:off x="6759159" y="3260194"/>
            <a:ext cx="3083272" cy="461665"/>
          </a:xfrm>
          <a:prstGeom prst="rect">
            <a:avLst/>
          </a:prstGeom>
          <a:noFill/>
        </p:spPr>
        <p:txBody>
          <a:bodyPr wrap="square" rtlCol="0">
            <a:spAutoFit/>
          </a:bodyPr>
          <a:lstStyle/>
          <a:p>
            <a:r>
              <a:rPr lang="en-US" sz="2400" b="1" dirty="0">
                <a:solidFill>
                  <a:schemeClr val="bg1"/>
                </a:solidFill>
              </a:rPr>
              <a:t>4. Unnatural relations</a:t>
            </a:r>
          </a:p>
        </p:txBody>
      </p:sp>
    </p:spTree>
    <p:extLst>
      <p:ext uri="{BB962C8B-B14F-4D97-AF65-F5344CB8AC3E}">
        <p14:creationId xmlns:p14="http://schemas.microsoft.com/office/powerpoint/2010/main" val="44661796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chasingalion.com/images/tim_cook_on_being_gay.jpg">
            <a:extLst>
              <a:ext uri="{FF2B5EF4-FFF2-40B4-BE49-F238E27FC236}">
                <a16:creationId xmlns="" xmlns:a16="http://schemas.microsoft.com/office/drawing/2014/main" id="{76A72CDE-38AB-0645-B977-C5624797BC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3913" y="0"/>
            <a:ext cx="80025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50769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www.melwhite.org/wp-content/uploads/2013/09/mel_kissing_gary.jpg">
            <a:extLst>
              <a:ext uri="{FF2B5EF4-FFF2-40B4-BE49-F238E27FC236}">
                <a16:creationId xmlns="" xmlns:a16="http://schemas.microsoft.com/office/drawing/2014/main" id="{9A914ACA-52CF-F04E-B709-447BE8BE61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07" t="-1250" r="28798" b="13984"/>
          <a:stretch/>
        </p:blipFill>
        <p:spPr bwMode="auto">
          <a:xfrm>
            <a:off x="838200" y="217402"/>
            <a:ext cx="4658433" cy="45541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B724AA65-098F-C648-843F-E2A930DA82B7}"/>
              </a:ext>
            </a:extLst>
          </p:cNvPr>
          <p:cNvSpPr txBox="1"/>
          <p:nvPr/>
        </p:nvSpPr>
        <p:spPr>
          <a:xfrm>
            <a:off x="5750415" y="217402"/>
            <a:ext cx="5734014" cy="4678204"/>
          </a:xfrm>
          <a:prstGeom prst="rect">
            <a:avLst/>
          </a:prstGeom>
          <a:noFill/>
        </p:spPr>
        <p:txBody>
          <a:bodyPr wrap="square" rtlCol="0">
            <a:spAutoFit/>
          </a:bodyPr>
          <a:lstStyle/>
          <a:p>
            <a:r>
              <a:rPr lang="en-US" sz="2800" dirty="0">
                <a:solidFill>
                  <a:schemeClr val="bg1"/>
                </a:solidFill>
              </a:rPr>
              <a:t>During the past thirty years, the Rev. Dr. Mel White and his husband, Gary Nixon, have traveled across the country, speaking on university campuses, organizing people of faith to do justice, and confronting religious leaders whose anti-gay rhetoric White believes, “leads to the suffering and death of God’s lesbian and gay children.”</a:t>
            </a:r>
          </a:p>
          <a:p>
            <a:endParaRPr lang="en-US" dirty="0"/>
          </a:p>
        </p:txBody>
      </p:sp>
    </p:spTree>
    <p:extLst>
      <p:ext uri="{BB962C8B-B14F-4D97-AF65-F5344CB8AC3E}">
        <p14:creationId xmlns:p14="http://schemas.microsoft.com/office/powerpoint/2010/main" val="97145050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pbs.twimg.com/media/DCAKOHuV0AEcvMx.jpg">
            <a:extLst>
              <a:ext uri="{FF2B5EF4-FFF2-40B4-BE49-F238E27FC236}">
                <a16:creationId xmlns="" xmlns:a16="http://schemas.microsoft.com/office/drawing/2014/main" id="{7EA2C646-FCCC-5449-9E2D-A6B6F28FBF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993" r="5926"/>
          <a:stretch/>
        </p:blipFill>
        <p:spPr bwMode="auto">
          <a:xfrm>
            <a:off x="7007723" y="0"/>
            <a:ext cx="5184277" cy="48622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517FD362-10BC-DA46-8082-CBC87C3FEBEA}"/>
              </a:ext>
            </a:extLst>
          </p:cNvPr>
          <p:cNvSpPr txBox="1"/>
          <p:nvPr/>
        </p:nvSpPr>
        <p:spPr>
          <a:xfrm>
            <a:off x="222939" y="219982"/>
            <a:ext cx="6616918" cy="4801314"/>
          </a:xfrm>
          <a:prstGeom prst="rect">
            <a:avLst/>
          </a:prstGeom>
          <a:noFill/>
        </p:spPr>
        <p:txBody>
          <a:bodyPr wrap="square" rtlCol="0">
            <a:spAutoFit/>
          </a:bodyPr>
          <a:lstStyle/>
          <a:p>
            <a:r>
              <a:rPr lang="en-US" sz="2400" dirty="0">
                <a:solidFill>
                  <a:schemeClr val="bg1"/>
                </a:solidFill>
              </a:rPr>
              <a:t>Nate – a student at Liberty university, 2016</a:t>
            </a:r>
          </a:p>
          <a:p>
            <a:endParaRPr lang="en-US" sz="2400" dirty="0">
              <a:solidFill>
                <a:schemeClr val="bg1"/>
              </a:solidFill>
            </a:endParaRPr>
          </a:p>
          <a:p>
            <a:r>
              <a:rPr lang="en-US" sz="2400" dirty="0">
                <a:solidFill>
                  <a:schemeClr val="bg1"/>
                </a:solidFill>
              </a:rPr>
              <a:t>it’s time to be real after 2 months and 4 days with this gentle, loving, compassionate man,</a:t>
            </a:r>
          </a:p>
          <a:p>
            <a:r>
              <a:rPr lang="en-US" sz="2400" dirty="0">
                <a:solidFill>
                  <a:schemeClr val="bg1"/>
                </a:solidFill>
              </a:rPr>
              <a:t> </a:t>
            </a:r>
          </a:p>
          <a:p>
            <a:r>
              <a:rPr lang="en-US" sz="2400" dirty="0">
                <a:solidFill>
                  <a:schemeClr val="bg1"/>
                </a:solidFill>
              </a:rPr>
              <a:t>As any LGBTQ+ individual attending an Evangelical university knows, simply to exist is to rebel. </a:t>
            </a:r>
            <a:endParaRPr lang="en-US" sz="2400" dirty="0" smtClean="0">
              <a:solidFill>
                <a:schemeClr val="bg1"/>
              </a:solidFill>
            </a:endParaRPr>
          </a:p>
          <a:p>
            <a:endParaRPr lang="en-US" sz="2400" dirty="0" smtClean="0">
              <a:solidFill>
                <a:schemeClr val="bg1"/>
              </a:solidFill>
            </a:endParaRPr>
          </a:p>
          <a:p>
            <a:r>
              <a:rPr lang="en-US" sz="2400" dirty="0" smtClean="0">
                <a:solidFill>
                  <a:schemeClr val="bg1"/>
                </a:solidFill>
              </a:rPr>
              <a:t>To </a:t>
            </a:r>
            <a:r>
              <a:rPr lang="en-US" sz="2400" dirty="0">
                <a:solidFill>
                  <a:schemeClr val="bg1"/>
                </a:solidFill>
              </a:rPr>
              <a:t>breathe is to resist. </a:t>
            </a:r>
          </a:p>
          <a:p>
            <a:r>
              <a:rPr lang="en-US" sz="2400" dirty="0">
                <a:solidFill>
                  <a:schemeClr val="bg1"/>
                </a:solidFill>
              </a:rPr>
              <a:t>It’s okay to resist.</a:t>
            </a:r>
          </a:p>
          <a:p>
            <a:r>
              <a:rPr lang="en-US" sz="2400" dirty="0">
                <a:solidFill>
                  <a:schemeClr val="bg1"/>
                </a:solidFill>
              </a:rPr>
              <a:t>It’s okay to stand out.</a:t>
            </a:r>
          </a:p>
          <a:p>
            <a:r>
              <a:rPr lang="en-US" sz="2400" dirty="0">
                <a:solidFill>
                  <a:schemeClr val="bg1"/>
                </a:solidFill>
              </a:rPr>
              <a:t>Do what’s best for you.</a:t>
            </a:r>
          </a:p>
          <a:p>
            <a:endParaRPr lang="en-US" dirty="0"/>
          </a:p>
        </p:txBody>
      </p:sp>
    </p:spTree>
    <p:extLst>
      <p:ext uri="{BB962C8B-B14F-4D97-AF65-F5344CB8AC3E}">
        <p14:creationId xmlns:p14="http://schemas.microsoft.com/office/powerpoint/2010/main" val="254944671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pbs.twimg.com/media/DCAKOHuV0AEcvMx.jpg">
            <a:extLst>
              <a:ext uri="{FF2B5EF4-FFF2-40B4-BE49-F238E27FC236}">
                <a16:creationId xmlns="" xmlns:a16="http://schemas.microsoft.com/office/drawing/2014/main" id="{7EA2C646-FCCC-5449-9E2D-A6B6F28FBF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993" r="5926"/>
          <a:stretch/>
        </p:blipFill>
        <p:spPr bwMode="auto">
          <a:xfrm>
            <a:off x="7007723" y="0"/>
            <a:ext cx="5184277" cy="48622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517FD362-10BC-DA46-8082-CBC87C3FEBEA}"/>
              </a:ext>
            </a:extLst>
          </p:cNvPr>
          <p:cNvSpPr txBox="1"/>
          <p:nvPr/>
        </p:nvSpPr>
        <p:spPr>
          <a:xfrm>
            <a:off x="217714" y="219982"/>
            <a:ext cx="6513285" cy="4062651"/>
          </a:xfrm>
          <a:prstGeom prst="rect">
            <a:avLst/>
          </a:prstGeom>
          <a:noFill/>
        </p:spPr>
        <p:txBody>
          <a:bodyPr wrap="square" rtlCol="0">
            <a:spAutoFit/>
          </a:bodyPr>
          <a:lstStyle/>
          <a:p>
            <a:r>
              <a:rPr lang="en-US" sz="2400" dirty="0">
                <a:solidFill>
                  <a:schemeClr val="bg1"/>
                </a:solidFill>
              </a:rPr>
              <a:t>Nate – a student at Liberty university, 2016</a:t>
            </a:r>
          </a:p>
          <a:p>
            <a:endParaRPr lang="en-US" sz="2400" dirty="0">
              <a:solidFill>
                <a:schemeClr val="bg1"/>
              </a:solidFill>
            </a:endParaRPr>
          </a:p>
          <a:p>
            <a:r>
              <a:rPr lang="en-US" sz="2400" dirty="0">
                <a:solidFill>
                  <a:schemeClr val="bg1"/>
                </a:solidFill>
              </a:rPr>
              <a:t>Silence in the face of injustice costs lives. We deserve the freedom to live without fear of a punitive institution, retributive policies, and judgment from our peers. I’m optimistic that change is coming. I see it. I feel it. Slowly and with immense effort, we can embody a supreme Love in the face of adversity.</a:t>
            </a:r>
          </a:p>
          <a:p>
            <a:r>
              <a:rPr lang="en-US" sz="2400" dirty="0">
                <a:solidFill>
                  <a:schemeClr val="bg1"/>
                </a:solidFill>
              </a:rPr>
              <a:t>And I believe that at the end of the day, Love wins.</a:t>
            </a:r>
          </a:p>
          <a:p>
            <a:endParaRPr lang="en-US" dirty="0"/>
          </a:p>
        </p:txBody>
      </p:sp>
    </p:spTree>
    <p:extLst>
      <p:ext uri="{BB962C8B-B14F-4D97-AF65-F5344CB8AC3E}">
        <p14:creationId xmlns:p14="http://schemas.microsoft.com/office/powerpoint/2010/main" val="114949450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img.washingtonpost.com/wp-apps/imrs.php?src=https://img.washingtonpost.com/news/acts-of-faith/wp-content/uploads/sites/45/2017/06/evangelicals-gay-marriage.jpg&amp;w=1484">
            <a:extLst>
              <a:ext uri="{FF2B5EF4-FFF2-40B4-BE49-F238E27FC236}">
                <a16:creationId xmlns="" xmlns:a16="http://schemas.microsoft.com/office/drawing/2014/main" id="{E7BEB987-5253-EB49-96DF-28CE05A46A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5598" y="175301"/>
            <a:ext cx="6940804" cy="5874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16444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64627"/>
          </a:xfrm>
        </p:spPr>
        <p:txBody>
          <a:bodyPr>
            <a:noAutofit/>
          </a:bodyPr>
          <a:lstStyle/>
          <a:p>
            <a:pPr marL="0" indent="0">
              <a:buNone/>
            </a:pPr>
            <a:r>
              <a:rPr lang="en-US" sz="2600" b="1" dirty="0">
                <a:solidFill>
                  <a:schemeClr val="bg1"/>
                </a:solidFill>
              </a:rPr>
              <a:t>Six Scenes </a:t>
            </a:r>
            <a:r>
              <a:rPr lang="en-US" sz="2600" dirty="0">
                <a:solidFill>
                  <a:schemeClr val="bg1"/>
                </a:solidFill>
              </a:rPr>
              <a:t>(that show the condition and nature of man)</a:t>
            </a:r>
          </a:p>
          <a:p>
            <a:pPr marL="0" indent="0">
              <a:buNone/>
            </a:pPr>
            <a:r>
              <a:rPr lang="en-US" sz="2600" b="1" dirty="0">
                <a:solidFill>
                  <a:schemeClr val="bg1"/>
                </a:solidFill>
              </a:rPr>
              <a:t> </a:t>
            </a:r>
            <a:endParaRPr lang="en-US" sz="2600" dirty="0">
              <a:solidFill>
                <a:schemeClr val="bg1"/>
              </a:solidFill>
            </a:endParaRPr>
          </a:p>
          <a:p>
            <a:pPr marL="0" indent="0">
              <a:buNone/>
            </a:pPr>
            <a:r>
              <a:rPr lang="en-US" b="1" dirty="0">
                <a:solidFill>
                  <a:schemeClr val="bg1"/>
                </a:solidFill>
              </a:rPr>
              <a:t>Scene 3 - The stairs of departure – 1:18-32</a:t>
            </a:r>
            <a:endParaRPr lang="en-US" dirty="0">
              <a:solidFill>
                <a:schemeClr val="bg1"/>
              </a:solidFill>
            </a:endParaRPr>
          </a:p>
          <a:p>
            <a:pPr marL="0" indent="0">
              <a:buNone/>
            </a:pPr>
            <a:r>
              <a:rPr lang="en-US" dirty="0">
                <a:solidFill>
                  <a:schemeClr val="bg1"/>
                </a:solidFill>
              </a:rPr>
              <a:t> </a:t>
            </a:r>
          </a:p>
          <a:p>
            <a:pPr marL="0" indent="0">
              <a:buNone/>
            </a:pPr>
            <a:r>
              <a:rPr lang="en-US" b="1" dirty="0">
                <a:solidFill>
                  <a:schemeClr val="bg1"/>
                </a:solidFill>
              </a:rPr>
              <a:t>	 Stair 5 –</a:t>
            </a:r>
            <a:r>
              <a:rPr lang="en-US" dirty="0">
                <a:solidFill>
                  <a:schemeClr val="bg1"/>
                </a:solidFill>
              </a:rPr>
              <a:t> </a:t>
            </a:r>
            <a:r>
              <a:rPr lang="en-US" b="1" dirty="0">
                <a:solidFill>
                  <a:schemeClr val="bg1"/>
                </a:solidFill>
              </a:rPr>
              <a:t>Depraved Mind</a:t>
            </a:r>
            <a:r>
              <a:rPr lang="en-US" dirty="0">
                <a:solidFill>
                  <a:schemeClr val="bg1"/>
                </a:solidFill>
              </a:rPr>
              <a:t> – to do and </a:t>
            </a:r>
          </a:p>
          <a:p>
            <a:pPr marL="0" indent="0">
              <a:buNone/>
            </a:pPr>
            <a:r>
              <a:rPr lang="en-US" dirty="0">
                <a:solidFill>
                  <a:schemeClr val="bg1"/>
                </a:solidFill>
              </a:rPr>
              <a:t>	approve what is evil – a reversed </a:t>
            </a:r>
          </a:p>
          <a:p>
            <a:pPr marL="0" indent="0">
              <a:buNone/>
            </a:pPr>
            <a:r>
              <a:rPr lang="en-US" dirty="0">
                <a:solidFill>
                  <a:schemeClr val="bg1"/>
                </a:solidFill>
              </a:rPr>
              <a:t>	moral compass  – 1:28-32</a:t>
            </a:r>
          </a:p>
          <a:p>
            <a:endParaRPr lang="en-US" dirty="0">
              <a:solidFill>
                <a:schemeClr val="bg1"/>
              </a:solidFill>
            </a:endParaRPr>
          </a:p>
          <a:p>
            <a:pPr marL="0" indent="0">
              <a:buNone/>
            </a:pPr>
            <a:endParaRPr lang="en-US" sz="2400" dirty="0">
              <a:solidFill>
                <a:schemeClr val="bg1"/>
              </a:solidFill>
            </a:endParaRPr>
          </a:p>
          <a:p>
            <a:pPr marL="0" lvl="0" indent="0">
              <a:buNone/>
            </a:pPr>
            <a:endParaRPr lang="en-US" sz="2600" dirty="0">
              <a:solidFill>
                <a:schemeClr val="bg1"/>
              </a:solidFill>
            </a:endParaRPr>
          </a:p>
        </p:txBody>
      </p:sp>
      <p:pic>
        <p:nvPicPr>
          <p:cNvPr id="5" name="Picture 2" descr="Image result for old stairs down">
            <a:extLst>
              <a:ext uri="{FF2B5EF4-FFF2-40B4-BE49-F238E27FC236}">
                <a16:creationId xmlns="" xmlns:a16="http://schemas.microsoft.com/office/drawing/2014/main" id="{E8211485-4BE4-6942-8596-938556E35A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4258" y="2715390"/>
            <a:ext cx="3394456" cy="1908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76001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514BB357-44D4-904D-A5FD-E1512440DDFE}"/>
              </a:ext>
            </a:extLst>
          </p:cNvPr>
          <p:cNvSpPr>
            <a:spLocks noGrp="1"/>
          </p:cNvSpPr>
          <p:nvPr>
            <p:ph idx="1"/>
          </p:nvPr>
        </p:nvSpPr>
        <p:spPr>
          <a:xfrm>
            <a:off x="573024" y="341376"/>
            <a:ext cx="10780776" cy="5940154"/>
          </a:xfrm>
        </p:spPr>
        <p:txBody>
          <a:bodyPr>
            <a:normAutofit/>
          </a:bodyPr>
          <a:lstStyle/>
          <a:p>
            <a:pPr marL="0" indent="0">
              <a:buNone/>
            </a:pPr>
            <a:r>
              <a:rPr lang="en-US" sz="4800" dirty="0">
                <a:solidFill>
                  <a:schemeClr val="bg1"/>
                </a:solidFill>
              </a:rPr>
              <a:t>GOD</a:t>
            </a:r>
          </a:p>
        </p:txBody>
      </p:sp>
      <p:cxnSp>
        <p:nvCxnSpPr>
          <p:cNvPr id="5" name="Elbow Connector 4">
            <a:extLst>
              <a:ext uri="{FF2B5EF4-FFF2-40B4-BE49-F238E27FC236}">
                <a16:creationId xmlns="" xmlns:a16="http://schemas.microsoft.com/office/drawing/2014/main" id="{9FA0CAF0-C5B5-E243-9822-21234ABB1F95}"/>
              </a:ext>
            </a:extLst>
          </p:cNvPr>
          <p:cNvCxnSpPr>
            <a:cxnSpLocks/>
          </p:cNvCxnSpPr>
          <p:nvPr/>
        </p:nvCxnSpPr>
        <p:spPr>
          <a:xfrm>
            <a:off x="3613623" y="1466909"/>
            <a:ext cx="1755648" cy="885510"/>
          </a:xfrm>
          <a:prstGeom prst="bentConnector3">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Elbow Connector 9">
            <a:extLst>
              <a:ext uri="{FF2B5EF4-FFF2-40B4-BE49-F238E27FC236}">
                <a16:creationId xmlns="" xmlns:a16="http://schemas.microsoft.com/office/drawing/2014/main" id="{4207602A-4190-7946-8A85-DBA802DB37AD}"/>
              </a:ext>
            </a:extLst>
          </p:cNvPr>
          <p:cNvCxnSpPr>
            <a:cxnSpLocks/>
          </p:cNvCxnSpPr>
          <p:nvPr/>
        </p:nvCxnSpPr>
        <p:spPr>
          <a:xfrm rot="16200000" flipH="1">
            <a:off x="5113239" y="2608451"/>
            <a:ext cx="1597152" cy="1085088"/>
          </a:xfrm>
          <a:prstGeom prst="bentConnector3">
            <a:avLst/>
          </a:prstGeom>
          <a:ln w="38100"/>
        </p:spPr>
        <p:style>
          <a:lnRef idx="1">
            <a:schemeClr val="accent1"/>
          </a:lnRef>
          <a:fillRef idx="0">
            <a:schemeClr val="accent1"/>
          </a:fillRef>
          <a:effectRef idx="0">
            <a:schemeClr val="accent1"/>
          </a:effectRef>
          <a:fontRef idx="minor">
            <a:schemeClr val="tx1"/>
          </a:fontRef>
        </p:style>
      </p:cxnSp>
      <p:cxnSp>
        <p:nvCxnSpPr>
          <p:cNvPr id="12" name="Elbow Connector 11">
            <a:extLst>
              <a:ext uri="{FF2B5EF4-FFF2-40B4-BE49-F238E27FC236}">
                <a16:creationId xmlns="" xmlns:a16="http://schemas.microsoft.com/office/drawing/2014/main" id="{02104567-A471-604E-8F6D-4099729D4CF7}"/>
              </a:ext>
            </a:extLst>
          </p:cNvPr>
          <p:cNvCxnSpPr>
            <a:cxnSpLocks/>
          </p:cNvCxnSpPr>
          <p:nvPr/>
        </p:nvCxnSpPr>
        <p:spPr>
          <a:xfrm>
            <a:off x="6454359" y="3947981"/>
            <a:ext cx="1950720" cy="929199"/>
          </a:xfrm>
          <a:prstGeom prst="bentConnector3">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 xmlns:a16="http://schemas.microsoft.com/office/drawing/2014/main" id="{ABB65E7D-5D45-E44B-A7C6-BA847C0329B0}"/>
              </a:ext>
            </a:extLst>
          </p:cNvPr>
          <p:cNvSpPr txBox="1"/>
          <p:nvPr/>
        </p:nvSpPr>
        <p:spPr>
          <a:xfrm rot="2259692">
            <a:off x="2658290" y="2979080"/>
            <a:ext cx="4730496" cy="76944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400" b="1" spc="50" dirty="0">
                <a:ln w="11430">
                  <a:solidFill>
                    <a:srgbClr val="FF0000"/>
                  </a:solidFill>
                </a:ln>
                <a:solidFill>
                  <a:schemeClr val="bg1"/>
                </a:solidFill>
                <a:effectLst>
                  <a:glow rad="228600">
                    <a:srgbClr val="FF0000">
                      <a:alpha val="40000"/>
                    </a:srgbClr>
                  </a:glow>
                  <a:outerShdw blurRad="76200" dist="50800" dir="5400000" algn="tl" rotWithShape="0">
                    <a:srgbClr val="000000">
                      <a:alpha val="65000"/>
                    </a:srgbClr>
                  </a:outerShdw>
                </a:effectLst>
              </a:rPr>
              <a:t>Stairs of Departure</a:t>
            </a:r>
          </a:p>
        </p:txBody>
      </p:sp>
      <p:sp>
        <p:nvSpPr>
          <p:cNvPr id="14" name="TextBox 13">
            <a:extLst>
              <a:ext uri="{FF2B5EF4-FFF2-40B4-BE49-F238E27FC236}">
                <a16:creationId xmlns="" xmlns:a16="http://schemas.microsoft.com/office/drawing/2014/main" id="{4DCFA411-50E3-EE4E-828C-87B2E69CB985}"/>
              </a:ext>
            </a:extLst>
          </p:cNvPr>
          <p:cNvSpPr txBox="1"/>
          <p:nvPr/>
        </p:nvSpPr>
        <p:spPr>
          <a:xfrm>
            <a:off x="3613623" y="893478"/>
            <a:ext cx="2097024" cy="461665"/>
          </a:xfrm>
          <a:prstGeom prst="rect">
            <a:avLst/>
          </a:prstGeom>
          <a:noFill/>
        </p:spPr>
        <p:txBody>
          <a:bodyPr wrap="square" rtlCol="0">
            <a:spAutoFit/>
          </a:bodyPr>
          <a:lstStyle/>
          <a:p>
            <a:r>
              <a:rPr lang="en-US" sz="2400" b="1" dirty="0">
                <a:solidFill>
                  <a:schemeClr val="bg1"/>
                </a:solidFill>
              </a:rPr>
              <a:t>1. Suppression</a:t>
            </a:r>
          </a:p>
        </p:txBody>
      </p:sp>
      <p:cxnSp>
        <p:nvCxnSpPr>
          <p:cNvPr id="16" name="Straight Arrow Connector 15">
            <a:extLst>
              <a:ext uri="{FF2B5EF4-FFF2-40B4-BE49-F238E27FC236}">
                <a16:creationId xmlns="" xmlns:a16="http://schemas.microsoft.com/office/drawing/2014/main" id="{31674B1C-1BC8-2245-8868-655C3B8EA33E}"/>
              </a:ext>
            </a:extLst>
          </p:cNvPr>
          <p:cNvCxnSpPr/>
          <p:nvPr/>
        </p:nvCxnSpPr>
        <p:spPr>
          <a:xfrm>
            <a:off x="6862063" y="4913466"/>
            <a:ext cx="719328" cy="505968"/>
          </a:xfrm>
          <a:prstGeom prst="straightConnector1">
            <a:avLst/>
          </a:prstGeom>
          <a:ln w="76200"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 xmlns:a16="http://schemas.microsoft.com/office/drawing/2014/main" id="{71C0D427-B175-884C-B2AF-185782532529}"/>
              </a:ext>
            </a:extLst>
          </p:cNvPr>
          <p:cNvCxnSpPr/>
          <p:nvPr/>
        </p:nvCxnSpPr>
        <p:spPr>
          <a:xfrm>
            <a:off x="1524000" y="1231392"/>
            <a:ext cx="512064" cy="816864"/>
          </a:xfrm>
          <a:prstGeom prst="straightConnector1">
            <a:avLst/>
          </a:prstGeom>
          <a:ln w="76200" cmpd="sng">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 xmlns:a16="http://schemas.microsoft.com/office/drawing/2014/main" id="{EE09BED2-1678-1048-80D4-0FEBB5B4DFA7}"/>
              </a:ext>
            </a:extLst>
          </p:cNvPr>
          <p:cNvCxnSpPr>
            <a:cxnSpLocks/>
          </p:cNvCxnSpPr>
          <p:nvPr/>
        </p:nvCxnSpPr>
        <p:spPr>
          <a:xfrm>
            <a:off x="2028444" y="1124311"/>
            <a:ext cx="790956" cy="653820"/>
          </a:xfrm>
          <a:prstGeom prst="straightConnector1">
            <a:avLst/>
          </a:prstGeom>
          <a:ln w="76200" cmpd="sng">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 xmlns:a16="http://schemas.microsoft.com/office/drawing/2014/main" id="{A96844FB-1BD3-4248-ABBB-B3F5F5330C45}"/>
              </a:ext>
            </a:extLst>
          </p:cNvPr>
          <p:cNvCxnSpPr>
            <a:cxnSpLocks/>
          </p:cNvCxnSpPr>
          <p:nvPr/>
        </p:nvCxnSpPr>
        <p:spPr>
          <a:xfrm>
            <a:off x="2202180" y="756650"/>
            <a:ext cx="957072" cy="367661"/>
          </a:xfrm>
          <a:prstGeom prst="straightConnector1">
            <a:avLst/>
          </a:prstGeom>
          <a:ln w="76200" cmpd="sng">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 xmlns:a16="http://schemas.microsoft.com/office/drawing/2014/main" id="{94DE3A22-E10E-F747-A522-C2ED57248979}"/>
              </a:ext>
            </a:extLst>
          </p:cNvPr>
          <p:cNvSpPr txBox="1"/>
          <p:nvPr/>
        </p:nvSpPr>
        <p:spPr>
          <a:xfrm>
            <a:off x="5590611" y="2495778"/>
            <a:ext cx="2542904" cy="461665"/>
          </a:xfrm>
          <a:prstGeom prst="rect">
            <a:avLst/>
          </a:prstGeom>
          <a:noFill/>
        </p:spPr>
        <p:txBody>
          <a:bodyPr wrap="square" rtlCol="0">
            <a:spAutoFit/>
          </a:bodyPr>
          <a:lstStyle/>
          <a:p>
            <a:r>
              <a:rPr lang="en-US" sz="2400" b="1" dirty="0">
                <a:solidFill>
                  <a:schemeClr val="bg1"/>
                </a:solidFill>
              </a:rPr>
              <a:t>3. Sexual impurity</a:t>
            </a:r>
          </a:p>
        </p:txBody>
      </p:sp>
      <p:sp>
        <p:nvSpPr>
          <p:cNvPr id="17" name="TextBox 16">
            <a:extLst>
              <a:ext uri="{FF2B5EF4-FFF2-40B4-BE49-F238E27FC236}">
                <a16:creationId xmlns="" xmlns:a16="http://schemas.microsoft.com/office/drawing/2014/main" id="{37C6DAD3-78E2-2B46-A8BC-C6AA4BC9DBA1}"/>
              </a:ext>
            </a:extLst>
          </p:cNvPr>
          <p:cNvSpPr txBox="1"/>
          <p:nvPr/>
        </p:nvSpPr>
        <p:spPr>
          <a:xfrm>
            <a:off x="4662135" y="1759988"/>
            <a:ext cx="2097024" cy="461665"/>
          </a:xfrm>
          <a:prstGeom prst="rect">
            <a:avLst/>
          </a:prstGeom>
          <a:noFill/>
        </p:spPr>
        <p:txBody>
          <a:bodyPr wrap="square" rtlCol="0">
            <a:spAutoFit/>
          </a:bodyPr>
          <a:lstStyle/>
          <a:p>
            <a:r>
              <a:rPr lang="en-US" sz="2400" b="1" dirty="0">
                <a:solidFill>
                  <a:schemeClr val="bg1"/>
                </a:solidFill>
              </a:rPr>
              <a:t>2. Idolatry</a:t>
            </a:r>
          </a:p>
        </p:txBody>
      </p:sp>
      <p:sp>
        <p:nvSpPr>
          <p:cNvPr id="18" name="TextBox 17">
            <a:extLst>
              <a:ext uri="{FF2B5EF4-FFF2-40B4-BE49-F238E27FC236}">
                <a16:creationId xmlns="" xmlns:a16="http://schemas.microsoft.com/office/drawing/2014/main" id="{28193EE1-D63C-7047-8A67-CEADA2B6BE20}"/>
              </a:ext>
            </a:extLst>
          </p:cNvPr>
          <p:cNvSpPr txBox="1"/>
          <p:nvPr/>
        </p:nvSpPr>
        <p:spPr>
          <a:xfrm>
            <a:off x="6759159" y="3260194"/>
            <a:ext cx="3083272" cy="461665"/>
          </a:xfrm>
          <a:prstGeom prst="rect">
            <a:avLst/>
          </a:prstGeom>
          <a:noFill/>
        </p:spPr>
        <p:txBody>
          <a:bodyPr wrap="square" rtlCol="0">
            <a:spAutoFit/>
          </a:bodyPr>
          <a:lstStyle/>
          <a:p>
            <a:r>
              <a:rPr lang="en-US" sz="2400" b="1" dirty="0">
                <a:solidFill>
                  <a:schemeClr val="bg1"/>
                </a:solidFill>
              </a:rPr>
              <a:t>4. Unnatural relations</a:t>
            </a:r>
          </a:p>
        </p:txBody>
      </p:sp>
      <p:sp>
        <p:nvSpPr>
          <p:cNvPr id="20" name="TextBox 19">
            <a:extLst>
              <a:ext uri="{FF2B5EF4-FFF2-40B4-BE49-F238E27FC236}">
                <a16:creationId xmlns="" xmlns:a16="http://schemas.microsoft.com/office/drawing/2014/main" id="{04709D91-105B-AF43-87A6-13855C0A7B0F}"/>
              </a:ext>
            </a:extLst>
          </p:cNvPr>
          <p:cNvSpPr txBox="1"/>
          <p:nvPr/>
        </p:nvSpPr>
        <p:spPr>
          <a:xfrm>
            <a:off x="7742933" y="4159318"/>
            <a:ext cx="3083272" cy="461665"/>
          </a:xfrm>
          <a:prstGeom prst="rect">
            <a:avLst/>
          </a:prstGeom>
          <a:noFill/>
        </p:spPr>
        <p:txBody>
          <a:bodyPr wrap="square" rtlCol="0">
            <a:spAutoFit/>
          </a:bodyPr>
          <a:lstStyle/>
          <a:p>
            <a:r>
              <a:rPr lang="en-US" sz="2400" b="1" dirty="0">
                <a:solidFill>
                  <a:schemeClr val="bg1"/>
                </a:solidFill>
              </a:rPr>
              <a:t>5. Depraved mind</a:t>
            </a:r>
          </a:p>
        </p:txBody>
      </p:sp>
    </p:spTree>
    <p:extLst>
      <p:ext uri="{BB962C8B-B14F-4D97-AF65-F5344CB8AC3E}">
        <p14:creationId xmlns:p14="http://schemas.microsoft.com/office/powerpoint/2010/main" val="253592890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05DD1F6-CD2C-7B4F-8C2B-587968927BE7}"/>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4881F5C7-B3FD-B14F-B38C-B52ACA882FEA}"/>
              </a:ext>
            </a:extLst>
          </p:cNvPr>
          <p:cNvSpPr>
            <a:spLocks noGrp="1"/>
          </p:cNvSpPr>
          <p:nvPr>
            <p:ph idx="1"/>
          </p:nvPr>
        </p:nvSpPr>
        <p:spPr/>
        <p:txBody>
          <a:bodyPr/>
          <a:lstStyle/>
          <a:p>
            <a:endParaRPr lang="en-US"/>
          </a:p>
        </p:txBody>
      </p:sp>
      <p:pic>
        <p:nvPicPr>
          <p:cNvPr id="2050" name="Picture 2" descr="https://katana17.files.wordpress.com/2016/03/teaching-white-kids-about-ah-664-hitler-quote-as-an-agent-of-our-creator.jpg">
            <a:extLst>
              <a:ext uri="{FF2B5EF4-FFF2-40B4-BE49-F238E27FC236}">
                <a16:creationId xmlns="" xmlns:a16="http://schemas.microsoft.com/office/drawing/2014/main" id="{2EF9AFEB-B49F-4D46-A2AD-4CAB860AD4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6200" y="412750"/>
            <a:ext cx="6959600" cy="603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90625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764FFE-9031-5E46-8C46-8343885205FC}"/>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D419562F-AB2F-4E4F-95C0-0C8E9E1F2411}"/>
              </a:ext>
            </a:extLst>
          </p:cNvPr>
          <p:cNvSpPr>
            <a:spLocks noGrp="1"/>
          </p:cNvSpPr>
          <p:nvPr>
            <p:ph idx="1"/>
          </p:nvPr>
        </p:nvSpPr>
        <p:spPr/>
        <p:txBody>
          <a:bodyPr/>
          <a:lstStyle/>
          <a:p>
            <a:endParaRPr lang="en-US"/>
          </a:p>
        </p:txBody>
      </p:sp>
      <p:pic>
        <p:nvPicPr>
          <p:cNvPr id="3074" name="Picture 2" descr="Image result for hitler jews vermin">
            <a:extLst>
              <a:ext uri="{FF2B5EF4-FFF2-40B4-BE49-F238E27FC236}">
                <a16:creationId xmlns="" xmlns:a16="http://schemas.microsoft.com/office/drawing/2014/main" id="{BF95B2DD-E29D-E84E-B1A3-FF9F7A2618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7315" y="365125"/>
            <a:ext cx="6897370" cy="5170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919762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p:txBody>
          <a:bodyPr/>
          <a:lstStyle/>
          <a:p>
            <a:pPr marL="0" indent="0">
              <a:buNone/>
            </a:pPr>
            <a:r>
              <a:rPr lang="en-US" b="1" dirty="0">
                <a:solidFill>
                  <a:schemeClr val="bg1"/>
                </a:solidFill>
              </a:rPr>
              <a:t>Personal reflection</a:t>
            </a:r>
          </a:p>
          <a:p>
            <a:r>
              <a:rPr lang="en-US" dirty="0">
                <a:solidFill>
                  <a:schemeClr val="bg1"/>
                </a:solidFill>
              </a:rPr>
              <a:t>Write down the names of three people you care about who don’t know God or are moving away from him.</a:t>
            </a:r>
          </a:p>
          <a:p>
            <a:endParaRPr lang="en-US" dirty="0">
              <a:solidFill>
                <a:schemeClr val="bg1"/>
              </a:solidFill>
            </a:endParaRPr>
          </a:p>
          <a:p>
            <a:r>
              <a:rPr lang="en-US" dirty="0">
                <a:solidFill>
                  <a:schemeClr val="bg1"/>
                </a:solidFill>
              </a:rPr>
              <a:t>If you could ask God a question about one or two of them, what would you ask?</a:t>
            </a:r>
          </a:p>
          <a:p>
            <a:endParaRPr lang="en-US" dirty="0">
              <a:solidFill>
                <a:schemeClr val="bg1"/>
              </a:solidFill>
            </a:endParaRPr>
          </a:p>
          <a:p>
            <a:endParaRPr lang="en-US" dirty="0"/>
          </a:p>
        </p:txBody>
      </p:sp>
    </p:spTree>
    <p:extLst>
      <p:ext uri="{BB962C8B-B14F-4D97-AF65-F5344CB8AC3E}">
        <p14:creationId xmlns:p14="http://schemas.microsoft.com/office/powerpoint/2010/main" val="318986061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B7976FB-4ABB-AA4A-90E1-569B29972992}"/>
              </a:ext>
            </a:extLst>
          </p:cNvPr>
          <p:cNvPicPr>
            <a:picLocks noChangeAspect="1"/>
          </p:cNvPicPr>
          <p:nvPr/>
        </p:nvPicPr>
        <p:blipFill>
          <a:blip r:embed="rId2"/>
          <a:stretch>
            <a:fillRect/>
          </a:stretch>
        </p:blipFill>
        <p:spPr>
          <a:xfrm>
            <a:off x="838200" y="767334"/>
            <a:ext cx="6350000" cy="4762500"/>
          </a:xfrm>
          <a:prstGeom prst="rect">
            <a:avLst/>
          </a:prstGeom>
        </p:spPr>
      </p:pic>
      <p:sp>
        <p:nvSpPr>
          <p:cNvPr id="5" name="TextBox 4">
            <a:extLst>
              <a:ext uri="{FF2B5EF4-FFF2-40B4-BE49-F238E27FC236}">
                <a16:creationId xmlns="" xmlns:a16="http://schemas.microsoft.com/office/drawing/2014/main" id="{1AB6CB3C-51B9-E24D-9E46-9B2CF681A98C}"/>
              </a:ext>
            </a:extLst>
          </p:cNvPr>
          <p:cNvSpPr txBox="1"/>
          <p:nvPr/>
        </p:nvSpPr>
        <p:spPr>
          <a:xfrm>
            <a:off x="7644384" y="767334"/>
            <a:ext cx="3821902" cy="3539431"/>
          </a:xfrm>
          <a:prstGeom prst="rect">
            <a:avLst/>
          </a:prstGeom>
          <a:noFill/>
        </p:spPr>
        <p:txBody>
          <a:bodyPr wrap="square" rtlCol="0">
            <a:spAutoFit/>
          </a:bodyPr>
          <a:lstStyle/>
          <a:p>
            <a:r>
              <a:rPr lang="en-US" sz="2800" dirty="0">
                <a:solidFill>
                  <a:schemeClr val="bg1"/>
                </a:solidFill>
              </a:rPr>
              <a:t>The </a:t>
            </a:r>
            <a:r>
              <a:rPr lang="en-US" sz="2800" dirty="0" err="1">
                <a:solidFill>
                  <a:schemeClr val="bg1"/>
                </a:solidFill>
              </a:rPr>
              <a:t>Incel</a:t>
            </a:r>
            <a:r>
              <a:rPr lang="en-US" sz="2800" dirty="0">
                <a:solidFill>
                  <a:schemeClr val="bg1"/>
                </a:solidFill>
              </a:rPr>
              <a:t> Rebellion has already begun! We will overthrow all the Chads and </a:t>
            </a:r>
            <a:r>
              <a:rPr lang="en-US" sz="2800" dirty="0" err="1">
                <a:solidFill>
                  <a:schemeClr val="bg1"/>
                </a:solidFill>
              </a:rPr>
              <a:t>Stacys</a:t>
            </a:r>
            <a:r>
              <a:rPr lang="en-US" sz="2800" dirty="0">
                <a:solidFill>
                  <a:schemeClr val="bg1"/>
                </a:solidFill>
              </a:rPr>
              <a:t>! All hail the Supreme Gentleman Elliot Rodger!”</a:t>
            </a:r>
          </a:p>
          <a:p>
            <a:endParaRPr lang="en-US" sz="2800" dirty="0">
              <a:solidFill>
                <a:schemeClr val="bg1"/>
              </a:solidFill>
            </a:endParaRPr>
          </a:p>
          <a:p>
            <a:endParaRPr lang="en-US" sz="2800" dirty="0">
              <a:solidFill>
                <a:schemeClr val="bg1"/>
              </a:solidFill>
            </a:endParaRPr>
          </a:p>
        </p:txBody>
      </p:sp>
    </p:spTree>
    <p:extLst>
      <p:ext uri="{BB962C8B-B14F-4D97-AF65-F5344CB8AC3E}">
        <p14:creationId xmlns:p14="http://schemas.microsoft.com/office/powerpoint/2010/main" val="89898229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B7976FB-4ABB-AA4A-90E1-569B29972992}"/>
              </a:ext>
            </a:extLst>
          </p:cNvPr>
          <p:cNvPicPr>
            <a:picLocks noChangeAspect="1"/>
          </p:cNvPicPr>
          <p:nvPr/>
        </p:nvPicPr>
        <p:blipFill>
          <a:blip r:embed="rId2"/>
          <a:stretch>
            <a:fillRect/>
          </a:stretch>
        </p:blipFill>
        <p:spPr>
          <a:xfrm>
            <a:off x="838200" y="767334"/>
            <a:ext cx="6350000" cy="4762500"/>
          </a:xfrm>
          <a:prstGeom prst="rect">
            <a:avLst/>
          </a:prstGeom>
        </p:spPr>
      </p:pic>
      <p:sp>
        <p:nvSpPr>
          <p:cNvPr id="5" name="TextBox 4">
            <a:extLst>
              <a:ext uri="{FF2B5EF4-FFF2-40B4-BE49-F238E27FC236}">
                <a16:creationId xmlns="" xmlns:a16="http://schemas.microsoft.com/office/drawing/2014/main" id="{1AB6CB3C-51B9-E24D-9E46-9B2CF681A98C}"/>
              </a:ext>
            </a:extLst>
          </p:cNvPr>
          <p:cNvSpPr txBox="1"/>
          <p:nvPr/>
        </p:nvSpPr>
        <p:spPr>
          <a:xfrm>
            <a:off x="7463246" y="767334"/>
            <a:ext cx="4311468" cy="4401205"/>
          </a:xfrm>
          <a:prstGeom prst="rect">
            <a:avLst/>
          </a:prstGeom>
          <a:noFill/>
        </p:spPr>
        <p:txBody>
          <a:bodyPr wrap="square" rtlCol="0">
            <a:spAutoFit/>
          </a:bodyPr>
          <a:lstStyle/>
          <a:p>
            <a:pPr fontAlgn="base"/>
            <a:r>
              <a:rPr lang="en-US" sz="2800" dirty="0">
                <a:solidFill>
                  <a:schemeClr val="bg1"/>
                </a:solidFill>
              </a:rPr>
              <a:t>“It’s an injustice, a crime because I don’t know what you don’t see in me, I’m the perfect guy and yet you throw yourselves at all these obnoxious men instead of me, the supreme gentleman,” he said. “I will punish all of you for it.”</a:t>
            </a:r>
          </a:p>
          <a:p>
            <a:endParaRPr lang="en-US" sz="2800" dirty="0">
              <a:solidFill>
                <a:schemeClr val="bg1"/>
              </a:solidFill>
            </a:endParaRPr>
          </a:p>
        </p:txBody>
      </p:sp>
    </p:spTree>
    <p:extLst>
      <p:ext uri="{BB962C8B-B14F-4D97-AF65-F5344CB8AC3E}">
        <p14:creationId xmlns:p14="http://schemas.microsoft.com/office/powerpoint/2010/main" val="152132135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pbs.twimg.com/media/DCAKOHuV0AEcvMx.jpg">
            <a:extLst>
              <a:ext uri="{FF2B5EF4-FFF2-40B4-BE49-F238E27FC236}">
                <a16:creationId xmlns="" xmlns:a16="http://schemas.microsoft.com/office/drawing/2014/main" id="{7EA2C646-FCCC-5449-9E2D-A6B6F28FBF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993" r="5926"/>
          <a:stretch/>
        </p:blipFill>
        <p:spPr bwMode="auto">
          <a:xfrm>
            <a:off x="7007723" y="0"/>
            <a:ext cx="5184277" cy="48622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517FD362-10BC-DA46-8082-CBC87C3FEBEA}"/>
              </a:ext>
            </a:extLst>
          </p:cNvPr>
          <p:cNvSpPr txBox="1"/>
          <p:nvPr/>
        </p:nvSpPr>
        <p:spPr>
          <a:xfrm>
            <a:off x="217714" y="219982"/>
            <a:ext cx="6513285" cy="4062651"/>
          </a:xfrm>
          <a:prstGeom prst="rect">
            <a:avLst/>
          </a:prstGeom>
          <a:noFill/>
        </p:spPr>
        <p:txBody>
          <a:bodyPr wrap="square" rtlCol="0">
            <a:spAutoFit/>
          </a:bodyPr>
          <a:lstStyle/>
          <a:p>
            <a:r>
              <a:rPr lang="en-US" sz="2400" dirty="0">
                <a:solidFill>
                  <a:schemeClr val="bg1"/>
                </a:solidFill>
              </a:rPr>
              <a:t>Nate – a student at Liberty university, 2016</a:t>
            </a:r>
          </a:p>
          <a:p>
            <a:endParaRPr lang="en-US" sz="2400" dirty="0">
              <a:solidFill>
                <a:schemeClr val="bg1"/>
              </a:solidFill>
            </a:endParaRPr>
          </a:p>
          <a:p>
            <a:r>
              <a:rPr lang="en-US" sz="2400" dirty="0">
                <a:solidFill>
                  <a:schemeClr val="bg1"/>
                </a:solidFill>
              </a:rPr>
              <a:t>Silence in the face of injustice costs lives. We deserve the freedom to live without fear of a punitive institution, retributive policies, and judgment from our peers. I’m optimistic that change is coming. I see it. I feel it. Slowly and with immense effort, we can embody a supreme Love in the face of adversity.</a:t>
            </a:r>
          </a:p>
          <a:p>
            <a:r>
              <a:rPr lang="en-US" sz="2400" dirty="0">
                <a:solidFill>
                  <a:schemeClr val="bg1"/>
                </a:solidFill>
              </a:rPr>
              <a:t>And I believe that at the end of the day, Love wins.</a:t>
            </a:r>
          </a:p>
          <a:p>
            <a:endParaRPr lang="en-US" dirty="0"/>
          </a:p>
        </p:txBody>
      </p:sp>
    </p:spTree>
    <p:extLst>
      <p:ext uri="{BB962C8B-B14F-4D97-AF65-F5344CB8AC3E}">
        <p14:creationId xmlns:p14="http://schemas.microsoft.com/office/powerpoint/2010/main" val="77302553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64627"/>
          </a:xfrm>
        </p:spPr>
        <p:txBody>
          <a:bodyPr>
            <a:noAutofit/>
          </a:bodyPr>
          <a:lstStyle/>
          <a:p>
            <a:pPr marL="0" indent="0">
              <a:buNone/>
            </a:pPr>
            <a:r>
              <a:rPr lang="en-US" sz="2600" b="1" dirty="0">
                <a:solidFill>
                  <a:schemeClr val="bg1"/>
                </a:solidFill>
              </a:rPr>
              <a:t>Six Scenes </a:t>
            </a:r>
            <a:r>
              <a:rPr lang="en-US" sz="2600" dirty="0">
                <a:solidFill>
                  <a:schemeClr val="bg1"/>
                </a:solidFill>
              </a:rPr>
              <a:t>(that show the condition and nature of man)</a:t>
            </a:r>
          </a:p>
          <a:p>
            <a:pPr marL="0" indent="0">
              <a:buNone/>
            </a:pPr>
            <a:r>
              <a:rPr lang="en-US" sz="2600" b="1" dirty="0">
                <a:solidFill>
                  <a:schemeClr val="bg1"/>
                </a:solidFill>
              </a:rPr>
              <a:t> </a:t>
            </a:r>
            <a:endParaRPr lang="en-US" sz="2600" dirty="0">
              <a:solidFill>
                <a:schemeClr val="bg1"/>
              </a:solidFill>
            </a:endParaRPr>
          </a:p>
          <a:p>
            <a:pPr marL="0" indent="0">
              <a:buNone/>
            </a:pPr>
            <a:r>
              <a:rPr lang="en-US" b="1" dirty="0">
                <a:solidFill>
                  <a:schemeClr val="bg1"/>
                </a:solidFill>
              </a:rPr>
              <a:t>Scene 3 - The stairs of departure – 1:18-32</a:t>
            </a:r>
            <a:endParaRPr lang="en-US" dirty="0">
              <a:solidFill>
                <a:schemeClr val="bg1"/>
              </a:solidFill>
            </a:endParaRPr>
          </a:p>
          <a:p>
            <a:pPr marL="0" indent="0">
              <a:buNone/>
            </a:pPr>
            <a:r>
              <a:rPr lang="en-US" dirty="0">
                <a:solidFill>
                  <a:schemeClr val="bg1"/>
                </a:solidFill>
              </a:rPr>
              <a:t> </a:t>
            </a:r>
          </a:p>
          <a:p>
            <a:pPr marL="0" indent="0">
              <a:buNone/>
            </a:pPr>
            <a:r>
              <a:rPr lang="en-US" b="1" dirty="0">
                <a:solidFill>
                  <a:schemeClr val="bg1"/>
                </a:solidFill>
              </a:rPr>
              <a:t>	</a:t>
            </a:r>
            <a:r>
              <a:rPr lang="en-US" b="1" dirty="0" smtClean="0">
                <a:solidFill>
                  <a:schemeClr val="bg1"/>
                </a:solidFill>
              </a:rPr>
              <a:t>Stair </a:t>
            </a:r>
            <a:r>
              <a:rPr lang="en-US" b="1" dirty="0">
                <a:solidFill>
                  <a:schemeClr val="bg1"/>
                </a:solidFill>
              </a:rPr>
              <a:t>5 –</a:t>
            </a:r>
            <a:r>
              <a:rPr lang="en-US" dirty="0">
                <a:solidFill>
                  <a:schemeClr val="bg1"/>
                </a:solidFill>
              </a:rPr>
              <a:t> </a:t>
            </a:r>
            <a:r>
              <a:rPr lang="en-US" b="1" dirty="0">
                <a:solidFill>
                  <a:schemeClr val="bg1"/>
                </a:solidFill>
              </a:rPr>
              <a:t>Depraved Mind</a:t>
            </a:r>
            <a:r>
              <a:rPr lang="en-US" dirty="0">
                <a:solidFill>
                  <a:schemeClr val="bg1"/>
                </a:solidFill>
              </a:rPr>
              <a:t> – to do and </a:t>
            </a:r>
          </a:p>
          <a:p>
            <a:pPr marL="0" indent="0">
              <a:buNone/>
            </a:pPr>
            <a:r>
              <a:rPr lang="en-US" dirty="0">
                <a:solidFill>
                  <a:schemeClr val="bg1"/>
                </a:solidFill>
              </a:rPr>
              <a:t>	approve what is evil – a reversed </a:t>
            </a:r>
          </a:p>
          <a:p>
            <a:pPr marL="0" indent="0">
              <a:buNone/>
            </a:pPr>
            <a:r>
              <a:rPr lang="en-US" dirty="0">
                <a:solidFill>
                  <a:schemeClr val="bg1"/>
                </a:solidFill>
              </a:rPr>
              <a:t>	moral compass  – 1:28-32</a:t>
            </a:r>
          </a:p>
          <a:p>
            <a:endParaRPr lang="en-US" dirty="0">
              <a:solidFill>
                <a:schemeClr val="bg1"/>
              </a:solidFill>
            </a:endParaRPr>
          </a:p>
          <a:p>
            <a:pPr marL="0" indent="0">
              <a:buNone/>
            </a:pPr>
            <a:endParaRPr lang="en-US" sz="2400" dirty="0">
              <a:solidFill>
                <a:schemeClr val="bg1"/>
              </a:solidFill>
            </a:endParaRPr>
          </a:p>
          <a:p>
            <a:pPr marL="0" lvl="0" indent="0">
              <a:buNone/>
            </a:pPr>
            <a:endParaRPr lang="en-US" sz="2600" dirty="0">
              <a:solidFill>
                <a:schemeClr val="bg1"/>
              </a:solidFill>
            </a:endParaRPr>
          </a:p>
        </p:txBody>
      </p:sp>
      <p:pic>
        <p:nvPicPr>
          <p:cNvPr id="5" name="Picture 2" descr="Image result for old stairs down">
            <a:extLst>
              <a:ext uri="{FF2B5EF4-FFF2-40B4-BE49-F238E27FC236}">
                <a16:creationId xmlns="" xmlns:a16="http://schemas.microsoft.com/office/drawing/2014/main" id="{E8211485-4BE4-6942-8596-938556E35A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5546" y="2943860"/>
            <a:ext cx="3394456" cy="1908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87847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64627"/>
          </a:xfrm>
        </p:spPr>
        <p:txBody>
          <a:bodyPr>
            <a:noAutofit/>
          </a:bodyPr>
          <a:lstStyle/>
          <a:p>
            <a:pPr marL="0" indent="0">
              <a:buNone/>
            </a:pPr>
            <a:r>
              <a:rPr lang="en-US" sz="2400" b="1" dirty="0">
                <a:solidFill>
                  <a:schemeClr val="bg1"/>
                </a:solidFill>
              </a:rPr>
              <a:t>Six Scenes </a:t>
            </a:r>
            <a:r>
              <a:rPr lang="en-US" sz="2400" dirty="0">
                <a:solidFill>
                  <a:schemeClr val="bg1"/>
                </a:solidFill>
              </a:rPr>
              <a:t>(that show the condition and nature of man)</a:t>
            </a:r>
          </a:p>
          <a:p>
            <a:pPr marL="0" indent="0">
              <a:buNone/>
            </a:pPr>
            <a:r>
              <a:rPr lang="en-US" sz="2400" b="1" dirty="0">
                <a:solidFill>
                  <a:schemeClr val="bg1"/>
                </a:solidFill>
              </a:rPr>
              <a:t> </a:t>
            </a:r>
            <a:endParaRPr lang="en-US" sz="2400" dirty="0">
              <a:solidFill>
                <a:schemeClr val="bg1"/>
              </a:solidFill>
            </a:endParaRPr>
          </a:p>
          <a:p>
            <a:pPr marL="0" indent="0">
              <a:buNone/>
            </a:pPr>
            <a:r>
              <a:rPr lang="en-US" sz="2400" b="1" dirty="0">
                <a:solidFill>
                  <a:schemeClr val="bg1"/>
                </a:solidFill>
              </a:rPr>
              <a:t>Scene 4 - The great exchange – 1:23-26</a:t>
            </a:r>
          </a:p>
          <a:p>
            <a:pPr marL="0" lvl="0" indent="0">
              <a:buNone/>
            </a:pPr>
            <a:r>
              <a:rPr lang="en-US" sz="2400" dirty="0">
                <a:solidFill>
                  <a:schemeClr val="bg1"/>
                </a:solidFill>
              </a:rPr>
              <a:t>	</a:t>
            </a:r>
          </a:p>
          <a:p>
            <a:pPr marL="0" indent="0">
              <a:buNone/>
            </a:pPr>
            <a:endParaRPr lang="en-US" sz="2400" dirty="0">
              <a:solidFill>
                <a:schemeClr val="bg1"/>
              </a:solidFill>
            </a:endParaRPr>
          </a:p>
          <a:p>
            <a:pPr marL="0" lvl="0" indent="0">
              <a:buNone/>
            </a:pPr>
            <a:endParaRPr lang="en-US" sz="2400" dirty="0">
              <a:solidFill>
                <a:schemeClr val="bg1"/>
              </a:solidFill>
            </a:endParaRPr>
          </a:p>
        </p:txBody>
      </p:sp>
      <p:pic>
        <p:nvPicPr>
          <p:cNvPr id="7" name="Picture 6" descr="Image result for exchange">
            <a:extLst>
              <a:ext uri="{FF2B5EF4-FFF2-40B4-BE49-F238E27FC236}">
                <a16:creationId xmlns="" xmlns:a16="http://schemas.microsoft.com/office/drawing/2014/main" id="{93470A99-2A41-7646-A1F7-1344FD3366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0646" y="2499360"/>
            <a:ext cx="2969018" cy="1987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64230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64627"/>
          </a:xfrm>
        </p:spPr>
        <p:txBody>
          <a:bodyPr>
            <a:noAutofit/>
          </a:bodyPr>
          <a:lstStyle/>
          <a:p>
            <a:pPr marL="0" indent="0">
              <a:buNone/>
            </a:pPr>
            <a:r>
              <a:rPr lang="en-US" sz="2400" b="1" dirty="0">
                <a:solidFill>
                  <a:schemeClr val="bg1"/>
                </a:solidFill>
              </a:rPr>
              <a:t>Six Scenes </a:t>
            </a:r>
            <a:r>
              <a:rPr lang="en-US" sz="2400" dirty="0">
                <a:solidFill>
                  <a:schemeClr val="bg1"/>
                </a:solidFill>
              </a:rPr>
              <a:t>(that show the condition and nature of man)</a:t>
            </a:r>
          </a:p>
          <a:p>
            <a:pPr marL="0" indent="0">
              <a:buNone/>
            </a:pPr>
            <a:r>
              <a:rPr lang="en-US" sz="2400" b="1" dirty="0">
                <a:solidFill>
                  <a:schemeClr val="bg1"/>
                </a:solidFill>
              </a:rPr>
              <a:t> </a:t>
            </a:r>
            <a:endParaRPr lang="en-US" sz="2400" dirty="0">
              <a:solidFill>
                <a:schemeClr val="bg1"/>
              </a:solidFill>
            </a:endParaRPr>
          </a:p>
          <a:p>
            <a:pPr marL="0" indent="0">
              <a:buNone/>
            </a:pPr>
            <a:r>
              <a:rPr lang="en-US" sz="2400" b="1" dirty="0">
                <a:solidFill>
                  <a:schemeClr val="bg1"/>
                </a:solidFill>
              </a:rPr>
              <a:t>Scene 4 - The great exchange – 1:23-26</a:t>
            </a:r>
          </a:p>
          <a:p>
            <a:pPr marL="0" indent="0">
              <a:buNone/>
            </a:pPr>
            <a:endParaRPr lang="en-US" sz="2400" dirty="0">
              <a:solidFill>
                <a:schemeClr val="bg1"/>
              </a:solidFill>
            </a:endParaRPr>
          </a:p>
          <a:p>
            <a:pPr marL="0" lvl="0" indent="0">
              <a:buNone/>
            </a:pPr>
            <a:r>
              <a:rPr lang="en-US" sz="2400" dirty="0">
                <a:solidFill>
                  <a:schemeClr val="bg1"/>
                </a:solidFill>
              </a:rPr>
              <a:t>	1. God’s immortal glory for fake copies – vs 23</a:t>
            </a:r>
          </a:p>
          <a:p>
            <a:pPr marL="0" lvl="0" indent="0">
              <a:buNone/>
            </a:pPr>
            <a:r>
              <a:rPr lang="en-US" sz="2400" dirty="0">
                <a:solidFill>
                  <a:schemeClr val="bg1"/>
                </a:solidFill>
              </a:rPr>
              <a:t>	</a:t>
            </a:r>
          </a:p>
          <a:p>
            <a:pPr marL="0" indent="0">
              <a:buNone/>
            </a:pPr>
            <a:endParaRPr lang="en-US" sz="2400" dirty="0">
              <a:solidFill>
                <a:schemeClr val="bg1"/>
              </a:solidFill>
            </a:endParaRPr>
          </a:p>
          <a:p>
            <a:pPr marL="0" lvl="0" indent="0">
              <a:buNone/>
            </a:pPr>
            <a:endParaRPr lang="en-US" sz="2400" dirty="0">
              <a:solidFill>
                <a:schemeClr val="bg1"/>
              </a:solidFill>
            </a:endParaRPr>
          </a:p>
        </p:txBody>
      </p:sp>
      <p:pic>
        <p:nvPicPr>
          <p:cNvPr id="5" name="Picture 6" descr="Image result for exchange">
            <a:extLst>
              <a:ext uri="{FF2B5EF4-FFF2-40B4-BE49-F238E27FC236}">
                <a16:creationId xmlns="" xmlns:a16="http://schemas.microsoft.com/office/drawing/2014/main" id="{E6A1BE93-0D63-1742-809F-8F91507771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0646" y="2499360"/>
            <a:ext cx="2969018" cy="1987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41431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64627"/>
          </a:xfrm>
        </p:spPr>
        <p:txBody>
          <a:bodyPr>
            <a:noAutofit/>
          </a:bodyPr>
          <a:lstStyle/>
          <a:p>
            <a:pPr marL="0" indent="0">
              <a:buNone/>
            </a:pPr>
            <a:r>
              <a:rPr lang="en-US" sz="2400" b="1" dirty="0">
                <a:solidFill>
                  <a:schemeClr val="bg1"/>
                </a:solidFill>
              </a:rPr>
              <a:t>Six Scenes </a:t>
            </a:r>
            <a:r>
              <a:rPr lang="en-US" sz="2400" dirty="0">
                <a:solidFill>
                  <a:schemeClr val="bg1"/>
                </a:solidFill>
              </a:rPr>
              <a:t>(that show the condition and nature of man)</a:t>
            </a:r>
          </a:p>
          <a:p>
            <a:pPr marL="0" indent="0">
              <a:buNone/>
            </a:pPr>
            <a:r>
              <a:rPr lang="en-US" sz="2400" b="1" dirty="0">
                <a:solidFill>
                  <a:schemeClr val="bg1"/>
                </a:solidFill>
              </a:rPr>
              <a:t> </a:t>
            </a:r>
            <a:endParaRPr lang="en-US" sz="2400" dirty="0">
              <a:solidFill>
                <a:schemeClr val="bg1"/>
              </a:solidFill>
            </a:endParaRPr>
          </a:p>
          <a:p>
            <a:pPr marL="0" indent="0">
              <a:buNone/>
            </a:pPr>
            <a:r>
              <a:rPr lang="en-US" sz="2400" b="1" dirty="0">
                <a:solidFill>
                  <a:schemeClr val="bg1"/>
                </a:solidFill>
              </a:rPr>
              <a:t>Scene 4 - The great exchange – 1:23-26</a:t>
            </a:r>
          </a:p>
          <a:p>
            <a:pPr marL="0" indent="0">
              <a:buNone/>
            </a:pPr>
            <a:endParaRPr lang="en-US" sz="2400" dirty="0">
              <a:solidFill>
                <a:schemeClr val="bg1"/>
              </a:solidFill>
            </a:endParaRPr>
          </a:p>
          <a:p>
            <a:pPr marL="0" lvl="0" indent="0">
              <a:buNone/>
            </a:pPr>
            <a:r>
              <a:rPr lang="en-US" sz="2400" dirty="0">
                <a:solidFill>
                  <a:schemeClr val="bg1"/>
                </a:solidFill>
              </a:rPr>
              <a:t>	1. God’s immortal glory for fake copies – vs 23</a:t>
            </a:r>
          </a:p>
          <a:p>
            <a:pPr marL="0" lvl="0" indent="0">
              <a:buNone/>
            </a:pPr>
            <a:r>
              <a:rPr lang="en-US" sz="2400" dirty="0">
                <a:solidFill>
                  <a:schemeClr val="bg1"/>
                </a:solidFill>
              </a:rPr>
              <a:t>	2. The truth about God for a lie – vs 25</a:t>
            </a:r>
          </a:p>
          <a:p>
            <a:pPr marL="0" lvl="0" indent="0">
              <a:buNone/>
            </a:pPr>
            <a:r>
              <a:rPr lang="en-US" sz="2400" dirty="0">
                <a:solidFill>
                  <a:schemeClr val="bg1"/>
                </a:solidFill>
              </a:rPr>
              <a:t>	</a:t>
            </a:r>
          </a:p>
          <a:p>
            <a:pPr marL="0" indent="0">
              <a:buNone/>
            </a:pPr>
            <a:endParaRPr lang="en-US" sz="2400" dirty="0">
              <a:solidFill>
                <a:schemeClr val="bg1"/>
              </a:solidFill>
            </a:endParaRPr>
          </a:p>
          <a:p>
            <a:pPr marL="0" lvl="0" indent="0">
              <a:buNone/>
            </a:pPr>
            <a:endParaRPr lang="en-US" sz="2400" dirty="0">
              <a:solidFill>
                <a:schemeClr val="bg1"/>
              </a:solidFill>
            </a:endParaRPr>
          </a:p>
        </p:txBody>
      </p:sp>
      <p:pic>
        <p:nvPicPr>
          <p:cNvPr id="5" name="Picture 6" descr="Image result for exchange">
            <a:extLst>
              <a:ext uri="{FF2B5EF4-FFF2-40B4-BE49-F238E27FC236}">
                <a16:creationId xmlns="" xmlns:a16="http://schemas.microsoft.com/office/drawing/2014/main" id="{3DB80344-9070-C242-8D0F-A69D945AE8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0646" y="2499360"/>
            <a:ext cx="2969018" cy="1987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5544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64627"/>
          </a:xfrm>
        </p:spPr>
        <p:txBody>
          <a:bodyPr>
            <a:noAutofit/>
          </a:bodyPr>
          <a:lstStyle/>
          <a:p>
            <a:pPr marL="0" indent="0">
              <a:buNone/>
            </a:pPr>
            <a:r>
              <a:rPr lang="en-US" sz="2400" b="1" dirty="0">
                <a:solidFill>
                  <a:schemeClr val="bg1"/>
                </a:solidFill>
              </a:rPr>
              <a:t>Six Scenes </a:t>
            </a:r>
            <a:r>
              <a:rPr lang="en-US" sz="2400" dirty="0">
                <a:solidFill>
                  <a:schemeClr val="bg1"/>
                </a:solidFill>
              </a:rPr>
              <a:t>(that show the condition and nature of man)</a:t>
            </a:r>
          </a:p>
          <a:p>
            <a:pPr marL="0" indent="0">
              <a:buNone/>
            </a:pPr>
            <a:r>
              <a:rPr lang="en-US" sz="2400" b="1" dirty="0">
                <a:solidFill>
                  <a:schemeClr val="bg1"/>
                </a:solidFill>
              </a:rPr>
              <a:t> </a:t>
            </a:r>
            <a:endParaRPr lang="en-US" sz="2400" dirty="0">
              <a:solidFill>
                <a:schemeClr val="bg1"/>
              </a:solidFill>
            </a:endParaRPr>
          </a:p>
          <a:p>
            <a:pPr marL="0" indent="0">
              <a:buNone/>
            </a:pPr>
            <a:r>
              <a:rPr lang="en-US" sz="2400" b="1" dirty="0">
                <a:solidFill>
                  <a:schemeClr val="bg1"/>
                </a:solidFill>
              </a:rPr>
              <a:t>Scene 4 - The great exchange – 1:23-26</a:t>
            </a:r>
          </a:p>
          <a:p>
            <a:pPr marL="0" indent="0">
              <a:buNone/>
            </a:pPr>
            <a:endParaRPr lang="en-US" sz="2400" dirty="0">
              <a:solidFill>
                <a:schemeClr val="bg1"/>
              </a:solidFill>
            </a:endParaRPr>
          </a:p>
          <a:p>
            <a:pPr marL="0" lvl="0" indent="0">
              <a:buNone/>
            </a:pPr>
            <a:r>
              <a:rPr lang="en-US" sz="2400" dirty="0">
                <a:solidFill>
                  <a:schemeClr val="bg1"/>
                </a:solidFill>
              </a:rPr>
              <a:t>	1. God’s immortal glory for fake copies – vs 23</a:t>
            </a:r>
          </a:p>
          <a:p>
            <a:pPr marL="0" lvl="0" indent="0">
              <a:buNone/>
            </a:pPr>
            <a:r>
              <a:rPr lang="en-US" sz="2400" dirty="0">
                <a:solidFill>
                  <a:schemeClr val="bg1"/>
                </a:solidFill>
              </a:rPr>
              <a:t>	2. The truth about God for a lie – vs 25</a:t>
            </a:r>
          </a:p>
          <a:p>
            <a:pPr marL="0" indent="0">
              <a:buNone/>
            </a:pPr>
            <a:r>
              <a:rPr lang="en-US" sz="2400" dirty="0">
                <a:solidFill>
                  <a:schemeClr val="bg1"/>
                </a:solidFill>
              </a:rPr>
              <a:t>	3.  Natural sexual relations for unnatural ones – vs 26</a:t>
            </a:r>
          </a:p>
          <a:p>
            <a:pPr marL="0" lvl="0" indent="0">
              <a:buNone/>
            </a:pPr>
            <a:endParaRPr lang="en-US" sz="2400" dirty="0">
              <a:solidFill>
                <a:schemeClr val="bg1"/>
              </a:solidFill>
            </a:endParaRPr>
          </a:p>
          <a:p>
            <a:pPr marL="0" lvl="0" indent="0">
              <a:buNone/>
            </a:pPr>
            <a:r>
              <a:rPr lang="en-US" sz="2400" dirty="0">
                <a:solidFill>
                  <a:schemeClr val="bg1"/>
                </a:solidFill>
              </a:rPr>
              <a:t>	</a:t>
            </a:r>
          </a:p>
          <a:p>
            <a:pPr marL="0" indent="0">
              <a:buNone/>
            </a:pPr>
            <a:endParaRPr lang="en-US" sz="2400" dirty="0">
              <a:solidFill>
                <a:schemeClr val="bg1"/>
              </a:solidFill>
            </a:endParaRPr>
          </a:p>
          <a:p>
            <a:pPr marL="0" lvl="0" indent="0">
              <a:buNone/>
            </a:pPr>
            <a:endParaRPr lang="en-US" sz="2400" dirty="0">
              <a:solidFill>
                <a:schemeClr val="bg1"/>
              </a:solidFill>
            </a:endParaRPr>
          </a:p>
        </p:txBody>
      </p:sp>
      <p:pic>
        <p:nvPicPr>
          <p:cNvPr id="4" name="Picture 6" descr="Image result for exchange">
            <a:extLst>
              <a:ext uri="{FF2B5EF4-FFF2-40B4-BE49-F238E27FC236}">
                <a16:creationId xmlns="" xmlns:a16="http://schemas.microsoft.com/office/drawing/2014/main" id="{D1B1E346-DFC8-A54E-A975-6D63EDD284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0646" y="2499360"/>
            <a:ext cx="2969018" cy="1987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29458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64627"/>
          </a:xfrm>
        </p:spPr>
        <p:txBody>
          <a:bodyPr>
            <a:noAutofit/>
          </a:bodyPr>
          <a:lstStyle/>
          <a:p>
            <a:pPr marL="0" indent="0">
              <a:buNone/>
            </a:pPr>
            <a:r>
              <a:rPr lang="en-US" sz="2400" b="1" dirty="0">
                <a:solidFill>
                  <a:schemeClr val="bg1"/>
                </a:solidFill>
              </a:rPr>
              <a:t>Six Scenes </a:t>
            </a:r>
            <a:r>
              <a:rPr lang="en-US" sz="2400" dirty="0">
                <a:solidFill>
                  <a:schemeClr val="bg1"/>
                </a:solidFill>
              </a:rPr>
              <a:t>(that show the condition and nature of man)</a:t>
            </a:r>
          </a:p>
          <a:p>
            <a:pPr marL="0" indent="0">
              <a:buNone/>
            </a:pPr>
            <a:r>
              <a:rPr lang="en-US" sz="2400" b="1" dirty="0">
                <a:solidFill>
                  <a:schemeClr val="bg1"/>
                </a:solidFill>
              </a:rPr>
              <a:t> </a:t>
            </a:r>
            <a:endParaRPr lang="en-US" sz="2400" dirty="0">
              <a:solidFill>
                <a:schemeClr val="bg1"/>
              </a:solidFill>
            </a:endParaRPr>
          </a:p>
          <a:p>
            <a:pPr marL="0" indent="0">
              <a:buNone/>
            </a:pPr>
            <a:r>
              <a:rPr lang="en-US" sz="2400" b="1" dirty="0">
                <a:solidFill>
                  <a:schemeClr val="bg1"/>
                </a:solidFill>
              </a:rPr>
              <a:t>Scene 4 - The great exchange – 1:23-26</a:t>
            </a:r>
          </a:p>
          <a:p>
            <a:pPr marL="0" indent="0">
              <a:buNone/>
            </a:pPr>
            <a:endParaRPr lang="en-US" sz="2400" dirty="0">
              <a:solidFill>
                <a:schemeClr val="bg1"/>
              </a:solidFill>
            </a:endParaRPr>
          </a:p>
          <a:p>
            <a:pPr marL="457200" lvl="1" indent="0">
              <a:buNone/>
            </a:pPr>
            <a:r>
              <a:rPr lang="en-US" dirty="0">
                <a:solidFill>
                  <a:schemeClr val="bg1"/>
                </a:solidFill>
              </a:rPr>
              <a:t>The great exchange is not trading something </a:t>
            </a:r>
          </a:p>
          <a:p>
            <a:pPr marL="457200" lvl="1" indent="0">
              <a:buNone/>
            </a:pPr>
            <a:r>
              <a:rPr lang="en-US" dirty="0">
                <a:solidFill>
                  <a:schemeClr val="bg1"/>
                </a:solidFill>
              </a:rPr>
              <a:t>for something else, </a:t>
            </a:r>
          </a:p>
          <a:p>
            <a:pPr marL="0" indent="0">
              <a:buNone/>
            </a:pPr>
            <a:endParaRPr lang="en-US" sz="2400" dirty="0">
              <a:solidFill>
                <a:schemeClr val="bg1"/>
              </a:solidFill>
            </a:endParaRPr>
          </a:p>
          <a:p>
            <a:pPr marL="0" lvl="0" indent="0">
              <a:buNone/>
            </a:pPr>
            <a:endParaRPr lang="en-US" sz="2400" dirty="0">
              <a:solidFill>
                <a:schemeClr val="bg1"/>
              </a:solidFill>
            </a:endParaRPr>
          </a:p>
        </p:txBody>
      </p:sp>
      <p:pic>
        <p:nvPicPr>
          <p:cNvPr id="4" name="Picture 6" descr="Image result for exchange">
            <a:extLst>
              <a:ext uri="{FF2B5EF4-FFF2-40B4-BE49-F238E27FC236}">
                <a16:creationId xmlns="" xmlns:a16="http://schemas.microsoft.com/office/drawing/2014/main" id="{F8D6011F-FD01-744D-9E07-8CAFCDD690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0646" y="2499360"/>
            <a:ext cx="2969018" cy="1987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292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64627"/>
          </a:xfrm>
        </p:spPr>
        <p:txBody>
          <a:bodyPr>
            <a:noAutofit/>
          </a:bodyPr>
          <a:lstStyle/>
          <a:p>
            <a:pPr marL="0" indent="0">
              <a:buNone/>
            </a:pPr>
            <a:r>
              <a:rPr lang="en-US" sz="2400" b="1" dirty="0">
                <a:solidFill>
                  <a:schemeClr val="bg1"/>
                </a:solidFill>
              </a:rPr>
              <a:t>Six Scenes </a:t>
            </a:r>
            <a:r>
              <a:rPr lang="en-US" sz="2400" dirty="0">
                <a:solidFill>
                  <a:schemeClr val="bg1"/>
                </a:solidFill>
              </a:rPr>
              <a:t>(that show the condition and nature of man)</a:t>
            </a:r>
          </a:p>
          <a:p>
            <a:pPr marL="0" indent="0">
              <a:buNone/>
            </a:pPr>
            <a:r>
              <a:rPr lang="en-US" sz="2400" b="1" dirty="0">
                <a:solidFill>
                  <a:schemeClr val="bg1"/>
                </a:solidFill>
              </a:rPr>
              <a:t> </a:t>
            </a:r>
            <a:endParaRPr lang="en-US" sz="2400" dirty="0">
              <a:solidFill>
                <a:schemeClr val="bg1"/>
              </a:solidFill>
            </a:endParaRPr>
          </a:p>
          <a:p>
            <a:pPr marL="0" indent="0">
              <a:buNone/>
            </a:pPr>
            <a:r>
              <a:rPr lang="en-US" sz="2400" b="1" dirty="0">
                <a:solidFill>
                  <a:schemeClr val="bg1"/>
                </a:solidFill>
              </a:rPr>
              <a:t>Scene 4 - The great exchange – 1:23-26</a:t>
            </a:r>
          </a:p>
          <a:p>
            <a:pPr marL="0" indent="0">
              <a:buNone/>
            </a:pPr>
            <a:endParaRPr lang="en-US" sz="2400" dirty="0">
              <a:solidFill>
                <a:schemeClr val="bg1"/>
              </a:solidFill>
            </a:endParaRPr>
          </a:p>
          <a:p>
            <a:pPr marL="457200" lvl="1" indent="0">
              <a:buNone/>
            </a:pPr>
            <a:r>
              <a:rPr lang="en-US" dirty="0">
                <a:solidFill>
                  <a:schemeClr val="bg1"/>
                </a:solidFill>
              </a:rPr>
              <a:t>The great exchange is not trading something </a:t>
            </a:r>
          </a:p>
          <a:p>
            <a:pPr marL="457200" lvl="1" indent="0">
              <a:buNone/>
            </a:pPr>
            <a:r>
              <a:rPr lang="en-US" dirty="0">
                <a:solidFill>
                  <a:schemeClr val="bg1"/>
                </a:solidFill>
              </a:rPr>
              <a:t>for something else, but trading something </a:t>
            </a:r>
          </a:p>
          <a:p>
            <a:pPr marL="457200" lvl="1" indent="0">
              <a:buNone/>
            </a:pPr>
            <a:r>
              <a:rPr lang="en-US" dirty="0">
                <a:solidFill>
                  <a:schemeClr val="bg1"/>
                </a:solidFill>
              </a:rPr>
              <a:t>for nothing.</a:t>
            </a:r>
          </a:p>
          <a:p>
            <a:pPr marL="457200" lvl="1" indent="0">
              <a:buNone/>
            </a:pPr>
            <a:r>
              <a:rPr lang="en-US" dirty="0">
                <a:solidFill>
                  <a:schemeClr val="bg1"/>
                </a:solidFill>
              </a:rPr>
              <a:t> </a:t>
            </a:r>
          </a:p>
          <a:p>
            <a:endParaRPr lang="en-US" sz="2400" dirty="0">
              <a:solidFill>
                <a:schemeClr val="bg1"/>
              </a:solidFill>
            </a:endParaRPr>
          </a:p>
          <a:p>
            <a:pPr marL="0" indent="0">
              <a:buNone/>
            </a:pPr>
            <a:endParaRPr lang="en-US" sz="2400" dirty="0">
              <a:solidFill>
                <a:schemeClr val="bg1"/>
              </a:solidFill>
            </a:endParaRPr>
          </a:p>
          <a:p>
            <a:pPr marL="0" lvl="0" indent="0">
              <a:buNone/>
            </a:pPr>
            <a:endParaRPr lang="en-US" sz="2400" dirty="0">
              <a:solidFill>
                <a:schemeClr val="bg1"/>
              </a:solidFill>
            </a:endParaRPr>
          </a:p>
        </p:txBody>
      </p:sp>
      <p:pic>
        <p:nvPicPr>
          <p:cNvPr id="4" name="Picture 6" descr="Image result for exchange">
            <a:extLst>
              <a:ext uri="{FF2B5EF4-FFF2-40B4-BE49-F238E27FC236}">
                <a16:creationId xmlns="" xmlns:a16="http://schemas.microsoft.com/office/drawing/2014/main" id="{E770C1A0-0632-DC49-B924-A4FCB2CA81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0646" y="2499360"/>
            <a:ext cx="2969018" cy="1987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75401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a:solidFill>
                  <a:schemeClr val="bg1"/>
                </a:solidFill>
              </a:rPr>
              <a:t>Rom.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p:txBody>
          <a:bodyPr>
            <a:normAutofit fontScale="85000" lnSpcReduction="20000"/>
          </a:bodyPr>
          <a:lstStyle/>
          <a:p>
            <a:pPr marL="0" indent="0">
              <a:buNone/>
            </a:pPr>
            <a:r>
              <a:rPr lang="en-US" b="1" dirty="0">
                <a:solidFill>
                  <a:schemeClr val="bg1"/>
                </a:solidFill>
              </a:rPr>
              <a:t>Personal reflection</a:t>
            </a:r>
            <a:endParaRPr lang="en-US" dirty="0">
              <a:solidFill>
                <a:schemeClr val="bg1"/>
              </a:solidFill>
            </a:endParaRPr>
          </a:p>
          <a:p>
            <a:r>
              <a:rPr lang="en-US" dirty="0">
                <a:solidFill>
                  <a:schemeClr val="bg1"/>
                </a:solidFill>
              </a:rPr>
              <a:t>Write down the names of three people you care about who don’t know God or are moving away from him.</a:t>
            </a:r>
          </a:p>
          <a:p>
            <a:endParaRPr lang="en-US" dirty="0">
              <a:solidFill>
                <a:schemeClr val="bg1"/>
              </a:solidFill>
            </a:endParaRPr>
          </a:p>
          <a:p>
            <a:r>
              <a:rPr lang="en-US" dirty="0">
                <a:solidFill>
                  <a:schemeClr val="bg1"/>
                </a:solidFill>
              </a:rPr>
              <a:t>If you could ask God a question about one or two of them, what would you ask?</a:t>
            </a:r>
          </a:p>
          <a:p>
            <a:endParaRPr lang="en-US" dirty="0">
              <a:solidFill>
                <a:schemeClr val="bg1"/>
              </a:solidFill>
            </a:endParaRPr>
          </a:p>
          <a:p>
            <a:r>
              <a:rPr lang="en-US" dirty="0">
                <a:solidFill>
                  <a:schemeClr val="bg1"/>
                </a:solidFill>
              </a:rPr>
              <a:t>To understand their condition there are </a:t>
            </a:r>
            <a:r>
              <a:rPr lang="en-US" b="1" dirty="0">
                <a:solidFill>
                  <a:srgbClr val="FFC000"/>
                </a:solidFill>
              </a:rPr>
              <a:t>six scenes</a:t>
            </a:r>
            <a:r>
              <a:rPr lang="en-US" dirty="0">
                <a:solidFill>
                  <a:srgbClr val="FFC000"/>
                </a:solidFill>
              </a:rPr>
              <a:t> </a:t>
            </a:r>
            <a:r>
              <a:rPr lang="en-US" dirty="0">
                <a:solidFill>
                  <a:schemeClr val="bg1"/>
                </a:solidFill>
              </a:rPr>
              <a:t>you need to see from God’s perspective.</a:t>
            </a:r>
          </a:p>
          <a:p>
            <a:endParaRPr lang="en-US" dirty="0"/>
          </a:p>
        </p:txBody>
      </p:sp>
    </p:spTree>
    <p:extLst>
      <p:ext uri="{BB962C8B-B14F-4D97-AF65-F5344CB8AC3E}">
        <p14:creationId xmlns:p14="http://schemas.microsoft.com/office/powerpoint/2010/main" val="1192687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64627"/>
          </a:xfrm>
        </p:spPr>
        <p:txBody>
          <a:bodyPr>
            <a:noAutofit/>
          </a:bodyPr>
          <a:lstStyle/>
          <a:p>
            <a:pPr marL="0" indent="0">
              <a:buNone/>
            </a:pPr>
            <a:r>
              <a:rPr lang="en-US" sz="2400" b="1" dirty="0">
                <a:solidFill>
                  <a:schemeClr val="bg1"/>
                </a:solidFill>
              </a:rPr>
              <a:t>Six Scenes </a:t>
            </a:r>
            <a:r>
              <a:rPr lang="en-US" sz="2400" dirty="0">
                <a:solidFill>
                  <a:schemeClr val="bg1"/>
                </a:solidFill>
              </a:rPr>
              <a:t>(that show the condition and nature of man)</a:t>
            </a:r>
          </a:p>
          <a:p>
            <a:pPr marL="0" indent="0">
              <a:buNone/>
            </a:pPr>
            <a:r>
              <a:rPr lang="en-US" sz="2400" b="1" dirty="0">
                <a:solidFill>
                  <a:schemeClr val="bg1"/>
                </a:solidFill>
              </a:rPr>
              <a:t> </a:t>
            </a:r>
            <a:endParaRPr lang="en-US" sz="2400" dirty="0">
              <a:solidFill>
                <a:schemeClr val="bg1"/>
              </a:solidFill>
            </a:endParaRPr>
          </a:p>
          <a:p>
            <a:pPr marL="0" indent="0">
              <a:buNone/>
            </a:pPr>
            <a:r>
              <a:rPr lang="en-US" sz="2400" b="1" dirty="0">
                <a:solidFill>
                  <a:schemeClr val="bg1"/>
                </a:solidFill>
              </a:rPr>
              <a:t>Scene 4 - The great exchange – 1:23-26</a:t>
            </a:r>
          </a:p>
          <a:p>
            <a:pPr marL="0" indent="0">
              <a:buNone/>
            </a:pPr>
            <a:endParaRPr lang="en-US" sz="2400" dirty="0">
              <a:solidFill>
                <a:schemeClr val="bg1"/>
              </a:solidFill>
            </a:endParaRPr>
          </a:p>
          <a:p>
            <a:pPr marL="457200" lvl="1" indent="0">
              <a:buNone/>
            </a:pPr>
            <a:r>
              <a:rPr lang="en-US" dirty="0">
                <a:solidFill>
                  <a:schemeClr val="bg1"/>
                </a:solidFill>
              </a:rPr>
              <a:t>The great exchange is not trading something </a:t>
            </a:r>
          </a:p>
          <a:p>
            <a:pPr marL="457200" lvl="1" indent="0">
              <a:buNone/>
            </a:pPr>
            <a:r>
              <a:rPr lang="en-US" dirty="0">
                <a:solidFill>
                  <a:schemeClr val="bg1"/>
                </a:solidFill>
              </a:rPr>
              <a:t>for something else, but trading something </a:t>
            </a:r>
          </a:p>
          <a:p>
            <a:pPr marL="457200" lvl="1" indent="0">
              <a:buNone/>
            </a:pPr>
            <a:r>
              <a:rPr lang="en-US" dirty="0">
                <a:solidFill>
                  <a:schemeClr val="bg1"/>
                </a:solidFill>
              </a:rPr>
              <a:t>for nothing.</a:t>
            </a:r>
          </a:p>
          <a:p>
            <a:pPr marL="457200" lvl="1" indent="0">
              <a:buNone/>
            </a:pPr>
            <a:r>
              <a:rPr lang="en-US" dirty="0">
                <a:solidFill>
                  <a:schemeClr val="bg1"/>
                </a:solidFill>
              </a:rPr>
              <a:t> </a:t>
            </a:r>
          </a:p>
          <a:p>
            <a:pPr marL="457200" lvl="1" indent="0">
              <a:buNone/>
            </a:pPr>
            <a:r>
              <a:rPr lang="en-US" dirty="0">
                <a:solidFill>
                  <a:schemeClr val="bg1"/>
                </a:solidFill>
              </a:rPr>
              <a:t>When you fight reality, reality always wins</a:t>
            </a:r>
          </a:p>
          <a:p>
            <a:endParaRPr lang="en-US" sz="2400" dirty="0">
              <a:solidFill>
                <a:schemeClr val="bg1"/>
              </a:solidFill>
            </a:endParaRPr>
          </a:p>
          <a:p>
            <a:pPr marL="0" indent="0">
              <a:buNone/>
            </a:pPr>
            <a:endParaRPr lang="en-US" sz="2400" dirty="0">
              <a:solidFill>
                <a:schemeClr val="bg1"/>
              </a:solidFill>
            </a:endParaRPr>
          </a:p>
          <a:p>
            <a:pPr marL="0" lvl="0" indent="0">
              <a:buNone/>
            </a:pPr>
            <a:endParaRPr lang="en-US" sz="2400" dirty="0">
              <a:solidFill>
                <a:schemeClr val="bg1"/>
              </a:solidFill>
            </a:endParaRPr>
          </a:p>
        </p:txBody>
      </p:sp>
      <p:pic>
        <p:nvPicPr>
          <p:cNvPr id="4" name="Picture 6" descr="Image result for exchange">
            <a:extLst>
              <a:ext uri="{FF2B5EF4-FFF2-40B4-BE49-F238E27FC236}">
                <a16:creationId xmlns="" xmlns:a16="http://schemas.microsoft.com/office/drawing/2014/main" id="{EB0B2CBE-00B0-3540-940B-AAA58AAC81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0646" y="2499360"/>
            <a:ext cx="2969018" cy="1987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67890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64627"/>
          </a:xfrm>
        </p:spPr>
        <p:txBody>
          <a:bodyPr>
            <a:noAutofit/>
          </a:bodyPr>
          <a:lstStyle/>
          <a:p>
            <a:pPr marL="0" indent="0">
              <a:buNone/>
            </a:pPr>
            <a:r>
              <a:rPr lang="en-US" sz="2400" b="1" dirty="0">
                <a:solidFill>
                  <a:schemeClr val="bg1"/>
                </a:solidFill>
              </a:rPr>
              <a:t>Six Scenes </a:t>
            </a:r>
            <a:r>
              <a:rPr lang="en-US" sz="2400" dirty="0">
                <a:solidFill>
                  <a:schemeClr val="bg1"/>
                </a:solidFill>
              </a:rPr>
              <a:t>(that show the condition and nature of man)</a:t>
            </a:r>
          </a:p>
          <a:p>
            <a:pPr marL="0" indent="0">
              <a:buNone/>
            </a:pPr>
            <a:r>
              <a:rPr lang="en-US" sz="2400" b="1" dirty="0">
                <a:solidFill>
                  <a:schemeClr val="bg1"/>
                </a:solidFill>
              </a:rPr>
              <a:t> </a:t>
            </a:r>
            <a:endParaRPr lang="en-US" sz="2400" dirty="0">
              <a:solidFill>
                <a:schemeClr val="bg1"/>
              </a:solidFill>
            </a:endParaRPr>
          </a:p>
          <a:p>
            <a:pPr marL="0" indent="0">
              <a:buNone/>
            </a:pPr>
            <a:r>
              <a:rPr lang="en-US" sz="2400" b="1" dirty="0">
                <a:solidFill>
                  <a:schemeClr val="bg1"/>
                </a:solidFill>
              </a:rPr>
              <a:t>Scene 4 - The great exchange – 1:23-26</a:t>
            </a:r>
          </a:p>
          <a:p>
            <a:pPr marL="0" indent="0">
              <a:buNone/>
            </a:pPr>
            <a:endParaRPr lang="en-US" sz="2400" dirty="0">
              <a:solidFill>
                <a:schemeClr val="bg1"/>
              </a:solidFill>
            </a:endParaRPr>
          </a:p>
          <a:p>
            <a:pPr marL="0" lvl="0" indent="0">
              <a:buNone/>
            </a:pPr>
            <a:r>
              <a:rPr lang="en-US" sz="2400" dirty="0">
                <a:solidFill>
                  <a:schemeClr val="bg1"/>
                </a:solidFill>
              </a:rPr>
              <a:t>	1. God’s immortal glory for fake copies – vs 23</a:t>
            </a:r>
          </a:p>
          <a:p>
            <a:pPr marL="0" lvl="0" indent="0">
              <a:buNone/>
            </a:pPr>
            <a:r>
              <a:rPr lang="en-US" sz="2400" dirty="0">
                <a:solidFill>
                  <a:schemeClr val="bg1"/>
                </a:solidFill>
              </a:rPr>
              <a:t>	2. The truth about God for a lie – vs 25</a:t>
            </a:r>
          </a:p>
          <a:p>
            <a:pPr marL="0" lvl="0" indent="0">
              <a:buNone/>
            </a:pPr>
            <a:r>
              <a:rPr lang="en-US" sz="2400" dirty="0">
                <a:solidFill>
                  <a:schemeClr val="bg1"/>
                </a:solidFill>
              </a:rPr>
              <a:t>	3. Natural sexual relations for unnatural ones – vs 26</a:t>
            </a:r>
          </a:p>
          <a:p>
            <a:endParaRPr lang="en-US" sz="2400" dirty="0">
              <a:solidFill>
                <a:schemeClr val="bg1"/>
              </a:solidFill>
            </a:endParaRPr>
          </a:p>
          <a:p>
            <a:pPr marL="0" indent="0">
              <a:buNone/>
            </a:pPr>
            <a:endParaRPr lang="en-US" sz="2400" dirty="0">
              <a:solidFill>
                <a:schemeClr val="bg1"/>
              </a:solidFill>
            </a:endParaRPr>
          </a:p>
          <a:p>
            <a:pPr marL="0" lvl="0" indent="0">
              <a:buNone/>
            </a:pPr>
            <a:endParaRPr lang="en-US" sz="2400" dirty="0">
              <a:solidFill>
                <a:schemeClr val="bg1"/>
              </a:solidFill>
            </a:endParaRPr>
          </a:p>
        </p:txBody>
      </p:sp>
      <p:pic>
        <p:nvPicPr>
          <p:cNvPr id="4" name="Picture 6" descr="Image result for exchange">
            <a:extLst>
              <a:ext uri="{FF2B5EF4-FFF2-40B4-BE49-F238E27FC236}">
                <a16:creationId xmlns="" xmlns:a16="http://schemas.microsoft.com/office/drawing/2014/main" id="{9B74269C-4894-754F-AED4-FA234D6CEC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0646" y="2499360"/>
            <a:ext cx="2969018" cy="1987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14211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64627"/>
          </a:xfrm>
        </p:spPr>
        <p:txBody>
          <a:bodyPr>
            <a:noAutofit/>
          </a:bodyPr>
          <a:lstStyle/>
          <a:p>
            <a:pPr marL="0" indent="0">
              <a:buNone/>
            </a:pPr>
            <a:r>
              <a:rPr lang="en-US" sz="2400" b="1" dirty="0">
                <a:solidFill>
                  <a:schemeClr val="bg1"/>
                </a:solidFill>
              </a:rPr>
              <a:t>Six Scenes </a:t>
            </a:r>
            <a:r>
              <a:rPr lang="en-US" sz="2400" dirty="0">
                <a:solidFill>
                  <a:schemeClr val="bg1"/>
                </a:solidFill>
              </a:rPr>
              <a:t>(that show the condition and nature of man)</a:t>
            </a:r>
          </a:p>
          <a:p>
            <a:pPr marL="0" indent="0">
              <a:buNone/>
            </a:pPr>
            <a:r>
              <a:rPr lang="en-US" sz="2400" b="1" dirty="0">
                <a:solidFill>
                  <a:schemeClr val="bg1"/>
                </a:solidFill>
              </a:rPr>
              <a:t> </a:t>
            </a:r>
            <a:endParaRPr lang="en-US" sz="2400" dirty="0">
              <a:solidFill>
                <a:schemeClr val="bg1"/>
              </a:solidFill>
            </a:endParaRPr>
          </a:p>
          <a:p>
            <a:pPr marL="0" indent="0">
              <a:buNone/>
            </a:pPr>
            <a:r>
              <a:rPr lang="en-US" sz="2400" b="1" dirty="0">
                <a:solidFill>
                  <a:schemeClr val="bg1"/>
                </a:solidFill>
              </a:rPr>
              <a:t>Scene 5 - Three defendants and two ladders – 1:18-3:8</a:t>
            </a:r>
            <a:endParaRPr lang="en-US" sz="2400" dirty="0">
              <a:solidFill>
                <a:schemeClr val="bg1"/>
              </a:solidFill>
            </a:endParaRPr>
          </a:p>
          <a:p>
            <a:pPr marL="0" indent="0">
              <a:buNone/>
            </a:pPr>
            <a:r>
              <a:rPr lang="en-US" sz="2400" dirty="0">
                <a:solidFill>
                  <a:schemeClr val="bg1"/>
                </a:solidFill>
              </a:rPr>
              <a:t> </a:t>
            </a:r>
          </a:p>
          <a:p>
            <a:pPr marL="0" indent="0">
              <a:buNone/>
            </a:pPr>
            <a:endParaRPr lang="en-US" sz="2400" dirty="0">
              <a:solidFill>
                <a:schemeClr val="bg1"/>
              </a:solidFill>
            </a:endParaRPr>
          </a:p>
          <a:p>
            <a:pPr marL="0" lvl="0" indent="0">
              <a:buNone/>
            </a:pPr>
            <a:endParaRPr lang="en-US" sz="2400" dirty="0">
              <a:solidFill>
                <a:schemeClr val="bg1"/>
              </a:solidFill>
            </a:endParaRPr>
          </a:p>
        </p:txBody>
      </p:sp>
    </p:spTree>
    <p:extLst>
      <p:ext uri="{BB962C8B-B14F-4D97-AF65-F5344CB8AC3E}">
        <p14:creationId xmlns:p14="http://schemas.microsoft.com/office/powerpoint/2010/main" val="154978376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64627"/>
          </a:xfrm>
        </p:spPr>
        <p:txBody>
          <a:bodyPr>
            <a:noAutofit/>
          </a:bodyPr>
          <a:lstStyle/>
          <a:p>
            <a:pPr marL="0" indent="0">
              <a:buNone/>
            </a:pPr>
            <a:r>
              <a:rPr lang="en-US" sz="2400" b="1" dirty="0">
                <a:solidFill>
                  <a:schemeClr val="bg1"/>
                </a:solidFill>
              </a:rPr>
              <a:t>Six Scenes </a:t>
            </a:r>
            <a:r>
              <a:rPr lang="en-US" sz="2400" dirty="0">
                <a:solidFill>
                  <a:schemeClr val="bg1"/>
                </a:solidFill>
              </a:rPr>
              <a:t>(that show the condition and nature of man)</a:t>
            </a:r>
          </a:p>
          <a:p>
            <a:pPr marL="0" indent="0">
              <a:buNone/>
            </a:pPr>
            <a:r>
              <a:rPr lang="en-US" sz="2400" b="1" dirty="0">
                <a:solidFill>
                  <a:schemeClr val="bg1"/>
                </a:solidFill>
              </a:rPr>
              <a:t> </a:t>
            </a:r>
            <a:endParaRPr lang="en-US" sz="2400" dirty="0">
              <a:solidFill>
                <a:schemeClr val="bg1"/>
              </a:solidFill>
            </a:endParaRPr>
          </a:p>
          <a:p>
            <a:pPr marL="0" indent="0">
              <a:buNone/>
            </a:pPr>
            <a:r>
              <a:rPr lang="en-US" sz="2400" b="1" dirty="0">
                <a:solidFill>
                  <a:schemeClr val="bg1"/>
                </a:solidFill>
              </a:rPr>
              <a:t>Scene 5 - Three defendants and two ladders – 1:18-3:8</a:t>
            </a:r>
            <a:endParaRPr lang="en-US" sz="2400" dirty="0">
              <a:solidFill>
                <a:schemeClr val="bg1"/>
              </a:solidFill>
            </a:endParaRPr>
          </a:p>
          <a:p>
            <a:pPr marL="0" indent="0">
              <a:buNone/>
            </a:pPr>
            <a:r>
              <a:rPr lang="en-US" sz="2400" dirty="0">
                <a:solidFill>
                  <a:schemeClr val="bg1"/>
                </a:solidFill>
              </a:rPr>
              <a:t> </a:t>
            </a:r>
          </a:p>
          <a:p>
            <a:pPr marL="0" lvl="0" indent="0">
              <a:buNone/>
            </a:pPr>
            <a:r>
              <a:rPr lang="en-US" sz="2400" dirty="0">
                <a:solidFill>
                  <a:schemeClr val="bg1"/>
                </a:solidFill>
              </a:rPr>
              <a:t>	1.  Godless Gabe – 1:18-32</a:t>
            </a:r>
          </a:p>
          <a:p>
            <a:pPr marL="0" indent="0">
              <a:buNone/>
            </a:pPr>
            <a:r>
              <a:rPr lang="en-US" sz="2400" dirty="0">
                <a:solidFill>
                  <a:schemeClr val="bg1"/>
                </a:solidFill>
              </a:rPr>
              <a:t> </a:t>
            </a:r>
          </a:p>
          <a:p>
            <a:pPr marL="0" indent="0">
              <a:buNone/>
            </a:pPr>
            <a:r>
              <a:rPr lang="en-US" sz="2400" dirty="0">
                <a:solidFill>
                  <a:schemeClr val="bg1"/>
                </a:solidFill>
              </a:rPr>
              <a:t>		</a:t>
            </a:r>
          </a:p>
          <a:p>
            <a:pPr marL="0" indent="0">
              <a:buNone/>
            </a:pPr>
            <a:endParaRPr lang="en-US" sz="2400" dirty="0">
              <a:solidFill>
                <a:schemeClr val="bg1"/>
              </a:solidFill>
            </a:endParaRPr>
          </a:p>
          <a:p>
            <a:pPr marL="0" indent="0">
              <a:buNone/>
            </a:pPr>
            <a:endParaRPr lang="en-US" sz="2400" dirty="0">
              <a:solidFill>
                <a:schemeClr val="bg1"/>
              </a:solidFill>
            </a:endParaRPr>
          </a:p>
          <a:p>
            <a:pPr marL="0" lvl="0" indent="0">
              <a:buNone/>
            </a:pPr>
            <a:endParaRPr lang="en-US" sz="2400" dirty="0">
              <a:solidFill>
                <a:schemeClr val="bg1"/>
              </a:solidFill>
            </a:endParaRPr>
          </a:p>
        </p:txBody>
      </p:sp>
      <p:pic>
        <p:nvPicPr>
          <p:cNvPr id="8196" name="Picture 4" descr="Image result for happy guy">
            <a:extLst>
              <a:ext uri="{FF2B5EF4-FFF2-40B4-BE49-F238E27FC236}">
                <a16:creationId xmlns="" xmlns:a16="http://schemas.microsoft.com/office/drawing/2014/main" id="{A866C9CD-4046-E044-B267-4188C73D2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1146" y="3260613"/>
            <a:ext cx="3414274" cy="2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5748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64627"/>
          </a:xfrm>
        </p:spPr>
        <p:txBody>
          <a:bodyPr>
            <a:noAutofit/>
          </a:bodyPr>
          <a:lstStyle/>
          <a:p>
            <a:pPr marL="0" indent="0">
              <a:buNone/>
            </a:pPr>
            <a:r>
              <a:rPr lang="en-US" sz="2400" b="1" dirty="0">
                <a:solidFill>
                  <a:schemeClr val="bg1"/>
                </a:solidFill>
              </a:rPr>
              <a:t>Six Scenes </a:t>
            </a:r>
            <a:r>
              <a:rPr lang="en-US" sz="2400" dirty="0">
                <a:solidFill>
                  <a:schemeClr val="bg1"/>
                </a:solidFill>
              </a:rPr>
              <a:t>(that show the condition and nature of man)</a:t>
            </a:r>
          </a:p>
          <a:p>
            <a:pPr marL="0" indent="0">
              <a:buNone/>
            </a:pPr>
            <a:r>
              <a:rPr lang="en-US" sz="2400" b="1" dirty="0">
                <a:solidFill>
                  <a:schemeClr val="bg1"/>
                </a:solidFill>
              </a:rPr>
              <a:t> </a:t>
            </a:r>
            <a:endParaRPr lang="en-US" sz="2400" dirty="0">
              <a:solidFill>
                <a:schemeClr val="bg1"/>
              </a:solidFill>
            </a:endParaRPr>
          </a:p>
          <a:p>
            <a:pPr marL="0" indent="0">
              <a:buNone/>
            </a:pPr>
            <a:r>
              <a:rPr lang="en-US" sz="2400" b="1" dirty="0">
                <a:solidFill>
                  <a:schemeClr val="bg1"/>
                </a:solidFill>
              </a:rPr>
              <a:t>Scene 5 - Three defendants and two ladders – 1:18-3:8</a:t>
            </a:r>
            <a:endParaRPr lang="en-US" sz="2400" dirty="0">
              <a:solidFill>
                <a:schemeClr val="bg1"/>
              </a:solidFill>
            </a:endParaRPr>
          </a:p>
          <a:p>
            <a:pPr marL="0" indent="0">
              <a:buNone/>
            </a:pPr>
            <a:r>
              <a:rPr lang="en-US" sz="2400" dirty="0">
                <a:solidFill>
                  <a:schemeClr val="bg1"/>
                </a:solidFill>
              </a:rPr>
              <a:t> </a:t>
            </a:r>
          </a:p>
          <a:p>
            <a:pPr marL="0" lvl="0" indent="0">
              <a:buNone/>
            </a:pPr>
            <a:r>
              <a:rPr lang="en-US" sz="2400" dirty="0">
                <a:solidFill>
                  <a:schemeClr val="bg1"/>
                </a:solidFill>
              </a:rPr>
              <a:t>	1.  Godless Gabe – 1:18-32</a:t>
            </a:r>
          </a:p>
          <a:p>
            <a:pPr marL="0" indent="0">
              <a:buNone/>
            </a:pPr>
            <a:r>
              <a:rPr lang="en-US" sz="2400" dirty="0">
                <a:solidFill>
                  <a:schemeClr val="bg1"/>
                </a:solidFill>
              </a:rPr>
              <a:t> </a:t>
            </a:r>
          </a:p>
          <a:p>
            <a:pPr marL="0" indent="0">
              <a:buNone/>
            </a:pPr>
            <a:r>
              <a:rPr lang="en-US" sz="2400" dirty="0">
                <a:solidFill>
                  <a:schemeClr val="bg1"/>
                </a:solidFill>
              </a:rPr>
              <a:t>		He is going to plead ignorance</a:t>
            </a:r>
          </a:p>
          <a:p>
            <a:pPr marL="0" indent="0">
              <a:buNone/>
            </a:pPr>
            <a:endParaRPr lang="en-US" sz="2400" dirty="0">
              <a:solidFill>
                <a:schemeClr val="bg1"/>
              </a:solidFill>
            </a:endParaRPr>
          </a:p>
          <a:p>
            <a:pPr marL="0" indent="0">
              <a:buNone/>
            </a:pPr>
            <a:endParaRPr lang="en-US" sz="2400" dirty="0">
              <a:solidFill>
                <a:schemeClr val="bg1"/>
              </a:solidFill>
            </a:endParaRPr>
          </a:p>
          <a:p>
            <a:pPr marL="0" lvl="0" indent="0">
              <a:buNone/>
            </a:pPr>
            <a:endParaRPr lang="en-US" sz="2400" dirty="0">
              <a:solidFill>
                <a:schemeClr val="bg1"/>
              </a:solidFill>
            </a:endParaRPr>
          </a:p>
        </p:txBody>
      </p:sp>
      <p:pic>
        <p:nvPicPr>
          <p:cNvPr id="5" name="Picture 4" descr="Image result for happy guy">
            <a:extLst>
              <a:ext uri="{FF2B5EF4-FFF2-40B4-BE49-F238E27FC236}">
                <a16:creationId xmlns="" xmlns:a16="http://schemas.microsoft.com/office/drawing/2014/main" id="{A866C9CD-4046-E044-B267-4188C73D2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1146" y="3260613"/>
            <a:ext cx="3414274" cy="2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23195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64627"/>
          </a:xfrm>
        </p:spPr>
        <p:txBody>
          <a:bodyPr>
            <a:noAutofit/>
          </a:bodyPr>
          <a:lstStyle/>
          <a:p>
            <a:pPr marL="0" indent="0">
              <a:buNone/>
            </a:pPr>
            <a:r>
              <a:rPr lang="en-US" sz="2400" b="1" dirty="0">
                <a:solidFill>
                  <a:schemeClr val="bg1"/>
                </a:solidFill>
              </a:rPr>
              <a:t>Six Scenes </a:t>
            </a:r>
            <a:r>
              <a:rPr lang="en-US" sz="2400" dirty="0">
                <a:solidFill>
                  <a:schemeClr val="bg1"/>
                </a:solidFill>
              </a:rPr>
              <a:t>(that show the condition and nature of man)</a:t>
            </a:r>
          </a:p>
          <a:p>
            <a:pPr marL="0" indent="0">
              <a:buNone/>
            </a:pPr>
            <a:r>
              <a:rPr lang="en-US" sz="2400" b="1" dirty="0">
                <a:solidFill>
                  <a:schemeClr val="bg1"/>
                </a:solidFill>
              </a:rPr>
              <a:t> </a:t>
            </a:r>
            <a:endParaRPr lang="en-US" sz="2400" dirty="0">
              <a:solidFill>
                <a:schemeClr val="bg1"/>
              </a:solidFill>
            </a:endParaRPr>
          </a:p>
          <a:p>
            <a:pPr marL="0" indent="0">
              <a:buNone/>
            </a:pPr>
            <a:r>
              <a:rPr lang="en-US" sz="2400" b="1" dirty="0">
                <a:solidFill>
                  <a:schemeClr val="bg1"/>
                </a:solidFill>
              </a:rPr>
              <a:t>Scene 5 - Three defendants and two ladders – 1:18-3:8</a:t>
            </a:r>
            <a:endParaRPr lang="en-US" sz="2400" dirty="0">
              <a:solidFill>
                <a:schemeClr val="bg1"/>
              </a:solidFill>
            </a:endParaRPr>
          </a:p>
          <a:p>
            <a:pPr marL="0" indent="0">
              <a:buNone/>
            </a:pPr>
            <a:r>
              <a:rPr lang="en-US" sz="2400" dirty="0">
                <a:solidFill>
                  <a:schemeClr val="bg1"/>
                </a:solidFill>
              </a:rPr>
              <a:t> </a:t>
            </a:r>
          </a:p>
          <a:p>
            <a:pPr marL="0" lvl="0" indent="0">
              <a:buNone/>
            </a:pPr>
            <a:r>
              <a:rPr lang="en-US" sz="2400" dirty="0">
                <a:solidFill>
                  <a:schemeClr val="bg1"/>
                </a:solidFill>
              </a:rPr>
              <a:t>	2. Good Gwen – 2:1-16</a:t>
            </a:r>
          </a:p>
          <a:p>
            <a:pPr marL="0" indent="0">
              <a:buNone/>
            </a:pPr>
            <a:r>
              <a:rPr lang="en-US" sz="2400" dirty="0">
                <a:solidFill>
                  <a:schemeClr val="bg1"/>
                </a:solidFill>
              </a:rPr>
              <a:t> </a:t>
            </a:r>
          </a:p>
          <a:p>
            <a:pPr marL="0" indent="0">
              <a:buNone/>
            </a:pPr>
            <a:r>
              <a:rPr lang="en-US" sz="2400" dirty="0">
                <a:solidFill>
                  <a:schemeClr val="bg1"/>
                </a:solidFill>
              </a:rPr>
              <a:t>		</a:t>
            </a:r>
          </a:p>
          <a:p>
            <a:pPr marL="0" indent="0">
              <a:buNone/>
            </a:pPr>
            <a:endParaRPr lang="en-US" sz="2400" dirty="0">
              <a:solidFill>
                <a:schemeClr val="bg1"/>
              </a:solidFill>
            </a:endParaRPr>
          </a:p>
          <a:p>
            <a:pPr marL="0" lvl="0" indent="0">
              <a:buNone/>
            </a:pPr>
            <a:endParaRPr lang="en-US" sz="2400" dirty="0">
              <a:solidFill>
                <a:schemeClr val="bg1"/>
              </a:solidFill>
            </a:endParaRPr>
          </a:p>
        </p:txBody>
      </p:sp>
      <p:pic>
        <p:nvPicPr>
          <p:cNvPr id="10242" name="Picture 2" descr="Image result for good girl">
            <a:extLst>
              <a:ext uri="{FF2B5EF4-FFF2-40B4-BE49-F238E27FC236}">
                <a16:creationId xmlns="" xmlns:a16="http://schemas.microsoft.com/office/drawing/2014/main" id="{2BABE6C2-A68D-6944-AB3C-73FD20D828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4945" y="3466951"/>
            <a:ext cx="2758440" cy="340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1155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64627"/>
          </a:xfrm>
        </p:spPr>
        <p:txBody>
          <a:bodyPr>
            <a:noAutofit/>
          </a:bodyPr>
          <a:lstStyle/>
          <a:p>
            <a:pPr marL="0" indent="0">
              <a:buNone/>
            </a:pPr>
            <a:r>
              <a:rPr lang="en-US" sz="2400" b="1" dirty="0">
                <a:solidFill>
                  <a:schemeClr val="bg1"/>
                </a:solidFill>
              </a:rPr>
              <a:t>Six Scenes </a:t>
            </a:r>
            <a:r>
              <a:rPr lang="en-US" sz="2400" dirty="0">
                <a:solidFill>
                  <a:schemeClr val="bg1"/>
                </a:solidFill>
              </a:rPr>
              <a:t>(that show the condition and nature of man)</a:t>
            </a:r>
          </a:p>
          <a:p>
            <a:pPr marL="0" indent="0">
              <a:buNone/>
            </a:pPr>
            <a:r>
              <a:rPr lang="en-US" sz="2400" b="1" dirty="0">
                <a:solidFill>
                  <a:schemeClr val="bg1"/>
                </a:solidFill>
              </a:rPr>
              <a:t> </a:t>
            </a:r>
            <a:endParaRPr lang="en-US" sz="2400" dirty="0">
              <a:solidFill>
                <a:schemeClr val="bg1"/>
              </a:solidFill>
            </a:endParaRPr>
          </a:p>
          <a:p>
            <a:pPr marL="0" indent="0">
              <a:buNone/>
            </a:pPr>
            <a:r>
              <a:rPr lang="en-US" sz="2400" b="1" dirty="0">
                <a:solidFill>
                  <a:schemeClr val="bg1"/>
                </a:solidFill>
              </a:rPr>
              <a:t>Scene 5 - Three defendants and two ladders – 1:18-3:8</a:t>
            </a:r>
            <a:endParaRPr lang="en-US" sz="2400" dirty="0">
              <a:solidFill>
                <a:schemeClr val="bg1"/>
              </a:solidFill>
            </a:endParaRPr>
          </a:p>
          <a:p>
            <a:pPr marL="0" indent="0">
              <a:buNone/>
            </a:pPr>
            <a:r>
              <a:rPr lang="en-US" sz="2400" dirty="0">
                <a:solidFill>
                  <a:schemeClr val="bg1"/>
                </a:solidFill>
              </a:rPr>
              <a:t> </a:t>
            </a:r>
          </a:p>
          <a:p>
            <a:pPr marL="0" lvl="0" indent="0">
              <a:buNone/>
            </a:pPr>
            <a:r>
              <a:rPr lang="en-US" sz="2400" dirty="0">
                <a:solidFill>
                  <a:schemeClr val="bg1"/>
                </a:solidFill>
              </a:rPr>
              <a:t>	2. Good Gwen – 2:1-16</a:t>
            </a:r>
          </a:p>
          <a:p>
            <a:pPr marL="0" indent="0">
              <a:buNone/>
            </a:pPr>
            <a:r>
              <a:rPr lang="en-US" sz="2400" dirty="0">
                <a:solidFill>
                  <a:schemeClr val="bg1"/>
                </a:solidFill>
              </a:rPr>
              <a:t> </a:t>
            </a:r>
          </a:p>
          <a:p>
            <a:pPr marL="0" indent="0">
              <a:buNone/>
            </a:pPr>
            <a:r>
              <a:rPr lang="en-US" sz="2400" dirty="0">
                <a:solidFill>
                  <a:schemeClr val="bg1"/>
                </a:solidFill>
              </a:rPr>
              <a:t>		Gwen loves the ladder of goodness</a:t>
            </a:r>
          </a:p>
          <a:p>
            <a:pPr marL="0" indent="0">
              <a:buNone/>
            </a:pPr>
            <a:endParaRPr lang="en-US" sz="2400" dirty="0">
              <a:solidFill>
                <a:schemeClr val="bg1"/>
              </a:solidFill>
            </a:endParaRPr>
          </a:p>
          <a:p>
            <a:pPr marL="0" indent="0">
              <a:buNone/>
            </a:pPr>
            <a:endParaRPr lang="en-US" sz="2400" dirty="0">
              <a:solidFill>
                <a:schemeClr val="bg1"/>
              </a:solidFill>
            </a:endParaRPr>
          </a:p>
          <a:p>
            <a:pPr marL="0" lvl="0" indent="0">
              <a:buNone/>
            </a:pPr>
            <a:endParaRPr lang="en-US" sz="2400" dirty="0">
              <a:solidFill>
                <a:schemeClr val="bg1"/>
              </a:solidFill>
            </a:endParaRPr>
          </a:p>
        </p:txBody>
      </p:sp>
      <p:pic>
        <p:nvPicPr>
          <p:cNvPr id="10242" name="Picture 2" descr="Image result for good girl">
            <a:extLst>
              <a:ext uri="{FF2B5EF4-FFF2-40B4-BE49-F238E27FC236}">
                <a16:creationId xmlns="" xmlns:a16="http://schemas.microsoft.com/office/drawing/2014/main" id="{2BABE6C2-A68D-6944-AB3C-73FD20D828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4945" y="3466951"/>
            <a:ext cx="2758440" cy="340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015733"/>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64627"/>
          </a:xfrm>
        </p:spPr>
        <p:txBody>
          <a:bodyPr>
            <a:noAutofit/>
          </a:bodyPr>
          <a:lstStyle/>
          <a:p>
            <a:pPr marL="0" indent="0">
              <a:buNone/>
            </a:pPr>
            <a:r>
              <a:rPr lang="en-US" sz="2400" b="1" dirty="0">
                <a:solidFill>
                  <a:schemeClr val="bg1"/>
                </a:solidFill>
              </a:rPr>
              <a:t>Six Scenes </a:t>
            </a:r>
            <a:r>
              <a:rPr lang="en-US" sz="2400" dirty="0">
                <a:solidFill>
                  <a:schemeClr val="bg1"/>
                </a:solidFill>
              </a:rPr>
              <a:t>(that show the condition and nature of man)</a:t>
            </a:r>
          </a:p>
          <a:p>
            <a:pPr marL="0" indent="0">
              <a:buNone/>
            </a:pPr>
            <a:r>
              <a:rPr lang="en-US" sz="2400" b="1" dirty="0">
                <a:solidFill>
                  <a:schemeClr val="bg1"/>
                </a:solidFill>
              </a:rPr>
              <a:t> </a:t>
            </a:r>
            <a:endParaRPr lang="en-US" sz="2400" dirty="0">
              <a:solidFill>
                <a:schemeClr val="bg1"/>
              </a:solidFill>
            </a:endParaRPr>
          </a:p>
          <a:p>
            <a:pPr marL="0" indent="0">
              <a:buNone/>
            </a:pPr>
            <a:r>
              <a:rPr lang="en-US" sz="2400" b="1" dirty="0">
                <a:solidFill>
                  <a:schemeClr val="bg1"/>
                </a:solidFill>
              </a:rPr>
              <a:t>Scene 5 - Three defendants and two ladders – 1:18-3:8</a:t>
            </a:r>
            <a:endParaRPr lang="en-US" sz="2400" dirty="0">
              <a:solidFill>
                <a:schemeClr val="bg1"/>
              </a:solidFill>
            </a:endParaRPr>
          </a:p>
          <a:p>
            <a:pPr marL="0" indent="0">
              <a:buNone/>
            </a:pPr>
            <a:r>
              <a:rPr lang="en-US" sz="2400" dirty="0">
                <a:solidFill>
                  <a:schemeClr val="bg1"/>
                </a:solidFill>
              </a:rPr>
              <a:t> </a:t>
            </a:r>
          </a:p>
          <a:p>
            <a:pPr marL="0" lvl="0" indent="0">
              <a:buNone/>
            </a:pPr>
            <a:r>
              <a:rPr lang="en-US" sz="2400" dirty="0">
                <a:solidFill>
                  <a:schemeClr val="bg1"/>
                </a:solidFill>
              </a:rPr>
              <a:t>	2. Good Gwen – 2:1-16</a:t>
            </a:r>
          </a:p>
          <a:p>
            <a:pPr marL="0" indent="0">
              <a:buNone/>
            </a:pPr>
            <a:r>
              <a:rPr lang="en-US" sz="2400" dirty="0">
                <a:solidFill>
                  <a:schemeClr val="bg1"/>
                </a:solidFill>
              </a:rPr>
              <a:t> </a:t>
            </a:r>
          </a:p>
          <a:p>
            <a:pPr marL="0" indent="0">
              <a:buNone/>
            </a:pPr>
            <a:r>
              <a:rPr lang="en-US" sz="2400" dirty="0">
                <a:solidFill>
                  <a:schemeClr val="bg1"/>
                </a:solidFill>
              </a:rPr>
              <a:t>		Gwen loves the ladder of goodness</a:t>
            </a:r>
          </a:p>
          <a:p>
            <a:pPr marL="0" indent="0">
              <a:buNone/>
            </a:pPr>
            <a:endParaRPr lang="en-US" sz="2400" dirty="0">
              <a:solidFill>
                <a:schemeClr val="bg1"/>
              </a:solidFill>
            </a:endParaRPr>
          </a:p>
          <a:p>
            <a:pPr marL="0" indent="0">
              <a:buNone/>
            </a:pPr>
            <a:endParaRPr lang="en-US" sz="2400" dirty="0">
              <a:solidFill>
                <a:schemeClr val="bg1"/>
              </a:solidFill>
            </a:endParaRPr>
          </a:p>
          <a:p>
            <a:pPr marL="0" lvl="0" indent="0">
              <a:buNone/>
            </a:pPr>
            <a:endParaRPr lang="en-US" sz="2400" dirty="0">
              <a:solidFill>
                <a:schemeClr val="bg1"/>
              </a:solidFill>
            </a:endParaRPr>
          </a:p>
        </p:txBody>
      </p:sp>
      <p:pic>
        <p:nvPicPr>
          <p:cNvPr id="10242" name="Picture 2" descr="Image result for good girl">
            <a:extLst>
              <a:ext uri="{FF2B5EF4-FFF2-40B4-BE49-F238E27FC236}">
                <a16:creationId xmlns="" xmlns:a16="http://schemas.microsoft.com/office/drawing/2014/main" id="{2BABE6C2-A68D-6944-AB3C-73FD20D828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4945" y="3466951"/>
            <a:ext cx="2758440" cy="3402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www.urbanremainschicago.com/media/catalog/product/cache/1/image/1800x/040ec09b1e35df139433887a97daa66f/2/0/20150204-img_0011.jpg">
            <a:extLst>
              <a:ext uri="{FF2B5EF4-FFF2-40B4-BE49-F238E27FC236}">
                <a16:creationId xmlns="" xmlns:a16="http://schemas.microsoft.com/office/drawing/2014/main" id="{EAD0755F-8306-CB4A-9178-E608B13E45E7}"/>
              </a:ext>
            </a:extLst>
          </p:cNvPr>
          <p:cNvPicPr>
            <a:picLocks noChangeAspect="1" noChangeArrowheads="1"/>
          </p:cNvPicPr>
          <p:nvPr/>
        </p:nvPicPr>
        <p:blipFill>
          <a:blip r:embed="rId3">
            <a:alphaModFix/>
            <a:extLst>
              <a:ext uri="{BEBA8EAE-BF5A-486C-A8C5-ECC9F3942E4B}">
                <a14:imgProps xmlns:a14="http://schemas.microsoft.com/office/drawing/2010/main">
                  <a14:imgLayer r:embed="rId4">
                    <a14:imgEffect>
                      <a14:backgroundRemoval t="422" b="95848" l="3389" r="96278"/>
                    </a14:imgEffect>
                  </a14:imgLayer>
                </a14:imgProps>
              </a:ext>
              <a:ext uri="{28A0092B-C50C-407E-A947-70E740481C1C}">
                <a14:useLocalDpi xmlns:a14="http://schemas.microsoft.com/office/drawing/2010/main" val="0"/>
              </a:ext>
            </a:extLst>
          </a:blip>
          <a:srcRect/>
          <a:stretch>
            <a:fillRect/>
          </a:stretch>
        </p:blipFill>
        <p:spPr bwMode="auto">
          <a:xfrm>
            <a:off x="10034079" y="727169"/>
            <a:ext cx="2157921" cy="34084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9C2AC889-C191-4344-8C51-BA43073AAA07}"/>
              </a:ext>
            </a:extLst>
          </p:cNvPr>
          <p:cNvSpPr txBox="1"/>
          <p:nvPr/>
        </p:nvSpPr>
        <p:spPr>
          <a:xfrm rot="17289867">
            <a:off x="9574134" y="1556851"/>
            <a:ext cx="1978152" cy="461665"/>
          </a:xfrm>
          <a:prstGeom prst="rect">
            <a:avLst/>
          </a:prstGeom>
          <a:noFill/>
        </p:spPr>
        <p:txBody>
          <a:bodyPr wrap="square" rtlCol="0">
            <a:spAutoFit/>
          </a:bodyPr>
          <a:lstStyle/>
          <a:p>
            <a:r>
              <a:rPr lang="en-US" sz="2400" b="1" dirty="0">
                <a:solidFill>
                  <a:schemeClr val="bg1"/>
                </a:solidFill>
              </a:rPr>
              <a:t>Goodness</a:t>
            </a:r>
          </a:p>
        </p:txBody>
      </p:sp>
    </p:spTree>
    <p:extLst>
      <p:ext uri="{BB962C8B-B14F-4D97-AF65-F5344CB8AC3E}">
        <p14:creationId xmlns:p14="http://schemas.microsoft.com/office/powerpoint/2010/main" val="282364941"/>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64627"/>
          </a:xfrm>
        </p:spPr>
        <p:txBody>
          <a:bodyPr>
            <a:noAutofit/>
          </a:bodyPr>
          <a:lstStyle/>
          <a:p>
            <a:pPr marL="0" indent="0">
              <a:buNone/>
            </a:pPr>
            <a:r>
              <a:rPr lang="en-US" sz="2400" b="1" dirty="0">
                <a:solidFill>
                  <a:schemeClr val="bg1"/>
                </a:solidFill>
              </a:rPr>
              <a:t>Six Scenes </a:t>
            </a:r>
            <a:r>
              <a:rPr lang="en-US" sz="2400" dirty="0">
                <a:solidFill>
                  <a:schemeClr val="bg1"/>
                </a:solidFill>
              </a:rPr>
              <a:t>(that show the condition and nature of man)</a:t>
            </a:r>
          </a:p>
          <a:p>
            <a:pPr marL="0" indent="0">
              <a:buNone/>
            </a:pPr>
            <a:r>
              <a:rPr lang="en-US" sz="2400" b="1" dirty="0">
                <a:solidFill>
                  <a:schemeClr val="bg1"/>
                </a:solidFill>
              </a:rPr>
              <a:t> </a:t>
            </a:r>
            <a:endParaRPr lang="en-US" sz="2400" dirty="0">
              <a:solidFill>
                <a:schemeClr val="bg1"/>
              </a:solidFill>
            </a:endParaRPr>
          </a:p>
          <a:p>
            <a:pPr marL="0" indent="0">
              <a:buNone/>
            </a:pPr>
            <a:r>
              <a:rPr lang="en-US" sz="2400" b="1" dirty="0">
                <a:solidFill>
                  <a:schemeClr val="bg1"/>
                </a:solidFill>
              </a:rPr>
              <a:t>Scene 5 - Three defendants and two ladders – 1:18-3:8</a:t>
            </a:r>
            <a:endParaRPr lang="en-US" sz="2400" dirty="0">
              <a:solidFill>
                <a:schemeClr val="bg1"/>
              </a:solidFill>
            </a:endParaRPr>
          </a:p>
          <a:p>
            <a:pPr marL="0" indent="0">
              <a:buNone/>
            </a:pPr>
            <a:r>
              <a:rPr lang="en-US" sz="2400" dirty="0">
                <a:solidFill>
                  <a:schemeClr val="bg1"/>
                </a:solidFill>
              </a:rPr>
              <a:t> </a:t>
            </a:r>
          </a:p>
          <a:p>
            <a:pPr marL="0" lvl="0" indent="0">
              <a:buNone/>
            </a:pPr>
            <a:r>
              <a:rPr lang="en-US" sz="2400" dirty="0">
                <a:solidFill>
                  <a:schemeClr val="bg1"/>
                </a:solidFill>
              </a:rPr>
              <a:t>	3.  Religious Rick – 2:17-3:8</a:t>
            </a:r>
          </a:p>
          <a:p>
            <a:pPr marL="0" indent="0">
              <a:buNone/>
            </a:pPr>
            <a:r>
              <a:rPr lang="en-US" sz="2400" dirty="0">
                <a:solidFill>
                  <a:schemeClr val="bg1"/>
                </a:solidFill>
              </a:rPr>
              <a:t> </a:t>
            </a:r>
          </a:p>
          <a:p>
            <a:pPr marL="0" indent="0">
              <a:buNone/>
            </a:pPr>
            <a:r>
              <a:rPr lang="en-US" sz="2400" dirty="0">
                <a:solidFill>
                  <a:schemeClr val="bg1"/>
                </a:solidFill>
              </a:rPr>
              <a:t>		</a:t>
            </a:r>
          </a:p>
          <a:p>
            <a:pPr marL="0" indent="0">
              <a:buNone/>
            </a:pPr>
            <a:endParaRPr lang="en-US" sz="2400" dirty="0">
              <a:solidFill>
                <a:schemeClr val="bg1"/>
              </a:solidFill>
            </a:endParaRPr>
          </a:p>
          <a:p>
            <a:pPr marL="0" lvl="0" indent="0">
              <a:buNone/>
            </a:pPr>
            <a:endParaRPr lang="en-US" sz="2400" dirty="0">
              <a:solidFill>
                <a:schemeClr val="bg1"/>
              </a:solidFill>
            </a:endParaRPr>
          </a:p>
        </p:txBody>
      </p:sp>
      <p:pic>
        <p:nvPicPr>
          <p:cNvPr id="6" name="Picture 2" descr="Related image">
            <a:extLst>
              <a:ext uri="{FF2B5EF4-FFF2-40B4-BE49-F238E27FC236}">
                <a16:creationId xmlns="" xmlns:a16="http://schemas.microsoft.com/office/drawing/2014/main" id="{15B88F2B-D48C-DB49-AE00-0EE6821E5F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3141" y="3424289"/>
            <a:ext cx="3338859" cy="2072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458068"/>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64627"/>
          </a:xfrm>
        </p:spPr>
        <p:txBody>
          <a:bodyPr>
            <a:noAutofit/>
          </a:bodyPr>
          <a:lstStyle/>
          <a:p>
            <a:pPr marL="0" indent="0">
              <a:buNone/>
            </a:pPr>
            <a:r>
              <a:rPr lang="en-US" sz="2400" b="1" dirty="0">
                <a:solidFill>
                  <a:schemeClr val="bg1"/>
                </a:solidFill>
              </a:rPr>
              <a:t>Six Scenes </a:t>
            </a:r>
            <a:r>
              <a:rPr lang="en-US" sz="2400" dirty="0">
                <a:solidFill>
                  <a:schemeClr val="bg1"/>
                </a:solidFill>
              </a:rPr>
              <a:t>(that show the condition and nature of man)</a:t>
            </a:r>
          </a:p>
          <a:p>
            <a:pPr marL="0" indent="0">
              <a:buNone/>
            </a:pPr>
            <a:r>
              <a:rPr lang="en-US" sz="2400" b="1" dirty="0">
                <a:solidFill>
                  <a:schemeClr val="bg1"/>
                </a:solidFill>
              </a:rPr>
              <a:t> </a:t>
            </a:r>
            <a:endParaRPr lang="en-US" sz="2400" dirty="0">
              <a:solidFill>
                <a:schemeClr val="bg1"/>
              </a:solidFill>
            </a:endParaRPr>
          </a:p>
          <a:p>
            <a:pPr marL="0" indent="0">
              <a:buNone/>
            </a:pPr>
            <a:r>
              <a:rPr lang="en-US" sz="2400" b="1" dirty="0">
                <a:solidFill>
                  <a:schemeClr val="bg1"/>
                </a:solidFill>
              </a:rPr>
              <a:t>Scene 5 - Three defendants and two ladders – 1:18-3:8</a:t>
            </a:r>
            <a:endParaRPr lang="en-US" sz="2400" dirty="0">
              <a:solidFill>
                <a:schemeClr val="bg1"/>
              </a:solidFill>
            </a:endParaRPr>
          </a:p>
          <a:p>
            <a:pPr marL="0" indent="0">
              <a:buNone/>
            </a:pPr>
            <a:r>
              <a:rPr lang="en-US" sz="2400" dirty="0">
                <a:solidFill>
                  <a:schemeClr val="bg1"/>
                </a:solidFill>
              </a:rPr>
              <a:t> </a:t>
            </a:r>
          </a:p>
          <a:p>
            <a:pPr marL="0" lvl="0" indent="0">
              <a:buNone/>
            </a:pPr>
            <a:r>
              <a:rPr lang="en-US" sz="2400" dirty="0">
                <a:solidFill>
                  <a:schemeClr val="bg1"/>
                </a:solidFill>
              </a:rPr>
              <a:t>	3.  Religious Rick – 2:17-3:8</a:t>
            </a:r>
          </a:p>
          <a:p>
            <a:pPr marL="0" indent="0">
              <a:buNone/>
            </a:pPr>
            <a:r>
              <a:rPr lang="en-US" sz="2400" dirty="0">
                <a:solidFill>
                  <a:schemeClr val="bg1"/>
                </a:solidFill>
              </a:rPr>
              <a:t> </a:t>
            </a:r>
          </a:p>
          <a:p>
            <a:pPr marL="0" indent="0">
              <a:buNone/>
            </a:pPr>
            <a:r>
              <a:rPr lang="en-US" sz="2400" dirty="0">
                <a:solidFill>
                  <a:schemeClr val="bg1"/>
                </a:solidFill>
              </a:rPr>
              <a:t>		Rick loves the ladder of religion</a:t>
            </a:r>
          </a:p>
          <a:p>
            <a:pPr marL="0" indent="0">
              <a:buNone/>
            </a:pPr>
            <a:endParaRPr lang="en-US" sz="2400" dirty="0">
              <a:solidFill>
                <a:schemeClr val="bg1"/>
              </a:solidFill>
            </a:endParaRPr>
          </a:p>
          <a:p>
            <a:pPr marL="0" indent="0">
              <a:buNone/>
            </a:pPr>
            <a:endParaRPr lang="en-US" sz="2400" dirty="0">
              <a:solidFill>
                <a:schemeClr val="bg1"/>
              </a:solidFill>
            </a:endParaRPr>
          </a:p>
          <a:p>
            <a:pPr marL="0" lvl="0" indent="0">
              <a:buNone/>
            </a:pPr>
            <a:endParaRPr lang="en-US" sz="2400" dirty="0">
              <a:solidFill>
                <a:schemeClr val="bg1"/>
              </a:solidFill>
            </a:endParaRPr>
          </a:p>
        </p:txBody>
      </p:sp>
      <p:pic>
        <p:nvPicPr>
          <p:cNvPr id="5" name="Picture 2" descr="Related image">
            <a:extLst>
              <a:ext uri="{FF2B5EF4-FFF2-40B4-BE49-F238E27FC236}">
                <a16:creationId xmlns="" xmlns:a16="http://schemas.microsoft.com/office/drawing/2014/main" id="{15B88F2B-D48C-DB49-AE00-0EE6821E5F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3141" y="3424289"/>
            <a:ext cx="3338859" cy="2072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52033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a:solidFill>
                  <a:schemeClr val="bg1"/>
                </a:solidFill>
              </a:rPr>
              <a:t>Rom.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p:txBody>
          <a:bodyPr>
            <a:normAutofit/>
          </a:bodyPr>
          <a:lstStyle/>
          <a:p>
            <a:pPr marL="0" indent="0">
              <a:buNone/>
            </a:pPr>
            <a:r>
              <a:rPr lang="en-US" b="1" dirty="0">
                <a:solidFill>
                  <a:schemeClr val="bg1"/>
                </a:solidFill>
              </a:rPr>
              <a:t>Six Scenes </a:t>
            </a:r>
            <a:r>
              <a:rPr lang="en-US" dirty="0">
                <a:solidFill>
                  <a:schemeClr val="bg1"/>
                </a:solidFill>
              </a:rPr>
              <a:t>(that show the condition and nature of man)</a:t>
            </a:r>
          </a:p>
          <a:p>
            <a:pPr marL="0" indent="0">
              <a:buNone/>
            </a:pPr>
            <a:r>
              <a:rPr lang="en-US" b="1" dirty="0">
                <a:solidFill>
                  <a:schemeClr val="bg1"/>
                </a:solidFill>
              </a:rPr>
              <a:t> </a:t>
            </a:r>
            <a:endParaRPr lang="en-US" dirty="0">
              <a:solidFill>
                <a:schemeClr val="bg1"/>
              </a:solidFill>
            </a:endParaRPr>
          </a:p>
          <a:p>
            <a:pPr marL="0" indent="0">
              <a:buNone/>
            </a:pPr>
            <a:r>
              <a:rPr lang="en-US" b="1" dirty="0">
                <a:solidFill>
                  <a:schemeClr val="bg1"/>
                </a:solidFill>
              </a:rPr>
              <a:t>Scene 1 - The wrath of God – 1:18-19</a:t>
            </a:r>
            <a:endParaRPr lang="en-US" dirty="0">
              <a:solidFill>
                <a:schemeClr val="bg1"/>
              </a:solidFill>
            </a:endParaRPr>
          </a:p>
          <a:p>
            <a:pPr marL="0" indent="0">
              <a:buNone/>
            </a:pPr>
            <a:r>
              <a:rPr lang="en-US" dirty="0">
                <a:solidFill>
                  <a:schemeClr val="bg1"/>
                </a:solidFill>
              </a:rPr>
              <a:t> </a:t>
            </a:r>
          </a:p>
          <a:p>
            <a:pPr marL="0" indent="0">
              <a:buNone/>
            </a:pPr>
            <a:r>
              <a:rPr lang="en-US" dirty="0">
                <a:solidFill>
                  <a:schemeClr val="bg1"/>
                </a:solidFill>
              </a:rPr>
              <a:t>	</a:t>
            </a:r>
            <a:endParaRPr lang="en-US" dirty="0"/>
          </a:p>
        </p:txBody>
      </p:sp>
      <p:pic>
        <p:nvPicPr>
          <p:cNvPr id="31746" name="Picture 2" descr="Amazing Lightning">
            <a:extLst>
              <a:ext uri="{FF2B5EF4-FFF2-40B4-BE49-F238E27FC236}">
                <a16:creationId xmlns="" xmlns:a16="http://schemas.microsoft.com/office/drawing/2014/main" id="{434177E2-4590-DA4D-9FCE-715887D43E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2714" y="2704624"/>
            <a:ext cx="3825470" cy="2593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056229"/>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64627"/>
          </a:xfrm>
        </p:spPr>
        <p:txBody>
          <a:bodyPr>
            <a:noAutofit/>
          </a:bodyPr>
          <a:lstStyle/>
          <a:p>
            <a:pPr marL="0" indent="0">
              <a:buNone/>
            </a:pPr>
            <a:r>
              <a:rPr lang="en-US" sz="2400" b="1" dirty="0">
                <a:solidFill>
                  <a:schemeClr val="bg1"/>
                </a:solidFill>
              </a:rPr>
              <a:t>Six Scenes </a:t>
            </a:r>
            <a:r>
              <a:rPr lang="en-US" sz="2400" dirty="0">
                <a:solidFill>
                  <a:schemeClr val="bg1"/>
                </a:solidFill>
              </a:rPr>
              <a:t>(that show the condition and nature of man)</a:t>
            </a:r>
          </a:p>
          <a:p>
            <a:pPr marL="0" indent="0">
              <a:buNone/>
            </a:pPr>
            <a:r>
              <a:rPr lang="en-US" sz="2400" b="1" dirty="0">
                <a:solidFill>
                  <a:schemeClr val="bg1"/>
                </a:solidFill>
              </a:rPr>
              <a:t> </a:t>
            </a:r>
            <a:endParaRPr lang="en-US" sz="2400" dirty="0">
              <a:solidFill>
                <a:schemeClr val="bg1"/>
              </a:solidFill>
            </a:endParaRPr>
          </a:p>
          <a:p>
            <a:pPr marL="0" indent="0">
              <a:buNone/>
            </a:pPr>
            <a:r>
              <a:rPr lang="en-US" sz="2400" b="1" dirty="0">
                <a:solidFill>
                  <a:schemeClr val="bg1"/>
                </a:solidFill>
              </a:rPr>
              <a:t>Scene 5 - Three defendants and two ladders – 1:18-3:8</a:t>
            </a:r>
            <a:endParaRPr lang="en-US" sz="2400" dirty="0">
              <a:solidFill>
                <a:schemeClr val="bg1"/>
              </a:solidFill>
            </a:endParaRPr>
          </a:p>
          <a:p>
            <a:pPr marL="0" indent="0">
              <a:buNone/>
            </a:pPr>
            <a:r>
              <a:rPr lang="en-US" sz="2400" dirty="0">
                <a:solidFill>
                  <a:schemeClr val="bg1"/>
                </a:solidFill>
              </a:rPr>
              <a:t> </a:t>
            </a:r>
          </a:p>
          <a:p>
            <a:pPr marL="0" lvl="0" indent="0">
              <a:buNone/>
            </a:pPr>
            <a:r>
              <a:rPr lang="en-US" sz="2400" dirty="0">
                <a:solidFill>
                  <a:schemeClr val="bg1"/>
                </a:solidFill>
              </a:rPr>
              <a:t>	3.  Religious Rick – 2:17-3:8</a:t>
            </a:r>
          </a:p>
          <a:p>
            <a:pPr marL="0" indent="0">
              <a:buNone/>
            </a:pPr>
            <a:r>
              <a:rPr lang="en-US" sz="2400" dirty="0">
                <a:solidFill>
                  <a:schemeClr val="bg1"/>
                </a:solidFill>
              </a:rPr>
              <a:t> </a:t>
            </a:r>
          </a:p>
          <a:p>
            <a:pPr marL="0" indent="0">
              <a:buNone/>
            </a:pPr>
            <a:r>
              <a:rPr lang="en-US" sz="2400" dirty="0">
                <a:solidFill>
                  <a:schemeClr val="bg1"/>
                </a:solidFill>
              </a:rPr>
              <a:t>		Rick loves the ladder of religion</a:t>
            </a:r>
          </a:p>
          <a:p>
            <a:pPr marL="0" indent="0">
              <a:buNone/>
            </a:pPr>
            <a:endParaRPr lang="en-US" sz="2400" dirty="0">
              <a:solidFill>
                <a:schemeClr val="bg1"/>
              </a:solidFill>
            </a:endParaRPr>
          </a:p>
          <a:p>
            <a:pPr marL="0" indent="0">
              <a:buNone/>
            </a:pPr>
            <a:endParaRPr lang="en-US" sz="2400" dirty="0">
              <a:solidFill>
                <a:schemeClr val="bg1"/>
              </a:solidFill>
            </a:endParaRPr>
          </a:p>
          <a:p>
            <a:pPr marL="0" lvl="0" indent="0">
              <a:buNone/>
            </a:pPr>
            <a:endParaRPr lang="en-US" sz="2400" dirty="0">
              <a:solidFill>
                <a:schemeClr val="bg1"/>
              </a:solidFill>
            </a:endParaRPr>
          </a:p>
        </p:txBody>
      </p:sp>
      <p:pic>
        <p:nvPicPr>
          <p:cNvPr id="11266" name="Picture 2" descr="Related image">
            <a:extLst>
              <a:ext uri="{FF2B5EF4-FFF2-40B4-BE49-F238E27FC236}">
                <a16:creationId xmlns="" xmlns:a16="http://schemas.microsoft.com/office/drawing/2014/main" id="{15B88F2B-D48C-DB49-AE00-0EE6821E5F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3141" y="3424289"/>
            <a:ext cx="3338859" cy="20729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www.urbanremainschicago.com/media/catalog/product/cache/1/image/1800x/040ec09b1e35df139433887a97daa66f/2/0/20150204-img_0011.jpg">
            <a:extLst>
              <a:ext uri="{FF2B5EF4-FFF2-40B4-BE49-F238E27FC236}">
                <a16:creationId xmlns="" xmlns:a16="http://schemas.microsoft.com/office/drawing/2014/main" id="{06BF59C8-BA55-D440-81EB-B09A51CD8372}"/>
              </a:ext>
            </a:extLst>
          </p:cNvPr>
          <p:cNvPicPr>
            <a:picLocks noChangeAspect="1" noChangeArrowheads="1"/>
          </p:cNvPicPr>
          <p:nvPr/>
        </p:nvPicPr>
        <p:blipFill>
          <a:blip r:embed="rId3">
            <a:alphaModFix/>
            <a:extLst>
              <a:ext uri="{BEBA8EAE-BF5A-486C-A8C5-ECC9F3942E4B}">
                <a14:imgProps xmlns:a14="http://schemas.microsoft.com/office/drawing/2010/main">
                  <a14:imgLayer r:embed="rId4">
                    <a14:imgEffect>
                      <a14:backgroundRemoval t="422" b="95848" l="3389" r="96278"/>
                    </a14:imgEffect>
                  </a14:imgLayer>
                </a14:imgProps>
              </a:ext>
              <a:ext uri="{28A0092B-C50C-407E-A947-70E740481C1C}">
                <a14:useLocalDpi xmlns:a14="http://schemas.microsoft.com/office/drawing/2010/main" val="0"/>
              </a:ext>
            </a:extLst>
          </a:blip>
          <a:srcRect/>
          <a:stretch>
            <a:fillRect/>
          </a:stretch>
        </p:blipFill>
        <p:spPr bwMode="auto">
          <a:xfrm>
            <a:off x="10217136" y="365125"/>
            <a:ext cx="1824882" cy="288244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2BBD691E-F3C3-A542-B2D6-1C27B85FA913}"/>
              </a:ext>
            </a:extLst>
          </p:cNvPr>
          <p:cNvSpPr txBox="1"/>
          <p:nvPr/>
        </p:nvSpPr>
        <p:spPr>
          <a:xfrm rot="17289867">
            <a:off x="9783776" y="1109543"/>
            <a:ext cx="1672857" cy="461665"/>
          </a:xfrm>
          <a:prstGeom prst="rect">
            <a:avLst/>
          </a:prstGeom>
          <a:noFill/>
        </p:spPr>
        <p:txBody>
          <a:bodyPr wrap="square" rtlCol="0">
            <a:spAutoFit/>
          </a:bodyPr>
          <a:lstStyle/>
          <a:p>
            <a:r>
              <a:rPr lang="en-US" sz="2400" b="1" dirty="0">
                <a:solidFill>
                  <a:schemeClr val="bg1"/>
                </a:solidFill>
              </a:rPr>
              <a:t>Religion</a:t>
            </a:r>
          </a:p>
        </p:txBody>
      </p:sp>
    </p:spTree>
    <p:extLst>
      <p:ext uri="{BB962C8B-B14F-4D97-AF65-F5344CB8AC3E}">
        <p14:creationId xmlns:p14="http://schemas.microsoft.com/office/powerpoint/2010/main" val="1128362721"/>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64627"/>
          </a:xfrm>
        </p:spPr>
        <p:txBody>
          <a:bodyPr>
            <a:noAutofit/>
          </a:bodyPr>
          <a:lstStyle/>
          <a:p>
            <a:pPr marL="0" indent="0">
              <a:buNone/>
            </a:pPr>
            <a:r>
              <a:rPr lang="en-US" sz="2400" b="1" dirty="0">
                <a:solidFill>
                  <a:schemeClr val="bg1"/>
                </a:solidFill>
              </a:rPr>
              <a:t>Six Scenes </a:t>
            </a:r>
            <a:r>
              <a:rPr lang="en-US" sz="2400" dirty="0">
                <a:solidFill>
                  <a:schemeClr val="bg1"/>
                </a:solidFill>
              </a:rPr>
              <a:t>(that show the condition and nature of man)</a:t>
            </a:r>
          </a:p>
          <a:p>
            <a:pPr marL="0" indent="0">
              <a:buNone/>
            </a:pPr>
            <a:r>
              <a:rPr lang="en-US" sz="2400" b="1" dirty="0">
                <a:solidFill>
                  <a:schemeClr val="bg1"/>
                </a:solidFill>
              </a:rPr>
              <a:t> </a:t>
            </a:r>
            <a:endParaRPr lang="en-US" sz="2400" dirty="0">
              <a:solidFill>
                <a:schemeClr val="bg1"/>
              </a:solidFill>
            </a:endParaRPr>
          </a:p>
          <a:p>
            <a:pPr marL="0" indent="0">
              <a:buNone/>
            </a:pPr>
            <a:r>
              <a:rPr lang="en-US" sz="2400" b="1" dirty="0">
                <a:solidFill>
                  <a:schemeClr val="bg1"/>
                </a:solidFill>
              </a:rPr>
              <a:t>Scene 5 - Three </a:t>
            </a:r>
            <a:r>
              <a:rPr lang="en-US" sz="2400" b="1" dirty="0" smtClean="0">
                <a:solidFill>
                  <a:schemeClr val="bg1"/>
                </a:solidFill>
              </a:rPr>
              <a:t>defendants</a:t>
            </a:r>
          </a:p>
          <a:p>
            <a:pPr marL="0" indent="0">
              <a:buNone/>
            </a:pPr>
            <a:r>
              <a:rPr lang="en-US" sz="2400" b="1" dirty="0" smtClean="0">
                <a:solidFill>
                  <a:schemeClr val="bg1"/>
                </a:solidFill>
              </a:rPr>
              <a:t> </a:t>
            </a:r>
            <a:r>
              <a:rPr lang="en-US" sz="2400" b="1" dirty="0">
                <a:solidFill>
                  <a:schemeClr val="bg1"/>
                </a:solidFill>
              </a:rPr>
              <a:t>and two ladders – 1:18-3:8</a:t>
            </a:r>
            <a:endParaRPr lang="en-US" sz="2400" dirty="0">
              <a:solidFill>
                <a:schemeClr val="bg1"/>
              </a:solidFill>
            </a:endParaRPr>
          </a:p>
          <a:p>
            <a:pPr marL="0" indent="0">
              <a:buNone/>
            </a:pPr>
            <a:r>
              <a:rPr lang="en-US" sz="2400" dirty="0">
                <a:solidFill>
                  <a:schemeClr val="bg1"/>
                </a:solidFill>
              </a:rPr>
              <a:t> </a:t>
            </a:r>
          </a:p>
          <a:p>
            <a:pPr marL="0" indent="0">
              <a:buNone/>
            </a:pPr>
            <a:r>
              <a:rPr lang="en-US" sz="2400" dirty="0">
                <a:solidFill>
                  <a:schemeClr val="bg1"/>
                </a:solidFill>
              </a:rPr>
              <a:t>	The ladder of goodness </a:t>
            </a:r>
          </a:p>
          <a:p>
            <a:pPr marL="0" indent="0">
              <a:buNone/>
            </a:pPr>
            <a:r>
              <a:rPr lang="en-US" sz="2400" dirty="0">
                <a:solidFill>
                  <a:schemeClr val="bg1"/>
                </a:solidFill>
              </a:rPr>
              <a:t>	and the ladder of religion </a:t>
            </a:r>
          </a:p>
          <a:p>
            <a:pPr marL="0" indent="0">
              <a:buNone/>
            </a:pPr>
            <a:r>
              <a:rPr lang="en-US" sz="2400" dirty="0">
                <a:solidFill>
                  <a:schemeClr val="bg1"/>
                </a:solidFill>
              </a:rPr>
              <a:t>	are too short.</a:t>
            </a:r>
          </a:p>
          <a:p>
            <a:pPr marL="0" indent="0">
              <a:buNone/>
            </a:pPr>
            <a:endParaRPr lang="en-US" sz="2400" dirty="0">
              <a:solidFill>
                <a:schemeClr val="bg1"/>
              </a:solidFill>
            </a:endParaRPr>
          </a:p>
          <a:p>
            <a:pPr marL="0" indent="0">
              <a:buNone/>
            </a:pPr>
            <a:endParaRPr lang="en-US" sz="2400" dirty="0">
              <a:solidFill>
                <a:schemeClr val="bg1"/>
              </a:solidFill>
            </a:endParaRPr>
          </a:p>
          <a:p>
            <a:pPr marL="0" lvl="0" indent="0">
              <a:buNone/>
            </a:pPr>
            <a:endParaRPr lang="en-US" sz="2400" dirty="0">
              <a:solidFill>
                <a:schemeClr val="bg1"/>
              </a:solidFill>
            </a:endParaRPr>
          </a:p>
        </p:txBody>
      </p:sp>
      <p:pic>
        <p:nvPicPr>
          <p:cNvPr id="16386" name="Picture 2" descr="https://www.urbanremainschicago.com/media/catalog/product/cache/1/image/1800x/040ec09b1e35df139433887a97daa66f/2/0/20150204-img_0011.jpg">
            <a:extLst>
              <a:ext uri="{FF2B5EF4-FFF2-40B4-BE49-F238E27FC236}">
                <a16:creationId xmlns="" xmlns:a16="http://schemas.microsoft.com/office/drawing/2014/main" id="{2BE6ED76-8F39-5745-8B37-8110BDEE63FA}"/>
              </a:ext>
            </a:extLst>
          </p:cNvPr>
          <p:cNvPicPr>
            <a:picLocks noChangeAspect="1" noChangeArrowheads="1"/>
          </p:cNvPicPr>
          <p:nvPr/>
        </p:nvPicPr>
        <p:blipFill>
          <a:blip r:embed="rId2">
            <a:alphaModFix/>
            <a:extLst>
              <a:ext uri="{BEBA8EAE-BF5A-486C-A8C5-ECC9F3942E4B}">
                <a14:imgProps xmlns:a14="http://schemas.microsoft.com/office/drawing/2010/main">
                  <a14:imgLayer r:embed="rId3">
                    <a14:imgEffect>
                      <a14:backgroundRemoval t="422" b="95848" l="3389" r="96278"/>
                    </a14:imgEffect>
                  </a14:imgLayer>
                </a14:imgProps>
              </a:ext>
              <a:ext uri="{28A0092B-C50C-407E-A947-70E740481C1C}">
                <a14:useLocalDpi xmlns:a14="http://schemas.microsoft.com/office/drawing/2010/main" val="0"/>
              </a:ext>
            </a:extLst>
          </a:blip>
          <a:srcRect/>
          <a:stretch>
            <a:fillRect/>
          </a:stretch>
        </p:blipFill>
        <p:spPr bwMode="auto">
          <a:xfrm>
            <a:off x="6272413" y="2379086"/>
            <a:ext cx="2157921" cy="34084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www.urbanremainschicago.com/media/catalog/product/cache/1/image/1800x/040ec09b1e35df139433887a97daa66f/2/0/20150204-img_0011.jpg">
            <a:extLst>
              <a:ext uri="{FF2B5EF4-FFF2-40B4-BE49-F238E27FC236}">
                <a16:creationId xmlns="" xmlns:a16="http://schemas.microsoft.com/office/drawing/2014/main" id="{6E0EFE44-8367-C743-A474-9FE5762FDB3A}"/>
              </a:ext>
            </a:extLst>
          </p:cNvPr>
          <p:cNvPicPr>
            <a:picLocks noChangeAspect="1" noChangeArrowheads="1"/>
          </p:cNvPicPr>
          <p:nvPr/>
        </p:nvPicPr>
        <p:blipFill>
          <a:blip r:embed="rId2">
            <a:alphaModFix/>
            <a:extLst>
              <a:ext uri="{BEBA8EAE-BF5A-486C-A8C5-ECC9F3942E4B}">
                <a14:imgProps xmlns:a14="http://schemas.microsoft.com/office/drawing/2010/main">
                  <a14:imgLayer r:embed="rId4">
                    <a14:imgEffect>
                      <a14:backgroundRemoval t="422" b="95848" l="3389" r="96278"/>
                    </a14:imgEffect>
                  </a14:imgLayer>
                </a14:imgProps>
              </a:ext>
              <a:ext uri="{28A0092B-C50C-407E-A947-70E740481C1C}">
                <a14:useLocalDpi xmlns:a14="http://schemas.microsoft.com/office/drawing/2010/main" val="0"/>
              </a:ext>
            </a:extLst>
          </a:blip>
          <a:srcRect/>
          <a:stretch>
            <a:fillRect/>
          </a:stretch>
        </p:blipFill>
        <p:spPr bwMode="auto">
          <a:xfrm>
            <a:off x="8347298" y="2337904"/>
            <a:ext cx="2157921" cy="34084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6F737E7D-9951-634E-B4CC-BD9CF95328A0}"/>
              </a:ext>
            </a:extLst>
          </p:cNvPr>
          <p:cNvSpPr txBox="1"/>
          <p:nvPr/>
        </p:nvSpPr>
        <p:spPr>
          <a:xfrm rot="17289867">
            <a:off x="5811007" y="3366296"/>
            <a:ext cx="1978152" cy="461665"/>
          </a:xfrm>
          <a:prstGeom prst="rect">
            <a:avLst/>
          </a:prstGeom>
          <a:noFill/>
        </p:spPr>
        <p:txBody>
          <a:bodyPr wrap="square" rtlCol="0">
            <a:spAutoFit/>
          </a:bodyPr>
          <a:lstStyle/>
          <a:p>
            <a:r>
              <a:rPr lang="en-US" sz="2400" b="1" dirty="0">
                <a:solidFill>
                  <a:schemeClr val="bg1"/>
                </a:solidFill>
              </a:rPr>
              <a:t>Goodness</a:t>
            </a:r>
          </a:p>
        </p:txBody>
      </p:sp>
      <p:sp>
        <p:nvSpPr>
          <p:cNvPr id="10" name="TextBox 9">
            <a:extLst>
              <a:ext uri="{FF2B5EF4-FFF2-40B4-BE49-F238E27FC236}">
                <a16:creationId xmlns="" xmlns:a16="http://schemas.microsoft.com/office/drawing/2014/main" id="{5D178DBA-9F9A-7548-9EE8-391E41F668B3}"/>
              </a:ext>
            </a:extLst>
          </p:cNvPr>
          <p:cNvSpPr txBox="1"/>
          <p:nvPr/>
        </p:nvSpPr>
        <p:spPr>
          <a:xfrm rot="17289867">
            <a:off x="7885892" y="3325114"/>
            <a:ext cx="1978152" cy="461665"/>
          </a:xfrm>
          <a:prstGeom prst="rect">
            <a:avLst/>
          </a:prstGeom>
          <a:noFill/>
        </p:spPr>
        <p:txBody>
          <a:bodyPr wrap="square" rtlCol="0">
            <a:spAutoFit/>
          </a:bodyPr>
          <a:lstStyle/>
          <a:p>
            <a:r>
              <a:rPr lang="en-US" sz="2400" b="1" dirty="0">
                <a:solidFill>
                  <a:schemeClr val="bg1"/>
                </a:solidFill>
              </a:rPr>
              <a:t>Religion</a:t>
            </a:r>
          </a:p>
        </p:txBody>
      </p:sp>
    </p:spTree>
    <p:extLst>
      <p:ext uri="{BB962C8B-B14F-4D97-AF65-F5344CB8AC3E}">
        <p14:creationId xmlns:p14="http://schemas.microsoft.com/office/powerpoint/2010/main" val="1276205712"/>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64627"/>
          </a:xfrm>
        </p:spPr>
        <p:txBody>
          <a:bodyPr>
            <a:noAutofit/>
          </a:bodyPr>
          <a:lstStyle/>
          <a:p>
            <a:pPr marL="0" indent="0">
              <a:buNone/>
            </a:pPr>
            <a:r>
              <a:rPr lang="en-US" sz="2400" b="1" dirty="0">
                <a:solidFill>
                  <a:schemeClr val="bg1"/>
                </a:solidFill>
              </a:rPr>
              <a:t>Six Scenes </a:t>
            </a:r>
            <a:r>
              <a:rPr lang="en-US" sz="2400" dirty="0">
                <a:solidFill>
                  <a:schemeClr val="bg1"/>
                </a:solidFill>
              </a:rPr>
              <a:t>(that show the condition and nature of man)</a:t>
            </a:r>
          </a:p>
          <a:p>
            <a:pPr marL="0" indent="0">
              <a:buNone/>
            </a:pPr>
            <a:r>
              <a:rPr lang="en-US" sz="2400" b="1" dirty="0">
                <a:solidFill>
                  <a:schemeClr val="bg1"/>
                </a:solidFill>
              </a:rPr>
              <a:t> </a:t>
            </a:r>
            <a:endParaRPr lang="en-US" sz="2400" dirty="0">
              <a:solidFill>
                <a:schemeClr val="bg1"/>
              </a:solidFill>
            </a:endParaRPr>
          </a:p>
          <a:p>
            <a:pPr marL="0" indent="0">
              <a:buNone/>
            </a:pPr>
            <a:r>
              <a:rPr lang="en-US" sz="2400" b="1" dirty="0">
                <a:solidFill>
                  <a:schemeClr val="bg1"/>
                </a:solidFill>
              </a:rPr>
              <a:t>Scene 6 - The verdict - 3:9-12</a:t>
            </a:r>
            <a:endParaRPr lang="en-US" sz="2400" dirty="0">
              <a:solidFill>
                <a:schemeClr val="bg1"/>
              </a:solidFill>
            </a:endParaRPr>
          </a:p>
          <a:p>
            <a:pPr marL="0" indent="0">
              <a:buNone/>
            </a:pPr>
            <a:r>
              <a:rPr lang="en-US" sz="2400" dirty="0">
                <a:solidFill>
                  <a:schemeClr val="bg1"/>
                </a:solidFill>
              </a:rPr>
              <a:t>	</a:t>
            </a:r>
          </a:p>
          <a:p>
            <a:pPr marL="0" indent="0">
              <a:buNone/>
            </a:pPr>
            <a:r>
              <a:rPr lang="en-US" sz="2400" dirty="0">
                <a:solidFill>
                  <a:schemeClr val="bg1"/>
                </a:solidFill>
              </a:rPr>
              <a:t> </a:t>
            </a:r>
          </a:p>
          <a:p>
            <a:pPr marL="0" indent="0">
              <a:buNone/>
            </a:pPr>
            <a:r>
              <a:rPr lang="en-US" sz="2400" dirty="0">
                <a:solidFill>
                  <a:schemeClr val="bg1"/>
                </a:solidFill>
              </a:rPr>
              <a:t>		</a:t>
            </a:r>
          </a:p>
          <a:p>
            <a:pPr marL="0" indent="0">
              <a:buNone/>
            </a:pPr>
            <a:endParaRPr lang="en-US" sz="2400" dirty="0">
              <a:solidFill>
                <a:schemeClr val="bg1"/>
              </a:solidFill>
            </a:endParaRPr>
          </a:p>
          <a:p>
            <a:pPr marL="0" lvl="0" indent="0">
              <a:buNone/>
            </a:pPr>
            <a:endParaRPr lang="en-US" sz="2400" dirty="0">
              <a:solidFill>
                <a:schemeClr val="bg1"/>
              </a:solidFill>
            </a:endParaRPr>
          </a:p>
        </p:txBody>
      </p:sp>
      <p:pic>
        <p:nvPicPr>
          <p:cNvPr id="5" name="Picture 2" descr="Image result for judges gavel">
            <a:extLst>
              <a:ext uri="{FF2B5EF4-FFF2-40B4-BE49-F238E27FC236}">
                <a16:creationId xmlns="" xmlns:a16="http://schemas.microsoft.com/office/drawing/2014/main" id="{03F1CF52-8C07-394C-85F0-235E822F952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8750" b="94375" l="2817" r="78052"/>
                    </a14:imgEffect>
                  </a14:imgLayer>
                </a14:imgProps>
              </a:ext>
              <a:ext uri="{28A0092B-C50C-407E-A947-70E740481C1C}">
                <a14:useLocalDpi xmlns:a14="http://schemas.microsoft.com/office/drawing/2010/main" val="0"/>
              </a:ext>
            </a:extLst>
          </a:blip>
          <a:srcRect/>
          <a:stretch>
            <a:fillRect/>
          </a:stretch>
        </p:blipFill>
        <p:spPr bwMode="auto">
          <a:xfrm>
            <a:off x="8588248" y="1825624"/>
            <a:ext cx="3052386" cy="1720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5361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64627"/>
          </a:xfrm>
        </p:spPr>
        <p:txBody>
          <a:bodyPr>
            <a:noAutofit/>
          </a:bodyPr>
          <a:lstStyle/>
          <a:p>
            <a:pPr marL="0" indent="0">
              <a:buNone/>
            </a:pPr>
            <a:r>
              <a:rPr lang="en-US" sz="2400" b="1" dirty="0">
                <a:solidFill>
                  <a:schemeClr val="bg1"/>
                </a:solidFill>
              </a:rPr>
              <a:t>Six Scenes </a:t>
            </a:r>
            <a:r>
              <a:rPr lang="en-US" sz="2400" dirty="0">
                <a:solidFill>
                  <a:schemeClr val="bg1"/>
                </a:solidFill>
              </a:rPr>
              <a:t>(that show the condition and nature of man)</a:t>
            </a:r>
          </a:p>
          <a:p>
            <a:pPr marL="0" indent="0">
              <a:buNone/>
            </a:pPr>
            <a:r>
              <a:rPr lang="en-US" sz="2400" b="1" dirty="0">
                <a:solidFill>
                  <a:schemeClr val="bg1"/>
                </a:solidFill>
              </a:rPr>
              <a:t> </a:t>
            </a:r>
            <a:endParaRPr lang="en-US" sz="2400" dirty="0">
              <a:solidFill>
                <a:schemeClr val="bg1"/>
              </a:solidFill>
            </a:endParaRPr>
          </a:p>
          <a:p>
            <a:pPr marL="0" indent="0">
              <a:buNone/>
            </a:pPr>
            <a:r>
              <a:rPr lang="en-US" sz="2400" b="1" dirty="0">
                <a:solidFill>
                  <a:schemeClr val="bg1"/>
                </a:solidFill>
              </a:rPr>
              <a:t>Scene 6 - The verdict - 3:9-12</a:t>
            </a:r>
            <a:endParaRPr lang="en-US" sz="2400" dirty="0">
              <a:solidFill>
                <a:schemeClr val="bg1"/>
              </a:solidFill>
            </a:endParaRPr>
          </a:p>
          <a:p>
            <a:pPr marL="0" indent="0">
              <a:buNone/>
            </a:pPr>
            <a:r>
              <a:rPr lang="en-US" sz="2400" dirty="0">
                <a:solidFill>
                  <a:schemeClr val="bg1"/>
                </a:solidFill>
              </a:rPr>
              <a:t>	</a:t>
            </a:r>
          </a:p>
          <a:p>
            <a:pPr marL="971550" lvl="1" indent="-514350">
              <a:buFont typeface="+mj-lt"/>
              <a:buAutoNum type="arabicPeriod"/>
            </a:pPr>
            <a:r>
              <a:rPr lang="en-US" b="1" dirty="0">
                <a:solidFill>
                  <a:schemeClr val="bg1"/>
                </a:solidFill>
              </a:rPr>
              <a:t>No one is righteous</a:t>
            </a:r>
            <a:r>
              <a:rPr lang="en-US" dirty="0">
                <a:solidFill>
                  <a:schemeClr val="bg1"/>
                </a:solidFill>
              </a:rPr>
              <a:t>   - no one understands, no one seeks God – 3:9-18</a:t>
            </a:r>
          </a:p>
          <a:p>
            <a:pPr marL="0" indent="0">
              <a:buNone/>
            </a:pPr>
            <a:r>
              <a:rPr lang="en-US" sz="2400" dirty="0">
                <a:solidFill>
                  <a:schemeClr val="bg1"/>
                </a:solidFill>
              </a:rPr>
              <a:t> </a:t>
            </a:r>
          </a:p>
          <a:p>
            <a:pPr marL="0" indent="0">
              <a:buNone/>
            </a:pPr>
            <a:r>
              <a:rPr lang="en-US" sz="2400" dirty="0">
                <a:solidFill>
                  <a:schemeClr val="bg1"/>
                </a:solidFill>
              </a:rPr>
              <a:t>		</a:t>
            </a:r>
          </a:p>
          <a:p>
            <a:pPr marL="0" indent="0">
              <a:buNone/>
            </a:pPr>
            <a:endParaRPr lang="en-US" sz="2400" dirty="0">
              <a:solidFill>
                <a:schemeClr val="bg1"/>
              </a:solidFill>
            </a:endParaRPr>
          </a:p>
          <a:p>
            <a:pPr marL="0" lvl="0" indent="0">
              <a:buNone/>
            </a:pPr>
            <a:endParaRPr lang="en-US" sz="2400" dirty="0">
              <a:solidFill>
                <a:schemeClr val="bg1"/>
              </a:solidFill>
            </a:endParaRPr>
          </a:p>
        </p:txBody>
      </p:sp>
      <p:pic>
        <p:nvPicPr>
          <p:cNvPr id="18434" name="Picture 2" descr="Image result for judges gavel">
            <a:extLst>
              <a:ext uri="{FF2B5EF4-FFF2-40B4-BE49-F238E27FC236}">
                <a16:creationId xmlns="" xmlns:a16="http://schemas.microsoft.com/office/drawing/2014/main" id="{03F1CF52-8C07-394C-85F0-235E822F952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8750" b="94375" l="2817" r="78052"/>
                    </a14:imgEffect>
                  </a14:imgLayer>
                </a14:imgProps>
              </a:ext>
              <a:ext uri="{28A0092B-C50C-407E-A947-70E740481C1C}">
                <a14:useLocalDpi xmlns:a14="http://schemas.microsoft.com/office/drawing/2010/main" val="0"/>
              </a:ext>
            </a:extLst>
          </a:blip>
          <a:srcRect/>
          <a:stretch>
            <a:fillRect/>
          </a:stretch>
        </p:blipFill>
        <p:spPr bwMode="auto">
          <a:xfrm>
            <a:off x="8588248" y="1825624"/>
            <a:ext cx="3052386" cy="1720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486297"/>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64627"/>
          </a:xfrm>
        </p:spPr>
        <p:txBody>
          <a:bodyPr>
            <a:noAutofit/>
          </a:bodyPr>
          <a:lstStyle/>
          <a:p>
            <a:pPr marL="0" indent="0">
              <a:buNone/>
            </a:pPr>
            <a:r>
              <a:rPr lang="en-US" sz="2400" b="1" dirty="0">
                <a:solidFill>
                  <a:schemeClr val="bg1"/>
                </a:solidFill>
              </a:rPr>
              <a:t>Six Scenes </a:t>
            </a:r>
            <a:r>
              <a:rPr lang="en-US" sz="2400" dirty="0">
                <a:solidFill>
                  <a:schemeClr val="bg1"/>
                </a:solidFill>
              </a:rPr>
              <a:t>(that show the condition and nature of man)</a:t>
            </a:r>
          </a:p>
          <a:p>
            <a:pPr marL="0" indent="0">
              <a:buNone/>
            </a:pPr>
            <a:r>
              <a:rPr lang="en-US" sz="2400" b="1" dirty="0">
                <a:solidFill>
                  <a:schemeClr val="bg1"/>
                </a:solidFill>
              </a:rPr>
              <a:t> </a:t>
            </a:r>
            <a:endParaRPr lang="en-US" sz="2400" dirty="0">
              <a:solidFill>
                <a:schemeClr val="bg1"/>
              </a:solidFill>
            </a:endParaRPr>
          </a:p>
          <a:p>
            <a:pPr marL="0" indent="0">
              <a:buNone/>
            </a:pPr>
            <a:r>
              <a:rPr lang="en-US" sz="2400" b="1" dirty="0">
                <a:solidFill>
                  <a:schemeClr val="bg1"/>
                </a:solidFill>
              </a:rPr>
              <a:t>Scene 6 - The verdict - 3:9-12</a:t>
            </a:r>
            <a:endParaRPr lang="en-US" sz="2400" dirty="0">
              <a:solidFill>
                <a:schemeClr val="bg1"/>
              </a:solidFill>
            </a:endParaRPr>
          </a:p>
          <a:p>
            <a:pPr marL="0" indent="0">
              <a:buNone/>
            </a:pPr>
            <a:r>
              <a:rPr lang="en-US" sz="2400" dirty="0">
                <a:solidFill>
                  <a:schemeClr val="bg1"/>
                </a:solidFill>
              </a:rPr>
              <a:t>	</a:t>
            </a:r>
          </a:p>
          <a:p>
            <a:pPr marL="971550" lvl="1" indent="-514350">
              <a:buFont typeface="+mj-lt"/>
              <a:buAutoNum type="arabicPeriod"/>
            </a:pPr>
            <a:r>
              <a:rPr lang="en-US" b="1" dirty="0">
                <a:solidFill>
                  <a:schemeClr val="bg1"/>
                </a:solidFill>
              </a:rPr>
              <a:t>No one is righteous</a:t>
            </a:r>
            <a:r>
              <a:rPr lang="en-US" dirty="0">
                <a:solidFill>
                  <a:schemeClr val="bg1"/>
                </a:solidFill>
              </a:rPr>
              <a:t>   - no one understands, no one seeks God – 3:9-18</a:t>
            </a:r>
          </a:p>
          <a:p>
            <a:pPr marL="971550" lvl="1" indent="-514350">
              <a:buFont typeface="+mj-lt"/>
              <a:buAutoNum type="arabicPeriod"/>
            </a:pPr>
            <a:r>
              <a:rPr lang="en-US" b="1" dirty="0">
                <a:solidFill>
                  <a:schemeClr val="bg1"/>
                </a:solidFill>
              </a:rPr>
              <a:t>Everyone</a:t>
            </a:r>
            <a:r>
              <a:rPr lang="en-US" dirty="0">
                <a:solidFill>
                  <a:schemeClr val="bg1"/>
                </a:solidFill>
              </a:rPr>
              <a:t> </a:t>
            </a:r>
            <a:r>
              <a:rPr lang="en-US" b="1" dirty="0">
                <a:solidFill>
                  <a:schemeClr val="bg1"/>
                </a:solidFill>
              </a:rPr>
              <a:t>is accountable</a:t>
            </a:r>
            <a:r>
              <a:rPr lang="en-US" dirty="0">
                <a:solidFill>
                  <a:schemeClr val="bg1"/>
                </a:solidFill>
              </a:rPr>
              <a:t> -  there is no excuse – 3:19</a:t>
            </a:r>
          </a:p>
          <a:p>
            <a:pPr marL="0" indent="0">
              <a:buNone/>
            </a:pPr>
            <a:r>
              <a:rPr lang="en-US" sz="2400" dirty="0">
                <a:solidFill>
                  <a:schemeClr val="bg1"/>
                </a:solidFill>
              </a:rPr>
              <a:t> </a:t>
            </a:r>
          </a:p>
          <a:p>
            <a:pPr marL="0" indent="0">
              <a:buNone/>
            </a:pPr>
            <a:r>
              <a:rPr lang="en-US" sz="2400" dirty="0">
                <a:solidFill>
                  <a:schemeClr val="bg1"/>
                </a:solidFill>
              </a:rPr>
              <a:t>		</a:t>
            </a:r>
          </a:p>
          <a:p>
            <a:pPr marL="0" indent="0">
              <a:buNone/>
            </a:pPr>
            <a:endParaRPr lang="en-US" sz="2400" dirty="0">
              <a:solidFill>
                <a:schemeClr val="bg1"/>
              </a:solidFill>
            </a:endParaRPr>
          </a:p>
          <a:p>
            <a:pPr marL="0" lvl="0" indent="0">
              <a:buNone/>
            </a:pPr>
            <a:endParaRPr lang="en-US" sz="2400" dirty="0">
              <a:solidFill>
                <a:schemeClr val="bg1"/>
              </a:solidFill>
            </a:endParaRPr>
          </a:p>
        </p:txBody>
      </p:sp>
      <p:pic>
        <p:nvPicPr>
          <p:cNvPr id="5" name="Picture 2" descr="Image result for judges gavel">
            <a:extLst>
              <a:ext uri="{FF2B5EF4-FFF2-40B4-BE49-F238E27FC236}">
                <a16:creationId xmlns="" xmlns:a16="http://schemas.microsoft.com/office/drawing/2014/main" id="{03F1CF52-8C07-394C-85F0-235E822F952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8750" b="94375" l="2817" r="78052"/>
                    </a14:imgEffect>
                  </a14:imgLayer>
                </a14:imgProps>
              </a:ext>
              <a:ext uri="{28A0092B-C50C-407E-A947-70E740481C1C}">
                <a14:useLocalDpi xmlns:a14="http://schemas.microsoft.com/office/drawing/2010/main" val="0"/>
              </a:ext>
            </a:extLst>
          </a:blip>
          <a:srcRect/>
          <a:stretch>
            <a:fillRect/>
          </a:stretch>
        </p:blipFill>
        <p:spPr bwMode="auto">
          <a:xfrm>
            <a:off x="8588248" y="1825624"/>
            <a:ext cx="3052386" cy="1720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736735"/>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64627"/>
          </a:xfrm>
        </p:spPr>
        <p:txBody>
          <a:bodyPr>
            <a:noAutofit/>
          </a:bodyPr>
          <a:lstStyle/>
          <a:p>
            <a:pPr marL="0" indent="0">
              <a:buNone/>
            </a:pPr>
            <a:r>
              <a:rPr lang="en-US" sz="2400" b="1" dirty="0">
                <a:solidFill>
                  <a:schemeClr val="bg1"/>
                </a:solidFill>
              </a:rPr>
              <a:t>Six Scenes </a:t>
            </a:r>
            <a:r>
              <a:rPr lang="en-US" sz="2400" dirty="0">
                <a:solidFill>
                  <a:schemeClr val="bg1"/>
                </a:solidFill>
              </a:rPr>
              <a:t>(that show the condition and nature of man)</a:t>
            </a:r>
          </a:p>
          <a:p>
            <a:pPr marL="0" indent="0">
              <a:buNone/>
            </a:pPr>
            <a:r>
              <a:rPr lang="en-US" sz="2400" b="1" dirty="0">
                <a:solidFill>
                  <a:schemeClr val="bg1"/>
                </a:solidFill>
              </a:rPr>
              <a:t> </a:t>
            </a:r>
            <a:endParaRPr lang="en-US" sz="2400" dirty="0">
              <a:solidFill>
                <a:schemeClr val="bg1"/>
              </a:solidFill>
            </a:endParaRPr>
          </a:p>
          <a:p>
            <a:pPr marL="0" indent="0">
              <a:buNone/>
            </a:pPr>
            <a:r>
              <a:rPr lang="en-US" sz="2400" b="1" dirty="0">
                <a:solidFill>
                  <a:schemeClr val="bg1"/>
                </a:solidFill>
              </a:rPr>
              <a:t>Scene 6 - The verdict - 3:9-12</a:t>
            </a:r>
            <a:endParaRPr lang="en-US" sz="2400" dirty="0">
              <a:solidFill>
                <a:schemeClr val="bg1"/>
              </a:solidFill>
            </a:endParaRPr>
          </a:p>
          <a:p>
            <a:pPr marL="0" indent="0">
              <a:buNone/>
            </a:pPr>
            <a:r>
              <a:rPr lang="en-US" sz="2400" dirty="0">
                <a:solidFill>
                  <a:schemeClr val="bg1"/>
                </a:solidFill>
              </a:rPr>
              <a:t>	</a:t>
            </a:r>
          </a:p>
          <a:p>
            <a:pPr marL="971550" lvl="1" indent="-514350">
              <a:buFont typeface="+mj-lt"/>
              <a:buAutoNum type="arabicPeriod"/>
            </a:pPr>
            <a:r>
              <a:rPr lang="en-US" b="1" dirty="0">
                <a:solidFill>
                  <a:schemeClr val="bg1"/>
                </a:solidFill>
              </a:rPr>
              <a:t>No one is righteous</a:t>
            </a:r>
            <a:r>
              <a:rPr lang="en-US" dirty="0">
                <a:solidFill>
                  <a:schemeClr val="bg1"/>
                </a:solidFill>
              </a:rPr>
              <a:t>   - no one understands, no one seeks God – 3:9-18</a:t>
            </a:r>
          </a:p>
          <a:p>
            <a:pPr marL="971550" lvl="1" indent="-514350">
              <a:buFont typeface="+mj-lt"/>
              <a:buAutoNum type="arabicPeriod"/>
            </a:pPr>
            <a:r>
              <a:rPr lang="en-US" b="1" dirty="0">
                <a:solidFill>
                  <a:schemeClr val="bg1"/>
                </a:solidFill>
              </a:rPr>
              <a:t>Everyone</a:t>
            </a:r>
            <a:r>
              <a:rPr lang="en-US" dirty="0">
                <a:solidFill>
                  <a:schemeClr val="bg1"/>
                </a:solidFill>
              </a:rPr>
              <a:t> </a:t>
            </a:r>
            <a:r>
              <a:rPr lang="en-US" b="1" dirty="0">
                <a:solidFill>
                  <a:schemeClr val="bg1"/>
                </a:solidFill>
              </a:rPr>
              <a:t>is accountable</a:t>
            </a:r>
            <a:r>
              <a:rPr lang="en-US" dirty="0">
                <a:solidFill>
                  <a:schemeClr val="bg1"/>
                </a:solidFill>
              </a:rPr>
              <a:t> -  there is no excuse – 3:19</a:t>
            </a:r>
          </a:p>
          <a:p>
            <a:pPr marL="971550" lvl="1" indent="-514350">
              <a:buFont typeface="+mj-lt"/>
              <a:buAutoNum type="arabicPeriod"/>
            </a:pPr>
            <a:r>
              <a:rPr lang="en-US" b="1" dirty="0">
                <a:solidFill>
                  <a:schemeClr val="bg1"/>
                </a:solidFill>
              </a:rPr>
              <a:t>No one will be justified</a:t>
            </a:r>
            <a:r>
              <a:rPr lang="en-US" dirty="0">
                <a:solidFill>
                  <a:schemeClr val="bg1"/>
                </a:solidFill>
              </a:rPr>
              <a:t> - by their own efforts or good works – 3:20</a:t>
            </a:r>
          </a:p>
          <a:p>
            <a:pPr marL="0" indent="0">
              <a:buNone/>
            </a:pPr>
            <a:r>
              <a:rPr lang="en-US" sz="2400" dirty="0">
                <a:solidFill>
                  <a:schemeClr val="bg1"/>
                </a:solidFill>
              </a:rPr>
              <a:t> </a:t>
            </a:r>
          </a:p>
          <a:p>
            <a:pPr marL="0" indent="0">
              <a:buNone/>
            </a:pPr>
            <a:r>
              <a:rPr lang="en-US" sz="2400" dirty="0">
                <a:solidFill>
                  <a:schemeClr val="bg1"/>
                </a:solidFill>
              </a:rPr>
              <a:t>		</a:t>
            </a:r>
          </a:p>
          <a:p>
            <a:pPr marL="0" indent="0">
              <a:buNone/>
            </a:pPr>
            <a:endParaRPr lang="en-US" sz="2400" dirty="0">
              <a:solidFill>
                <a:schemeClr val="bg1"/>
              </a:solidFill>
            </a:endParaRPr>
          </a:p>
          <a:p>
            <a:pPr marL="0" lvl="0" indent="0">
              <a:buNone/>
            </a:pPr>
            <a:endParaRPr lang="en-US" sz="2400" dirty="0">
              <a:solidFill>
                <a:schemeClr val="bg1"/>
              </a:solidFill>
            </a:endParaRPr>
          </a:p>
        </p:txBody>
      </p:sp>
      <p:pic>
        <p:nvPicPr>
          <p:cNvPr id="5" name="Picture 2" descr="Image result for judges gavel">
            <a:extLst>
              <a:ext uri="{FF2B5EF4-FFF2-40B4-BE49-F238E27FC236}">
                <a16:creationId xmlns="" xmlns:a16="http://schemas.microsoft.com/office/drawing/2014/main" id="{03F1CF52-8C07-394C-85F0-235E822F952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8750" b="94375" l="2817" r="78052"/>
                    </a14:imgEffect>
                  </a14:imgLayer>
                </a14:imgProps>
              </a:ext>
              <a:ext uri="{28A0092B-C50C-407E-A947-70E740481C1C}">
                <a14:useLocalDpi xmlns:a14="http://schemas.microsoft.com/office/drawing/2010/main" val="0"/>
              </a:ext>
            </a:extLst>
          </a:blip>
          <a:srcRect/>
          <a:stretch>
            <a:fillRect/>
          </a:stretch>
        </p:blipFill>
        <p:spPr bwMode="auto">
          <a:xfrm>
            <a:off x="8588248" y="1825624"/>
            <a:ext cx="3052386" cy="1720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259711"/>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64627"/>
          </a:xfrm>
        </p:spPr>
        <p:txBody>
          <a:bodyPr>
            <a:noAutofit/>
          </a:bodyPr>
          <a:lstStyle/>
          <a:p>
            <a:pPr marL="0" indent="0">
              <a:buNone/>
            </a:pPr>
            <a:r>
              <a:rPr lang="en-US" sz="2400" b="1" dirty="0">
                <a:solidFill>
                  <a:schemeClr val="bg1"/>
                </a:solidFill>
              </a:rPr>
              <a:t>Six Scenes </a:t>
            </a:r>
            <a:r>
              <a:rPr lang="en-US" sz="2400" dirty="0">
                <a:solidFill>
                  <a:schemeClr val="bg1"/>
                </a:solidFill>
              </a:rPr>
              <a:t>(that show the condition and nature of man)</a:t>
            </a:r>
          </a:p>
          <a:p>
            <a:pPr marL="0" indent="0">
              <a:buNone/>
            </a:pPr>
            <a:r>
              <a:rPr lang="en-US" sz="2400" b="1" dirty="0">
                <a:solidFill>
                  <a:schemeClr val="bg1"/>
                </a:solidFill>
              </a:rPr>
              <a:t> </a:t>
            </a:r>
          </a:p>
          <a:p>
            <a:pPr marL="0" indent="0">
              <a:buNone/>
            </a:pPr>
            <a:r>
              <a:rPr lang="en-US" sz="2400" b="1" dirty="0">
                <a:solidFill>
                  <a:schemeClr val="bg1"/>
                </a:solidFill>
              </a:rPr>
              <a:t>	</a:t>
            </a:r>
            <a:r>
              <a:rPr lang="en-US" sz="2400" dirty="0">
                <a:solidFill>
                  <a:schemeClr val="bg1"/>
                </a:solidFill>
              </a:rPr>
              <a:t>Scene 1 - The wrath of God – 1:18-19</a:t>
            </a:r>
          </a:p>
          <a:p>
            <a:pPr marL="0" indent="0">
              <a:buNone/>
            </a:pPr>
            <a:r>
              <a:rPr lang="en-US" sz="2400" dirty="0">
                <a:solidFill>
                  <a:schemeClr val="bg1"/>
                </a:solidFill>
              </a:rPr>
              <a:t>	 </a:t>
            </a:r>
          </a:p>
          <a:p>
            <a:pPr marL="0" indent="0">
              <a:buNone/>
            </a:pPr>
            <a:r>
              <a:rPr lang="en-US" sz="2400" dirty="0">
                <a:solidFill>
                  <a:schemeClr val="bg1"/>
                </a:solidFill>
              </a:rPr>
              <a:t>		</a:t>
            </a:r>
          </a:p>
          <a:p>
            <a:pPr marL="0" indent="0">
              <a:buNone/>
            </a:pPr>
            <a:endParaRPr lang="en-US" sz="2400" dirty="0">
              <a:solidFill>
                <a:schemeClr val="bg1"/>
              </a:solidFill>
            </a:endParaRPr>
          </a:p>
          <a:p>
            <a:pPr marL="0" lvl="0" indent="0">
              <a:buNone/>
            </a:pPr>
            <a:endParaRPr lang="en-US" sz="2400" dirty="0">
              <a:solidFill>
                <a:schemeClr val="bg1"/>
              </a:solidFill>
            </a:endParaRPr>
          </a:p>
        </p:txBody>
      </p:sp>
      <p:pic>
        <p:nvPicPr>
          <p:cNvPr id="6" name="Picture 2" descr="Image result for stage scene">
            <a:extLst>
              <a:ext uri="{FF2B5EF4-FFF2-40B4-BE49-F238E27FC236}">
                <a16:creationId xmlns="" xmlns:a16="http://schemas.microsoft.com/office/drawing/2014/main" id="{FA42C2C1-8EEE-5C48-9FC8-681E7D9B3A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455"/>
          <a:stretch/>
        </p:blipFill>
        <p:spPr bwMode="auto">
          <a:xfrm>
            <a:off x="9107192" y="2533557"/>
            <a:ext cx="2406409" cy="1657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728957"/>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64627"/>
          </a:xfrm>
        </p:spPr>
        <p:txBody>
          <a:bodyPr>
            <a:noAutofit/>
          </a:bodyPr>
          <a:lstStyle/>
          <a:p>
            <a:pPr marL="0" indent="0">
              <a:buNone/>
            </a:pPr>
            <a:r>
              <a:rPr lang="en-US" sz="2400" b="1" dirty="0">
                <a:solidFill>
                  <a:schemeClr val="bg1"/>
                </a:solidFill>
              </a:rPr>
              <a:t>Six Scenes </a:t>
            </a:r>
            <a:r>
              <a:rPr lang="en-US" sz="2400" dirty="0">
                <a:solidFill>
                  <a:schemeClr val="bg1"/>
                </a:solidFill>
              </a:rPr>
              <a:t>(that show the condition and nature of man)</a:t>
            </a:r>
          </a:p>
          <a:p>
            <a:pPr marL="0" indent="0">
              <a:buNone/>
            </a:pPr>
            <a:r>
              <a:rPr lang="en-US" sz="2400" b="1" dirty="0">
                <a:solidFill>
                  <a:schemeClr val="bg1"/>
                </a:solidFill>
              </a:rPr>
              <a:t> </a:t>
            </a:r>
          </a:p>
          <a:p>
            <a:pPr marL="0" indent="0">
              <a:buNone/>
            </a:pPr>
            <a:r>
              <a:rPr lang="en-US" sz="2400" b="1" dirty="0">
                <a:solidFill>
                  <a:schemeClr val="bg1"/>
                </a:solidFill>
              </a:rPr>
              <a:t>	</a:t>
            </a:r>
            <a:r>
              <a:rPr lang="en-US" sz="2400" dirty="0">
                <a:solidFill>
                  <a:schemeClr val="bg1"/>
                </a:solidFill>
              </a:rPr>
              <a:t>Scene 1 - The wrath of God – 1:18-19</a:t>
            </a:r>
          </a:p>
          <a:p>
            <a:pPr marL="0" indent="0">
              <a:buNone/>
            </a:pPr>
            <a:r>
              <a:rPr lang="en-US" sz="2400" dirty="0">
                <a:solidFill>
                  <a:schemeClr val="bg1"/>
                </a:solidFill>
              </a:rPr>
              <a:t>	Scene 2 - The three witnesses – 1:19-20, 2:14-16 </a:t>
            </a:r>
          </a:p>
          <a:p>
            <a:pPr marL="0" indent="0">
              <a:buNone/>
            </a:pPr>
            <a:r>
              <a:rPr lang="en-US" sz="2400" dirty="0">
                <a:solidFill>
                  <a:schemeClr val="bg1"/>
                </a:solidFill>
              </a:rPr>
              <a:t> </a:t>
            </a:r>
          </a:p>
          <a:p>
            <a:pPr marL="0" indent="0">
              <a:buNone/>
            </a:pPr>
            <a:r>
              <a:rPr lang="en-US" sz="2400" dirty="0">
                <a:solidFill>
                  <a:schemeClr val="bg1"/>
                </a:solidFill>
              </a:rPr>
              <a:t>		</a:t>
            </a:r>
          </a:p>
          <a:p>
            <a:pPr marL="0" indent="0">
              <a:buNone/>
            </a:pPr>
            <a:endParaRPr lang="en-US" sz="2400" dirty="0">
              <a:solidFill>
                <a:schemeClr val="bg1"/>
              </a:solidFill>
            </a:endParaRPr>
          </a:p>
          <a:p>
            <a:pPr marL="0" lvl="0" indent="0">
              <a:buNone/>
            </a:pPr>
            <a:endParaRPr lang="en-US" sz="2400" dirty="0">
              <a:solidFill>
                <a:schemeClr val="bg1"/>
              </a:solidFill>
            </a:endParaRPr>
          </a:p>
        </p:txBody>
      </p:sp>
      <p:pic>
        <p:nvPicPr>
          <p:cNvPr id="6" name="Picture 2" descr="Image result for stage scene">
            <a:extLst>
              <a:ext uri="{FF2B5EF4-FFF2-40B4-BE49-F238E27FC236}">
                <a16:creationId xmlns="" xmlns:a16="http://schemas.microsoft.com/office/drawing/2014/main" id="{FA42C2C1-8EEE-5C48-9FC8-681E7D9B3A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455"/>
          <a:stretch/>
        </p:blipFill>
        <p:spPr bwMode="auto">
          <a:xfrm>
            <a:off x="9107192" y="2533557"/>
            <a:ext cx="2406409" cy="1657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908816"/>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64627"/>
          </a:xfrm>
        </p:spPr>
        <p:txBody>
          <a:bodyPr>
            <a:noAutofit/>
          </a:bodyPr>
          <a:lstStyle/>
          <a:p>
            <a:pPr marL="0" indent="0">
              <a:buNone/>
            </a:pPr>
            <a:r>
              <a:rPr lang="en-US" sz="2400" b="1" dirty="0">
                <a:solidFill>
                  <a:schemeClr val="bg1"/>
                </a:solidFill>
              </a:rPr>
              <a:t>Six Scenes </a:t>
            </a:r>
            <a:r>
              <a:rPr lang="en-US" sz="2400" dirty="0">
                <a:solidFill>
                  <a:schemeClr val="bg1"/>
                </a:solidFill>
              </a:rPr>
              <a:t>(that show the condition and nature of man)</a:t>
            </a:r>
          </a:p>
          <a:p>
            <a:pPr marL="0" indent="0">
              <a:buNone/>
            </a:pPr>
            <a:r>
              <a:rPr lang="en-US" sz="2400" b="1" dirty="0">
                <a:solidFill>
                  <a:schemeClr val="bg1"/>
                </a:solidFill>
              </a:rPr>
              <a:t> </a:t>
            </a:r>
          </a:p>
          <a:p>
            <a:pPr marL="0" indent="0">
              <a:buNone/>
            </a:pPr>
            <a:r>
              <a:rPr lang="en-US" sz="2400" b="1" dirty="0">
                <a:solidFill>
                  <a:schemeClr val="bg1"/>
                </a:solidFill>
              </a:rPr>
              <a:t>	</a:t>
            </a:r>
            <a:r>
              <a:rPr lang="en-US" sz="2400" dirty="0">
                <a:solidFill>
                  <a:schemeClr val="bg1"/>
                </a:solidFill>
              </a:rPr>
              <a:t>Scene 1 - The wrath of God – 1:18-19</a:t>
            </a:r>
          </a:p>
          <a:p>
            <a:pPr marL="0" indent="0">
              <a:buNone/>
            </a:pPr>
            <a:r>
              <a:rPr lang="en-US" sz="2400" dirty="0">
                <a:solidFill>
                  <a:schemeClr val="bg1"/>
                </a:solidFill>
              </a:rPr>
              <a:t>	Scene 2 - The three witnesses – 1:19-20, 2:14-16 </a:t>
            </a:r>
          </a:p>
          <a:p>
            <a:pPr marL="0" indent="0">
              <a:buNone/>
            </a:pPr>
            <a:r>
              <a:rPr lang="en-US" sz="2400" dirty="0">
                <a:solidFill>
                  <a:schemeClr val="bg1"/>
                </a:solidFill>
              </a:rPr>
              <a:t>	Scene 3 - The stairs of departure – 1:18-32</a:t>
            </a:r>
          </a:p>
          <a:p>
            <a:pPr marL="0" indent="0">
              <a:buNone/>
            </a:pPr>
            <a:r>
              <a:rPr lang="en-US" sz="2400" dirty="0">
                <a:solidFill>
                  <a:schemeClr val="bg1"/>
                </a:solidFill>
              </a:rPr>
              <a:t> </a:t>
            </a:r>
          </a:p>
          <a:p>
            <a:pPr marL="0" indent="0">
              <a:buNone/>
            </a:pPr>
            <a:r>
              <a:rPr lang="en-US" sz="2400" dirty="0">
                <a:solidFill>
                  <a:schemeClr val="bg1"/>
                </a:solidFill>
              </a:rPr>
              <a:t>		</a:t>
            </a:r>
          </a:p>
          <a:p>
            <a:pPr marL="0" indent="0">
              <a:buNone/>
            </a:pPr>
            <a:endParaRPr lang="en-US" sz="2400" dirty="0">
              <a:solidFill>
                <a:schemeClr val="bg1"/>
              </a:solidFill>
            </a:endParaRPr>
          </a:p>
          <a:p>
            <a:pPr marL="0" lvl="0" indent="0">
              <a:buNone/>
            </a:pPr>
            <a:endParaRPr lang="en-US" sz="2400" dirty="0">
              <a:solidFill>
                <a:schemeClr val="bg1"/>
              </a:solidFill>
            </a:endParaRPr>
          </a:p>
        </p:txBody>
      </p:sp>
      <p:pic>
        <p:nvPicPr>
          <p:cNvPr id="5" name="Picture 2" descr="Image result for stage scene">
            <a:extLst>
              <a:ext uri="{FF2B5EF4-FFF2-40B4-BE49-F238E27FC236}">
                <a16:creationId xmlns="" xmlns:a16="http://schemas.microsoft.com/office/drawing/2014/main" id="{FA42C2C1-8EEE-5C48-9FC8-681E7D9B3A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455"/>
          <a:stretch/>
        </p:blipFill>
        <p:spPr bwMode="auto">
          <a:xfrm>
            <a:off x="9107192" y="2533557"/>
            <a:ext cx="2406409" cy="1657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11157"/>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64627"/>
          </a:xfrm>
        </p:spPr>
        <p:txBody>
          <a:bodyPr>
            <a:noAutofit/>
          </a:bodyPr>
          <a:lstStyle/>
          <a:p>
            <a:pPr marL="0" indent="0">
              <a:buNone/>
            </a:pPr>
            <a:r>
              <a:rPr lang="en-US" sz="2400" b="1" dirty="0">
                <a:solidFill>
                  <a:schemeClr val="bg1"/>
                </a:solidFill>
              </a:rPr>
              <a:t>Six Scenes </a:t>
            </a:r>
            <a:r>
              <a:rPr lang="en-US" sz="2400" dirty="0">
                <a:solidFill>
                  <a:schemeClr val="bg1"/>
                </a:solidFill>
              </a:rPr>
              <a:t>(that show the condition and nature of man)</a:t>
            </a:r>
          </a:p>
          <a:p>
            <a:pPr marL="0" indent="0">
              <a:buNone/>
            </a:pPr>
            <a:r>
              <a:rPr lang="en-US" sz="2400" b="1" dirty="0">
                <a:solidFill>
                  <a:schemeClr val="bg1"/>
                </a:solidFill>
              </a:rPr>
              <a:t> </a:t>
            </a:r>
          </a:p>
          <a:p>
            <a:pPr marL="0" indent="0">
              <a:buNone/>
            </a:pPr>
            <a:r>
              <a:rPr lang="en-US" sz="2400" b="1" dirty="0">
                <a:solidFill>
                  <a:schemeClr val="bg1"/>
                </a:solidFill>
              </a:rPr>
              <a:t>	</a:t>
            </a:r>
            <a:r>
              <a:rPr lang="en-US" sz="2400" dirty="0">
                <a:solidFill>
                  <a:schemeClr val="bg1"/>
                </a:solidFill>
              </a:rPr>
              <a:t>Scene 1 - The wrath of God – 1:18-19</a:t>
            </a:r>
          </a:p>
          <a:p>
            <a:pPr marL="0" indent="0">
              <a:buNone/>
            </a:pPr>
            <a:r>
              <a:rPr lang="en-US" sz="2400" dirty="0">
                <a:solidFill>
                  <a:schemeClr val="bg1"/>
                </a:solidFill>
              </a:rPr>
              <a:t>	Scene 2 - The three witnesses – 1:19-20, 2:14-16 </a:t>
            </a:r>
          </a:p>
          <a:p>
            <a:pPr marL="0" indent="0">
              <a:buNone/>
            </a:pPr>
            <a:r>
              <a:rPr lang="en-US" sz="2400" dirty="0">
                <a:solidFill>
                  <a:schemeClr val="bg1"/>
                </a:solidFill>
              </a:rPr>
              <a:t>	Scene 3 - The stairs of departure – 1:18-32</a:t>
            </a:r>
          </a:p>
          <a:p>
            <a:pPr marL="0" indent="0">
              <a:buNone/>
            </a:pPr>
            <a:r>
              <a:rPr lang="en-US" sz="2400" dirty="0">
                <a:solidFill>
                  <a:schemeClr val="bg1"/>
                </a:solidFill>
              </a:rPr>
              <a:t>	Scene 4 - The great exchange – 1:23-26</a:t>
            </a:r>
          </a:p>
          <a:p>
            <a:pPr marL="0" indent="0">
              <a:buNone/>
            </a:pPr>
            <a:r>
              <a:rPr lang="en-US" sz="2400" dirty="0">
                <a:solidFill>
                  <a:schemeClr val="bg1"/>
                </a:solidFill>
              </a:rPr>
              <a:t> </a:t>
            </a:r>
          </a:p>
          <a:p>
            <a:pPr marL="0" indent="0">
              <a:buNone/>
            </a:pPr>
            <a:r>
              <a:rPr lang="en-US" sz="2400" dirty="0">
                <a:solidFill>
                  <a:schemeClr val="bg1"/>
                </a:solidFill>
              </a:rPr>
              <a:t>		</a:t>
            </a:r>
          </a:p>
          <a:p>
            <a:pPr marL="0" indent="0">
              <a:buNone/>
            </a:pPr>
            <a:endParaRPr lang="en-US" sz="2400" dirty="0">
              <a:solidFill>
                <a:schemeClr val="bg1"/>
              </a:solidFill>
            </a:endParaRPr>
          </a:p>
          <a:p>
            <a:pPr marL="0" lvl="0" indent="0">
              <a:buNone/>
            </a:pPr>
            <a:endParaRPr lang="en-US" sz="2400" dirty="0">
              <a:solidFill>
                <a:schemeClr val="bg1"/>
              </a:solidFill>
            </a:endParaRPr>
          </a:p>
        </p:txBody>
      </p:sp>
      <p:pic>
        <p:nvPicPr>
          <p:cNvPr id="6" name="Picture 2" descr="Image result for stage scene">
            <a:extLst>
              <a:ext uri="{FF2B5EF4-FFF2-40B4-BE49-F238E27FC236}">
                <a16:creationId xmlns="" xmlns:a16="http://schemas.microsoft.com/office/drawing/2014/main" id="{FA42C2C1-8EEE-5C48-9FC8-681E7D9B3A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455"/>
          <a:stretch/>
        </p:blipFill>
        <p:spPr bwMode="auto">
          <a:xfrm>
            <a:off x="9107192" y="2533557"/>
            <a:ext cx="2406409" cy="1657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81526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alpha val="79000"/>
          </a:schemeClr>
        </a:solidFill>
        <a:effectLst/>
      </p:bgPr>
    </p:bg>
    <p:spTree>
      <p:nvGrpSpPr>
        <p:cNvPr id="1" name=""/>
        <p:cNvGrpSpPr/>
        <p:nvPr/>
      </p:nvGrpSpPr>
      <p:grpSpPr>
        <a:xfrm>
          <a:off x="0" y="0"/>
          <a:ext cx="0" cy="0"/>
          <a:chOff x="0" y="0"/>
          <a:chExt cx="0" cy="0"/>
        </a:xfrm>
      </p:grpSpPr>
      <p:sp>
        <p:nvSpPr>
          <p:cNvPr id="4" name="Rectangle 3"/>
          <p:cNvSpPr/>
          <p:nvPr/>
        </p:nvSpPr>
        <p:spPr>
          <a:xfrm>
            <a:off x="0" y="0"/>
            <a:ext cx="12191999"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66153001-2A1B-2D4B-AC38-40521462B7A4}"/>
              </a:ext>
            </a:extLst>
          </p:cNvPr>
          <p:cNvSpPr>
            <a:spLocks noGrp="1"/>
          </p:cNvSpPr>
          <p:nvPr>
            <p:ph type="title"/>
          </p:nvPr>
        </p:nvSpPr>
        <p:spPr/>
        <p:txBody>
          <a:bodyPr/>
          <a:lstStyle/>
          <a:p>
            <a:endParaRPr lang="en-US" dirty="0"/>
          </a:p>
        </p:txBody>
      </p:sp>
      <p:pic>
        <p:nvPicPr>
          <p:cNvPr id="6146" name="Picture 2" descr="http://i.imgur.com/Xmitl.png">
            <a:extLst>
              <a:ext uri="{FF2B5EF4-FFF2-40B4-BE49-F238E27FC236}">
                <a16:creationId xmlns="" xmlns:a16="http://schemas.microsoft.com/office/drawing/2014/main" id="{9CEBE0C8-F84C-984F-9280-5E19319BF4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4621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989208"/>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64627"/>
          </a:xfrm>
        </p:spPr>
        <p:txBody>
          <a:bodyPr>
            <a:noAutofit/>
          </a:bodyPr>
          <a:lstStyle/>
          <a:p>
            <a:pPr marL="0" indent="0">
              <a:buNone/>
            </a:pPr>
            <a:r>
              <a:rPr lang="en-US" sz="2400" b="1" dirty="0">
                <a:solidFill>
                  <a:schemeClr val="bg1"/>
                </a:solidFill>
              </a:rPr>
              <a:t>Six Scenes </a:t>
            </a:r>
            <a:r>
              <a:rPr lang="en-US" sz="2400" dirty="0">
                <a:solidFill>
                  <a:schemeClr val="bg1"/>
                </a:solidFill>
              </a:rPr>
              <a:t>(that show the condition and nature of man)</a:t>
            </a:r>
          </a:p>
          <a:p>
            <a:pPr marL="0" indent="0">
              <a:buNone/>
            </a:pPr>
            <a:r>
              <a:rPr lang="en-US" sz="2400" b="1" dirty="0">
                <a:solidFill>
                  <a:schemeClr val="bg1"/>
                </a:solidFill>
              </a:rPr>
              <a:t> </a:t>
            </a:r>
          </a:p>
          <a:p>
            <a:pPr marL="0" indent="0">
              <a:buNone/>
            </a:pPr>
            <a:r>
              <a:rPr lang="en-US" sz="2400" b="1" dirty="0">
                <a:solidFill>
                  <a:schemeClr val="bg1"/>
                </a:solidFill>
              </a:rPr>
              <a:t>	</a:t>
            </a:r>
            <a:r>
              <a:rPr lang="en-US" sz="2400" dirty="0">
                <a:solidFill>
                  <a:schemeClr val="bg1"/>
                </a:solidFill>
              </a:rPr>
              <a:t>Scene 1 - The wrath of God – 1:18-19</a:t>
            </a:r>
          </a:p>
          <a:p>
            <a:pPr marL="0" indent="0">
              <a:buNone/>
            </a:pPr>
            <a:r>
              <a:rPr lang="en-US" sz="2400" dirty="0">
                <a:solidFill>
                  <a:schemeClr val="bg1"/>
                </a:solidFill>
              </a:rPr>
              <a:t>	Scene 2 - The three witnesses – 1:19-20, 2:14-16 </a:t>
            </a:r>
          </a:p>
          <a:p>
            <a:pPr marL="0" indent="0">
              <a:buNone/>
            </a:pPr>
            <a:r>
              <a:rPr lang="en-US" sz="2400" dirty="0">
                <a:solidFill>
                  <a:schemeClr val="bg1"/>
                </a:solidFill>
              </a:rPr>
              <a:t>	Scene 3 - The stairs of departure – 1:18-32</a:t>
            </a:r>
          </a:p>
          <a:p>
            <a:pPr marL="0" indent="0">
              <a:buNone/>
            </a:pPr>
            <a:r>
              <a:rPr lang="en-US" sz="2400" dirty="0">
                <a:solidFill>
                  <a:schemeClr val="bg1"/>
                </a:solidFill>
              </a:rPr>
              <a:t>	Scene 4 - The great exchange – 1:23-26</a:t>
            </a:r>
          </a:p>
          <a:p>
            <a:pPr marL="0" indent="0">
              <a:buNone/>
            </a:pPr>
            <a:r>
              <a:rPr lang="en-US" sz="2400" dirty="0">
                <a:solidFill>
                  <a:schemeClr val="bg1"/>
                </a:solidFill>
              </a:rPr>
              <a:t>	Scene 5 - Three defendants and two ladders – 1:18-3:8</a:t>
            </a:r>
          </a:p>
          <a:p>
            <a:pPr marL="0" indent="0">
              <a:buNone/>
            </a:pPr>
            <a:r>
              <a:rPr lang="en-US" sz="2400" dirty="0">
                <a:solidFill>
                  <a:schemeClr val="bg1"/>
                </a:solidFill>
              </a:rPr>
              <a:t>	 </a:t>
            </a:r>
          </a:p>
          <a:p>
            <a:pPr marL="0" indent="0">
              <a:buNone/>
            </a:pPr>
            <a:r>
              <a:rPr lang="en-US" sz="2400" dirty="0">
                <a:solidFill>
                  <a:schemeClr val="bg1"/>
                </a:solidFill>
              </a:rPr>
              <a:t>		</a:t>
            </a:r>
          </a:p>
          <a:p>
            <a:pPr marL="0" indent="0">
              <a:buNone/>
            </a:pPr>
            <a:endParaRPr lang="en-US" sz="2400" dirty="0">
              <a:solidFill>
                <a:schemeClr val="bg1"/>
              </a:solidFill>
            </a:endParaRPr>
          </a:p>
          <a:p>
            <a:pPr marL="0" lvl="0" indent="0">
              <a:buNone/>
            </a:pPr>
            <a:endParaRPr lang="en-US" sz="2400" dirty="0">
              <a:solidFill>
                <a:schemeClr val="bg1"/>
              </a:solidFill>
            </a:endParaRPr>
          </a:p>
        </p:txBody>
      </p:sp>
      <p:pic>
        <p:nvPicPr>
          <p:cNvPr id="6" name="Picture 2" descr="Image result for stage scene">
            <a:extLst>
              <a:ext uri="{FF2B5EF4-FFF2-40B4-BE49-F238E27FC236}">
                <a16:creationId xmlns="" xmlns:a16="http://schemas.microsoft.com/office/drawing/2014/main" id="{FA42C2C1-8EEE-5C48-9FC8-681E7D9B3A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455"/>
          <a:stretch/>
        </p:blipFill>
        <p:spPr bwMode="auto">
          <a:xfrm>
            <a:off x="9107192" y="2533557"/>
            <a:ext cx="2406409" cy="1657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066241"/>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64627"/>
          </a:xfrm>
        </p:spPr>
        <p:txBody>
          <a:bodyPr>
            <a:noAutofit/>
          </a:bodyPr>
          <a:lstStyle/>
          <a:p>
            <a:pPr marL="0" indent="0">
              <a:buNone/>
            </a:pPr>
            <a:r>
              <a:rPr lang="en-US" sz="2400" b="1" dirty="0">
                <a:solidFill>
                  <a:schemeClr val="bg1"/>
                </a:solidFill>
              </a:rPr>
              <a:t>Six Scenes </a:t>
            </a:r>
            <a:r>
              <a:rPr lang="en-US" sz="2400" dirty="0">
                <a:solidFill>
                  <a:schemeClr val="bg1"/>
                </a:solidFill>
              </a:rPr>
              <a:t>(that show the condition and nature of man)</a:t>
            </a:r>
          </a:p>
          <a:p>
            <a:pPr marL="0" indent="0">
              <a:buNone/>
            </a:pPr>
            <a:r>
              <a:rPr lang="en-US" sz="2400" b="1" dirty="0">
                <a:solidFill>
                  <a:schemeClr val="bg1"/>
                </a:solidFill>
              </a:rPr>
              <a:t> </a:t>
            </a:r>
          </a:p>
          <a:p>
            <a:pPr marL="0" indent="0">
              <a:buNone/>
            </a:pPr>
            <a:r>
              <a:rPr lang="en-US" sz="2400" b="1" dirty="0">
                <a:solidFill>
                  <a:schemeClr val="bg1"/>
                </a:solidFill>
              </a:rPr>
              <a:t>	</a:t>
            </a:r>
            <a:r>
              <a:rPr lang="en-US" sz="2400" dirty="0">
                <a:solidFill>
                  <a:schemeClr val="bg1"/>
                </a:solidFill>
              </a:rPr>
              <a:t>Scene 1 - The wrath of God – 1:18-19</a:t>
            </a:r>
          </a:p>
          <a:p>
            <a:pPr marL="0" indent="0">
              <a:buNone/>
            </a:pPr>
            <a:r>
              <a:rPr lang="en-US" sz="2400" dirty="0">
                <a:solidFill>
                  <a:schemeClr val="bg1"/>
                </a:solidFill>
              </a:rPr>
              <a:t>	Scene 2 - The three witnesses – 1:19-20, 2:14-16 </a:t>
            </a:r>
          </a:p>
          <a:p>
            <a:pPr marL="0" indent="0">
              <a:buNone/>
            </a:pPr>
            <a:r>
              <a:rPr lang="en-US" sz="2400" dirty="0">
                <a:solidFill>
                  <a:schemeClr val="bg1"/>
                </a:solidFill>
              </a:rPr>
              <a:t>	Scene 3 - The stairs of departure – 1:18-32</a:t>
            </a:r>
          </a:p>
          <a:p>
            <a:pPr marL="0" indent="0">
              <a:buNone/>
            </a:pPr>
            <a:r>
              <a:rPr lang="en-US" sz="2400" dirty="0">
                <a:solidFill>
                  <a:schemeClr val="bg1"/>
                </a:solidFill>
              </a:rPr>
              <a:t>	Scene 4 - The great exchange – 1:23-26</a:t>
            </a:r>
          </a:p>
          <a:p>
            <a:pPr marL="0" indent="0">
              <a:buNone/>
            </a:pPr>
            <a:r>
              <a:rPr lang="en-US" sz="2400" dirty="0">
                <a:solidFill>
                  <a:schemeClr val="bg1"/>
                </a:solidFill>
              </a:rPr>
              <a:t>	Scene 5 - Three defendants and two ladders – 1:18-3:8</a:t>
            </a:r>
          </a:p>
          <a:p>
            <a:pPr marL="0" indent="0">
              <a:buNone/>
            </a:pPr>
            <a:r>
              <a:rPr lang="en-US" sz="2400" dirty="0">
                <a:solidFill>
                  <a:schemeClr val="bg1"/>
                </a:solidFill>
              </a:rPr>
              <a:t>	Scene 6 - The verdict - 3:9-12</a:t>
            </a:r>
          </a:p>
          <a:p>
            <a:pPr marL="0" indent="0">
              <a:buNone/>
            </a:pPr>
            <a:r>
              <a:rPr lang="en-US" sz="2400" dirty="0">
                <a:solidFill>
                  <a:schemeClr val="bg1"/>
                </a:solidFill>
              </a:rPr>
              <a:t> </a:t>
            </a:r>
          </a:p>
          <a:p>
            <a:pPr marL="0" indent="0">
              <a:buNone/>
            </a:pPr>
            <a:r>
              <a:rPr lang="en-US" sz="2400" dirty="0">
                <a:solidFill>
                  <a:schemeClr val="bg1"/>
                </a:solidFill>
              </a:rPr>
              <a:t>		</a:t>
            </a:r>
          </a:p>
          <a:p>
            <a:pPr marL="0" indent="0">
              <a:buNone/>
            </a:pPr>
            <a:endParaRPr lang="en-US" sz="2400" dirty="0">
              <a:solidFill>
                <a:schemeClr val="bg1"/>
              </a:solidFill>
            </a:endParaRPr>
          </a:p>
          <a:p>
            <a:pPr marL="0" lvl="0" indent="0">
              <a:buNone/>
            </a:pPr>
            <a:endParaRPr lang="en-US" sz="2400" dirty="0">
              <a:solidFill>
                <a:schemeClr val="bg1"/>
              </a:solidFill>
            </a:endParaRPr>
          </a:p>
        </p:txBody>
      </p:sp>
      <p:pic>
        <p:nvPicPr>
          <p:cNvPr id="6" name="Picture 2" descr="Image result for stage scene">
            <a:extLst>
              <a:ext uri="{FF2B5EF4-FFF2-40B4-BE49-F238E27FC236}">
                <a16:creationId xmlns="" xmlns:a16="http://schemas.microsoft.com/office/drawing/2014/main" id="{FA42C2C1-8EEE-5C48-9FC8-681E7D9B3A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455"/>
          <a:stretch/>
        </p:blipFill>
        <p:spPr bwMode="auto">
          <a:xfrm>
            <a:off x="9107192" y="2533557"/>
            <a:ext cx="2406409" cy="1657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411048"/>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64627"/>
          </a:xfrm>
        </p:spPr>
        <p:txBody>
          <a:bodyPr>
            <a:noAutofit/>
          </a:bodyPr>
          <a:lstStyle/>
          <a:p>
            <a:pPr marL="0" indent="0">
              <a:buNone/>
            </a:pPr>
            <a:r>
              <a:rPr lang="en-US" sz="2400" b="1" dirty="0">
                <a:solidFill>
                  <a:schemeClr val="bg1"/>
                </a:solidFill>
              </a:rPr>
              <a:t>Discussion	</a:t>
            </a:r>
            <a:endParaRPr lang="en-US" sz="2400" dirty="0">
              <a:solidFill>
                <a:schemeClr val="bg1"/>
              </a:solidFill>
            </a:endParaRPr>
          </a:p>
          <a:p>
            <a:r>
              <a:rPr lang="en-US" sz="2400" dirty="0">
                <a:solidFill>
                  <a:schemeClr val="bg1"/>
                </a:solidFill>
              </a:rPr>
              <a:t>Put one of those three people you wrote down into this picture with the six scenes.  What new insights do you get into their condition in the light of these passages from Romans</a:t>
            </a:r>
            <a:r>
              <a:rPr lang="en-US" sz="2400" dirty="0" smtClean="0">
                <a:solidFill>
                  <a:schemeClr val="bg1"/>
                </a:solidFill>
              </a:rPr>
              <a:t>?</a:t>
            </a:r>
            <a:endParaRPr lang="en-US" sz="2400" dirty="0">
              <a:solidFill>
                <a:schemeClr val="bg1"/>
              </a:solidFill>
            </a:endParaRPr>
          </a:p>
          <a:p>
            <a:r>
              <a:rPr lang="en-US" sz="2400" dirty="0">
                <a:solidFill>
                  <a:schemeClr val="bg1"/>
                </a:solidFill>
              </a:rPr>
              <a:t>How should you relate to them based on what you see in these six scenes</a:t>
            </a:r>
            <a:r>
              <a:rPr lang="en-US" sz="2400" dirty="0" smtClean="0">
                <a:solidFill>
                  <a:schemeClr val="bg1"/>
                </a:solidFill>
              </a:rPr>
              <a:t>?</a:t>
            </a:r>
            <a:endParaRPr lang="en-US" sz="2400" dirty="0">
              <a:solidFill>
                <a:schemeClr val="bg1"/>
              </a:solidFill>
            </a:endParaRPr>
          </a:p>
          <a:p>
            <a:r>
              <a:rPr lang="en-US" sz="2400" dirty="0">
                <a:solidFill>
                  <a:schemeClr val="bg1"/>
                </a:solidFill>
              </a:rPr>
              <a:t>If one of them is moving away from God, what do you know about what is ahead of them based on these six scenes?</a:t>
            </a:r>
          </a:p>
          <a:p>
            <a:pPr marL="0" lvl="0" indent="0">
              <a:buNone/>
            </a:pPr>
            <a:endParaRPr lang="en-US" sz="2400" dirty="0">
              <a:solidFill>
                <a:schemeClr val="bg1"/>
              </a:solidFill>
            </a:endParaRPr>
          </a:p>
        </p:txBody>
      </p:sp>
    </p:spTree>
    <p:extLst>
      <p:ext uri="{BB962C8B-B14F-4D97-AF65-F5344CB8AC3E}">
        <p14:creationId xmlns:p14="http://schemas.microsoft.com/office/powerpoint/2010/main" val="2885642082"/>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a:xfrm>
            <a:off x="838200" y="1825624"/>
            <a:ext cx="10515600" cy="4664627"/>
          </a:xfrm>
        </p:spPr>
        <p:txBody>
          <a:bodyPr>
            <a:noAutofit/>
          </a:bodyPr>
          <a:lstStyle/>
          <a:p>
            <a:pPr marL="0" indent="0">
              <a:buNone/>
            </a:pPr>
            <a:r>
              <a:rPr lang="en-US" b="1" dirty="0">
                <a:solidFill>
                  <a:schemeClr val="bg1"/>
                </a:solidFill>
              </a:rPr>
              <a:t>Discussion	</a:t>
            </a:r>
            <a:endParaRPr lang="en-US" dirty="0">
              <a:solidFill>
                <a:schemeClr val="bg1"/>
              </a:solidFill>
            </a:endParaRPr>
          </a:p>
          <a:p>
            <a:r>
              <a:rPr lang="en-US" dirty="0">
                <a:solidFill>
                  <a:schemeClr val="bg1"/>
                </a:solidFill>
              </a:rPr>
              <a:t>How would the way you relate to lost people change if you kept these six scenes clearly in view</a:t>
            </a:r>
            <a:r>
              <a:rPr lang="en-US" dirty="0" smtClean="0">
                <a:solidFill>
                  <a:schemeClr val="bg1"/>
                </a:solidFill>
              </a:rPr>
              <a:t>?</a:t>
            </a:r>
            <a:endParaRPr lang="en-US" dirty="0">
              <a:solidFill>
                <a:schemeClr val="bg1"/>
              </a:solidFill>
            </a:endParaRPr>
          </a:p>
          <a:p>
            <a:r>
              <a:rPr lang="en-US" dirty="0">
                <a:solidFill>
                  <a:schemeClr val="bg1"/>
                </a:solidFill>
              </a:rPr>
              <a:t>How would the way you relate to believers change if you kept these six scenes clearly in view</a:t>
            </a:r>
            <a:r>
              <a:rPr lang="en-US" dirty="0" smtClean="0">
                <a:solidFill>
                  <a:schemeClr val="bg1"/>
                </a:solidFill>
              </a:rPr>
              <a:t>?</a:t>
            </a:r>
            <a:endParaRPr lang="en-US" dirty="0">
              <a:solidFill>
                <a:schemeClr val="bg1"/>
              </a:solidFill>
            </a:endParaRPr>
          </a:p>
          <a:p>
            <a:r>
              <a:rPr lang="en-US" dirty="0">
                <a:solidFill>
                  <a:schemeClr val="bg1"/>
                </a:solidFill>
              </a:rPr>
              <a:t>How is this information “good news” (gospel)?</a:t>
            </a:r>
          </a:p>
          <a:p>
            <a:pPr marL="0" indent="0">
              <a:buNone/>
            </a:pPr>
            <a:r>
              <a:rPr lang="en-US" dirty="0">
                <a:solidFill>
                  <a:schemeClr val="bg1"/>
                </a:solidFill>
              </a:rPr>
              <a:t> </a:t>
            </a:r>
          </a:p>
          <a:p>
            <a:pPr marL="0" indent="0">
              <a:buNone/>
            </a:pPr>
            <a:r>
              <a:rPr lang="en-US" dirty="0">
                <a:solidFill>
                  <a:schemeClr val="bg1"/>
                </a:solidFill>
              </a:rPr>
              <a:t>		</a:t>
            </a:r>
          </a:p>
          <a:p>
            <a:pPr marL="0" indent="0">
              <a:buNone/>
            </a:pPr>
            <a:endParaRPr lang="en-US" sz="2400" dirty="0">
              <a:solidFill>
                <a:schemeClr val="bg1"/>
              </a:solidFill>
            </a:endParaRPr>
          </a:p>
          <a:p>
            <a:pPr marL="0" lvl="0" indent="0">
              <a:buNone/>
            </a:pPr>
            <a:endParaRPr lang="en-US" sz="2600" dirty="0">
              <a:solidFill>
                <a:schemeClr val="bg1"/>
              </a:solidFill>
            </a:endParaRPr>
          </a:p>
        </p:txBody>
      </p:sp>
    </p:spTree>
    <p:extLst>
      <p:ext uri="{BB962C8B-B14F-4D97-AF65-F5344CB8AC3E}">
        <p14:creationId xmlns:p14="http://schemas.microsoft.com/office/powerpoint/2010/main" val="111433421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70374-38C1-7C41-B92E-64BA8FE1B064}"/>
              </a:ext>
            </a:extLst>
          </p:cNvPr>
          <p:cNvSpPr>
            <a:spLocks noGrp="1"/>
          </p:cNvSpPr>
          <p:nvPr>
            <p:ph type="title"/>
          </p:nvPr>
        </p:nvSpPr>
        <p:spPr/>
        <p:txBody>
          <a:bodyPr>
            <a:normAutofit fontScale="90000"/>
          </a:bodyPr>
          <a:lstStyle/>
          <a:p>
            <a:pPr algn="ctr"/>
            <a:r>
              <a:rPr lang="en-US" b="1" dirty="0">
                <a:solidFill>
                  <a:schemeClr val="bg1"/>
                </a:solidFill>
              </a:rPr>
              <a:t>Without Excuse - </a:t>
            </a:r>
            <a:r>
              <a:rPr lang="sk-SK" dirty="0" err="1">
                <a:solidFill>
                  <a:schemeClr val="bg1"/>
                </a:solidFill>
              </a:rPr>
              <a:t>Rom</a:t>
            </a:r>
            <a:r>
              <a:rPr lang="sk-SK" dirty="0">
                <a:solidFill>
                  <a:schemeClr val="bg1"/>
                </a:solidFill>
              </a:rPr>
              <a:t>. 1:13-3:20</a:t>
            </a:r>
            <a:r>
              <a:rPr lang="en-US" dirty="0">
                <a:solidFill>
                  <a:schemeClr val="bg1"/>
                </a:solidFill>
              </a:rPr>
              <a:t/>
            </a:r>
            <a:br>
              <a:rPr lang="en-US" dirty="0">
                <a:solidFill>
                  <a:schemeClr val="bg1"/>
                </a:solidFill>
              </a:rPr>
            </a:br>
            <a:r>
              <a:rPr lang="en-US" sz="3200" dirty="0">
                <a:solidFill>
                  <a:schemeClr val="bg1"/>
                </a:solidFill>
              </a:rPr>
              <a:t>(Anthropology)</a:t>
            </a:r>
          </a:p>
        </p:txBody>
      </p:sp>
      <p:sp>
        <p:nvSpPr>
          <p:cNvPr id="3" name="Content Placeholder 2">
            <a:extLst>
              <a:ext uri="{FF2B5EF4-FFF2-40B4-BE49-F238E27FC236}">
                <a16:creationId xmlns="" xmlns:a16="http://schemas.microsoft.com/office/drawing/2014/main" id="{60B95536-9970-A140-B88C-A23BBBB17FC0}"/>
              </a:ext>
            </a:extLst>
          </p:cNvPr>
          <p:cNvSpPr>
            <a:spLocks noGrp="1"/>
          </p:cNvSpPr>
          <p:nvPr>
            <p:ph idx="1"/>
          </p:nvPr>
        </p:nvSpPr>
        <p:spPr/>
        <p:txBody>
          <a:bodyPr>
            <a:noAutofit/>
          </a:bodyPr>
          <a:lstStyle/>
          <a:p>
            <a:pPr marL="0" indent="0">
              <a:buNone/>
            </a:pPr>
            <a:r>
              <a:rPr lang="en-US" sz="2400" b="1" dirty="0">
                <a:solidFill>
                  <a:schemeClr val="bg1"/>
                </a:solidFill>
              </a:rPr>
              <a:t>Six Scenes </a:t>
            </a:r>
            <a:r>
              <a:rPr lang="en-US" sz="2400" dirty="0">
                <a:solidFill>
                  <a:schemeClr val="bg1"/>
                </a:solidFill>
              </a:rPr>
              <a:t>(that show the condition and nature of man)</a:t>
            </a:r>
          </a:p>
          <a:p>
            <a:pPr marL="0" indent="0">
              <a:buNone/>
            </a:pPr>
            <a:r>
              <a:rPr lang="en-US" sz="2400" b="1" dirty="0">
                <a:solidFill>
                  <a:schemeClr val="bg1"/>
                </a:solidFill>
              </a:rPr>
              <a:t> </a:t>
            </a:r>
            <a:endParaRPr lang="en-US" sz="2400" dirty="0">
              <a:solidFill>
                <a:schemeClr val="bg1"/>
              </a:solidFill>
            </a:endParaRPr>
          </a:p>
          <a:p>
            <a:pPr marL="0" indent="0">
              <a:buNone/>
            </a:pPr>
            <a:r>
              <a:rPr lang="en-US" sz="2400" b="1" dirty="0">
                <a:solidFill>
                  <a:schemeClr val="bg1"/>
                </a:solidFill>
              </a:rPr>
              <a:t>Scene 1 - The wrath of God – 1:18-19</a:t>
            </a:r>
            <a:endParaRPr lang="en-US" sz="2400" dirty="0">
              <a:solidFill>
                <a:schemeClr val="bg1"/>
              </a:solidFill>
            </a:endParaRPr>
          </a:p>
          <a:p>
            <a:pPr marL="0" indent="0">
              <a:buNone/>
            </a:pPr>
            <a:r>
              <a:rPr lang="en-US" sz="2400" dirty="0">
                <a:solidFill>
                  <a:schemeClr val="bg1"/>
                </a:solidFill>
              </a:rPr>
              <a:t> </a:t>
            </a:r>
          </a:p>
          <a:p>
            <a:pPr marL="0" indent="0">
              <a:buNone/>
            </a:pPr>
            <a:r>
              <a:rPr lang="en-US" sz="2400" dirty="0">
                <a:solidFill>
                  <a:schemeClr val="bg1"/>
                </a:solidFill>
              </a:rPr>
              <a:t>“…is being revealed from heaven against </a:t>
            </a:r>
          </a:p>
          <a:p>
            <a:pPr marL="0" indent="0">
              <a:buNone/>
            </a:pPr>
            <a:r>
              <a:rPr lang="en-US" sz="2400" dirty="0">
                <a:solidFill>
                  <a:schemeClr val="bg1"/>
                </a:solidFill>
              </a:rPr>
              <a:t>all ungodliness and wickedness of men.”</a:t>
            </a:r>
          </a:p>
          <a:p>
            <a:pPr marL="0" indent="0">
              <a:buNone/>
            </a:pPr>
            <a:r>
              <a:rPr lang="en-US" sz="2400" dirty="0">
                <a:solidFill>
                  <a:schemeClr val="bg1"/>
                </a:solidFill>
              </a:rPr>
              <a:t> </a:t>
            </a:r>
          </a:p>
          <a:p>
            <a:pPr marL="0" indent="0">
              <a:buNone/>
            </a:pPr>
            <a:r>
              <a:rPr lang="en-US" sz="2400" dirty="0">
                <a:solidFill>
                  <a:schemeClr val="bg1"/>
                </a:solidFill>
              </a:rPr>
              <a:t> </a:t>
            </a:r>
          </a:p>
          <a:p>
            <a:pPr marL="0" indent="0">
              <a:buNone/>
            </a:pPr>
            <a:r>
              <a:rPr lang="en-US" sz="2400" dirty="0">
                <a:solidFill>
                  <a:schemeClr val="bg1"/>
                </a:solidFill>
              </a:rPr>
              <a:t>	</a:t>
            </a:r>
            <a:endParaRPr lang="en-US" sz="2400" dirty="0"/>
          </a:p>
        </p:txBody>
      </p:sp>
      <p:pic>
        <p:nvPicPr>
          <p:cNvPr id="5" name="Picture 2" descr="Amazing Lightning">
            <a:extLst>
              <a:ext uri="{FF2B5EF4-FFF2-40B4-BE49-F238E27FC236}">
                <a16:creationId xmlns="" xmlns:a16="http://schemas.microsoft.com/office/drawing/2014/main" id="{C6E81A0C-5A3E-DA4C-A930-AF833C7630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2714" y="2704624"/>
            <a:ext cx="3825470" cy="2593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22346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4668</TotalTime>
  <Words>2179</Words>
  <Application>Microsoft Macintosh PowerPoint</Application>
  <PresentationFormat>Custom</PresentationFormat>
  <Paragraphs>525</Paragraphs>
  <Slides>83</Slides>
  <Notes>0</Notes>
  <HiddenSlides>0</HiddenSlides>
  <MMClips>0</MMClips>
  <ScaleCrop>false</ScaleCrop>
  <HeadingPairs>
    <vt:vector size="4" baseType="variant">
      <vt:variant>
        <vt:lpstr>Theme</vt:lpstr>
      </vt:variant>
      <vt:variant>
        <vt:i4>1</vt:i4>
      </vt:variant>
      <vt:variant>
        <vt:lpstr>Slide Titles</vt:lpstr>
      </vt:variant>
      <vt:variant>
        <vt:i4>83</vt:i4>
      </vt:variant>
    </vt:vector>
  </HeadingPairs>
  <TitlesOfParts>
    <vt:vector size="84" baseType="lpstr">
      <vt:lpstr>Office Theme</vt:lpstr>
      <vt:lpstr>PowerPoint Presentation</vt:lpstr>
      <vt:lpstr>Without Excuse - Rom. 1:13-3:20 (Anthropology)</vt:lpstr>
      <vt:lpstr>Without Excuse - Rom. 1:13-3:20 (Anthropology)</vt:lpstr>
      <vt:lpstr>Without Excuse - Rom. 1:13-3:20 (Anthropology)</vt:lpstr>
      <vt:lpstr>Without Excuse - Rom. 1:13-3:20 (Anthropology)</vt:lpstr>
      <vt:lpstr>Without Excuse - Rom. 1:13-3:20 (Anthropology)</vt:lpstr>
      <vt:lpstr>Without Excuse - Rom. 1:13-3:20 (Anthropology)</vt:lpstr>
      <vt:lpstr>PowerPoint Presentation</vt:lpstr>
      <vt:lpstr>Without Excuse - Rom. 1:13-3:20 (Anthropology)</vt:lpstr>
      <vt:lpstr>Without Excuse - Rom. 1:13-3:20 (Anthropology)</vt:lpstr>
      <vt:lpstr>Without Excuse - Rom. 1:13-3:20 (Anthropology)</vt:lpstr>
      <vt:lpstr>Without Excuse - Rom. 1:13-3:20 (Anthropology)</vt:lpstr>
      <vt:lpstr>Without Excuse - Rom. 1:13-3:20 (Anthropology)</vt:lpstr>
      <vt:lpstr>PowerPoint Presentation</vt:lpstr>
      <vt:lpstr>PowerPoint Presentation</vt:lpstr>
      <vt:lpstr>Without Excuse - Rom. 1:13-3:20 (Anthropology)</vt:lpstr>
      <vt:lpstr>Without Excuse - Rom. 1:13-3:20 (Anthropology)</vt:lpstr>
      <vt:lpstr>Without Excuse - Rom. 1:13-3:20 (Anthropology)</vt:lpstr>
      <vt:lpstr>Without Excuse - Rom. 1:13-3:20 (Anthropology)</vt:lpstr>
      <vt:lpstr>Without Excuse - Rom. 1:13-3:20 (Anthropology)</vt:lpstr>
      <vt:lpstr>Without Excuse - Rom. 1:13-3:20 (Anthropology)</vt:lpstr>
      <vt:lpstr>Without Excuse - Rom. 1:13-3:20 (Anthropology)</vt:lpstr>
      <vt:lpstr>Without Excuse - Rom. 1:13-3:20 (Anthropology)</vt:lpstr>
      <vt:lpstr>Without Excuse - Rom. 1:13-3:20 (Anthropology)</vt:lpstr>
      <vt:lpstr>Without Excuse - Rom. 1:13-3:20 (Anthropology)</vt:lpstr>
      <vt:lpstr>Without Excuse - Rom. 1:13-3:20 (Anthropology)</vt:lpstr>
      <vt:lpstr>PowerPoint Presentation</vt:lpstr>
      <vt:lpstr>PowerPoint Presentation</vt:lpstr>
      <vt:lpstr>Without Excuse - Rom. 1:13-3:20 (Anthropology)</vt:lpstr>
      <vt:lpstr>PowerPoint Presentation</vt:lpstr>
      <vt:lpstr>Without Excuse - Rom. 1:13-3:20 (Anthropology)</vt:lpstr>
      <vt:lpstr>Without Excuse - Rom. 1:13-3:20 (Anthropology)</vt:lpstr>
      <vt:lpstr>PowerPoint Presentation</vt:lpstr>
      <vt:lpstr>PowerPoint Presentation</vt:lpstr>
      <vt:lpstr>PowerPoint Presentation</vt:lpstr>
      <vt:lpstr>PowerPoint Presentation</vt:lpstr>
      <vt:lpstr>PowerPoint Presentation</vt:lpstr>
      <vt:lpstr>PowerPoint Presentation</vt:lpstr>
      <vt:lpstr>Without Excuse - Rom. 1:13-3:20 (Anthropology)</vt:lpstr>
      <vt:lpstr>PowerPoint Presentation</vt:lpstr>
      <vt:lpstr>PowerPoint Presentation</vt:lpstr>
      <vt:lpstr>PowerPoint Presentation</vt:lpstr>
      <vt:lpstr>PowerPoint Presentation</vt:lpstr>
      <vt:lpstr>PowerPoint Presentation</vt:lpstr>
      <vt:lpstr>PowerPoint Presentation</vt:lpstr>
      <vt:lpstr>Without Excuse - Rom. 1:13-3:20 (Anthropology)</vt:lpstr>
      <vt:lpstr>PowerPoint Presentation</vt:lpstr>
      <vt:lpstr>PowerPoint Presentation</vt:lpstr>
      <vt:lpstr>PowerPoint Presentation</vt:lpstr>
      <vt:lpstr>PowerPoint Presentation</vt:lpstr>
      <vt:lpstr>PowerPoint Presentation</vt:lpstr>
      <vt:lpstr>PowerPoint Presentation</vt:lpstr>
      <vt:lpstr>Without Excuse - Rom. 1:13-3:20 (Anthropology)</vt:lpstr>
      <vt:lpstr>Without Excuse - Rom. 1:13-3:20 (Anthropology)</vt:lpstr>
      <vt:lpstr>Without Excuse - Rom. 1:13-3:20 (Anthropology)</vt:lpstr>
      <vt:lpstr>Without Excuse - Rom. 1:13-3:20 (Anthropology)</vt:lpstr>
      <vt:lpstr>Without Excuse - Rom. 1:13-3:20 (Anthropology)</vt:lpstr>
      <vt:lpstr>Without Excuse - Rom. 1:13-3:20 (Anthropology)</vt:lpstr>
      <vt:lpstr>Without Excuse - Rom. 1:13-3:20 (Anthropology)</vt:lpstr>
      <vt:lpstr>Without Excuse - Rom. 1:13-3:20 (Anthropology)</vt:lpstr>
      <vt:lpstr>Without Excuse - Rom. 1:13-3:20 (Anthropology)</vt:lpstr>
      <vt:lpstr>Without Excuse - Rom. 1:13-3:20 (Anthropology)</vt:lpstr>
      <vt:lpstr>Without Excuse - Rom. 1:13-3:20 (Anthropology)</vt:lpstr>
      <vt:lpstr>Without Excuse - Rom. 1:13-3:20 (Anthropology)</vt:lpstr>
      <vt:lpstr>Without Excuse - Rom. 1:13-3:20 (Anthropology)</vt:lpstr>
      <vt:lpstr>Without Excuse - Rom. 1:13-3:20 (Anthropology)</vt:lpstr>
      <vt:lpstr>Without Excuse - Rom. 1:13-3:20 (Anthropology)</vt:lpstr>
      <vt:lpstr>Without Excuse - Rom. 1:13-3:20 (Anthropology)</vt:lpstr>
      <vt:lpstr>Without Excuse - Rom. 1:13-3:20 (Anthropology)</vt:lpstr>
      <vt:lpstr>Without Excuse - Rom. 1:13-3:20 (Anthropology)</vt:lpstr>
      <vt:lpstr>Without Excuse - Rom. 1:13-3:20 (Anthropology)</vt:lpstr>
      <vt:lpstr>Without Excuse - Rom. 1:13-3:20 (Anthropology)</vt:lpstr>
      <vt:lpstr>Without Excuse - Rom. 1:13-3:20 (Anthropology)</vt:lpstr>
      <vt:lpstr>Without Excuse - Rom. 1:13-3:20 (Anthropology)</vt:lpstr>
      <vt:lpstr>Without Excuse - Rom. 1:13-3:20 (Anthropology)</vt:lpstr>
      <vt:lpstr>Without Excuse - Rom. 1:13-3:20 (Anthropology)</vt:lpstr>
      <vt:lpstr>Without Excuse - Rom. 1:13-3:20 (Anthropology)</vt:lpstr>
      <vt:lpstr>Without Excuse - Rom. 1:13-3:20 (Anthropology)</vt:lpstr>
      <vt:lpstr>Without Excuse - Rom. 1:13-3:20 (Anthropology)</vt:lpstr>
      <vt:lpstr>Without Excuse - Rom. 1:13-3:20 (Anthropology)</vt:lpstr>
      <vt:lpstr>Without Excuse - Rom. 1:13-3:20 (Anthropology)</vt:lpstr>
      <vt:lpstr>Without Excuse - Rom. 1:13-3:20 (Anthropology)</vt:lpstr>
      <vt:lpstr>Without Excuse - Rom. 1:13-3:20 (Anthropology)</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 Patty</dc:creator>
  <cp:lastModifiedBy>Kyle Evans</cp:lastModifiedBy>
  <cp:revision>74</cp:revision>
  <dcterms:created xsi:type="dcterms:W3CDTF">2018-04-23T21:30:05Z</dcterms:created>
  <dcterms:modified xsi:type="dcterms:W3CDTF">2018-05-15T10:20:33Z</dcterms:modified>
</cp:coreProperties>
</file>