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5" r:id="rId2"/>
    <p:sldId id="291" r:id="rId3"/>
    <p:sldId id="305" r:id="rId4"/>
    <p:sldId id="292" r:id="rId5"/>
    <p:sldId id="306" r:id="rId6"/>
    <p:sldId id="307" r:id="rId7"/>
    <p:sldId id="294" r:id="rId8"/>
    <p:sldId id="295" r:id="rId9"/>
    <p:sldId id="296" r:id="rId10"/>
    <p:sldId id="297" r:id="rId11"/>
    <p:sldId id="298" r:id="rId12"/>
    <p:sldId id="299" r:id="rId13"/>
    <p:sldId id="301" r:id="rId14"/>
    <p:sldId id="302" r:id="rId15"/>
    <p:sldId id="303" r:id="rId16"/>
    <p:sldId id="30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58"/>
    <p:restoredTop sz="91811"/>
  </p:normalViewPr>
  <p:slideViewPr>
    <p:cSldViewPr snapToGrid="0" snapToObjects="1">
      <p:cViewPr varScale="1">
        <p:scale>
          <a:sx n="97" d="100"/>
          <a:sy n="97" d="100"/>
        </p:scale>
        <p:origin x="-156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AEB21AA-4699-0D49-86E5-EFB715CD28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F1626114-3846-3F4C-86DB-32E3A39274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C561563-087D-1F41-B523-EB32BAD7C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F972-8E18-D242-B8C1-942F56F65D43}" type="datetimeFigureOut">
              <a:rPr lang="en-US" smtClean="0"/>
              <a:t>5/15/18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F6135ED-4EEF-A945-A27D-2694EA0D6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E1C528C-1E6F-DB45-8902-660805A93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57990-CE55-C94C-86CE-D5CCC8783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678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5757DCF-60EE-054C-9C56-3146D3E50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D02920A4-AB6E-244A-A9FA-A76BAFBAF3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EB80788-B6EF-B840-956F-5194B1064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F972-8E18-D242-B8C1-942F56F65D43}" type="datetimeFigureOut">
              <a:rPr lang="en-US" smtClean="0"/>
              <a:t>5/15/18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B57761A-5ECA-2E42-92A3-32D130A61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033B818-F619-8942-BA89-4BD64DB43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57990-CE55-C94C-86CE-D5CCC8783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815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E7A8D8D5-E6CE-B343-9EB9-81358D1128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C9D8AEB6-2265-5646-9175-4FB6C28BB1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2AF9306-80E2-934F-9819-1BC003CB3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F972-8E18-D242-B8C1-942F56F65D43}" type="datetimeFigureOut">
              <a:rPr lang="en-US" smtClean="0"/>
              <a:t>5/15/18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50E8A29-0700-E749-B958-8048A96CB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3DA41C2-A58E-8940-BB4A-990F310CD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57990-CE55-C94C-86CE-D5CCC8783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416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5F01270-EC27-8F4D-A0D2-AC0BD2098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C2931F-6610-324E-8859-618173B578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8D9F5F7-2C74-5349-A7B8-4B8CDF975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F972-8E18-D242-B8C1-942F56F65D43}" type="datetimeFigureOut">
              <a:rPr lang="en-US" smtClean="0"/>
              <a:t>5/15/18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124447E-8092-1846-817B-F6350700D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8FD1B90-25F3-164C-A54B-08F76AA63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57990-CE55-C94C-86CE-D5CCC8783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701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21FCFCE-8525-A749-AB32-9DF2C2748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0B5B79C-0E34-6D44-973F-D6820D5C4D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1525857-F03B-FF4F-8F5F-09542E959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F972-8E18-D242-B8C1-942F56F65D43}" type="datetimeFigureOut">
              <a:rPr lang="en-US" smtClean="0"/>
              <a:t>5/15/18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9F73176-F5F1-AC4D-BB72-154F1EC71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C6CD1AA-D969-F540-B094-7CCB9F9EE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57990-CE55-C94C-86CE-D5CCC8783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373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963D244-9A02-3C45-86C7-A6F3129AD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0951CE9-2B2A-7E4F-8E2A-4B3A861C4A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392BB86-94F5-314C-B509-132BEDFE50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398AA1A-B4BB-AE48-A56F-70466C127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F972-8E18-D242-B8C1-942F56F65D43}" type="datetimeFigureOut">
              <a:rPr lang="en-US" smtClean="0"/>
              <a:t>5/15/18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777A1B9-51F4-1443-A60E-F610B992B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9C05A90-E0B7-F34C-AD19-4D60E5174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57990-CE55-C94C-86CE-D5CCC8783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669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804A43F-5474-D34E-A27C-1C46E9DE0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AC81DAE-43CD-3F46-9B7D-5083E41A4E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98FC1EE5-F9BF-C146-B6A3-44FFA8A38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CC9EE166-115D-7F4F-8D6F-6A06385B2B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1FA715A3-FDE8-404A-84E0-4C7D4F7863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D628161E-6A3E-0146-9ECD-98C9C0B25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F972-8E18-D242-B8C1-942F56F65D43}" type="datetimeFigureOut">
              <a:rPr lang="en-US" smtClean="0"/>
              <a:t>5/15/18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368F2BA7-D641-C74B-BEFA-80BD36F8A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D3479A4A-52D0-CB47-9634-3C6C77440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57990-CE55-C94C-86CE-D5CCC8783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690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124C698-AF1A-9242-9F01-E90E92E7F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303F6B07-D886-5442-A207-0C8312CB4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F972-8E18-D242-B8C1-942F56F65D43}" type="datetimeFigureOut">
              <a:rPr lang="en-US" smtClean="0"/>
              <a:t>5/15/18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4F8B098C-5D8A-644C-B1C7-93C16D37F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58AFE9F-0E35-2641-99B6-F5BC603CD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57990-CE55-C94C-86CE-D5CCC8783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168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9E3C6A99-4E28-0649-B7B3-F86F03426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F972-8E18-D242-B8C1-942F56F65D43}" type="datetimeFigureOut">
              <a:rPr lang="en-US" smtClean="0"/>
              <a:t>5/15/18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7DD48DCB-248F-DB40-87DE-BD9E1429B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6DB1538-4AB9-F246-8D10-397417032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57990-CE55-C94C-86CE-D5CCC8783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760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B4810E2-790D-8540-96F2-DD35A62B1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48CA617-D2CC-D245-9F21-FD7D8D5D1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30F786D9-8403-9942-9EC7-FA8C853053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7345828-8BAF-6C43-AD62-95056D08C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F972-8E18-D242-B8C1-942F56F65D43}" type="datetimeFigureOut">
              <a:rPr lang="en-US" smtClean="0"/>
              <a:t>5/15/18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DA46E19-7F65-2843-AB85-613867ED1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9F67EC2-9F21-464A-BE4B-153EFD41B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57990-CE55-C94C-86CE-D5CCC8783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609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CC515E0-E2AB-C341-B8C5-90A36939E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67D427E0-1C56-B84A-92B4-CA971220EC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099FD2A3-C9EC-354F-89E0-A70BD1CE46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DF7A513-6EF7-254B-B93B-3DEDCC9E0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F972-8E18-D242-B8C1-942F56F65D43}" type="datetimeFigureOut">
              <a:rPr lang="en-US" smtClean="0"/>
              <a:t>5/15/18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3568F2A-721C-0744-8E6D-AB623E8BF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05FD907-7E04-E740-A8AE-2020D96F3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57990-CE55-C94C-86CE-D5CCC8783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490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16x9-Background_1.jpg"/>
          <p:cNvPicPr>
            <a:picLocks noChangeAspect="1"/>
          </p:cNvPicPr>
          <p:nvPr userDrawn="1"/>
        </p:nvPicPr>
        <p:blipFill>
          <a:blip r:embed="rId13">
            <a:alphaModFix amt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</p:pic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80B1ED03-4051-D34B-A480-9781BBF9C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8CB509D-C76C-F54B-965F-7A4640855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6B212A3-B488-BE45-8266-179ED98238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0F972-8E18-D242-B8C1-942F56F65D43}" type="datetimeFigureOut">
              <a:rPr lang="en-US" smtClean="0"/>
              <a:t>5/15/18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67B7215-4985-6540-A3F0-062E345947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550E821-C0D0-884B-80B9-307D029CE5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57990-CE55-C94C-86CE-D5CCC8783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55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FFFFF"/>
          </a:solidFill>
          <a:latin typeface="Open Sans Extrabold"/>
          <a:ea typeface="+mj-ea"/>
          <a:cs typeface="Open Sans Extrabold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FFFFFF"/>
          </a:solidFill>
          <a:latin typeface="Open Sans"/>
          <a:ea typeface="+mn-ea"/>
          <a:cs typeface="Open San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FFFFFF"/>
          </a:solidFill>
          <a:latin typeface="Open Sans"/>
          <a:ea typeface="+mn-ea"/>
          <a:cs typeface="Open San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FFFFFF"/>
          </a:solidFill>
          <a:latin typeface="Open Sans"/>
          <a:ea typeface="+mn-ea"/>
          <a:cs typeface="Open San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FFFFFF"/>
          </a:solidFill>
          <a:latin typeface="Open Sans"/>
          <a:ea typeface="+mn-ea"/>
          <a:cs typeface="Open San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FFFFFF"/>
          </a:solidFill>
          <a:latin typeface="Open Sans"/>
          <a:ea typeface="+mn-ea"/>
          <a:cs typeface="Open San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AB87200-A015-B245-AF8A-91ECE8338E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050A787-9778-7847-A3F6-7C293F0896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4477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D170374-38C1-7C41-B92E-64BA8FE1B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prstClr val="white"/>
                </a:solidFill>
                <a:latin typeface="Open Sans"/>
                <a:cs typeface="Open Sans"/>
              </a:rPr>
              <a:t>MORE THAN CONQUERORS </a:t>
            </a:r>
            <a:br>
              <a:rPr lang="en-US" b="1" dirty="0">
                <a:solidFill>
                  <a:prstClr val="white"/>
                </a:solidFill>
                <a:latin typeface="Open Sans"/>
                <a:cs typeface="Open Sans"/>
              </a:rPr>
            </a:br>
            <a:r>
              <a:rPr lang="en-US" sz="3200" dirty="0">
                <a:solidFill>
                  <a:prstClr val="white"/>
                </a:solidFill>
                <a:latin typeface="Open Sans"/>
                <a:cs typeface="Open Sans"/>
              </a:rPr>
              <a:t>Sanctification 2 | Romans 8:18-39</a:t>
            </a:r>
            <a:endParaRPr lang="en-US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9BAD59B2-B418-4B49-85C9-D226268C3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chemeClr val="bg1"/>
                </a:solidFill>
              </a:rPr>
              <a:t>How to be more than a </a:t>
            </a:r>
            <a:r>
              <a:rPr lang="en-US" sz="3200" b="1" dirty="0" smtClean="0">
                <a:solidFill>
                  <a:schemeClr val="bg1"/>
                </a:solidFill>
              </a:rPr>
              <a:t>conqueror:</a:t>
            </a:r>
            <a:endParaRPr lang="en-US" sz="32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3200" dirty="0">
              <a:solidFill>
                <a:schemeClr val="bg1"/>
              </a:solidFill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>
                <a:solidFill>
                  <a:schemeClr val="bg1"/>
                </a:solidFill>
              </a:rPr>
              <a:t>Take a trip to your future – 8:18-25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557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D170374-38C1-7C41-B92E-64BA8FE1B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prstClr val="white"/>
                </a:solidFill>
                <a:latin typeface="Open Sans"/>
                <a:cs typeface="Open Sans"/>
              </a:rPr>
              <a:t>MORE THAN CONQUERORS </a:t>
            </a:r>
            <a:br>
              <a:rPr lang="en-US" b="1" dirty="0">
                <a:solidFill>
                  <a:prstClr val="white"/>
                </a:solidFill>
                <a:latin typeface="Open Sans"/>
                <a:cs typeface="Open Sans"/>
              </a:rPr>
            </a:br>
            <a:r>
              <a:rPr lang="en-US" sz="3200" dirty="0">
                <a:solidFill>
                  <a:prstClr val="white"/>
                </a:solidFill>
                <a:latin typeface="Open Sans"/>
                <a:cs typeface="Open Sans"/>
              </a:rPr>
              <a:t>Sanctification 2 | Romans 8:18-39</a:t>
            </a:r>
            <a:endParaRPr lang="en-US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9BAD59B2-B418-4B49-85C9-D226268C3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chemeClr val="bg1"/>
                </a:solidFill>
              </a:rPr>
              <a:t>How to be more than a </a:t>
            </a:r>
            <a:r>
              <a:rPr lang="en-US" sz="3200" b="1" dirty="0" smtClean="0">
                <a:solidFill>
                  <a:schemeClr val="bg1"/>
                </a:solidFill>
              </a:rPr>
              <a:t>conqueror:</a:t>
            </a:r>
            <a:endParaRPr lang="en-US" sz="32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3200" dirty="0">
              <a:solidFill>
                <a:schemeClr val="bg1"/>
              </a:solidFill>
            </a:endParaRPr>
          </a:p>
          <a:p>
            <a:pPr marL="971550" lvl="1" indent="-514350">
              <a:buFont typeface="+mj-lt"/>
              <a:buAutoNum type="arabicPeriod" startAt="2"/>
            </a:pPr>
            <a:r>
              <a:rPr lang="en-US" sz="3200" dirty="0">
                <a:solidFill>
                  <a:schemeClr val="bg1"/>
                </a:solidFill>
              </a:rPr>
              <a:t>Let the Spirit help you in your weakness – 8:26-27</a:t>
            </a:r>
          </a:p>
          <a:p>
            <a:pPr marL="0" indent="0">
              <a:buNone/>
            </a:pPr>
            <a:endParaRPr lang="en-US" sz="32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393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D170374-38C1-7C41-B92E-64BA8FE1B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prstClr val="white"/>
                </a:solidFill>
                <a:latin typeface="Open Sans"/>
                <a:cs typeface="Open Sans"/>
              </a:rPr>
              <a:t>MORE THAN CONQUERORS </a:t>
            </a:r>
            <a:br>
              <a:rPr lang="en-US" b="1" dirty="0">
                <a:solidFill>
                  <a:prstClr val="white"/>
                </a:solidFill>
                <a:latin typeface="Open Sans"/>
                <a:cs typeface="Open Sans"/>
              </a:rPr>
            </a:br>
            <a:r>
              <a:rPr lang="en-US" sz="3200" dirty="0">
                <a:solidFill>
                  <a:prstClr val="white"/>
                </a:solidFill>
                <a:latin typeface="Open Sans"/>
                <a:cs typeface="Open Sans"/>
              </a:rPr>
              <a:t>Sanctification 2 | Romans 8:18-39</a:t>
            </a:r>
            <a:endParaRPr lang="en-US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9BAD59B2-B418-4B49-85C9-D226268C3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chemeClr val="bg1"/>
                </a:solidFill>
              </a:rPr>
              <a:t>How to be more than a </a:t>
            </a:r>
            <a:r>
              <a:rPr lang="en-US" sz="3200" b="1" dirty="0" smtClean="0">
                <a:solidFill>
                  <a:schemeClr val="bg1"/>
                </a:solidFill>
              </a:rPr>
              <a:t>conqueror:</a:t>
            </a:r>
            <a:endParaRPr lang="en-US" sz="32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3200" dirty="0">
              <a:solidFill>
                <a:schemeClr val="bg1"/>
              </a:solidFill>
            </a:endParaRPr>
          </a:p>
          <a:p>
            <a:pPr marL="971550" lvl="1" indent="-514350">
              <a:buFont typeface="+mj-lt"/>
              <a:buAutoNum type="arabicPeriod" startAt="3"/>
            </a:pPr>
            <a:r>
              <a:rPr lang="en-US" sz="3200" dirty="0">
                <a:solidFill>
                  <a:schemeClr val="bg1"/>
                </a:solidFill>
              </a:rPr>
              <a:t>Get on God’s good agenda – 8:28-30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8089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D170374-38C1-7C41-B92E-64BA8FE1B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prstClr val="white"/>
                </a:solidFill>
                <a:latin typeface="Open Sans"/>
                <a:cs typeface="Open Sans"/>
              </a:rPr>
              <a:t>MORE THAN CONQUERORS </a:t>
            </a:r>
            <a:br>
              <a:rPr lang="en-US" b="1" dirty="0">
                <a:solidFill>
                  <a:prstClr val="white"/>
                </a:solidFill>
                <a:latin typeface="Open Sans"/>
                <a:cs typeface="Open Sans"/>
              </a:rPr>
            </a:br>
            <a:r>
              <a:rPr lang="en-US" sz="3200" dirty="0">
                <a:solidFill>
                  <a:prstClr val="white"/>
                </a:solidFill>
                <a:latin typeface="Open Sans"/>
                <a:cs typeface="Open Sans"/>
              </a:rPr>
              <a:t>Sanctification 2 | Romans 8:18-39</a:t>
            </a:r>
            <a:endParaRPr lang="en-US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9BAD59B2-B418-4B49-85C9-D226268C3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chemeClr val="bg1"/>
                </a:solidFill>
              </a:rPr>
              <a:t>How to be more than a </a:t>
            </a:r>
            <a:r>
              <a:rPr lang="en-US" sz="3200" b="1" dirty="0" smtClean="0">
                <a:solidFill>
                  <a:schemeClr val="bg1"/>
                </a:solidFill>
              </a:rPr>
              <a:t>conqueror:</a:t>
            </a:r>
            <a:endParaRPr lang="en-US" sz="32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3200" dirty="0">
              <a:solidFill>
                <a:schemeClr val="bg1"/>
              </a:solidFill>
            </a:endParaRPr>
          </a:p>
          <a:p>
            <a:pPr marL="971550" lvl="1" indent="-514350">
              <a:buFont typeface="+mj-lt"/>
              <a:buAutoNum type="arabicPeriod" startAt="4"/>
            </a:pPr>
            <a:r>
              <a:rPr lang="en-US" sz="3200" dirty="0">
                <a:solidFill>
                  <a:schemeClr val="bg1"/>
                </a:solidFill>
              </a:rPr>
              <a:t>Let God defend you – 8:31-34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3794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D170374-38C1-7C41-B92E-64BA8FE1B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prstClr val="white"/>
                </a:solidFill>
                <a:latin typeface="Open Sans"/>
                <a:cs typeface="Open Sans"/>
              </a:rPr>
              <a:t>MORE THAN CONQUERORS </a:t>
            </a:r>
            <a:br>
              <a:rPr lang="en-US" b="1" dirty="0">
                <a:solidFill>
                  <a:prstClr val="white"/>
                </a:solidFill>
                <a:latin typeface="Open Sans"/>
                <a:cs typeface="Open Sans"/>
              </a:rPr>
            </a:br>
            <a:r>
              <a:rPr lang="en-US" sz="3200" dirty="0">
                <a:solidFill>
                  <a:prstClr val="white"/>
                </a:solidFill>
                <a:latin typeface="Open Sans"/>
                <a:cs typeface="Open Sans"/>
              </a:rPr>
              <a:t>Sanctification 2 | Romans 8:18-39</a:t>
            </a:r>
            <a:endParaRPr lang="en-US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9BAD59B2-B418-4B49-85C9-D226268C3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chemeClr val="bg1"/>
                </a:solidFill>
              </a:rPr>
              <a:t>How to be more than a </a:t>
            </a:r>
            <a:r>
              <a:rPr lang="en-US" sz="3200" b="1" dirty="0" smtClean="0">
                <a:solidFill>
                  <a:schemeClr val="bg1"/>
                </a:solidFill>
              </a:rPr>
              <a:t>conqueror:</a:t>
            </a:r>
            <a:endParaRPr lang="en-US" sz="32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3200" dirty="0">
              <a:solidFill>
                <a:schemeClr val="bg1"/>
              </a:solidFill>
            </a:endParaRPr>
          </a:p>
          <a:p>
            <a:pPr marL="971550" lvl="1" indent="-514350">
              <a:buFont typeface="+mj-lt"/>
              <a:buAutoNum type="arabicPeriod" startAt="5"/>
            </a:pPr>
            <a:r>
              <a:rPr lang="en-US" sz="3200" dirty="0">
                <a:solidFill>
                  <a:schemeClr val="bg1"/>
                </a:solidFill>
              </a:rPr>
              <a:t>Let nothing separate you from his love – 8:35-39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3796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D170374-38C1-7C41-B92E-64BA8FE1B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prstClr val="white"/>
                </a:solidFill>
                <a:latin typeface="Open Sans"/>
                <a:cs typeface="Open Sans"/>
              </a:rPr>
              <a:t>MORE THAN CONQUERORS </a:t>
            </a:r>
            <a:br>
              <a:rPr lang="en-US" b="1" dirty="0">
                <a:solidFill>
                  <a:prstClr val="white"/>
                </a:solidFill>
                <a:latin typeface="Open Sans"/>
                <a:cs typeface="Open Sans"/>
              </a:rPr>
            </a:br>
            <a:r>
              <a:rPr lang="en-US" sz="3200" dirty="0">
                <a:solidFill>
                  <a:prstClr val="white"/>
                </a:solidFill>
                <a:latin typeface="Open Sans"/>
                <a:cs typeface="Open Sans"/>
              </a:rPr>
              <a:t>Sanctification 2 | Romans 8:18-39</a:t>
            </a:r>
            <a:endParaRPr lang="en-US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9BAD59B2-B418-4B49-85C9-D226268C3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chemeClr val="bg1"/>
                </a:solidFill>
              </a:rPr>
              <a:t>How to be more than a </a:t>
            </a:r>
            <a:r>
              <a:rPr lang="en-US" sz="3200" b="1" dirty="0" smtClean="0">
                <a:solidFill>
                  <a:schemeClr val="bg1"/>
                </a:solidFill>
              </a:rPr>
              <a:t>conqueror:</a:t>
            </a:r>
            <a:endParaRPr lang="en-US" sz="32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3200" dirty="0">
              <a:solidFill>
                <a:schemeClr val="bg1"/>
              </a:solidFill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>
                <a:solidFill>
                  <a:schemeClr val="bg1"/>
                </a:solidFill>
              </a:rPr>
              <a:t>Take a trip to your future – 8:18-25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>
                <a:solidFill>
                  <a:schemeClr val="bg1"/>
                </a:solidFill>
              </a:rPr>
              <a:t>Let the Spirit help you in your weakness – 8:26-27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>
                <a:solidFill>
                  <a:schemeClr val="bg1"/>
                </a:solidFill>
              </a:rPr>
              <a:t>Get on God’s good agenda – 8:28-30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>
                <a:solidFill>
                  <a:schemeClr val="bg1"/>
                </a:solidFill>
              </a:rPr>
              <a:t>He will finish the work that he started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>
                <a:solidFill>
                  <a:schemeClr val="bg1"/>
                </a:solidFill>
              </a:rPr>
              <a:t>Let God defend you – 8:31-34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>
                <a:solidFill>
                  <a:schemeClr val="bg1"/>
                </a:solidFill>
              </a:rPr>
              <a:t>Let nothing separate you from his love – 8:35-39</a:t>
            </a:r>
          </a:p>
        </p:txBody>
      </p:sp>
    </p:spTree>
    <p:extLst>
      <p:ext uri="{BB962C8B-B14F-4D97-AF65-F5344CB8AC3E}">
        <p14:creationId xmlns:p14="http://schemas.microsoft.com/office/powerpoint/2010/main" val="38053314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D170374-38C1-7C41-B92E-64BA8FE1B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prstClr val="white"/>
                </a:solidFill>
                <a:latin typeface="Open Sans"/>
                <a:cs typeface="Open Sans"/>
              </a:rPr>
              <a:t>MORE THAN CONQUERORS </a:t>
            </a:r>
            <a:br>
              <a:rPr lang="en-US" b="1" dirty="0">
                <a:solidFill>
                  <a:prstClr val="white"/>
                </a:solidFill>
                <a:latin typeface="Open Sans"/>
                <a:cs typeface="Open Sans"/>
              </a:rPr>
            </a:br>
            <a:r>
              <a:rPr lang="en-US" sz="3200" dirty="0">
                <a:solidFill>
                  <a:prstClr val="white"/>
                </a:solidFill>
                <a:latin typeface="Open Sans"/>
                <a:cs typeface="Open Sans"/>
              </a:rPr>
              <a:t>Sanctification 2 | Romans 8:18-39</a:t>
            </a:r>
            <a:endParaRPr lang="en-US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9BAD59B2-B418-4B49-85C9-D226268C3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Discussion</a:t>
            </a: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 </a:t>
            </a:r>
            <a:endParaRPr lang="en-US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r>
              <a:rPr lang="en-US" sz="3200" dirty="0">
                <a:solidFill>
                  <a:schemeClr val="bg1"/>
                </a:solidFill>
              </a:rPr>
              <a:t>Look back on the circumstances and challenges you listed at the start of this lesson.  Which of these five insights do you need to apply so that you can be </a:t>
            </a:r>
            <a:r>
              <a:rPr lang="en-US" sz="3200" b="1" dirty="0">
                <a:solidFill>
                  <a:schemeClr val="bg1"/>
                </a:solidFill>
              </a:rPr>
              <a:t>more than a conqueror</a:t>
            </a:r>
            <a:r>
              <a:rPr lang="en-US" sz="3200" dirty="0">
                <a:solidFill>
                  <a:schemeClr val="bg1"/>
                </a:solidFill>
              </a:rPr>
              <a:t>?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726990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D170374-38C1-7C41-B92E-64BA8FE1B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Open Sans"/>
                <a:cs typeface="Open Sans"/>
              </a:rPr>
              <a:t>MORE THAN CONQUERORS </a:t>
            </a:r>
            <a:br>
              <a:rPr lang="en-US" b="1" dirty="0" smtClean="0">
                <a:solidFill>
                  <a:schemeClr val="bg1"/>
                </a:solidFill>
                <a:latin typeface="Open Sans"/>
                <a:cs typeface="Open Sans"/>
              </a:rPr>
            </a:br>
            <a:r>
              <a:rPr lang="en-US" sz="3200" dirty="0" smtClean="0">
                <a:solidFill>
                  <a:schemeClr val="bg1"/>
                </a:solidFill>
                <a:latin typeface="Open Sans"/>
                <a:cs typeface="Open Sans"/>
              </a:rPr>
              <a:t>Sanctification 2</a:t>
            </a:r>
            <a:r>
              <a:rPr lang="en-US" sz="3200" dirty="0">
                <a:solidFill>
                  <a:schemeClr val="bg1"/>
                </a:solidFill>
                <a:latin typeface="Open Sans"/>
                <a:cs typeface="Open Sans"/>
              </a:rPr>
              <a:t> </a:t>
            </a:r>
            <a:r>
              <a:rPr lang="en-US" sz="3200" dirty="0" smtClean="0">
                <a:solidFill>
                  <a:schemeClr val="bg1"/>
                </a:solidFill>
                <a:latin typeface="Open Sans"/>
                <a:cs typeface="Open Sans"/>
              </a:rPr>
              <a:t>| Romans </a:t>
            </a:r>
            <a:r>
              <a:rPr lang="en-US" sz="3200" dirty="0">
                <a:solidFill>
                  <a:schemeClr val="bg1"/>
                </a:solidFill>
                <a:latin typeface="Open Sans"/>
                <a:cs typeface="Open Sans"/>
              </a:rPr>
              <a:t>8:18-39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9BAD59B2-B418-4B49-85C9-D226268C3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32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200" dirty="0">
                <a:solidFill>
                  <a:schemeClr val="bg1"/>
                </a:solidFill>
              </a:rPr>
              <a:t>	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002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D170374-38C1-7C41-B92E-64BA8FE1B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prstClr val="white"/>
                </a:solidFill>
                <a:latin typeface="Open Sans"/>
                <a:cs typeface="Open Sans"/>
              </a:rPr>
              <a:t>MORE THAN CONQUERORS </a:t>
            </a:r>
            <a:br>
              <a:rPr lang="en-US" b="1" dirty="0">
                <a:solidFill>
                  <a:prstClr val="white"/>
                </a:solidFill>
                <a:latin typeface="Open Sans"/>
                <a:cs typeface="Open Sans"/>
              </a:rPr>
            </a:br>
            <a:r>
              <a:rPr lang="en-US" sz="3200" dirty="0">
                <a:solidFill>
                  <a:prstClr val="white"/>
                </a:solidFill>
                <a:latin typeface="Open Sans"/>
                <a:cs typeface="Open Sans"/>
              </a:rPr>
              <a:t>Sanctification 2 | Romans 8:18-39</a:t>
            </a:r>
            <a:endParaRPr lang="en-US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9BAD59B2-B418-4B49-85C9-D226268C3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More </a:t>
            </a:r>
            <a:r>
              <a:rPr lang="en-US" sz="3200" dirty="0">
                <a:solidFill>
                  <a:schemeClr val="bg1"/>
                </a:solidFill>
              </a:rPr>
              <a:t>than conqueror = thriving in </a:t>
            </a:r>
            <a:r>
              <a:rPr lang="en-US" sz="3200" b="1" dirty="0">
                <a:solidFill>
                  <a:schemeClr val="bg1"/>
                </a:solidFill>
              </a:rPr>
              <a:t>any</a:t>
            </a:r>
            <a:r>
              <a:rPr lang="en-US" sz="3200" dirty="0">
                <a:solidFill>
                  <a:schemeClr val="bg1"/>
                </a:solidFill>
              </a:rPr>
              <a:t> and </a:t>
            </a:r>
            <a:r>
              <a:rPr lang="en-US" sz="3200" b="1" dirty="0" smtClean="0">
                <a:solidFill>
                  <a:schemeClr val="bg1"/>
                </a:solidFill>
              </a:rPr>
              <a:t>every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bg1"/>
                </a:solidFill>
              </a:rPr>
              <a:t>	</a:t>
            </a:r>
            <a:r>
              <a:rPr lang="en-US" sz="3200" dirty="0" smtClean="0">
                <a:solidFill>
                  <a:schemeClr val="bg1"/>
                </a:solidFill>
              </a:rPr>
              <a:t>			circumstance</a:t>
            </a:r>
            <a:endParaRPr lang="en-US" sz="32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200" dirty="0">
                <a:solidFill>
                  <a:schemeClr val="bg1"/>
                </a:solidFill>
              </a:rPr>
              <a:t>	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823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D170374-38C1-7C41-B92E-64BA8FE1B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prstClr val="white"/>
                </a:solidFill>
                <a:latin typeface="Open Sans"/>
                <a:cs typeface="Open Sans"/>
              </a:rPr>
              <a:t>MORE THAN CONQUERORS </a:t>
            </a:r>
            <a:br>
              <a:rPr lang="en-US" b="1" dirty="0">
                <a:solidFill>
                  <a:prstClr val="white"/>
                </a:solidFill>
                <a:latin typeface="Open Sans"/>
                <a:cs typeface="Open Sans"/>
              </a:rPr>
            </a:br>
            <a:r>
              <a:rPr lang="en-US" sz="3200" dirty="0">
                <a:solidFill>
                  <a:prstClr val="white"/>
                </a:solidFill>
                <a:latin typeface="Open Sans"/>
                <a:cs typeface="Open Sans"/>
              </a:rPr>
              <a:t>Sanctification 2 | Romans 8:18-39</a:t>
            </a:r>
            <a:endParaRPr lang="en-US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9BAD59B2-B418-4B49-85C9-D226268C3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More </a:t>
            </a:r>
            <a:r>
              <a:rPr lang="en-US" sz="3200" dirty="0">
                <a:solidFill>
                  <a:schemeClr val="bg1"/>
                </a:solidFill>
              </a:rPr>
              <a:t>than conqueror = thriving in </a:t>
            </a:r>
            <a:r>
              <a:rPr lang="en-US" sz="3200" b="1" dirty="0">
                <a:solidFill>
                  <a:schemeClr val="bg1"/>
                </a:solidFill>
              </a:rPr>
              <a:t>any</a:t>
            </a:r>
            <a:r>
              <a:rPr lang="en-US" sz="3200" dirty="0">
                <a:solidFill>
                  <a:schemeClr val="bg1"/>
                </a:solidFill>
              </a:rPr>
              <a:t> and </a:t>
            </a:r>
            <a:r>
              <a:rPr lang="en-US" sz="3200" b="1" dirty="0">
                <a:solidFill>
                  <a:schemeClr val="bg1"/>
                </a:solidFill>
              </a:rPr>
              <a:t>every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endParaRPr lang="en-US" sz="32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200" dirty="0">
                <a:solidFill>
                  <a:schemeClr val="bg1"/>
                </a:solidFill>
              </a:rPr>
              <a:t>	</a:t>
            </a:r>
            <a:r>
              <a:rPr lang="en-US" sz="3200" dirty="0" smtClean="0">
                <a:solidFill>
                  <a:schemeClr val="bg1"/>
                </a:solidFill>
              </a:rPr>
              <a:t>			circumstance</a:t>
            </a:r>
          </a:p>
          <a:p>
            <a:pPr marL="0" indent="0">
              <a:buNone/>
            </a:pPr>
            <a:endParaRPr lang="en-US" sz="32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200" dirty="0">
                <a:solidFill>
                  <a:schemeClr val="bg1"/>
                </a:solidFill>
              </a:rPr>
              <a:t>			         </a:t>
            </a:r>
            <a:r>
              <a:rPr lang="en-US" sz="3200" dirty="0" smtClean="0">
                <a:solidFill>
                  <a:schemeClr val="bg1"/>
                </a:solidFill>
              </a:rPr>
              <a:t>= </a:t>
            </a:r>
            <a:r>
              <a:rPr lang="en-US" sz="3200" dirty="0">
                <a:solidFill>
                  <a:schemeClr val="bg1"/>
                </a:solidFill>
              </a:rPr>
              <a:t>experiencing victory in the face </a:t>
            </a:r>
            <a:endParaRPr lang="en-US" sz="32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200" dirty="0">
                <a:solidFill>
                  <a:schemeClr val="bg1"/>
                </a:solidFill>
              </a:rPr>
              <a:t>	</a:t>
            </a:r>
            <a:r>
              <a:rPr lang="en-US" sz="3200" dirty="0" smtClean="0">
                <a:solidFill>
                  <a:schemeClr val="bg1"/>
                </a:solidFill>
              </a:rPr>
              <a:t>			of </a:t>
            </a:r>
            <a:r>
              <a:rPr lang="en-US" sz="3200" b="1" dirty="0">
                <a:solidFill>
                  <a:schemeClr val="bg1"/>
                </a:solidFill>
              </a:rPr>
              <a:t>any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smtClean="0">
                <a:solidFill>
                  <a:schemeClr val="bg1"/>
                </a:solidFill>
              </a:rPr>
              <a:t>and </a:t>
            </a:r>
            <a:r>
              <a:rPr lang="en-US" sz="3200" b="1" dirty="0">
                <a:solidFill>
                  <a:schemeClr val="bg1"/>
                </a:solidFill>
              </a:rPr>
              <a:t>every</a:t>
            </a:r>
            <a:r>
              <a:rPr lang="en-US" sz="3200" dirty="0">
                <a:solidFill>
                  <a:schemeClr val="bg1"/>
                </a:solidFill>
              </a:rPr>
              <a:t> challenge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 </a:t>
            </a: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 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548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D170374-38C1-7C41-B92E-64BA8FE1B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prstClr val="white"/>
                </a:solidFill>
                <a:latin typeface="Open Sans"/>
                <a:cs typeface="Open Sans"/>
              </a:rPr>
              <a:t>MORE THAN CONQUERORS </a:t>
            </a:r>
            <a:br>
              <a:rPr lang="en-US" b="1" dirty="0">
                <a:solidFill>
                  <a:prstClr val="white"/>
                </a:solidFill>
                <a:latin typeface="Open Sans"/>
                <a:cs typeface="Open Sans"/>
              </a:rPr>
            </a:br>
            <a:r>
              <a:rPr lang="en-US" sz="3200" dirty="0">
                <a:solidFill>
                  <a:prstClr val="white"/>
                </a:solidFill>
                <a:latin typeface="Open Sans"/>
                <a:cs typeface="Open Sans"/>
              </a:rPr>
              <a:t>Sanctification 2 | Romans 8:18-39</a:t>
            </a:r>
            <a:endParaRPr lang="en-US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9BAD59B2-B418-4B49-85C9-D226268C3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More </a:t>
            </a:r>
            <a:r>
              <a:rPr lang="en-US" sz="3200" dirty="0">
                <a:solidFill>
                  <a:schemeClr val="bg1"/>
                </a:solidFill>
              </a:rPr>
              <a:t>than conqueror = thriving in </a:t>
            </a:r>
            <a:r>
              <a:rPr lang="en-US" sz="3200" b="1" dirty="0">
                <a:solidFill>
                  <a:schemeClr val="bg1"/>
                </a:solidFill>
              </a:rPr>
              <a:t>any</a:t>
            </a:r>
            <a:r>
              <a:rPr lang="en-US" sz="3200" dirty="0">
                <a:solidFill>
                  <a:schemeClr val="bg1"/>
                </a:solidFill>
              </a:rPr>
              <a:t> and </a:t>
            </a:r>
            <a:r>
              <a:rPr lang="en-US" sz="3200" b="1" dirty="0">
                <a:solidFill>
                  <a:schemeClr val="bg1"/>
                </a:solidFill>
              </a:rPr>
              <a:t>every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endParaRPr lang="en-US" sz="32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200" dirty="0">
                <a:solidFill>
                  <a:schemeClr val="bg1"/>
                </a:solidFill>
              </a:rPr>
              <a:t>	</a:t>
            </a:r>
            <a:r>
              <a:rPr lang="en-US" sz="3200" dirty="0" smtClean="0">
                <a:solidFill>
                  <a:schemeClr val="bg1"/>
                </a:solidFill>
              </a:rPr>
              <a:t>			circumstance</a:t>
            </a:r>
          </a:p>
          <a:p>
            <a:pPr marL="0" indent="0">
              <a:buNone/>
            </a:pPr>
            <a:endParaRPr lang="en-US" sz="32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200" dirty="0">
                <a:solidFill>
                  <a:schemeClr val="bg1"/>
                </a:solidFill>
              </a:rPr>
              <a:t>			         </a:t>
            </a:r>
            <a:r>
              <a:rPr lang="en-US" sz="3200" dirty="0" smtClean="0">
                <a:solidFill>
                  <a:schemeClr val="bg1"/>
                </a:solidFill>
              </a:rPr>
              <a:t>= </a:t>
            </a:r>
            <a:r>
              <a:rPr lang="en-US" sz="3200" dirty="0">
                <a:solidFill>
                  <a:schemeClr val="bg1"/>
                </a:solidFill>
              </a:rPr>
              <a:t>experiencing victory in the face </a:t>
            </a:r>
            <a:endParaRPr lang="en-US" sz="32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200" dirty="0">
                <a:solidFill>
                  <a:schemeClr val="bg1"/>
                </a:solidFill>
              </a:rPr>
              <a:t>	</a:t>
            </a:r>
            <a:r>
              <a:rPr lang="en-US" sz="3200" dirty="0" smtClean="0">
                <a:solidFill>
                  <a:schemeClr val="bg1"/>
                </a:solidFill>
              </a:rPr>
              <a:t>			of </a:t>
            </a:r>
            <a:r>
              <a:rPr lang="en-US" sz="3200" b="1" dirty="0">
                <a:solidFill>
                  <a:schemeClr val="bg1"/>
                </a:solidFill>
              </a:rPr>
              <a:t>any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smtClean="0">
                <a:solidFill>
                  <a:schemeClr val="bg1"/>
                </a:solidFill>
              </a:rPr>
              <a:t>and </a:t>
            </a:r>
            <a:r>
              <a:rPr lang="en-US" sz="3200" b="1" dirty="0">
                <a:solidFill>
                  <a:schemeClr val="bg1"/>
                </a:solidFill>
              </a:rPr>
              <a:t>every</a:t>
            </a:r>
            <a:r>
              <a:rPr lang="en-US" sz="3200" dirty="0">
                <a:solidFill>
                  <a:schemeClr val="bg1"/>
                </a:solidFill>
              </a:rPr>
              <a:t> challenge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 </a:t>
            </a: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 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663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D170374-38C1-7C41-B92E-64BA8FE1B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prstClr val="white"/>
                </a:solidFill>
                <a:latin typeface="Open Sans"/>
                <a:cs typeface="Open Sans"/>
              </a:rPr>
              <a:t>MORE THAN CONQUERORS </a:t>
            </a:r>
            <a:br>
              <a:rPr lang="en-US" b="1" dirty="0">
                <a:solidFill>
                  <a:prstClr val="white"/>
                </a:solidFill>
                <a:latin typeface="Open Sans"/>
                <a:cs typeface="Open Sans"/>
              </a:rPr>
            </a:br>
            <a:r>
              <a:rPr lang="en-US" sz="3200" dirty="0">
                <a:solidFill>
                  <a:prstClr val="white"/>
                </a:solidFill>
                <a:latin typeface="Open Sans"/>
                <a:cs typeface="Open Sans"/>
              </a:rPr>
              <a:t>Sanctification 2 | Romans 8:18-39</a:t>
            </a:r>
            <a:endParaRPr lang="en-US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9BAD59B2-B418-4B49-85C9-D226268C3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More </a:t>
            </a:r>
            <a:r>
              <a:rPr lang="en-US" sz="3200" dirty="0">
                <a:solidFill>
                  <a:schemeClr val="bg1"/>
                </a:solidFill>
              </a:rPr>
              <a:t>than conqueror = thriving in </a:t>
            </a:r>
            <a:r>
              <a:rPr lang="en-US" sz="3200" b="1" dirty="0">
                <a:solidFill>
                  <a:schemeClr val="bg1"/>
                </a:solidFill>
              </a:rPr>
              <a:t>any</a:t>
            </a:r>
            <a:r>
              <a:rPr lang="en-US" sz="3200" dirty="0">
                <a:solidFill>
                  <a:schemeClr val="bg1"/>
                </a:solidFill>
              </a:rPr>
              <a:t> and </a:t>
            </a:r>
            <a:r>
              <a:rPr lang="en-US" sz="3200" b="1" dirty="0">
                <a:solidFill>
                  <a:schemeClr val="bg1"/>
                </a:solidFill>
              </a:rPr>
              <a:t>every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endParaRPr lang="en-US" sz="32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200" dirty="0">
                <a:solidFill>
                  <a:schemeClr val="bg1"/>
                </a:solidFill>
              </a:rPr>
              <a:t>	</a:t>
            </a:r>
            <a:r>
              <a:rPr lang="en-US" sz="3200" dirty="0" smtClean="0">
                <a:solidFill>
                  <a:schemeClr val="bg1"/>
                </a:solidFill>
              </a:rPr>
              <a:t>			circumstance</a:t>
            </a:r>
          </a:p>
          <a:p>
            <a:pPr marL="0" indent="0">
              <a:buNone/>
            </a:pPr>
            <a:endParaRPr lang="en-US" sz="32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200" dirty="0">
                <a:solidFill>
                  <a:schemeClr val="bg1"/>
                </a:solidFill>
              </a:rPr>
              <a:t>			         </a:t>
            </a:r>
            <a:r>
              <a:rPr lang="en-US" sz="3200" dirty="0" smtClean="0">
                <a:solidFill>
                  <a:schemeClr val="bg1"/>
                </a:solidFill>
              </a:rPr>
              <a:t>= </a:t>
            </a:r>
            <a:r>
              <a:rPr lang="en-US" sz="3200" dirty="0">
                <a:solidFill>
                  <a:schemeClr val="bg1"/>
                </a:solidFill>
              </a:rPr>
              <a:t>experiencing victory in the face </a:t>
            </a:r>
            <a:endParaRPr lang="en-US" sz="32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200" dirty="0">
                <a:solidFill>
                  <a:schemeClr val="bg1"/>
                </a:solidFill>
              </a:rPr>
              <a:t>	</a:t>
            </a:r>
            <a:r>
              <a:rPr lang="en-US" sz="3200" dirty="0" smtClean="0">
                <a:solidFill>
                  <a:schemeClr val="bg1"/>
                </a:solidFill>
              </a:rPr>
              <a:t>			of </a:t>
            </a:r>
            <a:r>
              <a:rPr lang="en-US" sz="3200" b="1" dirty="0">
                <a:solidFill>
                  <a:schemeClr val="bg1"/>
                </a:solidFill>
              </a:rPr>
              <a:t>any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smtClean="0">
                <a:solidFill>
                  <a:schemeClr val="bg1"/>
                </a:solidFill>
              </a:rPr>
              <a:t>and </a:t>
            </a:r>
            <a:r>
              <a:rPr lang="en-US" sz="3200" b="1" dirty="0">
                <a:solidFill>
                  <a:schemeClr val="bg1"/>
                </a:solidFill>
              </a:rPr>
              <a:t>every</a:t>
            </a:r>
            <a:r>
              <a:rPr lang="en-US" sz="3200" dirty="0">
                <a:solidFill>
                  <a:schemeClr val="bg1"/>
                </a:solidFill>
              </a:rPr>
              <a:t> challenge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 </a:t>
            </a:r>
            <a:endParaRPr lang="en-US" dirty="0">
              <a:solidFill>
                <a:schemeClr val="bg1"/>
              </a:solidFill>
            </a:endParaRPr>
          </a:p>
          <a:p>
            <a:pPr marL="0" lvl="1" indent="0" algn="ctr">
              <a:spcBef>
                <a:spcPts val="1000"/>
              </a:spcBef>
              <a:buNone/>
            </a:pPr>
            <a:r>
              <a:rPr lang="en-US" sz="3200" i="1" dirty="0">
                <a:solidFill>
                  <a:schemeClr val="bg1"/>
                </a:solidFill>
              </a:rPr>
              <a:t>“No, in </a:t>
            </a:r>
            <a:r>
              <a:rPr lang="en-US" sz="3200" b="1" i="1" dirty="0">
                <a:solidFill>
                  <a:schemeClr val="bg1"/>
                </a:solidFill>
              </a:rPr>
              <a:t>all these things</a:t>
            </a:r>
            <a:r>
              <a:rPr lang="en-US" sz="3200" i="1" dirty="0">
                <a:solidFill>
                  <a:schemeClr val="bg1"/>
                </a:solidFill>
              </a:rPr>
              <a:t> we are </a:t>
            </a:r>
            <a:r>
              <a:rPr lang="en-US" sz="3200" b="1" i="1" dirty="0">
                <a:solidFill>
                  <a:schemeClr val="bg1"/>
                </a:solidFill>
              </a:rPr>
              <a:t>more than conquerors</a:t>
            </a:r>
            <a:r>
              <a:rPr lang="en-US" sz="3200" i="1" dirty="0">
                <a:solidFill>
                  <a:schemeClr val="bg1"/>
                </a:solidFill>
              </a:rPr>
              <a:t> through him who loved us.” 8:37</a:t>
            </a:r>
            <a:endParaRPr lang="en-US" sz="32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601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D170374-38C1-7C41-B92E-64BA8FE1B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prstClr val="white"/>
                </a:solidFill>
                <a:latin typeface="Open Sans"/>
                <a:cs typeface="Open Sans"/>
              </a:rPr>
              <a:t>MORE THAN CONQUERORS </a:t>
            </a:r>
            <a:br>
              <a:rPr lang="en-US" b="1" dirty="0">
                <a:solidFill>
                  <a:prstClr val="white"/>
                </a:solidFill>
                <a:latin typeface="Open Sans"/>
                <a:cs typeface="Open Sans"/>
              </a:rPr>
            </a:br>
            <a:r>
              <a:rPr lang="en-US" sz="3200" dirty="0">
                <a:solidFill>
                  <a:prstClr val="white"/>
                </a:solidFill>
                <a:latin typeface="Open Sans"/>
                <a:cs typeface="Open Sans"/>
              </a:rPr>
              <a:t>Sanctification 2 | Romans 8:18-39</a:t>
            </a:r>
            <a:endParaRPr lang="en-US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9BAD59B2-B418-4B49-85C9-D226268C3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dirty="0">
                <a:solidFill>
                  <a:schemeClr val="bg1"/>
                </a:solidFill>
              </a:rPr>
              <a:t>Personal reflection:</a:t>
            </a:r>
          </a:p>
          <a:p>
            <a:pPr marL="0" indent="0">
              <a:buNone/>
            </a:pPr>
            <a:endParaRPr lang="en-US" sz="3200" dirty="0">
              <a:solidFill>
                <a:schemeClr val="bg1"/>
              </a:solidFill>
            </a:endParaRPr>
          </a:p>
          <a:p>
            <a:pPr lvl="1"/>
            <a:r>
              <a:rPr lang="en-US" sz="3200" dirty="0">
                <a:solidFill>
                  <a:schemeClr val="bg1"/>
                </a:solidFill>
              </a:rPr>
              <a:t>What kinds of circumstances that cause you not to thrive?</a:t>
            </a:r>
          </a:p>
          <a:p>
            <a:pPr lvl="1"/>
            <a:endParaRPr lang="en-US" sz="32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700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D170374-38C1-7C41-B92E-64BA8FE1B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prstClr val="white"/>
                </a:solidFill>
                <a:latin typeface="Open Sans"/>
                <a:cs typeface="Open Sans"/>
              </a:rPr>
              <a:t>MORE THAN CONQUERORS </a:t>
            </a:r>
            <a:br>
              <a:rPr lang="en-US" b="1" dirty="0">
                <a:solidFill>
                  <a:prstClr val="white"/>
                </a:solidFill>
                <a:latin typeface="Open Sans"/>
                <a:cs typeface="Open Sans"/>
              </a:rPr>
            </a:br>
            <a:r>
              <a:rPr lang="en-US" sz="3200" dirty="0">
                <a:solidFill>
                  <a:prstClr val="white"/>
                </a:solidFill>
                <a:latin typeface="Open Sans"/>
                <a:cs typeface="Open Sans"/>
              </a:rPr>
              <a:t>Sanctification 2 | Romans 8:18-39</a:t>
            </a:r>
            <a:endParaRPr lang="en-US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9BAD59B2-B418-4B49-85C9-D226268C3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dirty="0">
                <a:solidFill>
                  <a:schemeClr val="bg1"/>
                </a:solidFill>
              </a:rPr>
              <a:t>Personal reflection:</a:t>
            </a:r>
          </a:p>
          <a:p>
            <a:pPr marL="0" indent="0">
              <a:buNone/>
            </a:pPr>
            <a:endParaRPr lang="en-US" sz="3200" dirty="0">
              <a:solidFill>
                <a:schemeClr val="bg1"/>
              </a:solidFill>
            </a:endParaRPr>
          </a:p>
          <a:p>
            <a:pPr lvl="1"/>
            <a:r>
              <a:rPr lang="en-US" sz="3200" dirty="0">
                <a:solidFill>
                  <a:schemeClr val="bg1"/>
                </a:solidFill>
              </a:rPr>
              <a:t>What kinds of circumstances that cause you not to thrive?</a:t>
            </a:r>
          </a:p>
          <a:p>
            <a:pPr lvl="1"/>
            <a:endParaRPr lang="en-US" sz="3200" dirty="0">
              <a:solidFill>
                <a:schemeClr val="bg1"/>
              </a:solidFill>
            </a:endParaRPr>
          </a:p>
          <a:p>
            <a:pPr lvl="1"/>
            <a:r>
              <a:rPr lang="en-US" sz="3200" dirty="0">
                <a:solidFill>
                  <a:schemeClr val="bg1"/>
                </a:solidFill>
              </a:rPr>
              <a:t>What are the challenges that steal your victory?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422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D170374-38C1-7C41-B92E-64BA8FE1B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prstClr val="white"/>
                </a:solidFill>
                <a:latin typeface="Open Sans"/>
                <a:cs typeface="Open Sans"/>
              </a:rPr>
              <a:t>MORE THAN CONQUERORS </a:t>
            </a:r>
            <a:br>
              <a:rPr lang="en-US" b="1" dirty="0">
                <a:solidFill>
                  <a:prstClr val="white"/>
                </a:solidFill>
                <a:latin typeface="Open Sans"/>
                <a:cs typeface="Open Sans"/>
              </a:rPr>
            </a:br>
            <a:r>
              <a:rPr lang="en-US" sz="3200" dirty="0">
                <a:solidFill>
                  <a:prstClr val="white"/>
                </a:solidFill>
                <a:latin typeface="Open Sans"/>
                <a:cs typeface="Open Sans"/>
              </a:rPr>
              <a:t>Sanctification 2 | Romans 8:18-39</a:t>
            </a:r>
            <a:endParaRPr lang="en-US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9BAD59B2-B418-4B49-85C9-D226268C3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chemeClr val="bg1"/>
                </a:solidFill>
              </a:rPr>
              <a:t>How to be more than a </a:t>
            </a:r>
            <a:r>
              <a:rPr lang="en-US" sz="3200" b="1" dirty="0" smtClean="0">
                <a:solidFill>
                  <a:schemeClr val="bg1"/>
                </a:solidFill>
              </a:rPr>
              <a:t>conqueror:</a:t>
            </a:r>
            <a:endParaRPr lang="en-US" sz="32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260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5152</TotalTime>
  <Words>303</Words>
  <Application>Microsoft Macintosh PowerPoint</Application>
  <PresentationFormat>Custom</PresentationFormat>
  <Paragraphs>84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MORE THAN CONQUERORS  Sanctification 2 | Romans 8:18-39</vt:lpstr>
      <vt:lpstr>MORE THAN CONQUERORS  Sanctification 2 | Romans 8:18-39</vt:lpstr>
      <vt:lpstr>MORE THAN CONQUERORS  Sanctification 2 | Romans 8:18-39</vt:lpstr>
      <vt:lpstr>MORE THAN CONQUERORS  Sanctification 2 | Romans 8:18-39</vt:lpstr>
      <vt:lpstr>MORE THAN CONQUERORS  Sanctification 2 | Romans 8:18-39</vt:lpstr>
      <vt:lpstr>MORE THAN CONQUERORS  Sanctification 2 | Romans 8:18-39</vt:lpstr>
      <vt:lpstr>MORE THAN CONQUERORS  Sanctification 2 | Romans 8:18-39</vt:lpstr>
      <vt:lpstr>MORE THAN CONQUERORS  Sanctification 2 | Romans 8:18-39</vt:lpstr>
      <vt:lpstr>MORE THAN CONQUERORS  Sanctification 2 | Romans 8:18-39</vt:lpstr>
      <vt:lpstr>MORE THAN CONQUERORS  Sanctification 2 | Romans 8:18-39</vt:lpstr>
      <vt:lpstr>MORE THAN CONQUERORS  Sanctification 2 | Romans 8:18-39</vt:lpstr>
      <vt:lpstr>MORE THAN CONQUERORS  Sanctification 2 | Romans 8:18-39</vt:lpstr>
      <vt:lpstr>MORE THAN CONQUERORS  Sanctification 2 | Romans 8:18-39</vt:lpstr>
      <vt:lpstr>MORE THAN CONQUERORS  Sanctification 2 | Romans 8:18-39</vt:lpstr>
      <vt:lpstr>MORE THAN CONQUERORS  Sanctification 2 | Romans 8:18-39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Dave Patty</dc:creator>
  <cp:lastModifiedBy>Kyle Evans</cp:lastModifiedBy>
  <cp:revision>68</cp:revision>
  <dcterms:created xsi:type="dcterms:W3CDTF">2018-04-23T21:30:05Z</dcterms:created>
  <dcterms:modified xsi:type="dcterms:W3CDTF">2018-05-15T10:27:59Z</dcterms:modified>
</cp:coreProperties>
</file>