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58" r:id="rId4"/>
    <p:sldId id="263" r:id="rId5"/>
    <p:sldId id="265" r:id="rId6"/>
    <p:sldId id="259" r:id="rId7"/>
    <p:sldId id="262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31"/>
  </p:normalViewPr>
  <p:slideViewPr>
    <p:cSldViewPr snapToGrid="0" snapToObjects="1">
      <p:cViewPr varScale="1">
        <p:scale>
          <a:sx n="81" d="100"/>
          <a:sy n="81" d="100"/>
        </p:scale>
        <p:origin x="19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6974-A592-2F43-B70B-116F8A0CF4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A97-F0E1-C642-98F5-E26F8490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1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6974-A592-2F43-B70B-116F8A0CF4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A97-F0E1-C642-98F5-E26F8490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6974-A592-2F43-B70B-116F8A0CF4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A97-F0E1-C642-98F5-E26F8490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1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6974-A592-2F43-B70B-116F8A0CF4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A97-F0E1-C642-98F5-E26F8490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4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6974-A592-2F43-B70B-116F8A0CF4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A97-F0E1-C642-98F5-E26F8490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0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6974-A592-2F43-B70B-116F8A0CF4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A97-F0E1-C642-98F5-E26F8490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6974-A592-2F43-B70B-116F8A0CF4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A97-F0E1-C642-98F5-E26F8490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8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6974-A592-2F43-B70B-116F8A0CF4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A97-F0E1-C642-98F5-E26F8490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3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6974-A592-2F43-B70B-116F8A0CF4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A97-F0E1-C642-98F5-E26F8490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8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6974-A592-2F43-B70B-116F8A0CF4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A97-F0E1-C642-98F5-E26F8490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6974-A592-2F43-B70B-116F8A0CF4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A97-F0E1-C642-98F5-E26F8490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9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6974-A592-2F43-B70B-116F8A0CF4B0}" type="datetimeFigureOut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48A97-F0E1-C642-98F5-E26F84905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6405"/>
            <a:ext cx="10421007" cy="68744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387" y="5079015"/>
            <a:ext cx="7359868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is Offshore Wind Power?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4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5" y="156138"/>
            <a:ext cx="10830910" cy="6701862"/>
          </a:xfrm>
        </p:spPr>
      </p:pic>
    </p:spTree>
    <p:extLst>
      <p:ext uri="{BB962C8B-B14F-4D97-AF65-F5344CB8AC3E}">
        <p14:creationId xmlns:p14="http://schemas.microsoft.com/office/powerpoint/2010/main" val="127756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24" y="96165"/>
            <a:ext cx="8967951" cy="676183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90" y="168385"/>
            <a:ext cx="9317419" cy="6689615"/>
          </a:xfrm>
        </p:spPr>
      </p:pic>
    </p:spTree>
    <p:extLst>
      <p:ext uri="{BB962C8B-B14F-4D97-AF65-F5344CB8AC3E}">
        <p14:creationId xmlns:p14="http://schemas.microsoft.com/office/powerpoint/2010/main" val="124733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4" y="249130"/>
            <a:ext cx="9222826" cy="6608870"/>
          </a:xfrm>
        </p:spPr>
      </p:pic>
    </p:spTree>
    <p:extLst>
      <p:ext uri="{BB962C8B-B14F-4D97-AF65-F5344CB8AC3E}">
        <p14:creationId xmlns:p14="http://schemas.microsoft.com/office/powerpoint/2010/main" val="122101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8643"/>
            <a:ext cx="10515600" cy="722696"/>
          </a:xfrm>
        </p:spPr>
        <p:txBody>
          <a:bodyPr/>
          <a:lstStyle/>
          <a:p>
            <a:r>
              <a:rPr lang="en-US" dirty="0" smtClean="0"/>
              <a:t>Where is Offshore Wind located?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1" y="851339"/>
            <a:ext cx="9853449" cy="5888824"/>
          </a:xfrm>
        </p:spPr>
      </p:pic>
    </p:spTree>
    <p:extLst>
      <p:ext uri="{BB962C8B-B14F-4D97-AF65-F5344CB8AC3E}">
        <p14:creationId xmlns:p14="http://schemas.microsoft.com/office/powerpoint/2010/main" val="121272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0" y="52137"/>
            <a:ext cx="10168759" cy="6805863"/>
          </a:xfrm>
        </p:spPr>
      </p:pic>
    </p:spTree>
    <p:extLst>
      <p:ext uri="{BB962C8B-B14F-4D97-AF65-F5344CB8AC3E}">
        <p14:creationId xmlns:p14="http://schemas.microsoft.com/office/powerpoint/2010/main" val="184654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5" y="153100"/>
            <a:ext cx="8765627" cy="6578776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8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65" y="0"/>
            <a:ext cx="8671035" cy="7355429"/>
          </a:xfrm>
        </p:spPr>
      </p:pic>
    </p:spTree>
    <p:extLst>
      <p:ext uri="{BB962C8B-B14F-4D97-AF65-F5344CB8AC3E}">
        <p14:creationId xmlns:p14="http://schemas.microsoft.com/office/powerpoint/2010/main" val="73582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</Words>
  <Application>Microsoft Macintosh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 Light</vt:lpstr>
      <vt:lpstr>Arial</vt:lpstr>
      <vt:lpstr>Calibri</vt:lpstr>
      <vt:lpstr>Office Theme</vt:lpstr>
      <vt:lpstr>What is Offshore Wind Power?</vt:lpstr>
      <vt:lpstr>PowerPoint Presentation</vt:lpstr>
      <vt:lpstr>PowerPoint Presentation</vt:lpstr>
      <vt:lpstr>PowerPoint Presentation</vt:lpstr>
      <vt:lpstr>PowerPoint Presentation</vt:lpstr>
      <vt:lpstr>Where is Offshore Wind located?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Offshore Wind</dc:title>
  <dc:creator>michael@kidwind.org</dc:creator>
  <cp:lastModifiedBy>michael@kidwind.org</cp:lastModifiedBy>
  <cp:revision>3</cp:revision>
  <dcterms:created xsi:type="dcterms:W3CDTF">2016-06-13T10:12:42Z</dcterms:created>
  <dcterms:modified xsi:type="dcterms:W3CDTF">2016-06-14T10:13:05Z</dcterms:modified>
</cp:coreProperties>
</file>