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2" r:id="rId3"/>
    <p:sldId id="258" r:id="rId4"/>
    <p:sldId id="293" r:id="rId5"/>
    <p:sldId id="270" r:id="rId6"/>
    <p:sldId id="294" r:id="rId7"/>
    <p:sldId id="296" r:id="rId8"/>
    <p:sldId id="274" r:id="rId9"/>
    <p:sldId id="271" r:id="rId10"/>
    <p:sldId id="280" r:id="rId11"/>
    <p:sldId id="283" r:id="rId12"/>
    <p:sldId id="284" r:id="rId13"/>
    <p:sldId id="272" r:id="rId14"/>
    <p:sldId id="260" r:id="rId15"/>
    <p:sldId id="264" r:id="rId16"/>
    <p:sldId id="263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418"/>
  </p:normalViewPr>
  <p:slideViewPr>
    <p:cSldViewPr snapToGrid="0" snapToObjects="1">
      <p:cViewPr varScale="1">
        <p:scale>
          <a:sx n="105" d="100"/>
          <a:sy n="105" d="100"/>
        </p:scale>
        <p:origin x="1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3F09-BC76-1148-B5F6-96409BC92547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7DFEA-B8EE-894B-9C56-4DC65729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eo.org/" TargetMode="External"/><Relationship Id="rId4" Type="http://schemas.openxmlformats.org/officeDocument/2006/relationships/hyperlink" Target="https://quixoteslaststand.com/" TargetMode="External"/><Relationship Id="rId5" Type="http://schemas.openxmlformats.org/officeDocument/2006/relationships/hyperlink" Target="http://www.windaction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ind-watch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701451"/>
            <a:ext cx="7993856" cy="5335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87150"/>
            <a:ext cx="9144001" cy="1313600"/>
          </a:xfrm>
        </p:spPr>
        <p:txBody>
          <a:bodyPr>
            <a:normAutofit/>
          </a:bodyPr>
          <a:lstStyle/>
          <a:p>
            <a:r>
              <a:rPr lang="en-US" dirty="0" smtClean="0"/>
              <a:t>Negative Impacts of </a:t>
            </a:r>
            <a:r>
              <a:rPr lang="en-US" dirty="0" smtClean="0"/>
              <a:t>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8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9" y="1263082"/>
            <a:ext cx="4145836" cy="4253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84" y="1868601"/>
            <a:ext cx="4442944" cy="2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Intermittent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74" y="1303903"/>
            <a:ext cx="4723637" cy="5290475"/>
          </a:xfrm>
        </p:spPr>
      </p:pic>
    </p:spTree>
    <p:extLst>
      <p:ext uri="{BB962C8B-B14F-4D97-AF65-F5344CB8AC3E}">
        <p14:creationId xmlns:p14="http://schemas.microsoft.com/office/powerpoint/2010/main" val="180297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need subsidies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469802"/>
            <a:ext cx="3260598" cy="41156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20" y="1690689"/>
            <a:ext cx="4433230" cy="38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1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" y="1227712"/>
            <a:ext cx="4245429" cy="446279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75" y="1984517"/>
            <a:ext cx="4079282" cy="28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9" y="1690689"/>
            <a:ext cx="8010664" cy="4124895"/>
          </a:xfrm>
        </p:spPr>
      </p:pic>
    </p:spTree>
    <p:extLst>
      <p:ext uri="{BB962C8B-B14F-4D97-AF65-F5344CB8AC3E}">
        <p14:creationId xmlns:p14="http://schemas.microsoft.com/office/powerpoint/2010/main" val="210962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027907"/>
            <a:ext cx="3391789" cy="492695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0" y="1831467"/>
            <a:ext cx="4918578" cy="32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" y="1131094"/>
            <a:ext cx="3306536" cy="468347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16" y="1492209"/>
            <a:ext cx="4980027" cy="37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9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Anti-Wind “Resources”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https://www.wind-watch.org/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http://www.aweo.org/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https://quixoteslaststand.com/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http://www.windaction.org/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8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21" y="2739458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What are negative things you have heard?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865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66" y="395109"/>
            <a:ext cx="7886700" cy="758591"/>
          </a:xfrm>
        </p:spPr>
        <p:txBody>
          <a:bodyPr/>
          <a:lstStyle/>
          <a:p>
            <a:r>
              <a:rPr lang="en-US" dirty="0" smtClean="0"/>
              <a:t>Don’t like the view.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2" y="1301542"/>
            <a:ext cx="4490357" cy="30021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86" y="3290225"/>
            <a:ext cx="3781766" cy="27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66" y="1938362"/>
            <a:ext cx="4950416" cy="2926246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8" y="1505606"/>
            <a:ext cx="3408406" cy="50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2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impacts to wildlife &amp; vegetation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4" y="2218304"/>
            <a:ext cx="4307825" cy="326350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54" y="2283619"/>
            <a:ext cx="4005458" cy="30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69" y="365126"/>
            <a:ext cx="4186181" cy="524319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" y="467074"/>
            <a:ext cx="3690271" cy="51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1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725911"/>
            <a:ext cx="6501820" cy="49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4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 noisy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9" y="2145792"/>
            <a:ext cx="8053754" cy="2791968"/>
          </a:xfrm>
        </p:spPr>
      </p:pic>
    </p:spTree>
    <p:extLst>
      <p:ext uri="{BB962C8B-B14F-4D97-AF65-F5344CB8AC3E}">
        <p14:creationId xmlns:p14="http://schemas.microsoft.com/office/powerpoint/2010/main" val="44362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1963644"/>
            <a:ext cx="8039862" cy="388131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They do not work</a:t>
            </a:r>
            <a:r>
              <a:rPr lang="is-IS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5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2191</TotalTime>
  <Words>61</Words>
  <Application>Microsoft Macintosh PowerPoint</Application>
  <PresentationFormat>On-screen Show (4:3)</PresentationFormat>
  <Paragraphs>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Negative Impacts of Wind</vt:lpstr>
      <vt:lpstr>What are negative things you have heard?</vt:lpstr>
      <vt:lpstr>Don’t like the view.</vt:lpstr>
      <vt:lpstr>PowerPoint Presentation</vt:lpstr>
      <vt:lpstr>Negative impacts to wildlife &amp; vegetation…</vt:lpstr>
      <vt:lpstr>PowerPoint Presentation</vt:lpstr>
      <vt:lpstr>PowerPoint Presentation</vt:lpstr>
      <vt:lpstr>They are noisy…</vt:lpstr>
      <vt:lpstr>PowerPoint Presentation</vt:lpstr>
      <vt:lpstr>PowerPoint Presentation</vt:lpstr>
      <vt:lpstr>It’s Intermittent…</vt:lpstr>
      <vt:lpstr>They need subsidies…</vt:lpstr>
      <vt:lpstr>PowerPoint Presentation</vt:lpstr>
      <vt:lpstr>PowerPoint Presentation</vt:lpstr>
      <vt:lpstr>PowerPoint Presentation</vt:lpstr>
      <vt:lpstr>PowerPoint Presentation</vt:lpstr>
      <vt:lpstr>Some Anti-Wind “Resources”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michael@kidwind.org</dc:creator>
  <cp:lastModifiedBy>Michael Arquin</cp:lastModifiedBy>
  <cp:revision>17</cp:revision>
  <dcterms:created xsi:type="dcterms:W3CDTF">2016-06-11T21:56:13Z</dcterms:created>
  <dcterms:modified xsi:type="dcterms:W3CDTF">2017-07-17T03:41:42Z</dcterms:modified>
</cp:coreProperties>
</file>