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Default Extension="gif" ContentType="image/gif"/>
  <Default Extension="svg" ContentType="image/svg+xml"/>
  <Default Extension="bmp" ContentType="image/bmp"/>
  <Default Extension="wmf" ContentType="image/x-w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</Types>
</file>

<file path=_rels/.rels><?xml version="1.0" encoding="UTF-8" standalone="yes"?>

<Relationships  xmlns="http://schemas.openxmlformats.org/package/2006/relationships">
<Relationship Id="rId3" Type="http://schemas.openxmlformats.org/officeDocument/2006/relationships/extended-properties" Target="docProps/app.xml"/>
<Relationship Id="rId2" Type="http://schemas.openxmlformats.org/package/2006/relationships/metadata/core-properties" Target="docProps/core.xml"/>
<Relationship Id="rId1" Type="http://schemas.openxmlformats.org/officeDocument/2006/relationships/officeDocument" Target="ppt/presentation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3" r:id="rId2"/>
    <p:sldMasterId id="2147483664" r:id="rId3"/>
    <p:sldMasterId id="2147483677" r:id="rId4"/>
  </p:sldMasterIdLst>
  <p:notesMasterIdLst>
    <p:notesMasterId r:id="rId23"/>
  </p:notesMasterIdLst>
  <p:sldIdLst>
    <p:sldId id="256" r:id="rId31"/>
    <p:sldId id="257" r:id="rId32"/>
    <p:sldId id="258" r:id="rId33"/>
    <p:sldId id="259" r:id="rId34"/>
    <p:sldId id="260" r:id="rId35"/>
    <p:sldId id="261" r:id="rId36"/>
    <p:sldId id="262" r:id="rId37"/>
    <p:sldId id="263" r:id="rId38"/>
    <p:sldId id="264" r:id="rId39"/>
    <p:sldId id="265" r:id="rId40"/>
    <p:sldId id="266" r:id="rId41"/>
    <p:sldId id="267" r:id="rId42"/>
    <p:sldId id="268" r:id="rId43"/>
    <p:sldId id="269" r:id="rId44"/>
    <p:sldId id="270" r:id="rId45"/>
    <p:sldId id="271" r:id="rId46"/>
    <p:sldId id="272" r:id="rId47"/>
    <p:sldId id="273" r:id="rId48"/>
    <p:sldId id="274" r:id="rId49"/>
    <p:sldId id="275" r:id="rId50"/>
    <p:sldId id="276" r:id="rId51"/>
    <p:sldId id="277" r:id="rId52"/>
    <p:sldId id="278" r:id="rId53"/>
    <p:sldId id="279" r:id="rId54"/>
    <p:sldId id="280" r:id="rId55"/>
    <p:sldId id="281" r:id="rId56"/>
    <p:sldId id="282" r:id="rId57"/>
    <p:sldId id="283" r:id="rId58"/>
    <p:sldId id="284" r:id="rId59"/>
    <p:sldId id="285" r:id="rId60"/>
    <p:sldId id="286" r:id="rId61"/>
    <p:sldId id="287" r:id="rId62"/>
    <p:sldId id="288" r:id="rId63"/>
    <p:sldId id="289" r:id="rId64"/>
    <p:sldId id="290" r:id="rId65"/>
    <p:sldId id="291" r:id="rId66"/>
    <p:sldId id="292" r:id="rId67"/>
    <p:sldId id="293" r:id="rId68"/>
    <p:sldId id="294" r:id="rId69"/>
    <p:sldId id="295" r:id="rId70"/>
    <p:sldId id="296" r:id="rId71"/>
    <p:sldId id="297" r:id="rId72"/>
    <p:sldId id="298" r:id="rId73"/>
    <p:sldId id="299" r:id="rId74"/>
    <p:sldId id="300" r:id="rId75"/>
    <p:sldId id="301" r:id="rId76"/>
    <p:sldId id="302" r:id="rId77"/>
    <p:sldId id="303" r:id="rId78"/>
    <p:sldId id="304" r:id="rId79"/>
    <p:sldId id="305" r:id="rId80"/>
    <p:sldId id="306" r:id="rId81"/>
    <p:sldId id="307" r:id="rId82"/>
    <p:sldId id="308" r:id="rId83"/>
    <p:sldId id="309" r:id="rId84"/>
    <p:sldId id="310" r:id="rId85"/>
    <p:sldId id="311" r:id="rId86"/>
    <p:sldId id="312" r:id="rId87"/>
    <p:sldId id="313" r:id="rId88"/>
    <p:sldId id="314" r:id="rId89"/>
    <p:sldId id="315" r:id="rId90"/>
    <p:sldId id="316" r:id="rId91"/>
    <p:sldId id="317" r:id="rId92"/>
    <p:sldId id="318" r:id="rId93"/>
    <p:sldId id="319" r:id="rId94"/>
    <p:sldId id="320" r:id="rId95"/>
    <p:sldId id="321" r:id="rId96"/>
    <p:sldId id="322" r:id="rId97"/>
    <p:sldId id="323" r:id="rId98"/>
    <p:sldId id="324" r:id="rId99"/>
    <p:sldId id="325" r:id="rId100"/>
    <p:sldId id="326" r:id="rId10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5" roundtripDataSignature="AMtx7mjbOA4FO5nOEni9fVSPdF6HtZ4WPA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enrika Ruokonen" initials="HR" lastIdx="4" clrIdx="0">
    <p:extLst>
      <p:ext uri="{19B8F6BF-5375-455C-9EA6-DF929625EA0E}">
        <p15:presenceInfo xmlns:p15="http://schemas.microsoft.com/office/powerpoint/2012/main" userId="966f09f161c613b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62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0" d="100"/>
          <a:sy n="140" d="100"/>
        </p:scale>
        <p:origin x="69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

<Relationships  xmlns="http://schemas.openxmlformats.org/package/2006/relationships">
<Relationship Id="rId26" Type="http://schemas.openxmlformats.org/officeDocument/2006/relationships/commentAuthors" Target="commentAuthors.xml"/>
<Relationship Id="rId3" Type="http://schemas.openxmlformats.org/officeDocument/2006/relationships/slideMaster" Target="slideMasters/slideMaster3.xml"/>
<Relationship Id="rId25" Type="http://customschemas.google.com/relationships/presentationmetadata" Target="metadata"/>
<Relationship Id="rId2" Type="http://schemas.openxmlformats.org/officeDocument/2006/relationships/slideMaster" Target="slideMasters/slideMaster2.xml"/>
<Relationship Id="rId29" Type="http://schemas.openxmlformats.org/officeDocument/2006/relationships/theme" Target="theme/theme1.xml"/>
<Relationship Id="rId1" Type="http://schemas.openxmlformats.org/officeDocument/2006/relationships/slideMaster" Target="slideMasters/slideMaster1.xml"/>
<Relationship Id="rId23" Type="http://schemas.openxmlformats.org/officeDocument/2006/relationships/notesMaster" Target="notesMasters/notesMaster1.xml"/>
<Relationship Id="rId28" Type="http://schemas.openxmlformats.org/officeDocument/2006/relationships/viewProps" Target="viewProps.xml"/>
<Relationship Id="rId4" Type="http://schemas.openxmlformats.org/officeDocument/2006/relationships/slideMaster" Target="slideMasters/slideMaster4.xml"/>
<Relationship Id="rId27" Type="http://schemas.openxmlformats.org/officeDocument/2006/relationships/presProps" Target="presProps.xml"/>
<Relationship Id="rId30" Type="http://schemas.openxmlformats.org/officeDocument/2006/relationships/tableStyles" Target="tableStyles.xml"/>
<Relationship Id="rId31" Type="http://schemas.openxmlformats.org/officeDocument/2006/relationships/slide" Target="slides/slide1.xml"/>
<Relationship Id="rId32" Type="http://schemas.openxmlformats.org/officeDocument/2006/relationships/slide" Target="slides/slide2.xml"/>
<Relationship Id="rId33" Type="http://schemas.openxmlformats.org/officeDocument/2006/relationships/slide" Target="slides/slide3.xml"/>
<Relationship Id="rId34" Type="http://schemas.openxmlformats.org/officeDocument/2006/relationships/slide" Target="slides/slide4.xml"/>
<Relationship Id="rId35" Type="http://schemas.openxmlformats.org/officeDocument/2006/relationships/slide" Target="slides/slide5.xml"/>
<Relationship Id="rId36" Type="http://schemas.openxmlformats.org/officeDocument/2006/relationships/slide" Target="slides/slide6.xml"/>
<Relationship Id="rId37" Type="http://schemas.openxmlformats.org/officeDocument/2006/relationships/slide" Target="slides/slide7.xml"/>
<Relationship Id="rId38" Type="http://schemas.openxmlformats.org/officeDocument/2006/relationships/slide" Target="slides/slide8.xml"/>
<Relationship Id="rId39" Type="http://schemas.openxmlformats.org/officeDocument/2006/relationships/slide" Target="slides/slide9.xml"/>
<Relationship Id="rId40" Type="http://schemas.openxmlformats.org/officeDocument/2006/relationships/slide" Target="slides/slide10.xml"/>
<Relationship Id="rId41" Type="http://schemas.openxmlformats.org/officeDocument/2006/relationships/slide" Target="slides/slide11.xml"/>
<Relationship Id="rId42" Type="http://schemas.openxmlformats.org/officeDocument/2006/relationships/slide" Target="slides/slide12.xml"/>
<Relationship Id="rId43" Type="http://schemas.openxmlformats.org/officeDocument/2006/relationships/slide" Target="slides/slide13.xml"/>
<Relationship Id="rId44" Type="http://schemas.openxmlformats.org/officeDocument/2006/relationships/slide" Target="slides/slide14.xml"/>
<Relationship Id="rId45" Type="http://schemas.openxmlformats.org/officeDocument/2006/relationships/slide" Target="slides/slide15.xml"/>
<Relationship Id="rId46" Type="http://schemas.openxmlformats.org/officeDocument/2006/relationships/slide" Target="slides/slide16.xml"/>
<Relationship Id="rId47" Type="http://schemas.openxmlformats.org/officeDocument/2006/relationships/slide" Target="slides/slide17.xml"/>
<Relationship Id="rId48" Type="http://schemas.openxmlformats.org/officeDocument/2006/relationships/slide" Target="slides/slide18.xml"/>
<Relationship Id="rId49" Type="http://schemas.openxmlformats.org/officeDocument/2006/relationships/slide" Target="slides/slide19.xml"/>
<Relationship Id="rId50" Type="http://schemas.openxmlformats.org/officeDocument/2006/relationships/slide" Target="slides/slide20.xml"/>
<Relationship Id="rId51" Type="http://schemas.openxmlformats.org/officeDocument/2006/relationships/slide" Target="slides/slide21.xml"/>
<Relationship Id="rId52" Type="http://schemas.openxmlformats.org/officeDocument/2006/relationships/slide" Target="slides/slide22.xml"/>
<Relationship Id="rId53" Type="http://schemas.openxmlformats.org/officeDocument/2006/relationships/slide" Target="slides/slide23.xml"/>
<Relationship Id="rId54" Type="http://schemas.openxmlformats.org/officeDocument/2006/relationships/slide" Target="slides/slide24.xml"/>
<Relationship Id="rId55" Type="http://schemas.openxmlformats.org/officeDocument/2006/relationships/slide" Target="slides/slide25.xml"/>
<Relationship Id="rId56" Type="http://schemas.openxmlformats.org/officeDocument/2006/relationships/slide" Target="slides/slide26.xml"/>
<Relationship Id="rId57" Type="http://schemas.openxmlformats.org/officeDocument/2006/relationships/slide" Target="slides/slide27.xml"/>
<Relationship Id="rId58" Type="http://schemas.openxmlformats.org/officeDocument/2006/relationships/slide" Target="slides/slide28.xml"/>
<Relationship Id="rId59" Type="http://schemas.openxmlformats.org/officeDocument/2006/relationships/slide" Target="slides/slide29.xml"/>
<Relationship Id="rId60" Type="http://schemas.openxmlformats.org/officeDocument/2006/relationships/slide" Target="slides/slide30.xml"/>
<Relationship Id="rId61" Type="http://schemas.openxmlformats.org/officeDocument/2006/relationships/slide" Target="slides/slide31.xml"/>
<Relationship Id="rId62" Type="http://schemas.openxmlformats.org/officeDocument/2006/relationships/slide" Target="slides/slide32.xml"/>
<Relationship Id="rId63" Type="http://schemas.openxmlformats.org/officeDocument/2006/relationships/slide" Target="slides/slide33.xml"/>
<Relationship Id="rId64" Type="http://schemas.openxmlformats.org/officeDocument/2006/relationships/slide" Target="slides/slide34.xml"/>
<Relationship Id="rId65" Type="http://schemas.openxmlformats.org/officeDocument/2006/relationships/slide" Target="slides/slide35.xml"/>
<Relationship Id="rId66" Type="http://schemas.openxmlformats.org/officeDocument/2006/relationships/slide" Target="slides/slide36.xml"/>
<Relationship Id="rId67" Type="http://schemas.openxmlformats.org/officeDocument/2006/relationships/slide" Target="slides/slide37.xml"/>
<Relationship Id="rId68" Type="http://schemas.openxmlformats.org/officeDocument/2006/relationships/slide" Target="slides/slide38.xml"/>
<Relationship Id="rId69" Type="http://schemas.openxmlformats.org/officeDocument/2006/relationships/slide" Target="slides/slide39.xml"/>
<Relationship Id="rId70" Type="http://schemas.openxmlformats.org/officeDocument/2006/relationships/slide" Target="slides/slide40.xml"/>
<Relationship Id="rId71" Type="http://schemas.openxmlformats.org/officeDocument/2006/relationships/slide" Target="slides/slide41.xml"/>
<Relationship Id="rId72" Type="http://schemas.openxmlformats.org/officeDocument/2006/relationships/slide" Target="slides/slide42.xml"/>
<Relationship Id="rId73" Type="http://schemas.openxmlformats.org/officeDocument/2006/relationships/slide" Target="slides/slide43.xml"/>
<Relationship Id="rId74" Type="http://schemas.openxmlformats.org/officeDocument/2006/relationships/slide" Target="slides/slide44.xml"/>
<Relationship Id="rId75" Type="http://schemas.openxmlformats.org/officeDocument/2006/relationships/slide" Target="slides/slide45.xml"/>
<Relationship Id="rId76" Type="http://schemas.openxmlformats.org/officeDocument/2006/relationships/slide" Target="slides/slide46.xml"/>
<Relationship Id="rId77" Type="http://schemas.openxmlformats.org/officeDocument/2006/relationships/slide" Target="slides/slide47.xml"/>
<Relationship Id="rId78" Type="http://schemas.openxmlformats.org/officeDocument/2006/relationships/slide" Target="slides/slide48.xml"/>
<Relationship Id="rId79" Type="http://schemas.openxmlformats.org/officeDocument/2006/relationships/slide" Target="slides/slide49.xml"/>
<Relationship Id="rId80" Type="http://schemas.openxmlformats.org/officeDocument/2006/relationships/slide" Target="slides/slide50.xml"/>
<Relationship Id="rId81" Type="http://schemas.openxmlformats.org/officeDocument/2006/relationships/slide" Target="slides/slide51.xml"/>
<Relationship Id="rId82" Type="http://schemas.openxmlformats.org/officeDocument/2006/relationships/slide" Target="slides/slide52.xml"/>
<Relationship Id="rId83" Type="http://schemas.openxmlformats.org/officeDocument/2006/relationships/slide" Target="slides/slide53.xml"/>
<Relationship Id="rId84" Type="http://schemas.openxmlformats.org/officeDocument/2006/relationships/slide" Target="slides/slide54.xml"/>
<Relationship Id="rId85" Type="http://schemas.openxmlformats.org/officeDocument/2006/relationships/slide" Target="slides/slide55.xml"/>
<Relationship Id="rId86" Type="http://schemas.openxmlformats.org/officeDocument/2006/relationships/slide" Target="slides/slide56.xml"/>
<Relationship Id="rId87" Type="http://schemas.openxmlformats.org/officeDocument/2006/relationships/slide" Target="slides/slide57.xml"/>
<Relationship Id="rId88" Type="http://schemas.openxmlformats.org/officeDocument/2006/relationships/slide" Target="slides/slide58.xml"/>
<Relationship Id="rId89" Type="http://schemas.openxmlformats.org/officeDocument/2006/relationships/slide" Target="slides/slide59.xml"/>
<Relationship Id="rId90" Type="http://schemas.openxmlformats.org/officeDocument/2006/relationships/slide" Target="slides/slide60.xml"/>
<Relationship Id="rId91" Type="http://schemas.openxmlformats.org/officeDocument/2006/relationships/slide" Target="slides/slide61.xml"/>
<Relationship Id="rId92" Type="http://schemas.openxmlformats.org/officeDocument/2006/relationships/slide" Target="slides/slide62.xml"/>
<Relationship Id="rId93" Type="http://schemas.openxmlformats.org/officeDocument/2006/relationships/slide" Target="slides/slide63.xml"/>
<Relationship Id="rId94" Type="http://schemas.openxmlformats.org/officeDocument/2006/relationships/slide" Target="slides/slide64.xml"/>
<Relationship Id="rId95" Type="http://schemas.openxmlformats.org/officeDocument/2006/relationships/slide" Target="slides/slide65.xml"/>
<Relationship Id="rId96" Type="http://schemas.openxmlformats.org/officeDocument/2006/relationships/slide" Target="slides/slide66.xml"/>
<Relationship Id="rId97" Type="http://schemas.openxmlformats.org/officeDocument/2006/relationships/slide" Target="slides/slide67.xml"/>
<Relationship Id="rId98" Type="http://schemas.openxmlformats.org/officeDocument/2006/relationships/slide" Target="slides/slide68.xml"/>
<Relationship Id="rId99" Type="http://schemas.openxmlformats.org/officeDocument/2006/relationships/slide" Target="slides/slide69.xml"/>
<Relationship Id="rId100" Type="http://schemas.openxmlformats.org/officeDocument/2006/relationships/slide" Target="slides/slide70.xml"/>
<Relationship Id="rId101" Type="http://schemas.openxmlformats.org/officeDocument/2006/relationships/slide" Target="slides/slide71.xml"/>
</Relationships>
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6CB780A-FF4A-485A-B746-7AB84C72FA43}" type="doc">
      <dgm:prSet loTypeId="urn:microsoft.com/office/officeart/2005/8/layout/chevron1" loCatId="process" qsTypeId="urn:microsoft.com/office/officeart/2005/8/quickstyle/simple1" qsCatId="simple" csTypeId="urn:microsoft.com/office/officeart/2005/8/colors/accent4_2" csCatId="accent4" phldr="1"/>
      <dgm:spPr/>
    </dgm:pt>
    <dgm:pt modelId="{666B0473-9B64-46DA-B7FC-462884A9BCE8}">
      <dgm:prSet phldrT="[Teksti]" custT="1"/>
      <dgm:spPr/>
      <dgm:t>
        <a:bodyPr/>
        <a:lstStyle/>
        <a:p>
          <a:r>
            <a:rPr lang="fi-FI" sz="1400" b="1" dirty="0"/>
            <a:t>TILAUS</a:t>
          </a:r>
        </a:p>
        <a:p>
          <a:r>
            <a:rPr lang="fi-FI" sz="1400" b="1" dirty="0"/>
            <a:t>JA SOPIMUS</a:t>
          </a:r>
          <a:endParaRPr lang="fi-FI" sz="1400" dirty="0"/>
        </a:p>
      </dgm:t>
    </dgm:pt>
    <dgm:pt modelId="{712E78AB-B3C7-48B2-BF73-02CD3DA0050F}" type="parTrans" cxnId="{BA4AF1FA-6BD4-4FF2-A76A-9F8513CC7301}">
      <dgm:prSet/>
      <dgm:spPr/>
      <dgm:t>
        <a:bodyPr/>
        <a:lstStyle/>
        <a:p>
          <a:endParaRPr lang="fi-FI" sz="2400"/>
        </a:p>
      </dgm:t>
    </dgm:pt>
    <dgm:pt modelId="{5BF9944F-AFCA-48B9-910B-7E7CBDAE925A}" type="sibTrans" cxnId="{BA4AF1FA-6BD4-4FF2-A76A-9F8513CC7301}">
      <dgm:prSet/>
      <dgm:spPr/>
      <dgm:t>
        <a:bodyPr/>
        <a:lstStyle/>
        <a:p>
          <a:endParaRPr lang="fi-FI" sz="2400"/>
        </a:p>
      </dgm:t>
    </dgm:pt>
    <dgm:pt modelId="{8884EB75-867E-49F9-A39F-D2705BA7CF29}">
      <dgm:prSet phldrT="[Teksti]" custT="1"/>
      <dgm:spPr/>
      <dgm:t>
        <a:bodyPr/>
        <a:lstStyle/>
        <a:p>
          <a:r>
            <a:rPr lang="fi-FI" sz="1400" b="1" dirty="0"/>
            <a:t>ALOITUSPALAVERI</a:t>
          </a:r>
          <a:endParaRPr lang="fi-FI" sz="1400" dirty="0"/>
        </a:p>
      </dgm:t>
    </dgm:pt>
    <dgm:pt modelId="{740B899A-577C-4FD8-A7B6-6670069C99C1}" type="parTrans" cxnId="{3BCBF517-E6BB-453F-91FA-22ECCA8CD532}">
      <dgm:prSet/>
      <dgm:spPr/>
      <dgm:t>
        <a:bodyPr/>
        <a:lstStyle/>
        <a:p>
          <a:endParaRPr lang="fi-FI" sz="2400"/>
        </a:p>
      </dgm:t>
    </dgm:pt>
    <dgm:pt modelId="{AA1A3026-6E4D-4D0A-BD6C-3A58EBDDBA77}" type="sibTrans" cxnId="{3BCBF517-E6BB-453F-91FA-22ECCA8CD532}">
      <dgm:prSet/>
      <dgm:spPr/>
      <dgm:t>
        <a:bodyPr/>
        <a:lstStyle/>
        <a:p>
          <a:endParaRPr lang="fi-FI" sz="2400"/>
        </a:p>
      </dgm:t>
    </dgm:pt>
    <dgm:pt modelId="{92AD1F74-7D42-47D3-8B2C-4D7244651DF1}">
      <dgm:prSet phldrT="[Teksti]" custT="1"/>
      <dgm:spPr/>
      <dgm:t>
        <a:bodyPr/>
        <a:lstStyle/>
        <a:p>
          <a:r>
            <a:rPr lang="fi-FI" sz="1400" b="1" dirty="0"/>
            <a:t>KUUKAUSIRAPORTOINTI</a:t>
          </a:r>
        </a:p>
      </dgm:t>
    </dgm:pt>
    <dgm:pt modelId="{81261CC5-C34B-4E1B-BA6F-16CD54DFD900}" type="parTrans" cxnId="{11729E98-3A55-40DF-AF35-B6A4F47F0AF9}">
      <dgm:prSet/>
      <dgm:spPr/>
      <dgm:t>
        <a:bodyPr/>
        <a:lstStyle/>
        <a:p>
          <a:endParaRPr lang="fi-FI" sz="2400"/>
        </a:p>
      </dgm:t>
    </dgm:pt>
    <dgm:pt modelId="{61195484-1650-4FC0-9546-DFF867246DD3}" type="sibTrans" cxnId="{11729E98-3A55-40DF-AF35-B6A4F47F0AF9}">
      <dgm:prSet/>
      <dgm:spPr/>
      <dgm:t>
        <a:bodyPr/>
        <a:lstStyle/>
        <a:p>
          <a:endParaRPr lang="fi-FI" sz="2400"/>
        </a:p>
      </dgm:t>
    </dgm:pt>
    <dgm:pt modelId="{83A53DC2-4B43-42FF-8D9E-0F7F9511034B}" type="pres">
      <dgm:prSet presAssocID="{86CB780A-FF4A-485A-B746-7AB84C72FA43}" presName="Name0" presStyleCnt="0">
        <dgm:presLayoutVars>
          <dgm:dir/>
          <dgm:animLvl val="lvl"/>
          <dgm:resizeHandles val="exact"/>
        </dgm:presLayoutVars>
      </dgm:prSet>
      <dgm:spPr/>
    </dgm:pt>
    <dgm:pt modelId="{1A9B91B6-A15D-4653-A8F9-E5022AFC8630}" type="pres">
      <dgm:prSet presAssocID="{666B0473-9B64-46DA-B7FC-462884A9BCE8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DFCE82C7-E127-4471-87C6-B24DD25E477B}" type="pres">
      <dgm:prSet presAssocID="{5BF9944F-AFCA-48B9-910B-7E7CBDAE925A}" presName="parTxOnlySpace" presStyleCnt="0"/>
      <dgm:spPr/>
    </dgm:pt>
    <dgm:pt modelId="{2E7284D4-63F2-4FF0-AABD-9A5F1FC4A07A}" type="pres">
      <dgm:prSet presAssocID="{8884EB75-867E-49F9-A39F-D2705BA7CF29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258A8113-8AF4-4EB3-B92E-D43C5343067C}" type="pres">
      <dgm:prSet presAssocID="{AA1A3026-6E4D-4D0A-BD6C-3A58EBDDBA77}" presName="parTxOnlySpace" presStyleCnt="0"/>
      <dgm:spPr/>
    </dgm:pt>
    <dgm:pt modelId="{41D34D47-7715-427B-90E5-C1D2DECAA56C}" type="pres">
      <dgm:prSet presAssocID="{92AD1F74-7D42-47D3-8B2C-4D7244651DF1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BD6CD413-4F49-4529-8D22-AF07F00E6139}" type="presOf" srcId="{8884EB75-867E-49F9-A39F-D2705BA7CF29}" destId="{2E7284D4-63F2-4FF0-AABD-9A5F1FC4A07A}" srcOrd="0" destOrd="0" presId="urn:microsoft.com/office/officeart/2005/8/layout/chevron1"/>
    <dgm:cxn modelId="{3BCBF517-E6BB-453F-91FA-22ECCA8CD532}" srcId="{86CB780A-FF4A-485A-B746-7AB84C72FA43}" destId="{8884EB75-867E-49F9-A39F-D2705BA7CF29}" srcOrd="1" destOrd="0" parTransId="{740B899A-577C-4FD8-A7B6-6670069C99C1}" sibTransId="{AA1A3026-6E4D-4D0A-BD6C-3A58EBDDBA77}"/>
    <dgm:cxn modelId="{A5A80D42-4BBB-45F8-988F-CC0C24A3F8EB}" type="presOf" srcId="{666B0473-9B64-46DA-B7FC-462884A9BCE8}" destId="{1A9B91B6-A15D-4653-A8F9-E5022AFC8630}" srcOrd="0" destOrd="0" presId="urn:microsoft.com/office/officeart/2005/8/layout/chevron1"/>
    <dgm:cxn modelId="{BC190985-1397-4CB2-A898-AA21AD9CABE6}" type="presOf" srcId="{86CB780A-FF4A-485A-B746-7AB84C72FA43}" destId="{83A53DC2-4B43-42FF-8D9E-0F7F9511034B}" srcOrd="0" destOrd="0" presId="urn:microsoft.com/office/officeart/2005/8/layout/chevron1"/>
    <dgm:cxn modelId="{11729E98-3A55-40DF-AF35-B6A4F47F0AF9}" srcId="{86CB780A-FF4A-485A-B746-7AB84C72FA43}" destId="{92AD1F74-7D42-47D3-8B2C-4D7244651DF1}" srcOrd="2" destOrd="0" parTransId="{81261CC5-C34B-4E1B-BA6F-16CD54DFD900}" sibTransId="{61195484-1650-4FC0-9546-DFF867246DD3}"/>
    <dgm:cxn modelId="{C945AAEB-574D-4E8A-B5E4-5235B350B7BE}" type="presOf" srcId="{92AD1F74-7D42-47D3-8B2C-4D7244651DF1}" destId="{41D34D47-7715-427B-90E5-C1D2DECAA56C}" srcOrd="0" destOrd="0" presId="urn:microsoft.com/office/officeart/2005/8/layout/chevron1"/>
    <dgm:cxn modelId="{BA4AF1FA-6BD4-4FF2-A76A-9F8513CC7301}" srcId="{86CB780A-FF4A-485A-B746-7AB84C72FA43}" destId="{666B0473-9B64-46DA-B7FC-462884A9BCE8}" srcOrd="0" destOrd="0" parTransId="{712E78AB-B3C7-48B2-BF73-02CD3DA0050F}" sibTransId="{5BF9944F-AFCA-48B9-910B-7E7CBDAE925A}"/>
    <dgm:cxn modelId="{837283F7-49F4-460E-8485-7BE041290A89}" type="presParOf" srcId="{83A53DC2-4B43-42FF-8D9E-0F7F9511034B}" destId="{1A9B91B6-A15D-4653-A8F9-E5022AFC8630}" srcOrd="0" destOrd="0" presId="urn:microsoft.com/office/officeart/2005/8/layout/chevron1"/>
    <dgm:cxn modelId="{90A43AA9-1591-4C60-8262-E86499EC5F5C}" type="presParOf" srcId="{83A53DC2-4B43-42FF-8D9E-0F7F9511034B}" destId="{DFCE82C7-E127-4471-87C6-B24DD25E477B}" srcOrd="1" destOrd="0" presId="urn:microsoft.com/office/officeart/2005/8/layout/chevron1"/>
    <dgm:cxn modelId="{5D3D9C82-4631-482E-A2FB-F0EA9E823DC1}" type="presParOf" srcId="{83A53DC2-4B43-42FF-8D9E-0F7F9511034B}" destId="{2E7284D4-63F2-4FF0-AABD-9A5F1FC4A07A}" srcOrd="2" destOrd="0" presId="urn:microsoft.com/office/officeart/2005/8/layout/chevron1"/>
    <dgm:cxn modelId="{F35D6D71-C7AC-4ACB-967A-20E22177044A}" type="presParOf" srcId="{83A53DC2-4B43-42FF-8D9E-0F7F9511034B}" destId="{258A8113-8AF4-4EB3-B92E-D43C5343067C}" srcOrd="3" destOrd="0" presId="urn:microsoft.com/office/officeart/2005/8/layout/chevron1"/>
    <dgm:cxn modelId="{065B1E59-544D-45DB-8B48-F2646FBB83E3}" type="presParOf" srcId="{83A53DC2-4B43-42FF-8D9E-0F7F9511034B}" destId="{41D34D47-7715-427B-90E5-C1D2DECAA56C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6CB780A-FF4A-485A-B746-7AB84C72FA43}" type="doc">
      <dgm:prSet loTypeId="urn:microsoft.com/office/officeart/2005/8/layout/chevron1" loCatId="process" qsTypeId="urn:microsoft.com/office/officeart/2005/8/quickstyle/simple1" qsCatId="simple" csTypeId="urn:microsoft.com/office/officeart/2005/8/colors/accent4_2" csCatId="accent4" phldr="1"/>
      <dgm:spPr/>
    </dgm:pt>
    <dgm:pt modelId="{666B0473-9B64-46DA-B7FC-462884A9BCE8}">
      <dgm:prSet phldrT="[Teksti]" custT="1"/>
      <dgm:spPr/>
      <dgm:t>
        <a:bodyPr/>
        <a:lstStyle/>
        <a:p>
          <a:r>
            <a:rPr lang="fi-FI" sz="1400" b="1" dirty="0"/>
            <a:t>TILAUS</a:t>
          </a:r>
        </a:p>
        <a:p>
          <a:r>
            <a:rPr lang="fi-FI" sz="1400" b="1" dirty="0"/>
            <a:t>JA SOPIMUS</a:t>
          </a:r>
          <a:endParaRPr lang="fi-FI" sz="1400" dirty="0"/>
        </a:p>
      </dgm:t>
    </dgm:pt>
    <dgm:pt modelId="{712E78AB-B3C7-48B2-BF73-02CD3DA0050F}" type="parTrans" cxnId="{BA4AF1FA-6BD4-4FF2-A76A-9F8513CC7301}">
      <dgm:prSet/>
      <dgm:spPr/>
      <dgm:t>
        <a:bodyPr/>
        <a:lstStyle/>
        <a:p>
          <a:endParaRPr lang="fi-FI" sz="2400"/>
        </a:p>
      </dgm:t>
    </dgm:pt>
    <dgm:pt modelId="{5BF9944F-AFCA-48B9-910B-7E7CBDAE925A}" type="sibTrans" cxnId="{BA4AF1FA-6BD4-4FF2-A76A-9F8513CC7301}">
      <dgm:prSet/>
      <dgm:spPr/>
      <dgm:t>
        <a:bodyPr/>
        <a:lstStyle/>
        <a:p>
          <a:endParaRPr lang="fi-FI" sz="2400"/>
        </a:p>
      </dgm:t>
    </dgm:pt>
    <dgm:pt modelId="{8884EB75-867E-49F9-A39F-D2705BA7CF29}">
      <dgm:prSet phldrT="[Teksti]" custT="1"/>
      <dgm:spPr/>
      <dgm:t>
        <a:bodyPr/>
        <a:lstStyle/>
        <a:p>
          <a:r>
            <a:rPr lang="fi-FI" sz="1400" b="1" dirty="0"/>
            <a:t>ALOITUSPALAVERI</a:t>
          </a:r>
          <a:endParaRPr lang="fi-FI" sz="1400" dirty="0"/>
        </a:p>
      </dgm:t>
    </dgm:pt>
    <dgm:pt modelId="{740B899A-577C-4FD8-A7B6-6670069C99C1}" type="parTrans" cxnId="{3BCBF517-E6BB-453F-91FA-22ECCA8CD532}">
      <dgm:prSet/>
      <dgm:spPr/>
      <dgm:t>
        <a:bodyPr/>
        <a:lstStyle/>
        <a:p>
          <a:endParaRPr lang="fi-FI" sz="2400"/>
        </a:p>
      </dgm:t>
    </dgm:pt>
    <dgm:pt modelId="{AA1A3026-6E4D-4D0A-BD6C-3A58EBDDBA77}" type="sibTrans" cxnId="{3BCBF517-E6BB-453F-91FA-22ECCA8CD532}">
      <dgm:prSet/>
      <dgm:spPr/>
      <dgm:t>
        <a:bodyPr/>
        <a:lstStyle/>
        <a:p>
          <a:endParaRPr lang="fi-FI" sz="2400"/>
        </a:p>
      </dgm:t>
    </dgm:pt>
    <dgm:pt modelId="{92AD1F74-7D42-47D3-8B2C-4D7244651DF1}">
      <dgm:prSet phldrT="[Teksti]" custT="1"/>
      <dgm:spPr/>
      <dgm:t>
        <a:bodyPr/>
        <a:lstStyle/>
        <a:p>
          <a:r>
            <a:rPr lang="fi-FI" sz="1400" b="1" dirty="0"/>
            <a:t>KUUKAUSIRAPORTOINTI</a:t>
          </a:r>
        </a:p>
      </dgm:t>
    </dgm:pt>
    <dgm:pt modelId="{81261CC5-C34B-4E1B-BA6F-16CD54DFD900}" type="parTrans" cxnId="{11729E98-3A55-40DF-AF35-B6A4F47F0AF9}">
      <dgm:prSet/>
      <dgm:spPr/>
      <dgm:t>
        <a:bodyPr/>
        <a:lstStyle/>
        <a:p>
          <a:endParaRPr lang="fi-FI" sz="2400"/>
        </a:p>
      </dgm:t>
    </dgm:pt>
    <dgm:pt modelId="{61195484-1650-4FC0-9546-DFF867246DD3}" type="sibTrans" cxnId="{11729E98-3A55-40DF-AF35-B6A4F47F0AF9}">
      <dgm:prSet/>
      <dgm:spPr/>
      <dgm:t>
        <a:bodyPr/>
        <a:lstStyle/>
        <a:p>
          <a:endParaRPr lang="fi-FI" sz="2400"/>
        </a:p>
      </dgm:t>
    </dgm:pt>
    <dgm:pt modelId="{83A53DC2-4B43-42FF-8D9E-0F7F9511034B}" type="pres">
      <dgm:prSet presAssocID="{86CB780A-FF4A-485A-B746-7AB84C72FA43}" presName="Name0" presStyleCnt="0">
        <dgm:presLayoutVars>
          <dgm:dir/>
          <dgm:animLvl val="lvl"/>
          <dgm:resizeHandles val="exact"/>
        </dgm:presLayoutVars>
      </dgm:prSet>
      <dgm:spPr/>
    </dgm:pt>
    <dgm:pt modelId="{1A9B91B6-A15D-4653-A8F9-E5022AFC8630}" type="pres">
      <dgm:prSet presAssocID="{666B0473-9B64-46DA-B7FC-462884A9BCE8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DFCE82C7-E127-4471-87C6-B24DD25E477B}" type="pres">
      <dgm:prSet presAssocID="{5BF9944F-AFCA-48B9-910B-7E7CBDAE925A}" presName="parTxOnlySpace" presStyleCnt="0"/>
      <dgm:spPr/>
    </dgm:pt>
    <dgm:pt modelId="{2E7284D4-63F2-4FF0-AABD-9A5F1FC4A07A}" type="pres">
      <dgm:prSet presAssocID="{8884EB75-867E-49F9-A39F-D2705BA7CF29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258A8113-8AF4-4EB3-B92E-D43C5343067C}" type="pres">
      <dgm:prSet presAssocID="{AA1A3026-6E4D-4D0A-BD6C-3A58EBDDBA77}" presName="parTxOnlySpace" presStyleCnt="0"/>
      <dgm:spPr/>
    </dgm:pt>
    <dgm:pt modelId="{41D34D47-7715-427B-90E5-C1D2DECAA56C}" type="pres">
      <dgm:prSet presAssocID="{92AD1F74-7D42-47D3-8B2C-4D7244651DF1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BD6CD413-4F49-4529-8D22-AF07F00E6139}" type="presOf" srcId="{8884EB75-867E-49F9-A39F-D2705BA7CF29}" destId="{2E7284D4-63F2-4FF0-AABD-9A5F1FC4A07A}" srcOrd="0" destOrd="0" presId="urn:microsoft.com/office/officeart/2005/8/layout/chevron1"/>
    <dgm:cxn modelId="{3BCBF517-E6BB-453F-91FA-22ECCA8CD532}" srcId="{86CB780A-FF4A-485A-B746-7AB84C72FA43}" destId="{8884EB75-867E-49F9-A39F-D2705BA7CF29}" srcOrd="1" destOrd="0" parTransId="{740B899A-577C-4FD8-A7B6-6670069C99C1}" sibTransId="{AA1A3026-6E4D-4D0A-BD6C-3A58EBDDBA77}"/>
    <dgm:cxn modelId="{A5A80D42-4BBB-45F8-988F-CC0C24A3F8EB}" type="presOf" srcId="{666B0473-9B64-46DA-B7FC-462884A9BCE8}" destId="{1A9B91B6-A15D-4653-A8F9-E5022AFC8630}" srcOrd="0" destOrd="0" presId="urn:microsoft.com/office/officeart/2005/8/layout/chevron1"/>
    <dgm:cxn modelId="{BC190985-1397-4CB2-A898-AA21AD9CABE6}" type="presOf" srcId="{86CB780A-FF4A-485A-B746-7AB84C72FA43}" destId="{83A53DC2-4B43-42FF-8D9E-0F7F9511034B}" srcOrd="0" destOrd="0" presId="urn:microsoft.com/office/officeart/2005/8/layout/chevron1"/>
    <dgm:cxn modelId="{11729E98-3A55-40DF-AF35-B6A4F47F0AF9}" srcId="{86CB780A-FF4A-485A-B746-7AB84C72FA43}" destId="{92AD1F74-7D42-47D3-8B2C-4D7244651DF1}" srcOrd="2" destOrd="0" parTransId="{81261CC5-C34B-4E1B-BA6F-16CD54DFD900}" sibTransId="{61195484-1650-4FC0-9546-DFF867246DD3}"/>
    <dgm:cxn modelId="{C945AAEB-574D-4E8A-B5E4-5235B350B7BE}" type="presOf" srcId="{92AD1F74-7D42-47D3-8B2C-4D7244651DF1}" destId="{41D34D47-7715-427B-90E5-C1D2DECAA56C}" srcOrd="0" destOrd="0" presId="urn:microsoft.com/office/officeart/2005/8/layout/chevron1"/>
    <dgm:cxn modelId="{BA4AF1FA-6BD4-4FF2-A76A-9F8513CC7301}" srcId="{86CB780A-FF4A-485A-B746-7AB84C72FA43}" destId="{666B0473-9B64-46DA-B7FC-462884A9BCE8}" srcOrd="0" destOrd="0" parTransId="{712E78AB-B3C7-48B2-BF73-02CD3DA0050F}" sibTransId="{5BF9944F-AFCA-48B9-910B-7E7CBDAE925A}"/>
    <dgm:cxn modelId="{837283F7-49F4-460E-8485-7BE041290A89}" type="presParOf" srcId="{83A53DC2-4B43-42FF-8D9E-0F7F9511034B}" destId="{1A9B91B6-A15D-4653-A8F9-E5022AFC8630}" srcOrd="0" destOrd="0" presId="urn:microsoft.com/office/officeart/2005/8/layout/chevron1"/>
    <dgm:cxn modelId="{90A43AA9-1591-4C60-8262-E86499EC5F5C}" type="presParOf" srcId="{83A53DC2-4B43-42FF-8D9E-0F7F9511034B}" destId="{DFCE82C7-E127-4471-87C6-B24DD25E477B}" srcOrd="1" destOrd="0" presId="urn:microsoft.com/office/officeart/2005/8/layout/chevron1"/>
    <dgm:cxn modelId="{5D3D9C82-4631-482E-A2FB-F0EA9E823DC1}" type="presParOf" srcId="{83A53DC2-4B43-42FF-8D9E-0F7F9511034B}" destId="{2E7284D4-63F2-4FF0-AABD-9A5F1FC4A07A}" srcOrd="2" destOrd="0" presId="urn:microsoft.com/office/officeart/2005/8/layout/chevron1"/>
    <dgm:cxn modelId="{F35D6D71-C7AC-4ACB-967A-20E22177044A}" type="presParOf" srcId="{83A53DC2-4B43-42FF-8D9E-0F7F9511034B}" destId="{258A8113-8AF4-4EB3-B92E-D43C5343067C}" srcOrd="3" destOrd="0" presId="urn:microsoft.com/office/officeart/2005/8/layout/chevron1"/>
    <dgm:cxn modelId="{065B1E59-544D-45DB-8B48-F2646FBB83E3}" type="presParOf" srcId="{83A53DC2-4B43-42FF-8D9E-0F7F9511034B}" destId="{41D34D47-7715-427B-90E5-C1D2DECAA56C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9B91B6-A15D-4653-A8F9-E5022AFC8630}">
      <dsp:nvSpPr>
        <dsp:cNvPr id="0" name=""/>
        <dsp:cNvSpPr/>
      </dsp:nvSpPr>
      <dsp:spPr>
        <a:xfrm>
          <a:off x="2515" y="0"/>
          <a:ext cx="3064346" cy="600164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b="1" kern="1200" dirty="0"/>
            <a:t>TILAUS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b="1" kern="1200" dirty="0"/>
            <a:t>JA SOPIMUS</a:t>
          </a:r>
          <a:endParaRPr lang="fi-FI" sz="1400" kern="1200" dirty="0"/>
        </a:p>
      </dsp:txBody>
      <dsp:txXfrm>
        <a:off x="302597" y="0"/>
        <a:ext cx="2464182" cy="600164"/>
      </dsp:txXfrm>
    </dsp:sp>
    <dsp:sp modelId="{2E7284D4-63F2-4FF0-AABD-9A5F1FC4A07A}">
      <dsp:nvSpPr>
        <dsp:cNvPr id="0" name=""/>
        <dsp:cNvSpPr/>
      </dsp:nvSpPr>
      <dsp:spPr>
        <a:xfrm>
          <a:off x="2760426" y="0"/>
          <a:ext cx="3064346" cy="600164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b="1" kern="1200" dirty="0"/>
            <a:t>ALOITUSPALAVERI</a:t>
          </a:r>
          <a:endParaRPr lang="fi-FI" sz="1400" kern="1200" dirty="0"/>
        </a:p>
      </dsp:txBody>
      <dsp:txXfrm>
        <a:off x="3060508" y="0"/>
        <a:ext cx="2464182" cy="600164"/>
      </dsp:txXfrm>
    </dsp:sp>
    <dsp:sp modelId="{41D34D47-7715-427B-90E5-C1D2DECAA56C}">
      <dsp:nvSpPr>
        <dsp:cNvPr id="0" name=""/>
        <dsp:cNvSpPr/>
      </dsp:nvSpPr>
      <dsp:spPr>
        <a:xfrm>
          <a:off x="5518338" y="0"/>
          <a:ext cx="3064346" cy="600164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b="1" kern="1200" dirty="0"/>
            <a:t>KUUKAUSIRAPORTOINTI</a:t>
          </a:r>
        </a:p>
      </dsp:txBody>
      <dsp:txXfrm>
        <a:off x="5818420" y="0"/>
        <a:ext cx="2464182" cy="60016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9B91B6-A15D-4653-A8F9-E5022AFC8630}">
      <dsp:nvSpPr>
        <dsp:cNvPr id="0" name=""/>
        <dsp:cNvSpPr/>
      </dsp:nvSpPr>
      <dsp:spPr>
        <a:xfrm>
          <a:off x="2515" y="0"/>
          <a:ext cx="3064346" cy="600164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b="1" kern="1200" dirty="0"/>
            <a:t>TILAUS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b="1" kern="1200" dirty="0"/>
            <a:t>JA SOPIMUS</a:t>
          </a:r>
          <a:endParaRPr lang="fi-FI" sz="1400" kern="1200" dirty="0"/>
        </a:p>
      </dsp:txBody>
      <dsp:txXfrm>
        <a:off x="302597" y="0"/>
        <a:ext cx="2464182" cy="600164"/>
      </dsp:txXfrm>
    </dsp:sp>
    <dsp:sp modelId="{2E7284D4-63F2-4FF0-AABD-9A5F1FC4A07A}">
      <dsp:nvSpPr>
        <dsp:cNvPr id="0" name=""/>
        <dsp:cNvSpPr/>
      </dsp:nvSpPr>
      <dsp:spPr>
        <a:xfrm>
          <a:off x="2760426" y="0"/>
          <a:ext cx="3064346" cy="600164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b="1" kern="1200" dirty="0"/>
            <a:t>ALOITUSPALAVERI</a:t>
          </a:r>
          <a:endParaRPr lang="fi-FI" sz="1400" kern="1200" dirty="0"/>
        </a:p>
      </dsp:txBody>
      <dsp:txXfrm>
        <a:off x="3060508" y="0"/>
        <a:ext cx="2464182" cy="600164"/>
      </dsp:txXfrm>
    </dsp:sp>
    <dsp:sp modelId="{41D34D47-7715-427B-90E5-C1D2DECAA56C}">
      <dsp:nvSpPr>
        <dsp:cNvPr id="0" name=""/>
        <dsp:cNvSpPr/>
      </dsp:nvSpPr>
      <dsp:spPr>
        <a:xfrm>
          <a:off x="5518338" y="0"/>
          <a:ext cx="3064346" cy="600164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b="1" kern="1200" dirty="0"/>
            <a:t>KUUKAUSIRAPORTOINTI</a:t>
          </a:r>
        </a:p>
      </dsp:txBody>
      <dsp:txXfrm>
        <a:off x="5818420" y="0"/>
        <a:ext cx="2464182" cy="6001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

<Relationships  xmlns="http://schemas.openxmlformats.org/package/2006/relationships">
<Relationship Id="rId2" Type="http://schemas.openxmlformats.org/officeDocument/2006/relationships/slide" Target="../slides/slide1.xml"/>
<Relationship Id="rId1" Type="http://schemas.openxmlformats.org/officeDocument/2006/relationships/notesMaster" Target="../notesMasters/notesMaster1.xml"/>
</Relationships>

</file>

<file path=ppt/notesSlides/_rels/notesSlide2.xml.rels><?xml version="1.0" encoding="UTF-8" standalone="yes"?>

<Relationships  xmlns="http://schemas.openxmlformats.org/package/2006/relationships">
<Relationship Id="rId2" Type="http://schemas.openxmlformats.org/officeDocument/2006/relationships/slide" Target="../slides/slide6.xml"/>
<Relationship Id="rId1" Type="http://schemas.openxmlformats.org/officeDocument/2006/relationships/notesMaster" Target="../notesMasters/notesMaster1.xml"/>
</Relationships>

</file>

<file path=ppt/notesSlides/_rels/notesSlide3.xml.rels><?xml version="1.0" encoding="UTF-8" standalone="yes"?>

<Relationships  xmlns="http://schemas.openxmlformats.org/package/2006/relationships">
<Relationship Id="rId2" Type="http://schemas.openxmlformats.org/officeDocument/2006/relationships/slide" Target="../slides/slide7.xml"/>
<Relationship Id="rId1" Type="http://schemas.openxmlformats.org/officeDocument/2006/relationships/notesMaster" Target="../notesMasters/notesMaster1.xml"/>
</Relationships>

</file>

<file path=ppt/notesSlides/_rels/notesSlide4.xml.rels><?xml version="1.0" encoding="UTF-8" standalone="yes"?>

<Relationships  xmlns="http://schemas.openxmlformats.org/package/2006/relationships">
<Relationship Id="rId2" Type="http://schemas.openxmlformats.org/officeDocument/2006/relationships/slide" Target="../slides/slide8.xml"/>
<Relationship Id="rId1" Type="http://schemas.openxmlformats.org/officeDocument/2006/relationships/notesMaster" Target="../notesMasters/notesMaster1.xml"/>
</Relationships>

</file>

<file path=ppt/notesSlides/_rels/notesSlide5.xml.rels><?xml version="1.0" encoding="UTF-8" standalone="yes"?>

<Relationships  xmlns="http://schemas.openxmlformats.org/package/2006/relationships">
<Relationship Id="rId2" Type="http://schemas.openxmlformats.org/officeDocument/2006/relationships/slide" Target="../slides/slide12.xml"/>
<Relationship Id="rId1" Type="http://schemas.openxmlformats.org/officeDocument/2006/relationships/notesMaster" Target="../notesMasters/notesMaster1.xml"/>
</Relationships>

</file>

<file path=ppt/notesSlides/_rels/notesSlide6.xml.rels><?xml version="1.0" encoding="UTF-8" standalone="yes"?>

<Relationships  xmlns="http://schemas.openxmlformats.org/package/2006/relationships">
<Relationship Id="rId2" Type="http://schemas.openxmlformats.org/officeDocument/2006/relationships/slide" Target="../slides/slide13.xml"/>
<Relationship Id="rId1" Type="http://schemas.openxmlformats.org/officeDocument/2006/relationships/notesMaster" Target="../notesMasters/notesMaster1.xml"/>
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1" name="Google Shape;14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/>
              <a:t>Vaihda oma pääkuva vasempaan palstaan vaihtamalla Asettelua ”Aloitusdia vaihdettavalla aloituskuvalla” (Aloitus-välilehti) ja napauttamalla keskelle ilmestyvää kuvaketta.</a:t>
            </a:r>
            <a:endParaRPr/>
          </a:p>
        </p:txBody>
      </p:sp>
      <p:sp>
        <p:nvSpPr>
          <p:cNvPr id="142" name="Google Shape;14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013301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17673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258443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5" name="Google Shape;215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/>
              <a:t>Vaihda taustakuva valitsemalla Asettelu nimeltä ”Lisää oma taustakuva”, valitsemalla valikosta Muotoile &gt; Dian tausta… &gt; Muotoile tausta &gt; Täyttö &gt; Kuva- ja pintakuviotäyttö &gt; Lisää kuva lähteestä: Tiedostosta…</a:t>
            </a:r>
            <a:endParaRPr/>
          </a:p>
        </p:txBody>
      </p:sp>
      <p:sp>
        <p:nvSpPr>
          <p:cNvPr id="216" name="Google Shape;216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12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7" Type="http://schemas.openxmlformats.org/officeDocument/2006/relationships/image" Target="../media/image25.emf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loitusdia vakiokuvalla">
  <p:cSld name="Aloitusdia vakiokuvalla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16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4"/>
          <a:stretch/>
        </p:blipFill>
        <p:spPr>
          <a:xfrm>
            <a:off x="0" y="0"/>
            <a:ext cx="4572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16"/>
          <p:cNvSpPr/>
          <p:nvPr/>
        </p:nvSpPr>
        <p:spPr>
          <a:xfrm>
            <a:off x="9317" y="1851750"/>
            <a:ext cx="4562683" cy="720000"/>
          </a:xfrm>
          <a:prstGeom prst="rect">
            <a:avLst/>
          </a:prstGeom>
          <a:solidFill>
            <a:schemeClr val="dk2">
              <a:alpha val="8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ostokurki" preserve="1">
  <p:cSld name="1_Nostokurki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27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5"/>
          <a:stretch/>
        </p:blipFill>
        <p:spPr>
          <a:xfrm>
            <a:off x="0" y="0"/>
            <a:ext cx="914251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27"/>
          <p:cNvSpPr/>
          <p:nvPr/>
        </p:nvSpPr>
        <p:spPr>
          <a:xfrm>
            <a:off x="9317" y="1752600"/>
            <a:ext cx="9133200" cy="1600200"/>
          </a:xfrm>
          <a:prstGeom prst="rect">
            <a:avLst/>
          </a:prstGeom>
          <a:solidFill>
            <a:schemeClr val="dk2">
              <a:alpha val="8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0" name="Google Shape;50;p27"/>
          <p:cNvSpPr txBox="1">
            <a:spLocks noGrp="1"/>
          </p:cNvSpPr>
          <p:nvPr>
            <p:ph type="title"/>
          </p:nvPr>
        </p:nvSpPr>
        <p:spPr>
          <a:xfrm>
            <a:off x="628650" y="2082375"/>
            <a:ext cx="7886700" cy="99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rebuchet MS"/>
              <a:buNone/>
              <a:defRPr sz="24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6512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lman taustakuvaa">
  <p:cSld name="ilman taustakuvaa">
    <p:bg>
      <p:bgPr>
        <a:solidFill>
          <a:srgbClr val="92000F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7"/>
          <p:cNvSpPr/>
          <p:nvPr/>
        </p:nvSpPr>
        <p:spPr>
          <a:xfrm>
            <a:off x="9317" y="2211750"/>
            <a:ext cx="9133200" cy="720000"/>
          </a:xfrm>
          <a:prstGeom prst="rect">
            <a:avLst/>
          </a:prstGeom>
          <a:solidFill>
            <a:schemeClr val="dk2">
              <a:alpha val="8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7" name="Google Shape;57;p37"/>
          <p:cNvSpPr txBox="1">
            <a:spLocks noGrp="1"/>
          </p:cNvSpPr>
          <p:nvPr>
            <p:ph type="title"/>
          </p:nvPr>
        </p:nvSpPr>
        <p:spPr>
          <a:xfrm>
            <a:off x="628650" y="2082375"/>
            <a:ext cx="7886700" cy="99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rebuchet MS"/>
              <a:buNone/>
              <a:defRPr sz="24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isää oma taustakuva">
  <p:cSld name="Lisää oma taustakuva">
    <p:bg>
      <p:bgPr>
        <a:solidFill>
          <a:schemeClr val="lt1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8"/>
          <p:cNvSpPr/>
          <p:nvPr/>
        </p:nvSpPr>
        <p:spPr>
          <a:xfrm>
            <a:off x="9317" y="2211750"/>
            <a:ext cx="9133200" cy="720000"/>
          </a:xfrm>
          <a:prstGeom prst="rect">
            <a:avLst/>
          </a:prstGeom>
          <a:solidFill>
            <a:schemeClr val="dk2">
              <a:alpha val="8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60" name="Google Shape;60;p38"/>
          <p:cNvSpPr txBox="1">
            <a:spLocks noGrp="1"/>
          </p:cNvSpPr>
          <p:nvPr>
            <p:ph type="title"/>
          </p:nvPr>
        </p:nvSpPr>
        <p:spPr>
          <a:xfrm>
            <a:off x="628650" y="2082375"/>
            <a:ext cx="7886700" cy="99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rebuchet MS"/>
              <a:buNone/>
              <a:defRPr sz="24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ännykkä ja läppäri">
  <p:cSld name="Kännykkä ja läppäri">
    <p:bg>
      <p:bgPr>
        <a:solidFill>
          <a:srgbClr val="92000F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39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5"/>
          <a:stretch/>
        </p:blipFill>
        <p:spPr>
          <a:xfrm>
            <a:off x="1" y="0"/>
            <a:ext cx="9142516" cy="5143500"/>
          </a:xfrm>
          <a:prstGeom prst="rect">
            <a:avLst/>
          </a:prstGeom>
          <a:gradFill>
            <a:gsLst>
              <a:gs pos="0">
                <a:srgbClr val="F8F1F5"/>
              </a:gs>
              <a:gs pos="74000">
                <a:srgbClr val="BF92B0"/>
              </a:gs>
              <a:gs pos="83000">
                <a:srgbClr val="BF92B0"/>
              </a:gs>
              <a:gs pos="100000">
                <a:srgbClr val="D4B6CB"/>
              </a:gs>
            </a:gsLst>
            <a:lin ang="5400000" scaled="0"/>
          </a:gradFill>
          <a:ln>
            <a:noFill/>
          </a:ln>
        </p:spPr>
      </p:pic>
      <p:sp>
        <p:nvSpPr>
          <p:cNvPr id="63" name="Google Shape;63;p39"/>
          <p:cNvSpPr/>
          <p:nvPr/>
        </p:nvSpPr>
        <p:spPr>
          <a:xfrm>
            <a:off x="9317" y="2211750"/>
            <a:ext cx="9133200" cy="720000"/>
          </a:xfrm>
          <a:prstGeom prst="rect">
            <a:avLst/>
          </a:prstGeom>
          <a:solidFill>
            <a:schemeClr val="dk2">
              <a:alpha val="8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64" name="Google Shape;64;p39"/>
          <p:cNvSpPr txBox="1">
            <a:spLocks noGrp="1"/>
          </p:cNvSpPr>
          <p:nvPr>
            <p:ph type="title"/>
          </p:nvPr>
        </p:nvSpPr>
        <p:spPr>
          <a:xfrm>
            <a:off x="628650" y="2082375"/>
            <a:ext cx="7886700" cy="99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rebuchet MS"/>
              <a:buNone/>
              <a:defRPr sz="24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ännykkä ja läppäri" preserve="1">
  <p:cSld name="1_Kännykkä ja läppäri">
    <p:bg>
      <p:bgPr>
        <a:solidFill>
          <a:srgbClr val="92000F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39"/>
          <p:cNvPicPr preferRelativeResize="0"/>
          <p:nvPr/>
        </p:nvPicPr>
        <p:blipFill rotWithShape="1">
          <a:blip r:embed="rId2" cstate="screen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85"/>
          <a:stretch/>
        </p:blipFill>
        <p:spPr>
          <a:xfrm>
            <a:off x="1" y="0"/>
            <a:ext cx="9142516" cy="5143500"/>
          </a:xfrm>
          <a:prstGeom prst="rect">
            <a:avLst/>
          </a:prstGeom>
          <a:gradFill>
            <a:gsLst>
              <a:gs pos="0">
                <a:srgbClr val="F8F1F5"/>
              </a:gs>
              <a:gs pos="74000">
                <a:srgbClr val="BF92B0"/>
              </a:gs>
              <a:gs pos="83000">
                <a:srgbClr val="BF92B0"/>
              </a:gs>
              <a:gs pos="100000">
                <a:srgbClr val="D4B6CB"/>
              </a:gs>
            </a:gsLst>
            <a:lin ang="5400000" scaled="0"/>
          </a:gradFill>
          <a:ln>
            <a:noFill/>
          </a:ln>
        </p:spPr>
      </p:pic>
      <p:sp>
        <p:nvSpPr>
          <p:cNvPr id="63" name="Google Shape;63;p39"/>
          <p:cNvSpPr/>
          <p:nvPr/>
        </p:nvSpPr>
        <p:spPr>
          <a:xfrm>
            <a:off x="9317" y="2211750"/>
            <a:ext cx="9133200" cy="720000"/>
          </a:xfrm>
          <a:prstGeom prst="rect">
            <a:avLst/>
          </a:prstGeom>
          <a:solidFill>
            <a:schemeClr val="dk2">
              <a:alpha val="8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64" name="Google Shape;64;p39"/>
          <p:cNvSpPr txBox="1">
            <a:spLocks noGrp="1"/>
          </p:cNvSpPr>
          <p:nvPr>
            <p:ph type="title"/>
          </p:nvPr>
        </p:nvSpPr>
        <p:spPr>
          <a:xfrm>
            <a:off x="628650" y="2082375"/>
            <a:ext cx="7886700" cy="99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rebuchet MS"/>
              <a:buNone/>
              <a:defRPr sz="24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95431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ännykkä ja läppäri" preserve="1">
  <p:cSld name="1_Kännykkä ja läppäri">
    <p:bg>
      <p:bgPr>
        <a:solidFill>
          <a:srgbClr val="92000F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39"/>
          <p:cNvPicPr preferRelativeResize="0"/>
          <p:nvPr/>
        </p:nvPicPr>
        <p:blipFill rotWithShape="1">
          <a:blip r:embed="rId2" cstate="screen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85"/>
          <a:stretch/>
        </p:blipFill>
        <p:spPr>
          <a:xfrm>
            <a:off x="1" y="0"/>
            <a:ext cx="9142516" cy="5143500"/>
          </a:xfrm>
          <a:prstGeom prst="rect">
            <a:avLst/>
          </a:prstGeom>
          <a:gradFill>
            <a:gsLst>
              <a:gs pos="0">
                <a:srgbClr val="F8F1F5"/>
              </a:gs>
              <a:gs pos="74000">
                <a:srgbClr val="BF92B0"/>
              </a:gs>
              <a:gs pos="83000">
                <a:srgbClr val="BF92B0"/>
              </a:gs>
              <a:gs pos="100000">
                <a:srgbClr val="D4B6CB"/>
              </a:gs>
            </a:gsLst>
            <a:lin ang="5400000" scaled="0"/>
          </a:gradFill>
          <a:ln>
            <a:noFill/>
          </a:ln>
        </p:spPr>
      </p:pic>
      <p:sp>
        <p:nvSpPr>
          <p:cNvPr id="63" name="Google Shape;63;p39"/>
          <p:cNvSpPr/>
          <p:nvPr/>
        </p:nvSpPr>
        <p:spPr>
          <a:xfrm>
            <a:off x="9317" y="1803400"/>
            <a:ext cx="9133200" cy="1435100"/>
          </a:xfrm>
          <a:prstGeom prst="rect">
            <a:avLst/>
          </a:prstGeom>
          <a:solidFill>
            <a:schemeClr val="dk2">
              <a:alpha val="8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64" name="Google Shape;64;p39"/>
          <p:cNvSpPr txBox="1">
            <a:spLocks noGrp="1"/>
          </p:cNvSpPr>
          <p:nvPr>
            <p:ph type="title"/>
          </p:nvPr>
        </p:nvSpPr>
        <p:spPr>
          <a:xfrm>
            <a:off x="628650" y="2082375"/>
            <a:ext cx="7886700" cy="99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rebuchet MS"/>
              <a:buNone/>
              <a:defRPr sz="24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334734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Pad työpajassa">
  <p:cSld name="iPad työpajassa">
    <p:bg>
      <p:bgPr>
        <a:solidFill>
          <a:srgbClr val="92000F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F8F1F5"/>
              </a:gs>
              <a:gs pos="74000">
                <a:srgbClr val="BF92B0"/>
              </a:gs>
              <a:gs pos="83000">
                <a:srgbClr val="BF92B0"/>
              </a:gs>
              <a:gs pos="100000">
                <a:srgbClr val="D4B6CB"/>
              </a:gs>
            </a:gsLst>
            <a:lin ang="5400000" scaled="0"/>
          </a:gradFill>
          <a:ln>
            <a:noFill/>
          </a:ln>
        </p:spPr>
      </p:pic>
      <p:sp>
        <p:nvSpPr>
          <p:cNvPr id="5" name="Google Shape;63;p39">
            <a:extLst>
              <a:ext uri="{FF2B5EF4-FFF2-40B4-BE49-F238E27FC236}">
                <a16:creationId xmlns:a16="http://schemas.microsoft.com/office/drawing/2014/main" id="{27736BED-36C6-4931-ABC5-23E6196894B8}"/>
              </a:ext>
            </a:extLst>
          </p:cNvPr>
          <p:cNvSpPr/>
          <p:nvPr userDrawn="1"/>
        </p:nvSpPr>
        <p:spPr>
          <a:xfrm>
            <a:off x="9317" y="1803400"/>
            <a:ext cx="9133200" cy="1435100"/>
          </a:xfrm>
          <a:prstGeom prst="rect">
            <a:avLst/>
          </a:prstGeom>
          <a:solidFill>
            <a:schemeClr val="dk2">
              <a:alpha val="8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68" name="Google Shape;68;p40"/>
          <p:cNvSpPr txBox="1">
            <a:spLocks noGrp="1"/>
          </p:cNvSpPr>
          <p:nvPr>
            <p:ph type="title"/>
          </p:nvPr>
        </p:nvSpPr>
        <p:spPr>
          <a:xfrm>
            <a:off x="628650" y="2082375"/>
            <a:ext cx="7886700" cy="99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rebuchet MS"/>
              <a:buNone/>
              <a:defRPr sz="24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san ylätunniste">
  <p:cSld name="Osan ylätunniste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6"/>
          <p:cNvSpPr txBox="1">
            <a:spLocks noGrp="1"/>
          </p:cNvSpPr>
          <p:nvPr>
            <p:ph type="body" idx="1"/>
          </p:nvPr>
        </p:nvSpPr>
        <p:spPr>
          <a:xfrm>
            <a:off x="540000" y="1039723"/>
            <a:ext cx="7970588" cy="3115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4" name="Google Shape;104;p26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7970588" cy="319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Trebuchet MS"/>
              <a:buNone/>
              <a:defRPr sz="1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Otsikko ja sisältö">
  <p:cSld name="1_Otsikko ja sisältö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2"/>
          <p:cNvSpPr txBox="1">
            <a:spLocks noGrp="1"/>
          </p:cNvSpPr>
          <p:nvPr>
            <p:ph type="title"/>
          </p:nvPr>
        </p:nvSpPr>
        <p:spPr>
          <a:xfrm>
            <a:off x="540000" y="662019"/>
            <a:ext cx="7886700" cy="173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rebuchet MS"/>
              <a:buNone/>
              <a:defRPr sz="8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32"/>
          <p:cNvSpPr txBox="1">
            <a:spLocks noGrp="1"/>
          </p:cNvSpPr>
          <p:nvPr>
            <p:ph type="body" idx="1"/>
          </p:nvPr>
        </p:nvSpPr>
        <p:spPr>
          <a:xfrm>
            <a:off x="539999" y="2431589"/>
            <a:ext cx="8280807" cy="2046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32"/>
          <p:cNvSpPr txBox="1">
            <a:spLocks noGrp="1"/>
          </p:cNvSpPr>
          <p:nvPr>
            <p:ph type="body" idx="2"/>
          </p:nvPr>
        </p:nvSpPr>
        <p:spPr>
          <a:xfrm>
            <a:off x="4734253" y="1433367"/>
            <a:ext cx="3447393" cy="621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32"/>
          <p:cNvSpPr txBox="1">
            <a:spLocks noGrp="1"/>
          </p:cNvSpPr>
          <p:nvPr>
            <p:ph type="body" idx="3"/>
          </p:nvPr>
        </p:nvSpPr>
        <p:spPr>
          <a:xfrm>
            <a:off x="1077702" y="1228037"/>
            <a:ext cx="3158981" cy="211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 sz="1400" b="1" i="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3" name="Google Shape;123;p32"/>
          <p:cNvSpPr txBox="1">
            <a:spLocks noGrp="1"/>
          </p:cNvSpPr>
          <p:nvPr>
            <p:ph type="body" idx="4"/>
          </p:nvPr>
        </p:nvSpPr>
        <p:spPr>
          <a:xfrm>
            <a:off x="4734253" y="1228037"/>
            <a:ext cx="3447393" cy="211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 b="1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4" name="Google Shape;124;p32"/>
          <p:cNvSpPr/>
          <p:nvPr/>
        </p:nvSpPr>
        <p:spPr>
          <a:xfrm>
            <a:off x="1017543" y="1228037"/>
            <a:ext cx="41563" cy="826522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5" name="Google Shape;125;p32"/>
          <p:cNvSpPr/>
          <p:nvPr/>
        </p:nvSpPr>
        <p:spPr>
          <a:xfrm>
            <a:off x="4692690" y="1228037"/>
            <a:ext cx="41563" cy="826522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6" name="Google Shape;126;p32"/>
          <p:cNvSpPr txBox="1">
            <a:spLocks noGrp="1"/>
          </p:cNvSpPr>
          <p:nvPr>
            <p:ph type="body" idx="5"/>
          </p:nvPr>
        </p:nvSpPr>
        <p:spPr>
          <a:xfrm>
            <a:off x="1077702" y="1433367"/>
            <a:ext cx="3158981" cy="621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ja pystysuora teksti" type="vertTx">
  <p:cSld name="VERTICAL_TEXT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3"/>
          <p:cNvSpPr txBox="1"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33"/>
          <p:cNvSpPr txBox="1">
            <a:spLocks noGrp="1"/>
          </p:cNvSpPr>
          <p:nvPr>
            <p:ph type="body" idx="1"/>
          </p:nvPr>
        </p:nvSpPr>
        <p:spPr>
          <a:xfrm rot="5400000">
            <a:off x="3078162" y="-1079500"/>
            <a:ext cx="2987675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0" name="Google Shape;130;p33"/>
          <p:cNvSpPr txBox="1">
            <a:spLocks noGrp="1"/>
          </p:cNvSpPr>
          <p:nvPr>
            <p:ph type="dt" idx="10"/>
          </p:nvPr>
        </p:nvSpPr>
        <p:spPr>
          <a:xfrm>
            <a:off x="628650" y="4357688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3"/>
          <p:cNvSpPr txBox="1">
            <a:spLocks noGrp="1"/>
          </p:cNvSpPr>
          <p:nvPr>
            <p:ph type="ftr" idx="11"/>
          </p:nvPr>
        </p:nvSpPr>
        <p:spPr>
          <a:xfrm>
            <a:off x="3028950" y="4357688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3"/>
          <p:cNvSpPr txBox="1">
            <a:spLocks noGrp="1"/>
          </p:cNvSpPr>
          <p:nvPr>
            <p:ph type="sldNum" idx="12"/>
          </p:nvPr>
        </p:nvSpPr>
        <p:spPr>
          <a:xfrm>
            <a:off x="6457950" y="4357688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loitusdia vakiokuvalla" preserve="1">
  <p:cSld name="1_Aloitusdia vakiokuvalla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44855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ystysuora otsikko ja teksti" type="vertTitleAndTx">
  <p:cSld name="VERTICAL_TITLE_AND_VERTICAL_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4"/>
          <p:cNvSpPr txBox="1">
            <a:spLocks noGrp="1"/>
          </p:cNvSpPr>
          <p:nvPr>
            <p:ph type="title"/>
          </p:nvPr>
        </p:nvSpPr>
        <p:spPr>
          <a:xfrm rot="5400000">
            <a:off x="5350669" y="1467644"/>
            <a:ext cx="4357687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4"/>
          <p:cNvSpPr txBox="1">
            <a:spLocks noGrp="1"/>
          </p:cNvSpPr>
          <p:nvPr>
            <p:ph type="body" idx="1"/>
          </p:nvPr>
        </p:nvSpPr>
        <p:spPr>
          <a:xfrm rot="5400000">
            <a:off x="1331119" y="-427831"/>
            <a:ext cx="4357687" cy="5762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6" name="Google Shape;136;p34"/>
          <p:cNvSpPr txBox="1">
            <a:spLocks noGrp="1"/>
          </p:cNvSpPr>
          <p:nvPr>
            <p:ph type="dt" idx="10"/>
          </p:nvPr>
        </p:nvSpPr>
        <p:spPr>
          <a:xfrm>
            <a:off x="628650" y="4357688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4"/>
          <p:cNvSpPr txBox="1">
            <a:spLocks noGrp="1"/>
          </p:cNvSpPr>
          <p:nvPr>
            <p:ph type="ftr" idx="11"/>
          </p:nvPr>
        </p:nvSpPr>
        <p:spPr>
          <a:xfrm>
            <a:off x="3028950" y="4357688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34"/>
          <p:cNvSpPr txBox="1">
            <a:spLocks noGrp="1"/>
          </p:cNvSpPr>
          <p:nvPr>
            <p:ph type="sldNum" idx="12"/>
          </p:nvPr>
        </p:nvSpPr>
        <p:spPr>
          <a:xfrm>
            <a:off x="6457950" y="4357688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sityksen aloitu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852048"/>
            <a:ext cx="6858000" cy="237474"/>
          </a:xfrm>
        </p:spPr>
        <p:txBody>
          <a:bodyPr anchor="t"/>
          <a:lstStyle>
            <a:lvl1pPr marL="0" indent="0" algn="ctr">
              <a:buNone/>
              <a:defRPr sz="1200"/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fi-FI" dirty="0"/>
              <a:t>Aika | Paikka</a:t>
            </a:r>
          </a:p>
        </p:txBody>
      </p:sp>
      <p:sp>
        <p:nvSpPr>
          <p:cNvPr id="27" name="Otsikko 26"/>
          <p:cNvSpPr>
            <a:spLocks noGrp="1"/>
          </p:cNvSpPr>
          <p:nvPr>
            <p:ph type="title" hasCustomPrompt="1"/>
          </p:nvPr>
        </p:nvSpPr>
        <p:spPr>
          <a:xfrm>
            <a:off x="1143000" y="1599642"/>
            <a:ext cx="6858000" cy="1242000"/>
          </a:xfrm>
        </p:spPr>
        <p:txBody>
          <a:bodyPr wrap="square" anchor="b">
            <a:normAutofit/>
          </a:bodyPr>
          <a:lstStyle>
            <a:lvl1pPr>
              <a:lnSpc>
                <a:spcPts val="4500"/>
              </a:lnSpc>
              <a:defRPr sz="4500" b="1" baseline="0"/>
            </a:lvl1pPr>
          </a:lstStyle>
          <a:p>
            <a:r>
              <a:rPr lang="fi-FI" dirty="0"/>
              <a:t>Esityksen nimi</a:t>
            </a:r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CF49D289-0397-4960-9DCC-8E6517C2C8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5243" y="4154296"/>
            <a:ext cx="2497688" cy="469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6282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852048"/>
            <a:ext cx="6858000" cy="237474"/>
          </a:xfrm>
        </p:spPr>
        <p:txBody>
          <a:bodyPr anchor="t"/>
          <a:lstStyle>
            <a:lvl1pPr marL="0" indent="0" algn="ctr">
              <a:buNone/>
              <a:defRPr sz="1200"/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fi-FI" dirty="0"/>
              <a:t>Huomio tai lyhyt kuvaus esityksen seuraavasta kappaleesta</a:t>
            </a:r>
          </a:p>
        </p:txBody>
      </p:sp>
      <p:sp>
        <p:nvSpPr>
          <p:cNvPr id="27" name="Otsikko 26"/>
          <p:cNvSpPr>
            <a:spLocks noGrp="1"/>
          </p:cNvSpPr>
          <p:nvPr>
            <p:ph type="title" hasCustomPrompt="1"/>
          </p:nvPr>
        </p:nvSpPr>
        <p:spPr>
          <a:xfrm>
            <a:off x="1143000" y="1599642"/>
            <a:ext cx="6858000" cy="1242000"/>
          </a:xfrm>
        </p:spPr>
        <p:txBody>
          <a:bodyPr wrap="square" anchor="b">
            <a:normAutofit/>
          </a:bodyPr>
          <a:lstStyle>
            <a:lvl1pPr>
              <a:lnSpc>
                <a:spcPts val="4500"/>
              </a:lnSpc>
              <a:defRPr sz="4500" b="1"/>
            </a:lvl1pPr>
          </a:lstStyle>
          <a:p>
            <a:r>
              <a:rPr lang="fi-FI" dirty="0"/>
              <a:t>Otsikko</a:t>
            </a:r>
          </a:p>
        </p:txBody>
      </p:sp>
      <p:pic>
        <p:nvPicPr>
          <p:cNvPr id="6" name="Kuva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8295" y="4840003"/>
            <a:ext cx="1669321" cy="14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5896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</p:spPr>
        <p:txBody>
          <a:bodyPr>
            <a:normAutofit/>
          </a:bodyPr>
          <a:lstStyle>
            <a:lvl1pPr>
              <a:defRPr sz="3300"/>
            </a:lvl1pPr>
          </a:lstStyle>
          <a:p>
            <a:r>
              <a:rPr lang="fi-FI" dirty="0"/>
              <a:t>Muokkaa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1200153"/>
            <a:ext cx="8229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>
          <a:xfrm>
            <a:off x="457200" y="4767266"/>
            <a:ext cx="2133600" cy="273844"/>
          </a:xfrm>
        </p:spPr>
        <p:txBody>
          <a:bodyPr/>
          <a:lstStyle>
            <a:lvl1pPr>
              <a:defRPr/>
            </a:lvl1pPr>
          </a:lstStyle>
          <a:p>
            <a:fld id="{0D6BA163-6E21-400E-8774-C9F8AD73A1A8}" type="slidenum">
              <a:rPr lang="fi-FI"/>
              <a:pPr/>
              <a:t>‹#›</a:t>
            </a:fld>
            <a:endParaRPr lang="fi-FI"/>
          </a:p>
        </p:txBody>
      </p:sp>
      <p:pic>
        <p:nvPicPr>
          <p:cNvPr id="6" name="Kuva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8295" y="4840003"/>
            <a:ext cx="1669321" cy="14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2736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i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249492"/>
            <a:ext cx="8229600" cy="434513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>
          <a:xfrm>
            <a:off x="457200" y="4767266"/>
            <a:ext cx="2133600" cy="273844"/>
          </a:xfrm>
        </p:spPr>
        <p:txBody>
          <a:bodyPr/>
          <a:lstStyle>
            <a:lvl1pPr>
              <a:defRPr/>
            </a:lvl1pPr>
          </a:lstStyle>
          <a:p>
            <a:fld id="{0D6BA163-6E21-400E-8774-C9F8AD73A1A8}" type="slidenum">
              <a:rPr lang="fi-FI"/>
              <a:pPr/>
              <a:t>‹#›</a:t>
            </a:fld>
            <a:endParaRPr lang="fi-FI"/>
          </a:p>
        </p:txBody>
      </p:sp>
      <p:pic>
        <p:nvPicPr>
          <p:cNvPr id="6" name="Kuva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8295" y="4840003"/>
            <a:ext cx="1669321" cy="14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4690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+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249494"/>
            <a:ext cx="8229600" cy="376979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>
          <a:xfrm>
            <a:off x="457200" y="4767266"/>
            <a:ext cx="2133600" cy="273844"/>
          </a:xfrm>
        </p:spPr>
        <p:txBody>
          <a:bodyPr/>
          <a:lstStyle>
            <a:lvl1pPr>
              <a:defRPr/>
            </a:lvl1pPr>
          </a:lstStyle>
          <a:p>
            <a:fld id="{0D6BA163-6E21-400E-8774-C9F8AD73A1A8}" type="slidenum">
              <a:rPr lang="fi-FI"/>
              <a:pPr/>
              <a:t>‹#›</a:t>
            </a:fld>
            <a:endParaRPr lang="fi-FI"/>
          </a:p>
        </p:txBody>
      </p:sp>
      <p:pic>
        <p:nvPicPr>
          <p:cNvPr id="6" name="Kuva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8295" y="4840003"/>
            <a:ext cx="1669321" cy="142229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4137925"/>
            <a:ext cx="8229600" cy="510704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123229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sältö + kuvatekst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249494"/>
            <a:ext cx="8229600" cy="376979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>
          <a:xfrm>
            <a:off x="457200" y="4767266"/>
            <a:ext cx="2133600" cy="273844"/>
          </a:xfrm>
        </p:spPr>
        <p:txBody>
          <a:bodyPr/>
          <a:lstStyle>
            <a:lvl1pPr>
              <a:defRPr/>
            </a:lvl1pPr>
          </a:lstStyle>
          <a:p>
            <a:fld id="{0D6BA163-6E21-400E-8774-C9F8AD73A1A8}" type="slidenum">
              <a:rPr lang="fi-FI"/>
              <a:pPr/>
              <a:t>‹#›</a:t>
            </a:fld>
            <a:endParaRPr lang="fi-FI"/>
          </a:p>
        </p:txBody>
      </p:sp>
      <p:pic>
        <p:nvPicPr>
          <p:cNvPr id="6" name="Kuva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8295" y="4840003"/>
            <a:ext cx="1669321" cy="142229"/>
          </a:xfrm>
          <a:prstGeom prst="rect">
            <a:avLst/>
          </a:prstGeom>
        </p:spPr>
      </p:pic>
      <p:sp>
        <p:nvSpPr>
          <p:cNvPr id="8" name="Tekstin paikkamerkki 7"/>
          <p:cNvSpPr>
            <a:spLocks noGrp="1"/>
          </p:cNvSpPr>
          <p:nvPr>
            <p:ph type="body" sz="quarter" idx="11"/>
          </p:nvPr>
        </p:nvSpPr>
        <p:spPr>
          <a:xfrm>
            <a:off x="457200" y="4192193"/>
            <a:ext cx="8229600" cy="402431"/>
          </a:xfrm>
        </p:spPr>
        <p:txBody>
          <a:bodyPr>
            <a:normAutofit/>
          </a:bodyPr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fi-FI"/>
              <a:t>Muokkaa tekstin perustyylejä</a:t>
            </a:r>
          </a:p>
        </p:txBody>
      </p:sp>
    </p:spTree>
    <p:extLst>
      <p:ext uri="{BB962C8B-B14F-4D97-AF65-F5344CB8AC3E}">
        <p14:creationId xmlns:p14="http://schemas.microsoft.com/office/powerpoint/2010/main" val="4089059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100"/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200153"/>
            <a:ext cx="4038600" cy="3394472"/>
          </a:xfrm>
        </p:spPr>
        <p:txBody>
          <a:bodyPr/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200153"/>
            <a:ext cx="4038600" cy="3394472"/>
          </a:xfrm>
        </p:spPr>
        <p:txBody>
          <a:bodyPr/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Dian numeron paikkamerkki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D8E2449-C233-4477-9BC5-8024BF476E46}" type="slidenum">
              <a:rPr lang="fi-FI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194564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petus otsikolla ja sisällöll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 6"/>
          <p:cNvSpPr>
            <a:spLocks noGrp="1"/>
          </p:cNvSpPr>
          <p:nvPr userDrawn="1">
            <p:ph type="title" hasCustomPrompt="1"/>
          </p:nvPr>
        </p:nvSpPr>
        <p:spPr>
          <a:xfrm>
            <a:off x="0" y="1452943"/>
            <a:ext cx="9144000" cy="1176926"/>
          </a:xfrm>
        </p:spPr>
        <p:txBody>
          <a:bodyPr lIns="1080000" tIns="46800" rIns="1080000" bIns="0" anchor="b" anchorCtr="0">
            <a:normAutofit/>
          </a:bodyPr>
          <a:lstStyle>
            <a:lvl1pPr>
              <a:lnSpc>
                <a:spcPts val="4500"/>
              </a:lnSpc>
              <a:defRPr sz="4500" baseline="0"/>
            </a:lvl1pPr>
          </a:lstStyle>
          <a:p>
            <a:r>
              <a:rPr lang="fi-FI" dirty="0"/>
              <a:t>Kiitokset tai lopputervehdys</a:t>
            </a:r>
          </a:p>
        </p:txBody>
      </p:sp>
      <p:sp>
        <p:nvSpPr>
          <p:cNvPr id="4" name="Sisällön paikkamerkki 3"/>
          <p:cNvSpPr>
            <a:spLocks noGrp="1"/>
          </p:cNvSpPr>
          <p:nvPr userDrawn="1">
            <p:ph sz="quarter" idx="10" hasCustomPrompt="1"/>
          </p:nvPr>
        </p:nvSpPr>
        <p:spPr>
          <a:xfrm>
            <a:off x="0" y="2629871"/>
            <a:ext cx="9144000" cy="456489"/>
          </a:xfrm>
        </p:spPr>
        <p:txBody>
          <a:bodyPr/>
          <a:lstStyle>
            <a:lvl1pPr marL="0" indent="0" algn="ctr">
              <a:buNone/>
              <a:defRPr sz="2400" b="1"/>
            </a:lvl1pPr>
          </a:lstStyle>
          <a:p>
            <a:pPr lvl="0"/>
            <a:r>
              <a:rPr lang="fi-FI" dirty="0"/>
              <a:t>Lisähuomautus tai kehotus toimintaan</a:t>
            </a:r>
          </a:p>
        </p:txBody>
      </p:sp>
      <p:pic>
        <p:nvPicPr>
          <p:cNvPr id="10" name="Kuva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6291" y="542886"/>
            <a:ext cx="931419" cy="910056"/>
          </a:xfrm>
          <a:prstGeom prst="rect">
            <a:avLst/>
          </a:prstGeom>
        </p:spPr>
      </p:pic>
      <p:grpSp>
        <p:nvGrpSpPr>
          <p:cNvPr id="18" name="Ryhmitä 17"/>
          <p:cNvGrpSpPr/>
          <p:nvPr userDrawn="1"/>
        </p:nvGrpSpPr>
        <p:grpSpPr>
          <a:xfrm>
            <a:off x="2333431" y="4710542"/>
            <a:ext cx="979370" cy="369332"/>
            <a:chOff x="6808003" y="6195797"/>
            <a:chExt cx="1305827" cy="492443"/>
          </a:xfrm>
        </p:grpSpPr>
        <p:sp>
          <p:nvSpPr>
            <p:cNvPr id="20" name="Suorakulmio 19"/>
            <p:cNvSpPr/>
            <p:nvPr/>
          </p:nvSpPr>
          <p:spPr>
            <a:xfrm>
              <a:off x="7033710" y="6195797"/>
              <a:ext cx="1080120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i-FI" sz="9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@</a:t>
              </a:r>
              <a:r>
                <a:rPr lang="fi-FI" sz="9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MDIfriends</a:t>
              </a:r>
              <a:endParaRPr lang="fi-FI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pic>
          <p:nvPicPr>
            <p:cNvPr id="21" name="Kuva 20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08003" y="6210516"/>
              <a:ext cx="246380" cy="200660"/>
            </a:xfrm>
            <a:prstGeom prst="rect">
              <a:avLst/>
            </a:prstGeom>
          </p:spPr>
        </p:pic>
      </p:grpSp>
      <p:grpSp>
        <p:nvGrpSpPr>
          <p:cNvPr id="23" name="Ryhmitä 22"/>
          <p:cNvGrpSpPr/>
          <p:nvPr userDrawn="1"/>
        </p:nvGrpSpPr>
        <p:grpSpPr>
          <a:xfrm>
            <a:off x="4470547" y="4705241"/>
            <a:ext cx="887924" cy="379931"/>
            <a:chOff x="4769692" y="6200278"/>
            <a:chExt cx="1183898" cy="506575"/>
          </a:xfrm>
        </p:grpSpPr>
        <p:sp>
          <p:nvSpPr>
            <p:cNvPr id="24" name="Suorakulmio 23"/>
            <p:cNvSpPr/>
            <p:nvPr userDrawn="1"/>
          </p:nvSpPr>
          <p:spPr>
            <a:xfrm>
              <a:off x="5017487" y="6214410"/>
              <a:ext cx="936103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i-FI" sz="9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MDIfriends</a:t>
              </a:r>
              <a:endParaRPr lang="fi-FI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pic>
          <p:nvPicPr>
            <p:cNvPr id="31" name="Kuva 30"/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69692" y="6200278"/>
              <a:ext cx="236220" cy="236220"/>
            </a:xfrm>
            <a:prstGeom prst="rect">
              <a:avLst/>
            </a:prstGeom>
          </p:spPr>
        </p:pic>
      </p:grpSp>
      <p:grpSp>
        <p:nvGrpSpPr>
          <p:cNvPr id="36" name="Ryhmitä 35"/>
          <p:cNvGrpSpPr/>
          <p:nvPr userDrawn="1"/>
        </p:nvGrpSpPr>
        <p:grpSpPr>
          <a:xfrm>
            <a:off x="6516218" y="4707183"/>
            <a:ext cx="2263745" cy="352949"/>
            <a:chOff x="8741346" y="6250268"/>
            <a:chExt cx="3018326" cy="470598"/>
          </a:xfrm>
        </p:grpSpPr>
        <p:sp>
          <p:nvSpPr>
            <p:cNvPr id="37" name="Suorakulmio 36"/>
            <p:cNvSpPr/>
            <p:nvPr/>
          </p:nvSpPr>
          <p:spPr>
            <a:xfrm>
              <a:off x="8987193" y="6287841"/>
              <a:ext cx="2772479" cy="4330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ts val="900"/>
                </a:lnSpc>
              </a:pPr>
              <a:r>
                <a:rPr lang="fi-FI" sz="9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Aluekehittämisen konsulttitoimisto MDI</a:t>
              </a:r>
            </a:p>
          </p:txBody>
        </p:sp>
        <p:pic>
          <p:nvPicPr>
            <p:cNvPr id="38" name="Kuva 37"/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1346" y="6250268"/>
              <a:ext cx="248920" cy="248920"/>
            </a:xfrm>
            <a:prstGeom prst="rect">
              <a:avLst/>
            </a:prstGeom>
          </p:spPr>
        </p:pic>
      </p:grpSp>
      <p:grpSp>
        <p:nvGrpSpPr>
          <p:cNvPr id="39" name="Ryhmitä 38"/>
          <p:cNvGrpSpPr/>
          <p:nvPr userDrawn="1"/>
        </p:nvGrpSpPr>
        <p:grpSpPr>
          <a:xfrm>
            <a:off x="528338" y="4687445"/>
            <a:ext cx="671707" cy="253916"/>
            <a:chOff x="3314011" y="6126180"/>
            <a:chExt cx="895609" cy="338556"/>
          </a:xfrm>
        </p:grpSpPr>
        <p:pic>
          <p:nvPicPr>
            <p:cNvPr id="40" name="Kuva 39"/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14011" y="6172475"/>
              <a:ext cx="246380" cy="248920"/>
            </a:xfrm>
            <a:prstGeom prst="rect">
              <a:avLst/>
            </a:prstGeom>
          </p:spPr>
        </p:pic>
        <p:sp>
          <p:nvSpPr>
            <p:cNvPr id="41" name="Suorakulmio 40"/>
            <p:cNvSpPr/>
            <p:nvPr userDrawn="1"/>
          </p:nvSpPr>
          <p:spPr>
            <a:xfrm>
              <a:off x="3527380" y="6126180"/>
              <a:ext cx="682240" cy="338556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fi-FI" sz="105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+mj-cs"/>
                </a:rPr>
                <a:t>mdi.fi</a:t>
              </a:r>
              <a:endParaRPr lang="fi-FI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j-cs"/>
              </a:endParaRPr>
            </a:p>
          </p:txBody>
        </p:sp>
      </p:grpSp>
      <p:sp>
        <p:nvSpPr>
          <p:cNvPr id="2" name="Tekstiruutu 1"/>
          <p:cNvSpPr txBox="1"/>
          <p:nvPr userDrawn="1"/>
        </p:nvSpPr>
        <p:spPr bwMode="auto">
          <a:xfrm>
            <a:off x="2558076" y="4733282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68580" tIns="34290" rIns="68580" bIns="0" numCol="1" rtlCol="0" anchor="b" anchorCtr="0" compatLnSpc="1">
            <a:prstTxWarp prst="textNoShape">
              <a:avLst/>
            </a:prstTxWarp>
            <a:noAutofit/>
          </a:bodyPr>
          <a:lstStyle/>
          <a:p>
            <a:endParaRPr lang="fi-FI" sz="1013" dirty="0"/>
          </a:p>
        </p:txBody>
      </p:sp>
    </p:spTree>
    <p:extLst>
      <p:ext uri="{BB962C8B-B14F-4D97-AF65-F5344CB8AC3E}">
        <p14:creationId xmlns:p14="http://schemas.microsoft.com/office/powerpoint/2010/main" val="37036060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petus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isällön paikkamerkki 4"/>
          <p:cNvSpPr>
            <a:spLocks noGrp="1"/>
          </p:cNvSpPr>
          <p:nvPr>
            <p:ph sz="quarter" idx="10" hasCustomPrompt="1"/>
          </p:nvPr>
        </p:nvSpPr>
        <p:spPr>
          <a:xfrm>
            <a:off x="0" y="1329613"/>
            <a:ext cx="9144000" cy="2382596"/>
          </a:xfrm>
        </p:spPr>
        <p:txBody>
          <a:bodyPr lIns="720000" tIns="46800" rIns="720000" bIns="540000" anchor="ctr">
            <a:normAutofit/>
          </a:bodyPr>
          <a:lstStyle>
            <a:lvl1pPr marL="0" indent="0" algn="ctr">
              <a:buNone/>
              <a:defRPr sz="3300" b="1" baseline="0"/>
            </a:lvl1pPr>
            <a:lvl2pPr marL="342883" indent="0" algn="ctr">
              <a:buNone/>
              <a:defRPr/>
            </a:lvl2pPr>
            <a:lvl3pPr marL="685766" indent="0" algn="ctr">
              <a:buNone/>
              <a:defRPr/>
            </a:lvl3pPr>
            <a:lvl4pPr marL="1028649" indent="0" algn="ctr">
              <a:buNone/>
              <a:defRPr/>
            </a:lvl4pPr>
            <a:lvl5pPr marL="1371532" indent="0" algn="ctr">
              <a:buNone/>
              <a:defRPr/>
            </a:lvl5pPr>
          </a:lstStyle>
          <a:p>
            <a:pPr lvl="0"/>
            <a:r>
              <a:rPr lang="fi-FI" dirty="0"/>
              <a:t>Kiitokset tai muu loputussisältö</a:t>
            </a:r>
          </a:p>
        </p:txBody>
      </p:sp>
      <p:pic>
        <p:nvPicPr>
          <p:cNvPr id="37" name="Kuva 3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0095" y="462358"/>
            <a:ext cx="843810" cy="824456"/>
          </a:xfrm>
          <a:prstGeom prst="rect">
            <a:avLst/>
          </a:prstGeom>
        </p:spPr>
      </p:pic>
      <p:pic>
        <p:nvPicPr>
          <p:cNvPr id="30" name="Kuva 2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4563" y="3939428"/>
            <a:ext cx="3754877" cy="319923"/>
          </a:xfrm>
          <a:prstGeom prst="rect">
            <a:avLst/>
          </a:prstGeom>
        </p:spPr>
      </p:pic>
      <p:grpSp>
        <p:nvGrpSpPr>
          <p:cNvPr id="31" name="Ryhmitä 30"/>
          <p:cNvGrpSpPr/>
          <p:nvPr userDrawn="1"/>
        </p:nvGrpSpPr>
        <p:grpSpPr>
          <a:xfrm>
            <a:off x="2333431" y="4710542"/>
            <a:ext cx="979370" cy="369332"/>
            <a:chOff x="6808003" y="6195797"/>
            <a:chExt cx="1305827" cy="492443"/>
          </a:xfrm>
        </p:grpSpPr>
        <p:sp>
          <p:nvSpPr>
            <p:cNvPr id="32" name="Suorakulmio 31"/>
            <p:cNvSpPr/>
            <p:nvPr/>
          </p:nvSpPr>
          <p:spPr>
            <a:xfrm>
              <a:off x="7033710" y="6195797"/>
              <a:ext cx="1080120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i-FI" sz="9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@</a:t>
              </a:r>
              <a:r>
                <a:rPr lang="fi-FI" sz="9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MDIfriends</a:t>
              </a:r>
              <a:endParaRPr lang="fi-FI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pic>
          <p:nvPicPr>
            <p:cNvPr id="33" name="Kuva 32"/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08003" y="6210516"/>
              <a:ext cx="246380" cy="200660"/>
            </a:xfrm>
            <a:prstGeom prst="rect">
              <a:avLst/>
            </a:prstGeom>
          </p:spPr>
        </p:pic>
      </p:grpSp>
      <p:grpSp>
        <p:nvGrpSpPr>
          <p:cNvPr id="34" name="Ryhmitä 33"/>
          <p:cNvGrpSpPr/>
          <p:nvPr userDrawn="1"/>
        </p:nvGrpSpPr>
        <p:grpSpPr>
          <a:xfrm>
            <a:off x="4470547" y="4705241"/>
            <a:ext cx="887924" cy="379931"/>
            <a:chOff x="4769692" y="6200278"/>
            <a:chExt cx="1183898" cy="506575"/>
          </a:xfrm>
        </p:grpSpPr>
        <p:sp>
          <p:nvSpPr>
            <p:cNvPr id="35" name="Suorakulmio 34"/>
            <p:cNvSpPr/>
            <p:nvPr userDrawn="1"/>
          </p:nvSpPr>
          <p:spPr>
            <a:xfrm>
              <a:off x="5017487" y="6214410"/>
              <a:ext cx="936103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i-FI" sz="9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MDIfriends</a:t>
              </a:r>
              <a:endParaRPr lang="fi-FI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pic>
          <p:nvPicPr>
            <p:cNvPr id="36" name="Kuva 35"/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69692" y="6200278"/>
              <a:ext cx="236220" cy="236220"/>
            </a:xfrm>
            <a:prstGeom prst="rect">
              <a:avLst/>
            </a:prstGeom>
          </p:spPr>
        </p:pic>
      </p:grpSp>
      <p:grpSp>
        <p:nvGrpSpPr>
          <p:cNvPr id="38" name="Ryhmitä 37"/>
          <p:cNvGrpSpPr/>
          <p:nvPr userDrawn="1"/>
        </p:nvGrpSpPr>
        <p:grpSpPr>
          <a:xfrm>
            <a:off x="6516218" y="4707183"/>
            <a:ext cx="2263745" cy="352949"/>
            <a:chOff x="8741346" y="6250268"/>
            <a:chExt cx="3018326" cy="470598"/>
          </a:xfrm>
        </p:grpSpPr>
        <p:sp>
          <p:nvSpPr>
            <p:cNvPr id="39" name="Suorakulmio 38"/>
            <p:cNvSpPr/>
            <p:nvPr/>
          </p:nvSpPr>
          <p:spPr>
            <a:xfrm>
              <a:off x="8987193" y="6287841"/>
              <a:ext cx="2772479" cy="4330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ts val="900"/>
                </a:lnSpc>
              </a:pPr>
              <a:r>
                <a:rPr lang="fi-FI" sz="9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Aluekehittämisen konsulttitoimisto MDI</a:t>
              </a:r>
            </a:p>
          </p:txBody>
        </p:sp>
        <p:pic>
          <p:nvPicPr>
            <p:cNvPr id="40" name="Kuva 39"/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1346" y="6250268"/>
              <a:ext cx="248920" cy="248920"/>
            </a:xfrm>
            <a:prstGeom prst="rect">
              <a:avLst/>
            </a:prstGeom>
          </p:spPr>
        </p:pic>
      </p:grpSp>
      <p:grpSp>
        <p:nvGrpSpPr>
          <p:cNvPr id="41" name="Ryhmitä 40"/>
          <p:cNvGrpSpPr/>
          <p:nvPr userDrawn="1"/>
        </p:nvGrpSpPr>
        <p:grpSpPr>
          <a:xfrm>
            <a:off x="528338" y="4687445"/>
            <a:ext cx="671707" cy="253916"/>
            <a:chOff x="3314011" y="6126180"/>
            <a:chExt cx="895609" cy="338556"/>
          </a:xfrm>
        </p:grpSpPr>
        <p:pic>
          <p:nvPicPr>
            <p:cNvPr id="42" name="Kuva 41"/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14011" y="6172475"/>
              <a:ext cx="246380" cy="248920"/>
            </a:xfrm>
            <a:prstGeom prst="rect">
              <a:avLst/>
            </a:prstGeom>
          </p:spPr>
        </p:pic>
        <p:sp>
          <p:nvSpPr>
            <p:cNvPr id="43" name="Suorakulmio 42"/>
            <p:cNvSpPr/>
            <p:nvPr userDrawn="1"/>
          </p:nvSpPr>
          <p:spPr>
            <a:xfrm>
              <a:off x="3527380" y="6126180"/>
              <a:ext cx="682240" cy="338556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fi-FI" sz="105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+mj-cs"/>
                </a:rPr>
                <a:t>mdi.fi</a:t>
              </a:r>
              <a:endParaRPr lang="fi-FI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j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37107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Lopetusdia">
  <p:cSld name="Lopetusdia">
    <p:bg>
      <p:bgPr>
        <a:solidFill>
          <a:schemeClr val="lt1">
            <a:alpha val="0"/>
          </a:schemeClr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67293" y="3181196"/>
            <a:ext cx="247650" cy="19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05543" y="3079596"/>
            <a:ext cx="133350" cy="24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49483" y="3104996"/>
            <a:ext cx="273050" cy="22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18543" y="3098646"/>
            <a:ext cx="234950" cy="22860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31"/>
          <p:cNvSpPr txBox="1"/>
          <p:nvPr/>
        </p:nvSpPr>
        <p:spPr>
          <a:xfrm>
            <a:off x="2053908" y="3378046"/>
            <a:ext cx="107442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000" b="0" i="0" u="none" strike="noStrike" cap="none">
                <a:solidFill>
                  <a:srgbClr val="939698"/>
                </a:solidFill>
                <a:latin typeface="Trebuchet MS"/>
                <a:ea typeface="Trebuchet MS"/>
                <a:cs typeface="Trebuchet MS"/>
                <a:sym typeface="Trebuchet MS"/>
              </a:rPr>
              <a:t>MDI.FI</a:t>
            </a:r>
            <a:endParaRPr/>
          </a:p>
        </p:txBody>
      </p:sp>
      <p:sp>
        <p:nvSpPr>
          <p:cNvPr id="21" name="Google Shape;21;p31"/>
          <p:cNvSpPr txBox="1"/>
          <p:nvPr/>
        </p:nvSpPr>
        <p:spPr>
          <a:xfrm>
            <a:off x="3235008" y="3378046"/>
            <a:ext cx="107442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000" b="0" i="0" u="none" strike="noStrike" cap="none">
                <a:solidFill>
                  <a:srgbClr val="939698"/>
                </a:solidFill>
                <a:latin typeface="Trebuchet MS"/>
                <a:ea typeface="Trebuchet MS"/>
                <a:cs typeface="Trebuchet MS"/>
                <a:sym typeface="Trebuchet MS"/>
              </a:rPr>
              <a:t>/MDIFRIENDS</a:t>
            </a:r>
            <a:endParaRPr/>
          </a:p>
        </p:txBody>
      </p:sp>
      <p:sp>
        <p:nvSpPr>
          <p:cNvPr id="22" name="Google Shape;22;p31"/>
          <p:cNvSpPr txBox="1"/>
          <p:nvPr/>
        </p:nvSpPr>
        <p:spPr>
          <a:xfrm>
            <a:off x="4348798" y="3378046"/>
            <a:ext cx="107442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000" b="0" i="0" u="none" strike="noStrike" cap="none">
                <a:solidFill>
                  <a:srgbClr val="939698"/>
                </a:solidFill>
                <a:latin typeface="Trebuchet MS"/>
                <a:ea typeface="Trebuchet MS"/>
                <a:cs typeface="Trebuchet MS"/>
                <a:sym typeface="Trebuchet MS"/>
              </a:rPr>
              <a:t>@MDIFRIENDS</a:t>
            </a:r>
            <a:endParaRPr/>
          </a:p>
        </p:txBody>
      </p:sp>
      <p:sp>
        <p:nvSpPr>
          <p:cNvPr id="23" name="Google Shape;23;p31"/>
          <p:cNvSpPr txBox="1"/>
          <p:nvPr/>
        </p:nvSpPr>
        <p:spPr>
          <a:xfrm>
            <a:off x="5462112" y="3378046"/>
            <a:ext cx="1547812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000" b="0" i="0" u="none" strike="noStrike" cap="none">
                <a:solidFill>
                  <a:srgbClr val="939698"/>
                </a:solidFill>
                <a:latin typeface="Trebuchet MS"/>
                <a:ea typeface="Trebuchet MS"/>
                <a:cs typeface="Trebuchet MS"/>
                <a:sym typeface="Trebuchet MS"/>
              </a:rPr>
              <a:t>ALUEKEHITTÄMISEN KONSULTTITOIMISTO MDI</a:t>
            </a:r>
            <a:endParaRPr/>
          </a:p>
        </p:txBody>
      </p:sp>
      <p:pic>
        <p:nvPicPr>
          <p:cNvPr id="24" name="Google Shape;24;p31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6450" y="1529781"/>
            <a:ext cx="2451100" cy="96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540001" y="1039723"/>
            <a:ext cx="7970588" cy="3115628"/>
          </a:xfrm>
        </p:spPr>
        <p:txBody>
          <a:bodyPr>
            <a:noAutofit/>
          </a:bodyPr>
          <a:lstStyle>
            <a:lvl1pPr marL="0" indent="0">
              <a:buNone/>
              <a:defRPr sz="900">
                <a:solidFill>
                  <a:schemeClr val="tx1"/>
                </a:solidFill>
                <a:uFillTx/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  <a:uFillTx/>
              </a:defRPr>
            </a:lvl2pPr>
            <a:lvl3pPr marL="914355" indent="0">
              <a:buNone/>
              <a:defRPr sz="1800">
                <a:solidFill>
                  <a:schemeClr val="tx1">
                    <a:tint val="75000"/>
                  </a:schemeClr>
                </a:solidFill>
                <a:uFillTx/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6pPr>
            <a:lvl7pPr marL="2743064" indent="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9pPr>
          </a:lstStyle>
          <a:p>
            <a:pPr lvl="0"/>
            <a:endParaRPr lang="fi-FI" dirty="0">
              <a:uFillTx/>
            </a:endParaRPr>
          </a:p>
        </p:txBody>
      </p:sp>
      <p:sp>
        <p:nvSpPr>
          <p:cNvPr id="7" name="Otsikko 6"/>
          <p:cNvSpPr>
            <a:spLocks noGrp="1"/>
          </p:cNvSpPr>
          <p:nvPr>
            <p:ph type="title"/>
          </p:nvPr>
        </p:nvSpPr>
        <p:spPr>
          <a:xfrm>
            <a:off x="540001" y="720002"/>
            <a:ext cx="7970588" cy="319723"/>
          </a:xfrm>
        </p:spPr>
        <p:txBody>
          <a:bodyPr>
            <a:normAutofit/>
          </a:bodyPr>
          <a:lstStyle>
            <a:lvl1pPr>
              <a:defRPr sz="1400">
                <a:uFillTx/>
              </a:defRPr>
            </a:lvl1pPr>
          </a:lstStyle>
          <a:p>
            <a:endParaRPr lang="fi-FI" dirty="0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5832399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Otsikko ja sisältö - magen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67544" y="1707654"/>
            <a:ext cx="8208912" cy="857250"/>
          </a:xfrm>
        </p:spPr>
        <p:txBody>
          <a:bodyPr>
            <a:noAutofit/>
          </a:bodyPr>
          <a:lstStyle>
            <a:lvl1pPr algn="l">
              <a:defRPr sz="2200" b="1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67544" y="2571751"/>
            <a:ext cx="8208912" cy="223224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166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914333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371498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828664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6" name="Kuva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846"/>
            <a:ext cx="9144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645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loitusdia vaihdettavalla kuvalla">
  <p:cSld name="Aloitusdia vaihdettavalla kuvalla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5"/>
          <p:cNvSpPr>
            <a:spLocks noGrp="1"/>
          </p:cNvSpPr>
          <p:nvPr>
            <p:ph type="pic" idx="2"/>
          </p:nvPr>
        </p:nvSpPr>
        <p:spPr>
          <a:xfrm>
            <a:off x="0" y="0"/>
            <a:ext cx="45720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7" name="Google Shape;27;p35"/>
          <p:cNvSpPr/>
          <p:nvPr/>
        </p:nvSpPr>
        <p:spPr>
          <a:xfrm>
            <a:off x="9317" y="1851750"/>
            <a:ext cx="4562683" cy="720000"/>
          </a:xfrm>
          <a:prstGeom prst="rect">
            <a:avLst/>
          </a:prstGeom>
          <a:solidFill>
            <a:schemeClr val="dk2">
              <a:alpha val="8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loitusdia ilman kuvaa">
  <p:cSld name="Aloitusdia ilman kuvaa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6"/>
          <p:cNvSpPr/>
          <p:nvPr/>
        </p:nvSpPr>
        <p:spPr>
          <a:xfrm>
            <a:off x="9317" y="1851750"/>
            <a:ext cx="4562683" cy="720000"/>
          </a:xfrm>
          <a:prstGeom prst="rect">
            <a:avLst/>
          </a:prstGeom>
          <a:solidFill>
            <a:schemeClr val="dk2">
              <a:alpha val="8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äsiä läppäreillä" preserve="1">
  <p:cSld name="1_Käsiä läppäreillä">
    <p:bg>
      <p:bgPr>
        <a:solidFill>
          <a:srgbClr val="92000F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8"/>
          <p:cNvSpPr txBox="1">
            <a:spLocks noGrp="1"/>
          </p:cNvSpPr>
          <p:nvPr>
            <p:ph type="title"/>
          </p:nvPr>
        </p:nvSpPr>
        <p:spPr>
          <a:xfrm>
            <a:off x="628650" y="2082375"/>
            <a:ext cx="7886700" cy="99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rebuchet MS"/>
              <a:buNone/>
              <a:defRPr sz="24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22FDDABD-263C-46F9-B993-BE1EBFFC3F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489376"/>
            <a:ext cx="9137295" cy="6051975"/>
          </a:xfrm>
          <a:prstGeom prst="rect">
            <a:avLst/>
          </a:prstGeom>
        </p:spPr>
      </p:pic>
      <p:sp>
        <p:nvSpPr>
          <p:cNvPr id="33" name="Google Shape;33;p18"/>
          <p:cNvSpPr/>
          <p:nvPr/>
        </p:nvSpPr>
        <p:spPr>
          <a:xfrm>
            <a:off x="10800" y="1874520"/>
            <a:ext cx="9133200" cy="1569720"/>
          </a:xfrm>
          <a:prstGeom prst="rect">
            <a:avLst/>
          </a:prstGeom>
          <a:solidFill>
            <a:schemeClr val="dk2">
              <a:alpha val="8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047045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äsiä läppäreillä" preserve="1" userDrawn="1">
  <p:cSld name="1_Käsiä läppäreillä">
    <p:bg>
      <p:bgPr>
        <a:solidFill>
          <a:srgbClr val="92000F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00C98071-61F1-4907-88F5-CD01457049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sp>
        <p:nvSpPr>
          <p:cNvPr id="7" name="Google Shape;33;p18">
            <a:extLst>
              <a:ext uri="{FF2B5EF4-FFF2-40B4-BE49-F238E27FC236}">
                <a16:creationId xmlns:a16="http://schemas.microsoft.com/office/drawing/2014/main" id="{ABB3BC85-E114-4B5A-ACAF-2ABDD7DA7FF8}"/>
              </a:ext>
            </a:extLst>
          </p:cNvPr>
          <p:cNvSpPr/>
          <p:nvPr userDrawn="1"/>
        </p:nvSpPr>
        <p:spPr>
          <a:xfrm>
            <a:off x="10800" y="1874520"/>
            <a:ext cx="9133200" cy="1569720"/>
          </a:xfrm>
          <a:prstGeom prst="rect">
            <a:avLst/>
          </a:prstGeom>
          <a:solidFill>
            <a:schemeClr val="dk2">
              <a:alpha val="8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246902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leisö">
  <p:cSld name="Yleisö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63;p39">
            <a:extLst>
              <a:ext uri="{FF2B5EF4-FFF2-40B4-BE49-F238E27FC236}">
                <a16:creationId xmlns:a16="http://schemas.microsoft.com/office/drawing/2014/main" id="{14431F28-0CBB-4A27-B8E0-AB27552229F8}"/>
              </a:ext>
            </a:extLst>
          </p:cNvPr>
          <p:cNvSpPr/>
          <p:nvPr userDrawn="1"/>
        </p:nvSpPr>
        <p:spPr>
          <a:xfrm>
            <a:off x="9317" y="1803400"/>
            <a:ext cx="9133200" cy="1435100"/>
          </a:xfrm>
          <a:prstGeom prst="rect">
            <a:avLst/>
          </a:prstGeom>
          <a:solidFill>
            <a:schemeClr val="dk2">
              <a:alpha val="8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6" name="Google Shape;46;p25"/>
          <p:cNvSpPr txBox="1">
            <a:spLocks noGrp="1"/>
          </p:cNvSpPr>
          <p:nvPr>
            <p:ph type="title"/>
          </p:nvPr>
        </p:nvSpPr>
        <p:spPr>
          <a:xfrm>
            <a:off x="628650" y="2082375"/>
            <a:ext cx="7886700" cy="99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rebuchet MS"/>
              <a:buNone/>
              <a:defRPr sz="24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ostokurki">
  <p:cSld name="Nostokurki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7"/>
          <p:cNvSpPr/>
          <p:nvPr/>
        </p:nvSpPr>
        <p:spPr>
          <a:xfrm>
            <a:off x="9317" y="1752600"/>
            <a:ext cx="9133200" cy="1600200"/>
          </a:xfrm>
          <a:prstGeom prst="rect">
            <a:avLst/>
          </a:prstGeom>
          <a:solidFill>
            <a:schemeClr val="dk2">
              <a:alpha val="8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0" name="Google Shape;50;p27"/>
          <p:cNvSpPr txBox="1">
            <a:spLocks noGrp="1"/>
          </p:cNvSpPr>
          <p:nvPr>
            <p:ph type="title"/>
          </p:nvPr>
        </p:nvSpPr>
        <p:spPr>
          <a:xfrm>
            <a:off x="628650" y="2082375"/>
            <a:ext cx="7886700" cy="99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rebuchet MS"/>
              <a:buNone/>
              <a:defRPr sz="24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83F9A982-981E-4F3D-BF3D-4B314D81D7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5256" y="203290"/>
            <a:ext cx="2647337" cy="1272660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28300C71-324B-4D2C-BE1E-4D1A2B52773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3505" y="280263"/>
            <a:ext cx="2705239" cy="1130358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5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2321" y="409246"/>
            <a:ext cx="3353901" cy="3287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15"/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96508" y="4360688"/>
            <a:ext cx="1151049" cy="408969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75" r:id="rId2"/>
    <p:sldLayoutId id="2147483650" r:id="rId3"/>
    <p:sldLayoutId id="2147483651" r:id="rId4"/>
    <p:sldLayoutId id="2147483652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57" r:id="rId3"/>
    <p:sldLayoutId id="2147483658" r:id="rId4"/>
    <p:sldLayoutId id="2147483691" r:id="rId5"/>
    <p:sldLayoutId id="2147483660" r:id="rId6"/>
    <p:sldLayoutId id="2147483661" r:id="rId7"/>
    <p:sldLayoutId id="2147483662" r:id="rId8"/>
    <p:sldLayoutId id="2147483674" r:id="rId9"/>
    <p:sldLayoutId id="2147483676" r:id="rId10"/>
    <p:sldLayoutId id="214748366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9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09850" y="3562380"/>
            <a:ext cx="3353901" cy="3287768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9"/>
          <p:cNvSpPr txBox="1"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rebuchet MS"/>
              <a:buNone/>
              <a:defRPr sz="2400" b="1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2" name="Google Shape;72;p19"/>
          <p:cNvSpPr txBox="1">
            <a:spLocks noGrp="1"/>
          </p:cNvSpPr>
          <p:nvPr>
            <p:ph type="body" idx="1"/>
          </p:nvPr>
        </p:nvSpPr>
        <p:spPr>
          <a:xfrm>
            <a:off x="628650" y="1370013"/>
            <a:ext cx="7886700" cy="2987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92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292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92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73" name="Google Shape;73;p19"/>
          <p:cNvSpPr txBox="1">
            <a:spLocks noGrp="1"/>
          </p:cNvSpPr>
          <p:nvPr>
            <p:ph type="dt" idx="10"/>
          </p:nvPr>
        </p:nvSpPr>
        <p:spPr>
          <a:xfrm>
            <a:off x="628650" y="4357688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74" name="Google Shape;74;p19"/>
          <p:cNvSpPr txBox="1">
            <a:spLocks noGrp="1"/>
          </p:cNvSpPr>
          <p:nvPr>
            <p:ph type="ftr" idx="11"/>
          </p:nvPr>
        </p:nvSpPr>
        <p:spPr>
          <a:xfrm>
            <a:off x="3028950" y="4357688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75" name="Google Shape;75;p19"/>
          <p:cNvSpPr txBox="1">
            <a:spLocks noGrp="1"/>
          </p:cNvSpPr>
          <p:nvPr>
            <p:ph type="sldNum" idx="12"/>
          </p:nvPr>
        </p:nvSpPr>
        <p:spPr>
          <a:xfrm>
            <a:off x="6457950" y="4357688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grpSp>
        <p:nvGrpSpPr>
          <p:cNvPr id="76" name="Google Shape;76;p19"/>
          <p:cNvGrpSpPr/>
          <p:nvPr/>
        </p:nvGrpSpPr>
        <p:grpSpPr>
          <a:xfrm>
            <a:off x="243840" y="4695209"/>
            <a:ext cx="8656320" cy="252838"/>
            <a:chOff x="243840" y="4806719"/>
            <a:chExt cx="8656320" cy="252838"/>
          </a:xfrm>
        </p:grpSpPr>
        <p:pic>
          <p:nvPicPr>
            <p:cNvPr id="77" name="Google Shape;77;p19"/>
            <p:cNvPicPr preferRelativeResize="0"/>
            <p:nvPr/>
          </p:nvPicPr>
          <p:blipFill rotWithShape="1">
            <a:blip r:embed="rId7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50962" y="4806719"/>
              <a:ext cx="642076" cy="252838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78" name="Google Shape;78;p19"/>
            <p:cNvCxnSpPr/>
            <p:nvPr/>
          </p:nvCxnSpPr>
          <p:spPr>
            <a:xfrm>
              <a:off x="243840" y="4933138"/>
              <a:ext cx="3870960" cy="0"/>
            </a:xfrm>
            <a:prstGeom prst="straightConnector1">
              <a:avLst/>
            </a:prstGeom>
            <a:noFill/>
            <a:ln w="25400" cap="rnd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79" name="Google Shape;79;p19"/>
            <p:cNvCxnSpPr/>
            <p:nvPr/>
          </p:nvCxnSpPr>
          <p:spPr>
            <a:xfrm>
              <a:off x="5029200" y="4933138"/>
              <a:ext cx="3870960" cy="0"/>
            </a:xfrm>
            <a:prstGeom prst="straightConnector1">
              <a:avLst/>
            </a:prstGeom>
            <a:noFill/>
            <a:ln w="25400" cap="rnd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8" r:id="rId1"/>
    <p:sldLayoutId id="2147483671" r:id="rId2"/>
    <p:sldLayoutId id="2147483672" r:id="rId3"/>
    <p:sldLayoutId id="2147483673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Otsikon paikkamerkki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 dirty="0"/>
              <a:t>Muokkaa perustyylejä </a:t>
            </a:r>
            <a:r>
              <a:rPr lang="fi-FI" dirty="0" err="1"/>
              <a:t>osoitt</a:t>
            </a:r>
            <a:r>
              <a:rPr lang="fi-FI" dirty="0"/>
              <a:t>.</a:t>
            </a:r>
          </a:p>
        </p:txBody>
      </p:sp>
      <p:sp>
        <p:nvSpPr>
          <p:cNvPr id="1027" name="Tekstin paikkamerkki 2"/>
          <p:cNvSpPr>
            <a:spLocks noGrp="1"/>
          </p:cNvSpPr>
          <p:nvPr>
            <p:ph type="body" idx="1"/>
          </p:nvPr>
        </p:nvSpPr>
        <p:spPr bwMode="auto">
          <a:xfrm>
            <a:off x="457200" y="1200153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dirty="0"/>
              <a:t>Muokkaa tekstin perustyylejä osoittamalla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457200" y="4767266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BF9F1BB8-D12E-49AA-9F68-6D499089B049}" type="slidenum">
              <a:rPr lang="fi-FI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49916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hf sldNum="0" hdr="0" ftr="0" dt="0"/>
  <p:txStyles>
    <p:titleStyle>
      <a:lvl1pPr algn="ctr" defTabSz="342884" rtl="0" eaLnBrk="1" fontAlgn="base" hangingPunct="1">
        <a:spcBef>
          <a:spcPct val="0"/>
        </a:spcBef>
        <a:spcAft>
          <a:spcPct val="0"/>
        </a:spcAft>
        <a:defRPr sz="2700" b="1" kern="1200">
          <a:solidFill>
            <a:srgbClr val="9E131C"/>
          </a:solidFill>
          <a:latin typeface="+mj-lt"/>
          <a:ea typeface="ＭＳ Ｐゴシック" pitchFamily="34" charset="-128"/>
          <a:cs typeface="+mj-cs"/>
        </a:defRPr>
      </a:lvl1pPr>
      <a:lvl2pPr algn="ctr" defTabSz="342884" rtl="0" eaLnBrk="1" fontAlgn="base" hangingPunct="1">
        <a:spcBef>
          <a:spcPct val="0"/>
        </a:spcBef>
        <a:spcAft>
          <a:spcPct val="0"/>
        </a:spcAft>
        <a:defRPr sz="2700">
          <a:solidFill>
            <a:srgbClr val="9E131C"/>
          </a:solidFill>
          <a:latin typeface="Calibri" pitchFamily="34" charset="0"/>
          <a:ea typeface="ＭＳ Ｐゴシック" pitchFamily="34" charset="-128"/>
        </a:defRPr>
      </a:lvl2pPr>
      <a:lvl3pPr algn="ctr" defTabSz="342884" rtl="0" eaLnBrk="1" fontAlgn="base" hangingPunct="1">
        <a:spcBef>
          <a:spcPct val="0"/>
        </a:spcBef>
        <a:spcAft>
          <a:spcPct val="0"/>
        </a:spcAft>
        <a:defRPr sz="2700">
          <a:solidFill>
            <a:srgbClr val="9E131C"/>
          </a:solidFill>
          <a:latin typeface="Calibri" pitchFamily="34" charset="0"/>
          <a:ea typeface="ＭＳ Ｐゴシック" pitchFamily="34" charset="-128"/>
        </a:defRPr>
      </a:lvl3pPr>
      <a:lvl4pPr algn="ctr" defTabSz="342884" rtl="0" eaLnBrk="1" fontAlgn="base" hangingPunct="1">
        <a:spcBef>
          <a:spcPct val="0"/>
        </a:spcBef>
        <a:spcAft>
          <a:spcPct val="0"/>
        </a:spcAft>
        <a:defRPr sz="2700">
          <a:solidFill>
            <a:srgbClr val="9E131C"/>
          </a:solidFill>
          <a:latin typeface="Calibri" pitchFamily="34" charset="0"/>
          <a:ea typeface="ＭＳ Ｐゴシック" pitchFamily="34" charset="-128"/>
        </a:defRPr>
      </a:lvl4pPr>
      <a:lvl5pPr algn="ctr" defTabSz="342884" rtl="0" eaLnBrk="1" fontAlgn="base" hangingPunct="1">
        <a:spcBef>
          <a:spcPct val="0"/>
        </a:spcBef>
        <a:spcAft>
          <a:spcPct val="0"/>
        </a:spcAft>
        <a:defRPr sz="2700">
          <a:solidFill>
            <a:srgbClr val="9E131C"/>
          </a:solidFill>
          <a:latin typeface="Calibri" pitchFamily="34" charset="0"/>
          <a:ea typeface="ＭＳ Ｐゴシック" pitchFamily="34" charset="-128"/>
        </a:defRPr>
      </a:lvl5pPr>
      <a:lvl6pPr marL="342884" algn="ctr" defTabSz="342884" rtl="0" eaLnBrk="1" fontAlgn="base" hangingPunct="1">
        <a:spcBef>
          <a:spcPct val="0"/>
        </a:spcBef>
        <a:spcAft>
          <a:spcPct val="0"/>
        </a:spcAft>
        <a:defRPr sz="2700">
          <a:solidFill>
            <a:srgbClr val="9E131C"/>
          </a:solidFill>
          <a:latin typeface="Calibri" pitchFamily="34" charset="0"/>
          <a:ea typeface="ＭＳ Ｐゴシック" pitchFamily="34" charset="-128"/>
        </a:defRPr>
      </a:lvl6pPr>
      <a:lvl7pPr marL="685766" algn="ctr" defTabSz="342884" rtl="0" eaLnBrk="1" fontAlgn="base" hangingPunct="1">
        <a:spcBef>
          <a:spcPct val="0"/>
        </a:spcBef>
        <a:spcAft>
          <a:spcPct val="0"/>
        </a:spcAft>
        <a:defRPr sz="2700">
          <a:solidFill>
            <a:srgbClr val="9E131C"/>
          </a:solidFill>
          <a:latin typeface="Calibri" pitchFamily="34" charset="0"/>
          <a:ea typeface="ＭＳ Ｐゴシック" pitchFamily="34" charset="-128"/>
        </a:defRPr>
      </a:lvl7pPr>
      <a:lvl8pPr marL="1028649" algn="ctr" defTabSz="342884" rtl="0" eaLnBrk="1" fontAlgn="base" hangingPunct="1">
        <a:spcBef>
          <a:spcPct val="0"/>
        </a:spcBef>
        <a:spcAft>
          <a:spcPct val="0"/>
        </a:spcAft>
        <a:defRPr sz="2700">
          <a:solidFill>
            <a:srgbClr val="9E131C"/>
          </a:solidFill>
          <a:latin typeface="Calibri" pitchFamily="34" charset="0"/>
          <a:ea typeface="ＭＳ Ｐゴシック" pitchFamily="34" charset="-128"/>
        </a:defRPr>
      </a:lvl8pPr>
      <a:lvl9pPr marL="1371532" algn="ctr" defTabSz="342884" rtl="0" eaLnBrk="1" fontAlgn="base" hangingPunct="1">
        <a:spcBef>
          <a:spcPct val="0"/>
        </a:spcBef>
        <a:spcAft>
          <a:spcPct val="0"/>
        </a:spcAft>
        <a:defRPr sz="2700">
          <a:solidFill>
            <a:srgbClr val="9E131C"/>
          </a:solidFill>
          <a:latin typeface="Calibri" pitchFamily="34" charset="0"/>
          <a:ea typeface="ＭＳ Ｐゴシック" pitchFamily="34" charset="-128"/>
        </a:defRPr>
      </a:lvl9pPr>
    </p:titleStyle>
    <p:bodyStyle>
      <a:lvl1pPr marL="257162" indent="-257162" algn="l" defTabSz="342884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1pPr>
      <a:lvl2pPr marL="557185" indent="-214303" algn="l" defTabSz="342884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2pPr>
      <a:lvl3pPr marL="857207" indent="-171442" algn="l" defTabSz="342884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3pPr>
      <a:lvl4pPr marL="1200090" indent="-171442" algn="l" defTabSz="342884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4pPr>
      <a:lvl5pPr marL="1542974" indent="-171442" algn="l" defTabSz="342884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5pPr>
      <a:lvl6pPr marL="1885856" indent="-171442" algn="l" defTabSz="342884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342884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342884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5" indent="-171442" algn="l" defTabSz="342884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3428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3428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3428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3428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3428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3428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3428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3428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3428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
<Relationships  xmlns="http://schemas.openxmlformats.org/package/2006/relationships">
<Relationship Id="rId1" Type="http://schemas.openxmlformats.org/officeDocument/2006/relationships/slideLayout" Target="../slideLayouts/slideLayout30.xml"/>
<Relationship Id="rId2" Type="http://schemas.openxmlformats.org/officeDocument/2006/relationships/image" Target="../media/d9787e1b6880fc60c702c91bae3e6ec496b4e542.png"/>
<Relationship Id="rId3" Type="http://schemas.openxmlformats.org/officeDocument/2006/relationships/image" Target="../media/4a809f9c82b6047f015792de79030ade8c6283f8.png"/>
<Relationship Id="rId4" Type="http://schemas.openxmlformats.org/officeDocument/2006/relationships/image" Target="../media/ea8ebda627fecd268c1ee364cf6a23571e426794.png"/>
<Relationship Id="rId5" Type="http://schemas.openxmlformats.org/officeDocument/2006/relationships/image" Target="../media/1e8499f3068c114028209289c821391f3f5fddb2.png"/>
<Relationship Id="rId6" Type="http://schemas.openxmlformats.org/officeDocument/2006/relationships/image" Target="../media/811799eb01515dc33e84a6358c28f5b0b67696ae.svg"/>
</Relationships>

</file>

<file path=ppt/slides/_rels/slide10.xml.rels><?xml version="1.0" encoding="UTF-8" standalone="yes"?>

<Relationships  xmlns="http://schemas.openxmlformats.org/package/2006/relationships">
<Relationship Id="rId1" Type="http://schemas.openxmlformats.org/officeDocument/2006/relationships/slideLayout" Target="../slideLayouts/slideLayout27.xml"/>
<Relationship Id="rId2" Type="http://schemas.openxmlformats.org/officeDocument/2006/relationships/image" Target="../media/21ebff475174534d713e0b551bf18689391aa2be.png"/>
<Relationship Id="rId3" Type="http://schemas.openxmlformats.org/officeDocument/2006/relationships/image" Target="../media/25f3dd8b32fa3a1ad4d2d47bba3e0594f089b8d9.svg"/>
</Relationships>

</file>

<file path=ppt/slides/_rels/slide11.xml.rels><?xml version="1.0" encoding="UTF-8" standalone="yes"?>

<Relationships  xmlns="http://schemas.openxmlformats.org/package/2006/relationships">
<Relationship Id="rId1" Type="http://schemas.openxmlformats.org/officeDocument/2006/relationships/slideLayout" Target="../slideLayouts/slideLayout27.xml"/>
<Relationship Id="rId2" Type="http://schemas.openxmlformats.org/officeDocument/2006/relationships/image" Target="../media/b8d96ad0ccc1befa8f7817ef28519f73684fc378.png"/>
<Relationship Id="rId3" Type="http://schemas.openxmlformats.org/officeDocument/2006/relationships/image" Target="../media/01ded8f98a7c51011cd10a496da833b05e265621.svg"/>
</Relationships>

</file>

<file path=ppt/slides/_rels/slide12.xml.rels><?xml version="1.0" encoding="UTF-8" standalone="yes"?>

<Relationships  xmlns="http://schemas.openxmlformats.org/package/2006/relationships">
<Relationship Id="rId1" Type="http://schemas.openxmlformats.org/officeDocument/2006/relationships/slideLayout" Target="../slideLayouts/slideLayout30.xml"/>
</Relationships>

</file>

<file path=ppt/slides/_rels/slide13.xml.rels><?xml version="1.0" encoding="UTF-8" standalone="yes"?>

<Relationships  xmlns="http://schemas.openxmlformats.org/package/2006/relationships">
<Relationship Id="rId1" Type="http://schemas.openxmlformats.org/officeDocument/2006/relationships/slideLayout" Target="../slideLayouts/slideLayout27.xml"/>
<Relationship Id="rId2" Type="http://schemas.openxmlformats.org/officeDocument/2006/relationships/image" Target="../media/0decdf90a5438dab10af463a3db234d9493d85f0.png"/>
<Relationship Id="rId3" Type="http://schemas.openxmlformats.org/officeDocument/2006/relationships/image" Target="../media/a1f85edc34627832154d4c07bf645b9aceca493d.svg"/>
</Relationships>

</file>

<file path=ppt/slides/_rels/slide14.xml.rels><?xml version="1.0" encoding="UTF-8" standalone="yes"?>

<Relationships  xmlns="http://schemas.openxmlformats.org/package/2006/relationships">
<Relationship Id="rId1" Type="http://schemas.openxmlformats.org/officeDocument/2006/relationships/slideLayout" Target="../slideLayouts/slideLayout27.xml"/>
<Relationship Id="rId2" Type="http://schemas.openxmlformats.org/officeDocument/2006/relationships/image" Target="../media/5d9c45eecfedea26534e9a1385769a533b9673f6.png"/>
<Relationship Id="rId3" Type="http://schemas.openxmlformats.org/officeDocument/2006/relationships/image" Target="../media/a3747c09efc336363fff634969c5c1ba4fd3b924.svg"/>
</Relationships>

</file>

<file path=ppt/slides/_rels/slide15.xml.rels><?xml version="1.0" encoding="UTF-8" standalone="yes"?>

<Relationships  xmlns="http://schemas.openxmlformats.org/package/2006/relationships">
<Relationship Id="rId1" Type="http://schemas.openxmlformats.org/officeDocument/2006/relationships/slideLayout" Target="../slideLayouts/slideLayout27.xml"/>
<Relationship Id="rId2" Type="http://schemas.openxmlformats.org/officeDocument/2006/relationships/image" Target="../media/e04f4c32f9ecadda1278f7e03d83bd8580eecb4c.png"/>
<Relationship Id="rId3" Type="http://schemas.openxmlformats.org/officeDocument/2006/relationships/image" Target="../media/76cac71d0473d9d219ccc5d09f36df5f5b5cd5ce.svg"/>
</Relationships>

</file>

<file path=ppt/slides/_rels/slide16.xml.rels><?xml version="1.0" encoding="UTF-8" standalone="yes"?>

<Relationships  xmlns="http://schemas.openxmlformats.org/package/2006/relationships">
<Relationship Id="rId1" Type="http://schemas.openxmlformats.org/officeDocument/2006/relationships/slideLayout" Target="../slideLayouts/slideLayout27.xml"/>
<Relationship Id="rId2" Type="http://schemas.openxmlformats.org/officeDocument/2006/relationships/image" Target="../media/b26c89c9f729100b74e023723d947c8a7d307d53.png"/>
<Relationship Id="rId3" Type="http://schemas.openxmlformats.org/officeDocument/2006/relationships/image" Target="../media/0144469b722bbbcd7474a15bbd800f1958eb6e67.svg"/>
</Relationships>

</file>

<file path=ppt/slides/_rels/slide17.xml.rels><?xml version="1.0" encoding="UTF-8" standalone="yes"?>

<Relationships  xmlns="http://schemas.openxmlformats.org/package/2006/relationships">
<Relationship Id="rId1" Type="http://schemas.openxmlformats.org/officeDocument/2006/relationships/slideLayout" Target="../slideLayouts/slideLayout30.xml"/>
</Relationships>

</file>

<file path=ppt/slides/_rels/slide18.xml.rels><?xml version="1.0" encoding="UTF-8" standalone="yes"?>

<Relationships  xmlns="http://schemas.openxmlformats.org/package/2006/relationships">
<Relationship Id="rId1" Type="http://schemas.openxmlformats.org/officeDocument/2006/relationships/slideLayout" Target="../slideLayouts/slideLayout27.xml"/>
<Relationship Id="rId2" Type="http://schemas.openxmlformats.org/officeDocument/2006/relationships/image" Target="../media/b28d1c271e019ba112dfa4d9bd5a7670a7d2eb3f.png"/>
<Relationship Id="rId3" Type="http://schemas.openxmlformats.org/officeDocument/2006/relationships/image" Target="../media/368da776dbeef63d1ba3dded3d91dadf065cda38.svg"/>
</Relationships>

</file>

<file path=ppt/slides/_rels/slide19.xml.rels><?xml version="1.0" encoding="UTF-8" standalone="yes"?>

<Relationships  xmlns="http://schemas.openxmlformats.org/package/2006/relationships">
<Relationship Id="rId1" Type="http://schemas.openxmlformats.org/officeDocument/2006/relationships/slideLayout" Target="../slideLayouts/slideLayout27.xml"/>
<Relationship Id="rId2" Type="http://schemas.openxmlformats.org/officeDocument/2006/relationships/image" Target="../media/3b0658b1112410d066b4b6ca71b93cdbc50f5ac6.png"/>
<Relationship Id="rId3" Type="http://schemas.openxmlformats.org/officeDocument/2006/relationships/image" Target="../media/ff9985ac9b4426cb8c82b9a9ef4b29533fd4eca6.svg"/>
</Relationships>

</file>

<file path=ppt/slides/_rels/slide2.xml.rels><?xml version="1.0" encoding="UTF-8" standalone="yes"?>

<Relationships  xmlns="http://schemas.openxmlformats.org/package/2006/relationships">
<Relationship Id="rId1" Type="http://schemas.openxmlformats.org/officeDocument/2006/relationships/slideLayout" Target="../slideLayouts/slideLayout30.xml"/>
</Relationships>

</file>

<file path=ppt/slides/_rels/slide20.xml.rels><?xml version="1.0" encoding="UTF-8" standalone="yes"?>

<Relationships  xmlns="http://schemas.openxmlformats.org/package/2006/relationships">
<Relationship Id="rId1" Type="http://schemas.openxmlformats.org/officeDocument/2006/relationships/slideLayout" Target="../slideLayouts/slideLayout27.xml"/>
<Relationship Id="rId2" Type="http://schemas.openxmlformats.org/officeDocument/2006/relationships/image" Target="../media/09a150cec0b134e5ba669ec6c32409c9926b5568.png"/>
<Relationship Id="rId3" Type="http://schemas.openxmlformats.org/officeDocument/2006/relationships/image" Target="../media/aa2106fe3ba433be7c5f612b0a38e9754b0b7f8d.svg"/>
</Relationships>

</file>

<file path=ppt/slides/_rels/slide21.xml.rels><?xml version="1.0" encoding="UTF-8" standalone="yes"?>

<Relationships  xmlns="http://schemas.openxmlformats.org/package/2006/relationships">
<Relationship Id="rId1" Type="http://schemas.openxmlformats.org/officeDocument/2006/relationships/slideLayout" Target="../slideLayouts/slideLayout27.xml"/>
<Relationship Id="rId2" Type="http://schemas.openxmlformats.org/officeDocument/2006/relationships/image" Target="../media/1ce5e40775db648cb9afeac4192a3cf97d8aefcd.png"/>
<Relationship Id="rId3" Type="http://schemas.openxmlformats.org/officeDocument/2006/relationships/image" Target="../media/ed85739fcf3aa7c6c118a14e6d034e503a5ccfaa.svg"/>
</Relationships>

</file>

<file path=ppt/slides/_rels/slide22.xml.rels><?xml version="1.0" encoding="UTF-8" standalone="yes"?>

<Relationships  xmlns="http://schemas.openxmlformats.org/package/2006/relationships">
<Relationship Id="rId1" Type="http://schemas.openxmlformats.org/officeDocument/2006/relationships/slideLayout" Target="../slideLayouts/slideLayout30.xml"/>
</Relationships>

</file>

<file path=ppt/slides/_rels/slide23.xml.rels><?xml version="1.0" encoding="UTF-8" standalone="yes"?>

<Relationships  xmlns="http://schemas.openxmlformats.org/package/2006/relationships">
<Relationship Id="rId1" Type="http://schemas.openxmlformats.org/officeDocument/2006/relationships/slideLayout" Target="../slideLayouts/slideLayout27.xml"/>
<Relationship Id="rId2" Type="http://schemas.openxmlformats.org/officeDocument/2006/relationships/image" Target="../media/d5c598a5507de373edffc3b64964891c3decb3f0.png"/>
<Relationship Id="rId3" Type="http://schemas.openxmlformats.org/officeDocument/2006/relationships/image" Target="../media/50efae743214f3f0f65c7c0b9257830de251377d.svg"/>
</Relationships>

</file>

<file path=ppt/slides/_rels/slide24.xml.rels><?xml version="1.0" encoding="UTF-8" standalone="yes"?>

<Relationships  xmlns="http://schemas.openxmlformats.org/package/2006/relationships">
<Relationship Id="rId1" Type="http://schemas.openxmlformats.org/officeDocument/2006/relationships/slideLayout" Target="../slideLayouts/slideLayout27.xml"/>
<Relationship Id="rId2" Type="http://schemas.openxmlformats.org/officeDocument/2006/relationships/image" Target="../media/6cd5bd83674911f40a038a69b75b44c63b963c30.png"/>
<Relationship Id="rId3" Type="http://schemas.openxmlformats.org/officeDocument/2006/relationships/image" Target="../media/5f5ed062945c04694f51b395c829d83d4d1b08dd.svg"/>
</Relationships>

</file>

<file path=ppt/slides/_rels/slide25.xml.rels><?xml version="1.0" encoding="UTF-8" standalone="yes"?>

<Relationships  xmlns="http://schemas.openxmlformats.org/package/2006/relationships">
<Relationship Id="rId1" Type="http://schemas.openxmlformats.org/officeDocument/2006/relationships/slideLayout" Target="../slideLayouts/slideLayout27.xml"/>
<Relationship Id="rId2" Type="http://schemas.openxmlformats.org/officeDocument/2006/relationships/image" Target="../media/7812a0d4a626a38928eaa0b8ec3109752e4377cb.png"/>
<Relationship Id="rId3" Type="http://schemas.openxmlformats.org/officeDocument/2006/relationships/image" Target="../media/d57140db1120daf775a5f9897b65814332f00d91.svg"/>
</Relationships>

</file>

<file path=ppt/slides/_rels/slide26.xml.rels><?xml version="1.0" encoding="UTF-8" standalone="yes"?>

<Relationships  xmlns="http://schemas.openxmlformats.org/package/2006/relationships">
<Relationship Id="rId1" Type="http://schemas.openxmlformats.org/officeDocument/2006/relationships/slideLayout" Target="../slideLayouts/slideLayout27.xml"/>
<Relationship Id="rId2" Type="http://schemas.openxmlformats.org/officeDocument/2006/relationships/image" Target="../media/5d44ed5f5afc4a138b614e204f6c6757b35b952d.png"/>
<Relationship Id="rId3" Type="http://schemas.openxmlformats.org/officeDocument/2006/relationships/image" Target="../media/99ef5a5e3468ab1e565f9f05f33456ab32c8fd3f.svg"/>
</Relationships>

</file>

<file path=ppt/slides/_rels/slide27.xml.rels><?xml version="1.0" encoding="UTF-8" standalone="yes"?>

<Relationships  xmlns="http://schemas.openxmlformats.org/package/2006/relationships">
<Relationship Id="rId1" Type="http://schemas.openxmlformats.org/officeDocument/2006/relationships/slideLayout" Target="../slideLayouts/slideLayout30.xml"/>
</Relationships>

</file>

<file path=ppt/slides/_rels/slide28.xml.rels><?xml version="1.0" encoding="UTF-8" standalone="yes"?>

<Relationships  xmlns="http://schemas.openxmlformats.org/package/2006/relationships">
<Relationship Id="rId1" Type="http://schemas.openxmlformats.org/officeDocument/2006/relationships/slideLayout" Target="../slideLayouts/slideLayout27.xml"/>
<Relationship Id="rId2" Type="http://schemas.openxmlformats.org/officeDocument/2006/relationships/image" Target="../media/b1797ba0aad8cbd967459e41a12390ec60e3aa08.png"/>
<Relationship Id="rId3" Type="http://schemas.openxmlformats.org/officeDocument/2006/relationships/image" Target="../media/0f8c5cea5d967c4e1d780dd185846193a5b5939b.svg"/>
</Relationships>

</file>

<file path=ppt/slides/_rels/slide29.xml.rels><?xml version="1.0" encoding="UTF-8" standalone="yes"?>

<Relationships  xmlns="http://schemas.openxmlformats.org/package/2006/relationships">
<Relationship Id="rId1" Type="http://schemas.openxmlformats.org/officeDocument/2006/relationships/slideLayout" Target="../slideLayouts/slideLayout27.xml"/>
<Relationship Id="rId2" Type="http://schemas.openxmlformats.org/officeDocument/2006/relationships/image" Target="../media/acd87748d0edaf7dcbc511ac45c237a9ea470507.png"/>
</Relationships>

</file>

<file path=ppt/slides/_rels/slide3.xml.rels><?xml version="1.0" encoding="UTF-8" standalone="yes"?>

<Relationships  xmlns="http://schemas.openxmlformats.org/package/2006/relationships">
<Relationship Id="rId1" Type="http://schemas.openxmlformats.org/officeDocument/2006/relationships/slideLayout" Target="../slideLayouts/slideLayout27.xml"/>
<Relationship Id="rId2" Type="http://schemas.openxmlformats.org/officeDocument/2006/relationships/image" Target="../media/21629cebae82b4181d9cdaea7bed4e30bf293e64.png"/>
<Relationship Id="rId3" Type="http://schemas.openxmlformats.org/officeDocument/2006/relationships/image" Target="../media/e541993fe6d0cc232293f9148d0116cc4e9e9a71.svg"/>
</Relationships>

</file>

<file path=ppt/slides/_rels/slide30.xml.rels><?xml version="1.0" encoding="UTF-8" standalone="yes"?>

<Relationships  xmlns="http://schemas.openxmlformats.org/package/2006/relationships">
<Relationship Id="rId1" Type="http://schemas.openxmlformats.org/officeDocument/2006/relationships/slideLayout" Target="../slideLayouts/slideLayout27.xml"/>
<Relationship Id="rId2" Type="http://schemas.openxmlformats.org/officeDocument/2006/relationships/image" Target="../media/6753cf36d33c959eba7ee8b71ea32b91b923b1f2.png"/>
<Relationship Id="rId3" Type="http://schemas.openxmlformats.org/officeDocument/2006/relationships/image" Target="../media/b69824598fcfa3388a6d21dd58b4723674dc429e.svg"/>
</Relationships>

</file>

<file path=ppt/slides/_rels/slide31.xml.rels><?xml version="1.0" encoding="UTF-8" standalone="yes"?>

<Relationships  xmlns="http://schemas.openxmlformats.org/package/2006/relationships">
<Relationship Id="rId1" Type="http://schemas.openxmlformats.org/officeDocument/2006/relationships/slideLayout" Target="../slideLayouts/slideLayout27.xml"/>
<Relationship Id="rId2" Type="http://schemas.openxmlformats.org/officeDocument/2006/relationships/image" Target="../media/39f6fd65d6dce3fe47fc048efa26a529ebb34c40.png"/>
<Relationship Id="rId3" Type="http://schemas.openxmlformats.org/officeDocument/2006/relationships/image" Target="../media/4e7e49a55a4db5dd0a9cc79305a0871d073dfef9.svg"/>
</Relationships>

</file>

<file path=ppt/slides/_rels/slide32.xml.rels><?xml version="1.0" encoding="UTF-8" standalone="yes"?>

<Relationships  xmlns="http://schemas.openxmlformats.org/package/2006/relationships">
<Relationship Id="rId1" Type="http://schemas.openxmlformats.org/officeDocument/2006/relationships/slideLayout" Target="../slideLayouts/slideLayout30.xml"/>
</Relationships>

</file>

<file path=ppt/slides/_rels/slide33.xml.rels><?xml version="1.0" encoding="UTF-8" standalone="yes"?>

<Relationships  xmlns="http://schemas.openxmlformats.org/package/2006/relationships">
<Relationship Id="rId1" Type="http://schemas.openxmlformats.org/officeDocument/2006/relationships/slideLayout" Target="../slideLayouts/slideLayout27.xml"/>
<Relationship Id="rId2" Type="http://schemas.openxmlformats.org/officeDocument/2006/relationships/image" Target="../media/f9d5b4f8a78c45857e3fefc35ca212155eab3ca1.png"/>
<Relationship Id="rId3" Type="http://schemas.openxmlformats.org/officeDocument/2006/relationships/image" Target="../media/6bb113d2f6e283594e052db44237c65f9bb21520.svg"/>
</Relationships>

</file>

<file path=ppt/slides/_rels/slide34.xml.rels><?xml version="1.0" encoding="UTF-8" standalone="yes"?>

<Relationships  xmlns="http://schemas.openxmlformats.org/package/2006/relationships">
<Relationship Id="rId1" Type="http://schemas.openxmlformats.org/officeDocument/2006/relationships/slideLayout" Target="../slideLayouts/slideLayout27.xml"/>
<Relationship Id="rId2" Type="http://schemas.openxmlformats.org/officeDocument/2006/relationships/image" Target="../media/776285e3d57d61c04499bff316a8c46f408383a3.png"/>
<Relationship Id="rId3" Type="http://schemas.openxmlformats.org/officeDocument/2006/relationships/image" Target="../media/d603efa7dcd74194761ead5d5792d7170559d0f2.svg"/>
</Relationships>

</file>

<file path=ppt/slides/_rels/slide35.xml.rels><?xml version="1.0" encoding="UTF-8" standalone="yes"?>

<Relationships  xmlns="http://schemas.openxmlformats.org/package/2006/relationships">
<Relationship Id="rId1" Type="http://schemas.openxmlformats.org/officeDocument/2006/relationships/slideLayout" Target="../slideLayouts/slideLayout27.xml"/>
<Relationship Id="rId2" Type="http://schemas.openxmlformats.org/officeDocument/2006/relationships/image" Target="../media/7bb7c154f3231f46a40c99efaedf0dc0ed21d74a.png"/>
<Relationship Id="rId3" Type="http://schemas.openxmlformats.org/officeDocument/2006/relationships/image" Target="../media/8372c2f9048d835849d4da02261b24c0e2d46418.svg"/>
</Relationships>

</file>

<file path=ppt/slides/_rels/slide36.xml.rels><?xml version="1.0" encoding="UTF-8" standalone="yes"?>

<Relationships  xmlns="http://schemas.openxmlformats.org/package/2006/relationships">
<Relationship Id="rId1" Type="http://schemas.openxmlformats.org/officeDocument/2006/relationships/slideLayout" Target="../slideLayouts/slideLayout27.xml"/>
<Relationship Id="rId2" Type="http://schemas.openxmlformats.org/officeDocument/2006/relationships/image" Target="../media/ba1e6262da2f9f2654923a3804b389eea472b20d.png"/>
<Relationship Id="rId3" Type="http://schemas.openxmlformats.org/officeDocument/2006/relationships/image" Target="../media/e89e2169316fb0e8d31cf1f485603d1de41b333d.svg"/>
</Relationships>

</file>

<file path=ppt/slides/_rels/slide37.xml.rels><?xml version="1.0" encoding="UTF-8" standalone="yes"?>

<Relationships  xmlns="http://schemas.openxmlformats.org/package/2006/relationships">
<Relationship Id="rId1" Type="http://schemas.openxmlformats.org/officeDocument/2006/relationships/slideLayout" Target="../slideLayouts/slideLayout30.xml"/>
</Relationships>

</file>

<file path=ppt/slides/_rels/slide38.xml.rels><?xml version="1.0" encoding="UTF-8" standalone="yes"?>

<Relationships  xmlns="http://schemas.openxmlformats.org/package/2006/relationships">
<Relationship Id="rId1" Type="http://schemas.openxmlformats.org/officeDocument/2006/relationships/slideLayout" Target="../slideLayouts/slideLayout27.xml"/>
<Relationship Id="rId2" Type="http://schemas.openxmlformats.org/officeDocument/2006/relationships/image" Target="../media/f4245f4d1c8cadf77ea59ce162a4a57300b82473.png"/>
<Relationship Id="rId3" Type="http://schemas.openxmlformats.org/officeDocument/2006/relationships/image" Target="../media/8cc4eb0c14100b666770d1d03caef9cc86a1db0a.svg"/>
</Relationships>

</file>

<file path=ppt/slides/_rels/slide39.xml.rels><?xml version="1.0" encoding="UTF-8" standalone="yes"?>

<Relationships  xmlns="http://schemas.openxmlformats.org/package/2006/relationships">
<Relationship Id="rId1" Type="http://schemas.openxmlformats.org/officeDocument/2006/relationships/slideLayout" Target="../slideLayouts/slideLayout27.xml"/>
<Relationship Id="rId2" Type="http://schemas.openxmlformats.org/officeDocument/2006/relationships/image" Target="../media/17030b904de8356b3f46faa5d8a330264c93bfa7.png"/>
<Relationship Id="rId3" Type="http://schemas.openxmlformats.org/officeDocument/2006/relationships/image" Target="../media/3a78faf4340f25799279660ccbe881d4cc05688b.svg"/>
</Relationships>

</file>

<file path=ppt/slides/_rels/slide4.xml.rels><?xml version="1.0" encoding="UTF-8" standalone="yes"?>

<Relationships  xmlns="http://schemas.openxmlformats.org/package/2006/relationships">
<Relationship Id="rId1" Type="http://schemas.openxmlformats.org/officeDocument/2006/relationships/slideLayout" Target="../slideLayouts/slideLayout27.xml"/>
<Relationship Id="rId2" Type="http://schemas.openxmlformats.org/officeDocument/2006/relationships/image" Target="../media/eb697962c253e2b6d5fc487ca67774861d11e278.png"/>
<Relationship Id="rId3" Type="http://schemas.openxmlformats.org/officeDocument/2006/relationships/image" Target="../media/d4157b9712d3bff66fe6f2d8b84b6f2476939970.svg"/>
</Relationships>

</file>

<file path=ppt/slides/_rels/slide40.xml.rels><?xml version="1.0" encoding="UTF-8" standalone="yes"?>

<Relationships  xmlns="http://schemas.openxmlformats.org/package/2006/relationships">
<Relationship Id="rId1" Type="http://schemas.openxmlformats.org/officeDocument/2006/relationships/slideLayout" Target="../slideLayouts/slideLayout27.xml"/>
<Relationship Id="rId2" Type="http://schemas.openxmlformats.org/officeDocument/2006/relationships/image" Target="../media/8a4bb6412ec6cd374472f8735ebf5087beb7b9a7.png"/>
<Relationship Id="rId3" Type="http://schemas.openxmlformats.org/officeDocument/2006/relationships/image" Target="../media/7fe7b176648d1bbb1158b1d0a8c01007ce98a637.svg"/>
</Relationships>

</file>

<file path=ppt/slides/_rels/slide41.xml.rels><?xml version="1.0" encoding="UTF-8" standalone="yes"?>

<Relationships  xmlns="http://schemas.openxmlformats.org/package/2006/relationships">
<Relationship Id="rId1" Type="http://schemas.openxmlformats.org/officeDocument/2006/relationships/slideLayout" Target="../slideLayouts/slideLayout27.xml"/>
<Relationship Id="rId2" Type="http://schemas.openxmlformats.org/officeDocument/2006/relationships/image" Target="../media/3b38d860f4c0f7db8dc173e9579c0678a03fcec9.png"/>
<Relationship Id="rId3" Type="http://schemas.openxmlformats.org/officeDocument/2006/relationships/image" Target="../media/2016c1cb257fb72eb6855677d025de25bbe0a93c.svg"/>
</Relationships>

</file>

<file path=ppt/slides/_rels/slide42.xml.rels><?xml version="1.0" encoding="UTF-8" standalone="yes"?>

<Relationships  xmlns="http://schemas.openxmlformats.org/package/2006/relationships">
<Relationship Id="rId1" Type="http://schemas.openxmlformats.org/officeDocument/2006/relationships/slideLayout" Target="../slideLayouts/slideLayout30.xml"/>
</Relationships>

</file>

<file path=ppt/slides/_rels/slide43.xml.rels><?xml version="1.0" encoding="UTF-8" standalone="yes"?>

<Relationships  xmlns="http://schemas.openxmlformats.org/package/2006/relationships">
<Relationship Id="rId1" Type="http://schemas.openxmlformats.org/officeDocument/2006/relationships/slideLayout" Target="../slideLayouts/slideLayout27.xml"/>
<Relationship Id="rId2" Type="http://schemas.openxmlformats.org/officeDocument/2006/relationships/image" Target="../media/2a320a26e26ad430e75f7fd9ba28b5447241f8fe.png"/>
<Relationship Id="rId3" Type="http://schemas.openxmlformats.org/officeDocument/2006/relationships/image" Target="../media/06758a9b208a1ac300fcce38ed9daeb3404bd064.svg"/>
</Relationships>

</file>

<file path=ppt/slides/_rels/slide44.xml.rels><?xml version="1.0" encoding="UTF-8" standalone="yes"?>

<Relationships  xmlns="http://schemas.openxmlformats.org/package/2006/relationships">
<Relationship Id="rId1" Type="http://schemas.openxmlformats.org/officeDocument/2006/relationships/slideLayout" Target="../slideLayouts/slideLayout27.xml"/>
<Relationship Id="rId2" Type="http://schemas.openxmlformats.org/officeDocument/2006/relationships/image" Target="../media/ad058037732ae49abe4821dc875572c73f7edfd8.png"/>
<Relationship Id="rId3" Type="http://schemas.openxmlformats.org/officeDocument/2006/relationships/image" Target="../media/4e422d46d1962958d02f809035583d284fb749fa.svg"/>
</Relationships>

</file>

<file path=ppt/slides/_rels/slide45.xml.rels><?xml version="1.0" encoding="UTF-8" standalone="yes"?>

<Relationships  xmlns="http://schemas.openxmlformats.org/package/2006/relationships">
<Relationship Id="rId1" Type="http://schemas.openxmlformats.org/officeDocument/2006/relationships/slideLayout" Target="../slideLayouts/slideLayout27.xml"/>
<Relationship Id="rId2" Type="http://schemas.openxmlformats.org/officeDocument/2006/relationships/image" Target="../media/57ffdc27bc3a9db848f7d5693fb601014406ea1a.png"/>
</Relationships>

</file>

<file path=ppt/slides/_rels/slide46.xml.rels><?xml version="1.0" encoding="UTF-8" standalone="yes"?>

<Relationships  xmlns="http://schemas.openxmlformats.org/package/2006/relationships">
<Relationship Id="rId1" Type="http://schemas.openxmlformats.org/officeDocument/2006/relationships/slideLayout" Target="../slideLayouts/slideLayout27.xml"/>
<Relationship Id="rId2" Type="http://schemas.openxmlformats.org/officeDocument/2006/relationships/image" Target="../media/2cb7df2accba8d08a46325359774fc86c421deaf.png"/>
</Relationships>

</file>

<file path=ppt/slides/_rels/slide47.xml.rels><?xml version="1.0" encoding="UTF-8" standalone="yes"?>

<Relationships  xmlns="http://schemas.openxmlformats.org/package/2006/relationships">
<Relationship Id="rId1" Type="http://schemas.openxmlformats.org/officeDocument/2006/relationships/slideLayout" Target="../slideLayouts/slideLayout30.xml"/>
</Relationships>

</file>

<file path=ppt/slides/_rels/slide48.xml.rels><?xml version="1.0" encoding="UTF-8" standalone="yes"?>

<Relationships  xmlns="http://schemas.openxmlformats.org/package/2006/relationships">
<Relationship Id="rId1" Type="http://schemas.openxmlformats.org/officeDocument/2006/relationships/slideLayout" Target="../slideLayouts/slideLayout27.xml"/>
<Relationship Id="rId2" Type="http://schemas.openxmlformats.org/officeDocument/2006/relationships/image" Target="../media/56dd6266fdad3c2008db5af0a11ef22803650190.png"/>
<Relationship Id="rId3" Type="http://schemas.openxmlformats.org/officeDocument/2006/relationships/image" Target="../media/f7ee133d84b10e69c40efc6c746f6a5ca5452be3.svg"/>
</Relationships>

</file>

<file path=ppt/slides/_rels/slide49.xml.rels><?xml version="1.0" encoding="UTF-8" standalone="yes"?>

<Relationships  xmlns="http://schemas.openxmlformats.org/package/2006/relationships">
<Relationship Id="rId1" Type="http://schemas.openxmlformats.org/officeDocument/2006/relationships/slideLayout" Target="../slideLayouts/slideLayout27.xml"/>
<Relationship Id="rId2" Type="http://schemas.openxmlformats.org/officeDocument/2006/relationships/image" Target="../media/3689a7091279647feb1ebeb248329ef72a05b1a1.png"/>
<Relationship Id="rId3" Type="http://schemas.openxmlformats.org/officeDocument/2006/relationships/image" Target="../media/1e1a6d05f093eb2dbaa220b694eb5a6ce0ad8c49.svg"/>
</Relationships>

</file>

<file path=ppt/slides/_rels/slide5.xml.rels><?xml version="1.0" encoding="UTF-8" standalone="yes"?>

<Relationships  xmlns="http://schemas.openxmlformats.org/package/2006/relationships">
<Relationship Id="rId1" Type="http://schemas.openxmlformats.org/officeDocument/2006/relationships/slideLayout" Target="../slideLayouts/slideLayout27.xml"/>
<Relationship Id="rId2" Type="http://schemas.openxmlformats.org/officeDocument/2006/relationships/image" Target="../media/4397da865cf5850b02a3fe2de3936f405134b69d.png"/>
<Relationship Id="rId3" Type="http://schemas.openxmlformats.org/officeDocument/2006/relationships/image" Target="../media/ef7a63aa0e4da46c824ee61b406e7e51bd2fb9cd.svg"/>
</Relationships>

</file>

<file path=ppt/slides/_rels/slide50.xml.rels><?xml version="1.0" encoding="UTF-8" standalone="yes"?>

<Relationships  xmlns="http://schemas.openxmlformats.org/package/2006/relationships">
<Relationship Id="rId1" Type="http://schemas.openxmlformats.org/officeDocument/2006/relationships/slideLayout" Target="../slideLayouts/slideLayout27.xml"/>
<Relationship Id="rId2" Type="http://schemas.openxmlformats.org/officeDocument/2006/relationships/image" Target="../media/93931853ee497b2e1088fb30b6eaff2730f2b157.png"/>
<Relationship Id="rId3" Type="http://schemas.openxmlformats.org/officeDocument/2006/relationships/image" Target="../media/ded6df370216702e46f30df133e66b5e50a012d0.svg"/>
</Relationships>

</file>

<file path=ppt/slides/_rels/slide51.xml.rels><?xml version="1.0" encoding="UTF-8" standalone="yes"?>

<Relationships  xmlns="http://schemas.openxmlformats.org/package/2006/relationships">
<Relationship Id="rId1" Type="http://schemas.openxmlformats.org/officeDocument/2006/relationships/slideLayout" Target="../slideLayouts/slideLayout27.xml"/>
<Relationship Id="rId2" Type="http://schemas.openxmlformats.org/officeDocument/2006/relationships/image" Target="../media/3946e6e6031bf943e7021b7ed6b366cfcb8f6a80.png"/>
<Relationship Id="rId3" Type="http://schemas.openxmlformats.org/officeDocument/2006/relationships/image" Target="../media/9fc5d306ccf85a291695a70507538fa6c7468763.svg"/>
</Relationships>

</file>

<file path=ppt/slides/_rels/slide52.xml.rels><?xml version="1.0" encoding="UTF-8" standalone="yes"?>

<Relationships  xmlns="http://schemas.openxmlformats.org/package/2006/relationships">
<Relationship Id="rId1" Type="http://schemas.openxmlformats.org/officeDocument/2006/relationships/slideLayout" Target="../slideLayouts/slideLayout30.xml"/>
</Relationships>

</file>

<file path=ppt/slides/_rels/slide53.xml.rels><?xml version="1.0" encoding="UTF-8" standalone="yes"?>

<Relationships  xmlns="http://schemas.openxmlformats.org/package/2006/relationships">
<Relationship Id="rId1" Type="http://schemas.openxmlformats.org/officeDocument/2006/relationships/slideLayout" Target="../slideLayouts/slideLayout27.xml"/>
<Relationship Id="rId2" Type="http://schemas.openxmlformats.org/officeDocument/2006/relationships/image" Target="../media/a3e31ad660a354cc232d31777539551aa8d59d02.png"/>
<Relationship Id="rId3" Type="http://schemas.openxmlformats.org/officeDocument/2006/relationships/image" Target="../media/410590df3e0a3435f693a37b8900c90e278b0ab4.svg"/>
</Relationships>

</file>

<file path=ppt/slides/_rels/slide54.xml.rels><?xml version="1.0" encoding="UTF-8" standalone="yes"?>

<Relationships  xmlns="http://schemas.openxmlformats.org/package/2006/relationships">
<Relationship Id="rId1" Type="http://schemas.openxmlformats.org/officeDocument/2006/relationships/slideLayout" Target="../slideLayouts/slideLayout27.xml"/>
<Relationship Id="rId2" Type="http://schemas.openxmlformats.org/officeDocument/2006/relationships/image" Target="../media/9c4a5c4185b565ff89f36d6b3e80e62afccb0cf6.png"/>
<Relationship Id="rId3" Type="http://schemas.openxmlformats.org/officeDocument/2006/relationships/image" Target="../media/a2d269fc5d2b2dcb8e93abcaf7911601f5969ca4.svg"/>
</Relationships>

</file>

<file path=ppt/slides/_rels/slide55.xml.rels><?xml version="1.0" encoding="UTF-8" standalone="yes"?>

<Relationships  xmlns="http://schemas.openxmlformats.org/package/2006/relationships">
<Relationship Id="rId1" Type="http://schemas.openxmlformats.org/officeDocument/2006/relationships/slideLayout" Target="../slideLayouts/slideLayout27.xml"/>
<Relationship Id="rId2" Type="http://schemas.openxmlformats.org/officeDocument/2006/relationships/image" Target="../media/5c87b79601aaef6a878ab151312e94e54e706dca.png"/>
<Relationship Id="rId3" Type="http://schemas.openxmlformats.org/officeDocument/2006/relationships/image" Target="../media/f64ae10a2721a402b60a1eb1b0a50002cdc06a12.svg"/>
</Relationships>

</file>

<file path=ppt/slides/_rels/slide56.xml.rels><?xml version="1.0" encoding="UTF-8" standalone="yes"?>

<Relationships  xmlns="http://schemas.openxmlformats.org/package/2006/relationships">
<Relationship Id="rId1" Type="http://schemas.openxmlformats.org/officeDocument/2006/relationships/slideLayout" Target="../slideLayouts/slideLayout27.xml"/>
<Relationship Id="rId2" Type="http://schemas.openxmlformats.org/officeDocument/2006/relationships/image" Target="../media/acdac83efdbe88e97f8467de62f8a9e314bfbddf.png"/>
<Relationship Id="rId3" Type="http://schemas.openxmlformats.org/officeDocument/2006/relationships/image" Target="../media/75b0faee8f1a26289d302567821a98ed29aa0ddb.svg"/>
</Relationships>

</file>

<file path=ppt/slides/_rels/slide57.xml.rels><?xml version="1.0" encoding="UTF-8" standalone="yes"?>

<Relationships  xmlns="http://schemas.openxmlformats.org/package/2006/relationships">
<Relationship Id="rId1" Type="http://schemas.openxmlformats.org/officeDocument/2006/relationships/slideLayout" Target="../slideLayouts/slideLayout30.xml"/>
</Relationships>

</file>

<file path=ppt/slides/_rels/slide58.xml.rels><?xml version="1.0" encoding="UTF-8" standalone="yes"?>

<Relationships  xmlns="http://schemas.openxmlformats.org/package/2006/relationships">
<Relationship Id="rId1" Type="http://schemas.openxmlformats.org/officeDocument/2006/relationships/slideLayout" Target="../slideLayouts/slideLayout27.xml"/>
<Relationship Id="rId2" Type="http://schemas.openxmlformats.org/officeDocument/2006/relationships/image" Target="../media/a07b56b6477e878fef0f343c25bd773705367099.png"/>
<Relationship Id="rId3" Type="http://schemas.openxmlformats.org/officeDocument/2006/relationships/image" Target="../media/b254effe4295554998035faef1b258d0a9ad9484.svg"/>
</Relationships>

</file>

<file path=ppt/slides/_rels/slide59.xml.rels><?xml version="1.0" encoding="UTF-8" standalone="yes"?>

<Relationships  xmlns="http://schemas.openxmlformats.org/package/2006/relationships">
<Relationship Id="rId1" Type="http://schemas.openxmlformats.org/officeDocument/2006/relationships/slideLayout" Target="../slideLayouts/slideLayout27.xml"/>
<Relationship Id="rId2" Type="http://schemas.openxmlformats.org/officeDocument/2006/relationships/image" Target="../media/c2a42b5a9d844d7cb8d0b1f54bdc0413eb173200.png"/>
<Relationship Id="rId3" Type="http://schemas.openxmlformats.org/officeDocument/2006/relationships/image" Target="../media/4ffbc242f756c4f2d0596da5318a66e714e5f995.svg"/>
</Relationships>

</file>

<file path=ppt/slides/_rels/slide6.xml.rels><?xml version="1.0" encoding="UTF-8" standalone="yes"?>

<Relationships  xmlns="http://schemas.openxmlformats.org/package/2006/relationships">
<Relationship Id="rId1" Type="http://schemas.openxmlformats.org/officeDocument/2006/relationships/slideLayout" Target="../slideLayouts/slideLayout27.xml"/>
<Relationship Id="rId2" Type="http://schemas.openxmlformats.org/officeDocument/2006/relationships/image" Target="../media/11bdcfebf4e1baabd1bcdd077dedcf4ed47fce9b.png"/>
<Relationship Id="rId3" Type="http://schemas.openxmlformats.org/officeDocument/2006/relationships/image" Target="../media/c4de37448280ef9b4bca18448bfe982f9a132cae.svg"/>
</Relationships>

</file>

<file path=ppt/slides/_rels/slide60.xml.rels><?xml version="1.0" encoding="UTF-8" standalone="yes"?>

<Relationships  xmlns="http://schemas.openxmlformats.org/package/2006/relationships">
<Relationship Id="rId1" Type="http://schemas.openxmlformats.org/officeDocument/2006/relationships/slideLayout" Target="../slideLayouts/slideLayout27.xml"/>
<Relationship Id="rId2" Type="http://schemas.openxmlformats.org/officeDocument/2006/relationships/image" Target="../media/06d9f882297e715cc8e93e97d6ebc901918d23a1.png"/>
<Relationship Id="rId3" Type="http://schemas.openxmlformats.org/officeDocument/2006/relationships/image" Target="../media/401fde1d22ca8e224242e499f7a21acf63dda225.svg"/>
</Relationships>

</file>

<file path=ppt/slides/_rels/slide61.xml.rels><?xml version="1.0" encoding="UTF-8" standalone="yes"?>

<Relationships  xmlns="http://schemas.openxmlformats.org/package/2006/relationships">
<Relationship Id="rId1" Type="http://schemas.openxmlformats.org/officeDocument/2006/relationships/slideLayout" Target="../slideLayouts/slideLayout27.xml"/>
<Relationship Id="rId2" Type="http://schemas.openxmlformats.org/officeDocument/2006/relationships/image" Target="../media/c9eeb3488b2351e9f02f967b8297e278763aa6a0.png"/>
<Relationship Id="rId3" Type="http://schemas.openxmlformats.org/officeDocument/2006/relationships/image" Target="../media/e09e6797b40fc35bfb12a2fde1ab0ce6d61a9254.svg"/>
</Relationships>

</file>

<file path=ppt/slides/_rels/slide62.xml.rels><?xml version="1.0" encoding="UTF-8" standalone="yes"?>

<Relationships  xmlns="http://schemas.openxmlformats.org/package/2006/relationships">
<Relationship Id="rId1" Type="http://schemas.openxmlformats.org/officeDocument/2006/relationships/slideLayout" Target="../slideLayouts/slideLayout30.xml"/>
</Relationships>

</file>

<file path=ppt/slides/_rels/slide63.xml.rels><?xml version="1.0" encoding="UTF-8" standalone="yes"?>

<Relationships  xmlns="http://schemas.openxmlformats.org/package/2006/relationships">
<Relationship Id="rId1" Type="http://schemas.openxmlformats.org/officeDocument/2006/relationships/slideLayout" Target="../slideLayouts/slideLayout27.xml"/>
<Relationship Id="rId2" Type="http://schemas.openxmlformats.org/officeDocument/2006/relationships/image" Target="../media/4c2f9f856a86ca6f6729856838897cce9bac5b02.png"/>
<Relationship Id="rId3" Type="http://schemas.openxmlformats.org/officeDocument/2006/relationships/image" Target="../media/4b4b2607f0557f928c66988cb8fb5123355bf86a.svg"/>
</Relationships>

</file>

<file path=ppt/slides/_rels/slide64.xml.rels><?xml version="1.0" encoding="UTF-8" standalone="yes"?>

<Relationships  xmlns="http://schemas.openxmlformats.org/package/2006/relationships">
<Relationship Id="rId1" Type="http://schemas.openxmlformats.org/officeDocument/2006/relationships/slideLayout" Target="../slideLayouts/slideLayout27.xml"/>
<Relationship Id="rId2" Type="http://schemas.openxmlformats.org/officeDocument/2006/relationships/image" Target="../media/b256dbdb152bafc8a96a02529159266f3688762f.png"/>
</Relationships>

</file>

<file path=ppt/slides/_rels/slide65.xml.rels><?xml version="1.0" encoding="UTF-8" standalone="yes"?>

<Relationships  xmlns="http://schemas.openxmlformats.org/package/2006/relationships">
<Relationship Id="rId1" Type="http://schemas.openxmlformats.org/officeDocument/2006/relationships/slideLayout" Target="../slideLayouts/slideLayout27.xml"/>
<Relationship Id="rId2" Type="http://schemas.openxmlformats.org/officeDocument/2006/relationships/image" Target="../media/b0a7ae80225535925673f8e002be30ce7ff503b2.png"/>
</Relationships>

</file>

<file path=ppt/slides/_rels/slide66.xml.rels><?xml version="1.0" encoding="UTF-8" standalone="yes"?>

<Relationships  xmlns="http://schemas.openxmlformats.org/package/2006/relationships">
<Relationship Id="rId1" Type="http://schemas.openxmlformats.org/officeDocument/2006/relationships/slideLayout" Target="../slideLayouts/slideLayout27.xml"/>
<Relationship Id="rId2" Type="http://schemas.openxmlformats.org/officeDocument/2006/relationships/image" Target="../media/ceae5ab5dbab2054909ea9b7909aebd250f2c27c.png"/>
</Relationships>

</file>

<file path=ppt/slides/_rels/slide67.xml.rels><?xml version="1.0" encoding="UTF-8" standalone="yes"?>

<Relationships  xmlns="http://schemas.openxmlformats.org/package/2006/relationships">
<Relationship Id="rId1" Type="http://schemas.openxmlformats.org/officeDocument/2006/relationships/slideLayout" Target="../slideLayouts/slideLayout30.xml"/>
</Relationships>

</file>

<file path=ppt/slides/_rels/slide68.xml.rels><?xml version="1.0" encoding="UTF-8" standalone="yes"?>

<Relationships  xmlns="http://schemas.openxmlformats.org/package/2006/relationships">
<Relationship Id="rId1" Type="http://schemas.openxmlformats.org/officeDocument/2006/relationships/slideLayout" Target="../slideLayouts/slideLayout27.xml"/>
<Relationship Id="rId2" Type="http://schemas.openxmlformats.org/officeDocument/2006/relationships/image" Target="../media/9df7978351d217efa441978d4ac6cf2a0e7e434d.png"/>
<Relationship Id="rId3" Type="http://schemas.openxmlformats.org/officeDocument/2006/relationships/image" Target="../media/0e63a518c35b27f8161d16aea7ef3b593c18a015.svg"/>
</Relationships>

</file>

<file path=ppt/slides/_rels/slide69.xml.rels><?xml version="1.0" encoding="UTF-8" standalone="yes"?>

<Relationships  xmlns="http://schemas.openxmlformats.org/package/2006/relationships">
<Relationship Id="rId1" Type="http://schemas.openxmlformats.org/officeDocument/2006/relationships/slideLayout" Target="../slideLayouts/slideLayout27.xml"/>
<Relationship Id="rId2" Type="http://schemas.openxmlformats.org/officeDocument/2006/relationships/image" Target="../media/3fe66952ca967d7a9d2ad421908478c94d9c47c5.png"/>
<Relationship Id="rId3" Type="http://schemas.openxmlformats.org/officeDocument/2006/relationships/image" Target="../media/edf6340c84423725109627d3a1ed1aa0147eab3d.svg"/>
</Relationships>

</file>

<file path=ppt/slides/_rels/slide7.xml.rels><?xml version="1.0" encoding="UTF-8" standalone="yes"?>

<Relationships  xmlns="http://schemas.openxmlformats.org/package/2006/relationships">
<Relationship Id="rId1" Type="http://schemas.openxmlformats.org/officeDocument/2006/relationships/slideLayout" Target="../slideLayouts/slideLayout30.xml"/>
</Relationships>

</file>

<file path=ppt/slides/_rels/slide70.xml.rels><?xml version="1.0" encoding="UTF-8" standalone="yes"?>

<Relationships  xmlns="http://schemas.openxmlformats.org/package/2006/relationships">
<Relationship Id="rId1" Type="http://schemas.openxmlformats.org/officeDocument/2006/relationships/slideLayout" Target="../slideLayouts/slideLayout27.xml"/>
<Relationship Id="rId2" Type="http://schemas.openxmlformats.org/officeDocument/2006/relationships/image" Target="../media/6fa5351c5b12a4abfe634d7542d6bd17c266e525.png"/>
<Relationship Id="rId3" Type="http://schemas.openxmlformats.org/officeDocument/2006/relationships/image" Target="../media/6190eef3fca5a8fba3f361defbce897dc9238118.svg"/>
</Relationships>

</file>

<file path=ppt/slides/_rels/slide71.xml.rels><?xml version="1.0" encoding="UTF-8" standalone="yes"?>

<Relationships  xmlns="http://schemas.openxmlformats.org/package/2006/relationships">
<Relationship Id="rId1" Type="http://schemas.openxmlformats.org/officeDocument/2006/relationships/slideLayout" Target="../slideLayouts/slideLayout27.xml"/>
<Relationship Id="rId2" Type="http://schemas.openxmlformats.org/officeDocument/2006/relationships/image" Target="../media/0b547d2317a0a049e58e57bcadf09df08e7f48b0.png"/>
<Relationship Id="rId3" Type="http://schemas.openxmlformats.org/officeDocument/2006/relationships/image" Target="../media/fd0c7e98064de30ded6a30423c1716b909a05ba4.svg"/>
</Relationships>

</file>

<file path=ppt/slides/_rels/slide8.xml.rels><?xml version="1.0" encoding="UTF-8" standalone="yes"?>

<Relationships  xmlns="http://schemas.openxmlformats.org/package/2006/relationships">
<Relationship Id="rId1" Type="http://schemas.openxmlformats.org/officeDocument/2006/relationships/slideLayout" Target="../slideLayouts/slideLayout27.xml"/>
<Relationship Id="rId2" Type="http://schemas.openxmlformats.org/officeDocument/2006/relationships/image" Target="../media/fd56f51953a4ed8098b20f7c38851c6885e5f04b.png"/>
<Relationship Id="rId3" Type="http://schemas.openxmlformats.org/officeDocument/2006/relationships/image" Target="../media/3c6401af678e184ed5af2e9559eb4242a9eaee15.svg"/>
</Relationships>

</file>

<file path=ppt/slides/_rels/slide9.xml.rels><?xml version="1.0" encoding="UTF-8" standalone="yes"?>

<Relationships  xmlns="http://schemas.openxmlformats.org/package/2006/relationships">
<Relationship Id="rId1" Type="http://schemas.openxmlformats.org/officeDocument/2006/relationships/slideLayout" Target="../slideLayouts/slideLayout27.xml"/>
<Relationship Id="rId2" Type="http://schemas.openxmlformats.org/officeDocument/2006/relationships/image" Target="../media/daf97e770333a4e7f63d5101eb6032503c953bd4.png"/>
<Relationship Id="rId3" Type="http://schemas.openxmlformats.org/officeDocument/2006/relationships/image" Target="../media/ecd99d5b4883fba45c8465681ad58f0b00f645c2.sv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"/>
          <p:cNvSpPr>
            <a:spLocks noGrp="1"/>
          </p:cNvSpPr>
          <p:nvPr>
            <p:ph/>
          </p:nvPr>
        </p:nvSpPr>
        <p:spPr>
          <a:xfrm>
            <a:off x="1828800" y="2103120"/>
            <a:ext cx="7315200" cy="1463040"/>
          </a:xfrm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cap="none" sz="7200" i="0" b="0" u="none">
                <a:solidFill>
                  <a:srgbClr val="EB054B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 Riihimäki</a:t>
            </a:r>
          </a:p>
        </p:txBody>
      </p:sp>
      <p:pic>
        <p:nvPicPr>
          <p:cNvPr id="3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640080" y="1737360"/>
            <a:ext cx="1213409" cy="2125066"/>
          </a:xfrm>
          <a:prstGeom prst="rect">
            <a:avLst/>
          </a:prstGeom>
        </p:spPr>
      </p:pic>
      <p:pic>
        <p:nvPicPr>
          <p:cNvPr id="4" name="" descr=""/>
          <p:cNvPicPr>
            <a:picLocks noGrp="1"/>
          </p:cNvPicPr>
          <p:nvPr>
            <p:ph/>
          </p:nvPr>
        </p:nvPicPr>
        <p:blipFill>
          <a:blip cstate="print" r:embed="rId3"/>
          <a:stretch>
            <a:fillRect/>
          </a:stretch>
        </p:blipFill>
        <p:spPr>
          <a:xfrm>
            <a:off x="4297680" y="365760"/>
            <a:ext cx="685800" cy="640080"/>
          </a:xfrm>
          <a:prstGeom prst="rect">
            <a:avLst/>
          </a:prstGeom>
        </p:spPr>
      </p:pic>
      <p:pic>
        <p:nvPicPr>
          <p:cNvPr id="5" name="" descr=""/>
          <p:cNvPicPr>
            <a:picLocks noGrp="1"/>
          </p:cNvPicPr>
          <p:nvPr>
            <p:ph/>
          </p:nvPr>
        </p:nvPicPr>
        <p:blipFill>
          <a:blip cstate="print" r:embed="rId4"/>
          <a:stretch>
            <a:fillRect/>
          </a:stretch>
        </p:blipFill>
        <p:spPr>
          <a:xfrm>
            <a:off x="7406640" y="4572000"/>
            <a:ext cx="1620317" cy="411480"/>
          </a:xfrm>
          <a:prstGeom prst="rect">
            <a:avLst/>
          </a:prstGeom>
        </p:spPr>
      </p:pic>
      <p:pic>
        <p:nvPicPr>
          <p:cNvPr id="6" name="" descr=""/>
          <p:cNvPicPr>
            <a:picLocks noGrp="1"/>
          </p:cNvPicPr>
          <p:nvPr>
            <p:ph/>
          </p:nvPr>
        </p:nvPicPr>
        <p:blipFill>
          <a:blip cstate="print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4320" y="365760"/>
            <a:ext cx="2286000" cy="1099109"/>
          </a:xfrm>
          <a:prstGeom prst="rect">
            <a:avLst/>
          </a:prstGeom>
        </p:spPr>
      </p:pic>
      <p:sp>
        <p:nvSpPr>
          <p:cNvPr id="7" name=""/>
          <p:cNvSpPr>
            <a:spLocks noGrp="1"/>
          </p:cNvSpPr>
          <p:nvPr>
            <p:ph/>
          </p:nvPr>
        </p:nvSpPr>
        <p:spPr>
          <a:xfrm>
            <a:off x="182880" y="4754880"/>
            <a:ext cx="1371600" cy="365760"/>
          </a:xfrm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1400" i="0" b="1" u="none">
                <a:solidFill>
                  <a:srgbClr val="4F4C4D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26.4.2024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1371600"/>
            <a:ext cx="3657600" cy="2807208"/>
          </a:xfrm>
          <a:prstGeom prst="rect">
            <a:avLst/>
          </a:prstGeom>
        </p:spPr>
      </p:pic>
      <p:sp>
        <p:nvSpPr>
          <p:cNvPr id="3" name=""/>
          <p:cNvSpPr>
            <a:spLocks noGrp="1"/>
          </p:cNvSpPr>
          <p:nvPr>
            <p:ph/>
          </p:nvPr>
        </p:nvSpPr>
        <p:spPr>
          <a:xfrm>
            <a:off x="4114800" y="914400"/>
            <a:ext cx="4663440" cy="3657600"/>
          </a:xfrm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4000" i="0" b="1" u="none">
                <a:solidFill>
                  <a:srgbClr val="EB054B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KANSAINVÄ- LISTYVÄN SUOMEN SKENAARIO
</a:t>
            </a:r>
            <a:r>
              <a:rPr cap="none" sz="2200" i="0" b="1" u="none">
                <a:solidFill>
                  <a:srgbClr val="4F4C4D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Riihimäellä on..</a:t>
            </a:r>
          </a:p>
        </p:txBody>
      </p:sp>
      <p:sp>
        <p:nvSpPr>
          <p:cNvPr id="4" name=""/>
          <p:cNvSpPr>
            <a:spLocks noGrp="1"/>
          </p:cNvSpPr>
          <p:nvPr>
            <p:ph/>
          </p:nvPr>
        </p:nvSpPr>
        <p:spPr>
          <a:xfrm>
            <a:off x="182880" y="4754880"/>
            <a:ext cx="1371600" cy="365760"/>
          </a:xfrm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1400" i="0" b="1" u="none">
                <a:solidFill>
                  <a:srgbClr val="4F4C4D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26.4.2024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1371600"/>
            <a:ext cx="3657600" cy="2807208"/>
          </a:xfrm>
          <a:prstGeom prst="rect">
            <a:avLst/>
          </a:prstGeom>
        </p:spPr>
      </p:pic>
      <p:sp>
        <p:nvSpPr>
          <p:cNvPr id="3" name=""/>
          <p:cNvSpPr>
            <a:spLocks noGrp="1"/>
          </p:cNvSpPr>
          <p:nvPr>
            <p:ph/>
          </p:nvPr>
        </p:nvSpPr>
        <p:spPr>
          <a:xfrm>
            <a:off x="4114800" y="914400"/>
            <a:ext cx="4663440" cy="3657600"/>
          </a:xfrm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4000" i="0" b="1" u="none">
                <a:solidFill>
                  <a:srgbClr val="EB054B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VÄESTÖEN- NUSTEEN SKENAARIOT
</a:t>
            </a:r>
            <a:r>
              <a:rPr cap="none" sz="2200" i="0" b="1" u="none">
                <a:solidFill>
                  <a:srgbClr val="4F4C4D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Riihimäellä on..</a:t>
            </a:r>
          </a:p>
        </p:txBody>
      </p:sp>
      <p:sp>
        <p:nvSpPr>
          <p:cNvPr id="4" name=""/>
          <p:cNvSpPr>
            <a:spLocks noGrp="1"/>
          </p:cNvSpPr>
          <p:nvPr>
            <p:ph/>
          </p:nvPr>
        </p:nvSpPr>
        <p:spPr>
          <a:xfrm>
            <a:off x="182880" y="4754880"/>
            <a:ext cx="1371600" cy="365760"/>
          </a:xfrm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1400" i="0" b="1" u="none">
                <a:solidFill>
                  <a:srgbClr val="4F4C4D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26.4.2024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"/>
          <p:cNvSpPr>
            <a:spLocks noGrp="1"/>
          </p:cNvSpPr>
          <p:nvPr>
            <p:ph/>
          </p:nvPr>
        </p:nvSpPr>
        <p:spPr>
          <a:xfrm>
            <a:off x="274320" y="274320"/>
            <a:ext cx="9144000" cy="2194560"/>
          </a:xfrm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5400" i="0" b="1" u="none">
                <a:solidFill>
                  <a:srgbClr val="AB264F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Muuttoliike ja
asuminen</a:t>
            </a:r>
          </a:p>
        </p:txBody>
      </p:sp>
      <p:sp>
        <p:nvSpPr>
          <p:cNvPr id="3" name=""/>
          <p:cNvSpPr>
            <a:spLocks noGrp="1"/>
          </p:cNvSpPr>
          <p:nvPr>
            <p:ph/>
          </p:nvPr>
        </p:nvSpPr>
        <p:spPr>
          <a:xfrm>
            <a:off x="274320" y="2011680"/>
            <a:ext cx="7315200" cy="2560320"/>
          </a:xfrm>
          <a:solidFill>
            <a:srgbClr val="AB264F">
              <a:alpha val="100000"/>
            </a:srgbClr>
          </a:solidFill>
          <a:ln w="31750" cap="rnd" cmpd="sng">
            <a:solidFill>
              <a:srgbClr val="AB0437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2200" i="0" b="1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Kokonaisnettomuutto, </a:t>
            </a:r>
            <a:r>
              <a:rPr cap="none" sz="2000" i="0" b="0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ennakkotieto</a:t>
            </a:r>
          </a:p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3200" i="0" b="1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36</a:t>
            </a:r>
            <a:r>
              <a:rPr cap="none" sz="2000" i="0" b="0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     -47</a:t>
            </a:r>
            <a:r>
              <a:rPr cap="none" sz="2000" i="0" b="0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  (kuukausimuutos)</a:t>
            </a:r>
          </a:p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2200" i="0" b="1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Asuntojen rakennusluvat, </a:t>
            </a:r>
            <a:r>
              <a:rPr cap="none" sz="2000" i="0" b="0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liukuva vuosisumma</a:t>
            </a:r>
          </a:p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3200" i="0" b="1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29</a:t>
            </a:r>
            <a:r>
              <a:rPr cap="none" sz="2000" i="0" b="0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     -80,5 %</a:t>
            </a:r>
            <a:r>
              <a:rPr cap="none" sz="2000" i="0" b="0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  (vuosimuutos)</a:t>
            </a:r>
          </a:p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2200" i="0" b="1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Vanhojen osakeasuntojen neliöhinta, </a:t>
            </a:r>
            <a:r>
              <a:rPr cap="none" sz="2000" i="0" b="0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€</a:t>
            </a:r>
          </a:p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3200" i="0" b="1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1 651</a:t>
            </a:r>
            <a:r>
              <a:rPr cap="none" sz="2000" i="0" b="0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     -2,8 %</a:t>
            </a:r>
            <a:r>
              <a:rPr cap="none" sz="2000" i="0" b="0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  (vuosimuutos)</a:t>
            </a:r>
          </a:p>
        </p:txBody>
      </p:sp>
      <p:sp>
        <p:nvSpPr>
          <p:cNvPr id="4" name=""/>
          <p:cNvSpPr>
            <a:spLocks noGrp="1"/>
          </p:cNvSpPr>
          <p:nvPr>
            <p:ph/>
          </p:nvPr>
        </p:nvSpPr>
        <p:spPr>
          <a:xfrm>
            <a:off x="182880" y="4754880"/>
            <a:ext cx="1371600" cy="365760"/>
          </a:xfrm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1400" i="0" b="1" u="none">
                <a:solidFill>
                  <a:srgbClr val="4F4C4D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26.4.2024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1371600"/>
            <a:ext cx="3657600" cy="2807208"/>
          </a:xfrm>
          <a:prstGeom prst="rect">
            <a:avLst/>
          </a:prstGeom>
        </p:spPr>
      </p:pic>
      <p:sp>
        <p:nvSpPr>
          <p:cNvPr id="3" name=""/>
          <p:cNvSpPr>
            <a:spLocks noGrp="1"/>
          </p:cNvSpPr>
          <p:nvPr>
            <p:ph/>
          </p:nvPr>
        </p:nvSpPr>
        <p:spPr>
          <a:xfrm>
            <a:off x="4114800" y="914400"/>
            <a:ext cx="4663440" cy="3657600"/>
          </a:xfrm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4000" i="0" b="1" u="none">
                <a:solidFill>
                  <a:srgbClr val="EB054B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MAAN SISÄINEN NETTOMUUTTO
</a:t>
            </a:r>
            <a:r>
              <a:rPr cap="none" sz="2200" i="0" b="1" u="none">
                <a:solidFill>
                  <a:srgbClr val="4F4C4D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Riihimäellä on..</a:t>
            </a:r>
          </a:p>
        </p:txBody>
      </p:sp>
      <p:sp>
        <p:nvSpPr>
          <p:cNvPr id="4" name=""/>
          <p:cNvSpPr>
            <a:spLocks noGrp="1"/>
          </p:cNvSpPr>
          <p:nvPr>
            <p:ph/>
          </p:nvPr>
        </p:nvSpPr>
        <p:spPr>
          <a:xfrm>
            <a:off x="182880" y="4754880"/>
            <a:ext cx="1371600" cy="365760"/>
          </a:xfrm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1400" i="0" b="1" u="none">
                <a:solidFill>
                  <a:srgbClr val="4F4C4D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26.4.2024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1371600"/>
            <a:ext cx="3657600" cy="2807208"/>
          </a:xfrm>
          <a:prstGeom prst="rect">
            <a:avLst/>
          </a:prstGeom>
        </p:spPr>
      </p:pic>
      <p:sp>
        <p:nvSpPr>
          <p:cNvPr id="3" name=""/>
          <p:cNvSpPr>
            <a:spLocks noGrp="1"/>
          </p:cNvSpPr>
          <p:nvPr>
            <p:ph/>
          </p:nvPr>
        </p:nvSpPr>
        <p:spPr>
          <a:xfrm>
            <a:off x="4114800" y="914400"/>
            <a:ext cx="4663440" cy="3657600"/>
          </a:xfrm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4000" i="0" b="1" u="none">
                <a:solidFill>
                  <a:srgbClr val="EB054B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NETTOMAA- HANMUUTTO 
(ENNAKKO- TIETO)
</a:t>
            </a:r>
            <a:r>
              <a:rPr cap="none" sz="2200" i="0" b="1" u="none">
                <a:solidFill>
                  <a:srgbClr val="4F4C4D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Riihimäellä on..</a:t>
            </a:r>
          </a:p>
        </p:txBody>
      </p:sp>
      <p:sp>
        <p:nvSpPr>
          <p:cNvPr id="4" name=""/>
          <p:cNvSpPr>
            <a:spLocks noGrp="1"/>
          </p:cNvSpPr>
          <p:nvPr>
            <p:ph/>
          </p:nvPr>
        </p:nvSpPr>
        <p:spPr>
          <a:xfrm>
            <a:off x="182880" y="4754880"/>
            <a:ext cx="1371600" cy="365760"/>
          </a:xfrm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1400" i="0" b="1" u="none">
                <a:solidFill>
                  <a:srgbClr val="4F4C4D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26.4.2024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1371600"/>
            <a:ext cx="3657600" cy="2807208"/>
          </a:xfrm>
          <a:prstGeom prst="rect">
            <a:avLst/>
          </a:prstGeom>
        </p:spPr>
      </p:pic>
      <p:sp>
        <p:nvSpPr>
          <p:cNvPr id="3" name=""/>
          <p:cNvSpPr>
            <a:spLocks noGrp="1"/>
          </p:cNvSpPr>
          <p:nvPr>
            <p:ph/>
          </p:nvPr>
        </p:nvSpPr>
        <p:spPr>
          <a:xfrm>
            <a:off x="4114800" y="914400"/>
            <a:ext cx="4663440" cy="3657600"/>
          </a:xfrm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3400" i="0" b="1" u="none">
                <a:solidFill>
                  <a:srgbClr val="EB054B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MYÖNNETYT ASUNTOJEN RAKENNUSLUVAT TUHATTA ASUKASTA KOHDEN
</a:t>
            </a:r>
            <a:r>
              <a:rPr cap="none" sz="2200" i="0" b="1" u="none">
                <a:solidFill>
                  <a:srgbClr val="4F4C4D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Riihimäellä on..</a:t>
            </a:r>
          </a:p>
        </p:txBody>
      </p:sp>
      <p:sp>
        <p:nvSpPr>
          <p:cNvPr id="4" name=""/>
          <p:cNvSpPr>
            <a:spLocks noGrp="1"/>
          </p:cNvSpPr>
          <p:nvPr>
            <p:ph/>
          </p:nvPr>
        </p:nvSpPr>
        <p:spPr>
          <a:xfrm>
            <a:off x="182880" y="4754880"/>
            <a:ext cx="1371600" cy="365760"/>
          </a:xfrm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1400" i="0" b="1" u="none">
                <a:solidFill>
                  <a:srgbClr val="4F4C4D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26.4.2024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1371600"/>
            <a:ext cx="3657600" cy="2807208"/>
          </a:xfrm>
          <a:prstGeom prst="rect">
            <a:avLst/>
          </a:prstGeom>
        </p:spPr>
      </p:pic>
      <p:sp>
        <p:nvSpPr>
          <p:cNvPr id="3" name=""/>
          <p:cNvSpPr>
            <a:spLocks noGrp="1"/>
          </p:cNvSpPr>
          <p:nvPr>
            <p:ph/>
          </p:nvPr>
        </p:nvSpPr>
        <p:spPr>
          <a:xfrm>
            <a:off x="4114800" y="914400"/>
            <a:ext cx="4663440" cy="3657600"/>
          </a:xfrm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4000" i="0" b="1" u="none">
                <a:solidFill>
                  <a:srgbClr val="EB054B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VANHOJEN OSAKEASUN- TOJEN NELIÖHINTA 
(€)
</a:t>
            </a:r>
            <a:r>
              <a:rPr cap="none" sz="2200" i="0" b="1" u="none">
                <a:solidFill>
                  <a:srgbClr val="4F4C4D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Riihimäellä on..</a:t>
            </a:r>
          </a:p>
        </p:txBody>
      </p:sp>
      <p:sp>
        <p:nvSpPr>
          <p:cNvPr id="4" name=""/>
          <p:cNvSpPr>
            <a:spLocks noGrp="1"/>
          </p:cNvSpPr>
          <p:nvPr>
            <p:ph/>
          </p:nvPr>
        </p:nvSpPr>
        <p:spPr>
          <a:xfrm>
            <a:off x="182880" y="4754880"/>
            <a:ext cx="1371600" cy="365760"/>
          </a:xfrm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1400" i="0" b="1" u="none">
                <a:solidFill>
                  <a:srgbClr val="4F4C4D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26.4.2024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"/>
          <p:cNvSpPr>
            <a:spLocks noGrp="1"/>
          </p:cNvSpPr>
          <p:nvPr>
            <p:ph/>
          </p:nvPr>
        </p:nvSpPr>
        <p:spPr>
          <a:xfrm>
            <a:off x="274320" y="274320"/>
            <a:ext cx="9144000" cy="2194560"/>
          </a:xfrm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5400" i="0" b="1" u="none">
                <a:solidFill>
                  <a:srgbClr val="AB0437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Työllisyys</a:t>
            </a:r>
          </a:p>
        </p:txBody>
      </p:sp>
      <p:sp>
        <p:nvSpPr>
          <p:cNvPr id="3" name=""/>
          <p:cNvSpPr>
            <a:spLocks noGrp="1"/>
          </p:cNvSpPr>
          <p:nvPr>
            <p:ph/>
          </p:nvPr>
        </p:nvSpPr>
        <p:spPr>
          <a:xfrm>
            <a:off x="274320" y="1463040"/>
            <a:ext cx="7315200" cy="2743200"/>
          </a:xfrm>
          <a:solidFill>
            <a:srgbClr val="AB0437">
              <a:alpha val="100000"/>
            </a:srgbClr>
          </a:solidFill>
          <a:ln w="31750" cap="rnd" cmpd="sng">
            <a:solidFill>
              <a:srgbClr val="AB0034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2400" i="0" b="1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Työttömien osuus työvoimasta, </a:t>
            </a:r>
            <a:r>
              <a:rPr cap="none" sz="2200" i="0" b="0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/>
            </a:r>
          </a:p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3400" i="0" b="1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10,5 %</a:t>
            </a:r>
            <a:r>
              <a:rPr cap="none" sz="2200" i="0" b="0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     0 %-yks.</a:t>
            </a:r>
            <a:r>
              <a:rPr cap="none" sz="2200" i="0" b="0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  (kuukausimuutos)</a:t>
            </a:r>
          </a:p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2400" i="0" b="1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Työllisyysaste, </a:t>
            </a:r>
            <a:r>
              <a:rPr cap="none" sz="2200" i="0" b="0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20–64 vuotiaat</a:t>
            </a:r>
          </a:p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3400" i="0" b="1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75,6</a:t>
            </a:r>
            <a:r>
              <a:rPr cap="none" sz="2200" i="0" b="0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     +0,1 %-yks.</a:t>
            </a:r>
            <a:r>
              <a:rPr cap="none" sz="2200" i="0" b="0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  (kuukausimuutos)</a:t>
            </a:r>
          </a:p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2400" i="0" b="1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Taloudellinen huoltosuhde, </a:t>
            </a:r>
            <a:r>
              <a:rPr cap="none" sz="2200" i="0" b="0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/>
            </a:r>
          </a:p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3400" i="0" b="1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129,2</a:t>
            </a:r>
            <a:r>
              <a:rPr cap="none" sz="2200" i="0" b="0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     -2,9 %</a:t>
            </a:r>
            <a:r>
              <a:rPr cap="none" sz="2200" i="0" b="0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  (vuosimuutos)</a:t>
            </a:r>
          </a:p>
        </p:txBody>
      </p:sp>
      <p:sp>
        <p:nvSpPr>
          <p:cNvPr id="4" name=""/>
          <p:cNvSpPr>
            <a:spLocks noGrp="1"/>
          </p:cNvSpPr>
          <p:nvPr>
            <p:ph/>
          </p:nvPr>
        </p:nvSpPr>
        <p:spPr>
          <a:xfrm>
            <a:off x="182880" y="4754880"/>
            <a:ext cx="1371600" cy="365760"/>
          </a:xfrm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1400" i="0" b="1" u="none">
                <a:solidFill>
                  <a:srgbClr val="4F4C4D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26.4.2024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1371600"/>
            <a:ext cx="3657600" cy="2807208"/>
          </a:xfrm>
          <a:prstGeom prst="rect">
            <a:avLst/>
          </a:prstGeom>
        </p:spPr>
      </p:pic>
      <p:sp>
        <p:nvSpPr>
          <p:cNvPr id="3" name=""/>
          <p:cNvSpPr>
            <a:spLocks noGrp="1"/>
          </p:cNvSpPr>
          <p:nvPr>
            <p:ph/>
          </p:nvPr>
        </p:nvSpPr>
        <p:spPr>
          <a:xfrm>
            <a:off x="4114800" y="914400"/>
            <a:ext cx="4663440" cy="3657600"/>
          </a:xfrm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3400" i="0" b="1" u="none">
                <a:solidFill>
                  <a:srgbClr val="EB054B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TYÖLLISYYS- ASTEEN KEHITYS 
(25–64 VUOTIAAT)
</a:t>
            </a:r>
            <a:r>
              <a:rPr cap="none" sz="2200" i="0" b="1" u="none">
                <a:solidFill>
                  <a:srgbClr val="4F4C4D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Riihimäellä on..</a:t>
            </a:r>
          </a:p>
        </p:txBody>
      </p:sp>
      <p:sp>
        <p:nvSpPr>
          <p:cNvPr id="4" name=""/>
          <p:cNvSpPr>
            <a:spLocks noGrp="1"/>
          </p:cNvSpPr>
          <p:nvPr>
            <p:ph/>
          </p:nvPr>
        </p:nvSpPr>
        <p:spPr>
          <a:xfrm>
            <a:off x="182880" y="4754880"/>
            <a:ext cx="1371600" cy="365760"/>
          </a:xfrm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1400" i="0" b="1" u="none">
                <a:solidFill>
                  <a:srgbClr val="4F4C4D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26.4.2024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1371600"/>
            <a:ext cx="3657600" cy="2807208"/>
          </a:xfrm>
          <a:prstGeom prst="rect">
            <a:avLst/>
          </a:prstGeom>
        </p:spPr>
      </p:pic>
      <p:sp>
        <p:nvSpPr>
          <p:cNvPr id="3" name=""/>
          <p:cNvSpPr>
            <a:spLocks noGrp="1"/>
          </p:cNvSpPr>
          <p:nvPr>
            <p:ph/>
          </p:nvPr>
        </p:nvSpPr>
        <p:spPr>
          <a:xfrm>
            <a:off x="4114800" y="914400"/>
            <a:ext cx="4663440" cy="3657600"/>
          </a:xfrm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4000" i="0" b="1" u="none">
                <a:solidFill>
                  <a:srgbClr val="EB054B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TYÖTTÖMIEN OSUUS TYÖVOIMASTA
</a:t>
            </a:r>
            <a:r>
              <a:rPr cap="none" sz="2200" i="0" b="1" u="none">
                <a:solidFill>
                  <a:srgbClr val="4F4C4D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Riihimäellä on..</a:t>
            </a:r>
          </a:p>
        </p:txBody>
      </p:sp>
      <p:sp>
        <p:nvSpPr>
          <p:cNvPr id="4" name=""/>
          <p:cNvSpPr>
            <a:spLocks noGrp="1"/>
          </p:cNvSpPr>
          <p:nvPr>
            <p:ph/>
          </p:nvPr>
        </p:nvSpPr>
        <p:spPr>
          <a:xfrm>
            <a:off x="182880" y="4754880"/>
            <a:ext cx="1371600" cy="365760"/>
          </a:xfrm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1400" i="0" b="1" u="none">
                <a:solidFill>
                  <a:srgbClr val="4F4C4D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26.4.2024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"/>
          <p:cNvSpPr>
            <a:spLocks noGrp="1"/>
          </p:cNvSpPr>
          <p:nvPr>
            <p:ph/>
          </p:nvPr>
        </p:nvSpPr>
        <p:spPr>
          <a:xfrm>
            <a:off x="274320" y="274320"/>
            <a:ext cx="9144000" cy="2194560"/>
          </a:xfrm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5400" i="0" b="1" u="none">
                <a:solidFill>
                  <a:srgbClr val="EB054B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Väestönkehitys</a:t>
            </a:r>
          </a:p>
        </p:txBody>
      </p:sp>
      <p:sp>
        <p:nvSpPr>
          <p:cNvPr id="3" name=""/>
          <p:cNvSpPr>
            <a:spLocks noGrp="1"/>
          </p:cNvSpPr>
          <p:nvPr>
            <p:ph/>
          </p:nvPr>
        </p:nvSpPr>
        <p:spPr>
          <a:xfrm>
            <a:off x="274320" y="1463040"/>
            <a:ext cx="7315200" cy="2560320"/>
          </a:xfrm>
          <a:solidFill>
            <a:srgbClr val="EB054B">
              <a:alpha val="100000"/>
            </a:srgbClr>
          </a:solidFill>
          <a:ln w="31750" cap="rnd" cmpd="sng">
            <a:solidFill>
              <a:srgbClr val="EB0048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2200" i="0" b="1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Väestö, </a:t>
            </a:r>
            <a:r>
              <a:rPr cap="none" sz="2000" i="0" b="0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ennakkotieto</a:t>
            </a:r>
          </a:p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3200" i="0" b="1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28 577</a:t>
            </a:r>
            <a:r>
              <a:rPr cap="none" sz="2000" i="0" b="0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     +0,8 %</a:t>
            </a:r>
            <a:r>
              <a:rPr cap="none" sz="2000" i="0" b="0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  (muutos vuoden takaiseen)</a:t>
            </a:r>
          </a:p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2200" i="0" b="1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Syntyneet, </a:t>
            </a:r>
            <a:r>
              <a:rPr cap="none" sz="2000" i="0" b="0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ennakkotieto</a:t>
            </a:r>
          </a:p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3200" i="0" b="1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14</a:t>
            </a:r>
            <a:r>
              <a:rPr cap="none" sz="2000" i="0" b="0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     -6</a:t>
            </a:r>
            <a:r>
              <a:rPr cap="none" sz="2000" i="0" b="0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  (kuukausimuutos)</a:t>
            </a:r>
          </a:p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2200" i="0" b="1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Luonnollinen väestönlisäys, </a:t>
            </a:r>
            <a:r>
              <a:rPr cap="none" sz="2000" i="0" b="0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ennakkotieto</a:t>
            </a:r>
          </a:p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3200" i="0" b="1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-13</a:t>
            </a:r>
            <a:r>
              <a:rPr cap="none" sz="2000" i="0" b="0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     -10</a:t>
            </a:r>
            <a:r>
              <a:rPr cap="none" sz="2000" i="0" b="0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  (kuukausimuutos)</a:t>
            </a:r>
          </a:p>
        </p:txBody>
      </p:sp>
      <p:sp>
        <p:nvSpPr>
          <p:cNvPr id="4" name=""/>
          <p:cNvSpPr>
            <a:spLocks noGrp="1"/>
          </p:cNvSpPr>
          <p:nvPr>
            <p:ph/>
          </p:nvPr>
        </p:nvSpPr>
        <p:spPr>
          <a:xfrm>
            <a:off x="182880" y="4754880"/>
            <a:ext cx="1371600" cy="365760"/>
          </a:xfrm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1400" i="0" b="1" u="none">
                <a:solidFill>
                  <a:srgbClr val="4F4C4D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26.4.2024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1371600"/>
            <a:ext cx="3657600" cy="2807208"/>
          </a:xfrm>
          <a:prstGeom prst="rect">
            <a:avLst/>
          </a:prstGeom>
        </p:spPr>
      </p:pic>
      <p:sp>
        <p:nvSpPr>
          <p:cNvPr id="3" name=""/>
          <p:cNvSpPr>
            <a:spLocks noGrp="1"/>
          </p:cNvSpPr>
          <p:nvPr>
            <p:ph/>
          </p:nvPr>
        </p:nvSpPr>
        <p:spPr>
          <a:xfrm>
            <a:off x="4114800" y="914400"/>
            <a:ext cx="4663440" cy="3657600"/>
          </a:xfrm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4000" i="0" b="1" u="none">
                <a:solidFill>
                  <a:srgbClr val="EB054B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TYÖLLISYYS- RAKENNE
</a:t>
            </a:r>
            <a:r>
              <a:rPr cap="none" sz="2200" i="0" b="1" u="none">
                <a:solidFill>
                  <a:srgbClr val="4F4C4D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Riihimäellä on..</a:t>
            </a:r>
          </a:p>
        </p:txBody>
      </p:sp>
      <p:sp>
        <p:nvSpPr>
          <p:cNvPr id="4" name=""/>
          <p:cNvSpPr>
            <a:spLocks noGrp="1"/>
          </p:cNvSpPr>
          <p:nvPr>
            <p:ph/>
          </p:nvPr>
        </p:nvSpPr>
        <p:spPr>
          <a:xfrm>
            <a:off x="182880" y="4754880"/>
            <a:ext cx="1371600" cy="365760"/>
          </a:xfrm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1400" i="0" b="1" u="none">
                <a:solidFill>
                  <a:srgbClr val="4F4C4D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26.4.2024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1371600"/>
            <a:ext cx="3657600" cy="2807208"/>
          </a:xfrm>
          <a:prstGeom prst="rect">
            <a:avLst/>
          </a:prstGeom>
        </p:spPr>
      </p:pic>
      <p:sp>
        <p:nvSpPr>
          <p:cNvPr id="3" name=""/>
          <p:cNvSpPr>
            <a:spLocks noGrp="1"/>
          </p:cNvSpPr>
          <p:nvPr>
            <p:ph/>
          </p:nvPr>
        </p:nvSpPr>
        <p:spPr>
          <a:xfrm>
            <a:off x="4114800" y="914400"/>
            <a:ext cx="4663440" cy="3657600"/>
          </a:xfrm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4000" i="0" b="1" u="none">
                <a:solidFill>
                  <a:srgbClr val="EB054B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TYÖPAIKKA- KEHITYS
</a:t>
            </a:r>
            <a:r>
              <a:rPr cap="none" sz="2200" i="0" b="1" u="none">
                <a:solidFill>
                  <a:srgbClr val="4F4C4D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Riihimäellä on..</a:t>
            </a:r>
          </a:p>
        </p:txBody>
      </p:sp>
      <p:sp>
        <p:nvSpPr>
          <p:cNvPr id="4" name=""/>
          <p:cNvSpPr>
            <a:spLocks noGrp="1"/>
          </p:cNvSpPr>
          <p:nvPr>
            <p:ph/>
          </p:nvPr>
        </p:nvSpPr>
        <p:spPr>
          <a:xfrm>
            <a:off x="182880" y="4754880"/>
            <a:ext cx="1371600" cy="365760"/>
          </a:xfrm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1400" i="0" b="1" u="none">
                <a:solidFill>
                  <a:srgbClr val="4F4C4D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26.4.2024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"/>
          <p:cNvSpPr>
            <a:spLocks noGrp="1"/>
          </p:cNvSpPr>
          <p:nvPr>
            <p:ph/>
          </p:nvPr>
        </p:nvSpPr>
        <p:spPr>
          <a:xfrm>
            <a:off x="274320" y="274320"/>
            <a:ext cx="9144000" cy="2194560"/>
          </a:xfrm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5400" i="0" b="1" u="none">
                <a:solidFill>
                  <a:srgbClr val="AB264F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Työmarkkinat</a:t>
            </a:r>
          </a:p>
        </p:txBody>
      </p:sp>
      <p:sp>
        <p:nvSpPr>
          <p:cNvPr id="3" name=""/>
          <p:cNvSpPr>
            <a:spLocks noGrp="1"/>
          </p:cNvSpPr>
          <p:nvPr>
            <p:ph/>
          </p:nvPr>
        </p:nvSpPr>
        <p:spPr>
          <a:xfrm>
            <a:off x="274320" y="1463040"/>
            <a:ext cx="7315200" cy="2560320"/>
          </a:xfrm>
          <a:solidFill>
            <a:srgbClr val="AB264F">
              <a:alpha val="100000"/>
            </a:srgbClr>
          </a:solidFill>
          <a:ln w="31750" cap="rnd" cmpd="sng">
            <a:solidFill>
              <a:srgbClr val="AB0437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2200" i="0" b="1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Avoimet työpaikat, </a:t>
            </a:r>
            <a:r>
              <a:rPr cap="none" sz="2000" i="0" b="0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kuukauden lopussa</a:t>
            </a:r>
          </a:p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3200" i="0" b="1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326</a:t>
            </a:r>
            <a:r>
              <a:rPr cap="none" sz="2000" i="0" b="0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     -42,2 %</a:t>
            </a:r>
            <a:r>
              <a:rPr cap="none" sz="2000" i="0" b="0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  (muutos vuoden takaiseen)</a:t>
            </a:r>
          </a:p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2200" i="0" b="1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Työttömät työnhakijat, </a:t>
            </a:r>
            <a:r>
              <a:rPr cap="none" sz="2000" i="0" b="0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/>
            </a:r>
          </a:p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3200" i="0" b="1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1 421</a:t>
            </a:r>
            <a:r>
              <a:rPr cap="none" sz="2000" i="0" b="0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     +12,3 %</a:t>
            </a:r>
            <a:r>
              <a:rPr cap="none" sz="2000" i="0" b="0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  (muutos vuoden takaiseen)</a:t>
            </a:r>
          </a:p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2200" i="0" b="1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Työttömyyden virta, </a:t>
            </a:r>
            <a:r>
              <a:rPr cap="none" sz="2000" i="0" b="0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yli 3kk työttömyyteen</a:t>
            </a:r>
          </a:p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3200" i="0" b="1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55,3 %</a:t>
            </a:r>
            <a:r>
              <a:rPr cap="none" sz="2000" i="0" b="0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     +7,2 %-yks.</a:t>
            </a:r>
            <a:r>
              <a:rPr cap="none" sz="2000" i="0" b="0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  (muutos vuoden takaiseen)</a:t>
            </a:r>
          </a:p>
        </p:txBody>
      </p:sp>
      <p:sp>
        <p:nvSpPr>
          <p:cNvPr id="4" name=""/>
          <p:cNvSpPr>
            <a:spLocks noGrp="1"/>
          </p:cNvSpPr>
          <p:nvPr>
            <p:ph/>
          </p:nvPr>
        </p:nvSpPr>
        <p:spPr>
          <a:xfrm>
            <a:off x="182880" y="4754880"/>
            <a:ext cx="1371600" cy="365760"/>
          </a:xfrm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1400" i="0" b="1" u="none">
                <a:solidFill>
                  <a:srgbClr val="4F4C4D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26.4.2024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1371600"/>
            <a:ext cx="3657600" cy="2807208"/>
          </a:xfrm>
          <a:prstGeom prst="rect">
            <a:avLst/>
          </a:prstGeom>
        </p:spPr>
      </p:pic>
      <p:sp>
        <p:nvSpPr>
          <p:cNvPr id="3" name=""/>
          <p:cNvSpPr>
            <a:spLocks noGrp="1"/>
          </p:cNvSpPr>
          <p:nvPr>
            <p:ph/>
          </p:nvPr>
        </p:nvSpPr>
        <p:spPr>
          <a:xfrm>
            <a:off x="4114800" y="914400"/>
            <a:ext cx="4663440" cy="3657600"/>
          </a:xfrm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4000" i="0" b="1" u="none">
                <a:solidFill>
                  <a:srgbClr val="EB054B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AVOIMET TYÖPAIKAT 
(KUUKAUDEN LOPUSSA)
</a:t>
            </a:r>
            <a:r>
              <a:rPr cap="none" sz="2200" i="0" b="1" u="none">
                <a:solidFill>
                  <a:srgbClr val="4F4C4D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Riihimäellä on..</a:t>
            </a:r>
          </a:p>
        </p:txBody>
      </p:sp>
      <p:sp>
        <p:nvSpPr>
          <p:cNvPr id="4" name=""/>
          <p:cNvSpPr>
            <a:spLocks noGrp="1"/>
          </p:cNvSpPr>
          <p:nvPr>
            <p:ph/>
          </p:nvPr>
        </p:nvSpPr>
        <p:spPr>
          <a:xfrm>
            <a:off x="182880" y="4754880"/>
            <a:ext cx="1371600" cy="365760"/>
          </a:xfrm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1400" i="0" b="1" u="none">
                <a:solidFill>
                  <a:srgbClr val="4F4C4D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26.4.2024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1371600"/>
            <a:ext cx="3657600" cy="2807208"/>
          </a:xfrm>
          <a:prstGeom prst="rect">
            <a:avLst/>
          </a:prstGeom>
        </p:spPr>
      </p:pic>
      <p:sp>
        <p:nvSpPr>
          <p:cNvPr id="3" name=""/>
          <p:cNvSpPr>
            <a:spLocks noGrp="1"/>
          </p:cNvSpPr>
          <p:nvPr>
            <p:ph/>
          </p:nvPr>
        </p:nvSpPr>
        <p:spPr>
          <a:xfrm>
            <a:off x="4114800" y="914400"/>
            <a:ext cx="4663440" cy="3657600"/>
          </a:xfrm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4000" i="0" b="1" u="none">
                <a:solidFill>
                  <a:srgbClr val="EB054B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TYÖTTÖMÄT TYÖNHAKIJAT
</a:t>
            </a:r>
            <a:r>
              <a:rPr cap="none" sz="2200" i="0" b="1" u="none">
                <a:solidFill>
                  <a:srgbClr val="4F4C4D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Riihimäellä on..</a:t>
            </a:r>
          </a:p>
        </p:txBody>
      </p:sp>
      <p:sp>
        <p:nvSpPr>
          <p:cNvPr id="4" name=""/>
          <p:cNvSpPr>
            <a:spLocks noGrp="1"/>
          </p:cNvSpPr>
          <p:nvPr>
            <p:ph/>
          </p:nvPr>
        </p:nvSpPr>
        <p:spPr>
          <a:xfrm>
            <a:off x="182880" y="4754880"/>
            <a:ext cx="1371600" cy="365760"/>
          </a:xfrm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1400" i="0" b="1" u="none">
                <a:solidFill>
                  <a:srgbClr val="4F4C4D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26.4.2024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1371600"/>
            <a:ext cx="3657600" cy="2807208"/>
          </a:xfrm>
          <a:prstGeom prst="rect">
            <a:avLst/>
          </a:prstGeom>
        </p:spPr>
      </p:pic>
      <p:sp>
        <p:nvSpPr>
          <p:cNvPr id="3" name=""/>
          <p:cNvSpPr>
            <a:spLocks noGrp="1"/>
          </p:cNvSpPr>
          <p:nvPr>
            <p:ph/>
          </p:nvPr>
        </p:nvSpPr>
        <p:spPr>
          <a:xfrm>
            <a:off x="4114800" y="914400"/>
            <a:ext cx="4663440" cy="3657600"/>
          </a:xfrm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3400" i="0" b="1" u="none">
                <a:solidFill>
                  <a:srgbClr val="EB054B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TYÖTTÖMYYDEN VIRTA 
(YLI 3KK TYÖTTÖMYYTEEN)
</a:t>
            </a:r>
            <a:r>
              <a:rPr cap="none" sz="2200" i="0" b="1" u="none">
                <a:solidFill>
                  <a:srgbClr val="4F4C4D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Riihimäellä on..</a:t>
            </a:r>
          </a:p>
        </p:txBody>
      </p:sp>
      <p:sp>
        <p:nvSpPr>
          <p:cNvPr id="4" name=""/>
          <p:cNvSpPr>
            <a:spLocks noGrp="1"/>
          </p:cNvSpPr>
          <p:nvPr>
            <p:ph/>
          </p:nvPr>
        </p:nvSpPr>
        <p:spPr>
          <a:xfrm>
            <a:off x="182880" y="4754880"/>
            <a:ext cx="1371600" cy="365760"/>
          </a:xfrm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1400" i="0" b="1" u="none">
                <a:solidFill>
                  <a:srgbClr val="4F4C4D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26.4.2024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1371600"/>
            <a:ext cx="3657600" cy="2807208"/>
          </a:xfrm>
          <a:prstGeom prst="rect">
            <a:avLst/>
          </a:prstGeom>
        </p:spPr>
      </p:pic>
      <p:sp>
        <p:nvSpPr>
          <p:cNvPr id="3" name=""/>
          <p:cNvSpPr>
            <a:spLocks noGrp="1"/>
          </p:cNvSpPr>
          <p:nvPr>
            <p:ph/>
          </p:nvPr>
        </p:nvSpPr>
        <p:spPr>
          <a:xfrm>
            <a:off x="4114800" y="914400"/>
            <a:ext cx="4663440" cy="3657600"/>
          </a:xfrm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3400" i="0" b="1" u="none">
                <a:solidFill>
                  <a:srgbClr val="EB054B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KUNNAN OSUUS OSARAHOI- TETUSTA TYÖMARKKI- NATUESTA
</a:t>
            </a:r>
            <a:r>
              <a:rPr cap="none" sz="2200" i="0" b="1" u="none">
                <a:solidFill>
                  <a:srgbClr val="4F4C4D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Riihimäellä on..</a:t>
            </a:r>
          </a:p>
        </p:txBody>
      </p:sp>
      <p:sp>
        <p:nvSpPr>
          <p:cNvPr id="4" name=""/>
          <p:cNvSpPr>
            <a:spLocks noGrp="1"/>
          </p:cNvSpPr>
          <p:nvPr>
            <p:ph/>
          </p:nvPr>
        </p:nvSpPr>
        <p:spPr>
          <a:xfrm>
            <a:off x="182880" y="4754880"/>
            <a:ext cx="1371600" cy="365760"/>
          </a:xfrm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1400" i="0" b="1" u="none">
                <a:solidFill>
                  <a:srgbClr val="4F4C4D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26.4.2024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"/>
          <p:cNvSpPr>
            <a:spLocks noGrp="1"/>
          </p:cNvSpPr>
          <p:nvPr>
            <p:ph/>
          </p:nvPr>
        </p:nvSpPr>
        <p:spPr>
          <a:xfrm>
            <a:off x="274320" y="274320"/>
            <a:ext cx="9144000" cy="2194560"/>
          </a:xfrm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4400" i="0" b="1" u="none">
                <a:solidFill>
                  <a:srgbClr val="EB0048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Kuukausikatsaus:
väestö ja
työllisyys</a:t>
            </a:r>
          </a:p>
        </p:txBody>
      </p:sp>
      <p:sp>
        <p:nvSpPr>
          <p:cNvPr id="3" name=""/>
          <p:cNvSpPr>
            <a:spLocks noGrp="1"/>
          </p:cNvSpPr>
          <p:nvPr>
            <p:ph/>
          </p:nvPr>
        </p:nvSpPr>
        <p:spPr>
          <a:xfrm>
            <a:off x="274320" y="2560320"/>
            <a:ext cx="7315200" cy="1828800"/>
          </a:xfrm>
          <a:solidFill>
            <a:srgbClr val="EB0048">
              <a:alpha val="100000"/>
            </a:srgbClr>
          </a:solidFill>
          <a:ln w="31750" cap="rnd" cmpd="sng">
            <a:solidFill>
              <a:srgbClr val="EB0048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1400" i="0" b="1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Väestönmuutos, </a:t>
            </a:r>
            <a:r>
              <a:rPr cap="none" sz="1200" i="0" b="0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vuosisumma</a:t>
            </a:r>
          </a:p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2400" i="0" b="1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95</a:t>
            </a:r>
            <a:r>
              <a:rPr cap="none" sz="1200" i="0" b="0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     +1 483,3 %</a:t>
            </a:r>
            <a:r>
              <a:rPr cap="none" sz="1200" i="0" b="0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  (muutos vuoden takaiseen)</a:t>
            </a:r>
          </a:p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1400" i="0" b="1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Työmarkkinatuen kuntaosuus, </a:t>
            </a:r>
            <a:r>
              <a:rPr cap="none" sz="1200" i="0" b="0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tuhatta €</a:t>
            </a:r>
          </a:p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2400" i="0" b="1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161,4</a:t>
            </a:r>
            <a:r>
              <a:rPr cap="none" sz="1200" i="0" b="0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     -8 %</a:t>
            </a:r>
            <a:r>
              <a:rPr cap="none" sz="1200" i="0" b="0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  (muutos vuoden takaiseen)</a:t>
            </a:r>
          </a:p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1400" i="0" b="1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Avoimet työpaikat, </a:t>
            </a:r>
            <a:r>
              <a:rPr cap="none" sz="1200" i="0" b="0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/>
            </a:r>
          </a:p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2400" i="0" b="1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326</a:t>
            </a:r>
            <a:r>
              <a:rPr cap="none" sz="1200" i="0" b="0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     -42,2 %</a:t>
            </a:r>
            <a:r>
              <a:rPr cap="none" sz="1200" i="0" b="0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  (muutos vuoden takaiseen)</a:t>
            </a:r>
          </a:p>
        </p:txBody>
      </p:sp>
      <p:sp>
        <p:nvSpPr>
          <p:cNvPr id="4" name=""/>
          <p:cNvSpPr>
            <a:spLocks noGrp="1"/>
          </p:cNvSpPr>
          <p:nvPr>
            <p:ph/>
          </p:nvPr>
        </p:nvSpPr>
        <p:spPr>
          <a:xfrm>
            <a:off x="182880" y="4754880"/>
            <a:ext cx="1371600" cy="365760"/>
          </a:xfrm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1400" i="0" b="1" u="none">
                <a:solidFill>
                  <a:srgbClr val="4F4C4D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26.4.2024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1371600"/>
            <a:ext cx="3657600" cy="2807208"/>
          </a:xfrm>
          <a:prstGeom prst="rect">
            <a:avLst/>
          </a:prstGeom>
        </p:spPr>
      </p:pic>
      <p:sp>
        <p:nvSpPr>
          <p:cNvPr id="3" name=""/>
          <p:cNvSpPr>
            <a:spLocks noGrp="1"/>
          </p:cNvSpPr>
          <p:nvPr>
            <p:ph/>
          </p:nvPr>
        </p:nvSpPr>
        <p:spPr>
          <a:xfrm>
            <a:off x="4114800" y="914400"/>
            <a:ext cx="4663440" cy="3657600"/>
          </a:xfrm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4000" i="0" b="1" u="none">
                <a:solidFill>
                  <a:srgbClr val="EB054B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VÄESTÖN- MUUTOS 
(VUOSISUMMA)
</a:t>
            </a:r>
            <a:r>
              <a:rPr cap="none" sz="2200" i="0" b="1" u="none">
                <a:solidFill>
                  <a:srgbClr val="4F4C4D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Riihimäellä on..</a:t>
            </a:r>
          </a:p>
        </p:txBody>
      </p:sp>
      <p:sp>
        <p:nvSpPr>
          <p:cNvPr id="4" name=""/>
          <p:cNvSpPr>
            <a:spLocks noGrp="1"/>
          </p:cNvSpPr>
          <p:nvPr>
            <p:ph/>
          </p:nvPr>
        </p:nvSpPr>
        <p:spPr>
          <a:xfrm>
            <a:off x="182880" y="4754880"/>
            <a:ext cx="1371600" cy="365760"/>
          </a:xfrm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1400" i="0" b="1" u="none">
                <a:solidFill>
                  <a:srgbClr val="4F4C4D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26.4.2024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457200" y="1371600"/>
            <a:ext cx="3657600" cy="2481072"/>
          </a:xfrm>
          <a:prstGeom prst="rect">
            <a:avLst/>
          </a:prstGeom>
        </p:spPr>
      </p:pic>
      <p:sp>
        <p:nvSpPr>
          <p:cNvPr id="3" name=""/>
          <p:cNvSpPr>
            <a:spLocks noGrp="1"/>
          </p:cNvSpPr>
          <p:nvPr>
            <p:ph/>
          </p:nvPr>
        </p:nvSpPr>
        <p:spPr>
          <a:xfrm>
            <a:off x="4114800" y="914400"/>
            <a:ext cx="4663440" cy="3657600"/>
          </a:xfrm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3400" i="0" b="1" u="none">
                <a:solidFill>
                  <a:srgbClr val="EB054B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VÄESTÖNMUU- TOSTEN ENNAKKOTIEDOT 
(KUMULA- TIIVINEN)
</a:t>
            </a:r>
            <a:r>
              <a:rPr cap="none" sz="2200" i="0" b="1" u="none">
                <a:solidFill>
                  <a:srgbClr val="4F4C4D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Riihimäellä on..</a:t>
            </a:r>
          </a:p>
        </p:txBody>
      </p:sp>
      <p:sp>
        <p:nvSpPr>
          <p:cNvPr id="4" name=""/>
          <p:cNvSpPr>
            <a:spLocks noGrp="1"/>
          </p:cNvSpPr>
          <p:nvPr>
            <p:ph/>
          </p:nvPr>
        </p:nvSpPr>
        <p:spPr>
          <a:xfrm>
            <a:off x="182880" y="4754880"/>
            <a:ext cx="1371600" cy="365760"/>
          </a:xfrm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1400" i="0" b="1" u="none">
                <a:solidFill>
                  <a:srgbClr val="4F4C4D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26.4.2024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1371600"/>
            <a:ext cx="3657600" cy="2807208"/>
          </a:xfrm>
          <a:prstGeom prst="rect">
            <a:avLst/>
          </a:prstGeom>
        </p:spPr>
      </p:pic>
      <p:sp>
        <p:nvSpPr>
          <p:cNvPr id="3" name=""/>
          <p:cNvSpPr>
            <a:spLocks noGrp="1"/>
          </p:cNvSpPr>
          <p:nvPr>
            <p:ph/>
          </p:nvPr>
        </p:nvSpPr>
        <p:spPr>
          <a:xfrm>
            <a:off x="4114800" y="914400"/>
            <a:ext cx="4663440" cy="3657600"/>
          </a:xfrm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4000" i="0" b="1" u="none">
                <a:solidFill>
                  <a:srgbClr val="EB054B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IKÄRAKENNE
</a:t>
            </a:r>
            <a:r>
              <a:rPr cap="none" sz="2200" i="0" b="1" u="none">
                <a:solidFill>
                  <a:srgbClr val="4F4C4D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Riihimäellä on..</a:t>
            </a:r>
          </a:p>
        </p:txBody>
      </p:sp>
      <p:sp>
        <p:nvSpPr>
          <p:cNvPr id="4" name=""/>
          <p:cNvSpPr>
            <a:spLocks noGrp="1"/>
          </p:cNvSpPr>
          <p:nvPr>
            <p:ph/>
          </p:nvPr>
        </p:nvSpPr>
        <p:spPr>
          <a:xfrm>
            <a:off x="182880" y="4754880"/>
            <a:ext cx="1371600" cy="365760"/>
          </a:xfrm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1400" i="0" b="1" u="none">
                <a:solidFill>
                  <a:srgbClr val="4F4C4D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26.4.2024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1371600"/>
            <a:ext cx="3657600" cy="2807208"/>
          </a:xfrm>
          <a:prstGeom prst="rect">
            <a:avLst/>
          </a:prstGeom>
        </p:spPr>
      </p:pic>
      <p:sp>
        <p:nvSpPr>
          <p:cNvPr id="3" name=""/>
          <p:cNvSpPr>
            <a:spLocks noGrp="1"/>
          </p:cNvSpPr>
          <p:nvPr>
            <p:ph/>
          </p:nvPr>
        </p:nvSpPr>
        <p:spPr>
          <a:xfrm>
            <a:off x="4114800" y="914400"/>
            <a:ext cx="4663440" cy="3657600"/>
          </a:xfrm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4000" i="0" b="1" u="none">
                <a:solidFill>
                  <a:srgbClr val="EB054B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AVOIMET TYÖPAIKAT
</a:t>
            </a:r>
            <a:r>
              <a:rPr cap="none" sz="2200" i="0" b="1" u="none">
                <a:solidFill>
                  <a:srgbClr val="4F4C4D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Riihimäellä on..</a:t>
            </a:r>
          </a:p>
        </p:txBody>
      </p:sp>
      <p:sp>
        <p:nvSpPr>
          <p:cNvPr id="4" name=""/>
          <p:cNvSpPr>
            <a:spLocks noGrp="1"/>
          </p:cNvSpPr>
          <p:nvPr>
            <p:ph/>
          </p:nvPr>
        </p:nvSpPr>
        <p:spPr>
          <a:xfrm>
            <a:off x="182880" y="4754880"/>
            <a:ext cx="1371600" cy="365760"/>
          </a:xfrm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1400" i="0" b="1" u="none">
                <a:solidFill>
                  <a:srgbClr val="4F4C4D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26.4.2024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1371600"/>
            <a:ext cx="3657600" cy="2807208"/>
          </a:xfrm>
          <a:prstGeom prst="rect">
            <a:avLst/>
          </a:prstGeom>
        </p:spPr>
      </p:pic>
      <p:sp>
        <p:nvSpPr>
          <p:cNvPr id="3" name=""/>
          <p:cNvSpPr>
            <a:spLocks noGrp="1"/>
          </p:cNvSpPr>
          <p:nvPr>
            <p:ph/>
          </p:nvPr>
        </p:nvSpPr>
        <p:spPr>
          <a:xfrm>
            <a:off x="4114800" y="914400"/>
            <a:ext cx="4663440" cy="3657600"/>
          </a:xfrm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4000" i="0" b="1" u="none">
                <a:solidFill>
                  <a:srgbClr val="EB054B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TYÖMARKKI- NATUEN KUNTAOSUUS 
(TUHATTA €)
</a:t>
            </a:r>
            <a:r>
              <a:rPr cap="none" sz="2200" i="0" b="1" u="none">
                <a:solidFill>
                  <a:srgbClr val="4F4C4D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Riihimäellä on..</a:t>
            </a:r>
          </a:p>
        </p:txBody>
      </p:sp>
      <p:sp>
        <p:nvSpPr>
          <p:cNvPr id="4" name=""/>
          <p:cNvSpPr>
            <a:spLocks noGrp="1"/>
          </p:cNvSpPr>
          <p:nvPr>
            <p:ph/>
          </p:nvPr>
        </p:nvSpPr>
        <p:spPr>
          <a:xfrm>
            <a:off x="182880" y="4754880"/>
            <a:ext cx="1371600" cy="365760"/>
          </a:xfrm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1400" i="0" b="1" u="none">
                <a:solidFill>
                  <a:srgbClr val="4F4C4D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26.4.2024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"/>
          <p:cNvSpPr>
            <a:spLocks noGrp="1"/>
          </p:cNvSpPr>
          <p:nvPr>
            <p:ph/>
          </p:nvPr>
        </p:nvSpPr>
        <p:spPr>
          <a:xfrm>
            <a:off x="274320" y="274320"/>
            <a:ext cx="9144000" cy="2194560"/>
          </a:xfrm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5400" i="0" b="1" u="none">
                <a:solidFill>
                  <a:srgbClr val="FF8C9B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Yritystoiminta</a:t>
            </a:r>
          </a:p>
        </p:txBody>
      </p:sp>
      <p:sp>
        <p:nvSpPr>
          <p:cNvPr id="3" name=""/>
          <p:cNvSpPr>
            <a:spLocks noGrp="1"/>
          </p:cNvSpPr>
          <p:nvPr>
            <p:ph/>
          </p:nvPr>
        </p:nvSpPr>
        <p:spPr>
          <a:xfrm>
            <a:off x="274320" y="1463040"/>
            <a:ext cx="7315200" cy="2743200"/>
          </a:xfrm>
          <a:solidFill>
            <a:srgbClr val="FF8C9B">
              <a:alpha val="100000"/>
            </a:srgbClr>
          </a:solidFill>
          <a:ln w="31750" cap="rnd" cmpd="sng">
            <a:solidFill>
              <a:srgbClr val="FF5A6F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2400" i="0" b="1" u="none">
                <a:solidFill>
                  <a:srgbClr val="5A5A5A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Aloittaneita yrityksiä, </a:t>
            </a:r>
            <a:r>
              <a:rPr cap="none" sz="2200" i="0" b="0" u="none">
                <a:solidFill>
                  <a:srgbClr val="5A5A5A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/>
            </a:r>
          </a:p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3400" i="0" b="1" u="none">
                <a:solidFill>
                  <a:srgbClr val="5A5A5A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37</a:t>
            </a:r>
            <a:r>
              <a:rPr cap="none" sz="2200" i="0" b="0" u="none">
                <a:solidFill>
                  <a:srgbClr val="5A5A5A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     +10</a:t>
            </a:r>
            <a:r>
              <a:rPr cap="none" sz="2200" i="0" b="0" u="none">
                <a:solidFill>
                  <a:srgbClr val="5A5A5A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  (kvartaalimuutos)</a:t>
            </a:r>
          </a:p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2400" i="0" b="1" u="none">
                <a:solidFill>
                  <a:srgbClr val="5A5A5A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Yritysten liikevaihto, </a:t>
            </a:r>
            <a:r>
              <a:rPr cap="none" sz="2200" i="0" b="0" u="none">
                <a:solidFill>
                  <a:srgbClr val="5A5A5A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milj. €</a:t>
            </a:r>
          </a:p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3400" i="0" b="1" u="none">
                <a:solidFill>
                  <a:srgbClr val="5A5A5A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2 362</a:t>
            </a:r>
            <a:r>
              <a:rPr cap="none" sz="2200" i="0" b="0" u="none">
                <a:solidFill>
                  <a:srgbClr val="5A5A5A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     +10 %</a:t>
            </a:r>
            <a:r>
              <a:rPr cap="none" sz="2200" i="0" b="0" u="none">
                <a:solidFill>
                  <a:srgbClr val="5A5A5A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  (vuosimuutos)</a:t>
            </a:r>
          </a:p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2400" i="0" b="1" u="none">
                <a:solidFill>
                  <a:srgbClr val="5A5A5A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Avoimen sektorin osuus työpaikoista, </a:t>
            </a:r>
            <a:r>
              <a:rPr cap="none" sz="2200" i="0" b="0" u="none">
                <a:solidFill>
                  <a:srgbClr val="5A5A5A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/>
            </a:r>
          </a:p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3400" i="0" b="1" u="none">
                <a:solidFill>
                  <a:srgbClr val="5A5A5A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64,9 %</a:t>
            </a:r>
            <a:r>
              <a:rPr cap="none" sz="2200" i="0" b="0" u="none">
                <a:solidFill>
                  <a:srgbClr val="5A5A5A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     -0,8 %-yks.</a:t>
            </a:r>
            <a:r>
              <a:rPr cap="none" sz="2200" i="0" b="0" u="none">
                <a:solidFill>
                  <a:srgbClr val="5A5A5A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  (vuosimuutos)</a:t>
            </a:r>
          </a:p>
        </p:txBody>
      </p:sp>
      <p:sp>
        <p:nvSpPr>
          <p:cNvPr id="4" name=""/>
          <p:cNvSpPr>
            <a:spLocks noGrp="1"/>
          </p:cNvSpPr>
          <p:nvPr>
            <p:ph/>
          </p:nvPr>
        </p:nvSpPr>
        <p:spPr>
          <a:xfrm>
            <a:off x="182880" y="4754880"/>
            <a:ext cx="1371600" cy="365760"/>
          </a:xfrm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1400" i="0" b="1" u="none">
                <a:solidFill>
                  <a:srgbClr val="4F4C4D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26.4.2024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1371600"/>
            <a:ext cx="3657600" cy="2807208"/>
          </a:xfrm>
          <a:prstGeom prst="rect">
            <a:avLst/>
          </a:prstGeom>
        </p:spPr>
      </p:pic>
      <p:sp>
        <p:nvSpPr>
          <p:cNvPr id="3" name=""/>
          <p:cNvSpPr>
            <a:spLocks noGrp="1"/>
          </p:cNvSpPr>
          <p:nvPr>
            <p:ph/>
          </p:nvPr>
        </p:nvSpPr>
        <p:spPr>
          <a:xfrm>
            <a:off x="4114800" y="914400"/>
            <a:ext cx="4663440" cy="3657600"/>
          </a:xfrm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4000" i="0" b="1" u="none">
                <a:solidFill>
                  <a:srgbClr val="EB054B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ELINKEINO- RAKENTEEN MUUTOKSET
</a:t>
            </a:r>
            <a:r>
              <a:rPr cap="none" sz="2200" i="0" b="1" u="none">
                <a:solidFill>
                  <a:srgbClr val="4F4C4D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Riihimäellä on..</a:t>
            </a:r>
          </a:p>
        </p:txBody>
      </p:sp>
      <p:sp>
        <p:nvSpPr>
          <p:cNvPr id="4" name=""/>
          <p:cNvSpPr>
            <a:spLocks noGrp="1"/>
          </p:cNvSpPr>
          <p:nvPr>
            <p:ph/>
          </p:nvPr>
        </p:nvSpPr>
        <p:spPr>
          <a:xfrm>
            <a:off x="182880" y="4754880"/>
            <a:ext cx="1371600" cy="365760"/>
          </a:xfrm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1400" i="0" b="1" u="none">
                <a:solidFill>
                  <a:srgbClr val="4F4C4D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26.4.2024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1371600"/>
            <a:ext cx="3657600" cy="2807208"/>
          </a:xfrm>
          <a:prstGeom prst="rect">
            <a:avLst/>
          </a:prstGeom>
        </p:spPr>
      </p:pic>
      <p:sp>
        <p:nvSpPr>
          <p:cNvPr id="3" name=""/>
          <p:cNvSpPr>
            <a:spLocks noGrp="1"/>
          </p:cNvSpPr>
          <p:nvPr>
            <p:ph/>
          </p:nvPr>
        </p:nvSpPr>
        <p:spPr>
          <a:xfrm>
            <a:off x="4114800" y="914400"/>
            <a:ext cx="4663440" cy="3657600"/>
          </a:xfrm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4000" i="0" b="1" u="none">
                <a:solidFill>
                  <a:srgbClr val="EB054B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ALOITTANEITA YRITYKSIÄ
</a:t>
            </a:r>
            <a:r>
              <a:rPr cap="none" sz="2200" i="0" b="1" u="none">
                <a:solidFill>
                  <a:srgbClr val="4F4C4D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Riihimäellä on..</a:t>
            </a:r>
          </a:p>
        </p:txBody>
      </p:sp>
      <p:sp>
        <p:nvSpPr>
          <p:cNvPr id="4" name=""/>
          <p:cNvSpPr>
            <a:spLocks noGrp="1"/>
          </p:cNvSpPr>
          <p:nvPr>
            <p:ph/>
          </p:nvPr>
        </p:nvSpPr>
        <p:spPr>
          <a:xfrm>
            <a:off x="182880" y="4754880"/>
            <a:ext cx="1371600" cy="365760"/>
          </a:xfrm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1400" i="0" b="1" u="none">
                <a:solidFill>
                  <a:srgbClr val="4F4C4D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26.4.2024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1371600"/>
            <a:ext cx="3657600" cy="2807208"/>
          </a:xfrm>
          <a:prstGeom prst="rect">
            <a:avLst/>
          </a:prstGeom>
        </p:spPr>
      </p:pic>
      <p:sp>
        <p:nvSpPr>
          <p:cNvPr id="3" name=""/>
          <p:cNvSpPr>
            <a:spLocks noGrp="1"/>
          </p:cNvSpPr>
          <p:nvPr>
            <p:ph/>
          </p:nvPr>
        </p:nvSpPr>
        <p:spPr>
          <a:xfrm>
            <a:off x="4114800" y="914400"/>
            <a:ext cx="4663440" cy="3657600"/>
          </a:xfrm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4000" i="0" b="1" u="none">
                <a:solidFill>
                  <a:srgbClr val="EB054B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YRITYSTEN LIIKEVAIHDON KEHITYS
</a:t>
            </a:r>
            <a:r>
              <a:rPr cap="none" sz="2200" i="0" b="1" u="none">
                <a:solidFill>
                  <a:srgbClr val="4F4C4D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Riihimäellä on..</a:t>
            </a:r>
          </a:p>
        </p:txBody>
      </p:sp>
      <p:sp>
        <p:nvSpPr>
          <p:cNvPr id="4" name=""/>
          <p:cNvSpPr>
            <a:spLocks noGrp="1"/>
          </p:cNvSpPr>
          <p:nvPr>
            <p:ph/>
          </p:nvPr>
        </p:nvSpPr>
        <p:spPr>
          <a:xfrm>
            <a:off x="182880" y="4754880"/>
            <a:ext cx="1371600" cy="365760"/>
          </a:xfrm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1400" i="0" b="1" u="none">
                <a:solidFill>
                  <a:srgbClr val="4F4C4D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26.4.2024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1371600"/>
            <a:ext cx="3657600" cy="2807208"/>
          </a:xfrm>
          <a:prstGeom prst="rect">
            <a:avLst/>
          </a:prstGeom>
        </p:spPr>
      </p:pic>
      <p:sp>
        <p:nvSpPr>
          <p:cNvPr id="3" name=""/>
          <p:cNvSpPr>
            <a:spLocks noGrp="1"/>
          </p:cNvSpPr>
          <p:nvPr>
            <p:ph/>
          </p:nvPr>
        </p:nvSpPr>
        <p:spPr>
          <a:xfrm>
            <a:off x="4114800" y="914400"/>
            <a:ext cx="4663440" cy="3657600"/>
          </a:xfrm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4000" i="0" b="1" u="none">
                <a:solidFill>
                  <a:srgbClr val="EB054B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AVOIMEN SEKTORIN TYÖPAIKAT
</a:t>
            </a:r>
            <a:r>
              <a:rPr cap="none" sz="2200" i="0" b="1" u="none">
                <a:solidFill>
                  <a:srgbClr val="4F4C4D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Riihimäellä on..</a:t>
            </a:r>
          </a:p>
        </p:txBody>
      </p:sp>
      <p:sp>
        <p:nvSpPr>
          <p:cNvPr id="4" name=""/>
          <p:cNvSpPr>
            <a:spLocks noGrp="1"/>
          </p:cNvSpPr>
          <p:nvPr>
            <p:ph/>
          </p:nvPr>
        </p:nvSpPr>
        <p:spPr>
          <a:xfrm>
            <a:off x="182880" y="4754880"/>
            <a:ext cx="1371600" cy="365760"/>
          </a:xfrm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1400" i="0" b="1" u="none">
                <a:solidFill>
                  <a:srgbClr val="4F4C4D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26.4.2024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"/>
          <p:cNvSpPr>
            <a:spLocks noGrp="1"/>
          </p:cNvSpPr>
          <p:nvPr>
            <p:ph/>
          </p:nvPr>
        </p:nvSpPr>
        <p:spPr>
          <a:xfrm>
            <a:off x="274320" y="274320"/>
            <a:ext cx="9144000" cy="2194560"/>
          </a:xfrm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5400" i="0" b="1" u="none">
                <a:solidFill>
                  <a:srgbClr val="F5DC14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Koulutus- ja
hyvinvointi</a:t>
            </a:r>
          </a:p>
        </p:txBody>
      </p:sp>
      <p:sp>
        <p:nvSpPr>
          <p:cNvPr id="3" name=""/>
          <p:cNvSpPr>
            <a:spLocks noGrp="1"/>
          </p:cNvSpPr>
          <p:nvPr>
            <p:ph/>
          </p:nvPr>
        </p:nvSpPr>
        <p:spPr>
          <a:xfrm>
            <a:off x="274320" y="2011680"/>
            <a:ext cx="7315200" cy="2743200"/>
          </a:xfrm>
          <a:solidFill>
            <a:srgbClr val="F5DC14">
              <a:alpha val="100000"/>
            </a:srgbClr>
          </a:solidFill>
          <a:ln w="31750" cap="rnd" cmpd="sng">
            <a:solidFill>
              <a:srgbClr val="F5DA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2400" i="0" b="1" u="none">
                <a:solidFill>
                  <a:srgbClr val="787878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Korkea-asteen koulutettuja, </a:t>
            </a:r>
            <a:r>
              <a:rPr cap="none" sz="2200" i="0" b="0" u="none">
                <a:solidFill>
                  <a:srgbClr val="787878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/>
            </a:r>
          </a:p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3400" i="0" b="1" u="none">
                <a:solidFill>
                  <a:srgbClr val="787878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19,1 %</a:t>
            </a:r>
            <a:r>
              <a:rPr cap="none" sz="2200" i="0" b="0" u="none">
                <a:solidFill>
                  <a:srgbClr val="787878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     +0,3 %-yks.</a:t>
            </a:r>
            <a:r>
              <a:rPr cap="none" sz="2200" i="0" b="0" u="none">
                <a:solidFill>
                  <a:srgbClr val="787878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  (vuosimuutos)</a:t>
            </a:r>
          </a:p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2400" i="0" b="1" u="none">
                <a:solidFill>
                  <a:srgbClr val="787878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Perustoimeentulon saajia, </a:t>
            </a:r>
            <a:r>
              <a:rPr cap="none" sz="2200" i="0" b="0" u="none">
                <a:solidFill>
                  <a:srgbClr val="787878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/>
            </a:r>
          </a:p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3400" i="0" b="1" u="none">
                <a:solidFill>
                  <a:srgbClr val="787878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4,1 %</a:t>
            </a:r>
            <a:r>
              <a:rPr cap="none" sz="2200" i="0" b="0" u="none">
                <a:solidFill>
                  <a:srgbClr val="787878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     -0,1 %-yks.</a:t>
            </a:r>
            <a:r>
              <a:rPr cap="none" sz="2200" i="0" b="0" u="none">
                <a:solidFill>
                  <a:srgbClr val="787878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  (kuukausimuutos)</a:t>
            </a:r>
          </a:p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2400" i="0" b="1" u="none">
                <a:solidFill>
                  <a:srgbClr val="787878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Peruskoulun 1. vuosiluokan oppilaita, </a:t>
            </a:r>
            <a:r>
              <a:rPr cap="none" sz="2200" i="0" b="0" u="none">
                <a:solidFill>
                  <a:srgbClr val="787878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/>
            </a:r>
          </a:p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3400" i="0" b="1" u="none">
                <a:solidFill>
                  <a:srgbClr val="787878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258</a:t>
            </a:r>
            <a:r>
              <a:rPr cap="none" sz="2200" i="0" b="0" u="none">
                <a:solidFill>
                  <a:srgbClr val="787878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     -14 %</a:t>
            </a:r>
            <a:r>
              <a:rPr cap="none" sz="2200" i="0" b="0" u="none">
                <a:solidFill>
                  <a:srgbClr val="787878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  (vuosimuutos)</a:t>
            </a:r>
          </a:p>
        </p:txBody>
      </p:sp>
      <p:sp>
        <p:nvSpPr>
          <p:cNvPr id="4" name=""/>
          <p:cNvSpPr>
            <a:spLocks noGrp="1"/>
          </p:cNvSpPr>
          <p:nvPr>
            <p:ph/>
          </p:nvPr>
        </p:nvSpPr>
        <p:spPr>
          <a:xfrm>
            <a:off x="182880" y="4754880"/>
            <a:ext cx="1371600" cy="365760"/>
          </a:xfrm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1400" i="0" b="1" u="none">
                <a:solidFill>
                  <a:srgbClr val="4F4C4D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26.4.2024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1371600"/>
            <a:ext cx="3657600" cy="2807208"/>
          </a:xfrm>
          <a:prstGeom prst="rect">
            <a:avLst/>
          </a:prstGeom>
        </p:spPr>
      </p:pic>
      <p:sp>
        <p:nvSpPr>
          <p:cNvPr id="3" name=""/>
          <p:cNvSpPr>
            <a:spLocks noGrp="1"/>
          </p:cNvSpPr>
          <p:nvPr>
            <p:ph/>
          </p:nvPr>
        </p:nvSpPr>
        <p:spPr>
          <a:xfrm>
            <a:off x="4114800" y="914400"/>
            <a:ext cx="4663440" cy="3657600"/>
          </a:xfrm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4000" i="0" b="1" u="none">
                <a:solidFill>
                  <a:srgbClr val="EB054B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VÄESTÖ KOULUTUS- ASTEEN MUKAAN
</a:t>
            </a:r>
            <a:r>
              <a:rPr cap="none" sz="2200" i="0" b="1" u="none">
                <a:solidFill>
                  <a:srgbClr val="4F4C4D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Riihimäellä on..</a:t>
            </a:r>
          </a:p>
        </p:txBody>
      </p:sp>
      <p:sp>
        <p:nvSpPr>
          <p:cNvPr id="4" name=""/>
          <p:cNvSpPr>
            <a:spLocks noGrp="1"/>
          </p:cNvSpPr>
          <p:nvPr>
            <p:ph/>
          </p:nvPr>
        </p:nvSpPr>
        <p:spPr>
          <a:xfrm>
            <a:off x="182880" y="4754880"/>
            <a:ext cx="1371600" cy="365760"/>
          </a:xfrm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1400" i="0" b="1" u="none">
                <a:solidFill>
                  <a:srgbClr val="4F4C4D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26.4.2024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1371600"/>
            <a:ext cx="3657600" cy="2807208"/>
          </a:xfrm>
          <a:prstGeom prst="rect">
            <a:avLst/>
          </a:prstGeom>
        </p:spPr>
      </p:pic>
      <p:sp>
        <p:nvSpPr>
          <p:cNvPr id="3" name=""/>
          <p:cNvSpPr>
            <a:spLocks noGrp="1"/>
          </p:cNvSpPr>
          <p:nvPr>
            <p:ph/>
          </p:nvPr>
        </p:nvSpPr>
        <p:spPr>
          <a:xfrm>
            <a:off x="4114800" y="914400"/>
            <a:ext cx="4663440" cy="3657600"/>
          </a:xfrm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4000" i="0" b="1" u="none">
                <a:solidFill>
                  <a:srgbClr val="EB054B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PERUSKOU- LULAISTEN MÄÄRÄ
</a:t>
            </a:r>
            <a:r>
              <a:rPr cap="none" sz="2200" i="0" b="1" u="none">
                <a:solidFill>
                  <a:srgbClr val="4F4C4D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Riihimäellä on..</a:t>
            </a:r>
          </a:p>
        </p:txBody>
      </p:sp>
      <p:sp>
        <p:nvSpPr>
          <p:cNvPr id="4" name=""/>
          <p:cNvSpPr>
            <a:spLocks noGrp="1"/>
          </p:cNvSpPr>
          <p:nvPr>
            <p:ph/>
          </p:nvPr>
        </p:nvSpPr>
        <p:spPr>
          <a:xfrm>
            <a:off x="182880" y="4754880"/>
            <a:ext cx="1371600" cy="365760"/>
          </a:xfrm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1400" i="0" b="1" u="none">
                <a:solidFill>
                  <a:srgbClr val="4F4C4D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26.4.2024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1371600"/>
            <a:ext cx="3657600" cy="2807208"/>
          </a:xfrm>
          <a:prstGeom prst="rect">
            <a:avLst/>
          </a:prstGeom>
        </p:spPr>
      </p:pic>
      <p:sp>
        <p:nvSpPr>
          <p:cNvPr id="3" name=""/>
          <p:cNvSpPr>
            <a:spLocks noGrp="1"/>
          </p:cNvSpPr>
          <p:nvPr>
            <p:ph/>
          </p:nvPr>
        </p:nvSpPr>
        <p:spPr>
          <a:xfrm>
            <a:off x="4114800" y="914400"/>
            <a:ext cx="4663440" cy="3657600"/>
          </a:xfrm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4000" i="0" b="1" u="none">
                <a:solidFill>
                  <a:srgbClr val="EB054B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TOIMIRAKENNE
</a:t>
            </a:r>
            <a:r>
              <a:rPr cap="none" sz="2200" i="0" b="1" u="none">
                <a:solidFill>
                  <a:srgbClr val="4F4C4D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Riihimäellä on..</a:t>
            </a:r>
          </a:p>
        </p:txBody>
      </p:sp>
      <p:sp>
        <p:nvSpPr>
          <p:cNvPr id="4" name=""/>
          <p:cNvSpPr>
            <a:spLocks noGrp="1"/>
          </p:cNvSpPr>
          <p:nvPr>
            <p:ph/>
          </p:nvPr>
        </p:nvSpPr>
        <p:spPr>
          <a:xfrm>
            <a:off x="182880" y="4754880"/>
            <a:ext cx="1371600" cy="365760"/>
          </a:xfrm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1400" i="0" b="1" u="none">
                <a:solidFill>
                  <a:srgbClr val="4F4C4D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26.4.2024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1371600"/>
            <a:ext cx="3657600" cy="2807208"/>
          </a:xfrm>
          <a:prstGeom prst="rect">
            <a:avLst/>
          </a:prstGeom>
        </p:spPr>
      </p:pic>
      <p:sp>
        <p:nvSpPr>
          <p:cNvPr id="3" name=""/>
          <p:cNvSpPr>
            <a:spLocks noGrp="1"/>
          </p:cNvSpPr>
          <p:nvPr>
            <p:ph/>
          </p:nvPr>
        </p:nvSpPr>
        <p:spPr>
          <a:xfrm>
            <a:off x="4114800" y="914400"/>
            <a:ext cx="4663440" cy="3657600"/>
          </a:xfrm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4000" i="0" b="1" u="none">
                <a:solidFill>
                  <a:srgbClr val="EB054B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SAIRASTAVUUS- INDEKSI
</a:t>
            </a:r>
            <a:r>
              <a:rPr cap="none" sz="2200" i="0" b="1" u="none">
                <a:solidFill>
                  <a:srgbClr val="4F4C4D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Riihimäellä on..</a:t>
            </a:r>
          </a:p>
        </p:txBody>
      </p:sp>
      <p:sp>
        <p:nvSpPr>
          <p:cNvPr id="4" name=""/>
          <p:cNvSpPr>
            <a:spLocks noGrp="1"/>
          </p:cNvSpPr>
          <p:nvPr>
            <p:ph/>
          </p:nvPr>
        </p:nvSpPr>
        <p:spPr>
          <a:xfrm>
            <a:off x="182880" y="4754880"/>
            <a:ext cx="1371600" cy="365760"/>
          </a:xfrm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1400" i="0" b="1" u="none">
                <a:solidFill>
                  <a:srgbClr val="4F4C4D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26.4.2024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1371600"/>
            <a:ext cx="3657600" cy="2807208"/>
          </a:xfrm>
          <a:prstGeom prst="rect">
            <a:avLst/>
          </a:prstGeom>
        </p:spPr>
      </p:pic>
      <p:sp>
        <p:nvSpPr>
          <p:cNvPr id="3" name=""/>
          <p:cNvSpPr>
            <a:spLocks noGrp="1"/>
          </p:cNvSpPr>
          <p:nvPr>
            <p:ph/>
          </p:nvPr>
        </p:nvSpPr>
        <p:spPr>
          <a:xfrm>
            <a:off x="4114800" y="914400"/>
            <a:ext cx="4663440" cy="3657600"/>
          </a:xfrm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3400" i="0" b="1" u="none">
                <a:solidFill>
                  <a:srgbClr val="EB054B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PERUSTOI- MEENTULON SAAJAT JA SAAJIEN OSUUS VÄESTÖSTÄ
</a:t>
            </a:r>
            <a:r>
              <a:rPr cap="none" sz="2200" i="0" b="1" u="none">
                <a:solidFill>
                  <a:srgbClr val="4F4C4D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Riihimäellä on..</a:t>
            </a:r>
          </a:p>
        </p:txBody>
      </p:sp>
      <p:sp>
        <p:nvSpPr>
          <p:cNvPr id="4" name=""/>
          <p:cNvSpPr>
            <a:spLocks noGrp="1"/>
          </p:cNvSpPr>
          <p:nvPr>
            <p:ph/>
          </p:nvPr>
        </p:nvSpPr>
        <p:spPr>
          <a:xfrm>
            <a:off x="182880" y="4754880"/>
            <a:ext cx="1371600" cy="365760"/>
          </a:xfrm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1400" i="0" b="1" u="none">
                <a:solidFill>
                  <a:srgbClr val="4F4C4D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26.4.2024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"/>
          <p:cNvSpPr>
            <a:spLocks noGrp="1"/>
          </p:cNvSpPr>
          <p:nvPr>
            <p:ph/>
          </p:nvPr>
        </p:nvSpPr>
        <p:spPr>
          <a:xfrm>
            <a:off x="274320" y="274320"/>
            <a:ext cx="9144000" cy="2194560"/>
          </a:xfrm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4400" i="0" b="1" u="none">
                <a:solidFill>
                  <a:srgbClr val="FFF496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Hyvinvoinnin
ja terveyden
edistäminen</a:t>
            </a:r>
          </a:p>
        </p:txBody>
      </p:sp>
      <p:sp>
        <p:nvSpPr>
          <p:cNvPr id="3" name=""/>
          <p:cNvSpPr>
            <a:spLocks noGrp="1"/>
          </p:cNvSpPr>
          <p:nvPr>
            <p:ph/>
          </p:nvPr>
        </p:nvSpPr>
        <p:spPr>
          <a:xfrm>
            <a:off x="274320" y="2560320"/>
            <a:ext cx="7315200" cy="1828800"/>
          </a:xfrm>
          <a:solidFill>
            <a:srgbClr val="FFF496">
              <a:alpha val="100000"/>
            </a:srgbClr>
          </a:solidFill>
          <a:ln w="31750" cap="rnd" cmpd="sng">
            <a:solidFill>
              <a:srgbClr val="FFEE64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1400" i="0" b="1" u="none">
                <a:solidFill>
                  <a:srgbClr val="6E6E6E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HYTE-kerroin, </a:t>
            </a:r>
            <a:r>
              <a:rPr cap="none" sz="1200" i="0" b="0" u="none">
                <a:solidFill>
                  <a:srgbClr val="6E6E6E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0-100</a:t>
            </a:r>
          </a:p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2400" i="0" b="1" u="none">
                <a:solidFill>
                  <a:srgbClr val="6E6E6E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76</a:t>
            </a:r>
            <a:r>
              <a:rPr cap="none" sz="1200" i="0" b="0" u="none">
                <a:solidFill>
                  <a:srgbClr val="6E6E6E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     7. suurin</a:t>
            </a:r>
            <a:r>
              <a:rPr cap="none" sz="1200" i="0" b="0" u="none">
                <a:solidFill>
                  <a:srgbClr val="6E6E6E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  (sijoitus 47:sta)</a:t>
            </a:r>
          </a:p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1400" i="0" b="1" u="none">
                <a:solidFill>
                  <a:srgbClr val="6E6E6E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Tulosindikaattoreiden keskiarvo, </a:t>
            </a:r>
            <a:r>
              <a:rPr cap="none" sz="1200" i="0" b="0" u="none">
                <a:solidFill>
                  <a:srgbClr val="6E6E6E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/>
            </a:r>
          </a:p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2400" i="0" b="1" u="none">
                <a:solidFill>
                  <a:srgbClr val="6E6E6E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56</a:t>
            </a:r>
            <a:r>
              <a:rPr cap="none" sz="1200" i="0" b="0" u="none">
                <a:solidFill>
                  <a:srgbClr val="6E6E6E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     16. pienin</a:t>
            </a:r>
            <a:r>
              <a:rPr cap="none" sz="1200" i="0" b="0" u="none">
                <a:solidFill>
                  <a:srgbClr val="6E6E6E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  (sijoitus 36:sta)</a:t>
            </a:r>
          </a:p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1400" i="0" b="1" u="none">
                <a:solidFill>
                  <a:srgbClr val="6E6E6E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HYTE-lisäosa, </a:t>
            </a:r>
            <a:r>
              <a:rPr cap="none" sz="1200" i="0" b="0" u="none">
                <a:solidFill>
                  <a:srgbClr val="6E6E6E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tuhatta euroa</a:t>
            </a:r>
          </a:p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2400" i="0" b="1" u="none">
                <a:solidFill>
                  <a:srgbClr val="6E6E6E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610,5</a:t>
            </a:r>
            <a:r>
              <a:rPr cap="none" sz="1200" i="0" b="0" u="none">
                <a:solidFill>
                  <a:srgbClr val="6E6E6E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     +14,4 %</a:t>
            </a:r>
            <a:r>
              <a:rPr cap="none" sz="1200" i="0" b="0" u="none">
                <a:solidFill>
                  <a:srgbClr val="6E6E6E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  (vuosimuutos)</a:t>
            </a:r>
          </a:p>
        </p:txBody>
      </p:sp>
      <p:sp>
        <p:nvSpPr>
          <p:cNvPr id="4" name=""/>
          <p:cNvSpPr>
            <a:spLocks noGrp="1"/>
          </p:cNvSpPr>
          <p:nvPr>
            <p:ph/>
          </p:nvPr>
        </p:nvSpPr>
        <p:spPr>
          <a:xfrm>
            <a:off x="182880" y="4754880"/>
            <a:ext cx="1371600" cy="365760"/>
          </a:xfrm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1400" i="0" b="1" u="none">
                <a:solidFill>
                  <a:srgbClr val="4F4C4D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26.4.2024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1371600"/>
            <a:ext cx="3657600" cy="2807208"/>
          </a:xfrm>
          <a:prstGeom prst="rect">
            <a:avLst/>
          </a:prstGeom>
        </p:spPr>
      </p:pic>
      <p:sp>
        <p:nvSpPr>
          <p:cNvPr id="3" name=""/>
          <p:cNvSpPr>
            <a:spLocks noGrp="1"/>
          </p:cNvSpPr>
          <p:nvPr>
            <p:ph/>
          </p:nvPr>
        </p:nvSpPr>
        <p:spPr>
          <a:xfrm>
            <a:off x="4114800" y="914400"/>
            <a:ext cx="4663440" cy="3657600"/>
          </a:xfrm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3400" i="0" b="1" u="none">
                <a:solidFill>
                  <a:srgbClr val="EB054B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PROSESSI- JA TULOSINDI- KAATTOREIDEN KEHITYS
</a:t>
            </a:r>
            <a:r>
              <a:rPr cap="none" sz="2200" i="0" b="1" u="none">
                <a:solidFill>
                  <a:srgbClr val="4F4C4D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Riihimäellä on..</a:t>
            </a:r>
          </a:p>
        </p:txBody>
      </p:sp>
      <p:sp>
        <p:nvSpPr>
          <p:cNvPr id="4" name=""/>
          <p:cNvSpPr>
            <a:spLocks noGrp="1"/>
          </p:cNvSpPr>
          <p:nvPr>
            <p:ph/>
          </p:nvPr>
        </p:nvSpPr>
        <p:spPr>
          <a:xfrm>
            <a:off x="182880" y="4754880"/>
            <a:ext cx="1371600" cy="365760"/>
          </a:xfrm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1400" i="0" b="1" u="none">
                <a:solidFill>
                  <a:srgbClr val="4F4C4D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26.4.2024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1371600"/>
            <a:ext cx="3657600" cy="2807208"/>
          </a:xfrm>
          <a:prstGeom prst="rect">
            <a:avLst/>
          </a:prstGeom>
        </p:spPr>
      </p:pic>
      <p:sp>
        <p:nvSpPr>
          <p:cNvPr id="3" name=""/>
          <p:cNvSpPr>
            <a:spLocks noGrp="1"/>
          </p:cNvSpPr>
          <p:nvPr>
            <p:ph/>
          </p:nvPr>
        </p:nvSpPr>
        <p:spPr>
          <a:xfrm>
            <a:off x="4114800" y="914400"/>
            <a:ext cx="4663440" cy="3657600"/>
          </a:xfrm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4000" i="0" b="1" u="none">
                <a:solidFill>
                  <a:srgbClr val="EB054B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HYTE-KERROIN ASUKASTA KOHDEN
</a:t>
            </a:r>
            <a:r>
              <a:rPr cap="none" sz="2200" i="0" b="1" u="none">
                <a:solidFill>
                  <a:srgbClr val="4F4C4D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Riihimäellä on..</a:t>
            </a:r>
          </a:p>
        </p:txBody>
      </p:sp>
      <p:sp>
        <p:nvSpPr>
          <p:cNvPr id="4" name=""/>
          <p:cNvSpPr>
            <a:spLocks noGrp="1"/>
          </p:cNvSpPr>
          <p:nvPr>
            <p:ph/>
          </p:nvPr>
        </p:nvSpPr>
        <p:spPr>
          <a:xfrm>
            <a:off x="182880" y="4754880"/>
            <a:ext cx="1371600" cy="365760"/>
          </a:xfrm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1400" i="0" b="1" u="none">
                <a:solidFill>
                  <a:srgbClr val="4F4C4D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26.4.2024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457200" y="1371600"/>
            <a:ext cx="3657600" cy="1676400"/>
          </a:xfrm>
          <a:prstGeom prst="rect">
            <a:avLst/>
          </a:prstGeom>
        </p:spPr>
      </p:pic>
      <p:sp>
        <p:nvSpPr>
          <p:cNvPr id="3" name=""/>
          <p:cNvSpPr>
            <a:spLocks noGrp="1"/>
          </p:cNvSpPr>
          <p:nvPr>
            <p:ph/>
          </p:nvPr>
        </p:nvSpPr>
        <p:spPr>
          <a:xfrm>
            <a:off x="4114800" y="914400"/>
            <a:ext cx="4663440" cy="3657600"/>
          </a:xfrm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4000" i="0" b="1" u="none">
                <a:solidFill>
                  <a:srgbClr val="EB054B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TULOSINDI- KAATTORIT
</a:t>
            </a:r>
            <a:r>
              <a:rPr cap="none" sz="2200" i="0" b="1" u="none">
                <a:solidFill>
                  <a:srgbClr val="4F4C4D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Riihimäellä on..</a:t>
            </a:r>
          </a:p>
        </p:txBody>
      </p:sp>
      <p:sp>
        <p:nvSpPr>
          <p:cNvPr id="4" name=""/>
          <p:cNvSpPr>
            <a:spLocks noGrp="1"/>
          </p:cNvSpPr>
          <p:nvPr>
            <p:ph/>
          </p:nvPr>
        </p:nvSpPr>
        <p:spPr>
          <a:xfrm>
            <a:off x="182880" y="4754880"/>
            <a:ext cx="1371600" cy="365760"/>
          </a:xfrm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1400" i="0" b="1" u="none">
                <a:solidFill>
                  <a:srgbClr val="4F4C4D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26.4.2024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457200" y="1371600"/>
            <a:ext cx="3657600" cy="1737360"/>
          </a:xfrm>
          <a:prstGeom prst="rect">
            <a:avLst/>
          </a:prstGeom>
        </p:spPr>
      </p:pic>
      <p:sp>
        <p:nvSpPr>
          <p:cNvPr id="3" name=""/>
          <p:cNvSpPr>
            <a:spLocks noGrp="1"/>
          </p:cNvSpPr>
          <p:nvPr>
            <p:ph/>
          </p:nvPr>
        </p:nvSpPr>
        <p:spPr>
          <a:xfrm>
            <a:off x="4114800" y="914400"/>
            <a:ext cx="4663440" cy="3657600"/>
          </a:xfrm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4000" i="0" b="1" u="none">
                <a:solidFill>
                  <a:srgbClr val="EB054B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PROSESSI-IN- DIKAATTORIT
</a:t>
            </a:r>
            <a:r>
              <a:rPr cap="none" sz="2200" i="0" b="1" u="none">
                <a:solidFill>
                  <a:srgbClr val="4F4C4D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Riihimäellä on..</a:t>
            </a:r>
          </a:p>
        </p:txBody>
      </p:sp>
      <p:sp>
        <p:nvSpPr>
          <p:cNvPr id="4" name=""/>
          <p:cNvSpPr>
            <a:spLocks noGrp="1"/>
          </p:cNvSpPr>
          <p:nvPr>
            <p:ph/>
          </p:nvPr>
        </p:nvSpPr>
        <p:spPr>
          <a:xfrm>
            <a:off x="182880" y="4754880"/>
            <a:ext cx="1371600" cy="365760"/>
          </a:xfrm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1400" i="0" b="1" u="none">
                <a:solidFill>
                  <a:srgbClr val="4F4C4D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26.4.2024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"/>
          <p:cNvSpPr>
            <a:spLocks noGrp="1"/>
          </p:cNvSpPr>
          <p:nvPr>
            <p:ph/>
          </p:nvPr>
        </p:nvSpPr>
        <p:spPr>
          <a:xfrm>
            <a:off x="274320" y="274320"/>
            <a:ext cx="9144000" cy="2194560"/>
          </a:xfrm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5400" i="0" b="1" u="none">
                <a:solidFill>
                  <a:srgbClr val="C5043F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Aluetalous</a:t>
            </a:r>
          </a:p>
        </p:txBody>
      </p:sp>
      <p:sp>
        <p:nvSpPr>
          <p:cNvPr id="3" name=""/>
          <p:cNvSpPr>
            <a:spLocks noGrp="1"/>
          </p:cNvSpPr>
          <p:nvPr>
            <p:ph/>
          </p:nvPr>
        </p:nvSpPr>
        <p:spPr>
          <a:xfrm>
            <a:off x="274320" y="1463040"/>
            <a:ext cx="7315200" cy="2743200"/>
          </a:xfrm>
          <a:solidFill>
            <a:srgbClr val="C5043F">
              <a:alpha val="100000"/>
            </a:srgbClr>
          </a:solidFill>
          <a:ln w="31750" cap="rnd" cmpd="sng">
            <a:solidFill>
              <a:srgbClr val="C5003C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2400" i="0" b="1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Keskiansiot, </a:t>
            </a:r>
            <a:r>
              <a:rPr cap="none" sz="2200" i="0" b="0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/>
            </a:r>
          </a:p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3400" i="0" b="1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3 015</a:t>
            </a:r>
            <a:r>
              <a:rPr cap="none" sz="2200" i="0" b="0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     +1,4 %</a:t>
            </a:r>
            <a:r>
              <a:rPr cap="none" sz="2200" i="0" b="0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  (muutos vuoden takaiseen)</a:t>
            </a:r>
          </a:p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2400" i="0" b="1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Seutukunnan BKT, </a:t>
            </a:r>
            <a:r>
              <a:rPr cap="none" sz="2200" i="0" b="0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€/asukas</a:t>
            </a:r>
          </a:p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3400" i="0" b="1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38 556</a:t>
            </a:r>
            <a:r>
              <a:rPr cap="none" sz="2200" i="0" b="0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     +4 %</a:t>
            </a:r>
            <a:r>
              <a:rPr cap="none" sz="2200" i="0" b="0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  (vuosimuutos)</a:t>
            </a:r>
          </a:p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2400" i="0" b="1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Työpaikkaomavaraisuus, </a:t>
            </a:r>
            <a:r>
              <a:rPr cap="none" sz="2200" i="0" b="0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/>
            </a:r>
          </a:p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3400" i="0" b="1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96,3</a:t>
            </a:r>
            <a:r>
              <a:rPr cap="none" sz="2200" i="0" b="0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     +0,6 %</a:t>
            </a:r>
            <a:r>
              <a:rPr cap="none" sz="2200" i="0" b="0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  (vuosimuutos)</a:t>
            </a:r>
          </a:p>
        </p:txBody>
      </p:sp>
      <p:sp>
        <p:nvSpPr>
          <p:cNvPr id="4" name=""/>
          <p:cNvSpPr>
            <a:spLocks noGrp="1"/>
          </p:cNvSpPr>
          <p:nvPr>
            <p:ph/>
          </p:nvPr>
        </p:nvSpPr>
        <p:spPr>
          <a:xfrm>
            <a:off x="182880" y="4754880"/>
            <a:ext cx="1371600" cy="365760"/>
          </a:xfrm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1400" i="0" b="1" u="none">
                <a:solidFill>
                  <a:srgbClr val="4F4C4D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26.4.2024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1371600"/>
            <a:ext cx="3657600" cy="2807208"/>
          </a:xfrm>
          <a:prstGeom prst="rect">
            <a:avLst/>
          </a:prstGeom>
        </p:spPr>
      </p:pic>
      <p:sp>
        <p:nvSpPr>
          <p:cNvPr id="3" name=""/>
          <p:cNvSpPr>
            <a:spLocks noGrp="1"/>
          </p:cNvSpPr>
          <p:nvPr>
            <p:ph/>
          </p:nvPr>
        </p:nvSpPr>
        <p:spPr>
          <a:xfrm>
            <a:off x="4114800" y="914400"/>
            <a:ext cx="4663440" cy="3657600"/>
          </a:xfrm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4000" i="0" b="1" u="none">
                <a:solidFill>
                  <a:srgbClr val="EB054B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SEUTUKUNNAN BKT 
(€/ASUKAS)
</a:t>
            </a:r>
            <a:r>
              <a:rPr cap="none" sz="2200" i="0" b="1" u="none">
                <a:solidFill>
                  <a:srgbClr val="4F4C4D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Riihimäellä on..</a:t>
            </a:r>
          </a:p>
        </p:txBody>
      </p:sp>
      <p:sp>
        <p:nvSpPr>
          <p:cNvPr id="4" name=""/>
          <p:cNvSpPr>
            <a:spLocks noGrp="1"/>
          </p:cNvSpPr>
          <p:nvPr>
            <p:ph/>
          </p:nvPr>
        </p:nvSpPr>
        <p:spPr>
          <a:xfrm>
            <a:off x="182880" y="4754880"/>
            <a:ext cx="1371600" cy="365760"/>
          </a:xfrm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1400" i="0" b="1" u="none">
                <a:solidFill>
                  <a:srgbClr val="4F4C4D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26.4.2024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1371600"/>
            <a:ext cx="3657600" cy="2807208"/>
          </a:xfrm>
          <a:prstGeom prst="rect">
            <a:avLst/>
          </a:prstGeom>
        </p:spPr>
      </p:pic>
      <p:sp>
        <p:nvSpPr>
          <p:cNvPr id="3" name=""/>
          <p:cNvSpPr>
            <a:spLocks noGrp="1"/>
          </p:cNvSpPr>
          <p:nvPr>
            <p:ph/>
          </p:nvPr>
        </p:nvSpPr>
        <p:spPr>
          <a:xfrm>
            <a:off x="4114800" y="914400"/>
            <a:ext cx="4663440" cy="3657600"/>
          </a:xfrm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4000" i="0" b="1" u="none">
                <a:solidFill>
                  <a:srgbClr val="EB054B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VEROTULOT ASUKASTA KOHDEN
</a:t>
            </a:r>
            <a:r>
              <a:rPr cap="none" sz="2200" i="0" b="1" u="none">
                <a:solidFill>
                  <a:srgbClr val="4F4C4D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Riihimäellä on..</a:t>
            </a:r>
          </a:p>
        </p:txBody>
      </p:sp>
      <p:sp>
        <p:nvSpPr>
          <p:cNvPr id="4" name=""/>
          <p:cNvSpPr>
            <a:spLocks noGrp="1"/>
          </p:cNvSpPr>
          <p:nvPr>
            <p:ph/>
          </p:nvPr>
        </p:nvSpPr>
        <p:spPr>
          <a:xfrm>
            <a:off x="182880" y="4754880"/>
            <a:ext cx="1371600" cy="365760"/>
          </a:xfrm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1400" i="0" b="1" u="none">
                <a:solidFill>
                  <a:srgbClr val="4F4C4D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26.4.2024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1371600"/>
            <a:ext cx="3657600" cy="2807208"/>
          </a:xfrm>
          <a:prstGeom prst="rect">
            <a:avLst/>
          </a:prstGeom>
        </p:spPr>
      </p:pic>
      <p:sp>
        <p:nvSpPr>
          <p:cNvPr id="3" name=""/>
          <p:cNvSpPr>
            <a:spLocks noGrp="1"/>
          </p:cNvSpPr>
          <p:nvPr>
            <p:ph/>
          </p:nvPr>
        </p:nvSpPr>
        <p:spPr>
          <a:xfrm>
            <a:off x="4114800" y="914400"/>
            <a:ext cx="4663440" cy="3657600"/>
          </a:xfrm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4000" i="0" b="1" u="none">
                <a:solidFill>
                  <a:srgbClr val="EB054B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VÄESTÖRA- KENNE- JA ENNUSTE
</a:t>
            </a:r>
            <a:r>
              <a:rPr cap="none" sz="2200" i="0" b="1" u="none">
                <a:solidFill>
                  <a:srgbClr val="4F4C4D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Riihimäellä on..</a:t>
            </a:r>
          </a:p>
        </p:txBody>
      </p:sp>
      <p:sp>
        <p:nvSpPr>
          <p:cNvPr id="4" name=""/>
          <p:cNvSpPr>
            <a:spLocks noGrp="1"/>
          </p:cNvSpPr>
          <p:nvPr>
            <p:ph/>
          </p:nvPr>
        </p:nvSpPr>
        <p:spPr>
          <a:xfrm>
            <a:off x="182880" y="4754880"/>
            <a:ext cx="1371600" cy="365760"/>
          </a:xfrm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1400" i="0" b="1" u="none">
                <a:solidFill>
                  <a:srgbClr val="4F4C4D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26.4.2024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1371600"/>
            <a:ext cx="3657600" cy="2807208"/>
          </a:xfrm>
          <a:prstGeom prst="rect">
            <a:avLst/>
          </a:prstGeom>
        </p:spPr>
      </p:pic>
      <p:sp>
        <p:nvSpPr>
          <p:cNvPr id="3" name=""/>
          <p:cNvSpPr>
            <a:spLocks noGrp="1"/>
          </p:cNvSpPr>
          <p:nvPr>
            <p:ph/>
          </p:nvPr>
        </p:nvSpPr>
        <p:spPr>
          <a:xfrm>
            <a:off x="4114800" y="914400"/>
            <a:ext cx="4663440" cy="3657600"/>
          </a:xfrm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4000" i="0" b="1" u="none">
                <a:solidFill>
                  <a:srgbClr val="EB054B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PALKKASUMMA
</a:t>
            </a:r>
            <a:r>
              <a:rPr cap="none" sz="2200" i="0" b="1" u="none">
                <a:solidFill>
                  <a:srgbClr val="4F4C4D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Riihimäellä on..</a:t>
            </a:r>
          </a:p>
        </p:txBody>
      </p:sp>
      <p:sp>
        <p:nvSpPr>
          <p:cNvPr id="4" name=""/>
          <p:cNvSpPr>
            <a:spLocks noGrp="1"/>
          </p:cNvSpPr>
          <p:nvPr>
            <p:ph/>
          </p:nvPr>
        </p:nvSpPr>
        <p:spPr>
          <a:xfrm>
            <a:off x="182880" y="4754880"/>
            <a:ext cx="1371600" cy="365760"/>
          </a:xfrm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1400" i="0" b="1" u="none">
                <a:solidFill>
                  <a:srgbClr val="4F4C4D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26.4.2024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1371600"/>
            <a:ext cx="3657600" cy="2807208"/>
          </a:xfrm>
          <a:prstGeom prst="rect">
            <a:avLst/>
          </a:prstGeom>
        </p:spPr>
      </p:pic>
      <p:sp>
        <p:nvSpPr>
          <p:cNvPr id="3" name=""/>
          <p:cNvSpPr>
            <a:spLocks noGrp="1"/>
          </p:cNvSpPr>
          <p:nvPr>
            <p:ph/>
          </p:nvPr>
        </p:nvSpPr>
        <p:spPr>
          <a:xfrm>
            <a:off x="4114800" y="914400"/>
            <a:ext cx="4663440" cy="3657600"/>
          </a:xfrm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4000" i="0" b="1" u="none">
                <a:solidFill>
                  <a:srgbClr val="EB054B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KESKIANSIOT
</a:t>
            </a:r>
            <a:r>
              <a:rPr cap="none" sz="2200" i="0" b="1" u="none">
                <a:solidFill>
                  <a:srgbClr val="4F4C4D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Riihimäellä on..</a:t>
            </a:r>
          </a:p>
        </p:txBody>
      </p:sp>
      <p:sp>
        <p:nvSpPr>
          <p:cNvPr id="4" name=""/>
          <p:cNvSpPr>
            <a:spLocks noGrp="1"/>
          </p:cNvSpPr>
          <p:nvPr>
            <p:ph/>
          </p:nvPr>
        </p:nvSpPr>
        <p:spPr>
          <a:xfrm>
            <a:off x="182880" y="4754880"/>
            <a:ext cx="1371600" cy="365760"/>
          </a:xfrm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1400" i="0" b="1" u="none">
                <a:solidFill>
                  <a:srgbClr val="4F4C4D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26.4.2024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"/>
          <p:cNvSpPr>
            <a:spLocks noGrp="1"/>
          </p:cNvSpPr>
          <p:nvPr>
            <p:ph/>
          </p:nvPr>
        </p:nvSpPr>
        <p:spPr>
          <a:xfrm>
            <a:off x="274320" y="274320"/>
            <a:ext cx="9144000" cy="2194560"/>
          </a:xfrm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5400" i="0" b="1" u="none">
                <a:solidFill>
                  <a:srgbClr val="EB346C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Kuntatalous:
Tuloslaskelma</a:t>
            </a:r>
          </a:p>
        </p:txBody>
      </p:sp>
      <p:sp>
        <p:nvSpPr>
          <p:cNvPr id="3" name=""/>
          <p:cNvSpPr>
            <a:spLocks noGrp="1"/>
          </p:cNvSpPr>
          <p:nvPr>
            <p:ph/>
          </p:nvPr>
        </p:nvSpPr>
        <p:spPr>
          <a:xfrm>
            <a:off x="274320" y="2011680"/>
            <a:ext cx="7315200" cy="2743200"/>
          </a:xfrm>
          <a:solidFill>
            <a:srgbClr val="EB346C">
              <a:alpha val="100000"/>
            </a:srgbClr>
          </a:solidFill>
          <a:ln w="31750" cap="rnd" cmpd="sng">
            <a:solidFill>
              <a:srgbClr val="EB064C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2400" i="0" b="1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Verotulot, </a:t>
            </a:r>
            <a:r>
              <a:rPr cap="none" sz="2200" i="0" b="0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milj. €</a:t>
            </a:r>
          </a:p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3400" i="0" b="1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140,2</a:t>
            </a:r>
            <a:r>
              <a:rPr cap="none" sz="2200" i="0" b="0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     +9 milj. €</a:t>
            </a:r>
            <a:r>
              <a:rPr cap="none" sz="2200" i="0" b="0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  (vuosimuutos)</a:t>
            </a:r>
          </a:p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2400" i="0" b="1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Valtionosuudet, </a:t>
            </a:r>
            <a:r>
              <a:rPr cap="none" sz="2200" i="0" b="0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milj. €</a:t>
            </a:r>
          </a:p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3400" i="0" b="1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48,8</a:t>
            </a:r>
            <a:r>
              <a:rPr cap="none" sz="2200" i="0" b="0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     +4,8 milj. €</a:t>
            </a:r>
            <a:r>
              <a:rPr cap="none" sz="2200" i="0" b="0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  (vuosimuutos)</a:t>
            </a:r>
          </a:p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2400" i="0" b="1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Toimintakate, </a:t>
            </a:r>
            <a:r>
              <a:rPr cap="none" sz="2200" i="0" b="0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milj. €</a:t>
            </a:r>
          </a:p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3400" i="0" b="1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-172,5</a:t>
            </a:r>
            <a:r>
              <a:rPr cap="none" sz="2200" i="0" b="0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     -14,1 milj. €</a:t>
            </a:r>
            <a:r>
              <a:rPr cap="none" sz="2200" i="0" b="0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  (vuosimuutos)</a:t>
            </a:r>
          </a:p>
        </p:txBody>
      </p:sp>
      <p:sp>
        <p:nvSpPr>
          <p:cNvPr id="4" name=""/>
          <p:cNvSpPr>
            <a:spLocks noGrp="1"/>
          </p:cNvSpPr>
          <p:nvPr>
            <p:ph/>
          </p:nvPr>
        </p:nvSpPr>
        <p:spPr>
          <a:xfrm>
            <a:off x="182880" y="4754880"/>
            <a:ext cx="1371600" cy="365760"/>
          </a:xfrm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1400" i="0" b="1" u="none">
                <a:solidFill>
                  <a:srgbClr val="4F4C4D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26.4.2024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1371600"/>
            <a:ext cx="3657600" cy="2807208"/>
          </a:xfrm>
          <a:prstGeom prst="rect">
            <a:avLst/>
          </a:prstGeom>
        </p:spPr>
      </p:pic>
      <p:sp>
        <p:nvSpPr>
          <p:cNvPr id="3" name=""/>
          <p:cNvSpPr>
            <a:spLocks noGrp="1"/>
          </p:cNvSpPr>
          <p:nvPr>
            <p:ph/>
          </p:nvPr>
        </p:nvSpPr>
        <p:spPr>
          <a:xfrm>
            <a:off x="4114800" y="914400"/>
            <a:ext cx="4663440" cy="3657600"/>
          </a:xfrm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4000" i="0" b="1" u="none">
                <a:solidFill>
                  <a:srgbClr val="EB054B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VERORA- HOITUKSEN KEHITYS
</a:t>
            </a:r>
            <a:r>
              <a:rPr cap="none" sz="2200" i="0" b="1" u="none">
                <a:solidFill>
                  <a:srgbClr val="4F4C4D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Riihimäellä on..</a:t>
            </a:r>
          </a:p>
        </p:txBody>
      </p:sp>
      <p:sp>
        <p:nvSpPr>
          <p:cNvPr id="4" name=""/>
          <p:cNvSpPr>
            <a:spLocks noGrp="1"/>
          </p:cNvSpPr>
          <p:nvPr>
            <p:ph/>
          </p:nvPr>
        </p:nvSpPr>
        <p:spPr>
          <a:xfrm>
            <a:off x="182880" y="4754880"/>
            <a:ext cx="1371600" cy="365760"/>
          </a:xfrm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1400" i="0" b="1" u="none">
                <a:solidFill>
                  <a:srgbClr val="4F4C4D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26.4.2024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1371600"/>
            <a:ext cx="3657600" cy="2807208"/>
          </a:xfrm>
          <a:prstGeom prst="rect">
            <a:avLst/>
          </a:prstGeom>
        </p:spPr>
      </p:pic>
      <p:sp>
        <p:nvSpPr>
          <p:cNvPr id="3" name=""/>
          <p:cNvSpPr>
            <a:spLocks noGrp="1"/>
          </p:cNvSpPr>
          <p:nvPr>
            <p:ph/>
          </p:nvPr>
        </p:nvSpPr>
        <p:spPr>
          <a:xfrm>
            <a:off x="4114800" y="914400"/>
            <a:ext cx="4663440" cy="3657600"/>
          </a:xfrm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4000" i="0" b="1" u="none">
                <a:solidFill>
                  <a:srgbClr val="EB054B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VAKIOITU VERORAHOITUS
</a:t>
            </a:r>
            <a:r>
              <a:rPr cap="none" sz="2200" i="0" b="1" u="none">
                <a:solidFill>
                  <a:srgbClr val="4F4C4D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Riihimäellä on..</a:t>
            </a:r>
          </a:p>
        </p:txBody>
      </p:sp>
      <p:sp>
        <p:nvSpPr>
          <p:cNvPr id="4" name=""/>
          <p:cNvSpPr>
            <a:spLocks noGrp="1"/>
          </p:cNvSpPr>
          <p:nvPr>
            <p:ph/>
          </p:nvPr>
        </p:nvSpPr>
        <p:spPr>
          <a:xfrm>
            <a:off x="182880" y="4754880"/>
            <a:ext cx="1371600" cy="365760"/>
          </a:xfrm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1400" i="0" b="1" u="none">
                <a:solidFill>
                  <a:srgbClr val="4F4C4D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26.4.2024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1371600"/>
            <a:ext cx="3657600" cy="2807208"/>
          </a:xfrm>
          <a:prstGeom prst="rect">
            <a:avLst/>
          </a:prstGeom>
        </p:spPr>
      </p:pic>
      <p:sp>
        <p:nvSpPr>
          <p:cNvPr id="3" name=""/>
          <p:cNvSpPr>
            <a:spLocks noGrp="1"/>
          </p:cNvSpPr>
          <p:nvPr>
            <p:ph/>
          </p:nvPr>
        </p:nvSpPr>
        <p:spPr>
          <a:xfrm>
            <a:off x="4114800" y="914400"/>
            <a:ext cx="4663440" cy="3657600"/>
          </a:xfrm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4000" i="0" b="1" u="none">
                <a:solidFill>
                  <a:srgbClr val="EB054B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TOIMINTAKATE
</a:t>
            </a:r>
            <a:r>
              <a:rPr cap="none" sz="2200" i="0" b="1" u="none">
                <a:solidFill>
                  <a:srgbClr val="4F4C4D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Riihimäellä on..</a:t>
            </a:r>
          </a:p>
        </p:txBody>
      </p:sp>
      <p:sp>
        <p:nvSpPr>
          <p:cNvPr id="4" name=""/>
          <p:cNvSpPr>
            <a:spLocks noGrp="1"/>
          </p:cNvSpPr>
          <p:nvPr>
            <p:ph/>
          </p:nvPr>
        </p:nvSpPr>
        <p:spPr>
          <a:xfrm>
            <a:off x="182880" y="4754880"/>
            <a:ext cx="1371600" cy="365760"/>
          </a:xfrm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1400" i="0" b="1" u="none">
                <a:solidFill>
                  <a:srgbClr val="4F4C4D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26.4.2024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1371600"/>
            <a:ext cx="3657600" cy="2807208"/>
          </a:xfrm>
          <a:prstGeom prst="rect">
            <a:avLst/>
          </a:prstGeom>
        </p:spPr>
      </p:pic>
      <p:sp>
        <p:nvSpPr>
          <p:cNvPr id="3" name=""/>
          <p:cNvSpPr>
            <a:spLocks noGrp="1"/>
          </p:cNvSpPr>
          <p:nvPr>
            <p:ph/>
          </p:nvPr>
        </p:nvSpPr>
        <p:spPr>
          <a:xfrm>
            <a:off x="4114800" y="914400"/>
            <a:ext cx="4663440" cy="3657600"/>
          </a:xfrm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4000" i="0" b="1" u="none">
                <a:solidFill>
                  <a:srgbClr val="EB054B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VUOSIKATE VAKIOIDUILLA VEROTULOILLA
</a:t>
            </a:r>
            <a:r>
              <a:rPr cap="none" sz="2200" i="0" b="1" u="none">
                <a:solidFill>
                  <a:srgbClr val="4F4C4D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Riihimäellä on..</a:t>
            </a:r>
          </a:p>
        </p:txBody>
      </p:sp>
      <p:sp>
        <p:nvSpPr>
          <p:cNvPr id="4" name=""/>
          <p:cNvSpPr>
            <a:spLocks noGrp="1"/>
          </p:cNvSpPr>
          <p:nvPr>
            <p:ph/>
          </p:nvPr>
        </p:nvSpPr>
        <p:spPr>
          <a:xfrm>
            <a:off x="182880" y="4754880"/>
            <a:ext cx="1371600" cy="365760"/>
          </a:xfrm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1400" i="0" b="1" u="none">
                <a:solidFill>
                  <a:srgbClr val="4F4C4D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26.4.2024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"/>
          <p:cNvSpPr>
            <a:spLocks noGrp="1"/>
          </p:cNvSpPr>
          <p:nvPr>
            <p:ph/>
          </p:nvPr>
        </p:nvSpPr>
        <p:spPr>
          <a:xfrm>
            <a:off x="274320" y="274320"/>
            <a:ext cx="9144000" cy="2194560"/>
          </a:xfrm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5400" i="0" b="1" u="none">
                <a:solidFill>
                  <a:srgbClr val="EB346C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Kuntatalous: Tase</a:t>
            </a:r>
          </a:p>
        </p:txBody>
      </p:sp>
      <p:sp>
        <p:nvSpPr>
          <p:cNvPr id="3" name=""/>
          <p:cNvSpPr>
            <a:spLocks noGrp="1"/>
          </p:cNvSpPr>
          <p:nvPr>
            <p:ph/>
          </p:nvPr>
        </p:nvSpPr>
        <p:spPr>
          <a:xfrm>
            <a:off x="274320" y="1463040"/>
            <a:ext cx="7315200" cy="2743200"/>
          </a:xfrm>
          <a:solidFill>
            <a:srgbClr val="EB346C">
              <a:alpha val="100000"/>
            </a:srgbClr>
          </a:solidFill>
          <a:ln w="31750" cap="rnd" cmpd="sng">
            <a:solidFill>
              <a:srgbClr val="EB064C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2400" i="0" b="1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Konsernin lainakanta, </a:t>
            </a:r>
            <a:r>
              <a:rPr cap="none" sz="2200" i="0" b="0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milj. €</a:t>
            </a:r>
          </a:p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3400" i="0" b="1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131,4</a:t>
            </a:r>
            <a:r>
              <a:rPr cap="none" sz="2200" i="0" b="0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     +10,2 milj. €</a:t>
            </a:r>
            <a:r>
              <a:rPr cap="none" sz="2200" i="0" b="0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  (vuosimuutos)</a:t>
            </a:r>
          </a:p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2400" i="0" b="1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Bruttoinvestoinnit, </a:t>
            </a:r>
            <a:r>
              <a:rPr cap="none" sz="2200" i="0" b="0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milj. €</a:t>
            </a:r>
          </a:p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3400" i="0" b="1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18,8</a:t>
            </a:r>
            <a:r>
              <a:rPr cap="none" sz="2200" i="0" b="0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     +5,6 milj. €</a:t>
            </a:r>
            <a:r>
              <a:rPr cap="none" sz="2200" i="0" b="0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  (vuosimuutos)</a:t>
            </a:r>
          </a:p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2400" i="0" b="1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Ali- / ylijäämä, </a:t>
            </a:r>
            <a:r>
              <a:rPr cap="none" sz="2200" i="0" b="0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milj. €</a:t>
            </a:r>
          </a:p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3400" i="0" b="1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8,8</a:t>
            </a:r>
            <a:r>
              <a:rPr cap="none" sz="2200" i="0" b="0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     -0,9 milj. €</a:t>
            </a:r>
            <a:r>
              <a:rPr cap="none" sz="2200" i="0" b="0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  (vuosimuutos)</a:t>
            </a:r>
          </a:p>
        </p:txBody>
      </p:sp>
      <p:sp>
        <p:nvSpPr>
          <p:cNvPr id="4" name=""/>
          <p:cNvSpPr>
            <a:spLocks noGrp="1"/>
          </p:cNvSpPr>
          <p:nvPr>
            <p:ph/>
          </p:nvPr>
        </p:nvSpPr>
        <p:spPr>
          <a:xfrm>
            <a:off x="182880" y="4754880"/>
            <a:ext cx="1371600" cy="365760"/>
          </a:xfrm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1400" i="0" b="1" u="none">
                <a:solidFill>
                  <a:srgbClr val="4F4C4D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26.4.2024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1371600"/>
            <a:ext cx="3657600" cy="2807208"/>
          </a:xfrm>
          <a:prstGeom prst="rect">
            <a:avLst/>
          </a:prstGeom>
        </p:spPr>
      </p:pic>
      <p:sp>
        <p:nvSpPr>
          <p:cNvPr id="3" name=""/>
          <p:cNvSpPr>
            <a:spLocks noGrp="1"/>
          </p:cNvSpPr>
          <p:nvPr>
            <p:ph/>
          </p:nvPr>
        </p:nvSpPr>
        <p:spPr>
          <a:xfrm>
            <a:off x="4114800" y="914400"/>
            <a:ext cx="4663440" cy="3657600"/>
          </a:xfrm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4000" i="0" b="1" u="none">
                <a:solidFill>
                  <a:srgbClr val="EB054B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INVESTOINNIT
</a:t>
            </a:r>
            <a:r>
              <a:rPr cap="none" sz="2200" i="0" b="1" u="none">
                <a:solidFill>
                  <a:srgbClr val="4F4C4D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Riihimäellä on..</a:t>
            </a:r>
          </a:p>
        </p:txBody>
      </p:sp>
      <p:sp>
        <p:nvSpPr>
          <p:cNvPr id="4" name=""/>
          <p:cNvSpPr>
            <a:spLocks noGrp="1"/>
          </p:cNvSpPr>
          <p:nvPr>
            <p:ph/>
          </p:nvPr>
        </p:nvSpPr>
        <p:spPr>
          <a:xfrm>
            <a:off x="182880" y="4754880"/>
            <a:ext cx="1371600" cy="365760"/>
          </a:xfrm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1400" i="0" b="1" u="none">
                <a:solidFill>
                  <a:srgbClr val="4F4C4D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26.4.2024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1371600"/>
            <a:ext cx="3657600" cy="2807208"/>
          </a:xfrm>
          <a:prstGeom prst="rect">
            <a:avLst/>
          </a:prstGeom>
        </p:spPr>
      </p:pic>
      <p:sp>
        <p:nvSpPr>
          <p:cNvPr id="3" name=""/>
          <p:cNvSpPr>
            <a:spLocks noGrp="1"/>
          </p:cNvSpPr>
          <p:nvPr>
            <p:ph/>
          </p:nvPr>
        </p:nvSpPr>
        <p:spPr>
          <a:xfrm>
            <a:off x="4114800" y="914400"/>
            <a:ext cx="4663440" cy="3657600"/>
          </a:xfrm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4000" i="0" b="1" u="none">
                <a:solidFill>
                  <a:srgbClr val="EB054B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RAHAVARAT 
(€ / ASUKAS)
</a:t>
            </a:r>
            <a:r>
              <a:rPr cap="none" sz="2200" i="0" b="1" u="none">
                <a:solidFill>
                  <a:srgbClr val="4F4C4D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Riihimäellä on..</a:t>
            </a:r>
          </a:p>
        </p:txBody>
      </p:sp>
      <p:sp>
        <p:nvSpPr>
          <p:cNvPr id="4" name=""/>
          <p:cNvSpPr>
            <a:spLocks noGrp="1"/>
          </p:cNvSpPr>
          <p:nvPr>
            <p:ph/>
          </p:nvPr>
        </p:nvSpPr>
        <p:spPr>
          <a:xfrm>
            <a:off x="182880" y="4754880"/>
            <a:ext cx="1371600" cy="365760"/>
          </a:xfrm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1400" i="0" b="1" u="none">
                <a:solidFill>
                  <a:srgbClr val="4F4C4D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26.4.2024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1371600"/>
            <a:ext cx="3657600" cy="2807208"/>
          </a:xfrm>
          <a:prstGeom prst="rect">
            <a:avLst/>
          </a:prstGeom>
        </p:spPr>
      </p:pic>
      <p:sp>
        <p:nvSpPr>
          <p:cNvPr id="3" name=""/>
          <p:cNvSpPr>
            <a:spLocks noGrp="1"/>
          </p:cNvSpPr>
          <p:nvPr>
            <p:ph/>
          </p:nvPr>
        </p:nvSpPr>
        <p:spPr>
          <a:xfrm>
            <a:off x="4114800" y="914400"/>
            <a:ext cx="4663440" cy="3657600"/>
          </a:xfrm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4000" i="0" b="1" u="none">
                <a:solidFill>
                  <a:srgbClr val="EB054B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VÄESTÖNMUU- TOKSET
</a:t>
            </a:r>
            <a:r>
              <a:rPr cap="none" sz="2200" i="0" b="1" u="none">
                <a:solidFill>
                  <a:srgbClr val="4F4C4D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Riihimäellä on..</a:t>
            </a:r>
          </a:p>
        </p:txBody>
      </p:sp>
      <p:sp>
        <p:nvSpPr>
          <p:cNvPr id="4" name=""/>
          <p:cNvSpPr>
            <a:spLocks noGrp="1"/>
          </p:cNvSpPr>
          <p:nvPr>
            <p:ph/>
          </p:nvPr>
        </p:nvSpPr>
        <p:spPr>
          <a:xfrm>
            <a:off x="182880" y="4754880"/>
            <a:ext cx="1371600" cy="365760"/>
          </a:xfrm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1400" i="0" b="1" u="none">
                <a:solidFill>
                  <a:srgbClr val="4F4C4D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26.4.2024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1371600"/>
            <a:ext cx="3657600" cy="2807208"/>
          </a:xfrm>
          <a:prstGeom prst="rect">
            <a:avLst/>
          </a:prstGeom>
        </p:spPr>
      </p:pic>
      <p:sp>
        <p:nvSpPr>
          <p:cNvPr id="3" name=""/>
          <p:cNvSpPr>
            <a:spLocks noGrp="1"/>
          </p:cNvSpPr>
          <p:nvPr>
            <p:ph/>
          </p:nvPr>
        </p:nvSpPr>
        <p:spPr>
          <a:xfrm>
            <a:off x="4114800" y="914400"/>
            <a:ext cx="4663440" cy="3657600"/>
          </a:xfrm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4000" i="0" b="1" u="none">
                <a:solidFill>
                  <a:srgbClr val="EB054B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EMOKUNNAN LAINAKANTA 
(€ / ASUKAS)
</a:t>
            </a:r>
            <a:r>
              <a:rPr cap="none" sz="2200" i="0" b="1" u="none">
                <a:solidFill>
                  <a:srgbClr val="4F4C4D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Riihimäellä on..</a:t>
            </a:r>
          </a:p>
        </p:txBody>
      </p:sp>
      <p:sp>
        <p:nvSpPr>
          <p:cNvPr id="4" name=""/>
          <p:cNvSpPr>
            <a:spLocks noGrp="1"/>
          </p:cNvSpPr>
          <p:nvPr>
            <p:ph/>
          </p:nvPr>
        </p:nvSpPr>
        <p:spPr>
          <a:xfrm>
            <a:off x="182880" y="4754880"/>
            <a:ext cx="1371600" cy="365760"/>
          </a:xfrm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1400" i="0" b="1" u="none">
                <a:solidFill>
                  <a:srgbClr val="4F4C4D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26.4.2024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1371600"/>
            <a:ext cx="3657600" cy="2807208"/>
          </a:xfrm>
          <a:prstGeom prst="rect">
            <a:avLst/>
          </a:prstGeom>
        </p:spPr>
      </p:pic>
      <p:sp>
        <p:nvSpPr>
          <p:cNvPr id="3" name=""/>
          <p:cNvSpPr>
            <a:spLocks noGrp="1"/>
          </p:cNvSpPr>
          <p:nvPr>
            <p:ph/>
          </p:nvPr>
        </p:nvSpPr>
        <p:spPr>
          <a:xfrm>
            <a:off x="4114800" y="914400"/>
            <a:ext cx="4663440" cy="3657600"/>
          </a:xfrm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3400" i="0" b="1" u="none">
                <a:solidFill>
                  <a:srgbClr val="EB054B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KUMULATIIVINEN ALI- / YLIJÄÄMÄ 
(€ / ASUKAS)
</a:t>
            </a:r>
            <a:r>
              <a:rPr cap="none" sz="2200" i="0" b="1" u="none">
                <a:solidFill>
                  <a:srgbClr val="4F4C4D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Riihimäellä on..</a:t>
            </a:r>
          </a:p>
        </p:txBody>
      </p:sp>
      <p:sp>
        <p:nvSpPr>
          <p:cNvPr id="4" name=""/>
          <p:cNvSpPr>
            <a:spLocks noGrp="1"/>
          </p:cNvSpPr>
          <p:nvPr>
            <p:ph/>
          </p:nvPr>
        </p:nvSpPr>
        <p:spPr>
          <a:xfrm>
            <a:off x="182880" y="4754880"/>
            <a:ext cx="1371600" cy="365760"/>
          </a:xfrm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1400" i="0" b="1" u="none">
                <a:solidFill>
                  <a:srgbClr val="4F4C4D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26.4.2024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"/>
          <p:cNvSpPr>
            <a:spLocks noGrp="1"/>
          </p:cNvSpPr>
          <p:nvPr>
            <p:ph/>
          </p:nvPr>
        </p:nvSpPr>
        <p:spPr>
          <a:xfrm>
            <a:off x="274320" y="274320"/>
            <a:ext cx="9144000" cy="2194560"/>
          </a:xfrm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5400" i="0" b="1" u="none">
                <a:solidFill>
                  <a:srgbClr val="EB346C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Kuntatalous:
Kuntotesti</a:t>
            </a:r>
          </a:p>
        </p:txBody>
      </p:sp>
      <p:sp>
        <p:nvSpPr>
          <p:cNvPr id="3" name=""/>
          <p:cNvSpPr>
            <a:spLocks noGrp="1"/>
          </p:cNvSpPr>
          <p:nvPr>
            <p:ph/>
          </p:nvPr>
        </p:nvSpPr>
        <p:spPr>
          <a:xfrm>
            <a:off x="274320" y="2011680"/>
            <a:ext cx="7315200" cy="2194560"/>
          </a:xfrm>
          <a:solidFill>
            <a:srgbClr val="EB346C">
              <a:alpha val="100000"/>
            </a:srgbClr>
          </a:solidFill>
          <a:ln w="31750" cap="rnd" cmpd="sng">
            <a:solidFill>
              <a:srgbClr val="EB064C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1800" i="0" b="1" u="none">
                <a:solidFill>
                  <a:srgbClr val="141414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Kunnan talousluku veroprosentteina, </a:t>
            </a:r>
            <a:r>
              <a:rPr cap="none" sz="1600" i="0" b="0" u="none">
                <a:solidFill>
                  <a:srgbClr val="141414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/>
            </a:r>
          </a:p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2800" i="0" b="1" u="none">
                <a:solidFill>
                  <a:srgbClr val="141414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2,9</a:t>
            </a:r>
            <a:r>
              <a:rPr cap="none" sz="1600" i="0" b="0" u="none">
                <a:solidFill>
                  <a:srgbClr val="141414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     +0,17</a:t>
            </a:r>
            <a:r>
              <a:rPr cap="none" sz="1600" i="0" b="0" u="none">
                <a:solidFill>
                  <a:srgbClr val="141414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  (vuosimuutos)</a:t>
            </a:r>
          </a:p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1800" i="0" b="1" u="none">
                <a:solidFill>
                  <a:srgbClr val="141414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Kunnan talousluvun sijoitus koko maassa, </a:t>
            </a:r>
            <a:r>
              <a:rPr cap="none" sz="1600" i="0" b="0" u="none">
                <a:solidFill>
                  <a:srgbClr val="141414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/>
            </a:r>
          </a:p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2800" i="0" b="1" u="none">
                <a:solidFill>
                  <a:srgbClr val="141414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103 / 293</a:t>
            </a:r>
            <a:r>
              <a:rPr cap="none" sz="1600" i="0" b="0" u="none">
                <a:solidFill>
                  <a:srgbClr val="141414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     +11</a:t>
            </a:r>
            <a:r>
              <a:rPr cap="none" sz="1600" i="0" b="0" u="none">
                <a:solidFill>
                  <a:srgbClr val="141414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  (vuosimuutos)</a:t>
            </a:r>
          </a:p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1800" i="0" b="1" u="none">
                <a:solidFill>
                  <a:srgbClr val="141414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Erityisen kuntajakoselvityksen kriteereistä täyttyy, </a:t>
            </a:r>
            <a:r>
              <a:rPr cap="none" sz="1600" i="0" b="0" u="none">
                <a:solidFill>
                  <a:srgbClr val="141414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/>
            </a:r>
          </a:p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2800" i="0" b="1" u="none">
                <a:solidFill>
                  <a:srgbClr val="141414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0 / 6</a:t>
            </a:r>
            <a:r>
              <a:rPr cap="none" sz="1600" i="0" b="0" u="none">
                <a:solidFill>
                  <a:srgbClr val="141414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     0</a:t>
            </a:r>
            <a:r>
              <a:rPr cap="none" sz="1600" i="0" b="0" u="none">
                <a:solidFill>
                  <a:srgbClr val="141414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  (vuosimuutos)</a:t>
            </a:r>
          </a:p>
        </p:txBody>
      </p:sp>
      <p:sp>
        <p:nvSpPr>
          <p:cNvPr id="4" name=""/>
          <p:cNvSpPr>
            <a:spLocks noGrp="1"/>
          </p:cNvSpPr>
          <p:nvPr>
            <p:ph/>
          </p:nvPr>
        </p:nvSpPr>
        <p:spPr>
          <a:xfrm>
            <a:off x="182880" y="4754880"/>
            <a:ext cx="1371600" cy="365760"/>
          </a:xfrm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1400" i="0" b="1" u="none">
                <a:solidFill>
                  <a:srgbClr val="4F4C4D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26.4.2024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1371600"/>
            <a:ext cx="3657600" cy="2807208"/>
          </a:xfrm>
          <a:prstGeom prst="rect">
            <a:avLst/>
          </a:prstGeom>
        </p:spPr>
      </p:pic>
      <p:sp>
        <p:nvSpPr>
          <p:cNvPr id="3" name=""/>
          <p:cNvSpPr>
            <a:spLocks noGrp="1"/>
          </p:cNvSpPr>
          <p:nvPr>
            <p:ph/>
          </p:nvPr>
        </p:nvSpPr>
        <p:spPr>
          <a:xfrm>
            <a:off x="4114800" y="914400"/>
            <a:ext cx="4663440" cy="3657600"/>
          </a:xfrm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4000" i="0" b="1" u="none">
                <a:solidFill>
                  <a:srgbClr val="EB054B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TALOUSLUVUN SIJOITUKSEN KEHITYS
</a:t>
            </a:r>
            <a:r>
              <a:rPr cap="none" sz="2200" i="0" b="1" u="none">
                <a:solidFill>
                  <a:srgbClr val="4F4C4D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Riihimäellä on..</a:t>
            </a:r>
          </a:p>
        </p:txBody>
      </p:sp>
      <p:sp>
        <p:nvSpPr>
          <p:cNvPr id="4" name=""/>
          <p:cNvSpPr>
            <a:spLocks noGrp="1"/>
          </p:cNvSpPr>
          <p:nvPr>
            <p:ph/>
          </p:nvPr>
        </p:nvSpPr>
        <p:spPr>
          <a:xfrm>
            <a:off x="182880" y="4754880"/>
            <a:ext cx="1371600" cy="365760"/>
          </a:xfrm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1400" i="0" b="1" u="none">
                <a:solidFill>
                  <a:srgbClr val="4F4C4D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26.4.2024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457200" y="1371600"/>
            <a:ext cx="3657600" cy="1225296"/>
          </a:xfrm>
          <a:prstGeom prst="rect">
            <a:avLst/>
          </a:prstGeom>
        </p:spPr>
      </p:pic>
      <p:sp>
        <p:nvSpPr>
          <p:cNvPr id="3" name=""/>
          <p:cNvSpPr>
            <a:spLocks noGrp="1"/>
          </p:cNvSpPr>
          <p:nvPr>
            <p:ph/>
          </p:nvPr>
        </p:nvSpPr>
        <p:spPr>
          <a:xfrm>
            <a:off x="4114800" y="914400"/>
            <a:ext cx="4663440" cy="3657600"/>
          </a:xfrm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4000" i="0" b="1" u="none">
                <a:solidFill>
                  <a:srgbClr val="EB054B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ERITYISEN KUNTAJAKO- SELVITYKSEN KRITEERIT
</a:t>
            </a:r>
            <a:r>
              <a:rPr cap="none" sz="2200" i="0" b="1" u="none">
                <a:solidFill>
                  <a:srgbClr val="4F4C4D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Riihimäellä on..</a:t>
            </a:r>
          </a:p>
        </p:txBody>
      </p:sp>
      <p:sp>
        <p:nvSpPr>
          <p:cNvPr id="4" name=""/>
          <p:cNvSpPr>
            <a:spLocks noGrp="1"/>
          </p:cNvSpPr>
          <p:nvPr>
            <p:ph/>
          </p:nvPr>
        </p:nvSpPr>
        <p:spPr>
          <a:xfrm>
            <a:off x="182880" y="4754880"/>
            <a:ext cx="1371600" cy="365760"/>
          </a:xfrm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1400" i="0" b="1" u="none">
                <a:solidFill>
                  <a:srgbClr val="4F4C4D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26.4.2024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457200" y="1371600"/>
            <a:ext cx="3657600" cy="1737360"/>
          </a:xfrm>
          <a:prstGeom prst="rect">
            <a:avLst/>
          </a:prstGeom>
        </p:spPr>
      </p:pic>
      <p:sp>
        <p:nvSpPr>
          <p:cNvPr id="3" name=""/>
          <p:cNvSpPr>
            <a:spLocks noGrp="1"/>
          </p:cNvSpPr>
          <p:nvPr>
            <p:ph/>
          </p:nvPr>
        </p:nvSpPr>
        <p:spPr>
          <a:xfrm>
            <a:off x="4114800" y="914400"/>
            <a:ext cx="4663440" cy="3657600"/>
          </a:xfrm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4000" i="0" b="1" u="none">
                <a:solidFill>
                  <a:srgbClr val="EB054B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TALOUSLUVUN TOP 10
</a:t>
            </a:r>
            <a:r>
              <a:rPr cap="none" sz="2200" i="0" b="1" u="none">
                <a:solidFill>
                  <a:srgbClr val="4F4C4D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Riihimäellä on..</a:t>
            </a:r>
          </a:p>
        </p:txBody>
      </p:sp>
      <p:sp>
        <p:nvSpPr>
          <p:cNvPr id="4" name=""/>
          <p:cNvSpPr>
            <a:spLocks noGrp="1"/>
          </p:cNvSpPr>
          <p:nvPr>
            <p:ph/>
          </p:nvPr>
        </p:nvSpPr>
        <p:spPr>
          <a:xfrm>
            <a:off x="182880" y="4754880"/>
            <a:ext cx="1371600" cy="365760"/>
          </a:xfrm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1400" i="0" b="1" u="none">
                <a:solidFill>
                  <a:srgbClr val="4F4C4D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26.4.2024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457200" y="1371600"/>
            <a:ext cx="3657600" cy="1097280"/>
          </a:xfrm>
          <a:prstGeom prst="rect">
            <a:avLst/>
          </a:prstGeom>
        </p:spPr>
      </p:pic>
      <p:sp>
        <p:nvSpPr>
          <p:cNvPr id="3" name=""/>
          <p:cNvSpPr>
            <a:spLocks noGrp="1"/>
          </p:cNvSpPr>
          <p:nvPr>
            <p:ph/>
          </p:nvPr>
        </p:nvSpPr>
        <p:spPr>
          <a:xfrm>
            <a:off x="4114800" y="914400"/>
            <a:ext cx="4663440" cy="3657600"/>
          </a:xfrm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4000" i="0" b="1" u="none">
                <a:solidFill>
                  <a:srgbClr val="EB054B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TALOUSLUVUN OSATEKIJÄT
</a:t>
            </a:r>
            <a:r>
              <a:rPr cap="none" sz="2200" i="0" b="1" u="none">
                <a:solidFill>
                  <a:srgbClr val="4F4C4D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Riihimäellä on..</a:t>
            </a:r>
          </a:p>
        </p:txBody>
      </p:sp>
      <p:sp>
        <p:nvSpPr>
          <p:cNvPr id="4" name=""/>
          <p:cNvSpPr>
            <a:spLocks noGrp="1"/>
          </p:cNvSpPr>
          <p:nvPr>
            <p:ph/>
          </p:nvPr>
        </p:nvSpPr>
        <p:spPr>
          <a:xfrm>
            <a:off x="182880" y="4754880"/>
            <a:ext cx="1371600" cy="365760"/>
          </a:xfrm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1400" i="0" b="1" u="none">
                <a:solidFill>
                  <a:srgbClr val="4F4C4D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26.4.2024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"/>
          <p:cNvSpPr>
            <a:spLocks noGrp="1"/>
          </p:cNvSpPr>
          <p:nvPr>
            <p:ph/>
          </p:nvPr>
        </p:nvSpPr>
        <p:spPr>
          <a:xfrm>
            <a:off x="274320" y="274320"/>
            <a:ext cx="9144000" cy="2194560"/>
          </a:xfrm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5400" i="0" b="1" u="none">
                <a:solidFill>
                  <a:srgbClr val="757778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Päästöindikaattorit</a:t>
            </a:r>
          </a:p>
        </p:txBody>
      </p:sp>
      <p:sp>
        <p:nvSpPr>
          <p:cNvPr id="3" name=""/>
          <p:cNvSpPr>
            <a:spLocks noGrp="1"/>
          </p:cNvSpPr>
          <p:nvPr>
            <p:ph/>
          </p:nvPr>
        </p:nvSpPr>
        <p:spPr>
          <a:xfrm>
            <a:off x="274320" y="1463040"/>
            <a:ext cx="7315200" cy="1828800"/>
          </a:xfrm>
          <a:solidFill>
            <a:srgbClr val="757778">
              <a:alpha val="100000"/>
            </a:srgbClr>
          </a:solidFill>
          <a:ln w="31750" cap="rnd" cmpd="sng">
            <a:solidFill>
              <a:srgbClr val="5D6F78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1400" i="0" b="1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Kokonaispäästöt, </a:t>
            </a:r>
            <a:r>
              <a:rPr cap="none" sz="1200" i="0" b="0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ALas 1.3, kt CO₂e</a:t>
            </a:r>
          </a:p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2400" i="0" b="1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128,4</a:t>
            </a:r>
            <a:r>
              <a:rPr cap="none" sz="1200" i="0" b="0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     -3 %</a:t>
            </a:r>
            <a:r>
              <a:rPr cap="none" sz="1200" i="0" b="0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  (vuosimuutos)</a:t>
            </a:r>
          </a:p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1400" i="0" b="1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Tieliikenteen päästöt, </a:t>
            </a:r>
            <a:r>
              <a:rPr cap="none" sz="1200" i="0" b="0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ALas 1.3, kt CO₂e</a:t>
            </a:r>
          </a:p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2400" i="0" b="1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48,1</a:t>
            </a:r>
            <a:r>
              <a:rPr cap="none" sz="1200" i="0" b="0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     +3,7 %</a:t>
            </a:r>
            <a:r>
              <a:rPr cap="none" sz="1200" i="0" b="0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  (vuosimuutos)</a:t>
            </a:r>
          </a:p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1400" i="0" b="1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Kulutusperustaiset kokonaispäästöt asukasta kohden, </a:t>
            </a:r>
            <a:r>
              <a:rPr cap="none" sz="1200" i="0" b="0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AlasKulutus 1.0, t CO₂e</a:t>
            </a:r>
          </a:p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2400" i="0" b="1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10,1</a:t>
            </a:r>
            <a:r>
              <a:rPr cap="none" sz="1200" i="0" b="0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     - %</a:t>
            </a:r>
            <a:r>
              <a:rPr cap="none" sz="1200" i="0" b="0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  (vuosimuutos)</a:t>
            </a:r>
          </a:p>
        </p:txBody>
      </p:sp>
      <p:sp>
        <p:nvSpPr>
          <p:cNvPr id="4" name=""/>
          <p:cNvSpPr>
            <a:spLocks noGrp="1"/>
          </p:cNvSpPr>
          <p:nvPr>
            <p:ph/>
          </p:nvPr>
        </p:nvSpPr>
        <p:spPr>
          <a:xfrm>
            <a:off x="182880" y="4754880"/>
            <a:ext cx="1371600" cy="365760"/>
          </a:xfrm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1400" i="0" b="1" u="none">
                <a:solidFill>
                  <a:srgbClr val="4F4C4D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26.4.2024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1371600"/>
            <a:ext cx="3657600" cy="2807208"/>
          </a:xfrm>
          <a:prstGeom prst="rect">
            <a:avLst/>
          </a:prstGeom>
        </p:spPr>
      </p:pic>
      <p:sp>
        <p:nvSpPr>
          <p:cNvPr id="3" name=""/>
          <p:cNvSpPr>
            <a:spLocks noGrp="1"/>
          </p:cNvSpPr>
          <p:nvPr>
            <p:ph/>
          </p:nvPr>
        </p:nvSpPr>
        <p:spPr>
          <a:xfrm>
            <a:off x="4114800" y="914400"/>
            <a:ext cx="4663440" cy="3657600"/>
          </a:xfrm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4000" i="0" b="1" u="none">
                <a:solidFill>
                  <a:srgbClr val="EB054B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KOKONAIS- PÄÄSTÖT 
(ALAS 1.3, KT CO₂E)
</a:t>
            </a:r>
            <a:r>
              <a:rPr cap="none" sz="2200" i="0" b="1" u="none">
                <a:solidFill>
                  <a:srgbClr val="4F4C4D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Riihimäellä on..</a:t>
            </a:r>
          </a:p>
        </p:txBody>
      </p:sp>
      <p:sp>
        <p:nvSpPr>
          <p:cNvPr id="4" name=""/>
          <p:cNvSpPr>
            <a:spLocks noGrp="1"/>
          </p:cNvSpPr>
          <p:nvPr>
            <p:ph/>
          </p:nvPr>
        </p:nvSpPr>
        <p:spPr>
          <a:xfrm>
            <a:off x="182880" y="4754880"/>
            <a:ext cx="1371600" cy="365760"/>
          </a:xfrm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1400" i="0" b="1" u="none">
                <a:solidFill>
                  <a:srgbClr val="4F4C4D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26.4.2024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1371600"/>
            <a:ext cx="3657600" cy="2807208"/>
          </a:xfrm>
          <a:prstGeom prst="rect">
            <a:avLst/>
          </a:prstGeom>
        </p:spPr>
      </p:pic>
      <p:sp>
        <p:nvSpPr>
          <p:cNvPr id="3" name=""/>
          <p:cNvSpPr>
            <a:spLocks noGrp="1"/>
          </p:cNvSpPr>
          <p:nvPr>
            <p:ph/>
          </p:nvPr>
        </p:nvSpPr>
        <p:spPr>
          <a:xfrm>
            <a:off x="4114800" y="914400"/>
            <a:ext cx="4663440" cy="3657600"/>
          </a:xfrm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3400" i="0" b="1" u="none">
                <a:solidFill>
                  <a:srgbClr val="EB054B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KOKONAIS- PÄÄSTÖJEN SUURIMPIEN SEKTOREIDEN JAKAUMA
</a:t>
            </a:r>
            <a:r>
              <a:rPr cap="none" sz="2200" i="0" b="1" u="none">
                <a:solidFill>
                  <a:srgbClr val="4F4C4D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Riihimäellä on..</a:t>
            </a:r>
          </a:p>
        </p:txBody>
      </p:sp>
      <p:sp>
        <p:nvSpPr>
          <p:cNvPr id="4" name=""/>
          <p:cNvSpPr>
            <a:spLocks noGrp="1"/>
          </p:cNvSpPr>
          <p:nvPr>
            <p:ph/>
          </p:nvPr>
        </p:nvSpPr>
        <p:spPr>
          <a:xfrm>
            <a:off x="182880" y="4754880"/>
            <a:ext cx="1371600" cy="365760"/>
          </a:xfrm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1400" i="0" b="1" u="none">
                <a:solidFill>
                  <a:srgbClr val="4F4C4D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26.4.2024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"/>
          <p:cNvSpPr>
            <a:spLocks noGrp="1"/>
          </p:cNvSpPr>
          <p:nvPr>
            <p:ph/>
          </p:nvPr>
        </p:nvSpPr>
        <p:spPr>
          <a:xfrm>
            <a:off x="274320" y="274320"/>
            <a:ext cx="9144000" cy="2194560"/>
          </a:xfrm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5400" i="0" b="1" u="none">
                <a:solidFill>
                  <a:srgbClr val="C52B5A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Väestöennuste</a:t>
            </a:r>
          </a:p>
        </p:txBody>
      </p:sp>
      <p:sp>
        <p:nvSpPr>
          <p:cNvPr id="3" name=""/>
          <p:cNvSpPr>
            <a:spLocks noGrp="1"/>
          </p:cNvSpPr>
          <p:nvPr>
            <p:ph/>
          </p:nvPr>
        </p:nvSpPr>
        <p:spPr>
          <a:xfrm>
            <a:off x="274320" y="1463040"/>
            <a:ext cx="7315200" cy="2743200"/>
          </a:xfrm>
          <a:solidFill>
            <a:srgbClr val="C52B5A">
              <a:alpha val="100000"/>
            </a:srgbClr>
          </a:solidFill>
          <a:ln w="31750" cap="rnd" cmpd="sng">
            <a:solidFill>
              <a:srgbClr val="C5033E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2400" i="0" b="1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Väestöennuste, </a:t>
            </a:r>
            <a:r>
              <a:rPr cap="none" sz="2200" i="0" b="0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perusuralla</a:t>
            </a:r>
          </a:p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3400" i="0" b="1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27 825</a:t>
            </a:r>
            <a:r>
              <a:rPr cap="none" sz="2200" i="0" b="0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     -1,8 %</a:t>
            </a:r>
            <a:r>
              <a:rPr cap="none" sz="2200" i="0" b="0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  (muutos vuodesta 2022)</a:t>
            </a:r>
          </a:p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2400" i="0" b="1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Väestöllinen huoltosuhde, </a:t>
            </a:r>
            <a:r>
              <a:rPr cap="none" sz="2200" i="0" b="0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perusuralla</a:t>
            </a:r>
          </a:p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3400" i="0" b="1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75,9</a:t>
            </a:r>
            <a:r>
              <a:rPr cap="none" sz="2200" i="0" b="0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     +20,1 %</a:t>
            </a:r>
            <a:r>
              <a:rPr cap="none" sz="2200" i="0" b="0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  (muutos vuodesta 2022)</a:t>
            </a:r>
          </a:p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2400" i="0" b="1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Työikäisten määrä, </a:t>
            </a:r>
            <a:r>
              <a:rPr cap="none" sz="2200" i="0" b="0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perusuralla</a:t>
            </a:r>
          </a:p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3400" i="0" b="1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15 820</a:t>
            </a:r>
            <a:r>
              <a:rPr cap="none" sz="2200" i="0" b="0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     -8,9 %</a:t>
            </a:r>
            <a:r>
              <a:rPr cap="none" sz="2200" i="0" b="0" u="none">
                <a:solidFill>
                  <a:srgbClr val="FFFFFF">
                    <a:alpha val="100000"/>
                  </a:srgbClr>
                </a:solidFill>
                <a:latin typeface="Arial"/>
                <a:cs typeface="Arial"/>
                <a:ea typeface="Arial"/>
                <a:sym typeface="Arial"/>
              </a:rPr>
              <a:t>  (muutos vuodesta 2022)</a:t>
            </a:r>
          </a:p>
        </p:txBody>
      </p:sp>
      <p:sp>
        <p:nvSpPr>
          <p:cNvPr id="4" name=""/>
          <p:cNvSpPr>
            <a:spLocks noGrp="1"/>
          </p:cNvSpPr>
          <p:nvPr>
            <p:ph/>
          </p:nvPr>
        </p:nvSpPr>
        <p:spPr>
          <a:xfrm>
            <a:off x="182880" y="4754880"/>
            <a:ext cx="1371600" cy="365760"/>
          </a:xfrm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1400" i="0" b="1" u="none">
                <a:solidFill>
                  <a:srgbClr val="4F4C4D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26.4.2024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1371600"/>
            <a:ext cx="3657600" cy="2807208"/>
          </a:xfrm>
          <a:prstGeom prst="rect">
            <a:avLst/>
          </a:prstGeom>
        </p:spPr>
      </p:pic>
      <p:sp>
        <p:nvSpPr>
          <p:cNvPr id="3" name=""/>
          <p:cNvSpPr>
            <a:spLocks noGrp="1"/>
          </p:cNvSpPr>
          <p:nvPr>
            <p:ph/>
          </p:nvPr>
        </p:nvSpPr>
        <p:spPr>
          <a:xfrm>
            <a:off x="4114800" y="914400"/>
            <a:ext cx="4663440" cy="3657600"/>
          </a:xfrm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3400" i="0" b="1" u="none">
                <a:solidFill>
                  <a:srgbClr val="EB054B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KULUTUSPE- RUSTAISET PÄÄSTÖT ASUKASTA KOHDEN
</a:t>
            </a:r>
            <a:r>
              <a:rPr cap="none" sz="2200" i="0" b="1" u="none">
                <a:solidFill>
                  <a:srgbClr val="4F4C4D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Riihimäellä on..</a:t>
            </a:r>
          </a:p>
        </p:txBody>
      </p:sp>
      <p:sp>
        <p:nvSpPr>
          <p:cNvPr id="4" name=""/>
          <p:cNvSpPr>
            <a:spLocks noGrp="1"/>
          </p:cNvSpPr>
          <p:nvPr>
            <p:ph/>
          </p:nvPr>
        </p:nvSpPr>
        <p:spPr>
          <a:xfrm>
            <a:off x="182880" y="4754880"/>
            <a:ext cx="1371600" cy="365760"/>
          </a:xfrm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1400" i="0" b="1" u="none">
                <a:solidFill>
                  <a:srgbClr val="4F4C4D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26.4.2024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1371600"/>
            <a:ext cx="3657600" cy="2807208"/>
          </a:xfrm>
          <a:prstGeom prst="rect">
            <a:avLst/>
          </a:prstGeom>
        </p:spPr>
      </p:pic>
      <p:sp>
        <p:nvSpPr>
          <p:cNvPr id="3" name=""/>
          <p:cNvSpPr>
            <a:spLocks noGrp="1"/>
          </p:cNvSpPr>
          <p:nvPr>
            <p:ph/>
          </p:nvPr>
        </p:nvSpPr>
        <p:spPr>
          <a:xfrm>
            <a:off x="4114800" y="914400"/>
            <a:ext cx="4663440" cy="3657600"/>
          </a:xfrm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3400" i="0" b="1" u="none">
                <a:solidFill>
                  <a:srgbClr val="EB054B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KOKONAIS- PÄÄSTÖJEN SUURIMPIEN SEKTOREIDEN KEHITYS
</a:t>
            </a:r>
            <a:r>
              <a:rPr cap="none" sz="2200" i="0" b="1" u="none">
                <a:solidFill>
                  <a:srgbClr val="4F4C4D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Riihimäellä on..</a:t>
            </a:r>
          </a:p>
        </p:txBody>
      </p:sp>
      <p:sp>
        <p:nvSpPr>
          <p:cNvPr id="4" name=""/>
          <p:cNvSpPr>
            <a:spLocks noGrp="1"/>
          </p:cNvSpPr>
          <p:nvPr>
            <p:ph/>
          </p:nvPr>
        </p:nvSpPr>
        <p:spPr>
          <a:xfrm>
            <a:off x="182880" y="4754880"/>
            <a:ext cx="1371600" cy="365760"/>
          </a:xfrm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1400" i="0" b="1" u="none">
                <a:solidFill>
                  <a:srgbClr val="4F4C4D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26.4.2024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1371600"/>
            <a:ext cx="3657600" cy="2807208"/>
          </a:xfrm>
          <a:prstGeom prst="rect">
            <a:avLst/>
          </a:prstGeom>
        </p:spPr>
      </p:pic>
      <p:sp>
        <p:nvSpPr>
          <p:cNvPr id="3" name=""/>
          <p:cNvSpPr>
            <a:spLocks noGrp="1"/>
          </p:cNvSpPr>
          <p:nvPr>
            <p:ph/>
          </p:nvPr>
        </p:nvSpPr>
        <p:spPr>
          <a:xfrm>
            <a:off x="4114800" y="914400"/>
            <a:ext cx="4663440" cy="3657600"/>
          </a:xfrm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4000" i="0" b="1" u="none">
                <a:solidFill>
                  <a:srgbClr val="EB054B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PERUSURA IKÄRYH- MITTÄIN
</a:t>
            </a:r>
            <a:r>
              <a:rPr cap="none" sz="2200" i="0" b="1" u="none">
                <a:solidFill>
                  <a:srgbClr val="4F4C4D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Riihimäellä on..</a:t>
            </a:r>
          </a:p>
        </p:txBody>
      </p:sp>
      <p:sp>
        <p:nvSpPr>
          <p:cNvPr id="4" name=""/>
          <p:cNvSpPr>
            <a:spLocks noGrp="1"/>
          </p:cNvSpPr>
          <p:nvPr>
            <p:ph/>
          </p:nvPr>
        </p:nvSpPr>
        <p:spPr>
          <a:xfrm>
            <a:off x="182880" y="4754880"/>
            <a:ext cx="1371600" cy="365760"/>
          </a:xfrm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1400" i="0" b="1" u="none">
                <a:solidFill>
                  <a:srgbClr val="4F4C4D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26.4.2024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1371600"/>
            <a:ext cx="3657600" cy="2807208"/>
          </a:xfrm>
          <a:prstGeom prst="rect">
            <a:avLst/>
          </a:prstGeom>
        </p:spPr>
      </p:pic>
      <p:sp>
        <p:nvSpPr>
          <p:cNvPr id="3" name=""/>
          <p:cNvSpPr>
            <a:spLocks noGrp="1"/>
          </p:cNvSpPr>
          <p:nvPr>
            <p:ph/>
          </p:nvPr>
        </p:nvSpPr>
        <p:spPr>
          <a:xfrm>
            <a:off x="4114800" y="914400"/>
            <a:ext cx="4663440" cy="3657600"/>
          </a:xfrm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4000" i="0" b="1" u="none">
                <a:solidFill>
                  <a:srgbClr val="EB054B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VÄESTÖEN- NUSTE 
(PERUS- URALLA)
</a:t>
            </a:r>
            <a:r>
              <a:rPr cap="none" sz="2200" i="0" b="1" u="none">
                <a:solidFill>
                  <a:srgbClr val="4F4C4D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Riihimäellä on..</a:t>
            </a:r>
          </a:p>
        </p:txBody>
      </p:sp>
      <p:sp>
        <p:nvSpPr>
          <p:cNvPr id="4" name=""/>
          <p:cNvSpPr>
            <a:spLocks noGrp="1"/>
          </p:cNvSpPr>
          <p:nvPr>
            <p:ph/>
          </p:nvPr>
        </p:nvSpPr>
        <p:spPr>
          <a:xfrm>
            <a:off x="182880" y="4754880"/>
            <a:ext cx="1371600" cy="365760"/>
          </a:xfrm>
        </p:spPr>
        <p:txBody>
          <a:bodyPr/>
          <a:lstStyle/>
          <a:p>
            <a:pPr algn="l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cap="none" sz="1400" i="0" b="1" u="none">
                <a:solidFill>
                  <a:srgbClr val="4F4C4D">
                    <a:alpha val="100000"/>
                  </a:srgbClr>
                </a:solidFill>
                <a:latin typeface="Avenir Next"/>
                <a:cs typeface="Avenir Next"/>
                <a:ea typeface="Avenir Next"/>
                <a:sym typeface="Avenir Next"/>
              </a:rPr>
              <a:t>26.4.2024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Aloitus ja lopetusdiat">
  <a:themeElements>
    <a:clrScheme name="MDI 1">
      <a:dk1>
        <a:srgbClr val="000000"/>
      </a:dk1>
      <a:lt1>
        <a:srgbClr val="FFFFFF"/>
      </a:lt1>
      <a:dk2>
        <a:srgbClr val="B21C1F"/>
      </a:dk2>
      <a:lt2>
        <a:srgbClr val="E7E6E6"/>
      </a:lt2>
      <a:accent1>
        <a:srgbClr val="512F46"/>
      </a:accent1>
      <a:accent2>
        <a:srgbClr val="853C56"/>
      </a:accent2>
      <a:accent3>
        <a:srgbClr val="E5C389"/>
      </a:accent3>
      <a:accent4>
        <a:srgbClr val="C76949"/>
      </a:accent4>
      <a:accent5>
        <a:srgbClr val="E2DEDC"/>
      </a:accent5>
      <a:accent6>
        <a:srgbClr val="34142B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Välilehdet">
  <a:themeElements>
    <a:clrScheme name="MDI teemavärit 2018">
      <a:dk1>
        <a:srgbClr val="000000"/>
      </a:dk1>
      <a:lt1>
        <a:srgbClr val="FFFFFF"/>
      </a:lt1>
      <a:dk2>
        <a:srgbClr val="C30014"/>
      </a:dk2>
      <a:lt2>
        <a:srgbClr val="E7E6E6"/>
      </a:lt2>
      <a:accent1>
        <a:srgbClr val="502F46"/>
      </a:accent1>
      <a:accent2>
        <a:srgbClr val="853B55"/>
      </a:accent2>
      <a:accent3>
        <a:srgbClr val="E4C289"/>
      </a:accent3>
      <a:accent4>
        <a:srgbClr val="FFC000"/>
      </a:accent4>
      <a:accent5>
        <a:srgbClr val="C66848"/>
      </a:accent5>
      <a:accent6>
        <a:srgbClr val="899AA6"/>
      </a:accent6>
      <a:hlink>
        <a:srgbClr val="E9426C"/>
      </a:hlink>
      <a:folHlink>
        <a:srgbClr val="B3335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Mukautettu suunnittelumalli">
  <a:themeElements>
    <a:clrScheme name="MDI 1">
      <a:dk1>
        <a:srgbClr val="000000"/>
      </a:dk1>
      <a:lt1>
        <a:srgbClr val="FFFFFF"/>
      </a:lt1>
      <a:dk2>
        <a:srgbClr val="B21C1F"/>
      </a:dk2>
      <a:lt2>
        <a:srgbClr val="E7E6E6"/>
      </a:lt2>
      <a:accent1>
        <a:srgbClr val="512F46"/>
      </a:accent1>
      <a:accent2>
        <a:srgbClr val="853C56"/>
      </a:accent2>
      <a:accent3>
        <a:srgbClr val="E5C389"/>
      </a:accent3>
      <a:accent4>
        <a:srgbClr val="C76949"/>
      </a:accent4>
      <a:accent5>
        <a:srgbClr val="E2DEDC"/>
      </a:accent5>
      <a:accent6>
        <a:srgbClr val="34142B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MDI-esityspohja 2017 valkoinen">
  <a:themeElements>
    <a:clrScheme name="MDI vastavärit">
      <a:dk1>
        <a:srgbClr val="000000"/>
      </a:dk1>
      <a:lt1>
        <a:srgbClr val="FFFFFF"/>
      </a:lt1>
      <a:dk2>
        <a:srgbClr val="9D121C"/>
      </a:dk2>
      <a:lt2>
        <a:srgbClr val="EEECE1"/>
      </a:lt2>
      <a:accent1>
        <a:srgbClr val="E32C38"/>
      </a:accent1>
      <a:accent2>
        <a:srgbClr val="A0BBD7"/>
      </a:accent2>
      <a:accent3>
        <a:srgbClr val="414950"/>
      </a:accent3>
      <a:accent4>
        <a:srgbClr val="3EB398"/>
      </a:accent4>
      <a:accent5>
        <a:srgbClr val="BD7F7C"/>
      </a:accent5>
      <a:accent6>
        <a:srgbClr val="E9436C"/>
      </a:accent6>
      <a:hlink>
        <a:srgbClr val="8B8B8B"/>
      </a:hlink>
      <a:folHlink>
        <a:srgbClr val="A4A4A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 bwMode="auto">
        <a:noFill/>
        <a:ln w="9525">
          <a:noFill/>
          <a:miter lim="800000"/>
          <a:headEnd/>
          <a:tailEnd/>
        </a:ln>
      </a:spPr>
      <a:bodyPr vert="horz" wrap="square" lIns="91440" tIns="45720" rIns="91440" bIns="0" numCol="1" anchor="b" anchorCtr="0" compatLnSpc="1">
        <a:prstTxWarp prst="textNoShape">
          <a:avLst/>
        </a:prstTxWarp>
        <a:noAutofit/>
      </a:bodyPr>
      <a:lstStyle>
        <a:defPPr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MDI ppt-leiskapohja väriteemalla 170718" id="{94BD1B0E-9DF1-7541-AA7A-A74ABA256110}" vid="{A1FBB26F-A780-0043-A890-7A94C2D91FA5}"/>
    </a:ext>
  </a:extLst>
</a:theme>
</file>

<file path=ppt/theme/theme5.xml><?xml version="1.0" encoding="utf-8"?>
<a:theme xmlns:a="http://schemas.openxmlformats.org/drawingml/2006/main" name="Office-te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10557</TotalTime>
  <Words>1234</Words>
  <Application>Microsoft Office PowerPoint</Application>
  <PresentationFormat>Näytössä katseltava esitys (16:9)</PresentationFormat>
  <Paragraphs>168</Paragraphs>
  <Slides>18</Slides>
  <Notes>6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4</vt:i4>
      </vt:variant>
      <vt:variant>
        <vt:lpstr>Dian otsikot</vt:lpstr>
      </vt:variant>
      <vt:variant>
        <vt:i4>18</vt:i4>
      </vt:variant>
    </vt:vector>
  </HeadingPairs>
  <TitlesOfParts>
    <vt:vector size="26" baseType="lpstr">
      <vt:lpstr>Arial</vt:lpstr>
      <vt:lpstr>Calibri</vt:lpstr>
      <vt:lpstr>Segoe UI</vt:lpstr>
      <vt:lpstr>Trebuchet MS</vt:lpstr>
      <vt:lpstr>Aloitus ja lopetusdiat</vt:lpstr>
      <vt:lpstr>Välilehdet</vt:lpstr>
      <vt:lpstr>1_Mukautettu suunnittelumalli</vt:lpstr>
      <vt:lpstr>2_MDI-esityspohja 2017 valkoinen</vt:lpstr>
      <vt:lpstr>PowerPoint-esitys</vt:lpstr>
      <vt:lpstr>80% TIETOTYÖHÖN KÄYTETYSTÄ AJASTA MENEE TIEDON HAKUUN </vt:lpstr>
      <vt:lpstr>90% TIEDON KÄYTTÖKERROISTA PÄÄTTYY DATASTA TEHTÄVÄÄN HAVAINTOON, VAIKKA SIITÄ TIEDON HYÖDYNTÄMINEN VASTA ALKAA</vt:lpstr>
      <vt:lpstr>ALUEKEHITTÄMISEN KESKEINEN HAASTE TIETOJOHTAMISEN NÄKÖKULMASTA ON YHTEISTEN TULKINTOJEN JA KÄSITYSTEN LUOMINEN ITSE (RATKAISTAVISTA) ONGELMISTA.</vt:lpstr>
      <vt:lpstr>…HAASTEITA</vt:lpstr>
      <vt:lpstr>PowerPoint-esitys</vt:lpstr>
      <vt:lpstr>PowerPoint-esitys</vt:lpstr>
      <vt:lpstr>PowerPoint-esitys</vt:lpstr>
      <vt:lpstr>KÄYTTÖTAPAUKSET Kunnan elinvoimaa koskevat tiedot helposti käytettävään ja lähestyttävään muotoon.</vt:lpstr>
      <vt:lpstr>HINTA</vt:lpstr>
      <vt:lpstr>PowerPoint-esitys</vt:lpstr>
      <vt:lpstr>TUTUSTU TARKEMMIN https://www.mdi.fi/kuntakortti/</vt:lpstr>
      <vt:lpstr>PowerPoint-esitys</vt:lpstr>
      <vt:lpstr>PowerPoint-esitys</vt:lpstr>
      <vt:lpstr>PowerPoint-esitys</vt:lpstr>
      <vt:lpstr>Kuntakortin kuvien hyödyntäminen esityksissä yms.</vt:lpstr>
      <vt:lpstr>Kuntakortin kuvien hyödyntäminen esityksissä yms.</vt:lpstr>
      <vt:lpstr>OPTIOT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mitype="http://purl.org/dc/dcmitype/" xmlns:dcterms="http://purl.org/dc/terms/" xmlns:xsi="http://www.w3.org/2001/XMLSchema-instance">
  <dc:title>PowerPoint-esitys</dc:title>
  <dc:creator>MDI</dc:creator>
  <cp:lastModifiedBy>antti</cp:lastModifiedBy>
  <cp:revision>53</cp:revision>
  <dcterms:created xsi:type="dcterms:W3CDTF">2018-02-20T13:17:13Z</dcterms:created>
  <dcterms:modified xsi:type="dcterms:W3CDTF">2024-04-26T15:51:43Z</dcterms:modified>
</cp:coreProperties>
</file>