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Montserrat Black"/>
      <p:bold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Anaheim"/>
      <p:regular r:id="rId28"/>
    </p:embeddedFont>
    <p:embeddedFont>
      <p:font typeface="Bebas Neue"/>
      <p:regular r:id="rId29"/>
    </p:embeddedFont>
    <p:embeddedFont>
      <p:font typeface="PT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241C28-7ED0-41F8-AEC0-F1AA1AB4A73B}">
  <a:tblStyle styleId="{BB241C28-7ED0-41F8-AEC0-F1AA1AB4A7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Black-bold.fntdata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Black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Anaheim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ebas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11" Type="http://schemas.openxmlformats.org/officeDocument/2006/relationships/slide" Target="slides/slide6.xml"/><Relationship Id="rId33" Type="http://schemas.openxmlformats.org/officeDocument/2006/relationships/font" Target="fonts/PTSans-boldItalic.fntdata"/><Relationship Id="rId10" Type="http://schemas.openxmlformats.org/officeDocument/2006/relationships/slide" Target="slides/slide5.xml"/><Relationship Id="rId32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1734a882cf6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1734a882cf6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2bbedd5e18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2bbedd5e18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734a882cf6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734a882cf6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1734a882cf6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1734a882cf6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1734a882cf6_0_5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1734a882cf6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1734a882cf6_0_1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1734a882cf6_0_1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1734a882cf6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1734a882cf6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4dda1946d_6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54dda1946d_6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8" name="Google Shape;1338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734a882cf6_0_1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1734a882cf6_0_1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1734a882cf6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1734a882cf6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2bbedd5e18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2bbedd5e1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734a882cf6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1734a882cf6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2bbedd5e18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2bbedd5e18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521113"/>
            <a:ext cx="4528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3" name="Google Shape;13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" name="Google Shape;14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" name="Google Shape;15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6" name="Google Shape;16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" name="Google Shape;17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" name="Google Shape;29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" name="Google Shape;30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4" name="Google Shape;44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2" name="Google Shape;52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7" name="Google Shape;57;p2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9" name="Google Shape;59;p2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60" name="Google Shape;60;p2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" name="Google Shape;63;p2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4" name="Google Shape;64;p2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9" name="Google Shape;69;p2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3" name="Google Shape;73;p2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79" name="Google Shape;79;p2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5" name="Google Shape;85;p2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6" name="Google Shape;86;p2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8" name="Google Shape;88;p2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6" name="Google Shape;96;p2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1"/>
          <p:cNvSpPr txBox="1"/>
          <p:nvPr>
            <p:ph hasCustomPrompt="1" type="title"/>
          </p:nvPr>
        </p:nvSpPr>
        <p:spPr>
          <a:xfrm>
            <a:off x="1284000" y="1707525"/>
            <a:ext cx="6576000" cy="15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/>
          <p:nvPr>
            <p:ph idx="1" type="subTitle"/>
          </p:nvPr>
        </p:nvSpPr>
        <p:spPr>
          <a:xfrm>
            <a:off x="1284000" y="3259075"/>
            <a:ext cx="65760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447" name="Google Shape;447;p11"/>
          <p:cNvGrpSpPr/>
          <p:nvPr/>
        </p:nvGrpSpPr>
        <p:grpSpPr>
          <a:xfrm rot="10800000">
            <a:off x="4305914" y="3662226"/>
            <a:ext cx="5036265" cy="4113315"/>
            <a:chOff x="4780389" y="2513201"/>
            <a:chExt cx="5036265" cy="4113315"/>
          </a:xfrm>
        </p:grpSpPr>
        <p:grpSp>
          <p:nvGrpSpPr>
            <p:cNvPr id="448" name="Google Shape;448;p1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449" name="Google Shape;449;p1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50" name="Google Shape;450;p1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451" name="Google Shape;451;p1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452" name="Google Shape;452;p1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3" name="Google Shape;453;p1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4" name="Google Shape;454;p1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1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1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7" name="Google Shape;457;p1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8" name="Google Shape;458;p1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9" name="Google Shape;459;p1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0" name="Google Shape;460;p1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1" name="Google Shape;461;p1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2" name="Google Shape;462;p1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3" name="Google Shape;463;p1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4" name="Google Shape;464;p1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5" name="Google Shape;465;p1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6" name="Google Shape;466;p1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7" name="Google Shape;467;p1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8" name="Google Shape;468;p1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1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1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1" name="Google Shape;471;p1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2" name="Google Shape;472;p1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3" name="Google Shape;473;p1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1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1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6" name="Google Shape;476;p1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7" name="Google Shape;477;p1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8" name="Google Shape;478;p1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9" name="Google Shape;479;p1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80" name="Google Shape;480;p1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1" name="Google Shape;481;p1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2" name="Google Shape;482;p1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3" name="Google Shape;483;p1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4" name="Google Shape;484;p1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5" name="Google Shape;485;p1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6" name="Google Shape;486;p1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87" name="Google Shape;487;p1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88" name="Google Shape;488;p1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11"/>
          <p:cNvGrpSpPr/>
          <p:nvPr/>
        </p:nvGrpSpPr>
        <p:grpSpPr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492" name="Google Shape;492;p1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493" name="Google Shape;493;p1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494" name="Google Shape;494;p1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495" name="Google Shape;495;p1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496" name="Google Shape;496;p1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7" name="Google Shape;497;p1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8" name="Google Shape;498;p1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99" name="Google Shape;499;p1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0" name="Google Shape;500;p1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1" name="Google Shape;501;p1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2" name="Google Shape;502;p1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3" name="Google Shape;503;p1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4" name="Google Shape;504;p1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5" name="Google Shape;505;p1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6" name="Google Shape;506;p1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7" name="Google Shape;507;p1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8" name="Google Shape;508;p1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09" name="Google Shape;509;p1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0" name="Google Shape;510;p1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1" name="Google Shape;511;p1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2" name="Google Shape;512;p1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3" name="Google Shape;513;p1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4" name="Google Shape;514;p1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5" name="Google Shape;515;p1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6" name="Google Shape;516;p1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7" name="Google Shape;517;p1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8" name="Google Shape;518;p1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19" name="Google Shape;519;p1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0" name="Google Shape;520;p1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1" name="Google Shape;521;p1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2" name="Google Shape;522;p1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1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24" name="Google Shape;524;p1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" name="Google Shape;530;p1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" name="Google Shape;531;p1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32" name="Google Shape;532;p1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8" name="Google Shape;538;p13"/>
          <p:cNvSpPr txBox="1"/>
          <p:nvPr>
            <p:ph idx="1" type="subTitle"/>
          </p:nvPr>
        </p:nvSpPr>
        <p:spPr>
          <a:xfrm>
            <a:off x="5784713" y="1520950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3"/>
          <p:cNvSpPr txBox="1"/>
          <p:nvPr>
            <p:ph hasCustomPrompt="1" idx="2" type="title"/>
          </p:nvPr>
        </p:nvSpPr>
        <p:spPr>
          <a:xfrm>
            <a:off x="890575" y="1520950"/>
            <a:ext cx="9768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0" name="Google Shape;540;p13"/>
          <p:cNvSpPr txBox="1"/>
          <p:nvPr>
            <p:ph idx="3" type="subTitle"/>
          </p:nvPr>
        </p:nvSpPr>
        <p:spPr>
          <a:xfrm>
            <a:off x="1954644" y="1520950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1" name="Google Shape;541;p13"/>
          <p:cNvSpPr txBox="1"/>
          <p:nvPr>
            <p:ph idx="4" type="subTitle"/>
          </p:nvPr>
        </p:nvSpPr>
        <p:spPr>
          <a:xfrm>
            <a:off x="5784713" y="2154035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13"/>
          <p:cNvSpPr txBox="1"/>
          <p:nvPr>
            <p:ph hasCustomPrompt="1" idx="5" type="title"/>
          </p:nvPr>
        </p:nvSpPr>
        <p:spPr>
          <a:xfrm>
            <a:off x="890575" y="2154035"/>
            <a:ext cx="9768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3" name="Google Shape;543;p13"/>
          <p:cNvSpPr txBox="1"/>
          <p:nvPr>
            <p:ph idx="6" type="subTitle"/>
          </p:nvPr>
        </p:nvSpPr>
        <p:spPr>
          <a:xfrm>
            <a:off x="1954644" y="2154035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4" name="Google Shape;544;p13"/>
          <p:cNvSpPr txBox="1"/>
          <p:nvPr>
            <p:ph idx="7" type="subTitle"/>
          </p:nvPr>
        </p:nvSpPr>
        <p:spPr>
          <a:xfrm>
            <a:off x="5784713" y="2787120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13"/>
          <p:cNvSpPr txBox="1"/>
          <p:nvPr>
            <p:ph hasCustomPrompt="1" idx="8" type="title"/>
          </p:nvPr>
        </p:nvSpPr>
        <p:spPr>
          <a:xfrm>
            <a:off x="890575" y="2787120"/>
            <a:ext cx="9768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6" name="Google Shape;546;p13"/>
          <p:cNvSpPr txBox="1"/>
          <p:nvPr>
            <p:ph idx="9" type="subTitle"/>
          </p:nvPr>
        </p:nvSpPr>
        <p:spPr>
          <a:xfrm>
            <a:off x="1954644" y="2787120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47" name="Google Shape;547;p13"/>
          <p:cNvSpPr txBox="1"/>
          <p:nvPr>
            <p:ph idx="13" type="subTitle"/>
          </p:nvPr>
        </p:nvSpPr>
        <p:spPr>
          <a:xfrm>
            <a:off x="5784713" y="3420205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13"/>
          <p:cNvSpPr txBox="1"/>
          <p:nvPr>
            <p:ph hasCustomPrompt="1" idx="14" type="title"/>
          </p:nvPr>
        </p:nvSpPr>
        <p:spPr>
          <a:xfrm>
            <a:off x="890575" y="3420205"/>
            <a:ext cx="9768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9" name="Google Shape;549;p13"/>
          <p:cNvSpPr txBox="1"/>
          <p:nvPr>
            <p:ph idx="15" type="subTitle"/>
          </p:nvPr>
        </p:nvSpPr>
        <p:spPr>
          <a:xfrm>
            <a:off x="1954644" y="3420205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50" name="Google Shape;550;p13"/>
          <p:cNvSpPr txBox="1"/>
          <p:nvPr>
            <p:ph idx="16" type="subTitle"/>
          </p:nvPr>
        </p:nvSpPr>
        <p:spPr>
          <a:xfrm>
            <a:off x="5784713" y="4053290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3"/>
          <p:cNvSpPr txBox="1"/>
          <p:nvPr>
            <p:ph hasCustomPrompt="1" idx="17" type="title"/>
          </p:nvPr>
        </p:nvSpPr>
        <p:spPr>
          <a:xfrm>
            <a:off x="890575" y="4053290"/>
            <a:ext cx="976800" cy="484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2" name="Google Shape;552;p13"/>
          <p:cNvSpPr txBox="1"/>
          <p:nvPr>
            <p:ph idx="18" type="subTitle"/>
          </p:nvPr>
        </p:nvSpPr>
        <p:spPr>
          <a:xfrm>
            <a:off x="1954644" y="4053290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553" name="Google Shape;553;p13"/>
          <p:cNvGrpSpPr/>
          <p:nvPr/>
        </p:nvGrpSpPr>
        <p:grpSpPr>
          <a:xfrm>
            <a:off x="-3773061" y="-978862"/>
            <a:ext cx="5036265" cy="4113315"/>
            <a:chOff x="4780389" y="2513201"/>
            <a:chExt cx="5036265" cy="4113315"/>
          </a:xfrm>
        </p:grpSpPr>
        <p:grpSp>
          <p:nvGrpSpPr>
            <p:cNvPr id="554" name="Google Shape;554;p1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555" name="Google Shape;555;p1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56" name="Google Shape;556;p1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0" name="Google Shape;560;p1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2" name="Google Shape;562;p1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3" name="Google Shape;563;p1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5" name="Google Shape;565;p1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6" name="Google Shape;566;p1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8" name="Google Shape;568;p1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69" name="Google Shape;569;p1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1" name="Google Shape;571;p1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2" name="Google Shape;572;p1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4" name="Google Shape;574;p1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5" name="Google Shape;575;p1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6" name="Google Shape;576;p1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8" name="Google Shape;578;p1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79" name="Google Shape;579;p1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1" name="Google Shape;581;p1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2" name="Google Shape;582;p1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4" name="Google Shape;584;p1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85" name="Google Shape;585;p1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86" name="Google Shape;586;p1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" name="Google Shape;593;p1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94" name="Google Shape;594;p1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4"/>
          <p:cNvSpPr txBox="1"/>
          <p:nvPr>
            <p:ph type="title"/>
          </p:nvPr>
        </p:nvSpPr>
        <p:spPr>
          <a:xfrm>
            <a:off x="3424066" y="3475500"/>
            <a:ext cx="5006700" cy="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9" name="Google Shape;599;p14"/>
          <p:cNvSpPr txBox="1"/>
          <p:nvPr>
            <p:ph idx="1" type="subTitle"/>
          </p:nvPr>
        </p:nvSpPr>
        <p:spPr>
          <a:xfrm>
            <a:off x="3423950" y="1025400"/>
            <a:ext cx="5006700" cy="24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600" name="Google Shape;600;p14"/>
          <p:cNvGrpSpPr/>
          <p:nvPr/>
        </p:nvGrpSpPr>
        <p:grpSpPr>
          <a:xfrm>
            <a:off x="7107962" y="-355553"/>
            <a:ext cx="1934332" cy="1332011"/>
            <a:chOff x="7107962" y="-355553"/>
            <a:chExt cx="1934332" cy="1332011"/>
          </a:xfrm>
        </p:grpSpPr>
        <p:sp>
          <p:nvSpPr>
            <p:cNvPr id="601" name="Google Shape;601;p14"/>
            <p:cNvSpPr/>
            <p:nvPr/>
          </p:nvSpPr>
          <p:spPr>
            <a:xfrm flipH="1" rot="-157512">
              <a:off x="7124135" y="209124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4"/>
            <p:cNvSpPr/>
            <p:nvPr/>
          </p:nvSpPr>
          <p:spPr>
            <a:xfrm flipH="1" rot="-157512">
              <a:off x="7112323" y="35256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4"/>
            <p:cNvSpPr/>
            <p:nvPr/>
          </p:nvSpPr>
          <p:spPr>
            <a:xfrm flipH="1" rot="-157512">
              <a:off x="7729061" y="729798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4"/>
            <p:cNvSpPr/>
            <p:nvPr/>
          </p:nvSpPr>
          <p:spPr>
            <a:xfrm flipH="1" rot="-157512">
              <a:off x="7756527" y="-354275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4"/>
            <p:cNvSpPr/>
            <p:nvPr/>
          </p:nvSpPr>
          <p:spPr>
            <a:xfrm flipH="1" rot="-157512">
              <a:off x="8076682" y="-309131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4"/>
            <p:cNvSpPr/>
            <p:nvPr/>
          </p:nvSpPr>
          <p:spPr>
            <a:xfrm flipH="1" rot="-157512">
              <a:off x="7450823" y="-324986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4"/>
            <p:cNvSpPr/>
            <p:nvPr/>
          </p:nvSpPr>
          <p:spPr>
            <a:xfrm flipH="1" rot="-157512">
              <a:off x="8375904" y="240832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4"/>
            <p:cNvSpPr/>
            <p:nvPr/>
          </p:nvSpPr>
          <p:spPr>
            <a:xfrm flipH="1" rot="-157512">
              <a:off x="7750020" y="224978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9" name="Google Shape;609;p14"/>
          <p:cNvGrpSpPr/>
          <p:nvPr/>
        </p:nvGrpSpPr>
        <p:grpSpPr>
          <a:xfrm>
            <a:off x="108580" y="3475490"/>
            <a:ext cx="1961773" cy="2399979"/>
            <a:chOff x="108580" y="3135490"/>
            <a:chExt cx="1961773" cy="2399979"/>
          </a:xfrm>
        </p:grpSpPr>
        <p:sp>
          <p:nvSpPr>
            <p:cNvPr id="610" name="Google Shape;610;p14"/>
            <p:cNvSpPr/>
            <p:nvPr/>
          </p:nvSpPr>
          <p:spPr>
            <a:xfrm flipH="1" rot="-157512">
              <a:off x="1392148" y="33295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4"/>
            <p:cNvSpPr/>
            <p:nvPr/>
          </p:nvSpPr>
          <p:spPr>
            <a:xfrm flipH="1" rot="-157512">
              <a:off x="1064998" y="38641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4"/>
            <p:cNvSpPr/>
            <p:nvPr/>
          </p:nvSpPr>
          <p:spPr>
            <a:xfrm flipH="1" rot="-157512">
              <a:off x="1364223" y="440671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4"/>
            <p:cNvSpPr/>
            <p:nvPr/>
          </p:nvSpPr>
          <p:spPr>
            <a:xfrm flipH="1" rot="-157512">
              <a:off x="119483" y="438279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4" name="Google Shape;614;p14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15" name="Google Shape;615;p14"/>
              <p:cNvSpPr/>
              <p:nvPr/>
            </p:nvSpPr>
            <p:spPr>
              <a:xfrm flipH="1" rot="-157512">
                <a:off x="1376547" y="4265784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flipH="1" rot="-157512">
                <a:off x="1077325" y="3715820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flipH="1" rot="-157512">
                <a:off x="1404013" y="3181711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flipH="1" rot="-157512">
                <a:off x="451466" y="3699965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flipH="1" rot="-157512">
                <a:off x="152244" y="3150001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flipH="1" rot="-157512">
                <a:off x="778129" y="316585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flipH="1" rot="-157512">
                <a:off x="124753" y="4234050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flipH="1" rot="-157512">
                <a:off x="423974" y="4784014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flipH="1" rot="-157512">
                <a:off x="1049859" y="479989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5"/>
          <p:cNvGrpSpPr/>
          <p:nvPr/>
        </p:nvGrpSpPr>
        <p:grpSpPr>
          <a:xfrm rot="10800000">
            <a:off x="5530217" y="3662226"/>
            <a:ext cx="3811962" cy="1913484"/>
            <a:chOff x="4673664" y="4413931"/>
            <a:chExt cx="3811962" cy="1913484"/>
          </a:xfrm>
        </p:grpSpPr>
        <p:grpSp>
          <p:nvGrpSpPr>
            <p:cNvPr id="626" name="Google Shape;626;p15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27" name="Google Shape;627;p15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rect b="b" l="l" r="r" t="t"/>
                <a:pathLst>
                  <a:path extrusionOk="0" fill="none" h="28846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15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5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5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15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40" name="Google Shape;640;p15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4" name="Google Shape;644;p15"/>
          <p:cNvSpPr txBox="1"/>
          <p:nvPr>
            <p:ph type="title"/>
          </p:nvPr>
        </p:nvSpPr>
        <p:spPr>
          <a:xfrm>
            <a:off x="720000" y="1354363"/>
            <a:ext cx="3594000" cy="163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5" name="Google Shape;645;p15"/>
          <p:cNvSpPr txBox="1"/>
          <p:nvPr>
            <p:ph idx="1" type="subTitle"/>
          </p:nvPr>
        </p:nvSpPr>
        <p:spPr>
          <a:xfrm>
            <a:off x="720000" y="2986350"/>
            <a:ext cx="3594000" cy="9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15"/>
          <p:cNvSpPr/>
          <p:nvPr>
            <p:ph idx="2" type="pic"/>
          </p:nvPr>
        </p:nvSpPr>
        <p:spPr>
          <a:xfrm>
            <a:off x="4627875" y="778125"/>
            <a:ext cx="3627900" cy="376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6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9" name="Google Shape;649;p16"/>
          <p:cNvSpPr txBox="1"/>
          <p:nvPr>
            <p:ph idx="1" type="subTitle"/>
          </p:nvPr>
        </p:nvSpPr>
        <p:spPr>
          <a:xfrm>
            <a:off x="720000" y="1448250"/>
            <a:ext cx="44664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grpSp>
        <p:nvGrpSpPr>
          <p:cNvPr id="650" name="Google Shape;650;p16"/>
          <p:cNvGrpSpPr/>
          <p:nvPr/>
        </p:nvGrpSpPr>
        <p:grpSpPr>
          <a:xfrm rot="10800000">
            <a:off x="5530217" y="3471726"/>
            <a:ext cx="3811962" cy="1913484"/>
            <a:chOff x="4673664" y="4413931"/>
            <a:chExt cx="3811962" cy="1913484"/>
          </a:xfrm>
        </p:grpSpPr>
        <p:grpSp>
          <p:nvGrpSpPr>
            <p:cNvPr id="651" name="Google Shape;651;p16"/>
            <p:cNvGrpSpPr/>
            <p:nvPr/>
          </p:nvGrpSpPr>
          <p:grpSpPr>
            <a:xfrm>
              <a:off x="4673664" y="4413931"/>
              <a:ext cx="3811962" cy="1913484"/>
              <a:chOff x="3825164" y="2626856"/>
              <a:chExt cx="3811962" cy="1913484"/>
            </a:xfrm>
          </p:grpSpPr>
          <p:sp>
            <p:nvSpPr>
              <p:cNvPr id="652" name="Google Shape;652;p16"/>
              <p:cNvSpPr/>
              <p:nvPr/>
            </p:nvSpPr>
            <p:spPr>
              <a:xfrm rot="157512">
                <a:off x="3841337" y="2720667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0" y="6321"/>
                    </a:lnTo>
                    <a:lnTo>
                      <a:pt x="11975" y="0"/>
                    </a:lnTo>
                    <a:lnTo>
                      <a:pt x="0" y="8102"/>
                    </a:lnTo>
                    <a:lnTo>
                      <a:pt x="1029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rect b="b" l="l" r="r" t="t"/>
                <a:pathLst>
                  <a:path extrusionOk="0" fill="none" h="28846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16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16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16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16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6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6"/>
              <p:cNvSpPr/>
              <p:nvPr/>
            </p:nvSpPr>
            <p:spPr>
              <a:xfrm rot="157512">
                <a:off x="3868779" y="3804714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4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2"/>
                    </a:lnTo>
                    <a:lnTo>
                      <a:pt x="1030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6"/>
              <p:cNvSpPr/>
              <p:nvPr/>
            </p:nvSpPr>
            <p:spPr>
              <a:xfrm rot="157512">
                <a:off x="4494689" y="3788860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 rot="157512">
                <a:off x="5120574" y="3773006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65" name="Google Shape;665;p16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57512">
              <a:off x="5957267" y="6080755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7"/>
          <p:cNvSpPr txBox="1"/>
          <p:nvPr>
            <p:ph type="title"/>
          </p:nvPr>
        </p:nvSpPr>
        <p:spPr>
          <a:xfrm>
            <a:off x="5026800" y="1720586"/>
            <a:ext cx="3157500" cy="107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71" name="Google Shape;671;p17"/>
          <p:cNvSpPr txBox="1"/>
          <p:nvPr>
            <p:ph idx="1" type="subTitle"/>
          </p:nvPr>
        </p:nvSpPr>
        <p:spPr>
          <a:xfrm>
            <a:off x="5027018" y="2799063"/>
            <a:ext cx="3157500" cy="10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72" name="Google Shape;672;p17"/>
          <p:cNvGrpSpPr/>
          <p:nvPr/>
        </p:nvGrpSpPr>
        <p:grpSpPr>
          <a:xfrm>
            <a:off x="-958305" y="3475515"/>
            <a:ext cx="1961773" cy="2399979"/>
            <a:chOff x="108580" y="3135490"/>
            <a:chExt cx="1961773" cy="2399979"/>
          </a:xfrm>
        </p:grpSpPr>
        <p:sp>
          <p:nvSpPr>
            <p:cNvPr id="673" name="Google Shape;673;p17"/>
            <p:cNvSpPr/>
            <p:nvPr/>
          </p:nvSpPr>
          <p:spPr>
            <a:xfrm flipH="1" rot="-157512">
              <a:off x="1392148" y="33295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 flipH="1" rot="-157512">
              <a:off x="1064998" y="38641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 flipH="1" rot="-157512">
              <a:off x="1364223" y="440671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 flipH="1" rot="-157512">
              <a:off x="119483" y="438279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77" name="Google Shape;677;p17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678" name="Google Shape;678;p17"/>
              <p:cNvSpPr/>
              <p:nvPr/>
            </p:nvSpPr>
            <p:spPr>
              <a:xfrm flipH="1" rot="-157512">
                <a:off x="1376547" y="4265784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 flipH="1" rot="-157512">
                <a:off x="1077325" y="3715820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 flipH="1" rot="-157512">
                <a:off x="1404013" y="3181711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17"/>
              <p:cNvSpPr/>
              <p:nvPr/>
            </p:nvSpPr>
            <p:spPr>
              <a:xfrm flipH="1" rot="-157512">
                <a:off x="451466" y="3699965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 flipH="1" rot="-157512">
                <a:off x="152244" y="3150001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 flipH="1" rot="-157512">
                <a:off x="778129" y="316585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 flipH="1" rot="-157512">
                <a:off x="124753" y="4234050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 flipH="1" rot="-157512">
                <a:off x="423974" y="4784014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 flipH="1" rot="-157512">
                <a:off x="1049859" y="479989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87" name="Google Shape;687;p17"/>
          <p:cNvGrpSpPr/>
          <p:nvPr/>
        </p:nvGrpSpPr>
        <p:grpSpPr>
          <a:xfrm>
            <a:off x="7250837" y="-355553"/>
            <a:ext cx="1934332" cy="1332011"/>
            <a:chOff x="7107962" y="-355553"/>
            <a:chExt cx="1934332" cy="1332011"/>
          </a:xfrm>
        </p:grpSpPr>
        <p:sp>
          <p:nvSpPr>
            <p:cNvPr id="688" name="Google Shape;688;p17"/>
            <p:cNvSpPr/>
            <p:nvPr/>
          </p:nvSpPr>
          <p:spPr>
            <a:xfrm flipH="1" rot="-157512">
              <a:off x="7124135" y="209124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 flipH="1" rot="-157512">
              <a:off x="7112323" y="35256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7"/>
            <p:cNvSpPr/>
            <p:nvPr/>
          </p:nvSpPr>
          <p:spPr>
            <a:xfrm flipH="1" rot="-157512">
              <a:off x="7729061" y="729798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7"/>
            <p:cNvSpPr/>
            <p:nvPr/>
          </p:nvSpPr>
          <p:spPr>
            <a:xfrm flipH="1" rot="-157512">
              <a:off x="7756527" y="-354275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 flipH="1" rot="-157512">
              <a:off x="8076682" y="-309131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 flipH="1" rot="-157512">
              <a:off x="7450823" y="-324986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 flipH="1" rot="-157512">
              <a:off x="8375904" y="240832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 flipH="1" rot="-157512">
              <a:off x="7750020" y="224978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8"/>
          <p:cNvGrpSpPr/>
          <p:nvPr/>
        </p:nvGrpSpPr>
        <p:grpSpPr>
          <a:xfrm flipH="1">
            <a:off x="7223396" y="3475515"/>
            <a:ext cx="1961773" cy="2399979"/>
            <a:chOff x="108580" y="3135490"/>
            <a:chExt cx="1961773" cy="2399979"/>
          </a:xfrm>
        </p:grpSpPr>
        <p:sp>
          <p:nvSpPr>
            <p:cNvPr id="698" name="Google Shape;698;p18"/>
            <p:cNvSpPr/>
            <p:nvPr/>
          </p:nvSpPr>
          <p:spPr>
            <a:xfrm flipH="1" rot="-157512">
              <a:off x="1392148" y="33295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 flipH="1" rot="-157512">
              <a:off x="1064998" y="38641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 flipH="1" rot="-157512">
              <a:off x="1364223" y="440671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 flipH="1" rot="-157512">
              <a:off x="119483" y="438279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02" name="Google Shape;702;p18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03" name="Google Shape;703;p18"/>
              <p:cNvSpPr/>
              <p:nvPr/>
            </p:nvSpPr>
            <p:spPr>
              <a:xfrm flipH="1" rot="-157512">
                <a:off x="1376547" y="4265784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18"/>
              <p:cNvSpPr/>
              <p:nvPr/>
            </p:nvSpPr>
            <p:spPr>
              <a:xfrm flipH="1" rot="-157512">
                <a:off x="1077325" y="3715820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18"/>
              <p:cNvSpPr/>
              <p:nvPr/>
            </p:nvSpPr>
            <p:spPr>
              <a:xfrm flipH="1" rot="-157512">
                <a:off x="1404013" y="3181711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18"/>
              <p:cNvSpPr/>
              <p:nvPr/>
            </p:nvSpPr>
            <p:spPr>
              <a:xfrm flipH="1" rot="-157512">
                <a:off x="451466" y="3699965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8"/>
              <p:cNvSpPr/>
              <p:nvPr/>
            </p:nvSpPr>
            <p:spPr>
              <a:xfrm flipH="1" rot="-157512">
                <a:off x="152244" y="3150001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8"/>
              <p:cNvSpPr/>
              <p:nvPr/>
            </p:nvSpPr>
            <p:spPr>
              <a:xfrm flipH="1" rot="-157512">
                <a:off x="778129" y="316585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 flipH="1" rot="-157512">
                <a:off x="124753" y="4234050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 flipH="1" rot="-157512">
                <a:off x="423974" y="4784014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 flipH="1" rot="-157512">
                <a:off x="1049859" y="479989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12" name="Google Shape;712;p18"/>
          <p:cNvGrpSpPr/>
          <p:nvPr/>
        </p:nvGrpSpPr>
        <p:grpSpPr>
          <a:xfrm flipH="1">
            <a:off x="-253943" y="-355553"/>
            <a:ext cx="1934332" cy="1332011"/>
            <a:chOff x="7107962" y="-355553"/>
            <a:chExt cx="1934332" cy="1332011"/>
          </a:xfrm>
        </p:grpSpPr>
        <p:sp>
          <p:nvSpPr>
            <p:cNvPr id="713" name="Google Shape;713;p18"/>
            <p:cNvSpPr/>
            <p:nvPr/>
          </p:nvSpPr>
          <p:spPr>
            <a:xfrm flipH="1" rot="-157512">
              <a:off x="7124135" y="209124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 flipH="1" rot="-157512">
              <a:off x="7112323" y="35256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 flipH="1" rot="-157512">
              <a:off x="7729061" y="729798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 flipH="1" rot="-157512">
              <a:off x="7756527" y="-354275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 flipH="1" rot="-157512">
              <a:off x="8076682" y="-309131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09" y="20744"/>
                  </a:moveTo>
                  <a:lnTo>
                    <a:pt x="24980" y="6322"/>
                  </a:lnTo>
                  <a:lnTo>
                    <a:pt x="11977" y="1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 flipH="1" rot="-157512">
              <a:off x="7450823" y="-324986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9" y="20743"/>
                  </a:moveTo>
                  <a:lnTo>
                    <a:pt x="24981" y="6321"/>
                  </a:lnTo>
                  <a:lnTo>
                    <a:pt x="11977" y="0"/>
                  </a:lnTo>
                  <a:lnTo>
                    <a:pt x="0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 flipH="1" rot="-157512">
              <a:off x="8375904" y="240832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4"/>
                  </a:moveTo>
                  <a:lnTo>
                    <a:pt x="24982" y="6322"/>
                  </a:lnTo>
                  <a:lnTo>
                    <a:pt x="11977" y="1"/>
                  </a:lnTo>
                  <a:lnTo>
                    <a:pt x="1" y="8102"/>
                  </a:lnTo>
                  <a:lnTo>
                    <a:pt x="1030" y="22525"/>
                  </a:lnTo>
                  <a:lnTo>
                    <a:pt x="14034" y="28846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 flipH="1" rot="-157512">
              <a:off x="7750020" y="224978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3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18"/>
          <p:cNvSpPr txBox="1"/>
          <p:nvPr>
            <p:ph type="title"/>
          </p:nvPr>
        </p:nvSpPr>
        <p:spPr>
          <a:xfrm>
            <a:off x="720000" y="1673500"/>
            <a:ext cx="4466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2" name="Google Shape;722;p18"/>
          <p:cNvSpPr txBox="1"/>
          <p:nvPr>
            <p:ph idx="1" type="subTitle"/>
          </p:nvPr>
        </p:nvSpPr>
        <p:spPr>
          <a:xfrm>
            <a:off x="720000" y="2246200"/>
            <a:ext cx="44664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naheim"/>
              <a:buChar char="◆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3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9"/>
          <p:cNvSpPr txBox="1"/>
          <p:nvPr>
            <p:ph type="title"/>
          </p:nvPr>
        </p:nvSpPr>
        <p:spPr>
          <a:xfrm>
            <a:off x="5026800" y="2001148"/>
            <a:ext cx="31575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5" name="Google Shape;725;p19"/>
          <p:cNvSpPr txBox="1"/>
          <p:nvPr>
            <p:ph idx="1" type="subTitle"/>
          </p:nvPr>
        </p:nvSpPr>
        <p:spPr>
          <a:xfrm>
            <a:off x="5027025" y="2577134"/>
            <a:ext cx="3157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26" name="Google Shape;726;p19"/>
          <p:cNvGrpSpPr/>
          <p:nvPr/>
        </p:nvGrpSpPr>
        <p:grpSpPr>
          <a:xfrm>
            <a:off x="6950792" y="-147006"/>
            <a:ext cx="2532725" cy="1881750"/>
            <a:chOff x="7221517" y="-507956"/>
            <a:chExt cx="2532725" cy="1881750"/>
          </a:xfrm>
        </p:grpSpPr>
        <p:sp>
          <p:nvSpPr>
            <p:cNvPr id="727" name="Google Shape;727;p19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9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9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9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9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9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19"/>
          <p:cNvGrpSpPr/>
          <p:nvPr/>
        </p:nvGrpSpPr>
        <p:grpSpPr>
          <a:xfrm>
            <a:off x="6399342" y="3763244"/>
            <a:ext cx="2532725" cy="1881750"/>
            <a:chOff x="7221517" y="-507956"/>
            <a:chExt cx="2532725" cy="1881750"/>
          </a:xfrm>
        </p:grpSpPr>
        <p:sp>
          <p:nvSpPr>
            <p:cNvPr id="738" name="Google Shape;738;p19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50" name="Google Shape;750;p20"/>
          <p:cNvSpPr txBox="1"/>
          <p:nvPr>
            <p:ph idx="1" type="subTitle"/>
          </p:nvPr>
        </p:nvSpPr>
        <p:spPr>
          <a:xfrm>
            <a:off x="4236935" y="3459222"/>
            <a:ext cx="25056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1" name="Google Shape;751;p20"/>
          <p:cNvSpPr txBox="1"/>
          <p:nvPr>
            <p:ph idx="2" type="subTitle"/>
          </p:nvPr>
        </p:nvSpPr>
        <p:spPr>
          <a:xfrm>
            <a:off x="2401463" y="2055647"/>
            <a:ext cx="25056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20"/>
          <p:cNvSpPr txBox="1"/>
          <p:nvPr>
            <p:ph idx="3" type="subTitle"/>
          </p:nvPr>
        </p:nvSpPr>
        <p:spPr>
          <a:xfrm>
            <a:off x="2401463" y="1598450"/>
            <a:ext cx="2505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53" name="Google Shape;753;p20"/>
          <p:cNvSpPr txBox="1"/>
          <p:nvPr>
            <p:ph idx="4" type="subTitle"/>
          </p:nvPr>
        </p:nvSpPr>
        <p:spPr>
          <a:xfrm>
            <a:off x="4236938" y="3002025"/>
            <a:ext cx="2505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754" name="Google Shape;754;p20"/>
          <p:cNvGrpSpPr/>
          <p:nvPr/>
        </p:nvGrpSpPr>
        <p:grpSpPr>
          <a:xfrm rot="-121718">
            <a:off x="7509504" y="-374087"/>
            <a:ext cx="1961826" cy="2400044"/>
            <a:chOff x="108580" y="3135490"/>
            <a:chExt cx="1961773" cy="2399979"/>
          </a:xfrm>
        </p:grpSpPr>
        <p:sp>
          <p:nvSpPr>
            <p:cNvPr id="755" name="Google Shape;755;p20"/>
            <p:cNvSpPr/>
            <p:nvPr/>
          </p:nvSpPr>
          <p:spPr>
            <a:xfrm flipH="1" rot="-157512">
              <a:off x="1392148" y="33295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0"/>
            <p:cNvSpPr/>
            <p:nvPr/>
          </p:nvSpPr>
          <p:spPr>
            <a:xfrm flipH="1" rot="-157512">
              <a:off x="1064998" y="38641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0"/>
            <p:cNvSpPr/>
            <p:nvPr/>
          </p:nvSpPr>
          <p:spPr>
            <a:xfrm flipH="1" rot="-157512">
              <a:off x="1364223" y="440671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0"/>
            <p:cNvSpPr/>
            <p:nvPr/>
          </p:nvSpPr>
          <p:spPr>
            <a:xfrm flipH="1" rot="-157512">
              <a:off x="119483" y="438279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59" name="Google Shape;759;p20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60" name="Google Shape;760;p20"/>
              <p:cNvSpPr/>
              <p:nvPr/>
            </p:nvSpPr>
            <p:spPr>
              <a:xfrm flipH="1" rot="-157512">
                <a:off x="1376547" y="4265784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 flipH="1" rot="-157512">
                <a:off x="1077325" y="3715820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 flipH="1" rot="-157512">
                <a:off x="1404013" y="3181711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 flipH="1" rot="-157512">
                <a:off x="451466" y="3699965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 flipH="1" rot="-157512">
                <a:off x="152244" y="3150001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 flipH="1" rot="-157512">
                <a:off x="778129" y="316585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 flipH="1" rot="-157512">
                <a:off x="124753" y="4234050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 flipH="1" rot="-157512">
                <a:off x="423974" y="4784014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20"/>
              <p:cNvSpPr/>
              <p:nvPr/>
            </p:nvSpPr>
            <p:spPr>
              <a:xfrm flipH="1" rot="-157512">
                <a:off x="1049859" y="479989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69" name="Google Shape;769;p20"/>
          <p:cNvGrpSpPr/>
          <p:nvPr/>
        </p:nvGrpSpPr>
        <p:grpSpPr>
          <a:xfrm rot="-121718">
            <a:off x="-186696" y="3321613"/>
            <a:ext cx="1961826" cy="2400044"/>
            <a:chOff x="108580" y="3135490"/>
            <a:chExt cx="1961773" cy="2399979"/>
          </a:xfrm>
        </p:grpSpPr>
        <p:sp>
          <p:nvSpPr>
            <p:cNvPr id="770" name="Google Shape;770;p20"/>
            <p:cNvSpPr/>
            <p:nvPr/>
          </p:nvSpPr>
          <p:spPr>
            <a:xfrm flipH="1" rot="-157512">
              <a:off x="1392148" y="33295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0"/>
            <p:cNvSpPr/>
            <p:nvPr/>
          </p:nvSpPr>
          <p:spPr>
            <a:xfrm flipH="1" rot="-157512">
              <a:off x="1064998" y="386414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0"/>
            <p:cNvSpPr/>
            <p:nvPr/>
          </p:nvSpPr>
          <p:spPr>
            <a:xfrm flipH="1" rot="-157512">
              <a:off x="1364223" y="440671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0"/>
            <p:cNvSpPr/>
            <p:nvPr/>
          </p:nvSpPr>
          <p:spPr>
            <a:xfrm flipH="1" rot="-157512">
              <a:off x="119483" y="4382794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74" name="Google Shape;774;p20"/>
            <p:cNvGrpSpPr/>
            <p:nvPr/>
          </p:nvGrpSpPr>
          <p:grpSpPr>
            <a:xfrm>
              <a:off x="108580" y="3135490"/>
              <a:ext cx="1961773" cy="2399979"/>
              <a:chOff x="108580" y="3135490"/>
              <a:chExt cx="1961773" cy="2399979"/>
            </a:xfrm>
          </p:grpSpPr>
          <p:sp>
            <p:nvSpPr>
              <p:cNvPr id="775" name="Google Shape;775;p20"/>
              <p:cNvSpPr/>
              <p:nvPr/>
            </p:nvSpPr>
            <p:spPr>
              <a:xfrm flipH="1" rot="-157512">
                <a:off x="1376547" y="4265784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5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20"/>
              <p:cNvSpPr/>
              <p:nvPr/>
            </p:nvSpPr>
            <p:spPr>
              <a:xfrm flipH="1" rot="-157512">
                <a:off x="1077325" y="3715820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5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20"/>
              <p:cNvSpPr/>
              <p:nvPr/>
            </p:nvSpPr>
            <p:spPr>
              <a:xfrm flipH="1" rot="-157512">
                <a:off x="1404013" y="3181711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4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0"/>
              <p:cNvSpPr/>
              <p:nvPr/>
            </p:nvSpPr>
            <p:spPr>
              <a:xfrm flipH="1" rot="-157512">
                <a:off x="451466" y="3699965"/>
                <a:ext cx="650167" cy="721089"/>
              </a:xfrm>
              <a:custGeom>
                <a:rect b="b" l="l" r="r" t="t"/>
                <a:pathLst>
                  <a:path extrusionOk="0" fill="none" h="28845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2"/>
                    </a:lnTo>
                    <a:lnTo>
                      <a:pt x="1028" y="22524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0"/>
              <p:cNvSpPr/>
              <p:nvPr/>
            </p:nvSpPr>
            <p:spPr>
              <a:xfrm flipH="1" rot="-157512">
                <a:off x="152244" y="3150001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20"/>
              <p:cNvSpPr/>
              <p:nvPr/>
            </p:nvSpPr>
            <p:spPr>
              <a:xfrm flipH="1" rot="-157512">
                <a:off x="778129" y="316585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20"/>
              <p:cNvSpPr/>
              <p:nvPr/>
            </p:nvSpPr>
            <p:spPr>
              <a:xfrm flipH="1" rot="-157512">
                <a:off x="124753" y="4234050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20"/>
              <p:cNvSpPr/>
              <p:nvPr/>
            </p:nvSpPr>
            <p:spPr>
              <a:xfrm flipH="1" rot="-157512">
                <a:off x="423974" y="4784014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9" y="20743"/>
                    </a:moveTo>
                    <a:lnTo>
                      <a:pt x="24980" y="6322"/>
                    </a:lnTo>
                    <a:lnTo>
                      <a:pt x="11976" y="1"/>
                    </a:lnTo>
                    <a:lnTo>
                      <a:pt x="0" y="8102"/>
                    </a:lnTo>
                    <a:lnTo>
                      <a:pt x="1029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0"/>
              <p:cNvSpPr/>
              <p:nvPr/>
            </p:nvSpPr>
            <p:spPr>
              <a:xfrm flipH="1" rot="-157512">
                <a:off x="1049859" y="479989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noFill/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3"/>
          <p:cNvSpPr txBox="1"/>
          <p:nvPr>
            <p:ph hasCustomPrompt="1" idx="2" type="title"/>
          </p:nvPr>
        </p:nvSpPr>
        <p:spPr>
          <a:xfrm>
            <a:off x="720000" y="1496250"/>
            <a:ext cx="13818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3" name="Google Shape;103;p3"/>
          <p:cNvGrpSpPr/>
          <p:nvPr/>
        </p:nvGrpSpPr>
        <p:grpSpPr>
          <a:xfrm>
            <a:off x="5175689" y="2774776"/>
            <a:ext cx="5036265" cy="4113315"/>
            <a:chOff x="4780389" y="2513201"/>
            <a:chExt cx="5036265" cy="4113315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" name="Google Shape;105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6" name="Google Shape;106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7" name="Google Shape;107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8" name="Google Shape;108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9" name="Google Shape;109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0" name="Google Shape;110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1" name="Google Shape;111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2" name="Google Shape;112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" name="Google Shape;113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" name="Google Shape;114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" name="Google Shape;115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6" name="Google Shape;116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" name="Google Shape;117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" name="Google Shape;118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" name="Google Shape;119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" name="Google Shape;120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1" name="Google Shape;121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3" name="Google Shape;123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4" name="Google Shape;124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6" name="Google Shape;126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7" name="Google Shape;127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8" name="Google Shape;128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9" name="Google Shape;129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2" name="Google Shape;132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3" name="Google Shape;133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4" name="Google Shape;134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36" name="Google Shape;136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44" name="Google Shape;144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2951589" y="-2707787"/>
            <a:ext cx="5036265" cy="4113315"/>
            <a:chOff x="4780389" y="2513201"/>
            <a:chExt cx="5036265" cy="4113315"/>
          </a:xfrm>
        </p:grpSpPr>
        <p:grpSp>
          <p:nvGrpSpPr>
            <p:cNvPr id="148" name="Google Shape;148;p3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49" name="Google Shape;149;p3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0" name="Google Shape;150;p3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51" name="Google Shape;151;p3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52" name="Google Shape;152;p3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" name="Google Shape;165;p3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6" name="Google Shape;166;p3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" name="Google Shape;167;p3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" name="Google Shape;168;p3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" name="Google Shape;169;p3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4" name="Google Shape;174;p3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80" name="Google Shape;180;p3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88" name="Google Shape;188;p3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86" name="Google Shape;786;p21"/>
          <p:cNvSpPr txBox="1"/>
          <p:nvPr>
            <p:ph idx="1" type="subTitle"/>
          </p:nvPr>
        </p:nvSpPr>
        <p:spPr>
          <a:xfrm>
            <a:off x="5046298" y="1571625"/>
            <a:ext cx="3383400" cy="28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7" name="Google Shape;787;p21"/>
          <p:cNvSpPr txBox="1"/>
          <p:nvPr>
            <p:ph idx="2" type="subTitle"/>
          </p:nvPr>
        </p:nvSpPr>
        <p:spPr>
          <a:xfrm>
            <a:off x="714475" y="1571625"/>
            <a:ext cx="3383400" cy="28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◆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788" name="Google Shape;788;p21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789" name="Google Shape;789;p21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21"/>
          <p:cNvGrpSpPr/>
          <p:nvPr/>
        </p:nvGrpSpPr>
        <p:grpSpPr>
          <a:xfrm flipH="1">
            <a:off x="-969983" y="-507956"/>
            <a:ext cx="2532725" cy="1881750"/>
            <a:chOff x="7221517" y="-507956"/>
            <a:chExt cx="2532725" cy="1881750"/>
          </a:xfrm>
        </p:grpSpPr>
        <p:sp>
          <p:nvSpPr>
            <p:cNvPr id="800" name="Google Shape;800;p21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1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1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2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12" name="Google Shape;812;p22"/>
          <p:cNvSpPr txBox="1"/>
          <p:nvPr>
            <p:ph idx="1" type="subTitle"/>
          </p:nvPr>
        </p:nvSpPr>
        <p:spPr>
          <a:xfrm>
            <a:off x="926987" y="3180750"/>
            <a:ext cx="2095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3" name="Google Shape;813;p22"/>
          <p:cNvSpPr txBox="1"/>
          <p:nvPr>
            <p:ph idx="2" type="subTitle"/>
          </p:nvPr>
        </p:nvSpPr>
        <p:spPr>
          <a:xfrm>
            <a:off x="3524399" y="3180750"/>
            <a:ext cx="2095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4" name="Google Shape;814;p22"/>
          <p:cNvSpPr txBox="1"/>
          <p:nvPr>
            <p:ph idx="3" type="subTitle"/>
          </p:nvPr>
        </p:nvSpPr>
        <p:spPr>
          <a:xfrm>
            <a:off x="6121811" y="3180750"/>
            <a:ext cx="2095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5" name="Google Shape;815;p22"/>
          <p:cNvSpPr txBox="1"/>
          <p:nvPr>
            <p:ph idx="4" type="subTitle"/>
          </p:nvPr>
        </p:nvSpPr>
        <p:spPr>
          <a:xfrm>
            <a:off x="926987" y="2726175"/>
            <a:ext cx="2095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16" name="Google Shape;816;p22"/>
          <p:cNvSpPr txBox="1"/>
          <p:nvPr>
            <p:ph idx="5" type="subTitle"/>
          </p:nvPr>
        </p:nvSpPr>
        <p:spPr>
          <a:xfrm>
            <a:off x="3524399" y="2726175"/>
            <a:ext cx="2095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17" name="Google Shape;817;p22"/>
          <p:cNvSpPr txBox="1"/>
          <p:nvPr>
            <p:ph idx="6" type="subTitle"/>
          </p:nvPr>
        </p:nvSpPr>
        <p:spPr>
          <a:xfrm>
            <a:off x="6121811" y="2726175"/>
            <a:ext cx="2095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18" name="Google Shape;818;p22"/>
          <p:cNvGrpSpPr/>
          <p:nvPr/>
        </p:nvGrpSpPr>
        <p:grpSpPr>
          <a:xfrm>
            <a:off x="7221517" y="-507956"/>
            <a:ext cx="2532725" cy="1881750"/>
            <a:chOff x="7221517" y="-507956"/>
            <a:chExt cx="2532725" cy="1881750"/>
          </a:xfrm>
        </p:grpSpPr>
        <p:sp>
          <p:nvSpPr>
            <p:cNvPr id="819" name="Google Shape;819;p22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22"/>
          <p:cNvGrpSpPr/>
          <p:nvPr/>
        </p:nvGrpSpPr>
        <p:grpSpPr>
          <a:xfrm flipH="1">
            <a:off x="-836633" y="-507956"/>
            <a:ext cx="2532725" cy="1881750"/>
            <a:chOff x="7221517" y="-507956"/>
            <a:chExt cx="2532725" cy="1881750"/>
          </a:xfrm>
        </p:grpSpPr>
        <p:sp>
          <p:nvSpPr>
            <p:cNvPr id="830" name="Google Shape;830;p22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2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42" name="Google Shape;842;p23"/>
          <p:cNvSpPr txBox="1"/>
          <p:nvPr>
            <p:ph idx="1" type="subTitle"/>
          </p:nvPr>
        </p:nvSpPr>
        <p:spPr>
          <a:xfrm>
            <a:off x="1755325" y="22047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3" name="Google Shape;843;p23"/>
          <p:cNvSpPr txBox="1"/>
          <p:nvPr>
            <p:ph idx="2" type="subTitle"/>
          </p:nvPr>
        </p:nvSpPr>
        <p:spPr>
          <a:xfrm>
            <a:off x="4793684" y="22047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23"/>
          <p:cNvSpPr txBox="1"/>
          <p:nvPr>
            <p:ph idx="3" type="subTitle"/>
          </p:nvPr>
        </p:nvSpPr>
        <p:spPr>
          <a:xfrm>
            <a:off x="1755325" y="36381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5" name="Google Shape;845;p23"/>
          <p:cNvSpPr txBox="1"/>
          <p:nvPr>
            <p:ph idx="4" type="subTitle"/>
          </p:nvPr>
        </p:nvSpPr>
        <p:spPr>
          <a:xfrm>
            <a:off x="4793684" y="36381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6" name="Google Shape;846;p23"/>
          <p:cNvSpPr txBox="1"/>
          <p:nvPr>
            <p:ph idx="5" type="subTitle"/>
          </p:nvPr>
        </p:nvSpPr>
        <p:spPr>
          <a:xfrm>
            <a:off x="1755325" y="17475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7" name="Google Shape;847;p23"/>
          <p:cNvSpPr txBox="1"/>
          <p:nvPr>
            <p:ph idx="6" type="subTitle"/>
          </p:nvPr>
        </p:nvSpPr>
        <p:spPr>
          <a:xfrm>
            <a:off x="1755325" y="31809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8" name="Google Shape;848;p23"/>
          <p:cNvSpPr txBox="1"/>
          <p:nvPr>
            <p:ph idx="7" type="subTitle"/>
          </p:nvPr>
        </p:nvSpPr>
        <p:spPr>
          <a:xfrm>
            <a:off x="4793680" y="17475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49" name="Google Shape;849;p23"/>
          <p:cNvSpPr txBox="1"/>
          <p:nvPr>
            <p:ph idx="8" type="subTitle"/>
          </p:nvPr>
        </p:nvSpPr>
        <p:spPr>
          <a:xfrm>
            <a:off x="4793680" y="31809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50" name="Google Shape;850;p23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51" name="Google Shape;851;p23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23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62" name="Google Shape;862;p23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Google Shape;873;p24"/>
          <p:cNvPicPr preferRelativeResize="0"/>
          <p:nvPr/>
        </p:nvPicPr>
        <p:blipFill rotWithShape="1">
          <a:blip r:embed="rId2">
            <a:alphaModFix/>
          </a:blip>
          <a:srcRect b="4591" l="24331" r="23342" t="572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2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75" name="Google Shape;875;p24"/>
          <p:cNvSpPr txBox="1"/>
          <p:nvPr>
            <p:ph idx="1" type="subTitle"/>
          </p:nvPr>
        </p:nvSpPr>
        <p:spPr>
          <a:xfrm>
            <a:off x="1110205" y="21931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24"/>
          <p:cNvSpPr txBox="1"/>
          <p:nvPr>
            <p:ph idx="2" type="subTitle"/>
          </p:nvPr>
        </p:nvSpPr>
        <p:spPr>
          <a:xfrm>
            <a:off x="3580050" y="21931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7" name="Google Shape;877;p24"/>
          <p:cNvSpPr txBox="1"/>
          <p:nvPr>
            <p:ph idx="3" type="subTitle"/>
          </p:nvPr>
        </p:nvSpPr>
        <p:spPr>
          <a:xfrm>
            <a:off x="1110205" y="37027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8" name="Google Shape;878;p24"/>
          <p:cNvSpPr txBox="1"/>
          <p:nvPr>
            <p:ph idx="4" type="subTitle"/>
          </p:nvPr>
        </p:nvSpPr>
        <p:spPr>
          <a:xfrm>
            <a:off x="3580050" y="37027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9" name="Google Shape;879;p24"/>
          <p:cNvSpPr txBox="1"/>
          <p:nvPr>
            <p:ph idx="5" type="subTitle"/>
          </p:nvPr>
        </p:nvSpPr>
        <p:spPr>
          <a:xfrm>
            <a:off x="6049895" y="21931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24"/>
          <p:cNvSpPr txBox="1"/>
          <p:nvPr>
            <p:ph idx="6" type="subTitle"/>
          </p:nvPr>
        </p:nvSpPr>
        <p:spPr>
          <a:xfrm>
            <a:off x="6049895" y="37027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1" name="Google Shape;881;p24"/>
          <p:cNvSpPr txBox="1"/>
          <p:nvPr>
            <p:ph idx="7" type="subTitle"/>
          </p:nvPr>
        </p:nvSpPr>
        <p:spPr>
          <a:xfrm>
            <a:off x="1111105" y="1735963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2" name="Google Shape;882;p24"/>
          <p:cNvSpPr txBox="1"/>
          <p:nvPr>
            <p:ph idx="8" type="subTitle"/>
          </p:nvPr>
        </p:nvSpPr>
        <p:spPr>
          <a:xfrm>
            <a:off x="3580950" y="1735963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3" name="Google Shape;883;p24"/>
          <p:cNvSpPr txBox="1"/>
          <p:nvPr>
            <p:ph idx="9" type="subTitle"/>
          </p:nvPr>
        </p:nvSpPr>
        <p:spPr>
          <a:xfrm>
            <a:off x="6050795" y="1735963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4" name="Google Shape;884;p24"/>
          <p:cNvSpPr txBox="1"/>
          <p:nvPr>
            <p:ph idx="13" type="subTitle"/>
          </p:nvPr>
        </p:nvSpPr>
        <p:spPr>
          <a:xfrm>
            <a:off x="1111105" y="3245575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5" name="Google Shape;885;p24"/>
          <p:cNvSpPr txBox="1"/>
          <p:nvPr>
            <p:ph idx="14" type="subTitle"/>
          </p:nvPr>
        </p:nvSpPr>
        <p:spPr>
          <a:xfrm>
            <a:off x="3580950" y="3245575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886" name="Google Shape;886;p24"/>
          <p:cNvSpPr txBox="1"/>
          <p:nvPr>
            <p:ph idx="15" type="subTitle"/>
          </p:nvPr>
        </p:nvSpPr>
        <p:spPr>
          <a:xfrm>
            <a:off x="6050795" y="3245575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887" name="Google Shape;887;p24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888" name="Google Shape;888;p24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4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4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4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4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4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4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4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4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4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24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899" name="Google Shape;899;p24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4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4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4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4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4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4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4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4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4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5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911" name="Google Shape;911;p25"/>
          <p:cNvGrpSpPr/>
          <p:nvPr/>
        </p:nvGrpSpPr>
        <p:grpSpPr>
          <a:xfrm>
            <a:off x="7488217" y="-507956"/>
            <a:ext cx="2532725" cy="1881750"/>
            <a:chOff x="7221517" y="-507956"/>
            <a:chExt cx="2532725" cy="1881750"/>
          </a:xfrm>
        </p:grpSpPr>
        <p:sp>
          <p:nvSpPr>
            <p:cNvPr id="912" name="Google Shape;912;p25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1"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2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Font typeface="Montserrat Black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/>
        </p:txBody>
      </p:sp>
      <p:grpSp>
        <p:nvGrpSpPr>
          <p:cNvPr id="924" name="Google Shape;924;p26"/>
          <p:cNvGrpSpPr/>
          <p:nvPr/>
        </p:nvGrpSpPr>
        <p:grpSpPr>
          <a:xfrm rot="10800000">
            <a:off x="7221517" y="-1342256"/>
            <a:ext cx="2532725" cy="1881750"/>
            <a:chOff x="7221517" y="-507956"/>
            <a:chExt cx="2532725" cy="1881750"/>
          </a:xfrm>
        </p:grpSpPr>
        <p:sp>
          <p:nvSpPr>
            <p:cNvPr id="925" name="Google Shape;925;p26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6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6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26"/>
          <p:cNvGrpSpPr/>
          <p:nvPr/>
        </p:nvGrpSpPr>
        <p:grpSpPr>
          <a:xfrm flipH="1" rot="10800000">
            <a:off x="-465158" y="-1342256"/>
            <a:ext cx="2532725" cy="1881750"/>
            <a:chOff x="7221517" y="-507956"/>
            <a:chExt cx="2532725" cy="1881750"/>
          </a:xfrm>
        </p:grpSpPr>
        <p:sp>
          <p:nvSpPr>
            <p:cNvPr id="936" name="Google Shape;936;p26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7"/>
          <p:cNvSpPr txBox="1"/>
          <p:nvPr>
            <p:ph hasCustomPrompt="1" type="title"/>
          </p:nvPr>
        </p:nvSpPr>
        <p:spPr>
          <a:xfrm>
            <a:off x="713213" y="670225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8" name="Google Shape;948;p27"/>
          <p:cNvSpPr txBox="1"/>
          <p:nvPr>
            <p:ph idx="1" type="subTitle"/>
          </p:nvPr>
        </p:nvSpPr>
        <p:spPr>
          <a:xfrm>
            <a:off x="713213" y="1439127"/>
            <a:ext cx="4696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9" name="Google Shape;949;p27"/>
          <p:cNvSpPr txBox="1"/>
          <p:nvPr>
            <p:ph hasCustomPrompt="1" idx="2" type="title"/>
          </p:nvPr>
        </p:nvSpPr>
        <p:spPr>
          <a:xfrm>
            <a:off x="3733963" y="2069800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0" name="Google Shape;950;p27"/>
          <p:cNvSpPr txBox="1"/>
          <p:nvPr>
            <p:ph idx="3" type="subTitle"/>
          </p:nvPr>
        </p:nvSpPr>
        <p:spPr>
          <a:xfrm>
            <a:off x="3733963" y="2838708"/>
            <a:ext cx="4696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51" name="Google Shape;951;p27"/>
          <p:cNvSpPr txBox="1"/>
          <p:nvPr>
            <p:ph hasCustomPrompt="1" idx="4" type="title"/>
          </p:nvPr>
        </p:nvSpPr>
        <p:spPr>
          <a:xfrm>
            <a:off x="713213" y="3469375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2" name="Google Shape;952;p27"/>
          <p:cNvSpPr txBox="1"/>
          <p:nvPr>
            <p:ph idx="5" type="subTitle"/>
          </p:nvPr>
        </p:nvSpPr>
        <p:spPr>
          <a:xfrm>
            <a:off x="713213" y="4238290"/>
            <a:ext cx="4696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5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953" name="Google Shape;953;p27"/>
          <p:cNvGrpSpPr/>
          <p:nvPr/>
        </p:nvGrpSpPr>
        <p:grpSpPr>
          <a:xfrm rot="10800000">
            <a:off x="6611267" y="3525019"/>
            <a:ext cx="2532725" cy="1881750"/>
            <a:chOff x="7221517" y="-507956"/>
            <a:chExt cx="2532725" cy="1881750"/>
          </a:xfrm>
        </p:grpSpPr>
        <p:sp>
          <p:nvSpPr>
            <p:cNvPr id="954" name="Google Shape;954;p27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7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7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7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7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7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7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7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7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7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4" name="Google Shape;964;p27"/>
          <p:cNvGrpSpPr/>
          <p:nvPr/>
        </p:nvGrpSpPr>
        <p:grpSpPr>
          <a:xfrm>
            <a:off x="7078642" y="-256406"/>
            <a:ext cx="2532725" cy="1881750"/>
            <a:chOff x="7221517" y="-507956"/>
            <a:chExt cx="2532725" cy="1881750"/>
          </a:xfrm>
        </p:grpSpPr>
        <p:sp>
          <p:nvSpPr>
            <p:cNvPr id="965" name="Google Shape;965;p27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28"/>
          <p:cNvSpPr txBox="1"/>
          <p:nvPr>
            <p:ph hasCustomPrompt="1" type="title"/>
          </p:nvPr>
        </p:nvSpPr>
        <p:spPr>
          <a:xfrm>
            <a:off x="1200575" y="2456174"/>
            <a:ext cx="13989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7" name="Google Shape;977;p28"/>
          <p:cNvSpPr txBox="1"/>
          <p:nvPr>
            <p:ph idx="1" type="subTitle"/>
          </p:nvPr>
        </p:nvSpPr>
        <p:spPr>
          <a:xfrm>
            <a:off x="713225" y="3812476"/>
            <a:ext cx="23736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78" name="Google Shape;978;p28"/>
          <p:cNvSpPr txBox="1"/>
          <p:nvPr>
            <p:ph idx="2" type="subTitle"/>
          </p:nvPr>
        </p:nvSpPr>
        <p:spPr>
          <a:xfrm>
            <a:off x="713225" y="3411134"/>
            <a:ext cx="2373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79" name="Google Shape;979;p28"/>
          <p:cNvSpPr txBox="1"/>
          <p:nvPr>
            <p:ph hasCustomPrompt="1" idx="3" type="title"/>
          </p:nvPr>
        </p:nvSpPr>
        <p:spPr>
          <a:xfrm>
            <a:off x="3869735" y="2456174"/>
            <a:ext cx="1397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0" name="Google Shape;980;p28"/>
          <p:cNvSpPr txBox="1"/>
          <p:nvPr>
            <p:ph idx="4" type="subTitle"/>
          </p:nvPr>
        </p:nvSpPr>
        <p:spPr>
          <a:xfrm>
            <a:off x="3381787" y="3812476"/>
            <a:ext cx="23736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81" name="Google Shape;981;p28"/>
          <p:cNvSpPr txBox="1"/>
          <p:nvPr>
            <p:ph idx="5" type="subTitle"/>
          </p:nvPr>
        </p:nvSpPr>
        <p:spPr>
          <a:xfrm>
            <a:off x="3381785" y="3411134"/>
            <a:ext cx="2373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82" name="Google Shape;982;p28"/>
          <p:cNvSpPr txBox="1"/>
          <p:nvPr>
            <p:ph hasCustomPrompt="1" idx="6" type="title"/>
          </p:nvPr>
        </p:nvSpPr>
        <p:spPr>
          <a:xfrm>
            <a:off x="6538296" y="2456174"/>
            <a:ext cx="1397700" cy="457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3" name="Google Shape;983;p28"/>
          <p:cNvSpPr txBox="1"/>
          <p:nvPr>
            <p:ph idx="7" type="subTitle"/>
          </p:nvPr>
        </p:nvSpPr>
        <p:spPr>
          <a:xfrm>
            <a:off x="6050349" y="3812476"/>
            <a:ext cx="2373600" cy="6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84" name="Google Shape;984;p28"/>
          <p:cNvSpPr txBox="1"/>
          <p:nvPr>
            <p:ph idx="8" type="subTitle"/>
          </p:nvPr>
        </p:nvSpPr>
        <p:spPr>
          <a:xfrm>
            <a:off x="6050346" y="3411134"/>
            <a:ext cx="2373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85" name="Google Shape;985;p28"/>
          <p:cNvSpPr txBox="1"/>
          <p:nvPr>
            <p:ph idx="9"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986" name="Google Shape;986;p28"/>
          <p:cNvGrpSpPr/>
          <p:nvPr/>
        </p:nvGrpSpPr>
        <p:grpSpPr>
          <a:xfrm rot="-10638711">
            <a:off x="-2374723" y="-345865"/>
            <a:ext cx="3485299" cy="1363521"/>
            <a:chOff x="5000328" y="4413931"/>
            <a:chExt cx="3485298" cy="1363521"/>
          </a:xfrm>
        </p:grpSpPr>
        <p:grpSp>
          <p:nvGrpSpPr>
            <p:cNvPr id="987" name="Google Shape;987;p28"/>
            <p:cNvGrpSpPr/>
            <p:nvPr/>
          </p:nvGrpSpPr>
          <p:grpSpPr>
            <a:xfrm>
              <a:off x="5000328" y="4413931"/>
              <a:ext cx="3485298" cy="1363521"/>
              <a:chOff x="4151828" y="2626856"/>
              <a:chExt cx="3485298" cy="1363521"/>
            </a:xfrm>
          </p:grpSpPr>
          <p:sp>
            <p:nvSpPr>
              <p:cNvPr id="988" name="Google Shape;988;p28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28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28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rect b="b" l="l" r="r" t="t"/>
                <a:pathLst>
                  <a:path extrusionOk="0" fill="none" h="28846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7725">
                <a:solidFill>
                  <a:schemeClr val="dk2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97" name="Google Shape;997;p28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9"/>
          <p:cNvSpPr txBox="1"/>
          <p:nvPr>
            <p:ph type="title"/>
          </p:nvPr>
        </p:nvSpPr>
        <p:spPr>
          <a:xfrm>
            <a:off x="2347938" y="7878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02" name="Google Shape;1002;p29"/>
          <p:cNvSpPr txBox="1"/>
          <p:nvPr>
            <p:ph idx="1" type="subTitle"/>
          </p:nvPr>
        </p:nvSpPr>
        <p:spPr>
          <a:xfrm>
            <a:off x="2347900" y="1846500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3" name="Google Shape;1003;p29"/>
          <p:cNvSpPr txBox="1"/>
          <p:nvPr/>
        </p:nvSpPr>
        <p:spPr>
          <a:xfrm>
            <a:off x="1691450" y="3611950"/>
            <a:ext cx="57609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4" name="Google Shape;1004;p29"/>
          <p:cNvGrpSpPr/>
          <p:nvPr/>
        </p:nvGrpSpPr>
        <p:grpSpPr>
          <a:xfrm>
            <a:off x="7372789" y="1086026"/>
            <a:ext cx="5036265" cy="4113315"/>
            <a:chOff x="4780389" y="2513201"/>
            <a:chExt cx="5036265" cy="4113315"/>
          </a:xfrm>
        </p:grpSpPr>
        <p:grpSp>
          <p:nvGrpSpPr>
            <p:cNvPr id="1005" name="Google Shape;1005;p29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06" name="Google Shape;1006;p29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07" name="Google Shape;1007;p29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08" name="Google Shape;1008;p29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09" name="Google Shape;1009;p29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0" name="Google Shape;1010;p29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1" name="Google Shape;1011;p29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2" name="Google Shape;1012;p29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3" name="Google Shape;1013;p29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4" name="Google Shape;1014;p29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5" name="Google Shape;1015;p29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6" name="Google Shape;1016;p29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7" name="Google Shape;1017;p29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8" name="Google Shape;1018;p29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19" name="Google Shape;1019;p29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0" name="Google Shape;1020;p29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1" name="Google Shape;1021;p29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2" name="Google Shape;1022;p29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3" name="Google Shape;1023;p29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4" name="Google Shape;1024;p29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5" name="Google Shape;1025;p29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6" name="Google Shape;1026;p29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7" name="Google Shape;1027;p29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8" name="Google Shape;1028;p29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29" name="Google Shape;1029;p29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0" name="Google Shape;1030;p29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1" name="Google Shape;1031;p29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2" name="Google Shape;1032;p29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3" name="Google Shape;1033;p29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4" name="Google Shape;1034;p29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5" name="Google Shape;1035;p29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36" name="Google Shape;1036;p29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037" name="Google Shape;1037;p29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8" name="Google Shape;1038;p29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9" name="Google Shape;1039;p29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0" name="Google Shape;1040;p29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1" name="Google Shape;1041;p29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29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29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4" name="Google Shape;1044;p29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45" name="Google Shape;1045;p29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29"/>
          <p:cNvGrpSpPr/>
          <p:nvPr/>
        </p:nvGrpSpPr>
        <p:grpSpPr>
          <a:xfrm>
            <a:off x="-2544736" y="-950637"/>
            <a:ext cx="5036265" cy="4113315"/>
            <a:chOff x="4780389" y="2513201"/>
            <a:chExt cx="5036265" cy="4113315"/>
          </a:xfrm>
        </p:grpSpPr>
        <p:grpSp>
          <p:nvGrpSpPr>
            <p:cNvPr id="1049" name="Google Shape;1049;p29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050" name="Google Shape;1050;p29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1" name="Google Shape;1051;p29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052" name="Google Shape;1052;p29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053" name="Google Shape;1053;p29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4" name="Google Shape;1054;p29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5" name="Google Shape;1055;p29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6" name="Google Shape;1056;p29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7" name="Google Shape;1057;p29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8" name="Google Shape;1058;p29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59" name="Google Shape;1059;p29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0" name="Google Shape;1060;p29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1" name="Google Shape;1061;p29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2" name="Google Shape;1062;p29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3" name="Google Shape;1063;p29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4" name="Google Shape;1064;p29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5" name="Google Shape;1065;p29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6" name="Google Shape;1066;p29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7" name="Google Shape;1067;p29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8" name="Google Shape;1068;p29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69" name="Google Shape;1069;p29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0" name="Google Shape;1070;p29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1" name="Google Shape;1071;p29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2" name="Google Shape;1072;p29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3" name="Google Shape;1073;p29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4" name="Google Shape;1074;p29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5" name="Google Shape;1075;p29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6" name="Google Shape;1076;p29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7" name="Google Shape;1077;p29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8" name="Google Shape;1078;p29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79" name="Google Shape;1079;p29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080" name="Google Shape;1080;p29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081" name="Google Shape;1081;p29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2" name="Google Shape;1082;p29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3" name="Google Shape;1083;p29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4" name="Google Shape;1084;p29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5" name="Google Shape;1085;p29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6" name="Google Shape;1086;p29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7" name="Google Shape;1087;p29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8" name="Google Shape;1088;p29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89" name="Google Shape;1089;p29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oogle Shape;1093;p30"/>
          <p:cNvPicPr preferRelativeResize="0"/>
          <p:nvPr/>
        </p:nvPicPr>
        <p:blipFill rotWithShape="1">
          <a:blip r:embed="rId2">
            <a:alphaModFix/>
          </a:blip>
          <a:srcRect b="4591" l="24331" r="23342" t="5721"/>
          <a:stretch/>
        </p:blipFill>
        <p:spPr>
          <a:xfrm rot="2268302">
            <a:off x="7595262" y="-436051"/>
            <a:ext cx="1857374" cy="1790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4" name="Google Shape;1094;p30"/>
          <p:cNvGrpSpPr/>
          <p:nvPr/>
        </p:nvGrpSpPr>
        <p:grpSpPr>
          <a:xfrm flipH="1">
            <a:off x="-884258" y="-507956"/>
            <a:ext cx="2532725" cy="1881750"/>
            <a:chOff x="7221517" y="-507956"/>
            <a:chExt cx="2532725" cy="1881750"/>
          </a:xfrm>
        </p:grpSpPr>
        <p:sp>
          <p:nvSpPr>
            <p:cNvPr id="1095" name="Google Shape;1095;p30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0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0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0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0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0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0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0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0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0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30"/>
          <p:cNvGrpSpPr/>
          <p:nvPr/>
        </p:nvGrpSpPr>
        <p:grpSpPr>
          <a:xfrm flipH="1">
            <a:off x="7421542" y="4092619"/>
            <a:ext cx="2532725" cy="1881750"/>
            <a:chOff x="7221517" y="-507956"/>
            <a:chExt cx="2532725" cy="1881750"/>
          </a:xfrm>
        </p:grpSpPr>
        <p:sp>
          <p:nvSpPr>
            <p:cNvPr id="1106" name="Google Shape;1106;p30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0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0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30"/>
          <p:cNvGrpSpPr/>
          <p:nvPr/>
        </p:nvGrpSpPr>
        <p:grpSpPr>
          <a:xfrm>
            <a:off x="1531525" y="4798375"/>
            <a:ext cx="76825" cy="76800"/>
            <a:chOff x="3104875" y="1099400"/>
            <a:chExt cx="76825" cy="76800"/>
          </a:xfrm>
        </p:grpSpPr>
        <p:sp>
          <p:nvSpPr>
            <p:cNvPr id="1117" name="Google Shape;1117;p3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30"/>
          <p:cNvGrpSpPr/>
          <p:nvPr/>
        </p:nvGrpSpPr>
        <p:grpSpPr>
          <a:xfrm>
            <a:off x="8745875" y="2533350"/>
            <a:ext cx="76825" cy="76800"/>
            <a:chOff x="3104875" y="1099400"/>
            <a:chExt cx="76825" cy="76800"/>
          </a:xfrm>
        </p:grpSpPr>
        <p:sp>
          <p:nvSpPr>
            <p:cNvPr id="1120" name="Google Shape;1120;p3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p30"/>
          <p:cNvGrpSpPr/>
          <p:nvPr/>
        </p:nvGrpSpPr>
        <p:grpSpPr>
          <a:xfrm>
            <a:off x="3576600" y="215950"/>
            <a:ext cx="76825" cy="76800"/>
            <a:chOff x="3104875" y="1099400"/>
            <a:chExt cx="76825" cy="76800"/>
          </a:xfrm>
        </p:grpSpPr>
        <p:sp>
          <p:nvSpPr>
            <p:cNvPr id="1123" name="Google Shape;1123;p3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25" name="Google Shape;1125;p30"/>
          <p:cNvPicPr preferRelativeResize="0"/>
          <p:nvPr/>
        </p:nvPicPr>
        <p:blipFill rotWithShape="1">
          <a:blip r:embed="rId3">
            <a:alphaModFix/>
          </a:blip>
          <a:srcRect b="0" l="15236" r="10474" t="0"/>
          <a:stretch/>
        </p:blipFill>
        <p:spPr>
          <a:xfrm>
            <a:off x="7421549" y="539509"/>
            <a:ext cx="1552574" cy="13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3" name="Google Shape;193;p4"/>
          <p:cNvSpPr txBox="1"/>
          <p:nvPr>
            <p:ph idx="1" type="body"/>
          </p:nvPr>
        </p:nvSpPr>
        <p:spPr>
          <a:xfrm>
            <a:off x="720000" y="1215750"/>
            <a:ext cx="3975900" cy="16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Light"/>
              <a:buChar char="◆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94" name="Google Shape;194;p4"/>
          <p:cNvGrpSpPr/>
          <p:nvPr/>
        </p:nvGrpSpPr>
        <p:grpSpPr>
          <a:xfrm>
            <a:off x="8354016" y="-383869"/>
            <a:ext cx="1346076" cy="1863864"/>
            <a:chOff x="8354016" y="-383869"/>
            <a:chExt cx="1346076" cy="1863864"/>
          </a:xfrm>
        </p:grpSpPr>
        <p:sp>
          <p:nvSpPr>
            <p:cNvPr id="195" name="Google Shape;195;p4"/>
            <p:cNvSpPr/>
            <p:nvPr/>
          </p:nvSpPr>
          <p:spPr>
            <a:xfrm flipH="1" rot="10515695">
              <a:off x="8395243" y="733309"/>
              <a:ext cx="650146" cy="721066"/>
            </a:xfrm>
            <a:custGeom>
              <a:rect b="b" l="l" r="r" t="t"/>
              <a:pathLst>
                <a:path extrusionOk="0" fill="none" h="28845" w="26008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flipH="1" rot="10515695">
              <a:off x="9021249" y="726033"/>
              <a:ext cx="650171" cy="721091"/>
            </a:xfrm>
            <a:custGeom>
              <a:rect b="b" l="l" r="r" t="t"/>
              <a:pathLst>
                <a:path extrusionOk="0" fill="none" h="28846" w="26009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flipH="1" rot="10515695">
              <a:off x="8701969" y="187519"/>
              <a:ext cx="650171" cy="721066"/>
            </a:xfrm>
            <a:custGeom>
              <a:rect b="b" l="l" r="r" t="t"/>
              <a:pathLst>
                <a:path extrusionOk="0" fill="none" h="28845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flipH="1" rot="10515695">
              <a:off x="8382688" y="-351019"/>
              <a:ext cx="650146" cy="721066"/>
            </a:xfrm>
            <a:custGeom>
              <a:rect b="b" l="l" r="r" t="t"/>
              <a:pathLst>
                <a:path extrusionOk="0" fill="none" h="28845" w="26008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flipH="1" rot="10515695">
              <a:off x="9008695" y="-358246"/>
              <a:ext cx="650196" cy="721041"/>
            </a:xfrm>
            <a:custGeom>
              <a:rect b="b" l="l" r="r" t="t"/>
              <a:pathLst>
                <a:path extrusionOk="0" fill="none" h="28844" w="2601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flipH="1" rot="10515695">
              <a:off x="8988036" y="-202011"/>
              <a:ext cx="57070" cy="57045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flipH="1" rot="10515695">
              <a:off x="9613745" y="157614"/>
              <a:ext cx="57045" cy="57070"/>
            </a:xfrm>
            <a:custGeom>
              <a:rect b="b" l="l" r="r" t="t"/>
              <a:pathLst>
                <a:path extrusionOk="0" h="2283" w="2282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flipH="1" rot="10515695">
              <a:off x="9310934" y="707797"/>
              <a:ext cx="57020" cy="57070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" name="Google Shape;1127;p31"/>
          <p:cNvGrpSpPr/>
          <p:nvPr/>
        </p:nvGrpSpPr>
        <p:grpSpPr>
          <a:xfrm>
            <a:off x="4780389" y="2513201"/>
            <a:ext cx="5036265" cy="4113315"/>
            <a:chOff x="4780389" y="2513201"/>
            <a:chExt cx="5036265" cy="4113315"/>
          </a:xfrm>
        </p:grpSpPr>
        <p:grpSp>
          <p:nvGrpSpPr>
            <p:cNvPr id="1128" name="Google Shape;1128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29" name="Google Shape;1129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30" name="Google Shape;1130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31" name="Google Shape;1131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32" name="Google Shape;1132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3" name="Google Shape;1133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4" name="Google Shape;1134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5" name="Google Shape;1135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6" name="Google Shape;1136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7" name="Google Shape;1137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8" name="Google Shape;1138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39" name="Google Shape;1139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0" name="Google Shape;1140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1" name="Google Shape;1141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2" name="Google Shape;1142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3" name="Google Shape;1143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4" name="Google Shape;1144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5" name="Google Shape;1145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6" name="Google Shape;1146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7" name="Google Shape;1147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8" name="Google Shape;1148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49" name="Google Shape;1149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0" name="Google Shape;1150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1" name="Google Shape;1151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2" name="Google Shape;1152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3" name="Google Shape;1153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4" name="Google Shape;1154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5" name="Google Shape;1155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6" name="Google Shape;1156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7" name="Google Shape;1157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8" name="Google Shape;1158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59" name="Google Shape;1159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160" name="Google Shape;1160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1" name="Google Shape;1161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2" name="Google Shape;1162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3" name="Google Shape;1163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4" name="Google Shape;1164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5" name="Google Shape;1165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6" name="Google Shape;1166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7" name="Google Shape;1167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68" name="Google Shape;1168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1" name="Google Shape;1171;p31"/>
          <p:cNvGrpSpPr/>
          <p:nvPr/>
        </p:nvGrpSpPr>
        <p:grpSpPr>
          <a:xfrm>
            <a:off x="-3382536" y="-1517162"/>
            <a:ext cx="5036265" cy="4113315"/>
            <a:chOff x="4780389" y="2513201"/>
            <a:chExt cx="5036265" cy="4113315"/>
          </a:xfrm>
        </p:grpSpPr>
        <p:grpSp>
          <p:nvGrpSpPr>
            <p:cNvPr id="1172" name="Google Shape;1172;p31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1173" name="Google Shape;1173;p31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74" name="Google Shape;1174;p31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1175" name="Google Shape;1175;p31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1176" name="Google Shape;1176;p31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7" name="Google Shape;1177;p31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8" name="Google Shape;1178;p31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79" name="Google Shape;1179;p31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0" name="Google Shape;1180;p31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1" name="Google Shape;1181;p31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2" name="Google Shape;1182;p31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3" name="Google Shape;1183;p31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4" name="Google Shape;1184;p31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5" name="Google Shape;1185;p31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6" name="Google Shape;1186;p31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7" name="Google Shape;1187;p31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8" name="Google Shape;1188;p31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89" name="Google Shape;1189;p31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0" name="Google Shape;1190;p31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1" name="Google Shape;1191;p31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2" name="Google Shape;1192;p31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3" name="Google Shape;1193;p31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4" name="Google Shape;1194;p31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5" name="Google Shape;1195;p31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6" name="Google Shape;1196;p31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7" name="Google Shape;1197;p31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8" name="Google Shape;1198;p31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199" name="Google Shape;1199;p31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0" name="Google Shape;1200;p31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1" name="Google Shape;1201;p31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2" name="Google Shape;1202;p31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03" name="Google Shape;1203;p31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04" name="Google Shape;1204;p31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1" name="Google Shape;1211;p31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12" name="Google Shape;1212;p31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1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1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5" name="Google Shape;1215;p31"/>
          <p:cNvGrpSpPr/>
          <p:nvPr/>
        </p:nvGrpSpPr>
        <p:grpSpPr>
          <a:xfrm>
            <a:off x="274225" y="2188525"/>
            <a:ext cx="76825" cy="76800"/>
            <a:chOff x="3104875" y="1099400"/>
            <a:chExt cx="76825" cy="76800"/>
          </a:xfrm>
        </p:grpSpPr>
        <p:sp>
          <p:nvSpPr>
            <p:cNvPr id="1216" name="Google Shape;1216;p3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8" name="Google Shape;1218;p31"/>
          <p:cNvGrpSpPr/>
          <p:nvPr/>
        </p:nvGrpSpPr>
        <p:grpSpPr>
          <a:xfrm>
            <a:off x="3783350" y="4781250"/>
            <a:ext cx="76825" cy="76800"/>
            <a:chOff x="3104875" y="1099400"/>
            <a:chExt cx="76825" cy="76800"/>
          </a:xfrm>
        </p:grpSpPr>
        <p:sp>
          <p:nvSpPr>
            <p:cNvPr id="1219" name="Google Shape;1219;p3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1" name="Google Shape;1221;p31"/>
          <p:cNvGrpSpPr/>
          <p:nvPr/>
        </p:nvGrpSpPr>
        <p:grpSpPr>
          <a:xfrm>
            <a:off x="7034175" y="263575"/>
            <a:ext cx="76825" cy="76800"/>
            <a:chOff x="3104875" y="1099400"/>
            <a:chExt cx="76825" cy="76800"/>
          </a:xfrm>
        </p:grpSpPr>
        <p:sp>
          <p:nvSpPr>
            <p:cNvPr id="1222" name="Google Shape;1222;p3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24" name="Google Shape;1224;p31"/>
          <p:cNvPicPr preferRelativeResize="0"/>
          <p:nvPr/>
        </p:nvPicPr>
        <p:blipFill rotWithShape="1">
          <a:blip r:embed="rId2">
            <a:alphaModFix/>
          </a:blip>
          <a:srcRect b="4591" l="24331" r="23342" t="5721"/>
          <a:stretch/>
        </p:blipFill>
        <p:spPr>
          <a:xfrm rot="2268302">
            <a:off x="204037" y="21898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31"/>
          <p:cNvPicPr preferRelativeResize="0"/>
          <p:nvPr/>
        </p:nvPicPr>
        <p:blipFill rotWithShape="1">
          <a:blip r:embed="rId3">
            <a:alphaModFix/>
          </a:blip>
          <a:srcRect b="8336" l="18647" r="8852" t="7960"/>
          <a:stretch/>
        </p:blipFill>
        <p:spPr>
          <a:xfrm rot="-1406513">
            <a:off x="899285" y="427425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31"/>
          <p:cNvPicPr preferRelativeResize="0"/>
          <p:nvPr/>
        </p:nvPicPr>
        <p:blipFill rotWithShape="1">
          <a:blip r:embed="rId4">
            <a:alphaModFix/>
          </a:blip>
          <a:srcRect b="5838" l="25537" r="23467" t="7152"/>
          <a:stretch/>
        </p:blipFill>
        <p:spPr>
          <a:xfrm>
            <a:off x="6925599" y="7552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31"/>
          <p:cNvPicPr preferRelativeResize="0"/>
          <p:nvPr/>
        </p:nvPicPr>
        <p:blipFill rotWithShape="1">
          <a:blip r:embed="rId5">
            <a:alphaModFix/>
          </a:blip>
          <a:srcRect b="0" l="15236" r="10474" t="0"/>
          <a:stretch/>
        </p:blipFill>
        <p:spPr>
          <a:xfrm rot="1220421">
            <a:off x="6684874" y="2035009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31"/>
          <p:cNvPicPr preferRelativeResize="0"/>
          <p:nvPr/>
        </p:nvPicPr>
        <p:blipFill rotWithShape="1">
          <a:blip r:embed="rId6">
            <a:alphaModFix/>
          </a:blip>
          <a:srcRect b="0" l="22009" r="18455" t="0"/>
          <a:stretch/>
        </p:blipFill>
        <p:spPr>
          <a:xfrm rot="-1592621">
            <a:off x="1473480" y="2658333"/>
            <a:ext cx="903663" cy="853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5" name="Google Shape;205;p5"/>
          <p:cNvSpPr txBox="1"/>
          <p:nvPr>
            <p:ph idx="1" type="subTitle"/>
          </p:nvPr>
        </p:nvSpPr>
        <p:spPr>
          <a:xfrm>
            <a:off x="5055188" y="3185018"/>
            <a:ext cx="2505600" cy="1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6" name="Google Shape;206;p5"/>
          <p:cNvSpPr txBox="1"/>
          <p:nvPr>
            <p:ph idx="2" type="subTitle"/>
          </p:nvPr>
        </p:nvSpPr>
        <p:spPr>
          <a:xfrm>
            <a:off x="1583213" y="3184997"/>
            <a:ext cx="2505600" cy="11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7" name="Google Shape;207;p5"/>
          <p:cNvSpPr txBox="1"/>
          <p:nvPr>
            <p:ph idx="3" type="subTitle"/>
          </p:nvPr>
        </p:nvSpPr>
        <p:spPr>
          <a:xfrm>
            <a:off x="5055188" y="2727841"/>
            <a:ext cx="2505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8" name="Google Shape;208;p5"/>
          <p:cNvSpPr txBox="1"/>
          <p:nvPr>
            <p:ph idx="4" type="subTitle"/>
          </p:nvPr>
        </p:nvSpPr>
        <p:spPr>
          <a:xfrm>
            <a:off x="1583213" y="2727841"/>
            <a:ext cx="2505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09" name="Google Shape;209;p5"/>
          <p:cNvGrpSpPr/>
          <p:nvPr/>
        </p:nvGrpSpPr>
        <p:grpSpPr>
          <a:xfrm>
            <a:off x="7421542" y="-507956"/>
            <a:ext cx="2532725" cy="1881750"/>
            <a:chOff x="7221517" y="-507956"/>
            <a:chExt cx="2532725" cy="1881750"/>
          </a:xfrm>
        </p:grpSpPr>
        <p:sp>
          <p:nvSpPr>
            <p:cNvPr id="210" name="Google Shape;210;p5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884258" y="4092619"/>
            <a:ext cx="2532725" cy="1881750"/>
            <a:chOff x="7221517" y="-507956"/>
            <a:chExt cx="2532725" cy="1881750"/>
          </a:xfrm>
        </p:grpSpPr>
        <p:sp>
          <p:nvSpPr>
            <p:cNvPr id="221" name="Google Shape;221;p5"/>
            <p:cNvSpPr/>
            <p:nvPr/>
          </p:nvSpPr>
          <p:spPr>
            <a:xfrm flipH="1" rot="-157512">
              <a:off x="8467712" y="4798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2"/>
                  </a:cubicBezTo>
                  <a:cubicBezTo>
                    <a:pt x="2282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flipH="1" rot="-157512">
              <a:off x="8489459" y="-461709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1"/>
                  </a:lnTo>
                  <a:lnTo>
                    <a:pt x="1028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flipH="1" rot="-157512">
              <a:off x="7863600" y="-477589"/>
              <a:ext cx="650167" cy="721114"/>
            </a:xfrm>
            <a:custGeom>
              <a:rect b="b" l="l" r="r" t="t"/>
              <a:pathLst>
                <a:path extrusionOk="0" fill="none" h="28846" w="26008">
                  <a:moveTo>
                    <a:pt x="26008" y="20743"/>
                  </a:moveTo>
                  <a:lnTo>
                    <a:pt x="24980" y="6321"/>
                  </a:lnTo>
                  <a:lnTo>
                    <a:pt x="11975" y="1"/>
                  </a:lnTo>
                  <a:lnTo>
                    <a:pt x="0" y="8103"/>
                  </a:lnTo>
                  <a:lnTo>
                    <a:pt x="1028" y="22525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flipH="1" rot="-157512">
              <a:off x="7237690" y="-493444"/>
              <a:ext cx="650217" cy="721114"/>
            </a:xfrm>
            <a:custGeom>
              <a:rect b="b" l="l" r="r" t="t"/>
              <a:pathLst>
                <a:path extrusionOk="0" fill="none" h="28846" w="26010">
                  <a:moveTo>
                    <a:pt x="26010" y="20743"/>
                  </a:moveTo>
                  <a:lnTo>
                    <a:pt x="24981" y="6321"/>
                  </a:lnTo>
                  <a:lnTo>
                    <a:pt x="11976" y="0"/>
                  </a:lnTo>
                  <a:lnTo>
                    <a:pt x="1" y="8102"/>
                  </a:lnTo>
                  <a:lnTo>
                    <a:pt x="1029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flipH="1" rot="-157512">
              <a:off x="8788681" y="88254"/>
              <a:ext cx="650192" cy="721064"/>
            </a:xfrm>
            <a:custGeom>
              <a:rect b="b" l="l" r="r" t="t"/>
              <a:pathLst>
                <a:path extrusionOk="0" fill="none" h="28844" w="26009">
                  <a:moveTo>
                    <a:pt x="26009" y="20743"/>
                  </a:moveTo>
                  <a:lnTo>
                    <a:pt x="24981" y="6320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3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flipH="1" rot="-157512">
              <a:off x="8162796" y="72374"/>
              <a:ext cx="650192" cy="721114"/>
            </a:xfrm>
            <a:custGeom>
              <a:rect b="b" l="l" r="r" t="t"/>
              <a:pathLst>
                <a:path extrusionOk="0" fill="none" h="28846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flipH="1" rot="-157512">
              <a:off x="9087877" y="638193"/>
              <a:ext cx="650192" cy="721089"/>
            </a:xfrm>
            <a:custGeom>
              <a:rect b="b" l="l" r="r" t="t"/>
              <a:pathLst>
                <a:path extrusionOk="0" fill="none" h="28845" w="26009">
                  <a:moveTo>
                    <a:pt x="26008" y="20744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flipH="1" rot="-157512">
              <a:off x="7525463" y="193693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flipH="1" rot="-157512">
              <a:off x="9076066" y="781639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flipH="1" rot="-157512">
              <a:off x="9692804" y="1158867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0"/>
                  </a:moveTo>
                  <a:cubicBezTo>
                    <a:pt x="511" y="0"/>
                    <a:pt x="0" y="510"/>
                    <a:pt x="0" y="1140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1" y="2281"/>
                    <a:pt x="2282" y="1770"/>
                    <a:pt x="2282" y="1140"/>
                  </a:cubicBezTo>
                  <a:cubicBezTo>
                    <a:pt x="2282" y="510"/>
                    <a:pt x="1771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233" name="Google Shape;233;p6"/>
          <p:cNvGrpSpPr/>
          <p:nvPr/>
        </p:nvGrpSpPr>
        <p:grpSpPr>
          <a:xfrm>
            <a:off x="8353997" y="-383894"/>
            <a:ext cx="1346103" cy="1863890"/>
            <a:chOff x="8353997" y="-383894"/>
            <a:chExt cx="1346103" cy="1863890"/>
          </a:xfrm>
        </p:grpSpPr>
        <p:sp>
          <p:nvSpPr>
            <p:cNvPr id="234" name="Google Shape;234;p6"/>
            <p:cNvSpPr/>
            <p:nvPr/>
          </p:nvSpPr>
          <p:spPr>
            <a:xfrm flipH="1" rot="10515604">
              <a:off x="8395233" y="733291"/>
              <a:ext cx="650155" cy="721075"/>
            </a:xfrm>
            <a:custGeom>
              <a:rect b="b" l="l" r="r" t="t"/>
              <a:pathLst>
                <a:path extrusionOk="0" fill="none" h="28845" w="26008">
                  <a:moveTo>
                    <a:pt x="26008" y="20744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flipH="1" rot="10515604">
              <a:off x="9021238" y="726016"/>
              <a:ext cx="650180" cy="721100"/>
            </a:xfrm>
            <a:custGeom>
              <a:rect b="b" l="l" r="r" t="t"/>
              <a:pathLst>
                <a:path extrusionOk="0" fill="none" h="28846" w="26009">
                  <a:moveTo>
                    <a:pt x="26009" y="20743"/>
                  </a:moveTo>
                  <a:lnTo>
                    <a:pt x="24981" y="6321"/>
                  </a:lnTo>
                  <a:lnTo>
                    <a:pt x="11976" y="1"/>
                  </a:lnTo>
                  <a:lnTo>
                    <a:pt x="1" y="8102"/>
                  </a:lnTo>
                  <a:lnTo>
                    <a:pt x="1029" y="22525"/>
                  </a:lnTo>
                  <a:lnTo>
                    <a:pt x="14033" y="28845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flipH="1" rot="10515604">
              <a:off x="8701958" y="187502"/>
              <a:ext cx="650180" cy="721075"/>
            </a:xfrm>
            <a:custGeom>
              <a:rect b="b" l="l" r="r" t="t"/>
              <a:pathLst>
                <a:path extrusionOk="0" fill="none" h="28845" w="26009">
                  <a:moveTo>
                    <a:pt x="26008" y="20743"/>
                  </a:moveTo>
                  <a:lnTo>
                    <a:pt x="24980" y="6321"/>
                  </a:lnTo>
                  <a:lnTo>
                    <a:pt x="11976" y="1"/>
                  </a:lnTo>
                  <a:lnTo>
                    <a:pt x="0" y="8102"/>
                  </a:lnTo>
                  <a:lnTo>
                    <a:pt x="1028" y="22525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flipH="1" rot="10515604">
              <a:off x="8382677" y="-351036"/>
              <a:ext cx="650155" cy="721075"/>
            </a:xfrm>
            <a:custGeom>
              <a:rect b="b" l="l" r="r" t="t"/>
              <a:pathLst>
                <a:path extrusionOk="0" fill="none" h="28845" w="26008">
                  <a:moveTo>
                    <a:pt x="26008" y="20743"/>
                  </a:moveTo>
                  <a:lnTo>
                    <a:pt x="24980" y="6320"/>
                  </a:lnTo>
                  <a:lnTo>
                    <a:pt x="11975" y="1"/>
                  </a:lnTo>
                  <a:lnTo>
                    <a:pt x="0" y="8102"/>
                  </a:lnTo>
                  <a:lnTo>
                    <a:pt x="1028" y="22524"/>
                  </a:lnTo>
                  <a:lnTo>
                    <a:pt x="14032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flipH="1" rot="10515604">
              <a:off x="9008685" y="-358263"/>
              <a:ext cx="650205" cy="721050"/>
            </a:xfrm>
            <a:custGeom>
              <a:rect b="b" l="l" r="r" t="t"/>
              <a:pathLst>
                <a:path extrusionOk="0" fill="none" h="28844" w="26010">
                  <a:moveTo>
                    <a:pt x="26009" y="20743"/>
                  </a:moveTo>
                  <a:lnTo>
                    <a:pt x="24980" y="6321"/>
                  </a:lnTo>
                  <a:lnTo>
                    <a:pt x="11976" y="0"/>
                  </a:lnTo>
                  <a:lnTo>
                    <a:pt x="1" y="8101"/>
                  </a:lnTo>
                  <a:lnTo>
                    <a:pt x="1029" y="22524"/>
                  </a:lnTo>
                  <a:lnTo>
                    <a:pt x="14033" y="28844"/>
                  </a:lnTo>
                  <a:close/>
                </a:path>
              </a:pathLst>
            </a:custGeom>
            <a:noFill/>
            <a:ln cap="flat" cmpd="sng" w="7725">
              <a:solidFill>
                <a:schemeClr val="dk2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flipH="1" rot="10515604">
              <a:off x="8988035" y="-202012"/>
              <a:ext cx="57071" cy="57046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flipH="1" rot="10515604">
              <a:off x="9613745" y="157612"/>
              <a:ext cx="57046" cy="57071"/>
            </a:xfrm>
            <a:custGeom>
              <a:rect b="b" l="l" r="r" t="t"/>
              <a:pathLst>
                <a:path extrusionOk="0" h="2283" w="2282">
                  <a:moveTo>
                    <a:pt x="1142" y="0"/>
                  </a:moveTo>
                  <a:cubicBezTo>
                    <a:pt x="512" y="0"/>
                    <a:pt x="1" y="511"/>
                    <a:pt x="1" y="1141"/>
                  </a:cubicBezTo>
                  <a:cubicBezTo>
                    <a:pt x="1" y="1771"/>
                    <a:pt x="512" y="2282"/>
                    <a:pt x="1142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0"/>
                    <a:pt x="1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flipH="1" rot="10515604">
              <a:off x="9310934" y="707795"/>
              <a:ext cx="57021" cy="57071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" name="Google Shape;242;p6"/>
          <p:cNvSpPr/>
          <p:nvPr/>
        </p:nvSpPr>
        <p:spPr>
          <a:xfrm flipH="1" rot="10515604">
            <a:off x="8362734" y="-200629"/>
            <a:ext cx="57046" cy="57046"/>
          </a:xfrm>
          <a:custGeom>
            <a:rect b="b" l="l" r="r" t="t"/>
            <a:pathLst>
              <a:path extrusionOk="0" h="2282" w="2282">
                <a:moveTo>
                  <a:pt x="1141" y="0"/>
                </a:moveTo>
                <a:cubicBezTo>
                  <a:pt x="511" y="0"/>
                  <a:pt x="0" y="511"/>
                  <a:pt x="0" y="1141"/>
                </a:cubicBezTo>
                <a:cubicBezTo>
                  <a:pt x="0" y="1770"/>
                  <a:pt x="511" y="2281"/>
                  <a:pt x="1141" y="2281"/>
                </a:cubicBezTo>
                <a:cubicBezTo>
                  <a:pt x="1772" y="2281"/>
                  <a:pt x="2281" y="1770"/>
                  <a:pt x="2281" y="1141"/>
                </a:cubicBezTo>
                <a:cubicBezTo>
                  <a:pt x="2281" y="511"/>
                  <a:pt x="1772" y="0"/>
                  <a:pt x="11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4135975" y="1757900"/>
            <a:ext cx="42948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5" name="Google Shape;245;p7"/>
          <p:cNvSpPr txBox="1"/>
          <p:nvPr>
            <p:ph idx="1" type="subTitle"/>
          </p:nvPr>
        </p:nvSpPr>
        <p:spPr>
          <a:xfrm>
            <a:off x="4135975" y="2330600"/>
            <a:ext cx="4294800" cy="12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246" name="Google Shape;246;p7"/>
          <p:cNvGrpSpPr/>
          <p:nvPr/>
        </p:nvGrpSpPr>
        <p:grpSpPr>
          <a:xfrm>
            <a:off x="5478864" y="2056701"/>
            <a:ext cx="5036265" cy="4113315"/>
            <a:chOff x="4780389" y="2513201"/>
            <a:chExt cx="5036265" cy="4113315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248" name="Google Shape;248;p7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250" name="Google Shape;250;p7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251" name="Google Shape;251;p7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2" name="Google Shape;252;p7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3" name="Google Shape;253;p7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59" name="Google Shape;259;p7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0" name="Google Shape;260;p7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1" name="Google Shape;261;p7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2" name="Google Shape;262;p7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3" name="Google Shape;263;p7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4" name="Google Shape;264;p7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5" name="Google Shape;265;p7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6" name="Google Shape;266;p7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7" name="Google Shape;267;p7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8" name="Google Shape;268;p7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69" name="Google Shape;269;p7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0" name="Google Shape;270;p7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1" name="Google Shape;271;p7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2" name="Google Shape;272;p7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3" name="Google Shape;273;p7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4" name="Google Shape;274;p7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5" name="Google Shape;275;p7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6" name="Google Shape;276;p7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7" name="Google Shape;277;p7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78" name="Google Shape;278;p7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279" name="Google Shape;279;p7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7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1" name="Google Shape;281;p7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2" name="Google Shape;282;p7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3" name="Google Shape;283;p7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4" name="Google Shape;284;p7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5" name="Google Shape;285;p7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6" name="Google Shape;286;p7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287" name="Google Shape;287;p7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7"/>
          <p:cNvGrpSpPr/>
          <p:nvPr/>
        </p:nvGrpSpPr>
        <p:grpSpPr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291" name="Google Shape;291;p7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292" name="Google Shape;292;p7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3" name="Google Shape;293;p7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294" name="Google Shape;294;p7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295" name="Google Shape;295;p7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6" name="Google Shape;296;p7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7" name="Google Shape;297;p7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8" name="Google Shape;298;p7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99" name="Google Shape;299;p7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0" name="Google Shape;300;p7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1" name="Google Shape;301;p7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2" name="Google Shape;302;p7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3" name="Google Shape;303;p7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4" name="Google Shape;304;p7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5" name="Google Shape;305;p7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6" name="Google Shape;306;p7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7" name="Google Shape;307;p7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8" name="Google Shape;308;p7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09" name="Google Shape;309;p7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0" name="Google Shape;310;p7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1" name="Google Shape;311;p7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2" name="Google Shape;312;p7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3" name="Google Shape;313;p7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4" name="Google Shape;314;p7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5" name="Google Shape;315;p7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6" name="Google Shape;316;p7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7" name="Google Shape;317;p7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8" name="Google Shape;318;p7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19" name="Google Shape;319;p7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0" name="Google Shape;320;p7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1" name="Google Shape;321;p7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22" name="Google Shape;322;p7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23" name="Google Shape;323;p7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4" name="Google Shape;324;p7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5" name="Google Shape;325;p7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6" name="Google Shape;326;p7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7" name="Google Shape;327;p7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8" name="Google Shape;328;p7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0" name="Google Shape;330;p7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31" name="Google Shape;331;p7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"/>
          <p:cNvSpPr txBox="1"/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336" name="Google Shape;336;p8"/>
          <p:cNvGrpSpPr/>
          <p:nvPr/>
        </p:nvGrpSpPr>
        <p:grpSpPr>
          <a:xfrm>
            <a:off x="5478864" y="2056701"/>
            <a:ext cx="5036265" cy="4113315"/>
            <a:chOff x="4780389" y="2513201"/>
            <a:chExt cx="5036265" cy="4113315"/>
          </a:xfrm>
        </p:grpSpPr>
        <p:grpSp>
          <p:nvGrpSpPr>
            <p:cNvPr id="337" name="Google Shape;337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38" name="Google Shape;338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39" name="Google Shape;339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40" name="Google Shape;340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41" name="Google Shape;341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2" name="Google Shape;342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3" name="Google Shape;343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4" name="Google Shape;344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5" name="Google Shape;345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6" name="Google Shape;346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7" name="Google Shape;347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8" name="Google Shape;348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49" name="Google Shape;349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0" name="Google Shape;350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1" name="Google Shape;351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2" name="Google Shape;352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3" name="Google Shape;353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4" name="Google Shape;354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5" name="Google Shape;355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6" name="Google Shape;356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7" name="Google Shape;357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8" name="Google Shape;358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59" name="Google Shape;359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0" name="Google Shape;360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1" name="Google Shape;361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2" name="Google Shape;362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3" name="Google Shape;363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4" name="Google Shape;364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5" name="Google Shape;365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6" name="Google Shape;366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7" name="Google Shape;367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68" name="Google Shape;368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369" name="Google Shape;369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5" name="Google Shape;375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6" name="Google Shape;376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77" name="Google Shape;377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8"/>
          <p:cNvGrpSpPr/>
          <p:nvPr/>
        </p:nvGrpSpPr>
        <p:grpSpPr>
          <a:xfrm>
            <a:off x="-128336" y="-2516262"/>
            <a:ext cx="5036265" cy="4113315"/>
            <a:chOff x="4780389" y="2513201"/>
            <a:chExt cx="5036265" cy="4113315"/>
          </a:xfrm>
        </p:grpSpPr>
        <p:grpSp>
          <p:nvGrpSpPr>
            <p:cNvPr id="381" name="Google Shape;381;p8"/>
            <p:cNvGrpSpPr/>
            <p:nvPr/>
          </p:nvGrpSpPr>
          <p:grpSpPr>
            <a:xfrm>
              <a:off x="4780389" y="2513201"/>
              <a:ext cx="5036265" cy="4113315"/>
              <a:chOff x="4673664" y="2214101"/>
              <a:chExt cx="5036265" cy="4113315"/>
            </a:xfrm>
          </p:grpSpPr>
          <p:sp>
            <p:nvSpPr>
              <p:cNvPr id="382" name="Google Shape;382;p8"/>
              <p:cNvSpPr/>
              <p:nvPr/>
            </p:nvSpPr>
            <p:spPr>
              <a:xfrm rot="157512">
                <a:off x="9047033" y="4559649"/>
                <a:ext cx="57072" cy="57047"/>
              </a:xfrm>
              <a:custGeom>
                <a:rect b="b" l="l" r="r" t="t"/>
                <a:pathLst>
                  <a:path extrusionOk="0" h="2282" w="2283">
                    <a:moveTo>
                      <a:pt x="1141" y="1"/>
                    </a:moveTo>
                    <a:cubicBezTo>
                      <a:pt x="511" y="1"/>
                      <a:pt x="0" y="512"/>
                      <a:pt x="0" y="1142"/>
                    </a:cubicBezTo>
                    <a:cubicBezTo>
                      <a:pt x="0" y="1771"/>
                      <a:pt x="511" y="2282"/>
                      <a:pt x="1141" y="2282"/>
                    </a:cubicBezTo>
                    <a:cubicBezTo>
                      <a:pt x="1771" y="2282"/>
                      <a:pt x="2282" y="1771"/>
                      <a:pt x="2282" y="1142"/>
                    </a:cubicBezTo>
                    <a:cubicBezTo>
                      <a:pt x="2282" y="512"/>
                      <a:pt x="1771" y="1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3" name="Google Shape;383;p8"/>
              <p:cNvGrpSpPr/>
              <p:nvPr/>
            </p:nvGrpSpPr>
            <p:grpSpPr>
              <a:xfrm>
                <a:off x="4673664" y="2214101"/>
                <a:ext cx="5036265" cy="4113315"/>
                <a:chOff x="4673664" y="2214101"/>
                <a:chExt cx="5036265" cy="4113315"/>
              </a:xfrm>
            </p:grpSpPr>
            <p:grpSp>
              <p:nvGrpSpPr>
                <p:cNvPr id="384" name="Google Shape;384;p8"/>
                <p:cNvGrpSpPr/>
                <p:nvPr/>
              </p:nvGrpSpPr>
              <p:grpSpPr>
                <a:xfrm>
                  <a:off x="4673664" y="2214101"/>
                  <a:ext cx="5036265" cy="4113315"/>
                  <a:chOff x="3825164" y="427026"/>
                  <a:chExt cx="5036265" cy="4113315"/>
                </a:xfrm>
              </p:grpSpPr>
              <p:sp>
                <p:nvSpPr>
                  <p:cNvPr id="385" name="Google Shape;385;p8"/>
                  <p:cNvSpPr/>
                  <p:nvPr/>
                </p:nvSpPr>
                <p:spPr>
                  <a:xfrm rot="157512">
                    <a:off x="6915828" y="473247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6" name="Google Shape;386;p8"/>
                  <p:cNvSpPr/>
                  <p:nvPr/>
                </p:nvSpPr>
                <p:spPr>
                  <a:xfrm rot="157512">
                    <a:off x="7541687" y="457392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7" name="Google Shape;387;p8"/>
                  <p:cNvSpPr/>
                  <p:nvPr/>
                </p:nvSpPr>
                <p:spPr>
                  <a:xfrm rot="157512">
                    <a:off x="8167572" y="441537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8" name="Google Shape;388;p8"/>
                  <p:cNvSpPr/>
                  <p:nvPr/>
                </p:nvSpPr>
                <p:spPr>
                  <a:xfrm rot="157512">
                    <a:off x="7242491" y="100735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8" y="22525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89" name="Google Shape;389;p8"/>
                  <p:cNvSpPr/>
                  <p:nvPr/>
                </p:nvSpPr>
                <p:spPr>
                  <a:xfrm rot="157512">
                    <a:off x="7868375" y="991501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0" name="Google Shape;390;p8"/>
                  <p:cNvSpPr/>
                  <p:nvPr/>
                </p:nvSpPr>
                <p:spPr>
                  <a:xfrm rot="157512">
                    <a:off x="6943294" y="1557320"/>
                    <a:ext cx="650167" cy="721089"/>
                  </a:xfrm>
                  <a:custGeom>
                    <a:rect b="b" l="l" r="r" t="t"/>
                    <a:pathLst>
                      <a:path extrusionOk="0" fill="none" h="28845" w="26008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5" y="1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2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1" name="Google Shape;391;p8"/>
                  <p:cNvSpPr/>
                  <p:nvPr/>
                </p:nvSpPr>
                <p:spPr>
                  <a:xfrm rot="157512">
                    <a:off x="7569154" y="1541466"/>
                    <a:ext cx="650217" cy="721064"/>
                  </a:xfrm>
                  <a:custGeom>
                    <a:rect b="b" l="l" r="r" t="t"/>
                    <a:pathLst>
                      <a:path extrusionOk="0" fill="none" h="28844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2" name="Google Shape;392;p8"/>
                  <p:cNvSpPr/>
                  <p:nvPr/>
                </p:nvSpPr>
                <p:spPr>
                  <a:xfrm rot="157512">
                    <a:off x="8195039" y="1525586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3" name="Google Shape;393;p8"/>
                  <p:cNvSpPr/>
                  <p:nvPr/>
                </p:nvSpPr>
                <p:spPr>
                  <a:xfrm rot="157512">
                    <a:off x="4140535" y="2170703"/>
                    <a:ext cx="650217" cy="721089"/>
                  </a:xfrm>
                  <a:custGeom>
                    <a:rect b="b" l="l" r="r" t="t"/>
                    <a:pathLst>
                      <a:path extrusionOk="0" fill="none" h="28845" w="26010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0"/>
                        </a:lnTo>
                        <a:lnTo>
                          <a:pt x="1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4" name="Google Shape;394;p8"/>
                  <p:cNvSpPr/>
                  <p:nvPr/>
                </p:nvSpPr>
                <p:spPr>
                  <a:xfrm rot="157512">
                    <a:off x="4766419" y="215484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7" y="1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4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5" name="Google Shape;395;p8"/>
                  <p:cNvSpPr/>
                  <p:nvPr/>
                </p:nvSpPr>
                <p:spPr>
                  <a:xfrm rot="157512">
                    <a:off x="5392303" y="2138993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6" name="Google Shape;396;p8"/>
                  <p:cNvSpPr/>
                  <p:nvPr/>
                </p:nvSpPr>
                <p:spPr>
                  <a:xfrm rot="157512">
                    <a:off x="6018188" y="2123139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7" name="Google Shape;397;p8"/>
                  <p:cNvSpPr/>
                  <p:nvPr/>
                </p:nvSpPr>
                <p:spPr>
                  <a:xfrm rot="157512">
                    <a:off x="6644073" y="2107259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8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8" name="Google Shape;398;p8"/>
                  <p:cNvSpPr/>
                  <p:nvPr/>
                </p:nvSpPr>
                <p:spPr>
                  <a:xfrm rot="157512">
                    <a:off x="7269957" y="2091430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399" name="Google Shape;399;p8"/>
                  <p:cNvSpPr/>
                  <p:nvPr/>
                </p:nvSpPr>
                <p:spPr>
                  <a:xfrm rot="157512">
                    <a:off x="7895842" y="2075550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9" y="20743"/>
                        </a:moveTo>
                        <a:lnTo>
                          <a:pt x="24980" y="6322"/>
                        </a:lnTo>
                        <a:lnTo>
                          <a:pt x="11976" y="1"/>
                        </a:lnTo>
                        <a:lnTo>
                          <a:pt x="0" y="8102"/>
                        </a:lnTo>
                        <a:lnTo>
                          <a:pt x="1029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0" name="Google Shape;400;p8"/>
                  <p:cNvSpPr/>
                  <p:nvPr/>
                </p:nvSpPr>
                <p:spPr>
                  <a:xfrm rot="157512">
                    <a:off x="3841337" y="272066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0" y="6321"/>
                        </a:lnTo>
                        <a:lnTo>
                          <a:pt x="11975" y="0"/>
                        </a:lnTo>
                        <a:lnTo>
                          <a:pt x="0" y="8102"/>
                        </a:lnTo>
                        <a:lnTo>
                          <a:pt x="1029" y="22524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1" name="Google Shape;401;p8"/>
                  <p:cNvSpPr/>
                  <p:nvPr/>
                </p:nvSpPr>
                <p:spPr>
                  <a:xfrm rot="157512">
                    <a:off x="4467198" y="2704787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3"/>
                        </a:lnTo>
                        <a:lnTo>
                          <a:pt x="1030" y="22525"/>
                        </a:lnTo>
                        <a:lnTo>
                          <a:pt x="14033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2" name="Google Shape;402;p8"/>
                  <p:cNvSpPr/>
                  <p:nvPr/>
                </p:nvSpPr>
                <p:spPr>
                  <a:xfrm rot="157512">
                    <a:off x="5093107" y="2688958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3"/>
                        </a:moveTo>
                        <a:lnTo>
                          <a:pt x="24980" y="6320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3" name="Google Shape;403;p8"/>
                  <p:cNvSpPr/>
                  <p:nvPr/>
                </p:nvSpPr>
                <p:spPr>
                  <a:xfrm rot="157512">
                    <a:off x="5718992" y="2673103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1"/>
                        </a:lnTo>
                        <a:lnTo>
                          <a:pt x="1028" y="22524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4" name="Google Shape;404;p8"/>
                  <p:cNvSpPr/>
                  <p:nvPr/>
                </p:nvSpPr>
                <p:spPr>
                  <a:xfrm rot="157512">
                    <a:off x="6344876" y="2657223"/>
                    <a:ext cx="650167" cy="721114"/>
                  </a:xfrm>
                  <a:custGeom>
                    <a:rect b="b" l="l" r="r" t="t"/>
                    <a:pathLst>
                      <a:path extrusionOk="0" fill="none" h="28846" w="26008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5" y="1"/>
                        </a:lnTo>
                        <a:lnTo>
                          <a:pt x="0" y="8103"/>
                        </a:lnTo>
                        <a:lnTo>
                          <a:pt x="1028" y="22525"/>
                        </a:lnTo>
                        <a:lnTo>
                          <a:pt x="14032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5" name="Google Shape;405;p8"/>
                  <p:cNvSpPr/>
                  <p:nvPr/>
                </p:nvSpPr>
                <p:spPr>
                  <a:xfrm rot="157512">
                    <a:off x="6970736" y="2641369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3"/>
                        </a:moveTo>
                        <a:lnTo>
                          <a:pt x="24981" y="6321"/>
                        </a:lnTo>
                        <a:lnTo>
                          <a:pt x="11976" y="0"/>
                        </a:lnTo>
                        <a:lnTo>
                          <a:pt x="1" y="8102"/>
                        </a:lnTo>
                        <a:lnTo>
                          <a:pt x="1029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6" name="Google Shape;406;p8"/>
                  <p:cNvSpPr/>
                  <p:nvPr/>
                </p:nvSpPr>
                <p:spPr>
                  <a:xfrm rot="157512">
                    <a:off x="4168001" y="3254751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09" y="20744"/>
                        </a:moveTo>
                        <a:lnTo>
                          <a:pt x="24980" y="6322"/>
                        </a:lnTo>
                        <a:lnTo>
                          <a:pt x="11977" y="1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7" name="Google Shape;407;p8"/>
                  <p:cNvSpPr/>
                  <p:nvPr/>
                </p:nvSpPr>
                <p:spPr>
                  <a:xfrm rot="157512">
                    <a:off x="4793885" y="3238896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9" y="20743"/>
                        </a:moveTo>
                        <a:lnTo>
                          <a:pt x="24981" y="6321"/>
                        </a:lnTo>
                        <a:lnTo>
                          <a:pt x="11977" y="0"/>
                        </a:lnTo>
                        <a:lnTo>
                          <a:pt x="0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8" name="Google Shape;408;p8"/>
                  <p:cNvSpPr/>
                  <p:nvPr/>
                </p:nvSpPr>
                <p:spPr>
                  <a:xfrm rot="157512">
                    <a:off x="5419770" y="3223067"/>
                    <a:ext cx="650192" cy="721064"/>
                  </a:xfrm>
                  <a:custGeom>
                    <a:rect b="b" l="l" r="r" t="t"/>
                    <a:pathLst>
                      <a:path extrusionOk="0" fill="none" h="28844" w="26009">
                        <a:moveTo>
                          <a:pt x="26009" y="20743"/>
                        </a:moveTo>
                        <a:lnTo>
                          <a:pt x="24981" y="6320"/>
                        </a:lnTo>
                        <a:lnTo>
                          <a:pt x="11976" y="0"/>
                        </a:lnTo>
                        <a:lnTo>
                          <a:pt x="1" y="8101"/>
                        </a:lnTo>
                        <a:lnTo>
                          <a:pt x="1029" y="22523"/>
                        </a:lnTo>
                        <a:lnTo>
                          <a:pt x="14033" y="28844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09" name="Google Shape;409;p8"/>
                  <p:cNvSpPr/>
                  <p:nvPr/>
                </p:nvSpPr>
                <p:spPr>
                  <a:xfrm rot="157512">
                    <a:off x="6045654" y="3207187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2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0" name="Google Shape;410;p8"/>
                  <p:cNvSpPr/>
                  <p:nvPr/>
                </p:nvSpPr>
                <p:spPr>
                  <a:xfrm rot="157512">
                    <a:off x="3868779" y="3804714"/>
                    <a:ext cx="650217" cy="721114"/>
                  </a:xfrm>
                  <a:custGeom>
                    <a:rect b="b" l="l" r="r" t="t"/>
                    <a:pathLst>
                      <a:path extrusionOk="0" fill="none" h="28846" w="26010">
                        <a:moveTo>
                          <a:pt x="26010" y="20744"/>
                        </a:moveTo>
                        <a:lnTo>
                          <a:pt x="24982" y="6322"/>
                        </a:lnTo>
                        <a:lnTo>
                          <a:pt x="11977" y="1"/>
                        </a:lnTo>
                        <a:lnTo>
                          <a:pt x="1" y="8102"/>
                        </a:lnTo>
                        <a:lnTo>
                          <a:pt x="1030" y="22525"/>
                        </a:lnTo>
                        <a:lnTo>
                          <a:pt x="14034" y="28846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1" name="Google Shape;411;p8"/>
                  <p:cNvSpPr/>
                  <p:nvPr/>
                </p:nvSpPr>
                <p:spPr>
                  <a:xfrm rot="157512">
                    <a:off x="4494689" y="3788860"/>
                    <a:ext cx="650192" cy="721114"/>
                  </a:xfrm>
                  <a:custGeom>
                    <a:rect b="b" l="l" r="r" t="t"/>
                    <a:pathLst>
                      <a:path extrusionOk="0" fill="none" h="28846" w="26009">
                        <a:moveTo>
                          <a:pt x="26008" y="20743"/>
                        </a:moveTo>
                        <a:lnTo>
                          <a:pt x="24980" y="6321"/>
                        </a:lnTo>
                        <a:lnTo>
                          <a:pt x="11976" y="1"/>
                        </a:lnTo>
                        <a:lnTo>
                          <a:pt x="1" y="8103"/>
                        </a:lnTo>
                        <a:lnTo>
                          <a:pt x="1029" y="22525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12" name="Google Shape;412;p8"/>
                  <p:cNvSpPr/>
                  <p:nvPr/>
                </p:nvSpPr>
                <p:spPr>
                  <a:xfrm rot="157512">
                    <a:off x="5120574" y="3773006"/>
                    <a:ext cx="650192" cy="721089"/>
                  </a:xfrm>
                  <a:custGeom>
                    <a:rect b="b" l="l" r="r" t="t"/>
                    <a:pathLst>
                      <a:path extrusionOk="0" fill="none" h="28845" w="26009">
                        <a:moveTo>
                          <a:pt x="26008" y="20744"/>
                        </a:moveTo>
                        <a:lnTo>
                          <a:pt x="24980" y="6321"/>
                        </a:lnTo>
                        <a:lnTo>
                          <a:pt x="11976" y="0"/>
                        </a:lnTo>
                        <a:lnTo>
                          <a:pt x="0" y="8102"/>
                        </a:lnTo>
                        <a:lnTo>
                          <a:pt x="1028" y="22524"/>
                        </a:lnTo>
                        <a:lnTo>
                          <a:pt x="14033" y="28845"/>
                        </a:lnTo>
                        <a:close/>
                      </a:path>
                    </a:pathLst>
                  </a:custGeom>
                  <a:noFill/>
                  <a:ln cap="flat" cmpd="sng" w="7725">
                    <a:solidFill>
                      <a:schemeClr val="dk2"/>
                    </a:solidFill>
                    <a:prstDash val="solid"/>
                    <a:miter lim="1027"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13" name="Google Shape;413;p8"/>
                <p:cNvSpPr/>
                <p:nvPr/>
              </p:nvSpPr>
              <p:spPr>
                <a:xfrm rot="157512">
                  <a:off x="6228998" y="4446717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1"/>
                        <a:pt x="1142" y="2281"/>
                      </a:cubicBezTo>
                      <a:cubicBezTo>
                        <a:pt x="1772" y="2281"/>
                        <a:pt x="2283" y="1772"/>
                        <a:pt x="2283" y="1141"/>
                      </a:cubicBezTo>
                      <a:cubicBezTo>
                        <a:pt x="2283" y="511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8"/>
                <p:cNvSpPr/>
                <p:nvPr/>
              </p:nvSpPr>
              <p:spPr>
                <a:xfrm rot="157512">
                  <a:off x="9351770" y="4005108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1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2"/>
                        <a:pt x="511" y="2282"/>
                        <a:pt x="1141" y="2282"/>
                      </a:cubicBezTo>
                      <a:cubicBezTo>
                        <a:pt x="1771" y="2282"/>
                        <a:pt x="2281" y="1772"/>
                        <a:pt x="2281" y="1141"/>
                      </a:cubicBezTo>
                      <a:cubicBezTo>
                        <a:pt x="2281" y="511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 rot="157512">
                  <a:off x="8403706" y="3847890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" name="Google Shape;416;p8"/>
                <p:cNvSpPr/>
                <p:nvPr/>
              </p:nvSpPr>
              <p:spPr>
                <a:xfrm rot="157512">
                  <a:off x="8124633" y="5115580"/>
                  <a:ext cx="57047" cy="57047"/>
                </a:xfrm>
                <a:custGeom>
                  <a:rect b="b" l="l" r="r" t="t"/>
                  <a:pathLst>
                    <a:path extrusionOk="0" h="2282" w="2282">
                      <a:moveTo>
                        <a:pt x="1140" y="0"/>
                      </a:moveTo>
                      <a:cubicBezTo>
                        <a:pt x="511" y="0"/>
                        <a:pt x="0" y="511"/>
                        <a:pt x="0" y="1141"/>
                      </a:cubicBezTo>
                      <a:cubicBezTo>
                        <a:pt x="0" y="1771"/>
                        <a:pt x="510" y="2281"/>
                        <a:pt x="1140" y="2281"/>
                      </a:cubicBezTo>
                      <a:cubicBezTo>
                        <a:pt x="1771" y="2281"/>
                        <a:pt x="2281" y="1771"/>
                        <a:pt x="2281" y="1141"/>
                      </a:cubicBezTo>
                      <a:cubicBezTo>
                        <a:pt x="2281" y="511"/>
                        <a:pt x="1771" y="0"/>
                        <a:pt x="11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7" name="Google Shape;417;p8"/>
                <p:cNvSpPr/>
                <p:nvPr/>
              </p:nvSpPr>
              <p:spPr>
                <a:xfrm rot="157512">
                  <a:off x="6574005" y="5703526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1"/>
                      </a:moveTo>
                      <a:cubicBezTo>
                        <a:pt x="511" y="1"/>
                        <a:pt x="0" y="511"/>
                        <a:pt x="0" y="1141"/>
                      </a:cubicBezTo>
                      <a:cubicBezTo>
                        <a:pt x="0" y="1771"/>
                        <a:pt x="511" y="2282"/>
                        <a:pt x="1141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1"/>
                        <a:pt x="1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8"/>
                <p:cNvSpPr/>
                <p:nvPr/>
              </p:nvSpPr>
              <p:spPr>
                <a:xfrm rot="157512">
                  <a:off x="5957267" y="6080755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1" y="0"/>
                      </a:moveTo>
                      <a:cubicBezTo>
                        <a:pt x="511" y="0"/>
                        <a:pt x="0" y="510"/>
                        <a:pt x="0" y="1140"/>
                      </a:cubicBezTo>
                      <a:cubicBezTo>
                        <a:pt x="0" y="1770"/>
                        <a:pt x="511" y="2281"/>
                        <a:pt x="1141" y="2281"/>
                      </a:cubicBezTo>
                      <a:cubicBezTo>
                        <a:pt x="1771" y="2281"/>
                        <a:pt x="2282" y="1770"/>
                        <a:pt x="2282" y="1140"/>
                      </a:cubicBezTo>
                      <a:cubicBezTo>
                        <a:pt x="2282" y="510"/>
                        <a:pt x="1771" y="0"/>
                        <a:pt x="1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 rot="157512">
                  <a:off x="5929801" y="4996682"/>
                  <a:ext cx="57072" cy="57047"/>
                </a:xfrm>
                <a:custGeom>
                  <a:rect b="b" l="l" r="r" t="t"/>
                  <a:pathLst>
                    <a:path extrusionOk="0" h="2282" w="2283">
                      <a:moveTo>
                        <a:pt x="1142" y="0"/>
                      </a:moveTo>
                      <a:cubicBezTo>
                        <a:pt x="511" y="0"/>
                        <a:pt x="1" y="510"/>
                        <a:pt x="1" y="1140"/>
                      </a:cubicBezTo>
                      <a:cubicBezTo>
                        <a:pt x="1" y="1771"/>
                        <a:pt x="511" y="2281"/>
                        <a:pt x="1142" y="2281"/>
                      </a:cubicBezTo>
                      <a:cubicBezTo>
                        <a:pt x="1772" y="2281"/>
                        <a:pt x="2283" y="1771"/>
                        <a:pt x="2283" y="1140"/>
                      </a:cubicBezTo>
                      <a:cubicBezTo>
                        <a:pt x="2283" y="510"/>
                        <a:pt x="1772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 rot="157512">
                  <a:off x="9015730" y="3465389"/>
                  <a:ext cx="57047" cy="57072"/>
                </a:xfrm>
                <a:custGeom>
                  <a:rect b="b" l="l" r="r" t="t"/>
                  <a:pathLst>
                    <a:path extrusionOk="0" h="2283" w="2282">
                      <a:moveTo>
                        <a:pt x="1142" y="0"/>
                      </a:moveTo>
                      <a:cubicBezTo>
                        <a:pt x="512" y="0"/>
                        <a:pt x="1" y="511"/>
                        <a:pt x="1" y="1141"/>
                      </a:cubicBezTo>
                      <a:cubicBezTo>
                        <a:pt x="1" y="1771"/>
                        <a:pt x="512" y="2282"/>
                        <a:pt x="1142" y="2282"/>
                      </a:cubicBezTo>
                      <a:cubicBezTo>
                        <a:pt x="1771" y="2282"/>
                        <a:pt x="2282" y="1771"/>
                        <a:pt x="2282" y="1141"/>
                      </a:cubicBezTo>
                      <a:cubicBezTo>
                        <a:pt x="2282" y="511"/>
                        <a:pt x="1771" y="0"/>
                        <a:pt x="11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421" name="Google Shape;421;p8"/>
            <p:cNvSpPr/>
            <p:nvPr/>
          </p:nvSpPr>
          <p:spPr>
            <a:xfrm rot="157512">
              <a:off x="8799542" y="3225845"/>
              <a:ext cx="57022" cy="57072"/>
            </a:xfrm>
            <a:custGeom>
              <a:rect b="b" l="l" r="r" t="t"/>
              <a:pathLst>
                <a:path extrusionOk="0" h="2283" w="2281">
                  <a:moveTo>
                    <a:pt x="1141" y="1"/>
                  </a:moveTo>
                  <a:cubicBezTo>
                    <a:pt x="511" y="1"/>
                    <a:pt x="0" y="512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1" y="1772"/>
                    <a:pt x="2281" y="1142"/>
                  </a:cubicBezTo>
                  <a:cubicBezTo>
                    <a:pt x="2281" y="512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 rot="157512">
              <a:off x="5710335" y="4761896"/>
              <a:ext cx="57072" cy="57072"/>
            </a:xfrm>
            <a:custGeom>
              <a:rect b="b" l="l" r="r" t="t"/>
              <a:pathLst>
                <a:path extrusionOk="0" h="2283" w="2283">
                  <a:moveTo>
                    <a:pt x="1141" y="1"/>
                  </a:moveTo>
                  <a:cubicBezTo>
                    <a:pt x="511" y="1"/>
                    <a:pt x="0" y="511"/>
                    <a:pt x="0" y="1142"/>
                  </a:cubicBezTo>
                  <a:cubicBezTo>
                    <a:pt x="0" y="1772"/>
                    <a:pt x="511" y="2283"/>
                    <a:pt x="1141" y="2283"/>
                  </a:cubicBezTo>
                  <a:cubicBezTo>
                    <a:pt x="1771" y="2283"/>
                    <a:pt x="2282" y="1772"/>
                    <a:pt x="2282" y="1142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 rot="157512">
              <a:off x="7885492" y="4168682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1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0"/>
                    <a:pt x="511" y="2281"/>
                    <a:pt x="1141" y="2281"/>
                  </a:cubicBezTo>
                  <a:cubicBezTo>
                    <a:pt x="1772" y="2281"/>
                    <a:pt x="2281" y="1770"/>
                    <a:pt x="2281" y="1141"/>
                  </a:cubicBezTo>
                  <a:cubicBezTo>
                    <a:pt x="2281" y="511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 txBox="1"/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1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26" name="Google Shape;426;p9"/>
          <p:cNvSpPr txBox="1"/>
          <p:nvPr>
            <p:ph idx="1" type="subTitle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10"/>
          <p:cNvSpPr txBox="1"/>
          <p:nvPr>
            <p:ph type="title"/>
          </p:nvPr>
        </p:nvSpPr>
        <p:spPr>
          <a:xfrm>
            <a:off x="713225" y="3502900"/>
            <a:ext cx="5202300" cy="1045200"/>
          </a:xfrm>
          <a:prstGeom prst="rect">
            <a:avLst/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grpSp>
        <p:nvGrpSpPr>
          <p:cNvPr id="430" name="Google Shape;430;p10"/>
          <p:cNvGrpSpPr/>
          <p:nvPr/>
        </p:nvGrpSpPr>
        <p:grpSpPr>
          <a:xfrm rot="10800000">
            <a:off x="6825617" y="-226461"/>
            <a:ext cx="3485298" cy="1363521"/>
            <a:chOff x="5000328" y="4413931"/>
            <a:chExt cx="3485298" cy="1363521"/>
          </a:xfrm>
        </p:grpSpPr>
        <p:grpSp>
          <p:nvGrpSpPr>
            <p:cNvPr id="431" name="Google Shape;431;p10"/>
            <p:cNvGrpSpPr/>
            <p:nvPr/>
          </p:nvGrpSpPr>
          <p:grpSpPr>
            <a:xfrm>
              <a:off x="5000328" y="4413931"/>
              <a:ext cx="3485298" cy="1363521"/>
              <a:chOff x="4151828" y="2626856"/>
              <a:chExt cx="3485298" cy="1363521"/>
            </a:xfrm>
          </p:grpSpPr>
          <p:sp>
            <p:nvSpPr>
              <p:cNvPr id="432" name="Google Shape;432;p10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0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0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rect b="b" l="l" r="r" t="t"/>
                <a:pathLst>
                  <a:path extrusionOk="0" fill="none" h="28846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0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0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0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1" name="Google Shape;441;p10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0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0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Black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◆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" name="Google Shape;1233;p32"/>
          <p:cNvPicPr preferRelativeResize="0"/>
          <p:nvPr/>
        </p:nvPicPr>
        <p:blipFill rotWithShape="1">
          <a:blip r:embed="rId3">
            <a:alphaModFix/>
          </a:blip>
          <a:srcRect b="5838" l="25537" r="23467" t="7152"/>
          <a:stretch/>
        </p:blipFill>
        <p:spPr>
          <a:xfrm>
            <a:off x="5198299" y="70850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32"/>
          <p:cNvPicPr preferRelativeResize="0"/>
          <p:nvPr/>
        </p:nvPicPr>
        <p:blipFill rotWithShape="1">
          <a:blip r:embed="rId4">
            <a:alphaModFix/>
          </a:blip>
          <a:srcRect b="0" l="22009" r="18455" t="0"/>
          <a:stretch/>
        </p:blipFill>
        <p:spPr>
          <a:xfrm rot="-1020085">
            <a:off x="7029503" y="3396240"/>
            <a:ext cx="1187445" cy="1121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5" name="Google Shape;1235;p32"/>
          <p:cNvGrpSpPr/>
          <p:nvPr/>
        </p:nvGrpSpPr>
        <p:grpSpPr>
          <a:xfrm>
            <a:off x="7905475" y="1913575"/>
            <a:ext cx="76825" cy="76800"/>
            <a:chOff x="3104875" y="1099400"/>
            <a:chExt cx="76825" cy="76800"/>
          </a:xfrm>
        </p:grpSpPr>
        <p:sp>
          <p:nvSpPr>
            <p:cNvPr id="1236" name="Google Shape;1236;p3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32"/>
          <p:cNvGrpSpPr/>
          <p:nvPr/>
        </p:nvGrpSpPr>
        <p:grpSpPr>
          <a:xfrm>
            <a:off x="5419450" y="3918800"/>
            <a:ext cx="76825" cy="76800"/>
            <a:chOff x="3104875" y="1099400"/>
            <a:chExt cx="76825" cy="76800"/>
          </a:xfrm>
        </p:grpSpPr>
        <p:sp>
          <p:nvSpPr>
            <p:cNvPr id="1239" name="Google Shape;1239;p3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1" name="Google Shape;1241;p32"/>
          <p:cNvGrpSpPr/>
          <p:nvPr/>
        </p:nvGrpSpPr>
        <p:grpSpPr>
          <a:xfrm>
            <a:off x="4400275" y="699350"/>
            <a:ext cx="76825" cy="76800"/>
            <a:chOff x="3104875" y="1099400"/>
            <a:chExt cx="76825" cy="76800"/>
          </a:xfrm>
        </p:grpSpPr>
        <p:sp>
          <p:nvSpPr>
            <p:cNvPr id="1242" name="Google Shape;1242;p3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44" name="Google Shape;1244;p32"/>
          <p:cNvPicPr preferRelativeResize="0"/>
          <p:nvPr/>
        </p:nvPicPr>
        <p:blipFill rotWithShape="1">
          <a:blip r:embed="rId5">
            <a:alphaModFix/>
          </a:blip>
          <a:srcRect b="8336" l="18647" r="8852" t="7960"/>
          <a:stretch/>
        </p:blipFill>
        <p:spPr>
          <a:xfrm rot="-1152297">
            <a:off x="6577050" y="457137"/>
            <a:ext cx="1647827" cy="10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32"/>
          <p:cNvSpPr txBox="1"/>
          <p:nvPr>
            <p:ph type="ctrTitle"/>
          </p:nvPr>
        </p:nvSpPr>
        <p:spPr>
          <a:xfrm>
            <a:off x="713225" y="1256688"/>
            <a:ext cx="7033800" cy="219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2"/>
                </a:solidFill>
              </a:rPr>
              <a:t>L</a:t>
            </a:r>
            <a:r>
              <a:rPr lang="en" sz="5200"/>
              <a:t>arge </a:t>
            </a:r>
            <a:endParaRPr sz="5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chemeClr val="dk2"/>
                </a:solidFill>
              </a:rPr>
              <a:t>L</a:t>
            </a:r>
            <a:r>
              <a:rPr lang="en" sz="5200"/>
              <a:t>anguage </a:t>
            </a:r>
            <a:r>
              <a:rPr lang="en" sz="5200">
                <a:solidFill>
                  <a:schemeClr val="dk2"/>
                </a:solidFill>
              </a:rPr>
              <a:t>M</a:t>
            </a:r>
            <a:r>
              <a:rPr lang="en" sz="5200"/>
              <a:t>odel</a:t>
            </a:r>
            <a:endParaRPr sz="5200">
              <a:solidFill>
                <a:schemeClr val="dk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"/>
                <a:ea typeface="Montserrat"/>
                <a:cs typeface="Montserrat"/>
                <a:sym typeface="Montserrat"/>
              </a:rPr>
              <a:t>Job Description Creator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6" name="Google Shape;1246;p32"/>
          <p:cNvSpPr txBox="1"/>
          <p:nvPr>
            <p:ph idx="1" type="subTitle"/>
          </p:nvPr>
        </p:nvSpPr>
        <p:spPr>
          <a:xfrm>
            <a:off x="713225" y="3521113"/>
            <a:ext cx="45288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it easier for companies to hire, by creating fully customizable, job specific descriptions. BY QUBIT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1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DETAILS</a:t>
            </a:r>
            <a:endParaRPr/>
          </a:p>
        </p:txBody>
      </p:sp>
      <p:sp>
        <p:nvSpPr>
          <p:cNvPr id="1594" name="Google Shape;1594;p41"/>
          <p:cNvSpPr txBox="1"/>
          <p:nvPr>
            <p:ph idx="7" type="subTitle"/>
          </p:nvPr>
        </p:nvSpPr>
        <p:spPr>
          <a:xfrm>
            <a:off x="4793680" y="17475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Trained on?</a:t>
            </a:r>
            <a:endParaRPr/>
          </a:p>
        </p:txBody>
      </p:sp>
      <p:sp>
        <p:nvSpPr>
          <p:cNvPr id="1595" name="Google Shape;1595;p41"/>
          <p:cNvSpPr txBox="1"/>
          <p:nvPr>
            <p:ph idx="6" type="subTitle"/>
          </p:nvPr>
        </p:nvSpPr>
        <p:spPr>
          <a:xfrm>
            <a:off x="1755325" y="31809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Finetuned how?</a:t>
            </a:r>
            <a:endParaRPr/>
          </a:p>
        </p:txBody>
      </p:sp>
      <p:sp>
        <p:nvSpPr>
          <p:cNvPr id="1596" name="Google Shape;1596;p41"/>
          <p:cNvSpPr txBox="1"/>
          <p:nvPr>
            <p:ph idx="5" type="subTitle"/>
          </p:nvPr>
        </p:nvSpPr>
        <p:spPr>
          <a:xfrm>
            <a:off x="1755325" y="17475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LLM?</a:t>
            </a:r>
            <a:endParaRPr/>
          </a:p>
        </p:txBody>
      </p:sp>
      <p:sp>
        <p:nvSpPr>
          <p:cNvPr id="1597" name="Google Shape;1597;p41"/>
          <p:cNvSpPr txBox="1"/>
          <p:nvPr>
            <p:ph idx="1" type="subTitle"/>
          </p:nvPr>
        </p:nvSpPr>
        <p:spPr>
          <a:xfrm>
            <a:off x="1755325" y="22047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language model, gpt</a:t>
            </a:r>
            <a:endParaRPr/>
          </a:p>
        </p:txBody>
      </p:sp>
      <p:sp>
        <p:nvSpPr>
          <p:cNvPr id="1598" name="Google Shape;1598;p41"/>
          <p:cNvSpPr txBox="1"/>
          <p:nvPr>
            <p:ph idx="2" type="subTitle"/>
          </p:nvPr>
        </p:nvSpPr>
        <p:spPr>
          <a:xfrm>
            <a:off x="4793684" y="22047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200+ data used to finetune the model</a:t>
            </a:r>
            <a:endParaRPr/>
          </a:p>
        </p:txBody>
      </p:sp>
      <p:sp>
        <p:nvSpPr>
          <p:cNvPr id="1599" name="Google Shape;1599;p41"/>
          <p:cNvSpPr txBox="1"/>
          <p:nvPr>
            <p:ph idx="3" type="subTitle"/>
          </p:nvPr>
        </p:nvSpPr>
        <p:spPr>
          <a:xfrm>
            <a:off x="1755325" y="36381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Open AI</a:t>
            </a:r>
            <a:endParaRPr/>
          </a:p>
        </p:txBody>
      </p:sp>
      <p:sp>
        <p:nvSpPr>
          <p:cNvPr id="1600" name="Google Shape;1600;p41"/>
          <p:cNvSpPr txBox="1"/>
          <p:nvPr>
            <p:ph idx="4" type="subTitle"/>
          </p:nvPr>
        </p:nvSpPr>
        <p:spPr>
          <a:xfrm>
            <a:off x="4793684" y="3638175"/>
            <a:ext cx="2595000" cy="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very own working LLM</a:t>
            </a:r>
            <a:endParaRPr/>
          </a:p>
        </p:txBody>
      </p:sp>
      <p:sp>
        <p:nvSpPr>
          <p:cNvPr id="1601" name="Google Shape;1601;p41"/>
          <p:cNvSpPr txBox="1"/>
          <p:nvPr>
            <p:ph idx="8" type="subTitle"/>
          </p:nvPr>
        </p:nvSpPr>
        <p:spPr>
          <a:xfrm>
            <a:off x="4793680" y="3180975"/>
            <a:ext cx="25950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product?</a:t>
            </a:r>
            <a:endParaRPr/>
          </a:p>
        </p:txBody>
      </p:sp>
      <p:grpSp>
        <p:nvGrpSpPr>
          <p:cNvPr id="1602" name="Google Shape;1602;p41"/>
          <p:cNvGrpSpPr/>
          <p:nvPr/>
        </p:nvGrpSpPr>
        <p:grpSpPr>
          <a:xfrm>
            <a:off x="971350" y="1328513"/>
            <a:ext cx="76825" cy="76800"/>
            <a:chOff x="3104875" y="1099400"/>
            <a:chExt cx="76825" cy="76800"/>
          </a:xfrm>
        </p:grpSpPr>
        <p:sp>
          <p:nvSpPr>
            <p:cNvPr id="1603" name="Google Shape;1603;p4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5" name="Google Shape;1605;p41"/>
          <p:cNvGrpSpPr/>
          <p:nvPr/>
        </p:nvGrpSpPr>
        <p:grpSpPr>
          <a:xfrm>
            <a:off x="1235150" y="4006963"/>
            <a:ext cx="76825" cy="76800"/>
            <a:chOff x="3104875" y="1099400"/>
            <a:chExt cx="76825" cy="76800"/>
          </a:xfrm>
        </p:grpSpPr>
        <p:sp>
          <p:nvSpPr>
            <p:cNvPr id="1606" name="Google Shape;1606;p4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8" name="Google Shape;1608;p41"/>
          <p:cNvGrpSpPr/>
          <p:nvPr/>
        </p:nvGrpSpPr>
        <p:grpSpPr>
          <a:xfrm>
            <a:off x="8074025" y="2689263"/>
            <a:ext cx="76825" cy="76800"/>
            <a:chOff x="3104875" y="1099400"/>
            <a:chExt cx="76825" cy="76800"/>
          </a:xfrm>
        </p:grpSpPr>
        <p:sp>
          <p:nvSpPr>
            <p:cNvPr id="1609" name="Google Shape;1609;p4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11" name="Google Shape;1611;p41"/>
          <p:cNvPicPr preferRelativeResize="0"/>
          <p:nvPr/>
        </p:nvPicPr>
        <p:blipFill rotWithShape="1">
          <a:blip r:embed="rId3">
            <a:alphaModFix/>
          </a:blip>
          <a:srcRect b="0" l="22009" r="18455" t="0"/>
          <a:stretch/>
        </p:blipFill>
        <p:spPr>
          <a:xfrm rot="-1020103">
            <a:off x="7502688" y="835489"/>
            <a:ext cx="652201" cy="61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Google Shape;1612;p41"/>
          <p:cNvPicPr preferRelativeResize="0"/>
          <p:nvPr/>
        </p:nvPicPr>
        <p:blipFill rotWithShape="1">
          <a:blip r:embed="rId4">
            <a:alphaModFix/>
          </a:blip>
          <a:srcRect b="0" l="15236" r="10474" t="0"/>
          <a:stretch/>
        </p:blipFill>
        <p:spPr>
          <a:xfrm rot="1220421">
            <a:off x="233474" y="2300022"/>
            <a:ext cx="1552575" cy="139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42"/>
          <p:cNvSpPr txBox="1"/>
          <p:nvPr>
            <p:ph idx="2" type="title"/>
          </p:nvPr>
        </p:nvSpPr>
        <p:spPr>
          <a:xfrm>
            <a:off x="720000" y="1496250"/>
            <a:ext cx="168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18" name="Google Shape;1618;p42"/>
          <p:cNvSpPr txBox="1"/>
          <p:nvPr>
            <p:ph idx="1" type="subTitle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scenes</a:t>
            </a:r>
            <a:endParaRPr/>
          </a:p>
        </p:txBody>
      </p:sp>
      <p:pic>
        <p:nvPicPr>
          <p:cNvPr id="1619" name="Google Shape;1619;p42"/>
          <p:cNvPicPr preferRelativeResize="0"/>
          <p:nvPr/>
        </p:nvPicPr>
        <p:blipFill rotWithShape="1">
          <a:blip r:embed="rId3">
            <a:alphaModFix/>
          </a:blip>
          <a:srcRect b="4591" l="24331" r="23342" t="5721"/>
          <a:stretch/>
        </p:blipFill>
        <p:spPr>
          <a:xfrm rot="2268302">
            <a:off x="7040137" y="27193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42"/>
          <p:cNvPicPr preferRelativeResize="0"/>
          <p:nvPr/>
        </p:nvPicPr>
        <p:blipFill rotWithShape="1">
          <a:blip r:embed="rId4">
            <a:alphaModFix/>
          </a:blip>
          <a:srcRect b="8336" l="18647" r="8852" t="7960"/>
          <a:stretch/>
        </p:blipFill>
        <p:spPr>
          <a:xfrm rot="-1406513">
            <a:off x="6447085" y="36519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42"/>
          <p:cNvPicPr preferRelativeResize="0"/>
          <p:nvPr/>
        </p:nvPicPr>
        <p:blipFill rotWithShape="1">
          <a:blip r:embed="rId5">
            <a:alphaModFix/>
          </a:blip>
          <a:srcRect b="5838" l="25537" r="23467" t="7152"/>
          <a:stretch/>
        </p:blipFill>
        <p:spPr>
          <a:xfrm>
            <a:off x="6035249" y="2518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42"/>
          <p:cNvPicPr preferRelativeResize="0"/>
          <p:nvPr/>
        </p:nvPicPr>
        <p:blipFill rotWithShape="1">
          <a:blip r:embed="rId6">
            <a:alphaModFix/>
          </a:blip>
          <a:srcRect b="0" l="15236" r="10474" t="0"/>
          <a:stretch/>
        </p:blipFill>
        <p:spPr>
          <a:xfrm rot="1220421">
            <a:off x="4940349" y="5539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3" name="Google Shape;1623;p42"/>
          <p:cNvSpPr txBox="1"/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TruLens and Front End</a:t>
            </a:r>
            <a:endParaRPr/>
          </a:p>
        </p:txBody>
      </p:sp>
      <p:grpSp>
        <p:nvGrpSpPr>
          <p:cNvPr id="1624" name="Google Shape;1624;p42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625" name="Google Shape;1625;p4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42"/>
          <p:cNvGrpSpPr/>
          <p:nvPr/>
        </p:nvGrpSpPr>
        <p:grpSpPr>
          <a:xfrm rot="1891135">
            <a:off x="4266962" y="4210993"/>
            <a:ext cx="76828" cy="76803"/>
            <a:chOff x="3104875" y="1099400"/>
            <a:chExt cx="76825" cy="76800"/>
          </a:xfrm>
        </p:grpSpPr>
        <p:sp>
          <p:nvSpPr>
            <p:cNvPr id="1628" name="Google Shape;1628;p4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0" name="Google Shape;1630;p42"/>
          <p:cNvGrpSpPr/>
          <p:nvPr/>
        </p:nvGrpSpPr>
        <p:grpSpPr>
          <a:xfrm>
            <a:off x="2400025" y="1210988"/>
            <a:ext cx="76825" cy="76800"/>
            <a:chOff x="3104875" y="1099400"/>
            <a:chExt cx="76825" cy="76800"/>
          </a:xfrm>
        </p:grpSpPr>
        <p:sp>
          <p:nvSpPr>
            <p:cNvPr id="1631" name="Google Shape;1631;p4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33" name="Google Shape;1633;p42"/>
          <p:cNvPicPr preferRelativeResize="0"/>
          <p:nvPr/>
        </p:nvPicPr>
        <p:blipFill rotWithShape="1">
          <a:blip r:embed="rId7">
            <a:alphaModFix/>
          </a:blip>
          <a:srcRect b="0" l="22009" r="18455" t="0"/>
          <a:stretch/>
        </p:blipFill>
        <p:spPr>
          <a:xfrm rot="1203247">
            <a:off x="1616204" y="3965720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43"/>
          <p:cNvPicPr preferRelativeResize="0"/>
          <p:nvPr/>
        </p:nvPicPr>
        <p:blipFill rotWithShape="1">
          <a:blip r:embed="rId3">
            <a:alphaModFix/>
          </a:blip>
          <a:srcRect b="5838" l="25537" r="23467" t="7152"/>
          <a:stretch/>
        </p:blipFill>
        <p:spPr>
          <a:xfrm>
            <a:off x="3612012" y="539512"/>
            <a:ext cx="1920000" cy="184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43"/>
          <p:cNvSpPr txBox="1"/>
          <p:nvPr>
            <p:ph type="title"/>
          </p:nvPr>
        </p:nvSpPr>
        <p:spPr>
          <a:xfrm>
            <a:off x="720000" y="1354363"/>
            <a:ext cx="3594000" cy="163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TruLens used extensively</a:t>
            </a:r>
            <a:endParaRPr/>
          </a:p>
        </p:txBody>
      </p:sp>
      <p:sp>
        <p:nvSpPr>
          <p:cNvPr id="1640" name="Google Shape;1640;p43"/>
          <p:cNvSpPr txBox="1"/>
          <p:nvPr>
            <p:ph idx="1" type="subTitle"/>
          </p:nvPr>
        </p:nvSpPr>
        <p:spPr>
          <a:xfrm>
            <a:off x="720000" y="2986350"/>
            <a:ext cx="3594000" cy="9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ensure that the output that llm </a:t>
            </a:r>
            <a:r>
              <a:rPr lang="en"/>
              <a:t>gives is indeed the best and not wrong!</a:t>
            </a:r>
            <a:endParaRPr/>
          </a:p>
        </p:txBody>
      </p:sp>
      <p:grpSp>
        <p:nvGrpSpPr>
          <p:cNvPr id="1641" name="Google Shape;1641;p43"/>
          <p:cNvGrpSpPr/>
          <p:nvPr/>
        </p:nvGrpSpPr>
        <p:grpSpPr>
          <a:xfrm>
            <a:off x="852100" y="1035375"/>
            <a:ext cx="76825" cy="76800"/>
            <a:chOff x="3104875" y="1099400"/>
            <a:chExt cx="76825" cy="76800"/>
          </a:xfrm>
        </p:grpSpPr>
        <p:sp>
          <p:nvSpPr>
            <p:cNvPr id="1642" name="Google Shape;1642;p4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4" name="Google Shape;1644;p43"/>
          <p:cNvGrpSpPr/>
          <p:nvPr/>
        </p:nvGrpSpPr>
        <p:grpSpPr>
          <a:xfrm>
            <a:off x="3878075" y="701325"/>
            <a:ext cx="76825" cy="76800"/>
            <a:chOff x="3104875" y="1099400"/>
            <a:chExt cx="76825" cy="76800"/>
          </a:xfrm>
        </p:grpSpPr>
        <p:sp>
          <p:nvSpPr>
            <p:cNvPr id="1645" name="Google Shape;1645;p4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4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7" name="Google Shape;1647;p43"/>
          <p:cNvGrpSpPr/>
          <p:nvPr/>
        </p:nvGrpSpPr>
        <p:grpSpPr>
          <a:xfrm>
            <a:off x="3801250" y="4276950"/>
            <a:ext cx="76825" cy="76800"/>
            <a:chOff x="3104875" y="1099400"/>
            <a:chExt cx="76825" cy="76800"/>
          </a:xfrm>
        </p:grpSpPr>
        <p:sp>
          <p:nvSpPr>
            <p:cNvPr id="1648" name="Google Shape;1648;p4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4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50" name="Google Shape;1650;p43"/>
          <p:cNvPicPr preferRelativeResize="0"/>
          <p:nvPr/>
        </p:nvPicPr>
        <p:blipFill rotWithShape="1">
          <a:blip r:embed="rId4">
            <a:alphaModFix/>
          </a:blip>
          <a:srcRect b="0" l="22009" r="18455" t="0"/>
          <a:stretch/>
        </p:blipFill>
        <p:spPr>
          <a:xfrm rot="1203247">
            <a:off x="7730654" y="483170"/>
            <a:ext cx="903665" cy="8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43"/>
          <p:cNvPicPr preferRelativeResize="0"/>
          <p:nvPr/>
        </p:nvPicPr>
        <p:blipFill rotWithShape="1">
          <a:blip r:embed="rId5">
            <a:alphaModFix/>
          </a:blip>
          <a:srcRect b="8336" l="18647" r="8852" t="7960"/>
          <a:stretch/>
        </p:blipFill>
        <p:spPr>
          <a:xfrm rot="-1406513">
            <a:off x="4275685" y="38804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3"/>
          <p:cNvPicPr preferRelativeResize="0"/>
          <p:nvPr/>
        </p:nvPicPr>
        <p:blipFill rotWithShape="1">
          <a:blip r:embed="rId6">
            <a:alphaModFix/>
          </a:blip>
          <a:srcRect b="0" l="4935" r="37400" t="0"/>
          <a:stretch/>
        </p:blipFill>
        <p:spPr>
          <a:xfrm>
            <a:off x="4226050" y="2016150"/>
            <a:ext cx="4758226" cy="11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7" name="Google Shape;1657;p4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7294" r="7286" t="0"/>
          <a:stretch/>
        </p:blipFill>
        <p:spPr>
          <a:xfrm>
            <a:off x="0" y="0"/>
            <a:ext cx="9144003" cy="5143500"/>
          </a:xfrm>
          <a:prstGeom prst="rect">
            <a:avLst/>
          </a:prstGeom>
        </p:spPr>
      </p:pic>
      <p:sp>
        <p:nvSpPr>
          <p:cNvPr id="1658" name="Google Shape;1658;p44"/>
          <p:cNvSpPr txBox="1"/>
          <p:nvPr>
            <p:ph type="title"/>
          </p:nvPr>
        </p:nvSpPr>
        <p:spPr>
          <a:xfrm>
            <a:off x="4203825" y="3937875"/>
            <a:ext cx="4812900" cy="10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 END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659" name="Google Shape;1659;p44"/>
          <p:cNvGrpSpPr/>
          <p:nvPr/>
        </p:nvGrpSpPr>
        <p:grpSpPr>
          <a:xfrm>
            <a:off x="1003700" y="2099400"/>
            <a:ext cx="76825" cy="76800"/>
            <a:chOff x="3104875" y="1099400"/>
            <a:chExt cx="76825" cy="76800"/>
          </a:xfrm>
        </p:grpSpPr>
        <p:sp>
          <p:nvSpPr>
            <p:cNvPr id="1660" name="Google Shape;1660;p4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2" name="Google Shape;1662;p44"/>
          <p:cNvGrpSpPr/>
          <p:nvPr/>
        </p:nvGrpSpPr>
        <p:grpSpPr>
          <a:xfrm>
            <a:off x="1791913" y="705950"/>
            <a:ext cx="76825" cy="76800"/>
            <a:chOff x="3104875" y="1099400"/>
            <a:chExt cx="76825" cy="76800"/>
          </a:xfrm>
        </p:grpSpPr>
        <p:sp>
          <p:nvSpPr>
            <p:cNvPr id="1663" name="Google Shape;1663;p4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5" name="Google Shape;1665;p44"/>
          <p:cNvGrpSpPr/>
          <p:nvPr/>
        </p:nvGrpSpPr>
        <p:grpSpPr>
          <a:xfrm>
            <a:off x="3801250" y="2800825"/>
            <a:ext cx="76825" cy="76800"/>
            <a:chOff x="3104875" y="1099400"/>
            <a:chExt cx="76825" cy="76800"/>
          </a:xfrm>
        </p:grpSpPr>
        <p:sp>
          <p:nvSpPr>
            <p:cNvPr id="1666" name="Google Shape;1666;p4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68" name="Google Shape;1668;p44"/>
          <p:cNvPicPr preferRelativeResize="0"/>
          <p:nvPr/>
        </p:nvPicPr>
        <p:blipFill rotWithShape="1">
          <a:blip r:embed="rId5">
            <a:alphaModFix/>
          </a:blip>
          <a:srcRect b="0" l="15236" r="10474" t="0"/>
          <a:stretch/>
        </p:blipFill>
        <p:spPr>
          <a:xfrm rot="-6939186">
            <a:off x="4489486" y="2173642"/>
            <a:ext cx="1320683" cy="118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9" name="Google Shape;1669;p44"/>
          <p:cNvPicPr preferRelativeResize="0"/>
          <p:nvPr/>
        </p:nvPicPr>
        <p:blipFill rotWithShape="1">
          <a:blip r:embed="rId6">
            <a:alphaModFix/>
          </a:blip>
          <a:srcRect b="0" l="22009" r="18455" t="0"/>
          <a:stretch/>
        </p:blipFill>
        <p:spPr>
          <a:xfrm rot="1203247">
            <a:off x="57854" y="2467020"/>
            <a:ext cx="903665" cy="8538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0" name="Google Shape;1670;p44"/>
          <p:cNvGrpSpPr/>
          <p:nvPr/>
        </p:nvGrpSpPr>
        <p:grpSpPr>
          <a:xfrm rot="10800000">
            <a:off x="6825617" y="-226461"/>
            <a:ext cx="3485298" cy="1363521"/>
            <a:chOff x="5000328" y="4413931"/>
            <a:chExt cx="3485298" cy="1363521"/>
          </a:xfrm>
        </p:grpSpPr>
        <p:grpSp>
          <p:nvGrpSpPr>
            <p:cNvPr id="1671" name="Google Shape;1671;p44"/>
            <p:cNvGrpSpPr/>
            <p:nvPr/>
          </p:nvGrpSpPr>
          <p:grpSpPr>
            <a:xfrm>
              <a:off x="5000328" y="4413931"/>
              <a:ext cx="3485298" cy="1363521"/>
              <a:chOff x="4151828" y="2626856"/>
              <a:chExt cx="3485298" cy="1363521"/>
            </a:xfrm>
          </p:grpSpPr>
          <p:sp>
            <p:nvSpPr>
              <p:cNvPr id="1672" name="Google Shape;1672;p44"/>
              <p:cNvSpPr/>
              <p:nvPr/>
            </p:nvSpPr>
            <p:spPr>
              <a:xfrm rot="157512">
                <a:off x="4467198" y="2704787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2" y="6322"/>
                    </a:lnTo>
                    <a:lnTo>
                      <a:pt x="11977" y="1"/>
                    </a:lnTo>
                    <a:lnTo>
                      <a:pt x="1" y="8103"/>
                    </a:lnTo>
                    <a:lnTo>
                      <a:pt x="1030" y="22525"/>
                    </a:lnTo>
                    <a:lnTo>
                      <a:pt x="14033" y="28846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44"/>
              <p:cNvSpPr/>
              <p:nvPr/>
            </p:nvSpPr>
            <p:spPr>
              <a:xfrm rot="157512">
                <a:off x="5093107" y="2688958"/>
                <a:ext cx="650192" cy="721089"/>
              </a:xfrm>
              <a:custGeom>
                <a:rect b="b" l="l" r="r" t="t"/>
                <a:pathLst>
                  <a:path extrusionOk="0" fill="none" h="28845" w="26009">
                    <a:moveTo>
                      <a:pt x="26008" y="20743"/>
                    </a:moveTo>
                    <a:lnTo>
                      <a:pt x="24980" y="6320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44"/>
              <p:cNvSpPr/>
              <p:nvPr/>
            </p:nvSpPr>
            <p:spPr>
              <a:xfrm rot="157512">
                <a:off x="5718992" y="2673103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0"/>
                    </a:lnTo>
                    <a:lnTo>
                      <a:pt x="0" y="8101"/>
                    </a:lnTo>
                    <a:lnTo>
                      <a:pt x="1028" y="22524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44"/>
              <p:cNvSpPr/>
              <p:nvPr/>
            </p:nvSpPr>
            <p:spPr>
              <a:xfrm rot="157512">
                <a:off x="6344876" y="2657223"/>
                <a:ext cx="650167" cy="721114"/>
              </a:xfrm>
              <a:custGeom>
                <a:rect b="b" l="l" r="r" t="t"/>
                <a:pathLst>
                  <a:path extrusionOk="0" fill="none" h="28846" w="26008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5" y="1"/>
                    </a:lnTo>
                    <a:lnTo>
                      <a:pt x="0" y="8103"/>
                    </a:lnTo>
                    <a:lnTo>
                      <a:pt x="1028" y="22525"/>
                    </a:lnTo>
                    <a:lnTo>
                      <a:pt x="14032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44"/>
              <p:cNvSpPr/>
              <p:nvPr/>
            </p:nvSpPr>
            <p:spPr>
              <a:xfrm rot="157512">
                <a:off x="6970736" y="2641369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10" y="20743"/>
                    </a:moveTo>
                    <a:lnTo>
                      <a:pt x="24981" y="6321"/>
                    </a:lnTo>
                    <a:lnTo>
                      <a:pt x="11976" y="0"/>
                    </a:lnTo>
                    <a:lnTo>
                      <a:pt x="1" y="8102"/>
                    </a:lnTo>
                    <a:lnTo>
                      <a:pt x="1029" y="22524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44"/>
              <p:cNvSpPr/>
              <p:nvPr/>
            </p:nvSpPr>
            <p:spPr>
              <a:xfrm rot="157512">
                <a:off x="4168001" y="3254751"/>
                <a:ext cx="650217" cy="721114"/>
              </a:xfrm>
              <a:custGeom>
                <a:rect b="b" l="l" r="r" t="t"/>
                <a:pathLst>
                  <a:path extrusionOk="0" fill="none" h="28846" w="26010">
                    <a:moveTo>
                      <a:pt x="26009" y="20744"/>
                    </a:moveTo>
                    <a:lnTo>
                      <a:pt x="24980" y="6322"/>
                    </a:lnTo>
                    <a:lnTo>
                      <a:pt x="11977" y="1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4" y="28846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44"/>
              <p:cNvSpPr/>
              <p:nvPr/>
            </p:nvSpPr>
            <p:spPr>
              <a:xfrm rot="157512">
                <a:off x="4793885" y="3238896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9" y="20743"/>
                    </a:moveTo>
                    <a:lnTo>
                      <a:pt x="24981" y="6321"/>
                    </a:lnTo>
                    <a:lnTo>
                      <a:pt x="11977" y="0"/>
                    </a:lnTo>
                    <a:lnTo>
                      <a:pt x="0" y="8103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44"/>
              <p:cNvSpPr/>
              <p:nvPr/>
            </p:nvSpPr>
            <p:spPr>
              <a:xfrm rot="157512">
                <a:off x="5419770" y="3223067"/>
                <a:ext cx="650192" cy="721064"/>
              </a:xfrm>
              <a:custGeom>
                <a:rect b="b" l="l" r="r" t="t"/>
                <a:pathLst>
                  <a:path extrusionOk="0" fill="none" h="28844" w="26009">
                    <a:moveTo>
                      <a:pt x="26009" y="20743"/>
                    </a:moveTo>
                    <a:lnTo>
                      <a:pt x="24981" y="6320"/>
                    </a:lnTo>
                    <a:lnTo>
                      <a:pt x="11976" y="0"/>
                    </a:lnTo>
                    <a:lnTo>
                      <a:pt x="1" y="8101"/>
                    </a:lnTo>
                    <a:lnTo>
                      <a:pt x="1029" y="22523"/>
                    </a:lnTo>
                    <a:lnTo>
                      <a:pt x="14033" y="28844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0" name="Google Shape;1680;p44"/>
              <p:cNvSpPr/>
              <p:nvPr/>
            </p:nvSpPr>
            <p:spPr>
              <a:xfrm rot="157512">
                <a:off x="6045654" y="3207187"/>
                <a:ext cx="650192" cy="721114"/>
              </a:xfrm>
              <a:custGeom>
                <a:rect b="b" l="l" r="r" t="t"/>
                <a:pathLst>
                  <a:path extrusionOk="0" fill="none" h="28846" w="26009">
                    <a:moveTo>
                      <a:pt x="26008" y="20743"/>
                    </a:moveTo>
                    <a:lnTo>
                      <a:pt x="24980" y="6321"/>
                    </a:lnTo>
                    <a:lnTo>
                      <a:pt x="11976" y="1"/>
                    </a:lnTo>
                    <a:lnTo>
                      <a:pt x="1" y="8102"/>
                    </a:lnTo>
                    <a:lnTo>
                      <a:pt x="1029" y="22525"/>
                    </a:lnTo>
                    <a:lnTo>
                      <a:pt x="14033" y="28845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7725">
                <a:solidFill>
                  <a:schemeClr val="dk1"/>
                </a:solidFill>
                <a:prstDash val="solid"/>
                <a:miter lim="1027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81" name="Google Shape;1681;p44"/>
            <p:cNvSpPr/>
            <p:nvPr/>
          </p:nvSpPr>
          <p:spPr>
            <a:xfrm rot="157512">
              <a:off x="8124633" y="5115580"/>
              <a:ext cx="57047" cy="57047"/>
            </a:xfrm>
            <a:custGeom>
              <a:rect b="b" l="l" r="r" t="t"/>
              <a:pathLst>
                <a:path extrusionOk="0" h="2282" w="2282">
                  <a:moveTo>
                    <a:pt x="1140" y="0"/>
                  </a:moveTo>
                  <a:cubicBezTo>
                    <a:pt x="511" y="0"/>
                    <a:pt x="0" y="511"/>
                    <a:pt x="0" y="1141"/>
                  </a:cubicBezTo>
                  <a:cubicBezTo>
                    <a:pt x="0" y="1771"/>
                    <a:pt x="510" y="2281"/>
                    <a:pt x="1140" y="2281"/>
                  </a:cubicBezTo>
                  <a:cubicBezTo>
                    <a:pt x="1771" y="2281"/>
                    <a:pt x="2281" y="1771"/>
                    <a:pt x="2281" y="1141"/>
                  </a:cubicBezTo>
                  <a:cubicBezTo>
                    <a:pt x="2281" y="511"/>
                    <a:pt x="1771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 rot="157512">
              <a:off x="6574005" y="5703526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1" y="1"/>
                  </a:moveTo>
                  <a:cubicBezTo>
                    <a:pt x="511" y="1"/>
                    <a:pt x="0" y="511"/>
                    <a:pt x="0" y="1141"/>
                  </a:cubicBezTo>
                  <a:cubicBezTo>
                    <a:pt x="0" y="1771"/>
                    <a:pt x="511" y="2282"/>
                    <a:pt x="1141" y="2282"/>
                  </a:cubicBezTo>
                  <a:cubicBezTo>
                    <a:pt x="1771" y="2282"/>
                    <a:pt x="2282" y="1771"/>
                    <a:pt x="2282" y="1141"/>
                  </a:cubicBezTo>
                  <a:cubicBezTo>
                    <a:pt x="2282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 rot="157512">
              <a:off x="5929801" y="4996682"/>
              <a:ext cx="57072" cy="57047"/>
            </a:xfrm>
            <a:custGeom>
              <a:rect b="b" l="l" r="r" t="t"/>
              <a:pathLst>
                <a:path extrusionOk="0" h="2282" w="2283">
                  <a:moveTo>
                    <a:pt x="1142" y="0"/>
                  </a:moveTo>
                  <a:cubicBezTo>
                    <a:pt x="511" y="0"/>
                    <a:pt x="1" y="510"/>
                    <a:pt x="1" y="1140"/>
                  </a:cubicBezTo>
                  <a:cubicBezTo>
                    <a:pt x="1" y="1771"/>
                    <a:pt x="511" y="2281"/>
                    <a:pt x="1142" y="2281"/>
                  </a:cubicBezTo>
                  <a:cubicBezTo>
                    <a:pt x="1772" y="2281"/>
                    <a:pt x="2283" y="1771"/>
                    <a:pt x="2283" y="1140"/>
                  </a:cubicBezTo>
                  <a:cubicBezTo>
                    <a:pt x="2283" y="510"/>
                    <a:pt x="1772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45"/>
          <p:cNvSpPr txBox="1"/>
          <p:nvPr>
            <p:ph type="title"/>
          </p:nvPr>
        </p:nvSpPr>
        <p:spPr>
          <a:xfrm>
            <a:off x="720000" y="539500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front end</a:t>
            </a:r>
            <a:endParaRPr/>
          </a:p>
        </p:txBody>
      </p:sp>
      <p:sp>
        <p:nvSpPr>
          <p:cNvPr id="1689" name="Google Shape;1689;p45"/>
          <p:cNvSpPr txBox="1"/>
          <p:nvPr>
            <p:ph idx="1" type="subTitle"/>
          </p:nvPr>
        </p:nvSpPr>
        <p:spPr>
          <a:xfrm>
            <a:off x="720000" y="1448250"/>
            <a:ext cx="4466400" cy="23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website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friendly, uses user input and sends it to our LLM using api call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api’s output is then displayed</a:t>
            </a:r>
            <a:endParaRPr/>
          </a:p>
        </p:txBody>
      </p:sp>
      <p:grpSp>
        <p:nvGrpSpPr>
          <p:cNvPr id="1690" name="Google Shape;1690;p45"/>
          <p:cNvGrpSpPr/>
          <p:nvPr/>
        </p:nvGrpSpPr>
        <p:grpSpPr>
          <a:xfrm>
            <a:off x="1235075" y="4054275"/>
            <a:ext cx="76825" cy="76800"/>
            <a:chOff x="3104875" y="1099400"/>
            <a:chExt cx="76825" cy="76800"/>
          </a:xfrm>
        </p:grpSpPr>
        <p:sp>
          <p:nvSpPr>
            <p:cNvPr id="1691" name="Google Shape;1691;p4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4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3" name="Google Shape;1693;p45"/>
          <p:cNvGrpSpPr/>
          <p:nvPr/>
        </p:nvGrpSpPr>
        <p:grpSpPr>
          <a:xfrm>
            <a:off x="1714950" y="845800"/>
            <a:ext cx="76825" cy="76800"/>
            <a:chOff x="3104875" y="1099400"/>
            <a:chExt cx="76825" cy="76800"/>
          </a:xfrm>
        </p:grpSpPr>
        <p:sp>
          <p:nvSpPr>
            <p:cNvPr id="1694" name="Google Shape;1694;p4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4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6" name="Google Shape;1696;p45"/>
          <p:cNvGrpSpPr/>
          <p:nvPr/>
        </p:nvGrpSpPr>
        <p:grpSpPr>
          <a:xfrm>
            <a:off x="5376475" y="3066125"/>
            <a:ext cx="76825" cy="76800"/>
            <a:chOff x="3104875" y="1099400"/>
            <a:chExt cx="76825" cy="76800"/>
          </a:xfrm>
        </p:grpSpPr>
        <p:sp>
          <p:nvSpPr>
            <p:cNvPr id="1697" name="Google Shape;1697;p4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9" name="Google Shape;1699;p45"/>
          <p:cNvPicPr preferRelativeResize="0"/>
          <p:nvPr/>
        </p:nvPicPr>
        <p:blipFill rotWithShape="1">
          <a:blip r:embed="rId3">
            <a:alphaModFix/>
          </a:blip>
          <a:srcRect b="4591" l="24331" r="23342" t="5721"/>
          <a:stretch/>
        </p:blipFill>
        <p:spPr>
          <a:xfrm rot="2268302">
            <a:off x="6219637" y="2590174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45"/>
          <p:cNvPicPr preferRelativeResize="0"/>
          <p:nvPr/>
        </p:nvPicPr>
        <p:blipFill rotWithShape="1">
          <a:blip r:embed="rId4">
            <a:alphaModFix/>
          </a:blip>
          <a:srcRect b="0" l="15236" r="10474" t="0"/>
          <a:stretch/>
        </p:blipFill>
        <p:spPr>
          <a:xfrm rot="-8866461">
            <a:off x="7184037" y="1883943"/>
            <a:ext cx="1535572" cy="137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45"/>
          <p:cNvPicPr preferRelativeResize="0"/>
          <p:nvPr/>
        </p:nvPicPr>
        <p:blipFill rotWithShape="1">
          <a:blip r:embed="rId5">
            <a:alphaModFix/>
          </a:blip>
          <a:srcRect b="0" l="22009" r="18455" t="0"/>
          <a:stretch/>
        </p:blipFill>
        <p:spPr>
          <a:xfrm rot="1203246">
            <a:off x="5673206" y="1367046"/>
            <a:ext cx="1115441" cy="105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45"/>
          <p:cNvPicPr preferRelativeResize="0"/>
          <p:nvPr/>
        </p:nvPicPr>
        <p:blipFill rotWithShape="1">
          <a:blip r:embed="rId6">
            <a:alphaModFix/>
          </a:blip>
          <a:srcRect b="8336" l="18647" r="8852" t="7960"/>
          <a:stretch/>
        </p:blipFill>
        <p:spPr>
          <a:xfrm rot="-1406513">
            <a:off x="5138385" y="3649387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45"/>
          <p:cNvPicPr preferRelativeResize="0"/>
          <p:nvPr/>
        </p:nvPicPr>
        <p:blipFill rotWithShape="1">
          <a:blip r:embed="rId7">
            <a:alphaModFix/>
          </a:blip>
          <a:srcRect b="5838" l="25537" r="23467" t="7152"/>
          <a:stretch/>
        </p:blipFill>
        <p:spPr>
          <a:xfrm>
            <a:off x="6634726" y="778425"/>
            <a:ext cx="1671077" cy="16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46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people behind the project</a:t>
            </a:r>
            <a:endParaRPr/>
          </a:p>
        </p:txBody>
      </p:sp>
      <p:graphicFrame>
        <p:nvGraphicFramePr>
          <p:cNvPr id="1709" name="Google Shape;1709;p46"/>
          <p:cNvGraphicFramePr/>
          <p:nvPr/>
        </p:nvGraphicFramePr>
        <p:xfrm>
          <a:off x="832875" y="1552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{BB241C28-7ED0-41F8-AEC0-F1AA1AB4A73B}</a:tableStyleId>
              </a:tblPr>
              <a:tblGrid>
                <a:gridCol w="2492750"/>
                <a:gridCol w="2492750"/>
                <a:gridCol w="2492750"/>
              </a:tblGrid>
              <a:tr h="5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NAME</a:t>
                      </a:r>
                      <a:endParaRPr sz="210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INFO</a:t>
                      </a:r>
                      <a:endParaRPr sz="210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solidFill>
                          <a:schemeClr val="dk1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33C9B">
                        <a:alpha val="33020"/>
                      </a:srgbClr>
                    </a:solidFill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Mustafa Shahzad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Backend dev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Nawfal Hussain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 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Abdullah Kapadia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Umar Asif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Student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 dev</a:t>
                      </a:r>
                      <a:endParaRPr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10" name="Google Shape;1710;p46"/>
          <p:cNvPicPr preferRelativeResize="0"/>
          <p:nvPr/>
        </p:nvPicPr>
        <p:blipFill rotWithShape="1">
          <a:blip r:embed="rId3">
            <a:alphaModFix/>
          </a:blip>
          <a:srcRect b="0" l="22009" r="18455" t="0"/>
          <a:stretch/>
        </p:blipFill>
        <p:spPr>
          <a:xfrm rot="-9204102">
            <a:off x="8345049" y="501487"/>
            <a:ext cx="939550" cy="887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1" name="Google Shape;1711;p46"/>
          <p:cNvGrpSpPr/>
          <p:nvPr/>
        </p:nvGrpSpPr>
        <p:grpSpPr>
          <a:xfrm>
            <a:off x="7299725" y="867400"/>
            <a:ext cx="76825" cy="76800"/>
            <a:chOff x="3104875" y="1099400"/>
            <a:chExt cx="76825" cy="76800"/>
          </a:xfrm>
        </p:grpSpPr>
        <p:sp>
          <p:nvSpPr>
            <p:cNvPr id="1712" name="Google Shape;1712;p4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4" name="Google Shape;1714;p46"/>
          <p:cNvGrpSpPr/>
          <p:nvPr/>
        </p:nvGrpSpPr>
        <p:grpSpPr>
          <a:xfrm>
            <a:off x="2432050" y="867400"/>
            <a:ext cx="76825" cy="76800"/>
            <a:chOff x="3104875" y="1099400"/>
            <a:chExt cx="76825" cy="76800"/>
          </a:xfrm>
        </p:grpSpPr>
        <p:sp>
          <p:nvSpPr>
            <p:cNvPr id="1715" name="Google Shape;1715;p4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7" name="Google Shape;1717;p46"/>
          <p:cNvGrpSpPr/>
          <p:nvPr/>
        </p:nvGrpSpPr>
        <p:grpSpPr>
          <a:xfrm>
            <a:off x="1174750" y="4349550"/>
            <a:ext cx="76825" cy="76800"/>
            <a:chOff x="3104875" y="1099400"/>
            <a:chExt cx="76825" cy="76800"/>
          </a:xfrm>
        </p:grpSpPr>
        <p:sp>
          <p:nvSpPr>
            <p:cNvPr id="1718" name="Google Shape;1718;p4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20" name="Google Shape;1720;p46"/>
          <p:cNvPicPr preferRelativeResize="0"/>
          <p:nvPr/>
        </p:nvPicPr>
        <p:blipFill rotWithShape="1">
          <a:blip r:embed="rId4">
            <a:alphaModFix/>
          </a:blip>
          <a:srcRect b="8336" l="18647" r="8852" t="7960"/>
          <a:stretch/>
        </p:blipFill>
        <p:spPr>
          <a:xfrm rot="9084173">
            <a:off x="2352386" y="3902150"/>
            <a:ext cx="1175231" cy="76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1726" name="Google Shape;1726;p47"/>
          <p:cNvSpPr txBox="1"/>
          <p:nvPr>
            <p:ph idx="1" type="subTitle"/>
          </p:nvPr>
        </p:nvSpPr>
        <p:spPr>
          <a:xfrm>
            <a:off x="1110205" y="21931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jd to create a poster</a:t>
            </a:r>
            <a:endParaRPr/>
          </a:p>
        </p:txBody>
      </p:sp>
      <p:sp>
        <p:nvSpPr>
          <p:cNvPr id="1727" name="Google Shape;1727;p47"/>
          <p:cNvSpPr txBox="1"/>
          <p:nvPr>
            <p:ph idx="2" type="subTitle"/>
          </p:nvPr>
        </p:nvSpPr>
        <p:spPr>
          <a:xfrm>
            <a:off x="3580050" y="21931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 dev</a:t>
            </a:r>
            <a:endParaRPr/>
          </a:p>
        </p:txBody>
      </p:sp>
      <p:sp>
        <p:nvSpPr>
          <p:cNvPr id="1728" name="Google Shape;1728;p47"/>
          <p:cNvSpPr txBox="1"/>
          <p:nvPr>
            <p:ph idx="5" type="subTitle"/>
          </p:nvPr>
        </p:nvSpPr>
        <p:spPr>
          <a:xfrm>
            <a:off x="6049895" y="2193175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spread the name!</a:t>
            </a:r>
            <a:endParaRPr/>
          </a:p>
        </p:txBody>
      </p:sp>
      <p:sp>
        <p:nvSpPr>
          <p:cNvPr id="1729" name="Google Shape;1729;p47"/>
          <p:cNvSpPr txBox="1"/>
          <p:nvPr>
            <p:ph idx="7" type="subTitle"/>
          </p:nvPr>
        </p:nvSpPr>
        <p:spPr>
          <a:xfrm>
            <a:off x="1111105" y="1735963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</a:t>
            </a:r>
            <a:endParaRPr/>
          </a:p>
        </p:txBody>
      </p:sp>
      <p:sp>
        <p:nvSpPr>
          <p:cNvPr id="1730" name="Google Shape;1730;p47"/>
          <p:cNvSpPr txBox="1"/>
          <p:nvPr>
            <p:ph idx="8" type="subTitle"/>
          </p:nvPr>
        </p:nvSpPr>
        <p:spPr>
          <a:xfrm>
            <a:off x="3580950" y="1735963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</a:t>
            </a:r>
            <a:endParaRPr/>
          </a:p>
        </p:txBody>
      </p:sp>
      <p:sp>
        <p:nvSpPr>
          <p:cNvPr id="1731" name="Google Shape;1731;p47"/>
          <p:cNvSpPr txBox="1"/>
          <p:nvPr>
            <p:ph idx="9" type="subTitle"/>
          </p:nvPr>
        </p:nvSpPr>
        <p:spPr>
          <a:xfrm>
            <a:off x="6050795" y="1735963"/>
            <a:ext cx="1984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Ads</a:t>
            </a:r>
            <a:endParaRPr/>
          </a:p>
        </p:txBody>
      </p:sp>
      <p:grpSp>
        <p:nvGrpSpPr>
          <p:cNvPr id="1732" name="Google Shape;1732;p47"/>
          <p:cNvGrpSpPr/>
          <p:nvPr/>
        </p:nvGrpSpPr>
        <p:grpSpPr>
          <a:xfrm>
            <a:off x="1235075" y="1091575"/>
            <a:ext cx="76825" cy="76800"/>
            <a:chOff x="3104875" y="1099400"/>
            <a:chExt cx="76825" cy="76800"/>
          </a:xfrm>
        </p:grpSpPr>
        <p:sp>
          <p:nvSpPr>
            <p:cNvPr id="1733" name="Google Shape;1733;p4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35" name="Google Shape;1735;p47"/>
          <p:cNvPicPr preferRelativeResize="0"/>
          <p:nvPr/>
        </p:nvPicPr>
        <p:blipFill rotWithShape="1">
          <a:blip r:embed="rId3">
            <a:alphaModFix/>
          </a:blip>
          <a:srcRect b="0" l="22009" r="18455" t="0"/>
          <a:stretch/>
        </p:blipFill>
        <p:spPr>
          <a:xfrm rot="-1592621">
            <a:off x="188255" y="2917696"/>
            <a:ext cx="903663" cy="8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47"/>
          <p:cNvPicPr preferRelativeResize="0"/>
          <p:nvPr/>
        </p:nvPicPr>
        <p:blipFill rotWithShape="1">
          <a:blip r:embed="rId4">
            <a:alphaModFix/>
          </a:blip>
          <a:srcRect b="0" l="15236" r="10474" t="0"/>
          <a:stretch/>
        </p:blipFill>
        <p:spPr>
          <a:xfrm rot="-8866461">
            <a:off x="6831612" y="204793"/>
            <a:ext cx="1535572" cy="137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3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252" name="Google Shape;1252;p33"/>
          <p:cNvSpPr txBox="1"/>
          <p:nvPr>
            <p:ph idx="1" type="subTitle"/>
          </p:nvPr>
        </p:nvSpPr>
        <p:spPr>
          <a:xfrm>
            <a:off x="5784713" y="1520950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53" name="Google Shape;1253;p33"/>
          <p:cNvSpPr txBox="1"/>
          <p:nvPr>
            <p:ph idx="2" type="title"/>
          </p:nvPr>
        </p:nvSpPr>
        <p:spPr>
          <a:xfrm>
            <a:off x="890575" y="1520950"/>
            <a:ext cx="976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54" name="Google Shape;1254;p33"/>
          <p:cNvSpPr txBox="1"/>
          <p:nvPr>
            <p:ph idx="3" type="subTitle"/>
          </p:nvPr>
        </p:nvSpPr>
        <p:spPr>
          <a:xfrm>
            <a:off x="1954644" y="1520950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1255" name="Google Shape;1255;p33"/>
          <p:cNvSpPr txBox="1"/>
          <p:nvPr>
            <p:ph idx="4" type="subTitle"/>
          </p:nvPr>
        </p:nvSpPr>
        <p:spPr>
          <a:xfrm>
            <a:off x="5784713" y="2154035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56" name="Google Shape;1256;p33"/>
          <p:cNvSpPr txBox="1"/>
          <p:nvPr>
            <p:ph idx="5" type="title"/>
          </p:nvPr>
        </p:nvSpPr>
        <p:spPr>
          <a:xfrm>
            <a:off x="890575" y="2154035"/>
            <a:ext cx="976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57" name="Google Shape;1257;p33"/>
          <p:cNvSpPr txBox="1"/>
          <p:nvPr>
            <p:ph idx="6" type="subTitle"/>
          </p:nvPr>
        </p:nvSpPr>
        <p:spPr>
          <a:xfrm>
            <a:off x="1954644" y="2154035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</a:t>
            </a:r>
            <a:endParaRPr/>
          </a:p>
        </p:txBody>
      </p:sp>
      <p:sp>
        <p:nvSpPr>
          <p:cNvPr id="1258" name="Google Shape;1258;p33"/>
          <p:cNvSpPr txBox="1"/>
          <p:nvPr>
            <p:ph idx="7" type="subTitle"/>
          </p:nvPr>
        </p:nvSpPr>
        <p:spPr>
          <a:xfrm>
            <a:off x="5784713" y="2787120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59" name="Google Shape;1259;p33"/>
          <p:cNvSpPr txBox="1"/>
          <p:nvPr>
            <p:ph idx="8" type="title"/>
          </p:nvPr>
        </p:nvSpPr>
        <p:spPr>
          <a:xfrm>
            <a:off x="890575" y="2787120"/>
            <a:ext cx="976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60" name="Google Shape;1260;p33"/>
          <p:cNvSpPr txBox="1"/>
          <p:nvPr>
            <p:ph idx="9" type="subTitle"/>
          </p:nvPr>
        </p:nvSpPr>
        <p:spPr>
          <a:xfrm>
            <a:off x="1954644" y="2787120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 use and training</a:t>
            </a:r>
            <a:endParaRPr/>
          </a:p>
        </p:txBody>
      </p:sp>
      <p:sp>
        <p:nvSpPr>
          <p:cNvPr id="1261" name="Google Shape;1261;p33"/>
          <p:cNvSpPr txBox="1"/>
          <p:nvPr>
            <p:ph idx="13" type="subTitle"/>
          </p:nvPr>
        </p:nvSpPr>
        <p:spPr>
          <a:xfrm>
            <a:off x="5784713" y="3420205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62" name="Google Shape;1262;p33"/>
          <p:cNvSpPr txBox="1"/>
          <p:nvPr>
            <p:ph idx="14" type="title"/>
          </p:nvPr>
        </p:nvSpPr>
        <p:spPr>
          <a:xfrm>
            <a:off x="890575" y="3420205"/>
            <a:ext cx="976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263" name="Google Shape;1263;p33"/>
          <p:cNvSpPr txBox="1"/>
          <p:nvPr>
            <p:ph idx="15" type="subTitle"/>
          </p:nvPr>
        </p:nvSpPr>
        <p:spPr>
          <a:xfrm>
            <a:off x="1954644" y="3420205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TruLens and Front end</a:t>
            </a:r>
            <a:endParaRPr/>
          </a:p>
        </p:txBody>
      </p:sp>
      <p:sp>
        <p:nvSpPr>
          <p:cNvPr id="1264" name="Google Shape;1264;p33"/>
          <p:cNvSpPr txBox="1"/>
          <p:nvPr>
            <p:ph idx="16" type="subTitle"/>
          </p:nvPr>
        </p:nvSpPr>
        <p:spPr>
          <a:xfrm>
            <a:off x="5784713" y="4053290"/>
            <a:ext cx="24687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265" name="Google Shape;1265;p33"/>
          <p:cNvSpPr txBox="1"/>
          <p:nvPr>
            <p:ph idx="17" type="title"/>
          </p:nvPr>
        </p:nvSpPr>
        <p:spPr>
          <a:xfrm>
            <a:off x="890575" y="4053290"/>
            <a:ext cx="976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1266" name="Google Shape;1266;p33"/>
          <p:cNvSpPr txBox="1"/>
          <p:nvPr>
            <p:ph idx="18" type="subTitle"/>
          </p:nvPr>
        </p:nvSpPr>
        <p:spPr>
          <a:xfrm>
            <a:off x="1954644" y="4053290"/>
            <a:ext cx="3742800" cy="4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grpSp>
        <p:nvGrpSpPr>
          <p:cNvPr id="1267" name="Google Shape;1267;p33"/>
          <p:cNvGrpSpPr/>
          <p:nvPr/>
        </p:nvGrpSpPr>
        <p:grpSpPr>
          <a:xfrm>
            <a:off x="7429225" y="1024425"/>
            <a:ext cx="76825" cy="76800"/>
            <a:chOff x="3104875" y="1099400"/>
            <a:chExt cx="76825" cy="76800"/>
          </a:xfrm>
        </p:grpSpPr>
        <p:sp>
          <p:nvSpPr>
            <p:cNvPr id="1268" name="Google Shape;1268;p3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0" name="Google Shape;1270;p33"/>
          <p:cNvGrpSpPr/>
          <p:nvPr/>
        </p:nvGrpSpPr>
        <p:grpSpPr>
          <a:xfrm>
            <a:off x="1469800" y="605875"/>
            <a:ext cx="76825" cy="76800"/>
            <a:chOff x="3104875" y="1099400"/>
            <a:chExt cx="76825" cy="76800"/>
          </a:xfrm>
        </p:grpSpPr>
        <p:sp>
          <p:nvSpPr>
            <p:cNvPr id="1271" name="Google Shape;1271;p3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73" name="Google Shape;1273;p33"/>
          <p:cNvPicPr preferRelativeResize="0"/>
          <p:nvPr/>
        </p:nvPicPr>
        <p:blipFill rotWithShape="1">
          <a:blip r:embed="rId3">
            <a:alphaModFix/>
          </a:blip>
          <a:srcRect b="8336" l="18647" r="8852" t="7960"/>
          <a:stretch/>
        </p:blipFill>
        <p:spPr>
          <a:xfrm rot="-9296825">
            <a:off x="7261373" y="109212"/>
            <a:ext cx="1647828" cy="107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4"/>
          <p:cNvSpPr txBox="1"/>
          <p:nvPr>
            <p:ph idx="1" type="subTitle"/>
          </p:nvPr>
        </p:nvSpPr>
        <p:spPr>
          <a:xfrm>
            <a:off x="926987" y="3180750"/>
            <a:ext cx="2095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a repetitive </a:t>
            </a:r>
            <a:r>
              <a:rPr lang="en"/>
              <a:t>problem</a:t>
            </a:r>
            <a:r>
              <a:rPr lang="en"/>
              <a:t> that could be made easier by AI</a:t>
            </a:r>
            <a:endParaRPr/>
          </a:p>
        </p:txBody>
      </p:sp>
      <p:sp>
        <p:nvSpPr>
          <p:cNvPr id="1279" name="Google Shape;1279;p34"/>
          <p:cNvSpPr/>
          <p:nvPr/>
        </p:nvSpPr>
        <p:spPr>
          <a:xfrm rot="5400000">
            <a:off x="1496537" y="1679967"/>
            <a:ext cx="956100" cy="828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34"/>
          <p:cNvSpPr/>
          <p:nvPr/>
        </p:nvSpPr>
        <p:spPr>
          <a:xfrm rot="5400000">
            <a:off x="4093948" y="1679967"/>
            <a:ext cx="956100" cy="828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34"/>
          <p:cNvSpPr/>
          <p:nvPr/>
        </p:nvSpPr>
        <p:spPr>
          <a:xfrm rot="5400000">
            <a:off x="6691361" y="1679967"/>
            <a:ext cx="956100" cy="828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34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STEPS WE TOOK</a:t>
            </a:r>
            <a:endParaRPr/>
          </a:p>
        </p:txBody>
      </p:sp>
      <p:sp>
        <p:nvSpPr>
          <p:cNvPr id="1283" name="Google Shape;1283;p34"/>
          <p:cNvSpPr txBox="1"/>
          <p:nvPr>
            <p:ph idx="2" type="subTitle"/>
          </p:nvPr>
        </p:nvSpPr>
        <p:spPr>
          <a:xfrm>
            <a:off x="3524399" y="3180750"/>
            <a:ext cx="2095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a effective and efficient solution to tackle said problem</a:t>
            </a:r>
            <a:endParaRPr/>
          </a:p>
        </p:txBody>
      </p:sp>
      <p:sp>
        <p:nvSpPr>
          <p:cNvPr id="1284" name="Google Shape;1284;p34"/>
          <p:cNvSpPr txBox="1"/>
          <p:nvPr>
            <p:ph idx="3" type="subTitle"/>
          </p:nvPr>
        </p:nvSpPr>
        <p:spPr>
          <a:xfrm>
            <a:off x="6121811" y="3180750"/>
            <a:ext cx="2095200" cy="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Move the solution from thought to reality!</a:t>
            </a:r>
            <a:endParaRPr/>
          </a:p>
        </p:txBody>
      </p:sp>
      <p:sp>
        <p:nvSpPr>
          <p:cNvPr id="1285" name="Google Shape;1285;p34"/>
          <p:cNvSpPr txBox="1"/>
          <p:nvPr>
            <p:ph idx="4" type="subTitle"/>
          </p:nvPr>
        </p:nvSpPr>
        <p:spPr>
          <a:xfrm>
            <a:off x="926987" y="2726175"/>
            <a:ext cx="2095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PROBLEM?</a:t>
            </a:r>
            <a:endParaRPr/>
          </a:p>
        </p:txBody>
      </p:sp>
      <p:sp>
        <p:nvSpPr>
          <p:cNvPr id="1286" name="Google Shape;1286;p34"/>
          <p:cNvSpPr txBox="1"/>
          <p:nvPr>
            <p:ph idx="5" type="subTitle"/>
          </p:nvPr>
        </p:nvSpPr>
        <p:spPr>
          <a:xfrm>
            <a:off x="3524399" y="2726175"/>
            <a:ext cx="2095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1287" name="Google Shape;1287;p34"/>
          <p:cNvSpPr txBox="1"/>
          <p:nvPr>
            <p:ph idx="6" type="subTitle"/>
          </p:nvPr>
        </p:nvSpPr>
        <p:spPr>
          <a:xfrm>
            <a:off x="6121811" y="2726175"/>
            <a:ext cx="20952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</a:t>
            </a:r>
            <a:endParaRPr/>
          </a:p>
        </p:txBody>
      </p:sp>
      <p:grpSp>
        <p:nvGrpSpPr>
          <p:cNvPr id="1288" name="Google Shape;1288;p34"/>
          <p:cNvGrpSpPr/>
          <p:nvPr/>
        </p:nvGrpSpPr>
        <p:grpSpPr>
          <a:xfrm>
            <a:off x="1708816" y="1793256"/>
            <a:ext cx="531542" cy="602023"/>
            <a:chOff x="4020665" y="1431080"/>
            <a:chExt cx="531542" cy="602023"/>
          </a:xfrm>
        </p:grpSpPr>
        <p:sp>
          <p:nvSpPr>
            <p:cNvPr id="1289" name="Google Shape;1289;p34"/>
            <p:cNvSpPr/>
            <p:nvPr/>
          </p:nvSpPr>
          <p:spPr>
            <a:xfrm>
              <a:off x="4094363" y="1495524"/>
              <a:ext cx="457844" cy="537579"/>
            </a:xfrm>
            <a:custGeom>
              <a:rect b="b" l="l" r="r" t="t"/>
              <a:pathLst>
                <a:path extrusionOk="0" h="16208" w="13804">
                  <a:moveTo>
                    <a:pt x="10670" y="532"/>
                  </a:moveTo>
                  <a:lnTo>
                    <a:pt x="10670" y="973"/>
                  </a:lnTo>
                  <a:cubicBezTo>
                    <a:pt x="10670" y="1181"/>
                    <a:pt x="10810" y="1383"/>
                    <a:pt x="11006" y="1455"/>
                  </a:cubicBezTo>
                  <a:lnTo>
                    <a:pt x="11230" y="1549"/>
                  </a:lnTo>
                  <a:cubicBezTo>
                    <a:pt x="11294" y="1579"/>
                    <a:pt x="11367" y="1594"/>
                    <a:pt x="11441" y="1594"/>
                  </a:cubicBezTo>
                  <a:cubicBezTo>
                    <a:pt x="11582" y="1594"/>
                    <a:pt x="11717" y="1540"/>
                    <a:pt x="11810" y="1446"/>
                  </a:cubicBezTo>
                  <a:lnTo>
                    <a:pt x="12117" y="1137"/>
                  </a:lnTo>
                  <a:lnTo>
                    <a:pt x="12674" y="1697"/>
                  </a:lnTo>
                  <a:lnTo>
                    <a:pt x="12364" y="2009"/>
                  </a:lnTo>
                  <a:cubicBezTo>
                    <a:pt x="12217" y="2157"/>
                    <a:pt x="12175" y="2399"/>
                    <a:pt x="12262" y="2588"/>
                  </a:cubicBezTo>
                  <a:lnTo>
                    <a:pt x="12355" y="2815"/>
                  </a:lnTo>
                  <a:cubicBezTo>
                    <a:pt x="12426" y="3012"/>
                    <a:pt x="12628" y="3154"/>
                    <a:pt x="12838" y="3154"/>
                  </a:cubicBezTo>
                  <a:lnTo>
                    <a:pt x="13271" y="3154"/>
                  </a:lnTo>
                  <a:lnTo>
                    <a:pt x="13271" y="3948"/>
                  </a:lnTo>
                  <a:lnTo>
                    <a:pt x="12838" y="3948"/>
                  </a:lnTo>
                  <a:cubicBezTo>
                    <a:pt x="12629" y="3948"/>
                    <a:pt x="12426" y="4090"/>
                    <a:pt x="12355" y="4287"/>
                  </a:cubicBezTo>
                  <a:lnTo>
                    <a:pt x="12262" y="4514"/>
                  </a:lnTo>
                  <a:cubicBezTo>
                    <a:pt x="12175" y="4703"/>
                    <a:pt x="12217" y="4945"/>
                    <a:pt x="12364" y="5093"/>
                  </a:cubicBezTo>
                  <a:lnTo>
                    <a:pt x="12674" y="5405"/>
                  </a:lnTo>
                  <a:lnTo>
                    <a:pt x="12117" y="5966"/>
                  </a:lnTo>
                  <a:lnTo>
                    <a:pt x="11810" y="5656"/>
                  </a:lnTo>
                  <a:cubicBezTo>
                    <a:pt x="11717" y="5562"/>
                    <a:pt x="11582" y="5508"/>
                    <a:pt x="11441" y="5508"/>
                  </a:cubicBezTo>
                  <a:cubicBezTo>
                    <a:pt x="11367" y="5508"/>
                    <a:pt x="11294" y="5523"/>
                    <a:pt x="11230" y="5553"/>
                  </a:cubicBezTo>
                  <a:lnTo>
                    <a:pt x="11006" y="5647"/>
                  </a:lnTo>
                  <a:cubicBezTo>
                    <a:pt x="10811" y="5718"/>
                    <a:pt x="10670" y="5921"/>
                    <a:pt x="10670" y="6129"/>
                  </a:cubicBezTo>
                  <a:lnTo>
                    <a:pt x="10670" y="6570"/>
                  </a:lnTo>
                  <a:lnTo>
                    <a:pt x="9885" y="6570"/>
                  </a:lnTo>
                  <a:lnTo>
                    <a:pt x="9885" y="6129"/>
                  </a:lnTo>
                  <a:cubicBezTo>
                    <a:pt x="9885" y="5921"/>
                    <a:pt x="9745" y="5718"/>
                    <a:pt x="9548" y="5647"/>
                  </a:cubicBezTo>
                  <a:lnTo>
                    <a:pt x="9325" y="5553"/>
                  </a:lnTo>
                  <a:cubicBezTo>
                    <a:pt x="9261" y="5523"/>
                    <a:pt x="9189" y="5508"/>
                    <a:pt x="9114" y="5508"/>
                  </a:cubicBezTo>
                  <a:cubicBezTo>
                    <a:pt x="8972" y="5508"/>
                    <a:pt x="8838" y="5562"/>
                    <a:pt x="8745" y="5656"/>
                  </a:cubicBezTo>
                  <a:lnTo>
                    <a:pt x="8438" y="5966"/>
                  </a:lnTo>
                  <a:lnTo>
                    <a:pt x="7882" y="5405"/>
                  </a:lnTo>
                  <a:lnTo>
                    <a:pt x="8191" y="5093"/>
                  </a:lnTo>
                  <a:cubicBezTo>
                    <a:pt x="8338" y="4945"/>
                    <a:pt x="8380" y="4703"/>
                    <a:pt x="8293" y="4513"/>
                  </a:cubicBezTo>
                  <a:lnTo>
                    <a:pt x="8200" y="4287"/>
                  </a:lnTo>
                  <a:cubicBezTo>
                    <a:pt x="8129" y="4090"/>
                    <a:pt x="7927" y="3948"/>
                    <a:pt x="7717" y="3948"/>
                  </a:cubicBezTo>
                  <a:lnTo>
                    <a:pt x="7283" y="3948"/>
                  </a:lnTo>
                  <a:lnTo>
                    <a:pt x="7283" y="3154"/>
                  </a:lnTo>
                  <a:lnTo>
                    <a:pt x="7717" y="3154"/>
                  </a:lnTo>
                  <a:cubicBezTo>
                    <a:pt x="7927" y="3154"/>
                    <a:pt x="8129" y="3012"/>
                    <a:pt x="8200" y="2815"/>
                  </a:cubicBezTo>
                  <a:lnTo>
                    <a:pt x="8293" y="2588"/>
                  </a:lnTo>
                  <a:cubicBezTo>
                    <a:pt x="8380" y="2399"/>
                    <a:pt x="8338" y="2157"/>
                    <a:pt x="8191" y="2009"/>
                  </a:cubicBezTo>
                  <a:lnTo>
                    <a:pt x="7881" y="1697"/>
                  </a:lnTo>
                  <a:lnTo>
                    <a:pt x="8438" y="1136"/>
                  </a:lnTo>
                  <a:lnTo>
                    <a:pt x="8745" y="1446"/>
                  </a:lnTo>
                  <a:cubicBezTo>
                    <a:pt x="8838" y="1540"/>
                    <a:pt x="8972" y="1594"/>
                    <a:pt x="9114" y="1594"/>
                  </a:cubicBezTo>
                  <a:cubicBezTo>
                    <a:pt x="9188" y="1594"/>
                    <a:pt x="9261" y="1579"/>
                    <a:pt x="9325" y="1549"/>
                  </a:cubicBezTo>
                  <a:lnTo>
                    <a:pt x="9548" y="1455"/>
                  </a:lnTo>
                  <a:cubicBezTo>
                    <a:pt x="9744" y="1383"/>
                    <a:pt x="9885" y="1181"/>
                    <a:pt x="9885" y="973"/>
                  </a:cubicBezTo>
                  <a:lnTo>
                    <a:pt x="9885" y="532"/>
                  </a:lnTo>
                  <a:close/>
                  <a:moveTo>
                    <a:pt x="4565" y="7569"/>
                  </a:moveTo>
                  <a:lnTo>
                    <a:pt x="4919" y="7925"/>
                  </a:lnTo>
                  <a:lnTo>
                    <a:pt x="4559" y="8288"/>
                  </a:lnTo>
                  <a:lnTo>
                    <a:pt x="4204" y="7931"/>
                  </a:lnTo>
                  <a:lnTo>
                    <a:pt x="4565" y="7569"/>
                  </a:lnTo>
                  <a:close/>
                  <a:moveTo>
                    <a:pt x="8369" y="8852"/>
                  </a:moveTo>
                  <a:lnTo>
                    <a:pt x="8369" y="9367"/>
                  </a:lnTo>
                  <a:lnTo>
                    <a:pt x="7870" y="9367"/>
                  </a:lnTo>
                  <a:lnTo>
                    <a:pt x="7870" y="8852"/>
                  </a:lnTo>
                  <a:close/>
                  <a:moveTo>
                    <a:pt x="5045" y="9926"/>
                  </a:moveTo>
                  <a:lnTo>
                    <a:pt x="5045" y="10441"/>
                  </a:lnTo>
                  <a:lnTo>
                    <a:pt x="4546" y="10441"/>
                  </a:lnTo>
                  <a:lnTo>
                    <a:pt x="4546" y="9926"/>
                  </a:lnTo>
                  <a:close/>
                  <a:moveTo>
                    <a:pt x="8185" y="13407"/>
                  </a:moveTo>
                  <a:cubicBezTo>
                    <a:pt x="8233" y="13407"/>
                    <a:pt x="8273" y="13448"/>
                    <a:pt x="8273" y="13495"/>
                  </a:cubicBezTo>
                  <a:lnTo>
                    <a:pt x="8273" y="14072"/>
                  </a:lnTo>
                  <a:cubicBezTo>
                    <a:pt x="8273" y="14120"/>
                    <a:pt x="8233" y="14160"/>
                    <a:pt x="8185" y="14160"/>
                  </a:cubicBezTo>
                  <a:lnTo>
                    <a:pt x="3845" y="14160"/>
                  </a:lnTo>
                  <a:cubicBezTo>
                    <a:pt x="3797" y="14160"/>
                    <a:pt x="3756" y="14120"/>
                    <a:pt x="3756" y="14072"/>
                  </a:cubicBezTo>
                  <a:lnTo>
                    <a:pt x="3756" y="13495"/>
                  </a:lnTo>
                  <a:cubicBezTo>
                    <a:pt x="3756" y="13448"/>
                    <a:pt x="3797" y="13407"/>
                    <a:pt x="3845" y="13407"/>
                  </a:cubicBezTo>
                  <a:close/>
                  <a:moveTo>
                    <a:pt x="7265" y="14692"/>
                  </a:moveTo>
                  <a:lnTo>
                    <a:pt x="7265" y="14887"/>
                  </a:lnTo>
                  <a:lnTo>
                    <a:pt x="4764" y="14887"/>
                  </a:lnTo>
                  <a:lnTo>
                    <a:pt x="4764" y="14692"/>
                  </a:lnTo>
                  <a:close/>
                  <a:moveTo>
                    <a:pt x="7265" y="15419"/>
                  </a:moveTo>
                  <a:lnTo>
                    <a:pt x="7265" y="15626"/>
                  </a:lnTo>
                  <a:cubicBezTo>
                    <a:pt x="7265" y="15653"/>
                    <a:pt x="7242" y="15676"/>
                    <a:pt x="7217" y="15676"/>
                  </a:cubicBezTo>
                  <a:lnTo>
                    <a:pt x="4812" y="15676"/>
                  </a:lnTo>
                  <a:cubicBezTo>
                    <a:pt x="4786" y="15676"/>
                    <a:pt x="4764" y="15653"/>
                    <a:pt x="4764" y="15626"/>
                  </a:cubicBezTo>
                  <a:lnTo>
                    <a:pt x="4764" y="15419"/>
                  </a:lnTo>
                  <a:close/>
                  <a:moveTo>
                    <a:pt x="9797" y="0"/>
                  </a:moveTo>
                  <a:cubicBezTo>
                    <a:pt x="9553" y="0"/>
                    <a:pt x="9353" y="199"/>
                    <a:pt x="9353" y="443"/>
                  </a:cubicBezTo>
                  <a:lnTo>
                    <a:pt x="9353" y="960"/>
                  </a:lnTo>
                  <a:lnTo>
                    <a:pt x="9353" y="962"/>
                  </a:lnTo>
                  <a:cubicBezTo>
                    <a:pt x="9352" y="962"/>
                    <a:pt x="9351" y="963"/>
                    <a:pt x="9350" y="963"/>
                  </a:cubicBezTo>
                  <a:lnTo>
                    <a:pt x="9115" y="1060"/>
                  </a:lnTo>
                  <a:cubicBezTo>
                    <a:pt x="9114" y="1061"/>
                    <a:pt x="9113" y="1061"/>
                    <a:pt x="9112" y="1061"/>
                  </a:cubicBezTo>
                  <a:lnTo>
                    <a:pt x="8752" y="698"/>
                  </a:lnTo>
                  <a:cubicBezTo>
                    <a:pt x="8668" y="613"/>
                    <a:pt x="8557" y="567"/>
                    <a:pt x="8438" y="567"/>
                  </a:cubicBezTo>
                  <a:cubicBezTo>
                    <a:pt x="8322" y="567"/>
                    <a:pt x="8213" y="612"/>
                    <a:pt x="8130" y="693"/>
                  </a:cubicBezTo>
                  <a:cubicBezTo>
                    <a:pt x="7471" y="443"/>
                    <a:pt x="6759" y="305"/>
                    <a:pt x="6014" y="305"/>
                  </a:cubicBezTo>
                  <a:cubicBezTo>
                    <a:pt x="2698" y="305"/>
                    <a:pt x="1" y="3023"/>
                    <a:pt x="1" y="6363"/>
                  </a:cubicBezTo>
                  <a:cubicBezTo>
                    <a:pt x="1" y="7600"/>
                    <a:pt x="368" y="8791"/>
                    <a:pt x="1066" y="9805"/>
                  </a:cubicBezTo>
                  <a:cubicBezTo>
                    <a:pt x="1711" y="10746"/>
                    <a:pt x="2595" y="11476"/>
                    <a:pt x="3631" y="11927"/>
                  </a:cubicBezTo>
                  <a:lnTo>
                    <a:pt x="3631" y="12914"/>
                  </a:lnTo>
                  <a:cubicBezTo>
                    <a:pt x="3394" y="13001"/>
                    <a:pt x="3224" y="13228"/>
                    <a:pt x="3224" y="13495"/>
                  </a:cubicBezTo>
                  <a:lnTo>
                    <a:pt x="3224" y="14072"/>
                  </a:lnTo>
                  <a:cubicBezTo>
                    <a:pt x="3224" y="14414"/>
                    <a:pt x="3502" y="14692"/>
                    <a:pt x="3845" y="14692"/>
                  </a:cubicBezTo>
                  <a:lnTo>
                    <a:pt x="4232" y="14692"/>
                  </a:lnTo>
                  <a:lnTo>
                    <a:pt x="4232" y="15625"/>
                  </a:lnTo>
                  <a:cubicBezTo>
                    <a:pt x="4232" y="15947"/>
                    <a:pt x="4493" y="16208"/>
                    <a:pt x="4812" y="16208"/>
                  </a:cubicBezTo>
                  <a:lnTo>
                    <a:pt x="7217" y="16208"/>
                  </a:lnTo>
                  <a:cubicBezTo>
                    <a:pt x="7537" y="16208"/>
                    <a:pt x="7797" y="15947"/>
                    <a:pt x="7797" y="15625"/>
                  </a:cubicBezTo>
                  <a:lnTo>
                    <a:pt x="7797" y="14692"/>
                  </a:lnTo>
                  <a:lnTo>
                    <a:pt x="8185" y="14692"/>
                  </a:lnTo>
                  <a:cubicBezTo>
                    <a:pt x="8527" y="14692"/>
                    <a:pt x="8805" y="14414"/>
                    <a:pt x="8805" y="14072"/>
                  </a:cubicBezTo>
                  <a:lnTo>
                    <a:pt x="8805" y="13495"/>
                  </a:lnTo>
                  <a:cubicBezTo>
                    <a:pt x="8805" y="13228"/>
                    <a:pt x="8635" y="13001"/>
                    <a:pt x="8399" y="12914"/>
                  </a:cubicBezTo>
                  <a:lnTo>
                    <a:pt x="8399" y="11927"/>
                  </a:lnTo>
                  <a:cubicBezTo>
                    <a:pt x="9745" y="11341"/>
                    <a:pt x="10827" y="10289"/>
                    <a:pt x="11455" y="8946"/>
                  </a:cubicBezTo>
                  <a:cubicBezTo>
                    <a:pt x="11518" y="8814"/>
                    <a:pt x="11460" y="8656"/>
                    <a:pt x="11328" y="8593"/>
                  </a:cubicBezTo>
                  <a:cubicBezTo>
                    <a:pt x="11291" y="8576"/>
                    <a:pt x="11253" y="8568"/>
                    <a:pt x="11215" y="8568"/>
                  </a:cubicBezTo>
                  <a:cubicBezTo>
                    <a:pt x="11115" y="8568"/>
                    <a:pt x="11019" y="8625"/>
                    <a:pt x="10974" y="8722"/>
                  </a:cubicBezTo>
                  <a:cubicBezTo>
                    <a:pt x="10434" y="9875"/>
                    <a:pt x="9527" y="10793"/>
                    <a:pt x="8398" y="11341"/>
                  </a:cubicBezTo>
                  <a:lnTo>
                    <a:pt x="8398" y="9899"/>
                  </a:lnTo>
                  <a:lnTo>
                    <a:pt x="8457" y="9899"/>
                  </a:lnTo>
                  <a:cubicBezTo>
                    <a:pt x="8701" y="9899"/>
                    <a:pt x="8901" y="9700"/>
                    <a:pt x="8901" y="9457"/>
                  </a:cubicBezTo>
                  <a:lnTo>
                    <a:pt x="8901" y="8764"/>
                  </a:lnTo>
                  <a:cubicBezTo>
                    <a:pt x="8901" y="8519"/>
                    <a:pt x="8701" y="8320"/>
                    <a:pt x="8457" y="8320"/>
                  </a:cubicBezTo>
                  <a:lnTo>
                    <a:pt x="7781" y="8320"/>
                  </a:lnTo>
                  <a:cubicBezTo>
                    <a:pt x="7537" y="8320"/>
                    <a:pt x="7338" y="8519"/>
                    <a:pt x="7338" y="8764"/>
                  </a:cubicBezTo>
                  <a:lnTo>
                    <a:pt x="7338" y="9457"/>
                  </a:lnTo>
                  <a:cubicBezTo>
                    <a:pt x="7338" y="9700"/>
                    <a:pt x="7537" y="9899"/>
                    <a:pt x="7781" y="9899"/>
                  </a:cubicBezTo>
                  <a:lnTo>
                    <a:pt x="7866" y="9899"/>
                  </a:lnTo>
                  <a:lnTo>
                    <a:pt x="7866" y="12875"/>
                  </a:lnTo>
                  <a:lnTo>
                    <a:pt x="7479" y="12875"/>
                  </a:lnTo>
                  <a:lnTo>
                    <a:pt x="7479" y="10836"/>
                  </a:lnTo>
                  <a:cubicBezTo>
                    <a:pt x="7479" y="10666"/>
                    <a:pt x="7395" y="10465"/>
                    <a:pt x="7277" y="10345"/>
                  </a:cubicBezTo>
                  <a:lnTo>
                    <a:pt x="5271" y="8324"/>
                  </a:lnTo>
                  <a:lnTo>
                    <a:pt x="5357" y="8238"/>
                  </a:lnTo>
                  <a:cubicBezTo>
                    <a:pt x="5528" y="8066"/>
                    <a:pt x="5528" y="7784"/>
                    <a:pt x="5357" y="7612"/>
                  </a:cubicBezTo>
                  <a:lnTo>
                    <a:pt x="4878" y="7129"/>
                  </a:lnTo>
                  <a:cubicBezTo>
                    <a:pt x="4795" y="7045"/>
                    <a:pt x="4683" y="6999"/>
                    <a:pt x="4565" y="6999"/>
                  </a:cubicBezTo>
                  <a:cubicBezTo>
                    <a:pt x="4446" y="6999"/>
                    <a:pt x="4334" y="7045"/>
                    <a:pt x="4250" y="7129"/>
                  </a:cubicBezTo>
                  <a:lnTo>
                    <a:pt x="3766" y="7618"/>
                  </a:lnTo>
                  <a:cubicBezTo>
                    <a:pt x="3594" y="7790"/>
                    <a:pt x="3594" y="8072"/>
                    <a:pt x="3766" y="8244"/>
                  </a:cubicBezTo>
                  <a:lnTo>
                    <a:pt x="4244" y="8727"/>
                  </a:lnTo>
                  <a:cubicBezTo>
                    <a:pt x="4329" y="8811"/>
                    <a:pt x="4439" y="8857"/>
                    <a:pt x="4559" y="8857"/>
                  </a:cubicBezTo>
                  <a:cubicBezTo>
                    <a:pt x="4677" y="8857"/>
                    <a:pt x="4789" y="8811"/>
                    <a:pt x="4872" y="8727"/>
                  </a:cubicBezTo>
                  <a:lnTo>
                    <a:pt x="4897" y="8701"/>
                  </a:lnTo>
                  <a:lnTo>
                    <a:pt x="6899" y="10720"/>
                  </a:lnTo>
                  <a:cubicBezTo>
                    <a:pt x="6919" y="10739"/>
                    <a:pt x="6947" y="10807"/>
                    <a:pt x="6947" y="10836"/>
                  </a:cubicBezTo>
                  <a:lnTo>
                    <a:pt x="6947" y="12875"/>
                  </a:lnTo>
                  <a:lnTo>
                    <a:pt x="6397" y="12875"/>
                  </a:lnTo>
                  <a:lnTo>
                    <a:pt x="6397" y="10642"/>
                  </a:lnTo>
                  <a:cubicBezTo>
                    <a:pt x="6397" y="10495"/>
                    <a:pt x="6278" y="10376"/>
                    <a:pt x="6131" y="10376"/>
                  </a:cubicBezTo>
                  <a:cubicBezTo>
                    <a:pt x="5985" y="10376"/>
                    <a:pt x="5866" y="10495"/>
                    <a:pt x="5866" y="10642"/>
                  </a:cubicBezTo>
                  <a:lnTo>
                    <a:pt x="5866" y="12875"/>
                  </a:lnTo>
                  <a:lnTo>
                    <a:pt x="5062" y="12875"/>
                  </a:lnTo>
                  <a:lnTo>
                    <a:pt x="5062" y="10973"/>
                  </a:lnTo>
                  <a:lnTo>
                    <a:pt x="5133" y="10973"/>
                  </a:lnTo>
                  <a:cubicBezTo>
                    <a:pt x="5378" y="10973"/>
                    <a:pt x="5577" y="10774"/>
                    <a:pt x="5577" y="10530"/>
                  </a:cubicBezTo>
                  <a:lnTo>
                    <a:pt x="5577" y="9838"/>
                  </a:lnTo>
                  <a:cubicBezTo>
                    <a:pt x="5577" y="9593"/>
                    <a:pt x="5378" y="9394"/>
                    <a:pt x="5133" y="9394"/>
                  </a:cubicBezTo>
                  <a:lnTo>
                    <a:pt x="4458" y="9394"/>
                  </a:lnTo>
                  <a:cubicBezTo>
                    <a:pt x="4214" y="9394"/>
                    <a:pt x="4014" y="9592"/>
                    <a:pt x="4014" y="9838"/>
                  </a:cubicBezTo>
                  <a:lnTo>
                    <a:pt x="4014" y="10530"/>
                  </a:lnTo>
                  <a:cubicBezTo>
                    <a:pt x="4014" y="10774"/>
                    <a:pt x="4214" y="10973"/>
                    <a:pt x="4458" y="10973"/>
                  </a:cubicBezTo>
                  <a:lnTo>
                    <a:pt x="4530" y="10973"/>
                  </a:lnTo>
                  <a:lnTo>
                    <a:pt x="4530" y="12875"/>
                  </a:lnTo>
                  <a:lnTo>
                    <a:pt x="4162" y="12875"/>
                  </a:lnTo>
                  <a:lnTo>
                    <a:pt x="4162" y="11749"/>
                  </a:lnTo>
                  <a:cubicBezTo>
                    <a:pt x="4162" y="11641"/>
                    <a:pt x="4096" y="11543"/>
                    <a:pt x="3995" y="11503"/>
                  </a:cubicBezTo>
                  <a:cubicBezTo>
                    <a:pt x="2986" y="11100"/>
                    <a:pt x="2124" y="10409"/>
                    <a:pt x="1503" y="9504"/>
                  </a:cubicBezTo>
                  <a:cubicBezTo>
                    <a:pt x="867" y="8579"/>
                    <a:pt x="532" y="7493"/>
                    <a:pt x="532" y="6363"/>
                  </a:cubicBezTo>
                  <a:cubicBezTo>
                    <a:pt x="532" y="3316"/>
                    <a:pt x="2991" y="837"/>
                    <a:pt x="6014" y="837"/>
                  </a:cubicBezTo>
                  <a:cubicBezTo>
                    <a:pt x="6608" y="837"/>
                    <a:pt x="7180" y="933"/>
                    <a:pt x="7715" y="1109"/>
                  </a:cubicBezTo>
                  <a:lnTo>
                    <a:pt x="7443" y="1383"/>
                  </a:lnTo>
                  <a:cubicBezTo>
                    <a:pt x="7272" y="1557"/>
                    <a:pt x="7272" y="1837"/>
                    <a:pt x="7443" y="2010"/>
                  </a:cubicBezTo>
                  <a:lnTo>
                    <a:pt x="7805" y="2375"/>
                  </a:lnTo>
                  <a:lnTo>
                    <a:pt x="7805" y="2376"/>
                  </a:lnTo>
                  <a:cubicBezTo>
                    <a:pt x="7805" y="2377"/>
                    <a:pt x="7804" y="2379"/>
                    <a:pt x="7803" y="2380"/>
                  </a:cubicBezTo>
                  <a:lnTo>
                    <a:pt x="7705" y="2620"/>
                  </a:lnTo>
                  <a:cubicBezTo>
                    <a:pt x="7705" y="2621"/>
                    <a:pt x="7704" y="2622"/>
                    <a:pt x="7704" y="2623"/>
                  </a:cubicBezTo>
                  <a:lnTo>
                    <a:pt x="7194" y="2623"/>
                  </a:lnTo>
                  <a:cubicBezTo>
                    <a:pt x="6950" y="2623"/>
                    <a:pt x="6752" y="2821"/>
                    <a:pt x="6752" y="3065"/>
                  </a:cubicBezTo>
                  <a:lnTo>
                    <a:pt x="6752" y="4037"/>
                  </a:lnTo>
                  <a:cubicBezTo>
                    <a:pt x="6752" y="4281"/>
                    <a:pt x="6950" y="4480"/>
                    <a:pt x="7194" y="4480"/>
                  </a:cubicBezTo>
                  <a:lnTo>
                    <a:pt x="7704" y="4480"/>
                  </a:lnTo>
                  <a:cubicBezTo>
                    <a:pt x="7705" y="4481"/>
                    <a:pt x="7705" y="4481"/>
                    <a:pt x="7705" y="4482"/>
                  </a:cubicBezTo>
                  <a:lnTo>
                    <a:pt x="7803" y="4721"/>
                  </a:lnTo>
                  <a:cubicBezTo>
                    <a:pt x="7804" y="4722"/>
                    <a:pt x="7805" y="4725"/>
                    <a:pt x="7805" y="4726"/>
                  </a:cubicBezTo>
                  <a:lnTo>
                    <a:pt x="7805" y="4727"/>
                  </a:lnTo>
                  <a:lnTo>
                    <a:pt x="7443" y="5092"/>
                  </a:lnTo>
                  <a:cubicBezTo>
                    <a:pt x="7272" y="5265"/>
                    <a:pt x="7271" y="5546"/>
                    <a:pt x="7443" y="5718"/>
                  </a:cubicBezTo>
                  <a:lnTo>
                    <a:pt x="8123" y="6404"/>
                  </a:lnTo>
                  <a:cubicBezTo>
                    <a:pt x="8208" y="6488"/>
                    <a:pt x="8318" y="6535"/>
                    <a:pt x="8438" y="6535"/>
                  </a:cubicBezTo>
                  <a:cubicBezTo>
                    <a:pt x="8556" y="6535"/>
                    <a:pt x="8668" y="6488"/>
                    <a:pt x="8751" y="6404"/>
                  </a:cubicBezTo>
                  <a:lnTo>
                    <a:pt x="9112" y="6041"/>
                  </a:lnTo>
                  <a:cubicBezTo>
                    <a:pt x="9113" y="6041"/>
                    <a:pt x="9113" y="6041"/>
                    <a:pt x="9114" y="6042"/>
                  </a:cubicBezTo>
                  <a:lnTo>
                    <a:pt x="9349" y="6139"/>
                  </a:lnTo>
                  <a:cubicBezTo>
                    <a:pt x="9350" y="6140"/>
                    <a:pt x="9352" y="6140"/>
                    <a:pt x="9353" y="6141"/>
                  </a:cubicBezTo>
                  <a:lnTo>
                    <a:pt x="9353" y="6659"/>
                  </a:lnTo>
                  <a:cubicBezTo>
                    <a:pt x="9353" y="6903"/>
                    <a:pt x="9552" y="7101"/>
                    <a:pt x="9796" y="7101"/>
                  </a:cubicBezTo>
                  <a:lnTo>
                    <a:pt x="10758" y="7101"/>
                  </a:lnTo>
                  <a:cubicBezTo>
                    <a:pt x="11002" y="7101"/>
                    <a:pt x="11201" y="6903"/>
                    <a:pt x="11201" y="6659"/>
                  </a:cubicBezTo>
                  <a:lnTo>
                    <a:pt x="11201" y="6141"/>
                  </a:lnTo>
                  <a:lnTo>
                    <a:pt x="11202" y="6141"/>
                  </a:lnTo>
                  <a:cubicBezTo>
                    <a:pt x="11203" y="6140"/>
                    <a:pt x="11204" y="6140"/>
                    <a:pt x="11205" y="6139"/>
                  </a:cubicBezTo>
                  <a:lnTo>
                    <a:pt x="11440" y="6042"/>
                  </a:lnTo>
                  <a:cubicBezTo>
                    <a:pt x="11441" y="6041"/>
                    <a:pt x="11442" y="6041"/>
                    <a:pt x="11443" y="6041"/>
                  </a:cubicBezTo>
                  <a:lnTo>
                    <a:pt x="11489" y="6087"/>
                  </a:lnTo>
                  <a:cubicBezTo>
                    <a:pt x="11494" y="6178"/>
                    <a:pt x="11496" y="6271"/>
                    <a:pt x="11496" y="6363"/>
                  </a:cubicBezTo>
                  <a:cubicBezTo>
                    <a:pt x="11496" y="6609"/>
                    <a:pt x="11480" y="6856"/>
                    <a:pt x="11448" y="7098"/>
                  </a:cubicBezTo>
                  <a:cubicBezTo>
                    <a:pt x="11428" y="7243"/>
                    <a:pt x="11531" y="7377"/>
                    <a:pt x="11677" y="7396"/>
                  </a:cubicBezTo>
                  <a:cubicBezTo>
                    <a:pt x="11689" y="7398"/>
                    <a:pt x="11701" y="7398"/>
                    <a:pt x="11712" y="7398"/>
                  </a:cubicBezTo>
                  <a:cubicBezTo>
                    <a:pt x="11844" y="7398"/>
                    <a:pt x="11958" y="7301"/>
                    <a:pt x="11976" y="7167"/>
                  </a:cubicBezTo>
                  <a:cubicBezTo>
                    <a:pt x="12003" y="6956"/>
                    <a:pt x="12020" y="6740"/>
                    <a:pt x="12025" y="6525"/>
                  </a:cubicBezTo>
                  <a:cubicBezTo>
                    <a:pt x="12055" y="6532"/>
                    <a:pt x="12086" y="6535"/>
                    <a:pt x="12117" y="6535"/>
                  </a:cubicBezTo>
                  <a:cubicBezTo>
                    <a:pt x="12235" y="6535"/>
                    <a:pt x="12347" y="6488"/>
                    <a:pt x="12431" y="6404"/>
                  </a:cubicBezTo>
                  <a:lnTo>
                    <a:pt x="13111" y="5718"/>
                  </a:lnTo>
                  <a:cubicBezTo>
                    <a:pt x="13283" y="5546"/>
                    <a:pt x="13283" y="5265"/>
                    <a:pt x="13111" y="5092"/>
                  </a:cubicBezTo>
                  <a:lnTo>
                    <a:pt x="12749" y="4727"/>
                  </a:lnTo>
                  <a:cubicBezTo>
                    <a:pt x="12749" y="4727"/>
                    <a:pt x="12749" y="4727"/>
                    <a:pt x="12749" y="4726"/>
                  </a:cubicBezTo>
                  <a:cubicBezTo>
                    <a:pt x="12750" y="4725"/>
                    <a:pt x="12750" y="4723"/>
                    <a:pt x="12751" y="4721"/>
                  </a:cubicBezTo>
                  <a:lnTo>
                    <a:pt x="12848" y="4482"/>
                  </a:lnTo>
                  <a:cubicBezTo>
                    <a:pt x="12849" y="4482"/>
                    <a:pt x="12849" y="4481"/>
                    <a:pt x="12849" y="4480"/>
                  </a:cubicBezTo>
                  <a:lnTo>
                    <a:pt x="13360" y="4480"/>
                  </a:lnTo>
                  <a:cubicBezTo>
                    <a:pt x="13604" y="4480"/>
                    <a:pt x="13803" y="4281"/>
                    <a:pt x="13803" y="4037"/>
                  </a:cubicBezTo>
                  <a:lnTo>
                    <a:pt x="13803" y="3065"/>
                  </a:lnTo>
                  <a:cubicBezTo>
                    <a:pt x="13803" y="2821"/>
                    <a:pt x="13605" y="2622"/>
                    <a:pt x="13361" y="2622"/>
                  </a:cubicBezTo>
                  <a:lnTo>
                    <a:pt x="12850" y="2622"/>
                  </a:lnTo>
                  <a:cubicBezTo>
                    <a:pt x="12849" y="2621"/>
                    <a:pt x="12849" y="2621"/>
                    <a:pt x="12849" y="2620"/>
                  </a:cubicBezTo>
                  <a:lnTo>
                    <a:pt x="12751" y="2380"/>
                  </a:lnTo>
                  <a:cubicBezTo>
                    <a:pt x="12751" y="2379"/>
                    <a:pt x="12750" y="2377"/>
                    <a:pt x="12750" y="2376"/>
                  </a:cubicBezTo>
                  <a:lnTo>
                    <a:pt x="12750" y="2375"/>
                  </a:lnTo>
                  <a:lnTo>
                    <a:pt x="13112" y="2010"/>
                  </a:lnTo>
                  <a:cubicBezTo>
                    <a:pt x="13283" y="1837"/>
                    <a:pt x="13283" y="1557"/>
                    <a:pt x="13112" y="1383"/>
                  </a:cubicBezTo>
                  <a:lnTo>
                    <a:pt x="12432" y="698"/>
                  </a:lnTo>
                  <a:cubicBezTo>
                    <a:pt x="12347" y="613"/>
                    <a:pt x="12236" y="567"/>
                    <a:pt x="12117" y="567"/>
                  </a:cubicBezTo>
                  <a:cubicBezTo>
                    <a:pt x="11999" y="567"/>
                    <a:pt x="11887" y="613"/>
                    <a:pt x="11804" y="698"/>
                  </a:cubicBezTo>
                  <a:lnTo>
                    <a:pt x="11443" y="1061"/>
                  </a:lnTo>
                  <a:cubicBezTo>
                    <a:pt x="11442" y="1061"/>
                    <a:pt x="11442" y="1061"/>
                    <a:pt x="11441" y="1060"/>
                  </a:cubicBezTo>
                  <a:lnTo>
                    <a:pt x="11206" y="963"/>
                  </a:lnTo>
                  <a:cubicBezTo>
                    <a:pt x="11204" y="963"/>
                    <a:pt x="11203" y="962"/>
                    <a:pt x="11202" y="962"/>
                  </a:cubicBezTo>
                  <a:lnTo>
                    <a:pt x="11202" y="960"/>
                  </a:lnTo>
                  <a:lnTo>
                    <a:pt x="11202" y="443"/>
                  </a:lnTo>
                  <a:cubicBezTo>
                    <a:pt x="11202" y="199"/>
                    <a:pt x="11002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4374363" y="1552008"/>
              <a:ext cx="121758" cy="122587"/>
            </a:xfrm>
            <a:custGeom>
              <a:rect b="b" l="l" r="r" t="t"/>
              <a:pathLst>
                <a:path extrusionOk="0" h="3696" w="3671">
                  <a:moveTo>
                    <a:pt x="1835" y="1"/>
                  </a:moveTo>
                  <a:cubicBezTo>
                    <a:pt x="824" y="1"/>
                    <a:pt x="1" y="829"/>
                    <a:pt x="1" y="1848"/>
                  </a:cubicBezTo>
                  <a:cubicBezTo>
                    <a:pt x="1" y="2866"/>
                    <a:pt x="824" y="3695"/>
                    <a:pt x="1835" y="3695"/>
                  </a:cubicBezTo>
                  <a:cubicBezTo>
                    <a:pt x="2848" y="3695"/>
                    <a:pt x="3670" y="2866"/>
                    <a:pt x="3670" y="1848"/>
                  </a:cubicBezTo>
                  <a:cubicBezTo>
                    <a:pt x="3670" y="1651"/>
                    <a:pt x="3639" y="1457"/>
                    <a:pt x="3579" y="1270"/>
                  </a:cubicBezTo>
                  <a:cubicBezTo>
                    <a:pt x="3543" y="1158"/>
                    <a:pt x="3439" y="1087"/>
                    <a:pt x="3327" y="1087"/>
                  </a:cubicBezTo>
                  <a:cubicBezTo>
                    <a:pt x="3299" y="1087"/>
                    <a:pt x="3271" y="1091"/>
                    <a:pt x="3243" y="1100"/>
                  </a:cubicBezTo>
                  <a:cubicBezTo>
                    <a:pt x="3103" y="1146"/>
                    <a:pt x="3028" y="1297"/>
                    <a:pt x="3074" y="1435"/>
                  </a:cubicBezTo>
                  <a:cubicBezTo>
                    <a:pt x="3117" y="1568"/>
                    <a:pt x="3139" y="1707"/>
                    <a:pt x="3139" y="1848"/>
                  </a:cubicBezTo>
                  <a:cubicBezTo>
                    <a:pt x="3139" y="2573"/>
                    <a:pt x="2554" y="3163"/>
                    <a:pt x="1835" y="3163"/>
                  </a:cubicBezTo>
                  <a:cubicBezTo>
                    <a:pt x="1117" y="3163"/>
                    <a:pt x="533" y="2573"/>
                    <a:pt x="533" y="1848"/>
                  </a:cubicBezTo>
                  <a:cubicBezTo>
                    <a:pt x="533" y="1123"/>
                    <a:pt x="1117" y="533"/>
                    <a:pt x="1835" y="533"/>
                  </a:cubicBezTo>
                  <a:cubicBezTo>
                    <a:pt x="1983" y="533"/>
                    <a:pt x="2128" y="557"/>
                    <a:pt x="2267" y="607"/>
                  </a:cubicBezTo>
                  <a:cubicBezTo>
                    <a:pt x="2296" y="617"/>
                    <a:pt x="2326" y="622"/>
                    <a:pt x="2355" y="622"/>
                  </a:cubicBezTo>
                  <a:cubicBezTo>
                    <a:pt x="2464" y="622"/>
                    <a:pt x="2567" y="554"/>
                    <a:pt x="2606" y="444"/>
                  </a:cubicBezTo>
                  <a:cubicBezTo>
                    <a:pt x="2655" y="306"/>
                    <a:pt x="2582" y="154"/>
                    <a:pt x="2443" y="105"/>
                  </a:cubicBezTo>
                  <a:cubicBezTo>
                    <a:pt x="2248" y="36"/>
                    <a:pt x="2044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4404413" y="1582290"/>
              <a:ext cx="61658" cy="62023"/>
            </a:xfrm>
            <a:custGeom>
              <a:rect b="b" l="l" r="r" t="t"/>
              <a:pathLst>
                <a:path extrusionOk="0" h="1870" w="1859">
                  <a:moveTo>
                    <a:pt x="929" y="532"/>
                  </a:moveTo>
                  <a:cubicBezTo>
                    <a:pt x="1149" y="532"/>
                    <a:pt x="1327" y="713"/>
                    <a:pt x="1327" y="935"/>
                  </a:cubicBezTo>
                  <a:cubicBezTo>
                    <a:pt x="1327" y="1157"/>
                    <a:pt x="1149" y="1337"/>
                    <a:pt x="929" y="1337"/>
                  </a:cubicBezTo>
                  <a:cubicBezTo>
                    <a:pt x="711" y="1337"/>
                    <a:pt x="532" y="1157"/>
                    <a:pt x="532" y="935"/>
                  </a:cubicBezTo>
                  <a:cubicBezTo>
                    <a:pt x="532" y="713"/>
                    <a:pt x="711" y="532"/>
                    <a:pt x="929" y="532"/>
                  </a:cubicBezTo>
                  <a:close/>
                  <a:moveTo>
                    <a:pt x="929" y="1"/>
                  </a:moveTo>
                  <a:cubicBezTo>
                    <a:pt x="417" y="1"/>
                    <a:pt x="0" y="420"/>
                    <a:pt x="0" y="935"/>
                  </a:cubicBezTo>
                  <a:cubicBezTo>
                    <a:pt x="0" y="1450"/>
                    <a:pt x="417" y="1869"/>
                    <a:pt x="929" y="1869"/>
                  </a:cubicBezTo>
                  <a:cubicBezTo>
                    <a:pt x="1442" y="1869"/>
                    <a:pt x="1859" y="1450"/>
                    <a:pt x="1859" y="935"/>
                  </a:cubicBezTo>
                  <a:cubicBezTo>
                    <a:pt x="1859" y="421"/>
                    <a:pt x="1442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4271843" y="1668559"/>
              <a:ext cx="51808" cy="115854"/>
            </a:xfrm>
            <a:custGeom>
              <a:rect b="b" l="l" r="r" t="t"/>
              <a:pathLst>
                <a:path extrusionOk="0" h="3493" w="1562">
                  <a:moveTo>
                    <a:pt x="1030" y="532"/>
                  </a:moveTo>
                  <a:lnTo>
                    <a:pt x="1030" y="1048"/>
                  </a:lnTo>
                  <a:lnTo>
                    <a:pt x="532" y="1048"/>
                  </a:lnTo>
                  <a:lnTo>
                    <a:pt x="532" y="532"/>
                  </a:lnTo>
                  <a:close/>
                  <a:moveTo>
                    <a:pt x="443" y="0"/>
                  </a:moveTo>
                  <a:cubicBezTo>
                    <a:pt x="198" y="0"/>
                    <a:pt x="0" y="200"/>
                    <a:pt x="0" y="444"/>
                  </a:cubicBezTo>
                  <a:lnTo>
                    <a:pt x="0" y="1136"/>
                  </a:lnTo>
                  <a:cubicBezTo>
                    <a:pt x="0" y="1380"/>
                    <a:pt x="198" y="1579"/>
                    <a:pt x="443" y="1579"/>
                  </a:cubicBezTo>
                  <a:lnTo>
                    <a:pt x="515" y="1579"/>
                  </a:lnTo>
                  <a:lnTo>
                    <a:pt x="515" y="3226"/>
                  </a:lnTo>
                  <a:cubicBezTo>
                    <a:pt x="515" y="3374"/>
                    <a:pt x="634" y="3492"/>
                    <a:pt x="780" y="3492"/>
                  </a:cubicBezTo>
                  <a:cubicBezTo>
                    <a:pt x="927" y="3492"/>
                    <a:pt x="1046" y="3374"/>
                    <a:pt x="1046" y="3226"/>
                  </a:cubicBezTo>
                  <a:lnTo>
                    <a:pt x="1046" y="1579"/>
                  </a:lnTo>
                  <a:lnTo>
                    <a:pt x="1118" y="1579"/>
                  </a:lnTo>
                  <a:cubicBezTo>
                    <a:pt x="1363" y="1579"/>
                    <a:pt x="1562" y="1380"/>
                    <a:pt x="1562" y="1136"/>
                  </a:cubicBezTo>
                  <a:lnTo>
                    <a:pt x="1562" y="444"/>
                  </a:lnTo>
                  <a:cubicBezTo>
                    <a:pt x="1562" y="200"/>
                    <a:pt x="1364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4288891" y="1431080"/>
              <a:ext cx="17678" cy="42255"/>
            </a:xfrm>
            <a:custGeom>
              <a:rect b="b" l="l" r="r" t="t"/>
              <a:pathLst>
                <a:path extrusionOk="0" h="1274" w="533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008"/>
                  </a:lnTo>
                  <a:cubicBezTo>
                    <a:pt x="1" y="1154"/>
                    <a:pt x="120" y="1273"/>
                    <a:pt x="266" y="1273"/>
                  </a:cubicBezTo>
                  <a:cubicBezTo>
                    <a:pt x="413" y="1273"/>
                    <a:pt x="532" y="1154"/>
                    <a:pt x="532" y="1008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4209985" y="1443252"/>
              <a:ext cx="26766" cy="41194"/>
            </a:xfrm>
            <a:custGeom>
              <a:rect b="b" l="l" r="r" t="t"/>
              <a:pathLst>
                <a:path extrusionOk="0" h="1242" w="807">
                  <a:moveTo>
                    <a:pt x="298" y="1"/>
                  </a:moveTo>
                  <a:cubicBezTo>
                    <a:pt x="272" y="1"/>
                    <a:pt x="247" y="4"/>
                    <a:pt x="221" y="12"/>
                  </a:cubicBezTo>
                  <a:cubicBezTo>
                    <a:pt x="81" y="54"/>
                    <a:pt x="1" y="202"/>
                    <a:pt x="43" y="342"/>
                  </a:cubicBezTo>
                  <a:lnTo>
                    <a:pt x="255" y="1052"/>
                  </a:lnTo>
                  <a:cubicBezTo>
                    <a:pt x="289" y="1168"/>
                    <a:pt x="395" y="1242"/>
                    <a:pt x="510" y="1242"/>
                  </a:cubicBezTo>
                  <a:cubicBezTo>
                    <a:pt x="535" y="1242"/>
                    <a:pt x="560" y="1239"/>
                    <a:pt x="586" y="1230"/>
                  </a:cubicBezTo>
                  <a:cubicBezTo>
                    <a:pt x="727" y="1188"/>
                    <a:pt x="807" y="1041"/>
                    <a:pt x="764" y="900"/>
                  </a:cubicBezTo>
                  <a:lnTo>
                    <a:pt x="552" y="190"/>
                  </a:lnTo>
                  <a:cubicBezTo>
                    <a:pt x="518" y="75"/>
                    <a:pt x="4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4138675" y="1477348"/>
              <a:ext cx="33566" cy="38209"/>
            </a:xfrm>
            <a:custGeom>
              <a:rect b="b" l="l" r="r" t="t"/>
              <a:pathLst>
                <a:path extrusionOk="0" h="1152" w="1012">
                  <a:moveTo>
                    <a:pt x="304" y="0"/>
                  </a:moveTo>
                  <a:cubicBezTo>
                    <a:pt x="253" y="0"/>
                    <a:pt x="203" y="15"/>
                    <a:pt x="158" y="44"/>
                  </a:cubicBezTo>
                  <a:cubicBezTo>
                    <a:pt x="34" y="124"/>
                    <a:pt x="1" y="290"/>
                    <a:pt x="81" y="412"/>
                  </a:cubicBezTo>
                  <a:lnTo>
                    <a:pt x="487" y="1031"/>
                  </a:lnTo>
                  <a:cubicBezTo>
                    <a:pt x="539" y="1109"/>
                    <a:pt x="623" y="1151"/>
                    <a:pt x="710" y="1151"/>
                  </a:cubicBezTo>
                  <a:cubicBezTo>
                    <a:pt x="759" y="1151"/>
                    <a:pt x="811" y="1137"/>
                    <a:pt x="855" y="1107"/>
                  </a:cubicBezTo>
                  <a:cubicBezTo>
                    <a:pt x="978" y="1027"/>
                    <a:pt x="1012" y="862"/>
                    <a:pt x="932" y="739"/>
                  </a:cubicBezTo>
                  <a:lnTo>
                    <a:pt x="525" y="120"/>
                  </a:lnTo>
                  <a:cubicBezTo>
                    <a:pt x="475" y="42"/>
                    <a:pt x="39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080466" y="1530516"/>
              <a:ext cx="38574" cy="33433"/>
            </a:xfrm>
            <a:custGeom>
              <a:rect b="b" l="l" r="r" t="t"/>
              <a:pathLst>
                <a:path extrusionOk="0" h="1008" w="1163">
                  <a:moveTo>
                    <a:pt x="298" y="0"/>
                  </a:moveTo>
                  <a:cubicBezTo>
                    <a:pt x="223" y="0"/>
                    <a:pt x="147" y="32"/>
                    <a:pt x="94" y="94"/>
                  </a:cubicBezTo>
                  <a:cubicBezTo>
                    <a:pt x="1" y="207"/>
                    <a:pt x="15" y="375"/>
                    <a:pt x="127" y="469"/>
                  </a:cubicBezTo>
                  <a:lnTo>
                    <a:pt x="693" y="945"/>
                  </a:lnTo>
                  <a:cubicBezTo>
                    <a:pt x="743" y="987"/>
                    <a:pt x="804" y="1007"/>
                    <a:pt x="864" y="1007"/>
                  </a:cubicBezTo>
                  <a:cubicBezTo>
                    <a:pt x="940" y="1007"/>
                    <a:pt x="1015" y="975"/>
                    <a:pt x="1068" y="913"/>
                  </a:cubicBezTo>
                  <a:cubicBezTo>
                    <a:pt x="1162" y="800"/>
                    <a:pt x="1148" y="632"/>
                    <a:pt x="1035" y="538"/>
                  </a:cubicBezTo>
                  <a:lnTo>
                    <a:pt x="469" y="63"/>
                  </a:lnTo>
                  <a:cubicBezTo>
                    <a:pt x="419" y="21"/>
                    <a:pt x="35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4039604" y="1598244"/>
              <a:ext cx="42587" cy="27363"/>
            </a:xfrm>
            <a:custGeom>
              <a:rect b="b" l="l" r="r" t="t"/>
              <a:pathLst>
                <a:path extrusionOk="0" h="825" w="1284">
                  <a:moveTo>
                    <a:pt x="303" y="0"/>
                  </a:moveTo>
                  <a:cubicBezTo>
                    <a:pt x="200" y="0"/>
                    <a:pt x="102" y="60"/>
                    <a:pt x="58" y="160"/>
                  </a:cubicBezTo>
                  <a:cubicBezTo>
                    <a:pt x="1" y="296"/>
                    <a:pt x="62" y="452"/>
                    <a:pt x="197" y="510"/>
                  </a:cubicBezTo>
                  <a:lnTo>
                    <a:pt x="876" y="803"/>
                  </a:lnTo>
                  <a:cubicBezTo>
                    <a:pt x="909" y="817"/>
                    <a:pt x="945" y="825"/>
                    <a:pt x="980" y="825"/>
                  </a:cubicBezTo>
                  <a:cubicBezTo>
                    <a:pt x="1083" y="825"/>
                    <a:pt x="1182" y="765"/>
                    <a:pt x="1225" y="664"/>
                  </a:cubicBezTo>
                  <a:cubicBezTo>
                    <a:pt x="1283" y="529"/>
                    <a:pt x="1221" y="373"/>
                    <a:pt x="1086" y="314"/>
                  </a:cubicBezTo>
                  <a:lnTo>
                    <a:pt x="408" y="22"/>
                  </a:lnTo>
                  <a:cubicBezTo>
                    <a:pt x="374" y="7"/>
                    <a:pt x="33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4020665" y="1674861"/>
              <a:ext cx="42985" cy="20464"/>
            </a:xfrm>
            <a:custGeom>
              <a:rect b="b" l="l" r="r" t="t"/>
              <a:pathLst>
                <a:path extrusionOk="0" h="617" w="1296">
                  <a:moveTo>
                    <a:pt x="280" y="0"/>
                  </a:moveTo>
                  <a:cubicBezTo>
                    <a:pt x="148" y="0"/>
                    <a:pt x="34" y="100"/>
                    <a:pt x="17" y="235"/>
                  </a:cubicBezTo>
                  <a:cubicBezTo>
                    <a:pt x="1" y="381"/>
                    <a:pt x="106" y="513"/>
                    <a:pt x="251" y="530"/>
                  </a:cubicBezTo>
                  <a:lnTo>
                    <a:pt x="985" y="615"/>
                  </a:lnTo>
                  <a:cubicBezTo>
                    <a:pt x="995" y="616"/>
                    <a:pt x="1005" y="616"/>
                    <a:pt x="1015" y="616"/>
                  </a:cubicBezTo>
                  <a:cubicBezTo>
                    <a:pt x="1149" y="616"/>
                    <a:pt x="1264" y="517"/>
                    <a:pt x="1279" y="381"/>
                  </a:cubicBezTo>
                  <a:cubicBezTo>
                    <a:pt x="1296" y="235"/>
                    <a:pt x="1192" y="104"/>
                    <a:pt x="1045" y="87"/>
                  </a:cubicBezTo>
                  <a:lnTo>
                    <a:pt x="312" y="2"/>
                  </a:lnTo>
                  <a:cubicBezTo>
                    <a:pt x="301" y="1"/>
                    <a:pt x="29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4023584" y="1749587"/>
              <a:ext cx="43217" cy="21990"/>
            </a:xfrm>
            <a:custGeom>
              <a:rect b="b" l="l" r="r" t="t"/>
              <a:pathLst>
                <a:path extrusionOk="0" h="663" w="1303">
                  <a:moveTo>
                    <a:pt x="1015" y="1"/>
                  </a:moveTo>
                  <a:cubicBezTo>
                    <a:pt x="999" y="1"/>
                    <a:pt x="983" y="2"/>
                    <a:pt x="967" y="5"/>
                  </a:cubicBezTo>
                  <a:lnTo>
                    <a:pt x="240" y="134"/>
                  </a:lnTo>
                  <a:cubicBezTo>
                    <a:pt x="97" y="160"/>
                    <a:pt x="0" y="299"/>
                    <a:pt x="26" y="444"/>
                  </a:cubicBezTo>
                  <a:cubicBezTo>
                    <a:pt x="48" y="572"/>
                    <a:pt x="161" y="662"/>
                    <a:pt x="288" y="662"/>
                  </a:cubicBezTo>
                  <a:cubicBezTo>
                    <a:pt x="303" y="662"/>
                    <a:pt x="319" y="661"/>
                    <a:pt x="335" y="658"/>
                  </a:cubicBezTo>
                  <a:lnTo>
                    <a:pt x="1061" y="528"/>
                  </a:lnTo>
                  <a:cubicBezTo>
                    <a:pt x="1206" y="502"/>
                    <a:pt x="1302" y="364"/>
                    <a:pt x="1276" y="220"/>
                  </a:cubicBezTo>
                  <a:cubicBezTo>
                    <a:pt x="1253" y="91"/>
                    <a:pt x="114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4048625" y="1817647"/>
              <a:ext cx="42023" cy="28723"/>
            </a:xfrm>
            <a:custGeom>
              <a:rect b="b" l="l" r="r" t="t"/>
              <a:pathLst>
                <a:path extrusionOk="0" h="866" w="1267">
                  <a:moveTo>
                    <a:pt x="962" y="1"/>
                  </a:moveTo>
                  <a:cubicBezTo>
                    <a:pt x="922" y="1"/>
                    <a:pt x="881" y="10"/>
                    <a:pt x="843" y="29"/>
                  </a:cubicBezTo>
                  <a:lnTo>
                    <a:pt x="184" y="364"/>
                  </a:lnTo>
                  <a:cubicBezTo>
                    <a:pt x="53" y="430"/>
                    <a:pt x="1" y="590"/>
                    <a:pt x="67" y="720"/>
                  </a:cubicBezTo>
                  <a:cubicBezTo>
                    <a:pt x="114" y="813"/>
                    <a:pt x="207" y="866"/>
                    <a:pt x="304" y="866"/>
                  </a:cubicBezTo>
                  <a:cubicBezTo>
                    <a:pt x="345" y="866"/>
                    <a:pt x="386" y="858"/>
                    <a:pt x="424" y="837"/>
                  </a:cubicBezTo>
                  <a:lnTo>
                    <a:pt x="1083" y="504"/>
                  </a:lnTo>
                  <a:cubicBezTo>
                    <a:pt x="1215" y="438"/>
                    <a:pt x="1267" y="278"/>
                    <a:pt x="1200" y="146"/>
                  </a:cubicBezTo>
                  <a:cubicBezTo>
                    <a:pt x="1153" y="54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4094861" y="1876121"/>
              <a:ext cx="37313" cy="34594"/>
            </a:xfrm>
            <a:custGeom>
              <a:rect b="b" l="l" r="r" t="t"/>
              <a:pathLst>
                <a:path extrusionOk="0" h="1043" w="1125">
                  <a:moveTo>
                    <a:pt x="830" y="1"/>
                  </a:moveTo>
                  <a:cubicBezTo>
                    <a:pt x="764" y="1"/>
                    <a:pt x="698" y="25"/>
                    <a:pt x="647" y="74"/>
                  </a:cubicBezTo>
                  <a:lnTo>
                    <a:pt x="111" y="584"/>
                  </a:lnTo>
                  <a:cubicBezTo>
                    <a:pt x="5" y="685"/>
                    <a:pt x="0" y="854"/>
                    <a:pt x="102" y="959"/>
                  </a:cubicBezTo>
                  <a:cubicBezTo>
                    <a:pt x="154" y="1015"/>
                    <a:pt x="224" y="1042"/>
                    <a:pt x="295" y="1042"/>
                  </a:cubicBezTo>
                  <a:cubicBezTo>
                    <a:pt x="361" y="1042"/>
                    <a:pt x="426" y="1018"/>
                    <a:pt x="478" y="969"/>
                  </a:cubicBezTo>
                  <a:lnTo>
                    <a:pt x="1014" y="459"/>
                  </a:lnTo>
                  <a:cubicBezTo>
                    <a:pt x="1119" y="358"/>
                    <a:pt x="1124" y="189"/>
                    <a:pt x="1023" y="84"/>
                  </a:cubicBezTo>
                  <a:cubicBezTo>
                    <a:pt x="970" y="28"/>
                    <a:pt x="900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4190814" y="1648659"/>
              <a:ext cx="51841" cy="52371"/>
            </a:xfrm>
            <a:custGeom>
              <a:rect b="b" l="l" r="r" t="t"/>
              <a:pathLst>
                <a:path extrusionOk="0" h="1579" w="1563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36"/>
                  </a:lnTo>
                  <a:cubicBezTo>
                    <a:pt x="1" y="1381"/>
                    <a:pt x="200" y="1579"/>
                    <a:pt x="443" y="1579"/>
                  </a:cubicBezTo>
                  <a:lnTo>
                    <a:pt x="1120" y="1579"/>
                  </a:lnTo>
                  <a:cubicBezTo>
                    <a:pt x="1364" y="1579"/>
                    <a:pt x="1562" y="1381"/>
                    <a:pt x="1562" y="1136"/>
                  </a:cubicBezTo>
                  <a:lnTo>
                    <a:pt x="1562" y="443"/>
                  </a:lnTo>
                  <a:cubicBezTo>
                    <a:pt x="1562" y="199"/>
                    <a:pt x="1364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4231047" y="1581063"/>
              <a:ext cx="51841" cy="52405"/>
            </a:xfrm>
            <a:custGeom>
              <a:rect b="b" l="l" r="r" t="t"/>
              <a:pathLst>
                <a:path extrusionOk="0" h="1580" w="1563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200"/>
                    <a:pt x="0" y="444"/>
                  </a:cubicBezTo>
                  <a:lnTo>
                    <a:pt x="0" y="1137"/>
                  </a:lnTo>
                  <a:cubicBezTo>
                    <a:pt x="0" y="1382"/>
                    <a:pt x="199" y="1580"/>
                    <a:pt x="444" y="1580"/>
                  </a:cubicBezTo>
                  <a:lnTo>
                    <a:pt x="1119" y="1580"/>
                  </a:lnTo>
                  <a:cubicBezTo>
                    <a:pt x="1364" y="1580"/>
                    <a:pt x="1563" y="1382"/>
                    <a:pt x="1563" y="1137"/>
                  </a:cubicBezTo>
                  <a:lnTo>
                    <a:pt x="1563" y="444"/>
                  </a:lnTo>
                  <a:cubicBezTo>
                    <a:pt x="1563" y="200"/>
                    <a:pt x="1364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4" name="Google Shape;1304;p34"/>
          <p:cNvGrpSpPr/>
          <p:nvPr/>
        </p:nvGrpSpPr>
        <p:grpSpPr>
          <a:xfrm>
            <a:off x="4276642" y="1793289"/>
            <a:ext cx="590713" cy="601957"/>
            <a:chOff x="1230449" y="2288393"/>
            <a:chExt cx="590713" cy="601957"/>
          </a:xfrm>
        </p:grpSpPr>
        <p:sp>
          <p:nvSpPr>
            <p:cNvPr id="1305" name="Google Shape;1305;p34"/>
            <p:cNvSpPr/>
            <p:nvPr/>
          </p:nvSpPr>
          <p:spPr>
            <a:xfrm>
              <a:off x="1293202" y="2564645"/>
              <a:ext cx="80995" cy="55556"/>
            </a:xfrm>
            <a:custGeom>
              <a:rect b="b" l="l" r="r" t="t"/>
              <a:pathLst>
                <a:path extrusionOk="0" h="1675" w="2442">
                  <a:moveTo>
                    <a:pt x="265" y="0"/>
                  </a:moveTo>
                  <a:cubicBezTo>
                    <a:pt x="118" y="0"/>
                    <a:pt x="0" y="119"/>
                    <a:pt x="0" y="266"/>
                  </a:cubicBezTo>
                  <a:cubicBezTo>
                    <a:pt x="0" y="1042"/>
                    <a:pt x="635" y="1675"/>
                    <a:pt x="1414" y="1675"/>
                  </a:cubicBezTo>
                  <a:lnTo>
                    <a:pt x="2177" y="1675"/>
                  </a:lnTo>
                  <a:cubicBezTo>
                    <a:pt x="2324" y="1675"/>
                    <a:pt x="2442" y="1556"/>
                    <a:pt x="2442" y="1409"/>
                  </a:cubicBezTo>
                  <a:cubicBezTo>
                    <a:pt x="2442" y="1262"/>
                    <a:pt x="2324" y="1143"/>
                    <a:pt x="2176" y="1143"/>
                  </a:cubicBezTo>
                  <a:lnTo>
                    <a:pt x="1414" y="1143"/>
                  </a:lnTo>
                  <a:cubicBezTo>
                    <a:pt x="927" y="1143"/>
                    <a:pt x="531" y="750"/>
                    <a:pt x="531" y="266"/>
                  </a:cubicBezTo>
                  <a:cubicBezTo>
                    <a:pt x="531" y="119"/>
                    <a:pt x="412" y="0"/>
                    <a:pt x="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1327796" y="2667796"/>
              <a:ext cx="129287" cy="53798"/>
            </a:xfrm>
            <a:custGeom>
              <a:rect b="b" l="l" r="r" t="t"/>
              <a:pathLst>
                <a:path extrusionOk="0" h="1622" w="3898">
                  <a:moveTo>
                    <a:pt x="1361" y="0"/>
                  </a:moveTo>
                  <a:cubicBezTo>
                    <a:pt x="610" y="0"/>
                    <a:pt x="0" y="608"/>
                    <a:pt x="0" y="1355"/>
                  </a:cubicBezTo>
                  <a:cubicBezTo>
                    <a:pt x="0" y="1502"/>
                    <a:pt x="118" y="1621"/>
                    <a:pt x="266" y="1621"/>
                  </a:cubicBezTo>
                  <a:cubicBezTo>
                    <a:pt x="412" y="1621"/>
                    <a:pt x="531" y="1502"/>
                    <a:pt x="531" y="1355"/>
                  </a:cubicBezTo>
                  <a:cubicBezTo>
                    <a:pt x="531" y="902"/>
                    <a:pt x="903" y="532"/>
                    <a:pt x="1361" y="532"/>
                  </a:cubicBezTo>
                  <a:lnTo>
                    <a:pt x="3631" y="532"/>
                  </a:lnTo>
                  <a:cubicBezTo>
                    <a:pt x="3779" y="532"/>
                    <a:pt x="3897" y="413"/>
                    <a:pt x="3897" y="266"/>
                  </a:cubicBezTo>
                  <a:cubicBezTo>
                    <a:pt x="3898" y="119"/>
                    <a:pt x="3779" y="0"/>
                    <a:pt x="3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1474695" y="2667796"/>
              <a:ext cx="54229" cy="17645"/>
            </a:xfrm>
            <a:custGeom>
              <a:rect b="b" l="l" r="r" t="t"/>
              <a:pathLst>
                <a:path extrusionOk="0" h="532" w="1635">
                  <a:moveTo>
                    <a:pt x="266" y="0"/>
                  </a:moveTo>
                  <a:cubicBezTo>
                    <a:pt x="119" y="0"/>
                    <a:pt x="1" y="119"/>
                    <a:pt x="1" y="266"/>
                  </a:cubicBezTo>
                  <a:cubicBezTo>
                    <a:pt x="1" y="413"/>
                    <a:pt x="119" y="532"/>
                    <a:pt x="266" y="532"/>
                  </a:cubicBezTo>
                  <a:lnTo>
                    <a:pt x="1368" y="532"/>
                  </a:lnTo>
                  <a:cubicBezTo>
                    <a:pt x="1515" y="532"/>
                    <a:pt x="1634" y="413"/>
                    <a:pt x="1634" y="266"/>
                  </a:cubicBezTo>
                  <a:cubicBezTo>
                    <a:pt x="1634" y="119"/>
                    <a:pt x="1515" y="0"/>
                    <a:pt x="1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1394429" y="2496453"/>
              <a:ext cx="72504" cy="72206"/>
            </a:xfrm>
            <a:custGeom>
              <a:rect b="b" l="l" r="r" t="t"/>
              <a:pathLst>
                <a:path extrusionOk="0" h="2177" w="2186">
                  <a:moveTo>
                    <a:pt x="1920" y="1"/>
                  </a:moveTo>
                  <a:cubicBezTo>
                    <a:pt x="1773" y="1"/>
                    <a:pt x="1654" y="120"/>
                    <a:pt x="1654" y="266"/>
                  </a:cubicBezTo>
                  <a:cubicBezTo>
                    <a:pt x="1654" y="1026"/>
                    <a:pt x="1031" y="1645"/>
                    <a:pt x="267" y="1645"/>
                  </a:cubicBezTo>
                  <a:cubicBezTo>
                    <a:pt x="120" y="1645"/>
                    <a:pt x="1" y="1763"/>
                    <a:pt x="1" y="1910"/>
                  </a:cubicBezTo>
                  <a:cubicBezTo>
                    <a:pt x="1" y="2058"/>
                    <a:pt x="120" y="2176"/>
                    <a:pt x="267" y="2176"/>
                  </a:cubicBezTo>
                  <a:cubicBezTo>
                    <a:pt x="1324" y="2176"/>
                    <a:pt x="2186" y="1320"/>
                    <a:pt x="2186" y="266"/>
                  </a:cubicBezTo>
                  <a:cubicBezTo>
                    <a:pt x="2186" y="120"/>
                    <a:pt x="2066" y="1"/>
                    <a:pt x="1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1400798" y="2363053"/>
              <a:ext cx="49585" cy="45141"/>
            </a:xfrm>
            <a:custGeom>
              <a:rect b="b" l="l" r="r" t="t"/>
              <a:pathLst>
                <a:path extrusionOk="0" h="1361" w="1495">
                  <a:moveTo>
                    <a:pt x="1163" y="0"/>
                  </a:moveTo>
                  <a:cubicBezTo>
                    <a:pt x="560" y="0"/>
                    <a:pt x="50" y="469"/>
                    <a:pt x="11" y="1077"/>
                  </a:cubicBezTo>
                  <a:cubicBezTo>
                    <a:pt x="1" y="1224"/>
                    <a:pt x="112" y="1350"/>
                    <a:pt x="258" y="1359"/>
                  </a:cubicBezTo>
                  <a:cubicBezTo>
                    <a:pt x="264" y="1360"/>
                    <a:pt x="271" y="1360"/>
                    <a:pt x="276" y="1360"/>
                  </a:cubicBezTo>
                  <a:cubicBezTo>
                    <a:pt x="414" y="1360"/>
                    <a:pt x="531" y="1252"/>
                    <a:pt x="541" y="1112"/>
                  </a:cubicBezTo>
                  <a:cubicBezTo>
                    <a:pt x="562" y="784"/>
                    <a:pt x="837" y="532"/>
                    <a:pt x="1163" y="532"/>
                  </a:cubicBezTo>
                  <a:cubicBezTo>
                    <a:pt x="1176" y="532"/>
                    <a:pt x="1190" y="533"/>
                    <a:pt x="1203" y="534"/>
                  </a:cubicBezTo>
                  <a:cubicBezTo>
                    <a:pt x="1209" y="534"/>
                    <a:pt x="1215" y="534"/>
                    <a:pt x="1222" y="534"/>
                  </a:cubicBezTo>
                  <a:cubicBezTo>
                    <a:pt x="1360" y="534"/>
                    <a:pt x="1476" y="426"/>
                    <a:pt x="1485" y="286"/>
                  </a:cubicBezTo>
                  <a:cubicBezTo>
                    <a:pt x="1495" y="139"/>
                    <a:pt x="1384" y="13"/>
                    <a:pt x="1237" y="3"/>
                  </a:cubicBezTo>
                  <a:cubicBezTo>
                    <a:pt x="1212" y="1"/>
                    <a:pt x="1188" y="0"/>
                    <a:pt x="1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1403351" y="2707033"/>
              <a:ext cx="52902" cy="87761"/>
            </a:xfrm>
            <a:custGeom>
              <a:rect b="b" l="l" r="r" t="t"/>
              <a:pathLst>
                <a:path extrusionOk="0" h="2646" w="1595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7" y="533"/>
                  </a:cubicBezTo>
                  <a:cubicBezTo>
                    <a:pt x="705" y="533"/>
                    <a:pt x="1062" y="888"/>
                    <a:pt x="1062" y="1323"/>
                  </a:cubicBezTo>
                  <a:cubicBezTo>
                    <a:pt x="1062" y="1760"/>
                    <a:pt x="705" y="2115"/>
                    <a:pt x="267" y="2115"/>
                  </a:cubicBezTo>
                  <a:cubicBezTo>
                    <a:pt x="120" y="2115"/>
                    <a:pt x="1" y="2234"/>
                    <a:pt x="1" y="2380"/>
                  </a:cubicBezTo>
                  <a:cubicBezTo>
                    <a:pt x="1" y="2528"/>
                    <a:pt x="120" y="2646"/>
                    <a:pt x="267" y="2646"/>
                  </a:cubicBezTo>
                  <a:cubicBezTo>
                    <a:pt x="999" y="2646"/>
                    <a:pt x="1594" y="2052"/>
                    <a:pt x="1594" y="1323"/>
                  </a:cubicBezTo>
                  <a:cubicBezTo>
                    <a:pt x="1594" y="594"/>
                    <a:pt x="999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1493600" y="2499405"/>
              <a:ext cx="47695" cy="77413"/>
            </a:xfrm>
            <a:custGeom>
              <a:rect b="b" l="l" r="r" t="t"/>
              <a:pathLst>
                <a:path extrusionOk="0" h="2334" w="1438">
                  <a:moveTo>
                    <a:pt x="266" y="1"/>
                  </a:moveTo>
                  <a:cubicBezTo>
                    <a:pt x="120" y="1"/>
                    <a:pt x="0" y="120"/>
                    <a:pt x="0" y="267"/>
                  </a:cubicBezTo>
                  <a:cubicBezTo>
                    <a:pt x="0" y="414"/>
                    <a:pt x="120" y="533"/>
                    <a:pt x="266" y="533"/>
                  </a:cubicBezTo>
                  <a:cubicBezTo>
                    <a:pt x="619" y="533"/>
                    <a:pt x="906" y="817"/>
                    <a:pt x="906" y="1167"/>
                  </a:cubicBezTo>
                  <a:cubicBezTo>
                    <a:pt x="906" y="1517"/>
                    <a:pt x="619" y="1803"/>
                    <a:pt x="266" y="1803"/>
                  </a:cubicBezTo>
                  <a:cubicBezTo>
                    <a:pt x="120" y="1803"/>
                    <a:pt x="0" y="1922"/>
                    <a:pt x="0" y="2069"/>
                  </a:cubicBezTo>
                  <a:cubicBezTo>
                    <a:pt x="0" y="2216"/>
                    <a:pt x="120" y="2334"/>
                    <a:pt x="266" y="2334"/>
                  </a:cubicBezTo>
                  <a:cubicBezTo>
                    <a:pt x="912" y="2334"/>
                    <a:pt x="1437" y="1811"/>
                    <a:pt x="1437" y="1167"/>
                  </a:cubicBezTo>
                  <a:cubicBezTo>
                    <a:pt x="1438" y="524"/>
                    <a:pt x="912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1338244" y="2443319"/>
              <a:ext cx="62919" cy="107761"/>
            </a:xfrm>
            <a:custGeom>
              <a:rect b="b" l="l" r="r" t="t"/>
              <a:pathLst>
                <a:path extrusionOk="0" h="3249" w="1897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6" y="533"/>
                  </a:cubicBezTo>
                  <a:cubicBezTo>
                    <a:pt x="872" y="533"/>
                    <a:pt x="1365" y="1022"/>
                    <a:pt x="1365" y="1625"/>
                  </a:cubicBezTo>
                  <a:cubicBezTo>
                    <a:pt x="1365" y="2228"/>
                    <a:pt x="872" y="2718"/>
                    <a:pt x="266" y="2718"/>
                  </a:cubicBezTo>
                  <a:cubicBezTo>
                    <a:pt x="120" y="2718"/>
                    <a:pt x="1" y="2837"/>
                    <a:pt x="1" y="2982"/>
                  </a:cubicBezTo>
                  <a:cubicBezTo>
                    <a:pt x="1" y="3130"/>
                    <a:pt x="120" y="3248"/>
                    <a:pt x="266" y="3248"/>
                  </a:cubicBezTo>
                  <a:cubicBezTo>
                    <a:pt x="1166" y="3248"/>
                    <a:pt x="1897" y="2520"/>
                    <a:pt x="1897" y="1625"/>
                  </a:cubicBezTo>
                  <a:cubicBezTo>
                    <a:pt x="1897" y="730"/>
                    <a:pt x="116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1731544" y="2442954"/>
              <a:ext cx="60166" cy="59934"/>
            </a:xfrm>
            <a:custGeom>
              <a:rect b="b" l="l" r="r" t="t"/>
              <a:pathLst>
                <a:path extrusionOk="0" h="1807" w="1814">
                  <a:moveTo>
                    <a:pt x="907" y="532"/>
                  </a:moveTo>
                  <a:cubicBezTo>
                    <a:pt x="1113" y="532"/>
                    <a:pt x="1282" y="699"/>
                    <a:pt x="1282" y="903"/>
                  </a:cubicBezTo>
                  <a:cubicBezTo>
                    <a:pt x="1282" y="1108"/>
                    <a:pt x="1113" y="1275"/>
                    <a:pt x="907" y="1275"/>
                  </a:cubicBezTo>
                  <a:cubicBezTo>
                    <a:pt x="701" y="1275"/>
                    <a:pt x="532" y="1108"/>
                    <a:pt x="532" y="903"/>
                  </a:cubicBezTo>
                  <a:cubicBezTo>
                    <a:pt x="532" y="699"/>
                    <a:pt x="701" y="532"/>
                    <a:pt x="907" y="532"/>
                  </a:cubicBezTo>
                  <a:close/>
                  <a:moveTo>
                    <a:pt x="907" y="0"/>
                  </a:moveTo>
                  <a:cubicBezTo>
                    <a:pt x="407" y="0"/>
                    <a:pt x="0" y="405"/>
                    <a:pt x="0" y="903"/>
                  </a:cubicBezTo>
                  <a:cubicBezTo>
                    <a:pt x="0" y="1401"/>
                    <a:pt x="407" y="1807"/>
                    <a:pt x="907" y="1807"/>
                  </a:cubicBezTo>
                  <a:cubicBezTo>
                    <a:pt x="1407" y="1807"/>
                    <a:pt x="1814" y="1401"/>
                    <a:pt x="1814" y="903"/>
                  </a:cubicBezTo>
                  <a:cubicBezTo>
                    <a:pt x="1814" y="405"/>
                    <a:pt x="1407" y="0"/>
                    <a:pt x="9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1761030" y="2668626"/>
              <a:ext cx="60133" cy="59934"/>
            </a:xfrm>
            <a:custGeom>
              <a:rect b="b" l="l" r="r" t="t"/>
              <a:pathLst>
                <a:path extrusionOk="0" h="1807" w="1813">
                  <a:moveTo>
                    <a:pt x="906" y="533"/>
                  </a:moveTo>
                  <a:cubicBezTo>
                    <a:pt x="1112" y="533"/>
                    <a:pt x="1281" y="699"/>
                    <a:pt x="1281" y="903"/>
                  </a:cubicBezTo>
                  <a:cubicBezTo>
                    <a:pt x="1281" y="1109"/>
                    <a:pt x="1112" y="1275"/>
                    <a:pt x="906" y="1275"/>
                  </a:cubicBezTo>
                  <a:cubicBezTo>
                    <a:pt x="700" y="1275"/>
                    <a:pt x="531" y="1109"/>
                    <a:pt x="531" y="903"/>
                  </a:cubicBezTo>
                  <a:cubicBezTo>
                    <a:pt x="531" y="699"/>
                    <a:pt x="700" y="533"/>
                    <a:pt x="906" y="533"/>
                  </a:cubicBezTo>
                  <a:close/>
                  <a:moveTo>
                    <a:pt x="906" y="1"/>
                  </a:moveTo>
                  <a:cubicBezTo>
                    <a:pt x="407" y="1"/>
                    <a:pt x="1" y="405"/>
                    <a:pt x="1" y="903"/>
                  </a:cubicBezTo>
                  <a:cubicBezTo>
                    <a:pt x="1" y="1401"/>
                    <a:pt x="407" y="1807"/>
                    <a:pt x="906" y="1807"/>
                  </a:cubicBezTo>
                  <a:cubicBezTo>
                    <a:pt x="1406" y="1807"/>
                    <a:pt x="1813" y="1401"/>
                    <a:pt x="1813" y="903"/>
                  </a:cubicBezTo>
                  <a:cubicBezTo>
                    <a:pt x="1813" y="405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1725408" y="2546768"/>
              <a:ext cx="77280" cy="76119"/>
            </a:xfrm>
            <a:custGeom>
              <a:rect b="b" l="l" r="r" t="t"/>
              <a:pathLst>
                <a:path extrusionOk="0" h="2295" w="2330">
                  <a:moveTo>
                    <a:pt x="1423" y="1020"/>
                  </a:moveTo>
                  <a:cubicBezTo>
                    <a:pt x="1629" y="1020"/>
                    <a:pt x="1797" y="1187"/>
                    <a:pt x="1797" y="1391"/>
                  </a:cubicBezTo>
                  <a:cubicBezTo>
                    <a:pt x="1797" y="1596"/>
                    <a:pt x="1629" y="1763"/>
                    <a:pt x="1423" y="1763"/>
                  </a:cubicBezTo>
                  <a:cubicBezTo>
                    <a:pt x="1216" y="1763"/>
                    <a:pt x="1048" y="1596"/>
                    <a:pt x="1048" y="1391"/>
                  </a:cubicBezTo>
                  <a:cubicBezTo>
                    <a:pt x="1048" y="1187"/>
                    <a:pt x="1216" y="1020"/>
                    <a:pt x="1423" y="1020"/>
                  </a:cubicBezTo>
                  <a:close/>
                  <a:moveTo>
                    <a:pt x="292" y="0"/>
                  </a:moveTo>
                  <a:cubicBezTo>
                    <a:pt x="224" y="0"/>
                    <a:pt x="156" y="27"/>
                    <a:pt x="104" y="79"/>
                  </a:cubicBezTo>
                  <a:cubicBezTo>
                    <a:pt x="1" y="183"/>
                    <a:pt x="1" y="351"/>
                    <a:pt x="104" y="455"/>
                  </a:cubicBezTo>
                  <a:lnTo>
                    <a:pt x="622" y="969"/>
                  </a:lnTo>
                  <a:cubicBezTo>
                    <a:pt x="555" y="1096"/>
                    <a:pt x="516" y="1239"/>
                    <a:pt x="516" y="1391"/>
                  </a:cubicBezTo>
                  <a:cubicBezTo>
                    <a:pt x="516" y="1889"/>
                    <a:pt x="923" y="2295"/>
                    <a:pt x="1423" y="2295"/>
                  </a:cubicBezTo>
                  <a:cubicBezTo>
                    <a:pt x="1923" y="2295"/>
                    <a:pt x="2328" y="1889"/>
                    <a:pt x="2328" y="1391"/>
                  </a:cubicBezTo>
                  <a:cubicBezTo>
                    <a:pt x="2329" y="893"/>
                    <a:pt x="1923" y="488"/>
                    <a:pt x="1423" y="488"/>
                  </a:cubicBezTo>
                  <a:cubicBezTo>
                    <a:pt x="1270" y="488"/>
                    <a:pt x="1125" y="527"/>
                    <a:pt x="997" y="593"/>
                  </a:cubicBezTo>
                  <a:lnTo>
                    <a:pt x="480" y="78"/>
                  </a:lnTo>
                  <a:cubicBezTo>
                    <a:pt x="428" y="26"/>
                    <a:pt x="36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1722655" y="2760698"/>
              <a:ext cx="60133" cy="59934"/>
            </a:xfrm>
            <a:custGeom>
              <a:rect b="b" l="l" r="r" t="t"/>
              <a:pathLst>
                <a:path extrusionOk="0" h="1807" w="1813">
                  <a:moveTo>
                    <a:pt x="906" y="532"/>
                  </a:moveTo>
                  <a:cubicBezTo>
                    <a:pt x="1113" y="532"/>
                    <a:pt x="1281" y="698"/>
                    <a:pt x="1281" y="903"/>
                  </a:cubicBezTo>
                  <a:cubicBezTo>
                    <a:pt x="1281" y="1108"/>
                    <a:pt x="1113" y="1274"/>
                    <a:pt x="906" y="1274"/>
                  </a:cubicBezTo>
                  <a:cubicBezTo>
                    <a:pt x="700" y="1274"/>
                    <a:pt x="532" y="1108"/>
                    <a:pt x="532" y="903"/>
                  </a:cubicBezTo>
                  <a:cubicBezTo>
                    <a:pt x="532" y="698"/>
                    <a:pt x="700" y="532"/>
                    <a:pt x="906" y="532"/>
                  </a:cubicBezTo>
                  <a:close/>
                  <a:moveTo>
                    <a:pt x="906" y="0"/>
                  </a:moveTo>
                  <a:cubicBezTo>
                    <a:pt x="407" y="0"/>
                    <a:pt x="0" y="405"/>
                    <a:pt x="0" y="903"/>
                  </a:cubicBezTo>
                  <a:cubicBezTo>
                    <a:pt x="0" y="1400"/>
                    <a:pt x="407" y="1806"/>
                    <a:pt x="906" y="1806"/>
                  </a:cubicBezTo>
                  <a:cubicBezTo>
                    <a:pt x="1406" y="1806"/>
                    <a:pt x="1813" y="1400"/>
                    <a:pt x="1813" y="903"/>
                  </a:cubicBezTo>
                  <a:cubicBezTo>
                    <a:pt x="1813" y="405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1230449" y="2288393"/>
              <a:ext cx="510547" cy="601957"/>
            </a:xfrm>
            <a:custGeom>
              <a:rect b="b" l="l" r="r" t="t"/>
              <a:pathLst>
                <a:path extrusionOk="0" h="18149" w="15393">
                  <a:moveTo>
                    <a:pt x="11924" y="2067"/>
                  </a:moveTo>
                  <a:cubicBezTo>
                    <a:pt x="12131" y="2067"/>
                    <a:pt x="12299" y="2234"/>
                    <a:pt x="12299" y="2439"/>
                  </a:cubicBezTo>
                  <a:cubicBezTo>
                    <a:pt x="12299" y="2643"/>
                    <a:pt x="12131" y="2810"/>
                    <a:pt x="11924" y="2810"/>
                  </a:cubicBezTo>
                  <a:cubicBezTo>
                    <a:pt x="11718" y="2810"/>
                    <a:pt x="11550" y="2643"/>
                    <a:pt x="11550" y="2439"/>
                  </a:cubicBezTo>
                  <a:cubicBezTo>
                    <a:pt x="11550" y="2234"/>
                    <a:pt x="11718" y="2067"/>
                    <a:pt x="11924" y="2067"/>
                  </a:cubicBezTo>
                  <a:close/>
                  <a:moveTo>
                    <a:pt x="14486" y="2561"/>
                  </a:moveTo>
                  <a:cubicBezTo>
                    <a:pt x="14693" y="2561"/>
                    <a:pt x="14861" y="2727"/>
                    <a:pt x="14861" y="2932"/>
                  </a:cubicBezTo>
                  <a:cubicBezTo>
                    <a:pt x="14861" y="3137"/>
                    <a:pt x="14693" y="3303"/>
                    <a:pt x="14486" y="3303"/>
                  </a:cubicBezTo>
                  <a:cubicBezTo>
                    <a:pt x="14280" y="3303"/>
                    <a:pt x="14111" y="3137"/>
                    <a:pt x="14111" y="2932"/>
                  </a:cubicBezTo>
                  <a:cubicBezTo>
                    <a:pt x="14111" y="2727"/>
                    <a:pt x="14280" y="2561"/>
                    <a:pt x="14486" y="2561"/>
                  </a:cubicBezTo>
                  <a:close/>
                  <a:moveTo>
                    <a:pt x="11967" y="8060"/>
                  </a:moveTo>
                  <a:cubicBezTo>
                    <a:pt x="12173" y="8060"/>
                    <a:pt x="12340" y="8226"/>
                    <a:pt x="12340" y="8431"/>
                  </a:cubicBezTo>
                  <a:cubicBezTo>
                    <a:pt x="12340" y="8636"/>
                    <a:pt x="12173" y="8802"/>
                    <a:pt x="11967" y="8802"/>
                  </a:cubicBezTo>
                  <a:cubicBezTo>
                    <a:pt x="11759" y="8802"/>
                    <a:pt x="11592" y="8636"/>
                    <a:pt x="11592" y="8431"/>
                  </a:cubicBezTo>
                  <a:cubicBezTo>
                    <a:pt x="11592" y="8226"/>
                    <a:pt x="11759" y="8060"/>
                    <a:pt x="11967" y="8060"/>
                  </a:cubicBezTo>
                  <a:close/>
                  <a:moveTo>
                    <a:pt x="14073" y="10526"/>
                  </a:moveTo>
                  <a:cubicBezTo>
                    <a:pt x="14280" y="10526"/>
                    <a:pt x="14448" y="10693"/>
                    <a:pt x="14448" y="10898"/>
                  </a:cubicBezTo>
                  <a:cubicBezTo>
                    <a:pt x="14448" y="11102"/>
                    <a:pt x="14280" y="11269"/>
                    <a:pt x="14073" y="11269"/>
                  </a:cubicBezTo>
                  <a:cubicBezTo>
                    <a:pt x="13867" y="11269"/>
                    <a:pt x="13699" y="11102"/>
                    <a:pt x="13699" y="10898"/>
                  </a:cubicBezTo>
                  <a:cubicBezTo>
                    <a:pt x="13699" y="10693"/>
                    <a:pt x="13867" y="10526"/>
                    <a:pt x="14073" y="10526"/>
                  </a:cubicBezTo>
                  <a:close/>
                  <a:moveTo>
                    <a:pt x="13619" y="12838"/>
                  </a:moveTo>
                  <a:cubicBezTo>
                    <a:pt x="13825" y="12838"/>
                    <a:pt x="13993" y="13006"/>
                    <a:pt x="13993" y="13210"/>
                  </a:cubicBezTo>
                  <a:cubicBezTo>
                    <a:pt x="13993" y="13416"/>
                    <a:pt x="13825" y="13582"/>
                    <a:pt x="13619" y="13582"/>
                  </a:cubicBezTo>
                  <a:cubicBezTo>
                    <a:pt x="13412" y="13582"/>
                    <a:pt x="13244" y="13416"/>
                    <a:pt x="13244" y="13210"/>
                  </a:cubicBezTo>
                  <a:cubicBezTo>
                    <a:pt x="13244" y="13006"/>
                    <a:pt x="13412" y="12838"/>
                    <a:pt x="13619" y="12838"/>
                  </a:cubicBezTo>
                  <a:close/>
                  <a:moveTo>
                    <a:pt x="13371" y="16210"/>
                  </a:moveTo>
                  <a:cubicBezTo>
                    <a:pt x="13577" y="16210"/>
                    <a:pt x="13745" y="16377"/>
                    <a:pt x="13745" y="16582"/>
                  </a:cubicBezTo>
                  <a:cubicBezTo>
                    <a:pt x="13745" y="16786"/>
                    <a:pt x="13577" y="16953"/>
                    <a:pt x="13371" y="16953"/>
                  </a:cubicBezTo>
                  <a:cubicBezTo>
                    <a:pt x="13165" y="16953"/>
                    <a:pt x="12996" y="16786"/>
                    <a:pt x="12996" y="16582"/>
                  </a:cubicBezTo>
                  <a:cubicBezTo>
                    <a:pt x="12996" y="16377"/>
                    <a:pt x="13165" y="16210"/>
                    <a:pt x="13371" y="16210"/>
                  </a:cubicBezTo>
                  <a:close/>
                  <a:moveTo>
                    <a:pt x="8299" y="0"/>
                  </a:moveTo>
                  <a:cubicBezTo>
                    <a:pt x="7455" y="0"/>
                    <a:pt x="6697" y="492"/>
                    <a:pt x="6352" y="1245"/>
                  </a:cubicBezTo>
                  <a:cubicBezTo>
                    <a:pt x="6299" y="1240"/>
                    <a:pt x="6246" y="1238"/>
                    <a:pt x="6193" y="1238"/>
                  </a:cubicBezTo>
                  <a:cubicBezTo>
                    <a:pt x="4966" y="1238"/>
                    <a:pt x="3964" y="2219"/>
                    <a:pt x="3935" y="3435"/>
                  </a:cubicBezTo>
                  <a:cubicBezTo>
                    <a:pt x="3830" y="3419"/>
                    <a:pt x="3722" y="3411"/>
                    <a:pt x="3615" y="3411"/>
                  </a:cubicBezTo>
                  <a:cubicBezTo>
                    <a:pt x="2370" y="3411"/>
                    <a:pt x="1356" y="4420"/>
                    <a:pt x="1356" y="5660"/>
                  </a:cubicBezTo>
                  <a:cubicBezTo>
                    <a:pt x="1356" y="5933"/>
                    <a:pt x="1403" y="6195"/>
                    <a:pt x="1498" y="6446"/>
                  </a:cubicBezTo>
                  <a:cubicBezTo>
                    <a:pt x="569" y="6997"/>
                    <a:pt x="1" y="7983"/>
                    <a:pt x="1" y="9074"/>
                  </a:cubicBezTo>
                  <a:cubicBezTo>
                    <a:pt x="1" y="9661"/>
                    <a:pt x="168" y="10231"/>
                    <a:pt x="483" y="10721"/>
                  </a:cubicBezTo>
                  <a:cubicBezTo>
                    <a:pt x="744" y="11127"/>
                    <a:pt x="1094" y="11464"/>
                    <a:pt x="1507" y="11708"/>
                  </a:cubicBezTo>
                  <a:cubicBezTo>
                    <a:pt x="1408" y="11965"/>
                    <a:pt x="1356" y="12239"/>
                    <a:pt x="1356" y="12515"/>
                  </a:cubicBezTo>
                  <a:cubicBezTo>
                    <a:pt x="1356" y="13062"/>
                    <a:pt x="1555" y="13590"/>
                    <a:pt x="1919" y="14001"/>
                  </a:cubicBezTo>
                  <a:cubicBezTo>
                    <a:pt x="1971" y="14060"/>
                    <a:pt x="2044" y="14090"/>
                    <a:pt x="2118" y="14090"/>
                  </a:cubicBezTo>
                  <a:cubicBezTo>
                    <a:pt x="2180" y="14090"/>
                    <a:pt x="2243" y="14068"/>
                    <a:pt x="2294" y="14023"/>
                  </a:cubicBezTo>
                  <a:cubicBezTo>
                    <a:pt x="2404" y="13926"/>
                    <a:pt x="2415" y="13758"/>
                    <a:pt x="2317" y="13649"/>
                  </a:cubicBezTo>
                  <a:cubicBezTo>
                    <a:pt x="2040" y="13335"/>
                    <a:pt x="1888" y="12933"/>
                    <a:pt x="1888" y="12515"/>
                  </a:cubicBezTo>
                  <a:cubicBezTo>
                    <a:pt x="1888" y="12234"/>
                    <a:pt x="1954" y="11966"/>
                    <a:pt x="2085" y="11718"/>
                  </a:cubicBezTo>
                  <a:cubicBezTo>
                    <a:pt x="2241" y="11423"/>
                    <a:pt x="2484" y="11172"/>
                    <a:pt x="2791" y="11006"/>
                  </a:cubicBezTo>
                  <a:cubicBezTo>
                    <a:pt x="2919" y="10936"/>
                    <a:pt x="2967" y="10775"/>
                    <a:pt x="2897" y="10645"/>
                  </a:cubicBezTo>
                  <a:cubicBezTo>
                    <a:pt x="2849" y="10557"/>
                    <a:pt x="2758" y="10507"/>
                    <a:pt x="2663" y="10507"/>
                  </a:cubicBezTo>
                  <a:cubicBezTo>
                    <a:pt x="2621" y="10507"/>
                    <a:pt x="2577" y="10517"/>
                    <a:pt x="2537" y="10539"/>
                  </a:cubicBezTo>
                  <a:cubicBezTo>
                    <a:pt x="2220" y="10711"/>
                    <a:pt x="1955" y="10952"/>
                    <a:pt x="1757" y="11238"/>
                  </a:cubicBezTo>
                  <a:cubicBezTo>
                    <a:pt x="997" y="10780"/>
                    <a:pt x="533" y="9972"/>
                    <a:pt x="533" y="9074"/>
                  </a:cubicBezTo>
                  <a:cubicBezTo>
                    <a:pt x="533" y="8115"/>
                    <a:pt x="1065" y="7255"/>
                    <a:pt x="1922" y="6820"/>
                  </a:cubicBezTo>
                  <a:cubicBezTo>
                    <a:pt x="1922" y="6820"/>
                    <a:pt x="2419" y="6544"/>
                    <a:pt x="3077" y="6544"/>
                  </a:cubicBezTo>
                  <a:cubicBezTo>
                    <a:pt x="3225" y="6544"/>
                    <a:pt x="3343" y="6424"/>
                    <a:pt x="3343" y="6278"/>
                  </a:cubicBezTo>
                  <a:cubicBezTo>
                    <a:pt x="3343" y="6131"/>
                    <a:pt x="3224" y="6013"/>
                    <a:pt x="3077" y="6013"/>
                  </a:cubicBezTo>
                  <a:cubicBezTo>
                    <a:pt x="2691" y="6013"/>
                    <a:pt x="2321" y="6084"/>
                    <a:pt x="1980" y="6214"/>
                  </a:cubicBezTo>
                  <a:cubicBezTo>
                    <a:pt x="1920" y="6036"/>
                    <a:pt x="1888" y="5852"/>
                    <a:pt x="1888" y="5661"/>
                  </a:cubicBezTo>
                  <a:cubicBezTo>
                    <a:pt x="1888" y="4714"/>
                    <a:pt x="2662" y="3943"/>
                    <a:pt x="3615" y="3943"/>
                  </a:cubicBezTo>
                  <a:cubicBezTo>
                    <a:pt x="3794" y="3943"/>
                    <a:pt x="3971" y="3971"/>
                    <a:pt x="4141" y="4025"/>
                  </a:cubicBezTo>
                  <a:cubicBezTo>
                    <a:pt x="4167" y="4033"/>
                    <a:pt x="4194" y="4037"/>
                    <a:pt x="4221" y="4037"/>
                  </a:cubicBezTo>
                  <a:cubicBezTo>
                    <a:pt x="4283" y="4037"/>
                    <a:pt x="4344" y="4015"/>
                    <a:pt x="4393" y="3974"/>
                  </a:cubicBezTo>
                  <a:cubicBezTo>
                    <a:pt x="4463" y="3915"/>
                    <a:pt x="4498" y="3824"/>
                    <a:pt x="4485" y="3733"/>
                  </a:cubicBezTo>
                  <a:cubicBezTo>
                    <a:pt x="4472" y="3651"/>
                    <a:pt x="4467" y="3568"/>
                    <a:pt x="4467" y="3487"/>
                  </a:cubicBezTo>
                  <a:cubicBezTo>
                    <a:pt x="4467" y="2540"/>
                    <a:pt x="5241" y="1770"/>
                    <a:pt x="6193" y="1770"/>
                  </a:cubicBezTo>
                  <a:cubicBezTo>
                    <a:pt x="6287" y="1770"/>
                    <a:pt x="6383" y="1778"/>
                    <a:pt x="6478" y="1794"/>
                  </a:cubicBezTo>
                  <a:cubicBezTo>
                    <a:pt x="7295" y="1929"/>
                    <a:pt x="7920" y="2637"/>
                    <a:pt x="7920" y="3487"/>
                  </a:cubicBezTo>
                  <a:cubicBezTo>
                    <a:pt x="7920" y="3635"/>
                    <a:pt x="8039" y="3753"/>
                    <a:pt x="8186" y="3753"/>
                  </a:cubicBezTo>
                  <a:cubicBezTo>
                    <a:pt x="8333" y="3753"/>
                    <a:pt x="8452" y="3634"/>
                    <a:pt x="8452" y="3487"/>
                  </a:cubicBezTo>
                  <a:cubicBezTo>
                    <a:pt x="8452" y="2491"/>
                    <a:pt x="7798" y="1645"/>
                    <a:pt x="6894" y="1350"/>
                  </a:cubicBezTo>
                  <a:cubicBezTo>
                    <a:pt x="7176" y="851"/>
                    <a:pt x="7709" y="532"/>
                    <a:pt x="8299" y="532"/>
                  </a:cubicBezTo>
                  <a:cubicBezTo>
                    <a:pt x="9187" y="532"/>
                    <a:pt x="9910" y="1250"/>
                    <a:pt x="9910" y="2133"/>
                  </a:cubicBezTo>
                  <a:lnTo>
                    <a:pt x="9910" y="2162"/>
                  </a:lnTo>
                  <a:lnTo>
                    <a:pt x="9399" y="2162"/>
                  </a:lnTo>
                  <a:cubicBezTo>
                    <a:pt x="9251" y="2162"/>
                    <a:pt x="9133" y="2281"/>
                    <a:pt x="9133" y="2428"/>
                  </a:cubicBezTo>
                  <a:cubicBezTo>
                    <a:pt x="9133" y="2575"/>
                    <a:pt x="9251" y="2694"/>
                    <a:pt x="9399" y="2694"/>
                  </a:cubicBezTo>
                  <a:lnTo>
                    <a:pt x="9910" y="2694"/>
                  </a:lnTo>
                  <a:lnTo>
                    <a:pt x="9910" y="4464"/>
                  </a:lnTo>
                  <a:lnTo>
                    <a:pt x="7759" y="4464"/>
                  </a:lnTo>
                  <a:cubicBezTo>
                    <a:pt x="7273" y="4464"/>
                    <a:pt x="6877" y="4071"/>
                    <a:pt x="6877" y="3588"/>
                  </a:cubicBezTo>
                  <a:cubicBezTo>
                    <a:pt x="6877" y="3441"/>
                    <a:pt x="6758" y="3322"/>
                    <a:pt x="6611" y="3322"/>
                  </a:cubicBezTo>
                  <a:cubicBezTo>
                    <a:pt x="6464" y="3322"/>
                    <a:pt x="6345" y="3441"/>
                    <a:pt x="6345" y="3588"/>
                  </a:cubicBezTo>
                  <a:cubicBezTo>
                    <a:pt x="6345" y="4365"/>
                    <a:pt x="6980" y="4996"/>
                    <a:pt x="7760" y="4996"/>
                  </a:cubicBezTo>
                  <a:lnTo>
                    <a:pt x="9910" y="4996"/>
                  </a:lnTo>
                  <a:lnTo>
                    <a:pt x="9910" y="9472"/>
                  </a:lnTo>
                  <a:lnTo>
                    <a:pt x="5597" y="9472"/>
                  </a:lnTo>
                  <a:cubicBezTo>
                    <a:pt x="5450" y="9472"/>
                    <a:pt x="5331" y="9591"/>
                    <a:pt x="5331" y="9738"/>
                  </a:cubicBezTo>
                  <a:cubicBezTo>
                    <a:pt x="5331" y="9885"/>
                    <a:pt x="5450" y="10004"/>
                    <a:pt x="5597" y="10004"/>
                  </a:cubicBezTo>
                  <a:lnTo>
                    <a:pt x="9910" y="10004"/>
                  </a:lnTo>
                  <a:lnTo>
                    <a:pt x="9910" y="13654"/>
                  </a:lnTo>
                  <a:lnTo>
                    <a:pt x="9088" y="13654"/>
                  </a:lnTo>
                  <a:cubicBezTo>
                    <a:pt x="8338" y="13654"/>
                    <a:pt x="7727" y="14262"/>
                    <a:pt x="7727" y="15009"/>
                  </a:cubicBezTo>
                  <a:cubicBezTo>
                    <a:pt x="7727" y="15156"/>
                    <a:pt x="7846" y="15275"/>
                    <a:pt x="7993" y="15275"/>
                  </a:cubicBezTo>
                  <a:cubicBezTo>
                    <a:pt x="8140" y="15275"/>
                    <a:pt x="8259" y="15156"/>
                    <a:pt x="8259" y="15009"/>
                  </a:cubicBezTo>
                  <a:cubicBezTo>
                    <a:pt x="8259" y="14555"/>
                    <a:pt x="8631" y="14186"/>
                    <a:pt x="9088" y="14186"/>
                  </a:cubicBezTo>
                  <a:lnTo>
                    <a:pt x="9909" y="14186"/>
                  </a:lnTo>
                  <a:lnTo>
                    <a:pt x="9909" y="16016"/>
                  </a:lnTo>
                  <a:cubicBezTo>
                    <a:pt x="9909" y="16058"/>
                    <a:pt x="9907" y="16099"/>
                    <a:pt x="9904" y="16141"/>
                  </a:cubicBezTo>
                  <a:lnTo>
                    <a:pt x="9398" y="16141"/>
                  </a:lnTo>
                  <a:cubicBezTo>
                    <a:pt x="9251" y="16141"/>
                    <a:pt x="9133" y="16260"/>
                    <a:pt x="9133" y="16406"/>
                  </a:cubicBezTo>
                  <a:cubicBezTo>
                    <a:pt x="9133" y="16553"/>
                    <a:pt x="9251" y="16672"/>
                    <a:pt x="9398" y="16672"/>
                  </a:cubicBezTo>
                  <a:lnTo>
                    <a:pt x="9767" y="16672"/>
                  </a:lnTo>
                  <a:cubicBezTo>
                    <a:pt x="9515" y="17229"/>
                    <a:pt x="8952" y="17618"/>
                    <a:pt x="8299" y="17618"/>
                  </a:cubicBezTo>
                  <a:cubicBezTo>
                    <a:pt x="7713" y="17618"/>
                    <a:pt x="7181" y="17302"/>
                    <a:pt x="6899" y="16807"/>
                  </a:cubicBezTo>
                  <a:cubicBezTo>
                    <a:pt x="7220" y="16702"/>
                    <a:pt x="7516" y="16526"/>
                    <a:pt x="7765" y="16285"/>
                  </a:cubicBezTo>
                  <a:cubicBezTo>
                    <a:pt x="7871" y="16184"/>
                    <a:pt x="7873" y="16015"/>
                    <a:pt x="7771" y="15909"/>
                  </a:cubicBezTo>
                  <a:cubicBezTo>
                    <a:pt x="7719" y="15855"/>
                    <a:pt x="7650" y="15828"/>
                    <a:pt x="7580" y="15828"/>
                  </a:cubicBezTo>
                  <a:cubicBezTo>
                    <a:pt x="7513" y="15828"/>
                    <a:pt x="7447" y="15853"/>
                    <a:pt x="7395" y="15902"/>
                  </a:cubicBezTo>
                  <a:cubicBezTo>
                    <a:pt x="7142" y="16148"/>
                    <a:pt x="6825" y="16306"/>
                    <a:pt x="6482" y="16363"/>
                  </a:cubicBezTo>
                  <a:cubicBezTo>
                    <a:pt x="6385" y="16379"/>
                    <a:pt x="6288" y="16387"/>
                    <a:pt x="6193" y="16387"/>
                  </a:cubicBezTo>
                  <a:cubicBezTo>
                    <a:pt x="5241" y="16387"/>
                    <a:pt x="4466" y="15617"/>
                    <a:pt x="4466" y="14670"/>
                  </a:cubicBezTo>
                  <a:cubicBezTo>
                    <a:pt x="4466" y="14647"/>
                    <a:pt x="4468" y="14621"/>
                    <a:pt x="4469" y="14596"/>
                  </a:cubicBezTo>
                  <a:cubicBezTo>
                    <a:pt x="4684" y="14509"/>
                    <a:pt x="4885" y="14389"/>
                    <a:pt x="5065" y="14239"/>
                  </a:cubicBezTo>
                  <a:cubicBezTo>
                    <a:pt x="5178" y="14145"/>
                    <a:pt x="5193" y="13977"/>
                    <a:pt x="5099" y="13864"/>
                  </a:cubicBezTo>
                  <a:cubicBezTo>
                    <a:pt x="5046" y="13802"/>
                    <a:pt x="4972" y="13771"/>
                    <a:pt x="4897" y="13771"/>
                  </a:cubicBezTo>
                  <a:cubicBezTo>
                    <a:pt x="4837" y="13771"/>
                    <a:pt x="4775" y="13791"/>
                    <a:pt x="4724" y="13831"/>
                  </a:cubicBezTo>
                  <a:cubicBezTo>
                    <a:pt x="4286" y="14176"/>
                    <a:pt x="3858" y="14232"/>
                    <a:pt x="3606" y="14232"/>
                  </a:cubicBezTo>
                  <a:cubicBezTo>
                    <a:pt x="3551" y="14232"/>
                    <a:pt x="3505" y="14230"/>
                    <a:pt x="3468" y="14227"/>
                  </a:cubicBezTo>
                  <a:cubicBezTo>
                    <a:pt x="3461" y="14226"/>
                    <a:pt x="3453" y="14226"/>
                    <a:pt x="3446" y="14226"/>
                  </a:cubicBezTo>
                  <a:cubicBezTo>
                    <a:pt x="3308" y="14226"/>
                    <a:pt x="3192" y="14331"/>
                    <a:pt x="3182" y="14469"/>
                  </a:cubicBezTo>
                  <a:cubicBezTo>
                    <a:pt x="3169" y="14616"/>
                    <a:pt x="3278" y="14744"/>
                    <a:pt x="3424" y="14756"/>
                  </a:cubicBezTo>
                  <a:cubicBezTo>
                    <a:pt x="3487" y="14761"/>
                    <a:pt x="3551" y="14764"/>
                    <a:pt x="3614" y="14764"/>
                  </a:cubicBezTo>
                  <a:cubicBezTo>
                    <a:pt x="3722" y="14764"/>
                    <a:pt x="3829" y="14757"/>
                    <a:pt x="3935" y="14741"/>
                  </a:cubicBezTo>
                  <a:cubicBezTo>
                    <a:pt x="3973" y="15949"/>
                    <a:pt x="4971" y="16919"/>
                    <a:pt x="6193" y="16919"/>
                  </a:cubicBezTo>
                  <a:cubicBezTo>
                    <a:pt x="6247" y="16919"/>
                    <a:pt x="6301" y="16917"/>
                    <a:pt x="6355" y="16913"/>
                  </a:cubicBezTo>
                  <a:cubicBezTo>
                    <a:pt x="6703" y="17660"/>
                    <a:pt x="7459" y="18149"/>
                    <a:pt x="8299" y="18149"/>
                  </a:cubicBezTo>
                  <a:cubicBezTo>
                    <a:pt x="9480" y="18149"/>
                    <a:pt x="10441" y="17193"/>
                    <a:pt x="10441" y="16016"/>
                  </a:cubicBezTo>
                  <a:lnTo>
                    <a:pt x="10441" y="15429"/>
                  </a:lnTo>
                  <a:lnTo>
                    <a:pt x="11850" y="15429"/>
                  </a:lnTo>
                  <a:cubicBezTo>
                    <a:pt x="11879" y="15430"/>
                    <a:pt x="11945" y="15457"/>
                    <a:pt x="11965" y="15476"/>
                  </a:cubicBezTo>
                  <a:lnTo>
                    <a:pt x="12600" y="16108"/>
                  </a:lnTo>
                  <a:cubicBezTo>
                    <a:pt x="12514" y="16245"/>
                    <a:pt x="12464" y="16407"/>
                    <a:pt x="12464" y="16582"/>
                  </a:cubicBezTo>
                  <a:cubicBezTo>
                    <a:pt x="12464" y="17080"/>
                    <a:pt x="12871" y="17485"/>
                    <a:pt x="13370" y="17485"/>
                  </a:cubicBezTo>
                  <a:cubicBezTo>
                    <a:pt x="13870" y="17485"/>
                    <a:pt x="14277" y="17080"/>
                    <a:pt x="14277" y="16582"/>
                  </a:cubicBezTo>
                  <a:cubicBezTo>
                    <a:pt x="14277" y="16084"/>
                    <a:pt x="13870" y="15678"/>
                    <a:pt x="13370" y="15678"/>
                  </a:cubicBezTo>
                  <a:cubicBezTo>
                    <a:pt x="13239" y="15678"/>
                    <a:pt x="13114" y="15707"/>
                    <a:pt x="13001" y="15758"/>
                  </a:cubicBezTo>
                  <a:lnTo>
                    <a:pt x="12340" y="15099"/>
                  </a:lnTo>
                  <a:cubicBezTo>
                    <a:pt x="12221" y="14980"/>
                    <a:pt x="12019" y="14897"/>
                    <a:pt x="11850" y="14897"/>
                  </a:cubicBezTo>
                  <a:lnTo>
                    <a:pt x="10442" y="14897"/>
                  </a:lnTo>
                  <a:lnTo>
                    <a:pt x="10442" y="13476"/>
                  </a:lnTo>
                  <a:lnTo>
                    <a:pt x="12753" y="13476"/>
                  </a:lnTo>
                  <a:cubicBezTo>
                    <a:pt x="12867" y="13845"/>
                    <a:pt x="13212" y="14114"/>
                    <a:pt x="13619" y="14114"/>
                  </a:cubicBezTo>
                  <a:cubicBezTo>
                    <a:pt x="14119" y="14114"/>
                    <a:pt x="14525" y="13708"/>
                    <a:pt x="14525" y="13210"/>
                  </a:cubicBezTo>
                  <a:cubicBezTo>
                    <a:pt x="14525" y="12712"/>
                    <a:pt x="14119" y="12308"/>
                    <a:pt x="13619" y="12308"/>
                  </a:cubicBezTo>
                  <a:cubicBezTo>
                    <a:pt x="13212" y="12308"/>
                    <a:pt x="12867" y="12576"/>
                    <a:pt x="12753" y="12944"/>
                  </a:cubicBezTo>
                  <a:lnTo>
                    <a:pt x="10442" y="12944"/>
                  </a:lnTo>
                  <a:lnTo>
                    <a:pt x="10442" y="11164"/>
                  </a:lnTo>
                  <a:lnTo>
                    <a:pt x="13207" y="11164"/>
                  </a:lnTo>
                  <a:cubicBezTo>
                    <a:pt x="13321" y="11532"/>
                    <a:pt x="13667" y="11801"/>
                    <a:pt x="14073" y="11801"/>
                  </a:cubicBezTo>
                  <a:cubicBezTo>
                    <a:pt x="14573" y="11801"/>
                    <a:pt x="14980" y="11396"/>
                    <a:pt x="14980" y="10898"/>
                  </a:cubicBezTo>
                  <a:cubicBezTo>
                    <a:pt x="14980" y="10400"/>
                    <a:pt x="14572" y="9994"/>
                    <a:pt x="14073" y="9994"/>
                  </a:cubicBezTo>
                  <a:cubicBezTo>
                    <a:pt x="13667" y="9994"/>
                    <a:pt x="13321" y="10263"/>
                    <a:pt x="13207" y="10632"/>
                  </a:cubicBezTo>
                  <a:lnTo>
                    <a:pt x="10442" y="10632"/>
                  </a:lnTo>
                  <a:lnTo>
                    <a:pt x="10442" y="8697"/>
                  </a:lnTo>
                  <a:lnTo>
                    <a:pt x="11100" y="8697"/>
                  </a:lnTo>
                  <a:cubicBezTo>
                    <a:pt x="11214" y="9065"/>
                    <a:pt x="11559" y="9334"/>
                    <a:pt x="11967" y="9334"/>
                  </a:cubicBezTo>
                  <a:cubicBezTo>
                    <a:pt x="12466" y="9334"/>
                    <a:pt x="12872" y="8929"/>
                    <a:pt x="12872" y="8431"/>
                  </a:cubicBezTo>
                  <a:cubicBezTo>
                    <a:pt x="12872" y="7933"/>
                    <a:pt x="12466" y="7528"/>
                    <a:pt x="11967" y="7528"/>
                  </a:cubicBezTo>
                  <a:cubicBezTo>
                    <a:pt x="11559" y="7528"/>
                    <a:pt x="11214" y="7796"/>
                    <a:pt x="11100" y="8165"/>
                  </a:cubicBezTo>
                  <a:lnTo>
                    <a:pt x="10442" y="8165"/>
                  </a:lnTo>
                  <a:lnTo>
                    <a:pt x="10442" y="6631"/>
                  </a:lnTo>
                  <a:lnTo>
                    <a:pt x="13338" y="6631"/>
                  </a:lnTo>
                  <a:cubicBezTo>
                    <a:pt x="13367" y="6632"/>
                    <a:pt x="13433" y="6659"/>
                    <a:pt x="13453" y="6679"/>
                  </a:cubicBezTo>
                  <a:lnTo>
                    <a:pt x="13999" y="7222"/>
                  </a:lnTo>
                  <a:cubicBezTo>
                    <a:pt x="14052" y="7274"/>
                    <a:pt x="14120" y="7299"/>
                    <a:pt x="14187" y="7299"/>
                  </a:cubicBezTo>
                  <a:cubicBezTo>
                    <a:pt x="14255" y="7299"/>
                    <a:pt x="14324" y="7274"/>
                    <a:pt x="14375" y="7221"/>
                  </a:cubicBezTo>
                  <a:cubicBezTo>
                    <a:pt x="14479" y="7117"/>
                    <a:pt x="14479" y="6949"/>
                    <a:pt x="14374" y="6845"/>
                  </a:cubicBezTo>
                  <a:lnTo>
                    <a:pt x="13828" y="6302"/>
                  </a:lnTo>
                  <a:cubicBezTo>
                    <a:pt x="13709" y="6182"/>
                    <a:pt x="13508" y="6099"/>
                    <a:pt x="13338" y="6099"/>
                  </a:cubicBezTo>
                  <a:lnTo>
                    <a:pt x="10442" y="6099"/>
                  </a:lnTo>
                  <a:lnTo>
                    <a:pt x="10442" y="4996"/>
                  </a:lnTo>
                  <a:lnTo>
                    <a:pt x="12636" y="4996"/>
                  </a:lnTo>
                  <a:cubicBezTo>
                    <a:pt x="12804" y="4996"/>
                    <a:pt x="13007" y="4913"/>
                    <a:pt x="13126" y="4794"/>
                  </a:cubicBezTo>
                  <a:lnTo>
                    <a:pt x="14153" y="3771"/>
                  </a:lnTo>
                  <a:cubicBezTo>
                    <a:pt x="14256" y="3812"/>
                    <a:pt x="14369" y="3835"/>
                    <a:pt x="14486" y="3835"/>
                  </a:cubicBezTo>
                  <a:cubicBezTo>
                    <a:pt x="14986" y="3835"/>
                    <a:pt x="15393" y="3429"/>
                    <a:pt x="15393" y="2931"/>
                  </a:cubicBezTo>
                  <a:cubicBezTo>
                    <a:pt x="15393" y="2433"/>
                    <a:pt x="14986" y="2029"/>
                    <a:pt x="14486" y="2029"/>
                  </a:cubicBezTo>
                  <a:cubicBezTo>
                    <a:pt x="13987" y="2029"/>
                    <a:pt x="13581" y="2433"/>
                    <a:pt x="13581" y="2931"/>
                  </a:cubicBezTo>
                  <a:cubicBezTo>
                    <a:pt x="13581" y="3119"/>
                    <a:pt x="13637" y="3293"/>
                    <a:pt x="13736" y="3438"/>
                  </a:cubicBezTo>
                  <a:lnTo>
                    <a:pt x="12751" y="4416"/>
                  </a:lnTo>
                  <a:cubicBezTo>
                    <a:pt x="12730" y="4437"/>
                    <a:pt x="12665" y="4464"/>
                    <a:pt x="12636" y="4464"/>
                  </a:cubicBezTo>
                  <a:lnTo>
                    <a:pt x="10442" y="4464"/>
                  </a:lnTo>
                  <a:lnTo>
                    <a:pt x="10442" y="2705"/>
                  </a:lnTo>
                  <a:lnTo>
                    <a:pt x="11059" y="2705"/>
                  </a:lnTo>
                  <a:cubicBezTo>
                    <a:pt x="11173" y="3073"/>
                    <a:pt x="11518" y="3342"/>
                    <a:pt x="11924" y="3342"/>
                  </a:cubicBezTo>
                  <a:cubicBezTo>
                    <a:pt x="12424" y="3342"/>
                    <a:pt x="12831" y="2937"/>
                    <a:pt x="12831" y="2439"/>
                  </a:cubicBezTo>
                  <a:cubicBezTo>
                    <a:pt x="12831" y="1941"/>
                    <a:pt x="12424" y="1535"/>
                    <a:pt x="11924" y="1535"/>
                  </a:cubicBezTo>
                  <a:cubicBezTo>
                    <a:pt x="11518" y="1535"/>
                    <a:pt x="11173" y="1804"/>
                    <a:pt x="11059" y="2173"/>
                  </a:cubicBezTo>
                  <a:lnTo>
                    <a:pt x="10441" y="2173"/>
                  </a:lnTo>
                  <a:lnTo>
                    <a:pt x="10441" y="2133"/>
                  </a:lnTo>
                  <a:cubicBezTo>
                    <a:pt x="10441" y="956"/>
                    <a:pt x="9481" y="0"/>
                    <a:pt x="8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8" name="Google Shape;1318;p34"/>
          <p:cNvGrpSpPr/>
          <p:nvPr/>
        </p:nvGrpSpPr>
        <p:grpSpPr>
          <a:xfrm>
            <a:off x="6876691" y="1793256"/>
            <a:ext cx="585440" cy="602023"/>
            <a:chOff x="1888890" y="3144712"/>
            <a:chExt cx="585440" cy="602023"/>
          </a:xfrm>
        </p:grpSpPr>
        <p:sp>
          <p:nvSpPr>
            <p:cNvPr id="1319" name="Google Shape;1319;p34"/>
            <p:cNvSpPr/>
            <p:nvPr/>
          </p:nvSpPr>
          <p:spPr>
            <a:xfrm>
              <a:off x="2170085" y="3159206"/>
              <a:ext cx="53532" cy="53499"/>
            </a:xfrm>
            <a:custGeom>
              <a:rect b="b" l="l" r="r" t="t"/>
              <a:pathLst>
                <a:path extrusionOk="0" h="1613" w="1614">
                  <a:moveTo>
                    <a:pt x="1082" y="532"/>
                  </a:moveTo>
                  <a:lnTo>
                    <a:pt x="1082" y="1081"/>
                  </a:lnTo>
                  <a:lnTo>
                    <a:pt x="533" y="1081"/>
                  </a:lnTo>
                  <a:lnTo>
                    <a:pt x="533" y="532"/>
                  </a:lnTo>
                  <a:close/>
                  <a:moveTo>
                    <a:pt x="373" y="1"/>
                  </a:moveTo>
                  <a:cubicBezTo>
                    <a:pt x="168" y="1"/>
                    <a:pt x="1" y="167"/>
                    <a:pt x="1" y="373"/>
                  </a:cubicBezTo>
                  <a:lnTo>
                    <a:pt x="1" y="1241"/>
                  </a:lnTo>
                  <a:cubicBezTo>
                    <a:pt x="1" y="1447"/>
                    <a:pt x="168" y="1613"/>
                    <a:pt x="373" y="1613"/>
                  </a:cubicBezTo>
                  <a:lnTo>
                    <a:pt x="1242" y="1613"/>
                  </a:lnTo>
                  <a:cubicBezTo>
                    <a:pt x="1447" y="1613"/>
                    <a:pt x="1614" y="1447"/>
                    <a:pt x="1614" y="1241"/>
                  </a:cubicBezTo>
                  <a:lnTo>
                    <a:pt x="1614" y="373"/>
                  </a:lnTo>
                  <a:cubicBezTo>
                    <a:pt x="1614" y="167"/>
                    <a:pt x="1447" y="1"/>
                    <a:pt x="1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1981726" y="3530782"/>
              <a:ext cx="53532" cy="53532"/>
            </a:xfrm>
            <a:custGeom>
              <a:rect b="b" l="l" r="r" t="t"/>
              <a:pathLst>
                <a:path extrusionOk="0" h="1614" w="1614">
                  <a:moveTo>
                    <a:pt x="1082" y="533"/>
                  </a:moveTo>
                  <a:lnTo>
                    <a:pt x="1082" y="1082"/>
                  </a:lnTo>
                  <a:lnTo>
                    <a:pt x="533" y="1082"/>
                  </a:lnTo>
                  <a:lnTo>
                    <a:pt x="533" y="533"/>
                  </a:lnTo>
                  <a:close/>
                  <a:moveTo>
                    <a:pt x="372" y="1"/>
                  </a:moveTo>
                  <a:cubicBezTo>
                    <a:pt x="167" y="1"/>
                    <a:pt x="1" y="167"/>
                    <a:pt x="1" y="372"/>
                  </a:cubicBezTo>
                  <a:lnTo>
                    <a:pt x="1" y="1241"/>
                  </a:lnTo>
                  <a:cubicBezTo>
                    <a:pt x="1" y="1446"/>
                    <a:pt x="167" y="1614"/>
                    <a:pt x="372" y="1614"/>
                  </a:cubicBezTo>
                  <a:lnTo>
                    <a:pt x="1241" y="1614"/>
                  </a:lnTo>
                  <a:cubicBezTo>
                    <a:pt x="1446" y="1614"/>
                    <a:pt x="1614" y="1446"/>
                    <a:pt x="1614" y="1241"/>
                  </a:cubicBezTo>
                  <a:lnTo>
                    <a:pt x="1614" y="372"/>
                  </a:lnTo>
                  <a:cubicBezTo>
                    <a:pt x="1614" y="167"/>
                    <a:pt x="1446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1915424" y="3185475"/>
              <a:ext cx="53532" cy="53532"/>
            </a:xfrm>
            <a:custGeom>
              <a:rect b="b" l="l" r="r" t="t"/>
              <a:pathLst>
                <a:path extrusionOk="0" h="1614" w="1614">
                  <a:moveTo>
                    <a:pt x="1082" y="532"/>
                  </a:moveTo>
                  <a:lnTo>
                    <a:pt x="1082" y="1082"/>
                  </a:lnTo>
                  <a:lnTo>
                    <a:pt x="532" y="1082"/>
                  </a:lnTo>
                  <a:lnTo>
                    <a:pt x="532" y="532"/>
                  </a:lnTo>
                  <a:close/>
                  <a:moveTo>
                    <a:pt x="372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1241"/>
                  </a:lnTo>
                  <a:cubicBezTo>
                    <a:pt x="1" y="1446"/>
                    <a:pt x="167" y="1614"/>
                    <a:pt x="372" y="1614"/>
                  </a:cubicBezTo>
                  <a:lnTo>
                    <a:pt x="1241" y="1614"/>
                  </a:lnTo>
                  <a:cubicBezTo>
                    <a:pt x="1446" y="1614"/>
                    <a:pt x="1614" y="1446"/>
                    <a:pt x="1614" y="1241"/>
                  </a:cubicBezTo>
                  <a:lnTo>
                    <a:pt x="1614" y="373"/>
                  </a:lnTo>
                  <a:cubicBezTo>
                    <a:pt x="1614" y="168"/>
                    <a:pt x="1446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1920565" y="3144712"/>
              <a:ext cx="553765" cy="602023"/>
            </a:xfrm>
            <a:custGeom>
              <a:rect b="b" l="l" r="r" t="t"/>
              <a:pathLst>
                <a:path extrusionOk="0" h="18151" w="16696">
                  <a:moveTo>
                    <a:pt x="4488" y="532"/>
                  </a:moveTo>
                  <a:cubicBezTo>
                    <a:pt x="4721" y="532"/>
                    <a:pt x="4911" y="722"/>
                    <a:pt x="4911" y="955"/>
                  </a:cubicBezTo>
                  <a:cubicBezTo>
                    <a:pt x="4911" y="1189"/>
                    <a:pt x="4721" y="1377"/>
                    <a:pt x="4488" y="1377"/>
                  </a:cubicBezTo>
                  <a:cubicBezTo>
                    <a:pt x="4255" y="1377"/>
                    <a:pt x="4065" y="1189"/>
                    <a:pt x="4065" y="955"/>
                  </a:cubicBezTo>
                  <a:cubicBezTo>
                    <a:pt x="4065" y="722"/>
                    <a:pt x="4255" y="532"/>
                    <a:pt x="4488" y="532"/>
                  </a:cubicBezTo>
                  <a:close/>
                  <a:moveTo>
                    <a:pt x="2800" y="3960"/>
                  </a:moveTo>
                  <a:lnTo>
                    <a:pt x="2800" y="4509"/>
                  </a:lnTo>
                  <a:lnTo>
                    <a:pt x="2249" y="4509"/>
                  </a:lnTo>
                  <a:lnTo>
                    <a:pt x="2249" y="3960"/>
                  </a:lnTo>
                  <a:close/>
                  <a:moveTo>
                    <a:pt x="2260" y="7641"/>
                  </a:moveTo>
                  <a:lnTo>
                    <a:pt x="2260" y="8190"/>
                  </a:lnTo>
                  <a:lnTo>
                    <a:pt x="1710" y="8190"/>
                  </a:lnTo>
                  <a:lnTo>
                    <a:pt x="1710" y="7641"/>
                  </a:lnTo>
                  <a:close/>
                  <a:moveTo>
                    <a:pt x="956" y="9840"/>
                  </a:moveTo>
                  <a:cubicBezTo>
                    <a:pt x="1189" y="9840"/>
                    <a:pt x="1379" y="10030"/>
                    <a:pt x="1379" y="10263"/>
                  </a:cubicBezTo>
                  <a:cubicBezTo>
                    <a:pt x="1379" y="10496"/>
                    <a:pt x="1189" y="10686"/>
                    <a:pt x="956" y="10686"/>
                  </a:cubicBezTo>
                  <a:cubicBezTo>
                    <a:pt x="723" y="10686"/>
                    <a:pt x="533" y="10496"/>
                    <a:pt x="533" y="10263"/>
                  </a:cubicBezTo>
                  <a:cubicBezTo>
                    <a:pt x="533" y="10030"/>
                    <a:pt x="723" y="9840"/>
                    <a:pt x="956" y="9840"/>
                  </a:cubicBezTo>
                  <a:close/>
                  <a:moveTo>
                    <a:pt x="10194" y="12157"/>
                  </a:moveTo>
                  <a:cubicBezTo>
                    <a:pt x="10497" y="12157"/>
                    <a:pt x="10744" y="12404"/>
                    <a:pt x="10744" y="12707"/>
                  </a:cubicBezTo>
                  <a:cubicBezTo>
                    <a:pt x="10744" y="13009"/>
                    <a:pt x="10497" y="13256"/>
                    <a:pt x="10194" y="13256"/>
                  </a:cubicBezTo>
                  <a:cubicBezTo>
                    <a:pt x="9891" y="13256"/>
                    <a:pt x="9645" y="13009"/>
                    <a:pt x="9645" y="12707"/>
                  </a:cubicBezTo>
                  <a:cubicBezTo>
                    <a:pt x="9645" y="12404"/>
                    <a:pt x="9891" y="12157"/>
                    <a:pt x="10194" y="12157"/>
                  </a:cubicBezTo>
                  <a:close/>
                  <a:moveTo>
                    <a:pt x="5975" y="10529"/>
                  </a:moveTo>
                  <a:cubicBezTo>
                    <a:pt x="6735" y="10529"/>
                    <a:pt x="7353" y="11147"/>
                    <a:pt x="7353" y="11907"/>
                  </a:cubicBezTo>
                  <a:cubicBezTo>
                    <a:pt x="7353" y="12666"/>
                    <a:pt x="6735" y="13285"/>
                    <a:pt x="5975" y="13285"/>
                  </a:cubicBezTo>
                  <a:cubicBezTo>
                    <a:pt x="5216" y="13285"/>
                    <a:pt x="4598" y="12666"/>
                    <a:pt x="4598" y="11907"/>
                  </a:cubicBezTo>
                  <a:cubicBezTo>
                    <a:pt x="4598" y="11147"/>
                    <a:pt x="5216" y="10529"/>
                    <a:pt x="5975" y="10529"/>
                  </a:cubicBezTo>
                  <a:close/>
                  <a:moveTo>
                    <a:pt x="7876" y="11723"/>
                  </a:moveTo>
                  <a:lnTo>
                    <a:pt x="7876" y="11723"/>
                  </a:lnTo>
                  <a:cubicBezTo>
                    <a:pt x="8372" y="11782"/>
                    <a:pt x="8836" y="11944"/>
                    <a:pt x="9248" y="12185"/>
                  </a:cubicBezTo>
                  <a:cubicBezTo>
                    <a:pt x="9161" y="12340"/>
                    <a:pt x="9113" y="12518"/>
                    <a:pt x="9113" y="12707"/>
                  </a:cubicBezTo>
                  <a:cubicBezTo>
                    <a:pt x="9113" y="13303"/>
                    <a:pt x="9598" y="13788"/>
                    <a:pt x="10194" y="13788"/>
                  </a:cubicBezTo>
                  <a:cubicBezTo>
                    <a:pt x="10358" y="13788"/>
                    <a:pt x="10513" y="13751"/>
                    <a:pt x="10652" y="13686"/>
                  </a:cubicBezTo>
                  <a:cubicBezTo>
                    <a:pt x="10891" y="14167"/>
                    <a:pt x="11027" y="14708"/>
                    <a:pt x="11027" y="15280"/>
                  </a:cubicBezTo>
                  <a:cubicBezTo>
                    <a:pt x="11027" y="15614"/>
                    <a:pt x="10981" y="15943"/>
                    <a:pt x="10890" y="16261"/>
                  </a:cubicBezTo>
                  <a:lnTo>
                    <a:pt x="10152" y="16261"/>
                  </a:lnTo>
                  <a:cubicBezTo>
                    <a:pt x="9711" y="16261"/>
                    <a:pt x="9351" y="15902"/>
                    <a:pt x="9351" y="15460"/>
                  </a:cubicBezTo>
                  <a:lnTo>
                    <a:pt x="9351" y="14651"/>
                  </a:lnTo>
                  <a:cubicBezTo>
                    <a:pt x="9351" y="14511"/>
                    <a:pt x="9241" y="14393"/>
                    <a:pt x="9101" y="14385"/>
                  </a:cubicBezTo>
                  <a:cubicBezTo>
                    <a:pt x="8260" y="14337"/>
                    <a:pt x="7440" y="14090"/>
                    <a:pt x="6714" y="13668"/>
                  </a:cubicBezTo>
                  <a:cubicBezTo>
                    <a:pt x="7402" y="13379"/>
                    <a:pt x="7885" y="12698"/>
                    <a:pt x="7885" y="11907"/>
                  </a:cubicBezTo>
                  <a:cubicBezTo>
                    <a:pt x="7885" y="11844"/>
                    <a:pt x="7882" y="11783"/>
                    <a:pt x="7876" y="11723"/>
                  </a:cubicBezTo>
                  <a:close/>
                  <a:moveTo>
                    <a:pt x="9951" y="3359"/>
                  </a:moveTo>
                  <a:cubicBezTo>
                    <a:pt x="10397" y="3454"/>
                    <a:pt x="10761" y="3779"/>
                    <a:pt x="10898" y="4230"/>
                  </a:cubicBezTo>
                  <a:cubicBezTo>
                    <a:pt x="10922" y="4312"/>
                    <a:pt x="10986" y="4378"/>
                    <a:pt x="11068" y="4404"/>
                  </a:cubicBezTo>
                  <a:cubicBezTo>
                    <a:pt x="11132" y="4426"/>
                    <a:pt x="11194" y="4448"/>
                    <a:pt x="11257" y="4472"/>
                  </a:cubicBezTo>
                  <a:lnTo>
                    <a:pt x="9508" y="6221"/>
                  </a:lnTo>
                  <a:lnTo>
                    <a:pt x="8019" y="6221"/>
                  </a:lnTo>
                  <a:cubicBezTo>
                    <a:pt x="7872" y="6221"/>
                    <a:pt x="7754" y="6340"/>
                    <a:pt x="7754" y="6487"/>
                  </a:cubicBezTo>
                  <a:cubicBezTo>
                    <a:pt x="7754" y="6633"/>
                    <a:pt x="7872" y="6752"/>
                    <a:pt x="8019" y="6752"/>
                  </a:cubicBezTo>
                  <a:lnTo>
                    <a:pt x="8977" y="6752"/>
                  </a:lnTo>
                  <a:lnTo>
                    <a:pt x="7912" y="7817"/>
                  </a:lnTo>
                  <a:cubicBezTo>
                    <a:pt x="7808" y="7921"/>
                    <a:pt x="7808" y="8089"/>
                    <a:pt x="7912" y="8193"/>
                  </a:cubicBezTo>
                  <a:cubicBezTo>
                    <a:pt x="7964" y="8245"/>
                    <a:pt x="8032" y="8271"/>
                    <a:pt x="8100" y="8271"/>
                  </a:cubicBezTo>
                  <a:cubicBezTo>
                    <a:pt x="8168" y="8271"/>
                    <a:pt x="8236" y="8245"/>
                    <a:pt x="8288" y="8193"/>
                  </a:cubicBezTo>
                  <a:lnTo>
                    <a:pt x="12144" y="4337"/>
                  </a:lnTo>
                  <a:cubicBezTo>
                    <a:pt x="12868" y="4761"/>
                    <a:pt x="13491" y="5356"/>
                    <a:pt x="13948" y="6059"/>
                  </a:cubicBezTo>
                  <a:cubicBezTo>
                    <a:pt x="14453" y="6837"/>
                    <a:pt x="14750" y="7738"/>
                    <a:pt x="14806" y="8661"/>
                  </a:cubicBezTo>
                  <a:lnTo>
                    <a:pt x="14806" y="9986"/>
                  </a:lnTo>
                  <a:cubicBezTo>
                    <a:pt x="14806" y="10032"/>
                    <a:pt x="14818" y="10076"/>
                    <a:pt x="14841" y="10116"/>
                  </a:cubicBezTo>
                  <a:lnTo>
                    <a:pt x="16080" y="12312"/>
                  </a:lnTo>
                  <a:cubicBezTo>
                    <a:pt x="16128" y="12396"/>
                    <a:pt x="16134" y="12461"/>
                    <a:pt x="16120" y="12486"/>
                  </a:cubicBezTo>
                  <a:cubicBezTo>
                    <a:pt x="16105" y="12510"/>
                    <a:pt x="16046" y="12536"/>
                    <a:pt x="15948" y="12536"/>
                  </a:cubicBezTo>
                  <a:lnTo>
                    <a:pt x="15072" y="12536"/>
                  </a:lnTo>
                  <a:cubicBezTo>
                    <a:pt x="14926" y="12536"/>
                    <a:pt x="14807" y="12655"/>
                    <a:pt x="14807" y="12802"/>
                  </a:cubicBezTo>
                  <a:lnTo>
                    <a:pt x="14807" y="13433"/>
                  </a:lnTo>
                  <a:lnTo>
                    <a:pt x="13349" y="13433"/>
                  </a:lnTo>
                  <a:cubicBezTo>
                    <a:pt x="13007" y="13433"/>
                    <a:pt x="12728" y="13712"/>
                    <a:pt x="12728" y="14054"/>
                  </a:cubicBezTo>
                  <a:lnTo>
                    <a:pt x="12728" y="16261"/>
                  </a:lnTo>
                  <a:lnTo>
                    <a:pt x="11440" y="16261"/>
                  </a:lnTo>
                  <a:cubicBezTo>
                    <a:pt x="11519" y="15941"/>
                    <a:pt x="11559" y="15612"/>
                    <a:pt x="11559" y="15280"/>
                  </a:cubicBezTo>
                  <a:cubicBezTo>
                    <a:pt x="11559" y="14577"/>
                    <a:pt x="11382" y="13917"/>
                    <a:pt x="11071" y="13338"/>
                  </a:cubicBezTo>
                  <a:cubicBezTo>
                    <a:pt x="11199" y="13160"/>
                    <a:pt x="11275" y="12942"/>
                    <a:pt x="11275" y="12707"/>
                  </a:cubicBezTo>
                  <a:cubicBezTo>
                    <a:pt x="11275" y="12110"/>
                    <a:pt x="10790" y="11625"/>
                    <a:pt x="10194" y="11625"/>
                  </a:cubicBezTo>
                  <a:cubicBezTo>
                    <a:pt x="9984" y="11625"/>
                    <a:pt x="9788" y="11686"/>
                    <a:pt x="9621" y="11790"/>
                  </a:cubicBezTo>
                  <a:cubicBezTo>
                    <a:pt x="9069" y="11444"/>
                    <a:pt x="8427" y="11225"/>
                    <a:pt x="7739" y="11176"/>
                  </a:cubicBezTo>
                  <a:cubicBezTo>
                    <a:pt x="7509" y="10620"/>
                    <a:pt x="7024" y="10197"/>
                    <a:pt x="6429" y="10051"/>
                  </a:cubicBezTo>
                  <a:lnTo>
                    <a:pt x="7083" y="9398"/>
                  </a:lnTo>
                  <a:cubicBezTo>
                    <a:pt x="7187" y="9295"/>
                    <a:pt x="7187" y="9126"/>
                    <a:pt x="7083" y="9023"/>
                  </a:cubicBezTo>
                  <a:cubicBezTo>
                    <a:pt x="7031" y="8970"/>
                    <a:pt x="6963" y="8944"/>
                    <a:pt x="6895" y="8944"/>
                  </a:cubicBezTo>
                  <a:cubicBezTo>
                    <a:pt x="6827" y="8944"/>
                    <a:pt x="6759" y="8970"/>
                    <a:pt x="6706" y="9023"/>
                  </a:cubicBezTo>
                  <a:lnTo>
                    <a:pt x="5714" y="10015"/>
                  </a:lnTo>
                  <a:cubicBezTo>
                    <a:pt x="5414" y="10057"/>
                    <a:pt x="5136" y="10167"/>
                    <a:pt x="4897" y="10332"/>
                  </a:cubicBezTo>
                  <a:cubicBezTo>
                    <a:pt x="4845" y="10149"/>
                    <a:pt x="4804" y="9964"/>
                    <a:pt x="4773" y="9775"/>
                  </a:cubicBezTo>
                  <a:lnTo>
                    <a:pt x="5265" y="9775"/>
                  </a:lnTo>
                  <a:cubicBezTo>
                    <a:pt x="5412" y="9775"/>
                    <a:pt x="5531" y="9656"/>
                    <a:pt x="5531" y="9509"/>
                  </a:cubicBezTo>
                  <a:cubicBezTo>
                    <a:pt x="5531" y="9362"/>
                    <a:pt x="5412" y="9243"/>
                    <a:pt x="5265" y="9243"/>
                  </a:cubicBezTo>
                  <a:lnTo>
                    <a:pt x="4557" y="9243"/>
                  </a:lnTo>
                  <a:cubicBezTo>
                    <a:pt x="4247" y="9004"/>
                    <a:pt x="4065" y="8634"/>
                    <a:pt x="4065" y="8241"/>
                  </a:cubicBezTo>
                  <a:cubicBezTo>
                    <a:pt x="4065" y="7782"/>
                    <a:pt x="4309" y="7366"/>
                    <a:pt x="4705" y="7141"/>
                  </a:cubicBezTo>
                  <a:lnTo>
                    <a:pt x="5354" y="7141"/>
                  </a:lnTo>
                  <a:lnTo>
                    <a:pt x="5354" y="8086"/>
                  </a:lnTo>
                  <a:cubicBezTo>
                    <a:pt x="5354" y="8232"/>
                    <a:pt x="5473" y="8351"/>
                    <a:pt x="5620" y="8351"/>
                  </a:cubicBezTo>
                  <a:cubicBezTo>
                    <a:pt x="5767" y="8351"/>
                    <a:pt x="5886" y="8232"/>
                    <a:pt x="5886" y="8086"/>
                  </a:cubicBezTo>
                  <a:lnTo>
                    <a:pt x="5886" y="7141"/>
                  </a:lnTo>
                  <a:lnTo>
                    <a:pt x="6598" y="7141"/>
                  </a:lnTo>
                  <a:cubicBezTo>
                    <a:pt x="6744" y="7141"/>
                    <a:pt x="6864" y="7021"/>
                    <a:pt x="6864" y="6875"/>
                  </a:cubicBezTo>
                  <a:cubicBezTo>
                    <a:pt x="6864" y="6728"/>
                    <a:pt x="6744" y="6610"/>
                    <a:pt x="6598" y="6610"/>
                  </a:cubicBezTo>
                  <a:lnTo>
                    <a:pt x="4787" y="6610"/>
                  </a:lnTo>
                  <a:cubicBezTo>
                    <a:pt x="4693" y="6428"/>
                    <a:pt x="4642" y="6228"/>
                    <a:pt x="4642" y="6020"/>
                  </a:cubicBezTo>
                  <a:cubicBezTo>
                    <a:pt x="4642" y="5321"/>
                    <a:pt x="5210" y="4753"/>
                    <a:pt x="5909" y="4753"/>
                  </a:cubicBezTo>
                  <a:cubicBezTo>
                    <a:pt x="5987" y="4753"/>
                    <a:pt x="6064" y="4761"/>
                    <a:pt x="6140" y="4775"/>
                  </a:cubicBezTo>
                  <a:lnTo>
                    <a:pt x="6140" y="5687"/>
                  </a:lnTo>
                  <a:cubicBezTo>
                    <a:pt x="6140" y="5834"/>
                    <a:pt x="6259" y="5953"/>
                    <a:pt x="6406" y="5953"/>
                  </a:cubicBezTo>
                  <a:cubicBezTo>
                    <a:pt x="6552" y="5953"/>
                    <a:pt x="6672" y="5834"/>
                    <a:pt x="6672" y="5687"/>
                  </a:cubicBezTo>
                  <a:lnTo>
                    <a:pt x="6672" y="5420"/>
                  </a:lnTo>
                  <a:lnTo>
                    <a:pt x="8108" y="5420"/>
                  </a:lnTo>
                  <a:cubicBezTo>
                    <a:pt x="8255" y="5420"/>
                    <a:pt x="8374" y="5301"/>
                    <a:pt x="8374" y="5154"/>
                  </a:cubicBezTo>
                  <a:cubicBezTo>
                    <a:pt x="8374" y="5007"/>
                    <a:pt x="8255" y="4888"/>
                    <a:pt x="8108" y="4888"/>
                  </a:cubicBezTo>
                  <a:lnTo>
                    <a:pt x="6672" y="4888"/>
                  </a:lnTo>
                  <a:lnTo>
                    <a:pt x="6672" y="4615"/>
                  </a:lnTo>
                  <a:cubicBezTo>
                    <a:pt x="6851" y="4112"/>
                    <a:pt x="7326" y="3776"/>
                    <a:pt x="7864" y="3776"/>
                  </a:cubicBezTo>
                  <a:cubicBezTo>
                    <a:pt x="8042" y="3776"/>
                    <a:pt x="8216" y="3813"/>
                    <a:pt x="8379" y="3886"/>
                  </a:cubicBezTo>
                  <a:cubicBezTo>
                    <a:pt x="8414" y="3901"/>
                    <a:pt x="8451" y="3909"/>
                    <a:pt x="8487" y="3909"/>
                  </a:cubicBezTo>
                  <a:cubicBezTo>
                    <a:pt x="8566" y="3909"/>
                    <a:pt x="8643" y="3873"/>
                    <a:pt x="8695" y="3809"/>
                  </a:cubicBezTo>
                  <a:cubicBezTo>
                    <a:pt x="8881" y="3577"/>
                    <a:pt x="9136" y="3421"/>
                    <a:pt x="9419" y="3360"/>
                  </a:cubicBezTo>
                  <a:lnTo>
                    <a:pt x="9419" y="4428"/>
                  </a:lnTo>
                  <a:cubicBezTo>
                    <a:pt x="9419" y="4575"/>
                    <a:pt x="9538" y="4694"/>
                    <a:pt x="9685" y="4694"/>
                  </a:cubicBezTo>
                  <a:cubicBezTo>
                    <a:pt x="9832" y="4694"/>
                    <a:pt x="9951" y="4575"/>
                    <a:pt x="9951" y="4428"/>
                  </a:cubicBezTo>
                  <a:lnTo>
                    <a:pt x="9951" y="3359"/>
                  </a:lnTo>
                  <a:close/>
                  <a:moveTo>
                    <a:pt x="14807" y="13965"/>
                  </a:moveTo>
                  <a:lnTo>
                    <a:pt x="14807" y="15460"/>
                  </a:lnTo>
                  <a:cubicBezTo>
                    <a:pt x="14807" y="15902"/>
                    <a:pt x="14452" y="16261"/>
                    <a:pt x="14017" y="16261"/>
                  </a:cubicBezTo>
                  <a:lnTo>
                    <a:pt x="13260" y="16261"/>
                  </a:lnTo>
                  <a:lnTo>
                    <a:pt x="13260" y="14054"/>
                  </a:lnTo>
                  <a:cubicBezTo>
                    <a:pt x="13260" y="14005"/>
                    <a:pt x="13301" y="13965"/>
                    <a:pt x="13349" y="13965"/>
                  </a:cubicBezTo>
                  <a:close/>
                  <a:moveTo>
                    <a:pt x="4487" y="1"/>
                  </a:moveTo>
                  <a:cubicBezTo>
                    <a:pt x="3961" y="1"/>
                    <a:pt x="3533" y="429"/>
                    <a:pt x="3533" y="955"/>
                  </a:cubicBezTo>
                  <a:cubicBezTo>
                    <a:pt x="3533" y="1397"/>
                    <a:pt x="3835" y="1770"/>
                    <a:pt x="4243" y="1877"/>
                  </a:cubicBezTo>
                  <a:lnTo>
                    <a:pt x="4243" y="2488"/>
                  </a:lnTo>
                  <a:cubicBezTo>
                    <a:pt x="4243" y="2733"/>
                    <a:pt x="4442" y="2932"/>
                    <a:pt x="4687" y="2932"/>
                  </a:cubicBezTo>
                  <a:lnTo>
                    <a:pt x="7220" y="2932"/>
                  </a:lnTo>
                  <a:lnTo>
                    <a:pt x="7220" y="3362"/>
                  </a:lnTo>
                  <a:cubicBezTo>
                    <a:pt x="6902" y="3483"/>
                    <a:pt x="6623" y="3694"/>
                    <a:pt x="6420" y="3969"/>
                  </a:cubicBezTo>
                  <a:lnTo>
                    <a:pt x="3331" y="3969"/>
                  </a:lnTo>
                  <a:lnTo>
                    <a:pt x="3331" y="3801"/>
                  </a:lnTo>
                  <a:cubicBezTo>
                    <a:pt x="3331" y="3595"/>
                    <a:pt x="3164" y="3428"/>
                    <a:pt x="2959" y="3428"/>
                  </a:cubicBezTo>
                  <a:lnTo>
                    <a:pt x="2090" y="3428"/>
                  </a:lnTo>
                  <a:cubicBezTo>
                    <a:pt x="1885" y="3428"/>
                    <a:pt x="1718" y="3595"/>
                    <a:pt x="1718" y="3801"/>
                  </a:cubicBezTo>
                  <a:lnTo>
                    <a:pt x="1718" y="4669"/>
                  </a:lnTo>
                  <a:cubicBezTo>
                    <a:pt x="1718" y="4875"/>
                    <a:pt x="1885" y="5041"/>
                    <a:pt x="2090" y="5041"/>
                  </a:cubicBezTo>
                  <a:lnTo>
                    <a:pt x="2959" y="5041"/>
                  </a:lnTo>
                  <a:cubicBezTo>
                    <a:pt x="3164" y="5041"/>
                    <a:pt x="3331" y="4875"/>
                    <a:pt x="3331" y="4669"/>
                  </a:cubicBezTo>
                  <a:lnTo>
                    <a:pt x="3331" y="4501"/>
                  </a:lnTo>
                  <a:lnTo>
                    <a:pt x="4948" y="4501"/>
                  </a:lnTo>
                  <a:cubicBezTo>
                    <a:pt x="4500" y="4785"/>
                    <a:pt x="4186" y="5262"/>
                    <a:pt x="4122" y="5813"/>
                  </a:cubicBezTo>
                  <a:lnTo>
                    <a:pt x="3066" y="5813"/>
                  </a:lnTo>
                  <a:cubicBezTo>
                    <a:pt x="2919" y="5813"/>
                    <a:pt x="2801" y="5932"/>
                    <a:pt x="2801" y="6079"/>
                  </a:cubicBezTo>
                  <a:cubicBezTo>
                    <a:pt x="2801" y="6226"/>
                    <a:pt x="2920" y="6345"/>
                    <a:pt x="3066" y="6345"/>
                  </a:cubicBezTo>
                  <a:lnTo>
                    <a:pt x="4140" y="6345"/>
                  </a:lnTo>
                  <a:cubicBezTo>
                    <a:pt x="4167" y="6496"/>
                    <a:pt x="4214" y="6643"/>
                    <a:pt x="4279" y="6782"/>
                  </a:cubicBezTo>
                  <a:cubicBezTo>
                    <a:pt x="3976" y="7000"/>
                    <a:pt x="3753" y="7303"/>
                    <a:pt x="3632" y="7650"/>
                  </a:cubicBezTo>
                  <a:lnTo>
                    <a:pt x="2790" y="7650"/>
                  </a:lnTo>
                  <a:lnTo>
                    <a:pt x="2790" y="7481"/>
                  </a:lnTo>
                  <a:cubicBezTo>
                    <a:pt x="2790" y="7276"/>
                    <a:pt x="2624" y="7109"/>
                    <a:pt x="2419" y="7109"/>
                  </a:cubicBezTo>
                  <a:lnTo>
                    <a:pt x="1550" y="7109"/>
                  </a:lnTo>
                  <a:cubicBezTo>
                    <a:pt x="1345" y="7109"/>
                    <a:pt x="1177" y="7276"/>
                    <a:pt x="1177" y="7481"/>
                  </a:cubicBezTo>
                  <a:lnTo>
                    <a:pt x="1177" y="8350"/>
                  </a:lnTo>
                  <a:cubicBezTo>
                    <a:pt x="1177" y="8555"/>
                    <a:pt x="1345" y="8723"/>
                    <a:pt x="1550" y="8723"/>
                  </a:cubicBezTo>
                  <a:lnTo>
                    <a:pt x="2419" y="8723"/>
                  </a:lnTo>
                  <a:cubicBezTo>
                    <a:pt x="2624" y="8723"/>
                    <a:pt x="2790" y="8555"/>
                    <a:pt x="2790" y="8350"/>
                  </a:cubicBezTo>
                  <a:lnTo>
                    <a:pt x="2790" y="8182"/>
                  </a:lnTo>
                  <a:lnTo>
                    <a:pt x="3534" y="8182"/>
                  </a:lnTo>
                  <a:cubicBezTo>
                    <a:pt x="3534" y="8201"/>
                    <a:pt x="3533" y="8222"/>
                    <a:pt x="3533" y="8241"/>
                  </a:cubicBezTo>
                  <a:cubicBezTo>
                    <a:pt x="3533" y="8778"/>
                    <a:pt x="3772" y="9282"/>
                    <a:pt x="4180" y="9622"/>
                  </a:cubicBezTo>
                  <a:cubicBezTo>
                    <a:pt x="4191" y="9647"/>
                    <a:pt x="4206" y="9669"/>
                    <a:pt x="4224" y="9689"/>
                  </a:cubicBezTo>
                  <a:cubicBezTo>
                    <a:pt x="4237" y="9793"/>
                    <a:pt x="4253" y="9895"/>
                    <a:pt x="4272" y="9997"/>
                  </a:cubicBezTo>
                  <a:lnTo>
                    <a:pt x="1872" y="9997"/>
                  </a:lnTo>
                  <a:cubicBezTo>
                    <a:pt x="1757" y="9600"/>
                    <a:pt x="1389" y="9309"/>
                    <a:pt x="955" y="9309"/>
                  </a:cubicBezTo>
                  <a:cubicBezTo>
                    <a:pt x="429" y="9309"/>
                    <a:pt x="1" y="9737"/>
                    <a:pt x="1" y="10263"/>
                  </a:cubicBezTo>
                  <a:cubicBezTo>
                    <a:pt x="1" y="10790"/>
                    <a:pt x="429" y="11218"/>
                    <a:pt x="955" y="11218"/>
                  </a:cubicBezTo>
                  <a:cubicBezTo>
                    <a:pt x="1389" y="11218"/>
                    <a:pt x="1757" y="10926"/>
                    <a:pt x="1872" y="10529"/>
                  </a:cubicBezTo>
                  <a:lnTo>
                    <a:pt x="4400" y="10529"/>
                  </a:lnTo>
                  <a:cubicBezTo>
                    <a:pt x="4421" y="10599"/>
                    <a:pt x="4444" y="10668"/>
                    <a:pt x="4467" y="10737"/>
                  </a:cubicBezTo>
                  <a:cubicBezTo>
                    <a:pt x="4216" y="11061"/>
                    <a:pt x="4066" y="11466"/>
                    <a:pt x="4066" y="11907"/>
                  </a:cubicBezTo>
                  <a:cubicBezTo>
                    <a:pt x="4066" y="12956"/>
                    <a:pt x="4917" y="13810"/>
                    <a:pt x="5964" y="13816"/>
                  </a:cubicBezTo>
                  <a:cubicBezTo>
                    <a:pt x="6040" y="13871"/>
                    <a:pt x="6117" y="13924"/>
                    <a:pt x="6195" y="13976"/>
                  </a:cubicBezTo>
                  <a:cubicBezTo>
                    <a:pt x="6533" y="14194"/>
                    <a:pt x="6891" y="14377"/>
                    <a:pt x="7264" y="14523"/>
                  </a:cubicBezTo>
                  <a:lnTo>
                    <a:pt x="7264" y="17708"/>
                  </a:lnTo>
                  <a:cubicBezTo>
                    <a:pt x="7264" y="17952"/>
                    <a:pt x="7463" y="18150"/>
                    <a:pt x="7708" y="18150"/>
                  </a:cubicBezTo>
                  <a:lnTo>
                    <a:pt x="9765" y="18150"/>
                  </a:lnTo>
                  <a:cubicBezTo>
                    <a:pt x="9913" y="18150"/>
                    <a:pt x="10031" y="18031"/>
                    <a:pt x="10031" y="17884"/>
                  </a:cubicBezTo>
                  <a:cubicBezTo>
                    <a:pt x="10031" y="17738"/>
                    <a:pt x="9912" y="17618"/>
                    <a:pt x="9765" y="17618"/>
                  </a:cubicBezTo>
                  <a:lnTo>
                    <a:pt x="7796" y="17618"/>
                  </a:lnTo>
                  <a:lnTo>
                    <a:pt x="7796" y="14701"/>
                  </a:lnTo>
                  <a:cubicBezTo>
                    <a:pt x="8130" y="14796"/>
                    <a:pt x="8472" y="14862"/>
                    <a:pt x="8819" y="14897"/>
                  </a:cubicBezTo>
                  <a:lnTo>
                    <a:pt x="8819" y="15461"/>
                  </a:lnTo>
                  <a:cubicBezTo>
                    <a:pt x="8819" y="16195"/>
                    <a:pt x="9417" y="16793"/>
                    <a:pt x="10151" y="16793"/>
                  </a:cubicBezTo>
                  <a:lnTo>
                    <a:pt x="12195" y="16793"/>
                  </a:lnTo>
                  <a:lnTo>
                    <a:pt x="12195" y="17618"/>
                  </a:lnTo>
                  <a:lnTo>
                    <a:pt x="11609" y="17618"/>
                  </a:lnTo>
                  <a:cubicBezTo>
                    <a:pt x="11462" y="17618"/>
                    <a:pt x="11343" y="17738"/>
                    <a:pt x="11343" y="17884"/>
                  </a:cubicBezTo>
                  <a:cubicBezTo>
                    <a:pt x="11343" y="18031"/>
                    <a:pt x="11462" y="18150"/>
                    <a:pt x="11609" y="18150"/>
                  </a:cubicBezTo>
                  <a:lnTo>
                    <a:pt x="12285" y="18150"/>
                  </a:lnTo>
                  <a:cubicBezTo>
                    <a:pt x="12529" y="18150"/>
                    <a:pt x="12727" y="17951"/>
                    <a:pt x="12727" y="17708"/>
                  </a:cubicBezTo>
                  <a:lnTo>
                    <a:pt x="12727" y="16793"/>
                  </a:lnTo>
                  <a:lnTo>
                    <a:pt x="14017" y="16793"/>
                  </a:lnTo>
                  <a:cubicBezTo>
                    <a:pt x="14745" y="16793"/>
                    <a:pt x="15338" y="16195"/>
                    <a:pt x="15338" y="15461"/>
                  </a:cubicBezTo>
                  <a:lnTo>
                    <a:pt x="15338" y="13068"/>
                  </a:lnTo>
                  <a:lnTo>
                    <a:pt x="15948" y="13068"/>
                  </a:lnTo>
                  <a:cubicBezTo>
                    <a:pt x="16232" y="13068"/>
                    <a:pt x="16462" y="12954"/>
                    <a:pt x="16579" y="12754"/>
                  </a:cubicBezTo>
                  <a:cubicBezTo>
                    <a:pt x="16696" y="12555"/>
                    <a:pt x="16682" y="12298"/>
                    <a:pt x="16543" y="12050"/>
                  </a:cubicBezTo>
                  <a:lnTo>
                    <a:pt x="15338" y="9916"/>
                  </a:lnTo>
                  <a:lnTo>
                    <a:pt x="15338" y="8661"/>
                  </a:lnTo>
                  <a:cubicBezTo>
                    <a:pt x="15338" y="8651"/>
                    <a:pt x="15338" y="8642"/>
                    <a:pt x="15337" y="8632"/>
                  </a:cubicBezTo>
                  <a:cubicBezTo>
                    <a:pt x="15276" y="7614"/>
                    <a:pt x="14950" y="6624"/>
                    <a:pt x="14395" y="5770"/>
                  </a:cubicBezTo>
                  <a:cubicBezTo>
                    <a:pt x="13886" y="4986"/>
                    <a:pt x="13190" y="4326"/>
                    <a:pt x="12382" y="3859"/>
                  </a:cubicBezTo>
                  <a:cubicBezTo>
                    <a:pt x="12308" y="3816"/>
                    <a:pt x="12223" y="3793"/>
                    <a:pt x="12138" y="3793"/>
                  </a:cubicBezTo>
                  <a:cubicBezTo>
                    <a:pt x="12008" y="3793"/>
                    <a:pt x="11885" y="3844"/>
                    <a:pt x="11793" y="3936"/>
                  </a:cubicBezTo>
                  <a:lnTo>
                    <a:pt x="11666" y="4062"/>
                  </a:lnTo>
                  <a:cubicBezTo>
                    <a:pt x="11566" y="4019"/>
                    <a:pt x="11463" y="3979"/>
                    <a:pt x="11361" y="3942"/>
                  </a:cubicBezTo>
                  <a:cubicBezTo>
                    <a:pt x="11093" y="3253"/>
                    <a:pt x="10437" y="2799"/>
                    <a:pt x="9685" y="2799"/>
                  </a:cubicBezTo>
                  <a:cubicBezTo>
                    <a:pt x="9201" y="2799"/>
                    <a:pt x="8748" y="2990"/>
                    <a:pt x="8411" y="3329"/>
                  </a:cubicBezTo>
                  <a:cubicBezTo>
                    <a:pt x="8235" y="3273"/>
                    <a:pt x="8051" y="3244"/>
                    <a:pt x="7864" y="3244"/>
                  </a:cubicBezTo>
                  <a:cubicBezTo>
                    <a:pt x="7827" y="3244"/>
                    <a:pt x="7789" y="3245"/>
                    <a:pt x="7752" y="3247"/>
                  </a:cubicBezTo>
                  <a:lnTo>
                    <a:pt x="7752" y="2843"/>
                  </a:lnTo>
                  <a:cubicBezTo>
                    <a:pt x="7752" y="2598"/>
                    <a:pt x="7554" y="2400"/>
                    <a:pt x="7309" y="2400"/>
                  </a:cubicBezTo>
                  <a:lnTo>
                    <a:pt x="4775" y="2400"/>
                  </a:lnTo>
                  <a:lnTo>
                    <a:pt x="4775" y="1865"/>
                  </a:lnTo>
                  <a:cubicBezTo>
                    <a:pt x="5161" y="1743"/>
                    <a:pt x="5441" y="1382"/>
                    <a:pt x="5441" y="955"/>
                  </a:cubicBezTo>
                  <a:cubicBezTo>
                    <a:pt x="5441" y="429"/>
                    <a:pt x="5013" y="1"/>
                    <a:pt x="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2083584" y="3504447"/>
              <a:ext cx="70381" cy="70348"/>
            </a:xfrm>
            <a:custGeom>
              <a:rect b="b" l="l" r="r" t="t"/>
              <a:pathLst>
                <a:path extrusionOk="0" h="2121" w="2122">
                  <a:moveTo>
                    <a:pt x="1060" y="532"/>
                  </a:moveTo>
                  <a:cubicBezTo>
                    <a:pt x="1352" y="532"/>
                    <a:pt x="1589" y="769"/>
                    <a:pt x="1589" y="1061"/>
                  </a:cubicBezTo>
                  <a:cubicBezTo>
                    <a:pt x="1589" y="1352"/>
                    <a:pt x="1352" y="1588"/>
                    <a:pt x="1060" y="1588"/>
                  </a:cubicBezTo>
                  <a:cubicBezTo>
                    <a:pt x="770" y="1588"/>
                    <a:pt x="533" y="1352"/>
                    <a:pt x="533" y="1061"/>
                  </a:cubicBezTo>
                  <a:cubicBezTo>
                    <a:pt x="533" y="769"/>
                    <a:pt x="770" y="532"/>
                    <a:pt x="1060" y="532"/>
                  </a:cubicBezTo>
                  <a:close/>
                  <a:moveTo>
                    <a:pt x="1060" y="0"/>
                  </a:moveTo>
                  <a:cubicBezTo>
                    <a:pt x="476" y="0"/>
                    <a:pt x="1" y="475"/>
                    <a:pt x="1" y="1061"/>
                  </a:cubicBezTo>
                  <a:cubicBezTo>
                    <a:pt x="1" y="1645"/>
                    <a:pt x="476" y="2120"/>
                    <a:pt x="1060" y="2120"/>
                  </a:cubicBezTo>
                  <a:cubicBezTo>
                    <a:pt x="1646" y="2120"/>
                    <a:pt x="2121" y="1645"/>
                    <a:pt x="2121" y="1061"/>
                  </a:cubicBezTo>
                  <a:cubicBezTo>
                    <a:pt x="2121" y="475"/>
                    <a:pt x="1646" y="0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1888890" y="3314662"/>
              <a:ext cx="83449" cy="63350"/>
            </a:xfrm>
            <a:custGeom>
              <a:rect b="b" l="l" r="r" t="t"/>
              <a:pathLst>
                <a:path extrusionOk="0" h="1910" w="2516">
                  <a:moveTo>
                    <a:pt x="955" y="532"/>
                  </a:moveTo>
                  <a:cubicBezTo>
                    <a:pt x="1189" y="532"/>
                    <a:pt x="1378" y="722"/>
                    <a:pt x="1378" y="955"/>
                  </a:cubicBezTo>
                  <a:cubicBezTo>
                    <a:pt x="1378" y="1188"/>
                    <a:pt x="1189" y="1378"/>
                    <a:pt x="955" y="1378"/>
                  </a:cubicBezTo>
                  <a:cubicBezTo>
                    <a:pt x="722" y="1378"/>
                    <a:pt x="533" y="1188"/>
                    <a:pt x="533" y="955"/>
                  </a:cubicBezTo>
                  <a:cubicBezTo>
                    <a:pt x="533" y="722"/>
                    <a:pt x="722" y="532"/>
                    <a:pt x="955" y="532"/>
                  </a:cubicBezTo>
                  <a:close/>
                  <a:moveTo>
                    <a:pt x="955" y="0"/>
                  </a:moveTo>
                  <a:cubicBezTo>
                    <a:pt x="429" y="0"/>
                    <a:pt x="1" y="428"/>
                    <a:pt x="1" y="955"/>
                  </a:cubicBezTo>
                  <a:cubicBezTo>
                    <a:pt x="1" y="1482"/>
                    <a:pt x="429" y="1910"/>
                    <a:pt x="955" y="1910"/>
                  </a:cubicBezTo>
                  <a:cubicBezTo>
                    <a:pt x="1389" y="1910"/>
                    <a:pt x="1757" y="1618"/>
                    <a:pt x="1872" y="1221"/>
                  </a:cubicBezTo>
                  <a:lnTo>
                    <a:pt x="2249" y="1221"/>
                  </a:lnTo>
                  <a:cubicBezTo>
                    <a:pt x="2395" y="1221"/>
                    <a:pt x="2514" y="1102"/>
                    <a:pt x="2514" y="955"/>
                  </a:cubicBezTo>
                  <a:cubicBezTo>
                    <a:pt x="2515" y="808"/>
                    <a:pt x="2396" y="689"/>
                    <a:pt x="2249" y="689"/>
                  </a:cubicBezTo>
                  <a:lnTo>
                    <a:pt x="1872" y="689"/>
                  </a:lnTo>
                  <a:cubicBezTo>
                    <a:pt x="1757" y="292"/>
                    <a:pt x="1389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2293368" y="3432705"/>
              <a:ext cx="100896" cy="53035"/>
            </a:xfrm>
            <a:custGeom>
              <a:rect b="b" l="l" r="r" t="t"/>
              <a:pathLst>
                <a:path extrusionOk="0" h="1599" w="3042">
                  <a:moveTo>
                    <a:pt x="2511" y="532"/>
                  </a:moveTo>
                  <a:lnTo>
                    <a:pt x="2511" y="1067"/>
                  </a:lnTo>
                  <a:lnTo>
                    <a:pt x="531" y="1067"/>
                  </a:lnTo>
                  <a:lnTo>
                    <a:pt x="531" y="532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55"/>
                  </a:lnTo>
                  <a:cubicBezTo>
                    <a:pt x="1" y="1399"/>
                    <a:pt x="199" y="1598"/>
                    <a:pt x="443" y="1598"/>
                  </a:cubicBezTo>
                  <a:lnTo>
                    <a:pt x="2599" y="1598"/>
                  </a:lnTo>
                  <a:cubicBezTo>
                    <a:pt x="2844" y="1598"/>
                    <a:pt x="3042" y="1399"/>
                    <a:pt x="3042" y="1155"/>
                  </a:cubicBezTo>
                  <a:lnTo>
                    <a:pt x="3042" y="443"/>
                  </a:lnTo>
                  <a:cubicBezTo>
                    <a:pt x="3042" y="199"/>
                    <a:pt x="2844" y="1"/>
                    <a:pt x="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6" name="Google Shape;1326;p34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327" name="Google Shape;1327;p3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9" name="Google Shape;1329;p34"/>
          <p:cNvGrpSpPr/>
          <p:nvPr/>
        </p:nvGrpSpPr>
        <p:grpSpPr>
          <a:xfrm rot="1891135">
            <a:off x="2771537" y="4334818"/>
            <a:ext cx="76828" cy="76803"/>
            <a:chOff x="3104875" y="1099400"/>
            <a:chExt cx="76825" cy="76800"/>
          </a:xfrm>
        </p:grpSpPr>
        <p:sp>
          <p:nvSpPr>
            <p:cNvPr id="1330" name="Google Shape;1330;p3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2" name="Google Shape;1332;p34"/>
          <p:cNvGrpSpPr/>
          <p:nvPr/>
        </p:nvGrpSpPr>
        <p:grpSpPr>
          <a:xfrm>
            <a:off x="3152500" y="1391963"/>
            <a:ext cx="76825" cy="76800"/>
            <a:chOff x="3104875" y="1099400"/>
            <a:chExt cx="76825" cy="76800"/>
          </a:xfrm>
        </p:grpSpPr>
        <p:sp>
          <p:nvSpPr>
            <p:cNvPr id="1333" name="Google Shape;1333;p3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35" name="Google Shape;1335;p34"/>
          <p:cNvPicPr preferRelativeResize="0"/>
          <p:nvPr/>
        </p:nvPicPr>
        <p:blipFill rotWithShape="1">
          <a:blip r:embed="rId3">
            <a:alphaModFix/>
          </a:blip>
          <a:srcRect b="0" l="22009" r="18455" t="0"/>
          <a:stretch/>
        </p:blipFill>
        <p:spPr>
          <a:xfrm rot="1203247">
            <a:off x="7912229" y="3946308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35"/>
          <p:cNvSpPr txBox="1"/>
          <p:nvPr>
            <p:ph idx="2" type="title"/>
          </p:nvPr>
        </p:nvSpPr>
        <p:spPr>
          <a:xfrm>
            <a:off x="720000" y="1496250"/>
            <a:ext cx="138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41" name="Google Shape;1341;p35"/>
          <p:cNvSpPr txBox="1"/>
          <p:nvPr>
            <p:ph idx="1" type="subTitle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could be replaced by AI</a:t>
            </a:r>
            <a:endParaRPr/>
          </a:p>
        </p:txBody>
      </p:sp>
      <p:pic>
        <p:nvPicPr>
          <p:cNvPr id="1342" name="Google Shape;1342;p35"/>
          <p:cNvPicPr preferRelativeResize="0"/>
          <p:nvPr/>
        </p:nvPicPr>
        <p:blipFill rotWithShape="1">
          <a:blip r:embed="rId3">
            <a:alphaModFix/>
          </a:blip>
          <a:srcRect b="4591" l="24331" r="23342" t="5721"/>
          <a:stretch/>
        </p:blipFill>
        <p:spPr>
          <a:xfrm rot="2268302">
            <a:off x="7040137" y="27193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35"/>
          <p:cNvPicPr preferRelativeResize="0"/>
          <p:nvPr/>
        </p:nvPicPr>
        <p:blipFill rotWithShape="1">
          <a:blip r:embed="rId4">
            <a:alphaModFix/>
          </a:blip>
          <a:srcRect b="8336" l="18647" r="8852" t="7960"/>
          <a:stretch/>
        </p:blipFill>
        <p:spPr>
          <a:xfrm rot="-1406513">
            <a:off x="6447085" y="36519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35"/>
          <p:cNvPicPr preferRelativeResize="0"/>
          <p:nvPr/>
        </p:nvPicPr>
        <p:blipFill rotWithShape="1">
          <a:blip r:embed="rId5">
            <a:alphaModFix/>
          </a:blip>
          <a:srcRect b="5838" l="25537" r="23467" t="7152"/>
          <a:stretch/>
        </p:blipFill>
        <p:spPr>
          <a:xfrm>
            <a:off x="6035249" y="2518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35"/>
          <p:cNvPicPr preferRelativeResize="0"/>
          <p:nvPr/>
        </p:nvPicPr>
        <p:blipFill rotWithShape="1">
          <a:blip r:embed="rId6">
            <a:alphaModFix/>
          </a:blip>
          <a:srcRect b="0" l="15236" r="10474" t="0"/>
          <a:stretch/>
        </p:blipFill>
        <p:spPr>
          <a:xfrm rot="1220421">
            <a:off x="4940349" y="5539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35"/>
          <p:cNvSpPr txBox="1"/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grpSp>
        <p:nvGrpSpPr>
          <p:cNvPr id="1347" name="Google Shape;1347;p35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348" name="Google Shape;1348;p3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35"/>
          <p:cNvGrpSpPr/>
          <p:nvPr/>
        </p:nvGrpSpPr>
        <p:grpSpPr>
          <a:xfrm rot="1891135">
            <a:off x="4266962" y="4210993"/>
            <a:ext cx="76828" cy="76803"/>
            <a:chOff x="3104875" y="1099400"/>
            <a:chExt cx="76825" cy="76800"/>
          </a:xfrm>
        </p:grpSpPr>
        <p:sp>
          <p:nvSpPr>
            <p:cNvPr id="1351" name="Google Shape;1351;p3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35"/>
          <p:cNvGrpSpPr/>
          <p:nvPr/>
        </p:nvGrpSpPr>
        <p:grpSpPr>
          <a:xfrm>
            <a:off x="2400025" y="1210988"/>
            <a:ext cx="76825" cy="76800"/>
            <a:chOff x="3104875" y="1099400"/>
            <a:chExt cx="76825" cy="76800"/>
          </a:xfrm>
        </p:grpSpPr>
        <p:sp>
          <p:nvSpPr>
            <p:cNvPr id="1354" name="Google Shape;1354;p3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56" name="Google Shape;1356;p35"/>
          <p:cNvPicPr preferRelativeResize="0"/>
          <p:nvPr/>
        </p:nvPicPr>
        <p:blipFill rotWithShape="1">
          <a:blip r:embed="rId7">
            <a:alphaModFix/>
          </a:blip>
          <a:srcRect b="0" l="22009" r="18455" t="0"/>
          <a:stretch/>
        </p:blipFill>
        <p:spPr>
          <a:xfrm rot="1203247">
            <a:off x="1616204" y="3965720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36"/>
          <p:cNvPicPr preferRelativeResize="0"/>
          <p:nvPr/>
        </p:nvPicPr>
        <p:blipFill rotWithShape="1">
          <a:blip r:embed="rId3">
            <a:alphaModFix/>
          </a:blip>
          <a:srcRect b="5390" l="26806" r="25401" t="7660"/>
          <a:stretch/>
        </p:blipFill>
        <p:spPr>
          <a:xfrm>
            <a:off x="7219350" y="2823400"/>
            <a:ext cx="1739952" cy="178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36"/>
          <p:cNvPicPr preferRelativeResize="0"/>
          <p:nvPr/>
        </p:nvPicPr>
        <p:blipFill rotWithShape="1">
          <a:blip r:embed="rId4">
            <a:alphaModFix/>
          </a:blip>
          <a:srcRect b="8336" l="18647" r="8852" t="7960"/>
          <a:stretch/>
        </p:blipFill>
        <p:spPr>
          <a:xfrm rot="-1152297">
            <a:off x="7181325" y="246575"/>
            <a:ext cx="1647827" cy="10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36"/>
          <p:cNvPicPr preferRelativeResize="0"/>
          <p:nvPr/>
        </p:nvPicPr>
        <p:blipFill rotWithShape="1">
          <a:blip r:embed="rId5">
            <a:alphaModFix/>
          </a:blip>
          <a:srcRect b="0" l="15236" r="10474" t="0"/>
          <a:stretch/>
        </p:blipFill>
        <p:spPr>
          <a:xfrm rot="1220421">
            <a:off x="408399" y="3540122"/>
            <a:ext cx="1552575" cy="139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36"/>
          <p:cNvPicPr preferRelativeResize="0"/>
          <p:nvPr/>
        </p:nvPicPr>
        <p:blipFill rotWithShape="1">
          <a:blip r:embed="rId6">
            <a:alphaModFix/>
          </a:blip>
          <a:srcRect b="0" l="22009" r="18455" t="0"/>
          <a:stretch/>
        </p:blipFill>
        <p:spPr>
          <a:xfrm rot="3321565">
            <a:off x="7376838" y="2871512"/>
            <a:ext cx="652200" cy="616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5" name="Google Shape;1365;p36"/>
          <p:cNvGrpSpPr/>
          <p:nvPr/>
        </p:nvGrpSpPr>
        <p:grpSpPr>
          <a:xfrm>
            <a:off x="1241825" y="3080475"/>
            <a:ext cx="76825" cy="76800"/>
            <a:chOff x="3104875" y="1099400"/>
            <a:chExt cx="76825" cy="76800"/>
          </a:xfrm>
        </p:grpSpPr>
        <p:sp>
          <p:nvSpPr>
            <p:cNvPr id="1366" name="Google Shape;1366;p3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4870450" y="743250"/>
            <a:ext cx="76825" cy="76800"/>
            <a:chOff x="3104875" y="1099400"/>
            <a:chExt cx="76825" cy="76800"/>
          </a:xfrm>
        </p:grpSpPr>
        <p:sp>
          <p:nvSpPr>
            <p:cNvPr id="1369" name="Google Shape;1369;p3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1" name="Google Shape;1371;p36"/>
          <p:cNvGrpSpPr/>
          <p:nvPr/>
        </p:nvGrpSpPr>
        <p:grpSpPr>
          <a:xfrm>
            <a:off x="8200950" y="2377875"/>
            <a:ext cx="76825" cy="76800"/>
            <a:chOff x="3104875" y="1099400"/>
            <a:chExt cx="76825" cy="76800"/>
          </a:xfrm>
        </p:grpSpPr>
        <p:sp>
          <p:nvSpPr>
            <p:cNvPr id="1372" name="Google Shape;1372;p3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4" name="Google Shape;1374;p36"/>
          <p:cNvSpPr txBox="1"/>
          <p:nvPr>
            <p:ph type="title"/>
          </p:nvPr>
        </p:nvSpPr>
        <p:spPr>
          <a:xfrm>
            <a:off x="943050" y="1307100"/>
            <a:ext cx="7257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CREATE JD </a:t>
            </a:r>
            <a:r>
              <a:rPr lang="en" sz="8000">
                <a:latin typeface="Montserrat"/>
                <a:ea typeface="Montserrat"/>
                <a:cs typeface="Montserrat"/>
                <a:sym typeface="Montserrat"/>
              </a:rPr>
              <a:t>and fast!</a:t>
            </a:r>
            <a:endParaRPr sz="8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7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EXISTING METHODS</a:t>
            </a:r>
            <a:endParaRPr/>
          </a:p>
        </p:txBody>
      </p:sp>
      <p:sp>
        <p:nvSpPr>
          <p:cNvPr id="1380" name="Google Shape;1380;p37"/>
          <p:cNvSpPr txBox="1"/>
          <p:nvPr>
            <p:ph idx="1" type="subTitle"/>
          </p:nvPr>
        </p:nvSpPr>
        <p:spPr>
          <a:xfrm>
            <a:off x="5055188" y="3185018"/>
            <a:ext cx="2505600" cy="11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</a:t>
            </a:r>
            <a:r>
              <a:rPr lang="en"/>
              <a:t> a job </a:t>
            </a:r>
            <a:r>
              <a:rPr lang="en"/>
              <a:t>description</a:t>
            </a:r>
            <a:r>
              <a:rPr lang="en"/>
              <a:t> by using powerpoint or ms word. Too time consuming</a:t>
            </a:r>
            <a:endParaRPr/>
          </a:p>
        </p:txBody>
      </p:sp>
      <p:sp>
        <p:nvSpPr>
          <p:cNvPr id="1381" name="Google Shape;1381;p37"/>
          <p:cNvSpPr txBox="1"/>
          <p:nvPr>
            <p:ph idx="2" type="subTitle"/>
          </p:nvPr>
        </p:nvSpPr>
        <p:spPr>
          <a:xfrm>
            <a:off x="1583213" y="3184997"/>
            <a:ext cx="2505600" cy="111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Difficult to get a readable and simple/</a:t>
            </a:r>
            <a:r>
              <a:rPr lang="en"/>
              <a:t>efficient</a:t>
            </a:r>
            <a:r>
              <a:rPr lang="en"/>
              <a:t> job description. If we try to use gpt, </a:t>
            </a:r>
            <a:r>
              <a:rPr lang="en"/>
              <a:t>will have to spend hours to make perfect prompt</a:t>
            </a:r>
            <a:endParaRPr/>
          </a:p>
        </p:txBody>
      </p:sp>
      <p:sp>
        <p:nvSpPr>
          <p:cNvPr id="1382" name="Google Shape;1382;p37"/>
          <p:cNvSpPr txBox="1"/>
          <p:nvPr>
            <p:ph idx="3" type="subTitle"/>
          </p:nvPr>
        </p:nvSpPr>
        <p:spPr>
          <a:xfrm>
            <a:off x="5055188" y="2727841"/>
            <a:ext cx="2505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HAND</a:t>
            </a:r>
            <a:endParaRPr/>
          </a:p>
        </p:txBody>
      </p:sp>
      <p:sp>
        <p:nvSpPr>
          <p:cNvPr id="1383" name="Google Shape;1383;p37"/>
          <p:cNvSpPr txBox="1"/>
          <p:nvPr>
            <p:ph idx="4" type="subTitle"/>
          </p:nvPr>
        </p:nvSpPr>
        <p:spPr>
          <a:xfrm>
            <a:off x="1583213" y="2727841"/>
            <a:ext cx="25056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</a:t>
            </a:r>
            <a:endParaRPr/>
          </a:p>
        </p:txBody>
      </p:sp>
      <p:sp>
        <p:nvSpPr>
          <p:cNvPr id="1384" name="Google Shape;1384;p37"/>
          <p:cNvSpPr/>
          <p:nvPr/>
        </p:nvSpPr>
        <p:spPr>
          <a:xfrm rot="5400000">
            <a:off x="2357950" y="1679967"/>
            <a:ext cx="956100" cy="828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37"/>
          <p:cNvSpPr/>
          <p:nvPr/>
        </p:nvSpPr>
        <p:spPr>
          <a:xfrm rot="5400000">
            <a:off x="5829938" y="1679967"/>
            <a:ext cx="956100" cy="828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6" name="Google Shape;1386;p37"/>
          <p:cNvGrpSpPr/>
          <p:nvPr/>
        </p:nvGrpSpPr>
        <p:grpSpPr>
          <a:xfrm>
            <a:off x="7123225" y="1144988"/>
            <a:ext cx="76825" cy="76800"/>
            <a:chOff x="3104875" y="1099400"/>
            <a:chExt cx="76825" cy="76800"/>
          </a:xfrm>
        </p:grpSpPr>
        <p:sp>
          <p:nvSpPr>
            <p:cNvPr id="1387" name="Google Shape;1387;p3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9" name="Google Shape;1389;p37"/>
          <p:cNvGrpSpPr/>
          <p:nvPr/>
        </p:nvGrpSpPr>
        <p:grpSpPr>
          <a:xfrm>
            <a:off x="1062850" y="3623963"/>
            <a:ext cx="76825" cy="76800"/>
            <a:chOff x="3104875" y="1099400"/>
            <a:chExt cx="76825" cy="76800"/>
          </a:xfrm>
        </p:grpSpPr>
        <p:sp>
          <p:nvSpPr>
            <p:cNvPr id="1390" name="Google Shape;1390;p3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2" name="Google Shape;1392;p37"/>
          <p:cNvGrpSpPr/>
          <p:nvPr/>
        </p:nvGrpSpPr>
        <p:grpSpPr>
          <a:xfrm>
            <a:off x="1506350" y="1719463"/>
            <a:ext cx="76825" cy="76800"/>
            <a:chOff x="3104875" y="1099400"/>
            <a:chExt cx="76825" cy="76800"/>
          </a:xfrm>
        </p:grpSpPr>
        <p:sp>
          <p:nvSpPr>
            <p:cNvPr id="1393" name="Google Shape;1393;p3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95" name="Google Shape;1395;p37"/>
          <p:cNvPicPr preferRelativeResize="0"/>
          <p:nvPr/>
        </p:nvPicPr>
        <p:blipFill rotWithShape="1">
          <a:blip r:embed="rId3">
            <a:alphaModFix/>
          </a:blip>
          <a:srcRect b="0" l="15236" r="10474" t="0"/>
          <a:stretch/>
        </p:blipFill>
        <p:spPr>
          <a:xfrm rot="-5710310">
            <a:off x="7371788" y="1756612"/>
            <a:ext cx="1552574" cy="1390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37"/>
          <p:cNvPicPr preferRelativeResize="0"/>
          <p:nvPr/>
        </p:nvPicPr>
        <p:blipFill rotWithShape="1">
          <a:blip r:embed="rId4">
            <a:alphaModFix/>
          </a:blip>
          <a:srcRect b="0" l="22009" r="18455" t="0"/>
          <a:stretch/>
        </p:blipFill>
        <p:spPr>
          <a:xfrm rot="-8473750">
            <a:off x="511779" y="2063733"/>
            <a:ext cx="903665" cy="8538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7" name="Google Shape;1397;p37"/>
          <p:cNvGrpSpPr/>
          <p:nvPr/>
        </p:nvGrpSpPr>
        <p:grpSpPr>
          <a:xfrm>
            <a:off x="2608817" y="1825918"/>
            <a:ext cx="454355" cy="536704"/>
            <a:chOff x="4745408" y="4001992"/>
            <a:chExt cx="509652" cy="602023"/>
          </a:xfrm>
        </p:grpSpPr>
        <p:sp>
          <p:nvSpPr>
            <p:cNvPr id="1398" name="Google Shape;1398;p37"/>
            <p:cNvSpPr/>
            <p:nvPr/>
          </p:nvSpPr>
          <p:spPr>
            <a:xfrm>
              <a:off x="4745408" y="4001992"/>
              <a:ext cx="509652" cy="602023"/>
            </a:xfrm>
            <a:custGeom>
              <a:rect b="b" l="l" r="r" t="t"/>
              <a:pathLst>
                <a:path extrusionOk="0" h="18151" w="15366">
                  <a:moveTo>
                    <a:pt x="7621" y="3566"/>
                  </a:moveTo>
                  <a:cubicBezTo>
                    <a:pt x="8283" y="3566"/>
                    <a:pt x="8831" y="4057"/>
                    <a:pt x="8920" y="4696"/>
                  </a:cubicBezTo>
                  <a:lnTo>
                    <a:pt x="6321" y="4696"/>
                  </a:lnTo>
                  <a:cubicBezTo>
                    <a:pt x="6409" y="4058"/>
                    <a:pt x="6958" y="3566"/>
                    <a:pt x="7621" y="3566"/>
                  </a:cubicBezTo>
                  <a:close/>
                  <a:moveTo>
                    <a:pt x="10155" y="5228"/>
                  </a:moveTo>
                  <a:cubicBezTo>
                    <a:pt x="10236" y="5228"/>
                    <a:pt x="10304" y="5296"/>
                    <a:pt x="10304" y="5377"/>
                  </a:cubicBezTo>
                  <a:lnTo>
                    <a:pt x="10304" y="6649"/>
                  </a:lnTo>
                  <a:lnTo>
                    <a:pt x="532" y="6649"/>
                  </a:lnTo>
                  <a:lnTo>
                    <a:pt x="532" y="5377"/>
                  </a:lnTo>
                  <a:cubicBezTo>
                    <a:pt x="532" y="5296"/>
                    <a:pt x="600" y="5228"/>
                    <a:pt x="681" y="5228"/>
                  </a:cubicBezTo>
                  <a:close/>
                  <a:moveTo>
                    <a:pt x="10304" y="7181"/>
                  </a:moveTo>
                  <a:lnTo>
                    <a:pt x="10304" y="17619"/>
                  </a:lnTo>
                  <a:lnTo>
                    <a:pt x="532" y="17619"/>
                  </a:lnTo>
                  <a:lnTo>
                    <a:pt x="532" y="7181"/>
                  </a:lnTo>
                  <a:close/>
                  <a:moveTo>
                    <a:pt x="5211" y="1"/>
                  </a:moveTo>
                  <a:cubicBezTo>
                    <a:pt x="4835" y="1"/>
                    <a:pt x="4529" y="307"/>
                    <a:pt x="4529" y="683"/>
                  </a:cubicBezTo>
                  <a:lnTo>
                    <a:pt x="4529" y="4696"/>
                  </a:lnTo>
                  <a:lnTo>
                    <a:pt x="682" y="4696"/>
                  </a:lnTo>
                  <a:cubicBezTo>
                    <a:pt x="306" y="4696"/>
                    <a:pt x="0" y="5002"/>
                    <a:pt x="0" y="5377"/>
                  </a:cubicBezTo>
                  <a:lnTo>
                    <a:pt x="0" y="17707"/>
                  </a:lnTo>
                  <a:cubicBezTo>
                    <a:pt x="0" y="17951"/>
                    <a:pt x="198" y="18151"/>
                    <a:pt x="443" y="18151"/>
                  </a:cubicBezTo>
                  <a:lnTo>
                    <a:pt x="10394" y="18151"/>
                  </a:lnTo>
                  <a:cubicBezTo>
                    <a:pt x="10638" y="18151"/>
                    <a:pt x="10836" y="17951"/>
                    <a:pt x="10836" y="17707"/>
                  </a:cubicBezTo>
                  <a:lnTo>
                    <a:pt x="10836" y="13455"/>
                  </a:lnTo>
                  <a:lnTo>
                    <a:pt x="14923" y="13455"/>
                  </a:lnTo>
                  <a:cubicBezTo>
                    <a:pt x="15167" y="13455"/>
                    <a:pt x="15365" y="13256"/>
                    <a:pt x="15365" y="13012"/>
                  </a:cubicBezTo>
                  <a:lnTo>
                    <a:pt x="15365" y="9075"/>
                  </a:lnTo>
                  <a:cubicBezTo>
                    <a:pt x="15365" y="8928"/>
                    <a:pt x="15246" y="8809"/>
                    <a:pt x="15099" y="8809"/>
                  </a:cubicBezTo>
                  <a:cubicBezTo>
                    <a:pt x="14952" y="8809"/>
                    <a:pt x="14833" y="8928"/>
                    <a:pt x="14833" y="9075"/>
                  </a:cubicBezTo>
                  <a:lnTo>
                    <a:pt x="14833" y="12923"/>
                  </a:lnTo>
                  <a:lnTo>
                    <a:pt x="10836" y="12923"/>
                  </a:lnTo>
                  <a:lnTo>
                    <a:pt x="10836" y="11289"/>
                  </a:lnTo>
                  <a:lnTo>
                    <a:pt x="14102" y="11289"/>
                  </a:lnTo>
                  <a:cubicBezTo>
                    <a:pt x="14249" y="11289"/>
                    <a:pt x="14368" y="11169"/>
                    <a:pt x="14368" y="11023"/>
                  </a:cubicBezTo>
                  <a:cubicBezTo>
                    <a:pt x="14368" y="10876"/>
                    <a:pt x="14249" y="10757"/>
                    <a:pt x="14102" y="10757"/>
                  </a:cubicBezTo>
                  <a:lnTo>
                    <a:pt x="10836" y="10757"/>
                  </a:lnTo>
                  <a:lnTo>
                    <a:pt x="10836" y="10476"/>
                  </a:lnTo>
                  <a:lnTo>
                    <a:pt x="14102" y="10476"/>
                  </a:lnTo>
                  <a:cubicBezTo>
                    <a:pt x="14249" y="10476"/>
                    <a:pt x="14368" y="10357"/>
                    <a:pt x="14368" y="10210"/>
                  </a:cubicBezTo>
                  <a:cubicBezTo>
                    <a:pt x="14368" y="10063"/>
                    <a:pt x="14249" y="9944"/>
                    <a:pt x="14102" y="9944"/>
                  </a:cubicBezTo>
                  <a:lnTo>
                    <a:pt x="10836" y="9944"/>
                  </a:lnTo>
                  <a:lnTo>
                    <a:pt x="10836" y="9377"/>
                  </a:lnTo>
                  <a:lnTo>
                    <a:pt x="14102" y="9377"/>
                  </a:lnTo>
                  <a:cubicBezTo>
                    <a:pt x="14249" y="9377"/>
                    <a:pt x="14368" y="9258"/>
                    <a:pt x="14368" y="9111"/>
                  </a:cubicBezTo>
                  <a:cubicBezTo>
                    <a:pt x="14368" y="8964"/>
                    <a:pt x="14249" y="8845"/>
                    <a:pt x="14102" y="8845"/>
                  </a:cubicBezTo>
                  <a:lnTo>
                    <a:pt x="13818" y="8845"/>
                  </a:lnTo>
                  <a:lnTo>
                    <a:pt x="13818" y="6952"/>
                  </a:lnTo>
                  <a:cubicBezTo>
                    <a:pt x="13818" y="6805"/>
                    <a:pt x="13699" y="6687"/>
                    <a:pt x="13552" y="6687"/>
                  </a:cubicBezTo>
                  <a:cubicBezTo>
                    <a:pt x="13405" y="6687"/>
                    <a:pt x="13286" y="6805"/>
                    <a:pt x="13286" y="6952"/>
                  </a:cubicBezTo>
                  <a:lnTo>
                    <a:pt x="13286" y="8845"/>
                  </a:lnTo>
                  <a:lnTo>
                    <a:pt x="12862" y="8845"/>
                  </a:lnTo>
                  <a:lnTo>
                    <a:pt x="12862" y="7770"/>
                  </a:lnTo>
                  <a:cubicBezTo>
                    <a:pt x="12862" y="7623"/>
                    <a:pt x="12743" y="7504"/>
                    <a:pt x="12596" y="7504"/>
                  </a:cubicBezTo>
                  <a:cubicBezTo>
                    <a:pt x="12449" y="7504"/>
                    <a:pt x="12331" y="7623"/>
                    <a:pt x="12331" y="7770"/>
                  </a:cubicBezTo>
                  <a:lnTo>
                    <a:pt x="12331" y="8845"/>
                  </a:lnTo>
                  <a:lnTo>
                    <a:pt x="11875" y="8845"/>
                  </a:lnTo>
                  <a:lnTo>
                    <a:pt x="11875" y="6036"/>
                  </a:lnTo>
                  <a:cubicBezTo>
                    <a:pt x="11875" y="5889"/>
                    <a:pt x="11756" y="5770"/>
                    <a:pt x="11609" y="5770"/>
                  </a:cubicBezTo>
                  <a:cubicBezTo>
                    <a:pt x="11463" y="5770"/>
                    <a:pt x="11343" y="5889"/>
                    <a:pt x="11343" y="6036"/>
                  </a:cubicBezTo>
                  <a:lnTo>
                    <a:pt x="11343" y="8845"/>
                  </a:lnTo>
                  <a:lnTo>
                    <a:pt x="10836" y="8845"/>
                  </a:lnTo>
                  <a:lnTo>
                    <a:pt x="10836" y="5378"/>
                  </a:lnTo>
                  <a:cubicBezTo>
                    <a:pt x="10836" y="5002"/>
                    <a:pt x="10531" y="4696"/>
                    <a:pt x="10156" y="4696"/>
                  </a:cubicBezTo>
                  <a:lnTo>
                    <a:pt x="9456" y="4696"/>
                  </a:lnTo>
                  <a:cubicBezTo>
                    <a:pt x="9364" y="3765"/>
                    <a:pt x="8576" y="3034"/>
                    <a:pt x="7621" y="3034"/>
                  </a:cubicBezTo>
                  <a:cubicBezTo>
                    <a:pt x="6665" y="3034"/>
                    <a:pt x="5877" y="3765"/>
                    <a:pt x="5785" y="4696"/>
                  </a:cubicBezTo>
                  <a:lnTo>
                    <a:pt x="5061" y="4696"/>
                  </a:lnTo>
                  <a:lnTo>
                    <a:pt x="5061" y="2486"/>
                  </a:lnTo>
                  <a:lnTo>
                    <a:pt x="7187" y="2486"/>
                  </a:lnTo>
                  <a:cubicBezTo>
                    <a:pt x="7333" y="2486"/>
                    <a:pt x="7452" y="2366"/>
                    <a:pt x="7452" y="2220"/>
                  </a:cubicBezTo>
                  <a:cubicBezTo>
                    <a:pt x="7452" y="2073"/>
                    <a:pt x="7333" y="1954"/>
                    <a:pt x="7187" y="1954"/>
                  </a:cubicBezTo>
                  <a:lnTo>
                    <a:pt x="5061" y="1954"/>
                  </a:lnTo>
                  <a:lnTo>
                    <a:pt x="5061" y="683"/>
                  </a:lnTo>
                  <a:cubicBezTo>
                    <a:pt x="5061" y="601"/>
                    <a:pt x="5130" y="533"/>
                    <a:pt x="5211" y="533"/>
                  </a:cubicBezTo>
                  <a:lnTo>
                    <a:pt x="14685" y="533"/>
                  </a:lnTo>
                  <a:cubicBezTo>
                    <a:pt x="14766" y="533"/>
                    <a:pt x="14834" y="601"/>
                    <a:pt x="14834" y="683"/>
                  </a:cubicBezTo>
                  <a:lnTo>
                    <a:pt x="14834" y="1954"/>
                  </a:lnTo>
                  <a:lnTo>
                    <a:pt x="8746" y="1954"/>
                  </a:lnTo>
                  <a:cubicBezTo>
                    <a:pt x="8599" y="1954"/>
                    <a:pt x="8480" y="2073"/>
                    <a:pt x="8480" y="2220"/>
                  </a:cubicBezTo>
                  <a:cubicBezTo>
                    <a:pt x="8480" y="2366"/>
                    <a:pt x="8599" y="2486"/>
                    <a:pt x="8746" y="2486"/>
                  </a:cubicBezTo>
                  <a:lnTo>
                    <a:pt x="14833" y="2486"/>
                  </a:lnTo>
                  <a:lnTo>
                    <a:pt x="14833" y="7728"/>
                  </a:lnTo>
                  <a:cubicBezTo>
                    <a:pt x="14833" y="7876"/>
                    <a:pt x="14952" y="7994"/>
                    <a:pt x="15099" y="7994"/>
                  </a:cubicBezTo>
                  <a:cubicBezTo>
                    <a:pt x="15246" y="7994"/>
                    <a:pt x="15365" y="7876"/>
                    <a:pt x="15365" y="7728"/>
                  </a:cubicBezTo>
                  <a:lnTo>
                    <a:pt x="15365" y="683"/>
                  </a:lnTo>
                  <a:cubicBezTo>
                    <a:pt x="15365" y="307"/>
                    <a:pt x="15059" y="1"/>
                    <a:pt x="14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5144546" y="4033700"/>
              <a:ext cx="17678" cy="17645"/>
            </a:xfrm>
            <a:custGeom>
              <a:rect b="b" l="l" r="r" t="t"/>
              <a:pathLst>
                <a:path extrusionOk="0" h="532" w="533">
                  <a:moveTo>
                    <a:pt x="266" y="1"/>
                  </a:moveTo>
                  <a:cubicBezTo>
                    <a:pt x="197" y="1"/>
                    <a:pt x="128" y="28"/>
                    <a:pt x="79" y="79"/>
                  </a:cubicBezTo>
                  <a:cubicBezTo>
                    <a:pt x="29" y="128"/>
                    <a:pt x="0" y="196"/>
                    <a:pt x="0" y="266"/>
                  </a:cubicBezTo>
                  <a:cubicBezTo>
                    <a:pt x="0" y="336"/>
                    <a:pt x="29" y="404"/>
                    <a:pt x="79" y="455"/>
                  </a:cubicBezTo>
                  <a:cubicBezTo>
                    <a:pt x="128" y="504"/>
                    <a:pt x="197" y="532"/>
                    <a:pt x="266" y="532"/>
                  </a:cubicBezTo>
                  <a:cubicBezTo>
                    <a:pt x="337" y="532"/>
                    <a:pt x="405" y="504"/>
                    <a:pt x="454" y="455"/>
                  </a:cubicBezTo>
                  <a:cubicBezTo>
                    <a:pt x="505" y="404"/>
                    <a:pt x="532" y="336"/>
                    <a:pt x="532" y="266"/>
                  </a:cubicBezTo>
                  <a:cubicBezTo>
                    <a:pt x="532" y="196"/>
                    <a:pt x="505" y="128"/>
                    <a:pt x="454" y="79"/>
                  </a:cubicBezTo>
                  <a:cubicBezTo>
                    <a:pt x="405" y="28"/>
                    <a:pt x="337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5175126" y="4033700"/>
              <a:ext cx="17678" cy="17645"/>
            </a:xfrm>
            <a:custGeom>
              <a:rect b="b" l="l" r="r" t="t"/>
              <a:pathLst>
                <a:path extrusionOk="0" h="532" w="533">
                  <a:moveTo>
                    <a:pt x="266" y="1"/>
                  </a:moveTo>
                  <a:cubicBezTo>
                    <a:pt x="197" y="1"/>
                    <a:pt x="128" y="28"/>
                    <a:pt x="79" y="79"/>
                  </a:cubicBezTo>
                  <a:cubicBezTo>
                    <a:pt x="29" y="128"/>
                    <a:pt x="0" y="197"/>
                    <a:pt x="0" y="266"/>
                  </a:cubicBezTo>
                  <a:cubicBezTo>
                    <a:pt x="0" y="336"/>
                    <a:pt x="29" y="404"/>
                    <a:pt x="79" y="455"/>
                  </a:cubicBezTo>
                  <a:cubicBezTo>
                    <a:pt x="128" y="504"/>
                    <a:pt x="197" y="532"/>
                    <a:pt x="266" y="532"/>
                  </a:cubicBezTo>
                  <a:cubicBezTo>
                    <a:pt x="336" y="532"/>
                    <a:pt x="405" y="504"/>
                    <a:pt x="454" y="455"/>
                  </a:cubicBezTo>
                  <a:cubicBezTo>
                    <a:pt x="504" y="404"/>
                    <a:pt x="532" y="335"/>
                    <a:pt x="532" y="266"/>
                  </a:cubicBezTo>
                  <a:cubicBezTo>
                    <a:pt x="532" y="197"/>
                    <a:pt x="504" y="128"/>
                    <a:pt x="454" y="79"/>
                  </a:cubicBezTo>
                  <a:cubicBezTo>
                    <a:pt x="405" y="28"/>
                    <a:pt x="33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5205674" y="4033700"/>
              <a:ext cx="17678" cy="17645"/>
            </a:xfrm>
            <a:custGeom>
              <a:rect b="b" l="l" r="r" t="t"/>
              <a:pathLst>
                <a:path extrusionOk="0" h="532" w="533">
                  <a:moveTo>
                    <a:pt x="266" y="1"/>
                  </a:moveTo>
                  <a:cubicBezTo>
                    <a:pt x="197" y="1"/>
                    <a:pt x="128" y="28"/>
                    <a:pt x="79" y="79"/>
                  </a:cubicBezTo>
                  <a:cubicBezTo>
                    <a:pt x="29" y="128"/>
                    <a:pt x="0" y="197"/>
                    <a:pt x="0" y="266"/>
                  </a:cubicBezTo>
                  <a:cubicBezTo>
                    <a:pt x="0" y="336"/>
                    <a:pt x="29" y="404"/>
                    <a:pt x="79" y="455"/>
                  </a:cubicBezTo>
                  <a:cubicBezTo>
                    <a:pt x="128" y="504"/>
                    <a:pt x="197" y="532"/>
                    <a:pt x="266" y="532"/>
                  </a:cubicBezTo>
                  <a:cubicBezTo>
                    <a:pt x="337" y="532"/>
                    <a:pt x="405" y="504"/>
                    <a:pt x="455" y="455"/>
                  </a:cubicBezTo>
                  <a:cubicBezTo>
                    <a:pt x="505" y="404"/>
                    <a:pt x="532" y="335"/>
                    <a:pt x="532" y="266"/>
                  </a:cubicBezTo>
                  <a:cubicBezTo>
                    <a:pt x="532" y="197"/>
                    <a:pt x="505" y="128"/>
                    <a:pt x="455" y="79"/>
                  </a:cubicBezTo>
                  <a:cubicBezTo>
                    <a:pt x="405" y="28"/>
                    <a:pt x="337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5126834" y="4109687"/>
              <a:ext cx="88259" cy="17678"/>
            </a:xfrm>
            <a:custGeom>
              <a:rect b="b" l="l" r="r" t="t"/>
              <a:pathLst>
                <a:path extrusionOk="0" h="533" w="2661">
                  <a:moveTo>
                    <a:pt x="266" y="0"/>
                  </a:moveTo>
                  <a:cubicBezTo>
                    <a:pt x="119" y="0"/>
                    <a:pt x="1" y="119"/>
                    <a:pt x="1" y="266"/>
                  </a:cubicBezTo>
                  <a:cubicBezTo>
                    <a:pt x="1" y="413"/>
                    <a:pt x="120" y="532"/>
                    <a:pt x="266" y="532"/>
                  </a:cubicBezTo>
                  <a:lnTo>
                    <a:pt x="2395" y="532"/>
                  </a:lnTo>
                  <a:cubicBezTo>
                    <a:pt x="2542" y="532"/>
                    <a:pt x="2660" y="413"/>
                    <a:pt x="2660" y="266"/>
                  </a:cubicBezTo>
                  <a:cubicBezTo>
                    <a:pt x="2661" y="119"/>
                    <a:pt x="2542" y="0"/>
                    <a:pt x="2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126834" y="4136652"/>
              <a:ext cx="88259" cy="17645"/>
            </a:xfrm>
            <a:custGeom>
              <a:rect b="b" l="l" r="r" t="t"/>
              <a:pathLst>
                <a:path extrusionOk="0" h="532" w="2661">
                  <a:moveTo>
                    <a:pt x="266" y="1"/>
                  </a:moveTo>
                  <a:cubicBezTo>
                    <a:pt x="119" y="1"/>
                    <a:pt x="1" y="120"/>
                    <a:pt x="1" y="265"/>
                  </a:cubicBezTo>
                  <a:cubicBezTo>
                    <a:pt x="1" y="412"/>
                    <a:pt x="120" y="531"/>
                    <a:pt x="266" y="531"/>
                  </a:cubicBezTo>
                  <a:lnTo>
                    <a:pt x="2395" y="531"/>
                  </a:lnTo>
                  <a:cubicBezTo>
                    <a:pt x="2542" y="531"/>
                    <a:pt x="2660" y="412"/>
                    <a:pt x="2660" y="265"/>
                  </a:cubicBezTo>
                  <a:cubicBezTo>
                    <a:pt x="2661" y="120"/>
                    <a:pt x="2542" y="1"/>
                    <a:pt x="2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157448" y="4163584"/>
              <a:ext cx="57645" cy="17678"/>
            </a:xfrm>
            <a:custGeom>
              <a:rect b="b" l="l" r="r" t="t"/>
              <a:pathLst>
                <a:path extrusionOk="0" h="533" w="1738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3"/>
                    <a:pt x="120" y="533"/>
                    <a:pt x="267" y="533"/>
                  </a:cubicBezTo>
                  <a:lnTo>
                    <a:pt x="1472" y="533"/>
                  </a:lnTo>
                  <a:cubicBezTo>
                    <a:pt x="1619" y="533"/>
                    <a:pt x="1737" y="413"/>
                    <a:pt x="1737" y="267"/>
                  </a:cubicBezTo>
                  <a:cubicBezTo>
                    <a:pt x="1738" y="120"/>
                    <a:pt x="161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5127730" y="4385707"/>
              <a:ext cx="94262" cy="17645"/>
            </a:xfrm>
            <a:custGeom>
              <a:rect b="b" l="l" r="r" t="t"/>
              <a:pathLst>
                <a:path extrusionOk="0" h="532" w="2842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2575" y="532"/>
                  </a:lnTo>
                  <a:cubicBezTo>
                    <a:pt x="2722" y="532"/>
                    <a:pt x="2841" y="413"/>
                    <a:pt x="2841" y="266"/>
                  </a:cubicBezTo>
                  <a:cubicBezTo>
                    <a:pt x="2841" y="119"/>
                    <a:pt x="2722" y="0"/>
                    <a:pt x="2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4924380" y="4033700"/>
              <a:ext cx="57645" cy="17645"/>
            </a:xfrm>
            <a:custGeom>
              <a:rect b="b" l="l" r="r" t="t"/>
              <a:pathLst>
                <a:path extrusionOk="0" h="532" w="1738">
                  <a:moveTo>
                    <a:pt x="267" y="1"/>
                  </a:moveTo>
                  <a:cubicBezTo>
                    <a:pt x="120" y="1"/>
                    <a:pt x="1" y="120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1472" y="532"/>
                  </a:lnTo>
                  <a:cubicBezTo>
                    <a:pt x="1619" y="532"/>
                    <a:pt x="1738" y="413"/>
                    <a:pt x="1738" y="266"/>
                  </a:cubicBezTo>
                  <a:cubicBezTo>
                    <a:pt x="1738" y="120"/>
                    <a:pt x="1619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4997249" y="4189389"/>
              <a:ext cx="17678" cy="17711"/>
            </a:xfrm>
            <a:custGeom>
              <a:rect b="b" l="l" r="r" t="t"/>
              <a:pathLst>
                <a:path extrusionOk="0" h="534" w="533">
                  <a:moveTo>
                    <a:pt x="267" y="1"/>
                  </a:moveTo>
                  <a:cubicBezTo>
                    <a:pt x="197" y="1"/>
                    <a:pt x="128" y="30"/>
                    <a:pt x="79" y="79"/>
                  </a:cubicBezTo>
                  <a:cubicBezTo>
                    <a:pt x="30" y="129"/>
                    <a:pt x="1" y="197"/>
                    <a:pt x="1" y="268"/>
                  </a:cubicBezTo>
                  <a:cubicBezTo>
                    <a:pt x="1" y="338"/>
                    <a:pt x="30" y="406"/>
                    <a:pt x="79" y="456"/>
                  </a:cubicBezTo>
                  <a:cubicBezTo>
                    <a:pt x="128" y="505"/>
                    <a:pt x="197" y="534"/>
                    <a:pt x="267" y="534"/>
                  </a:cubicBezTo>
                  <a:cubicBezTo>
                    <a:pt x="337" y="534"/>
                    <a:pt x="405" y="505"/>
                    <a:pt x="455" y="456"/>
                  </a:cubicBezTo>
                  <a:cubicBezTo>
                    <a:pt x="504" y="406"/>
                    <a:pt x="533" y="338"/>
                    <a:pt x="533" y="268"/>
                  </a:cubicBezTo>
                  <a:cubicBezTo>
                    <a:pt x="533" y="197"/>
                    <a:pt x="504" y="129"/>
                    <a:pt x="455" y="79"/>
                  </a:cubicBezTo>
                  <a:cubicBezTo>
                    <a:pt x="405" y="30"/>
                    <a:pt x="33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027796" y="4189422"/>
              <a:ext cx="17678" cy="17678"/>
            </a:xfrm>
            <a:custGeom>
              <a:rect b="b" l="l" r="r" t="t"/>
              <a:pathLst>
                <a:path extrusionOk="0" h="533" w="533">
                  <a:moveTo>
                    <a:pt x="267" y="1"/>
                  </a:moveTo>
                  <a:cubicBezTo>
                    <a:pt x="197" y="1"/>
                    <a:pt x="128" y="29"/>
                    <a:pt x="79" y="78"/>
                  </a:cubicBezTo>
                  <a:cubicBezTo>
                    <a:pt x="30" y="128"/>
                    <a:pt x="1" y="196"/>
                    <a:pt x="1" y="266"/>
                  </a:cubicBezTo>
                  <a:cubicBezTo>
                    <a:pt x="1" y="337"/>
                    <a:pt x="30" y="405"/>
                    <a:pt x="79" y="455"/>
                  </a:cubicBezTo>
                  <a:cubicBezTo>
                    <a:pt x="129" y="504"/>
                    <a:pt x="197" y="533"/>
                    <a:pt x="267" y="533"/>
                  </a:cubicBezTo>
                  <a:cubicBezTo>
                    <a:pt x="338" y="533"/>
                    <a:pt x="405" y="504"/>
                    <a:pt x="456" y="455"/>
                  </a:cubicBezTo>
                  <a:cubicBezTo>
                    <a:pt x="505" y="405"/>
                    <a:pt x="533" y="337"/>
                    <a:pt x="533" y="266"/>
                  </a:cubicBezTo>
                  <a:cubicBezTo>
                    <a:pt x="533" y="196"/>
                    <a:pt x="505" y="128"/>
                    <a:pt x="456" y="78"/>
                  </a:cubicBezTo>
                  <a:cubicBezTo>
                    <a:pt x="405" y="29"/>
                    <a:pt x="338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5058377" y="4189422"/>
              <a:ext cx="17678" cy="17645"/>
            </a:xfrm>
            <a:custGeom>
              <a:rect b="b" l="l" r="r" t="t"/>
              <a:pathLst>
                <a:path extrusionOk="0" h="532" w="533">
                  <a:moveTo>
                    <a:pt x="267" y="1"/>
                  </a:moveTo>
                  <a:cubicBezTo>
                    <a:pt x="197" y="1"/>
                    <a:pt x="128" y="29"/>
                    <a:pt x="79" y="78"/>
                  </a:cubicBezTo>
                  <a:cubicBezTo>
                    <a:pt x="30" y="128"/>
                    <a:pt x="1" y="196"/>
                    <a:pt x="1" y="267"/>
                  </a:cubicBezTo>
                  <a:cubicBezTo>
                    <a:pt x="1" y="337"/>
                    <a:pt x="30" y="405"/>
                    <a:pt x="79" y="455"/>
                  </a:cubicBezTo>
                  <a:cubicBezTo>
                    <a:pt x="128" y="504"/>
                    <a:pt x="197" y="532"/>
                    <a:pt x="267" y="532"/>
                  </a:cubicBezTo>
                  <a:cubicBezTo>
                    <a:pt x="337" y="532"/>
                    <a:pt x="405" y="504"/>
                    <a:pt x="455" y="455"/>
                  </a:cubicBezTo>
                  <a:cubicBezTo>
                    <a:pt x="504" y="405"/>
                    <a:pt x="533" y="337"/>
                    <a:pt x="533" y="267"/>
                  </a:cubicBezTo>
                  <a:cubicBezTo>
                    <a:pt x="533" y="196"/>
                    <a:pt x="504" y="128"/>
                    <a:pt x="455" y="78"/>
                  </a:cubicBezTo>
                  <a:cubicBezTo>
                    <a:pt x="405" y="29"/>
                    <a:pt x="337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785342" y="4319173"/>
              <a:ext cx="279503" cy="244876"/>
            </a:xfrm>
            <a:custGeom>
              <a:rect b="b" l="l" r="r" t="t"/>
              <a:pathLst>
                <a:path extrusionOk="0" h="7383" w="8427">
                  <a:moveTo>
                    <a:pt x="1541" y="5099"/>
                  </a:moveTo>
                  <a:lnTo>
                    <a:pt x="1541" y="6850"/>
                  </a:lnTo>
                  <a:lnTo>
                    <a:pt x="1001" y="6850"/>
                  </a:lnTo>
                  <a:lnTo>
                    <a:pt x="1001" y="5099"/>
                  </a:lnTo>
                  <a:close/>
                  <a:moveTo>
                    <a:pt x="5465" y="2932"/>
                  </a:moveTo>
                  <a:lnTo>
                    <a:pt x="5465" y="6850"/>
                  </a:lnTo>
                  <a:lnTo>
                    <a:pt x="4926" y="6850"/>
                  </a:lnTo>
                  <a:lnTo>
                    <a:pt x="4926" y="2932"/>
                  </a:lnTo>
                  <a:close/>
                  <a:moveTo>
                    <a:pt x="7427" y="532"/>
                  </a:moveTo>
                  <a:lnTo>
                    <a:pt x="7427" y="6850"/>
                  </a:lnTo>
                  <a:lnTo>
                    <a:pt x="6888" y="6850"/>
                  </a:lnTo>
                  <a:lnTo>
                    <a:pt x="6888" y="532"/>
                  </a:lnTo>
                  <a:close/>
                  <a:moveTo>
                    <a:pt x="6830" y="1"/>
                  </a:moveTo>
                  <a:cubicBezTo>
                    <a:pt x="6568" y="1"/>
                    <a:pt x="6356" y="213"/>
                    <a:pt x="6356" y="474"/>
                  </a:cubicBezTo>
                  <a:lnTo>
                    <a:pt x="6356" y="6850"/>
                  </a:lnTo>
                  <a:lnTo>
                    <a:pt x="5997" y="6850"/>
                  </a:lnTo>
                  <a:lnTo>
                    <a:pt x="5997" y="2874"/>
                  </a:lnTo>
                  <a:cubicBezTo>
                    <a:pt x="5997" y="2612"/>
                    <a:pt x="5784" y="2400"/>
                    <a:pt x="5522" y="2400"/>
                  </a:cubicBezTo>
                  <a:lnTo>
                    <a:pt x="4867" y="2400"/>
                  </a:lnTo>
                  <a:cubicBezTo>
                    <a:pt x="4606" y="2400"/>
                    <a:pt x="4394" y="2612"/>
                    <a:pt x="4394" y="2874"/>
                  </a:cubicBezTo>
                  <a:lnTo>
                    <a:pt x="4394" y="6850"/>
                  </a:lnTo>
                  <a:lnTo>
                    <a:pt x="4033" y="6850"/>
                  </a:lnTo>
                  <a:lnTo>
                    <a:pt x="4033" y="3483"/>
                  </a:lnTo>
                  <a:cubicBezTo>
                    <a:pt x="4033" y="3336"/>
                    <a:pt x="3914" y="3217"/>
                    <a:pt x="3769" y="3217"/>
                  </a:cubicBezTo>
                  <a:cubicBezTo>
                    <a:pt x="3621" y="3217"/>
                    <a:pt x="3503" y="3336"/>
                    <a:pt x="3503" y="3483"/>
                  </a:cubicBezTo>
                  <a:lnTo>
                    <a:pt x="3503" y="6850"/>
                  </a:lnTo>
                  <a:lnTo>
                    <a:pt x="2964" y="6850"/>
                  </a:lnTo>
                  <a:lnTo>
                    <a:pt x="2964" y="1306"/>
                  </a:lnTo>
                  <a:lnTo>
                    <a:pt x="3503" y="1306"/>
                  </a:lnTo>
                  <a:lnTo>
                    <a:pt x="3503" y="2065"/>
                  </a:lnTo>
                  <a:cubicBezTo>
                    <a:pt x="3503" y="2211"/>
                    <a:pt x="3621" y="2331"/>
                    <a:pt x="3769" y="2331"/>
                  </a:cubicBezTo>
                  <a:cubicBezTo>
                    <a:pt x="3914" y="2331"/>
                    <a:pt x="4033" y="2211"/>
                    <a:pt x="4033" y="2065"/>
                  </a:cubicBezTo>
                  <a:lnTo>
                    <a:pt x="4033" y="1248"/>
                  </a:lnTo>
                  <a:cubicBezTo>
                    <a:pt x="4033" y="987"/>
                    <a:pt x="3821" y="775"/>
                    <a:pt x="3560" y="775"/>
                  </a:cubicBezTo>
                  <a:lnTo>
                    <a:pt x="2905" y="775"/>
                  </a:lnTo>
                  <a:cubicBezTo>
                    <a:pt x="2644" y="775"/>
                    <a:pt x="2432" y="987"/>
                    <a:pt x="2432" y="1248"/>
                  </a:cubicBezTo>
                  <a:lnTo>
                    <a:pt x="2432" y="6850"/>
                  </a:lnTo>
                  <a:lnTo>
                    <a:pt x="2071" y="6850"/>
                  </a:lnTo>
                  <a:lnTo>
                    <a:pt x="2071" y="5041"/>
                  </a:lnTo>
                  <a:cubicBezTo>
                    <a:pt x="2071" y="4779"/>
                    <a:pt x="1859" y="4567"/>
                    <a:pt x="1598" y="4567"/>
                  </a:cubicBezTo>
                  <a:lnTo>
                    <a:pt x="943" y="4567"/>
                  </a:lnTo>
                  <a:cubicBezTo>
                    <a:pt x="682" y="4567"/>
                    <a:pt x="470" y="4779"/>
                    <a:pt x="470" y="5041"/>
                  </a:cubicBezTo>
                  <a:lnTo>
                    <a:pt x="470" y="6850"/>
                  </a:lnTo>
                  <a:lnTo>
                    <a:pt x="266" y="6850"/>
                  </a:lnTo>
                  <a:cubicBezTo>
                    <a:pt x="120" y="6850"/>
                    <a:pt x="0" y="6969"/>
                    <a:pt x="0" y="7116"/>
                  </a:cubicBezTo>
                  <a:cubicBezTo>
                    <a:pt x="0" y="7263"/>
                    <a:pt x="120" y="7382"/>
                    <a:pt x="266" y="7382"/>
                  </a:cubicBezTo>
                  <a:lnTo>
                    <a:pt x="8161" y="7382"/>
                  </a:lnTo>
                  <a:cubicBezTo>
                    <a:pt x="8308" y="7382"/>
                    <a:pt x="8427" y="7263"/>
                    <a:pt x="8427" y="7116"/>
                  </a:cubicBezTo>
                  <a:cubicBezTo>
                    <a:pt x="8427" y="6969"/>
                    <a:pt x="8309" y="6850"/>
                    <a:pt x="8161" y="6850"/>
                  </a:cubicBezTo>
                  <a:lnTo>
                    <a:pt x="7959" y="6850"/>
                  </a:lnTo>
                  <a:lnTo>
                    <a:pt x="7959" y="474"/>
                  </a:lnTo>
                  <a:cubicBezTo>
                    <a:pt x="7959" y="213"/>
                    <a:pt x="7746" y="1"/>
                    <a:pt x="7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4785375" y="4265408"/>
              <a:ext cx="88226" cy="17678"/>
            </a:xfrm>
            <a:custGeom>
              <a:rect b="b" l="l" r="r" t="t"/>
              <a:pathLst>
                <a:path extrusionOk="0" h="533" w="2660">
                  <a:moveTo>
                    <a:pt x="265" y="1"/>
                  </a:moveTo>
                  <a:cubicBezTo>
                    <a:pt x="120" y="1"/>
                    <a:pt x="0" y="120"/>
                    <a:pt x="0" y="267"/>
                  </a:cubicBezTo>
                  <a:cubicBezTo>
                    <a:pt x="0" y="413"/>
                    <a:pt x="120" y="533"/>
                    <a:pt x="265" y="533"/>
                  </a:cubicBezTo>
                  <a:lnTo>
                    <a:pt x="2394" y="533"/>
                  </a:lnTo>
                  <a:cubicBezTo>
                    <a:pt x="2542" y="533"/>
                    <a:pt x="2660" y="413"/>
                    <a:pt x="2660" y="267"/>
                  </a:cubicBezTo>
                  <a:cubicBezTo>
                    <a:pt x="2660" y="120"/>
                    <a:pt x="2542" y="1"/>
                    <a:pt x="2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4785375" y="4292340"/>
              <a:ext cx="88226" cy="17678"/>
            </a:xfrm>
            <a:custGeom>
              <a:rect b="b" l="l" r="r" t="t"/>
              <a:pathLst>
                <a:path extrusionOk="0" h="533" w="2660">
                  <a:moveTo>
                    <a:pt x="265" y="1"/>
                  </a:moveTo>
                  <a:cubicBezTo>
                    <a:pt x="120" y="1"/>
                    <a:pt x="0" y="121"/>
                    <a:pt x="0" y="267"/>
                  </a:cubicBezTo>
                  <a:cubicBezTo>
                    <a:pt x="0" y="414"/>
                    <a:pt x="120" y="533"/>
                    <a:pt x="265" y="533"/>
                  </a:cubicBezTo>
                  <a:lnTo>
                    <a:pt x="2394" y="533"/>
                  </a:lnTo>
                  <a:cubicBezTo>
                    <a:pt x="2542" y="533"/>
                    <a:pt x="2660" y="414"/>
                    <a:pt x="2660" y="267"/>
                  </a:cubicBezTo>
                  <a:cubicBezTo>
                    <a:pt x="2660" y="121"/>
                    <a:pt x="2542" y="1"/>
                    <a:pt x="2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4785342" y="4319306"/>
              <a:ext cx="49784" cy="17678"/>
            </a:xfrm>
            <a:custGeom>
              <a:rect b="b" l="l" r="r" t="t"/>
              <a:pathLst>
                <a:path extrusionOk="0" h="533" w="1501">
                  <a:moveTo>
                    <a:pt x="266" y="1"/>
                  </a:moveTo>
                  <a:cubicBezTo>
                    <a:pt x="120" y="1"/>
                    <a:pt x="0" y="120"/>
                    <a:pt x="0" y="267"/>
                  </a:cubicBezTo>
                  <a:cubicBezTo>
                    <a:pt x="0" y="414"/>
                    <a:pt x="120" y="533"/>
                    <a:pt x="266" y="533"/>
                  </a:cubicBezTo>
                  <a:lnTo>
                    <a:pt x="1235" y="533"/>
                  </a:lnTo>
                  <a:cubicBezTo>
                    <a:pt x="1381" y="533"/>
                    <a:pt x="1499" y="414"/>
                    <a:pt x="1499" y="267"/>
                  </a:cubicBezTo>
                  <a:cubicBezTo>
                    <a:pt x="1500" y="120"/>
                    <a:pt x="1381" y="1"/>
                    <a:pt x="1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4981959" y="4265408"/>
              <a:ext cx="68259" cy="17678"/>
            </a:xfrm>
            <a:custGeom>
              <a:rect b="b" l="l" r="r" t="t"/>
              <a:pathLst>
                <a:path extrusionOk="0" h="533" w="2058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3"/>
                    <a:pt x="120" y="533"/>
                    <a:pt x="267" y="533"/>
                  </a:cubicBezTo>
                  <a:lnTo>
                    <a:pt x="1791" y="533"/>
                  </a:lnTo>
                  <a:cubicBezTo>
                    <a:pt x="1938" y="533"/>
                    <a:pt x="2057" y="413"/>
                    <a:pt x="2057" y="267"/>
                  </a:cubicBezTo>
                  <a:cubicBezTo>
                    <a:pt x="2057" y="120"/>
                    <a:pt x="1938" y="1"/>
                    <a:pt x="1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4777083" y="4189422"/>
              <a:ext cx="57645" cy="17645"/>
            </a:xfrm>
            <a:custGeom>
              <a:rect b="b" l="l" r="r" t="t"/>
              <a:pathLst>
                <a:path extrusionOk="0" h="532" w="1738">
                  <a:moveTo>
                    <a:pt x="267" y="1"/>
                  </a:moveTo>
                  <a:cubicBezTo>
                    <a:pt x="119" y="1"/>
                    <a:pt x="1" y="120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1471" y="532"/>
                  </a:lnTo>
                  <a:cubicBezTo>
                    <a:pt x="1618" y="532"/>
                    <a:pt x="1737" y="413"/>
                    <a:pt x="1737" y="266"/>
                  </a:cubicBezTo>
                  <a:cubicBezTo>
                    <a:pt x="1737" y="120"/>
                    <a:pt x="1618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6" name="Google Shape;1416;p37"/>
          <p:cNvGrpSpPr/>
          <p:nvPr/>
        </p:nvGrpSpPr>
        <p:grpSpPr>
          <a:xfrm>
            <a:off x="6039636" y="1826744"/>
            <a:ext cx="536704" cy="535077"/>
            <a:chOff x="6087962" y="4002888"/>
            <a:chExt cx="602023" cy="600199"/>
          </a:xfrm>
        </p:grpSpPr>
        <p:sp>
          <p:nvSpPr>
            <p:cNvPr id="1417" name="Google Shape;1417;p37"/>
            <p:cNvSpPr/>
            <p:nvPr/>
          </p:nvSpPr>
          <p:spPr>
            <a:xfrm>
              <a:off x="6270881" y="4002888"/>
              <a:ext cx="380763" cy="270116"/>
            </a:xfrm>
            <a:custGeom>
              <a:rect b="b" l="l" r="r" t="t"/>
              <a:pathLst>
                <a:path extrusionOk="0" h="8144" w="11480">
                  <a:moveTo>
                    <a:pt x="4361" y="2371"/>
                  </a:moveTo>
                  <a:lnTo>
                    <a:pt x="4361" y="7613"/>
                  </a:lnTo>
                  <a:lnTo>
                    <a:pt x="2245" y="7613"/>
                  </a:lnTo>
                  <a:lnTo>
                    <a:pt x="2245" y="2371"/>
                  </a:lnTo>
                  <a:close/>
                  <a:moveTo>
                    <a:pt x="8971" y="4039"/>
                  </a:moveTo>
                  <a:lnTo>
                    <a:pt x="8971" y="7613"/>
                  </a:lnTo>
                  <a:lnTo>
                    <a:pt x="7197" y="7613"/>
                  </a:lnTo>
                  <a:lnTo>
                    <a:pt x="7197" y="4039"/>
                  </a:lnTo>
                  <a:close/>
                  <a:moveTo>
                    <a:pt x="4841" y="1"/>
                  </a:moveTo>
                  <a:cubicBezTo>
                    <a:pt x="4576" y="1"/>
                    <a:pt x="4361" y="216"/>
                    <a:pt x="4361" y="480"/>
                  </a:cubicBezTo>
                  <a:lnTo>
                    <a:pt x="4361" y="1839"/>
                  </a:lnTo>
                  <a:lnTo>
                    <a:pt x="2193" y="1839"/>
                  </a:lnTo>
                  <a:cubicBezTo>
                    <a:pt x="1929" y="1839"/>
                    <a:pt x="1714" y="2055"/>
                    <a:pt x="1714" y="2319"/>
                  </a:cubicBezTo>
                  <a:lnTo>
                    <a:pt x="1714" y="7613"/>
                  </a:lnTo>
                  <a:lnTo>
                    <a:pt x="267" y="7613"/>
                  </a:lnTo>
                  <a:cubicBezTo>
                    <a:pt x="120" y="7613"/>
                    <a:pt x="1" y="7732"/>
                    <a:pt x="1" y="7878"/>
                  </a:cubicBezTo>
                  <a:cubicBezTo>
                    <a:pt x="1" y="8026"/>
                    <a:pt x="120" y="8144"/>
                    <a:pt x="267" y="8144"/>
                  </a:cubicBezTo>
                  <a:lnTo>
                    <a:pt x="11214" y="8144"/>
                  </a:lnTo>
                  <a:cubicBezTo>
                    <a:pt x="11361" y="8144"/>
                    <a:pt x="11480" y="8024"/>
                    <a:pt x="11480" y="7878"/>
                  </a:cubicBezTo>
                  <a:cubicBezTo>
                    <a:pt x="11480" y="7732"/>
                    <a:pt x="11361" y="7613"/>
                    <a:pt x="11214" y="7613"/>
                  </a:cubicBezTo>
                  <a:lnTo>
                    <a:pt x="9502" y="7613"/>
                  </a:lnTo>
                  <a:lnTo>
                    <a:pt x="9502" y="3986"/>
                  </a:lnTo>
                  <a:cubicBezTo>
                    <a:pt x="9502" y="3722"/>
                    <a:pt x="9287" y="3507"/>
                    <a:pt x="9023" y="3507"/>
                  </a:cubicBezTo>
                  <a:lnTo>
                    <a:pt x="7197" y="3507"/>
                  </a:lnTo>
                  <a:lnTo>
                    <a:pt x="7197" y="2915"/>
                  </a:lnTo>
                  <a:cubicBezTo>
                    <a:pt x="7197" y="2769"/>
                    <a:pt x="7078" y="2649"/>
                    <a:pt x="6931" y="2649"/>
                  </a:cubicBezTo>
                  <a:cubicBezTo>
                    <a:pt x="6785" y="2649"/>
                    <a:pt x="6666" y="2769"/>
                    <a:pt x="6666" y="2915"/>
                  </a:cubicBezTo>
                  <a:lnTo>
                    <a:pt x="6666" y="7613"/>
                  </a:lnTo>
                  <a:lnTo>
                    <a:pt x="4892" y="7613"/>
                  </a:lnTo>
                  <a:lnTo>
                    <a:pt x="4892" y="532"/>
                  </a:lnTo>
                  <a:lnTo>
                    <a:pt x="6666" y="532"/>
                  </a:lnTo>
                  <a:lnTo>
                    <a:pt x="6666" y="1497"/>
                  </a:lnTo>
                  <a:cubicBezTo>
                    <a:pt x="6666" y="1644"/>
                    <a:pt x="6785" y="1763"/>
                    <a:pt x="6931" y="1763"/>
                  </a:cubicBezTo>
                  <a:cubicBezTo>
                    <a:pt x="7078" y="1763"/>
                    <a:pt x="7197" y="1644"/>
                    <a:pt x="7197" y="1497"/>
                  </a:cubicBezTo>
                  <a:lnTo>
                    <a:pt x="7197" y="480"/>
                  </a:lnTo>
                  <a:cubicBezTo>
                    <a:pt x="7197" y="216"/>
                    <a:pt x="6983" y="1"/>
                    <a:pt x="6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6574430" y="4002888"/>
              <a:ext cx="77214" cy="77247"/>
            </a:xfrm>
            <a:custGeom>
              <a:rect b="b" l="l" r="r" t="t"/>
              <a:pathLst>
                <a:path extrusionOk="0" h="2329" w="2328">
                  <a:moveTo>
                    <a:pt x="1164" y="532"/>
                  </a:moveTo>
                  <a:cubicBezTo>
                    <a:pt x="1513" y="532"/>
                    <a:pt x="1796" y="816"/>
                    <a:pt x="1796" y="1165"/>
                  </a:cubicBezTo>
                  <a:cubicBezTo>
                    <a:pt x="1796" y="1513"/>
                    <a:pt x="1513" y="1796"/>
                    <a:pt x="1164" y="1796"/>
                  </a:cubicBezTo>
                  <a:cubicBezTo>
                    <a:pt x="816" y="1796"/>
                    <a:pt x="532" y="1513"/>
                    <a:pt x="532" y="1165"/>
                  </a:cubicBezTo>
                  <a:cubicBezTo>
                    <a:pt x="532" y="816"/>
                    <a:pt x="816" y="532"/>
                    <a:pt x="1164" y="532"/>
                  </a:cubicBezTo>
                  <a:close/>
                  <a:moveTo>
                    <a:pt x="1164" y="1"/>
                  </a:moveTo>
                  <a:cubicBezTo>
                    <a:pt x="522" y="1"/>
                    <a:pt x="0" y="523"/>
                    <a:pt x="0" y="1165"/>
                  </a:cubicBezTo>
                  <a:cubicBezTo>
                    <a:pt x="0" y="1807"/>
                    <a:pt x="522" y="2328"/>
                    <a:pt x="1164" y="2328"/>
                  </a:cubicBezTo>
                  <a:cubicBezTo>
                    <a:pt x="1806" y="2328"/>
                    <a:pt x="2328" y="1807"/>
                    <a:pt x="2328" y="1165"/>
                  </a:cubicBezTo>
                  <a:cubicBezTo>
                    <a:pt x="2328" y="523"/>
                    <a:pt x="1806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6443219" y="4032672"/>
              <a:ext cx="36119" cy="17678"/>
            </a:xfrm>
            <a:custGeom>
              <a:rect b="b" l="l" r="r" t="t"/>
              <a:pathLst>
                <a:path extrusionOk="0" h="533" w="1089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4"/>
                    <a:pt x="119" y="533"/>
                    <a:pt x="266" y="533"/>
                  </a:cubicBezTo>
                  <a:lnTo>
                    <a:pt x="823" y="533"/>
                  </a:lnTo>
                  <a:cubicBezTo>
                    <a:pt x="970" y="533"/>
                    <a:pt x="1089" y="414"/>
                    <a:pt x="1089" y="267"/>
                  </a:cubicBezTo>
                  <a:cubicBezTo>
                    <a:pt x="1089" y="120"/>
                    <a:pt x="97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6443219" y="4059637"/>
              <a:ext cx="36119" cy="17645"/>
            </a:xfrm>
            <a:custGeom>
              <a:rect b="b" l="l" r="r" t="t"/>
              <a:pathLst>
                <a:path extrusionOk="0" h="532" w="1089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823" y="532"/>
                  </a:lnTo>
                  <a:cubicBezTo>
                    <a:pt x="970" y="532"/>
                    <a:pt x="1089" y="413"/>
                    <a:pt x="1089" y="266"/>
                  </a:cubicBezTo>
                  <a:cubicBezTo>
                    <a:pt x="1089" y="119"/>
                    <a:pt x="970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6443219" y="4086602"/>
              <a:ext cx="36119" cy="17645"/>
            </a:xfrm>
            <a:custGeom>
              <a:rect b="b" l="l" r="r" t="t"/>
              <a:pathLst>
                <a:path extrusionOk="0" h="532" w="1089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2"/>
                    <a:pt x="119" y="531"/>
                    <a:pt x="266" y="531"/>
                  </a:cubicBezTo>
                  <a:lnTo>
                    <a:pt x="823" y="531"/>
                  </a:lnTo>
                  <a:cubicBezTo>
                    <a:pt x="970" y="531"/>
                    <a:pt x="1089" y="412"/>
                    <a:pt x="1089" y="266"/>
                  </a:cubicBezTo>
                  <a:cubicBezTo>
                    <a:pt x="1089" y="118"/>
                    <a:pt x="970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6443219" y="4113534"/>
              <a:ext cx="36119" cy="17645"/>
            </a:xfrm>
            <a:custGeom>
              <a:rect b="b" l="l" r="r" t="t"/>
              <a:pathLst>
                <a:path extrusionOk="0" h="532" w="1089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2"/>
                    <a:pt x="119" y="531"/>
                    <a:pt x="266" y="531"/>
                  </a:cubicBezTo>
                  <a:lnTo>
                    <a:pt x="823" y="531"/>
                  </a:lnTo>
                  <a:cubicBezTo>
                    <a:pt x="970" y="531"/>
                    <a:pt x="1089" y="412"/>
                    <a:pt x="1089" y="266"/>
                  </a:cubicBezTo>
                  <a:cubicBezTo>
                    <a:pt x="1089" y="119"/>
                    <a:pt x="970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6443219" y="4140466"/>
              <a:ext cx="36119" cy="17678"/>
            </a:xfrm>
            <a:custGeom>
              <a:rect b="b" l="l" r="r" t="t"/>
              <a:pathLst>
                <a:path extrusionOk="0" h="533" w="1089">
                  <a:moveTo>
                    <a:pt x="266" y="1"/>
                  </a:moveTo>
                  <a:cubicBezTo>
                    <a:pt x="119" y="1"/>
                    <a:pt x="0" y="120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823" y="532"/>
                  </a:lnTo>
                  <a:cubicBezTo>
                    <a:pt x="970" y="532"/>
                    <a:pt x="1089" y="413"/>
                    <a:pt x="1089" y="266"/>
                  </a:cubicBezTo>
                  <a:cubicBezTo>
                    <a:pt x="1089" y="120"/>
                    <a:pt x="97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443219" y="4167399"/>
              <a:ext cx="36119" cy="17678"/>
            </a:xfrm>
            <a:custGeom>
              <a:rect b="b" l="l" r="r" t="t"/>
              <a:pathLst>
                <a:path extrusionOk="0" h="533" w="1089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3"/>
                    <a:pt x="119" y="533"/>
                    <a:pt x="266" y="533"/>
                  </a:cubicBezTo>
                  <a:lnTo>
                    <a:pt x="823" y="533"/>
                  </a:lnTo>
                  <a:cubicBezTo>
                    <a:pt x="970" y="533"/>
                    <a:pt x="1089" y="413"/>
                    <a:pt x="1089" y="267"/>
                  </a:cubicBezTo>
                  <a:cubicBezTo>
                    <a:pt x="1089" y="120"/>
                    <a:pt x="97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443219" y="4194364"/>
              <a:ext cx="36119" cy="17645"/>
            </a:xfrm>
            <a:custGeom>
              <a:rect b="b" l="l" r="r" t="t"/>
              <a:pathLst>
                <a:path extrusionOk="0" h="532" w="1089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4"/>
                    <a:pt x="119" y="532"/>
                    <a:pt x="266" y="532"/>
                  </a:cubicBezTo>
                  <a:lnTo>
                    <a:pt x="823" y="532"/>
                  </a:lnTo>
                  <a:cubicBezTo>
                    <a:pt x="970" y="532"/>
                    <a:pt x="1089" y="413"/>
                    <a:pt x="1089" y="267"/>
                  </a:cubicBezTo>
                  <a:cubicBezTo>
                    <a:pt x="1089" y="120"/>
                    <a:pt x="97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3219" y="4221329"/>
              <a:ext cx="36119" cy="17645"/>
            </a:xfrm>
            <a:custGeom>
              <a:rect b="b" l="l" r="r" t="t"/>
              <a:pathLst>
                <a:path extrusionOk="0" h="532" w="1089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823" y="532"/>
                  </a:lnTo>
                  <a:cubicBezTo>
                    <a:pt x="970" y="532"/>
                    <a:pt x="1089" y="413"/>
                    <a:pt x="1089" y="266"/>
                  </a:cubicBezTo>
                  <a:cubicBezTo>
                    <a:pt x="1089" y="119"/>
                    <a:pt x="970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388228" y="4205840"/>
              <a:ext cx="17645" cy="17678"/>
            </a:xfrm>
            <a:custGeom>
              <a:rect b="b" l="l" r="r" t="t"/>
              <a:pathLst>
                <a:path extrusionOk="0" h="533" w="532">
                  <a:moveTo>
                    <a:pt x="266" y="1"/>
                  </a:moveTo>
                  <a:cubicBezTo>
                    <a:pt x="196" y="1"/>
                    <a:pt x="127" y="30"/>
                    <a:pt x="78" y="79"/>
                  </a:cubicBezTo>
                  <a:cubicBezTo>
                    <a:pt x="28" y="128"/>
                    <a:pt x="0" y="197"/>
                    <a:pt x="0" y="267"/>
                  </a:cubicBezTo>
                  <a:cubicBezTo>
                    <a:pt x="0" y="337"/>
                    <a:pt x="28" y="405"/>
                    <a:pt x="78" y="455"/>
                  </a:cubicBezTo>
                  <a:cubicBezTo>
                    <a:pt x="127" y="504"/>
                    <a:pt x="196" y="533"/>
                    <a:pt x="266" y="533"/>
                  </a:cubicBezTo>
                  <a:cubicBezTo>
                    <a:pt x="336" y="533"/>
                    <a:pt x="405" y="504"/>
                    <a:pt x="454" y="455"/>
                  </a:cubicBezTo>
                  <a:cubicBezTo>
                    <a:pt x="503" y="405"/>
                    <a:pt x="532" y="337"/>
                    <a:pt x="532" y="267"/>
                  </a:cubicBezTo>
                  <a:cubicBezTo>
                    <a:pt x="532" y="197"/>
                    <a:pt x="503" y="128"/>
                    <a:pt x="454" y="79"/>
                  </a:cubicBezTo>
                  <a:cubicBezTo>
                    <a:pt x="405" y="30"/>
                    <a:pt x="33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88228" y="4169422"/>
              <a:ext cx="17645" cy="17645"/>
            </a:xfrm>
            <a:custGeom>
              <a:rect b="b" l="l" r="r" t="t"/>
              <a:pathLst>
                <a:path extrusionOk="0" h="532" w="532">
                  <a:moveTo>
                    <a:pt x="266" y="0"/>
                  </a:moveTo>
                  <a:cubicBezTo>
                    <a:pt x="195" y="0"/>
                    <a:pt x="127" y="28"/>
                    <a:pt x="78" y="77"/>
                  </a:cubicBezTo>
                  <a:cubicBezTo>
                    <a:pt x="28" y="128"/>
                    <a:pt x="0" y="195"/>
                    <a:pt x="0" y="265"/>
                  </a:cubicBezTo>
                  <a:cubicBezTo>
                    <a:pt x="0" y="336"/>
                    <a:pt x="28" y="404"/>
                    <a:pt x="78" y="454"/>
                  </a:cubicBezTo>
                  <a:cubicBezTo>
                    <a:pt x="127" y="503"/>
                    <a:pt x="196" y="531"/>
                    <a:pt x="266" y="531"/>
                  </a:cubicBezTo>
                  <a:cubicBezTo>
                    <a:pt x="336" y="531"/>
                    <a:pt x="405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5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6388228" y="4132937"/>
              <a:ext cx="17645" cy="17678"/>
            </a:xfrm>
            <a:custGeom>
              <a:rect b="b" l="l" r="r" t="t"/>
              <a:pathLst>
                <a:path extrusionOk="0" h="533" w="532">
                  <a:moveTo>
                    <a:pt x="266" y="1"/>
                  </a:moveTo>
                  <a:cubicBezTo>
                    <a:pt x="195" y="1"/>
                    <a:pt x="127" y="29"/>
                    <a:pt x="78" y="79"/>
                  </a:cubicBezTo>
                  <a:cubicBezTo>
                    <a:pt x="28" y="129"/>
                    <a:pt x="0" y="197"/>
                    <a:pt x="0" y="268"/>
                  </a:cubicBezTo>
                  <a:cubicBezTo>
                    <a:pt x="0" y="336"/>
                    <a:pt x="28" y="405"/>
                    <a:pt x="78" y="455"/>
                  </a:cubicBezTo>
                  <a:cubicBezTo>
                    <a:pt x="127" y="505"/>
                    <a:pt x="195" y="532"/>
                    <a:pt x="266" y="532"/>
                  </a:cubicBezTo>
                  <a:cubicBezTo>
                    <a:pt x="336" y="532"/>
                    <a:pt x="405" y="505"/>
                    <a:pt x="454" y="455"/>
                  </a:cubicBezTo>
                  <a:cubicBezTo>
                    <a:pt x="503" y="405"/>
                    <a:pt x="532" y="337"/>
                    <a:pt x="532" y="268"/>
                  </a:cubicBezTo>
                  <a:cubicBezTo>
                    <a:pt x="532" y="197"/>
                    <a:pt x="503" y="129"/>
                    <a:pt x="454" y="79"/>
                  </a:cubicBezTo>
                  <a:cubicBezTo>
                    <a:pt x="405" y="29"/>
                    <a:pt x="33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6388228" y="4096520"/>
              <a:ext cx="17645" cy="17645"/>
            </a:xfrm>
            <a:custGeom>
              <a:rect b="b" l="l" r="r" t="t"/>
              <a:pathLst>
                <a:path extrusionOk="0" h="532" w="532">
                  <a:moveTo>
                    <a:pt x="266" y="0"/>
                  </a:moveTo>
                  <a:cubicBezTo>
                    <a:pt x="195" y="0"/>
                    <a:pt x="127" y="28"/>
                    <a:pt x="78" y="78"/>
                  </a:cubicBezTo>
                  <a:cubicBezTo>
                    <a:pt x="28" y="127"/>
                    <a:pt x="0" y="196"/>
                    <a:pt x="0" y="266"/>
                  </a:cubicBezTo>
                  <a:cubicBezTo>
                    <a:pt x="0" y="336"/>
                    <a:pt x="28" y="405"/>
                    <a:pt x="78" y="454"/>
                  </a:cubicBezTo>
                  <a:cubicBezTo>
                    <a:pt x="127" y="503"/>
                    <a:pt x="195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3" y="405"/>
                    <a:pt x="532" y="336"/>
                    <a:pt x="532" y="266"/>
                  </a:cubicBezTo>
                  <a:cubicBezTo>
                    <a:pt x="532" y="196"/>
                    <a:pt x="503" y="127"/>
                    <a:pt x="454" y="78"/>
                  </a:cubicBezTo>
                  <a:cubicBezTo>
                    <a:pt x="405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355027" y="4205840"/>
              <a:ext cx="17645" cy="17678"/>
            </a:xfrm>
            <a:custGeom>
              <a:rect b="b" l="l" r="r" t="t"/>
              <a:pathLst>
                <a:path extrusionOk="0" h="533" w="532">
                  <a:moveTo>
                    <a:pt x="266" y="1"/>
                  </a:moveTo>
                  <a:cubicBezTo>
                    <a:pt x="196" y="1"/>
                    <a:pt x="127" y="30"/>
                    <a:pt x="78" y="79"/>
                  </a:cubicBezTo>
                  <a:cubicBezTo>
                    <a:pt x="29" y="128"/>
                    <a:pt x="0" y="197"/>
                    <a:pt x="0" y="267"/>
                  </a:cubicBezTo>
                  <a:cubicBezTo>
                    <a:pt x="0" y="337"/>
                    <a:pt x="29" y="405"/>
                    <a:pt x="78" y="455"/>
                  </a:cubicBezTo>
                  <a:cubicBezTo>
                    <a:pt x="127" y="504"/>
                    <a:pt x="196" y="533"/>
                    <a:pt x="266" y="533"/>
                  </a:cubicBezTo>
                  <a:cubicBezTo>
                    <a:pt x="336" y="533"/>
                    <a:pt x="405" y="504"/>
                    <a:pt x="454" y="455"/>
                  </a:cubicBezTo>
                  <a:cubicBezTo>
                    <a:pt x="503" y="405"/>
                    <a:pt x="532" y="337"/>
                    <a:pt x="532" y="267"/>
                  </a:cubicBezTo>
                  <a:cubicBezTo>
                    <a:pt x="532" y="197"/>
                    <a:pt x="503" y="128"/>
                    <a:pt x="454" y="79"/>
                  </a:cubicBezTo>
                  <a:cubicBezTo>
                    <a:pt x="405" y="30"/>
                    <a:pt x="33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355027" y="4169422"/>
              <a:ext cx="17645" cy="17645"/>
            </a:xfrm>
            <a:custGeom>
              <a:rect b="b" l="l" r="r" t="t"/>
              <a:pathLst>
                <a:path extrusionOk="0" h="532" w="532">
                  <a:moveTo>
                    <a:pt x="266" y="0"/>
                  </a:moveTo>
                  <a:cubicBezTo>
                    <a:pt x="196" y="0"/>
                    <a:pt x="127" y="28"/>
                    <a:pt x="78" y="77"/>
                  </a:cubicBezTo>
                  <a:cubicBezTo>
                    <a:pt x="29" y="128"/>
                    <a:pt x="0" y="195"/>
                    <a:pt x="0" y="266"/>
                  </a:cubicBezTo>
                  <a:cubicBezTo>
                    <a:pt x="0" y="336"/>
                    <a:pt x="29" y="404"/>
                    <a:pt x="78" y="454"/>
                  </a:cubicBezTo>
                  <a:cubicBezTo>
                    <a:pt x="127" y="503"/>
                    <a:pt x="196" y="531"/>
                    <a:pt x="266" y="531"/>
                  </a:cubicBezTo>
                  <a:cubicBezTo>
                    <a:pt x="336" y="531"/>
                    <a:pt x="405" y="503"/>
                    <a:pt x="454" y="454"/>
                  </a:cubicBezTo>
                  <a:cubicBezTo>
                    <a:pt x="503" y="404"/>
                    <a:pt x="532" y="336"/>
                    <a:pt x="532" y="266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5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355027" y="4132937"/>
              <a:ext cx="17645" cy="17678"/>
            </a:xfrm>
            <a:custGeom>
              <a:rect b="b" l="l" r="r" t="t"/>
              <a:pathLst>
                <a:path extrusionOk="0" h="533" w="532">
                  <a:moveTo>
                    <a:pt x="266" y="1"/>
                  </a:moveTo>
                  <a:cubicBezTo>
                    <a:pt x="196" y="1"/>
                    <a:pt x="127" y="29"/>
                    <a:pt x="78" y="79"/>
                  </a:cubicBezTo>
                  <a:cubicBezTo>
                    <a:pt x="29" y="129"/>
                    <a:pt x="0" y="197"/>
                    <a:pt x="0" y="267"/>
                  </a:cubicBezTo>
                  <a:cubicBezTo>
                    <a:pt x="0" y="337"/>
                    <a:pt x="29" y="405"/>
                    <a:pt x="78" y="455"/>
                  </a:cubicBezTo>
                  <a:cubicBezTo>
                    <a:pt x="127" y="505"/>
                    <a:pt x="196" y="532"/>
                    <a:pt x="266" y="532"/>
                  </a:cubicBezTo>
                  <a:cubicBezTo>
                    <a:pt x="336" y="532"/>
                    <a:pt x="405" y="505"/>
                    <a:pt x="454" y="455"/>
                  </a:cubicBezTo>
                  <a:cubicBezTo>
                    <a:pt x="503" y="405"/>
                    <a:pt x="532" y="337"/>
                    <a:pt x="532" y="267"/>
                  </a:cubicBezTo>
                  <a:cubicBezTo>
                    <a:pt x="532" y="197"/>
                    <a:pt x="503" y="129"/>
                    <a:pt x="454" y="79"/>
                  </a:cubicBezTo>
                  <a:cubicBezTo>
                    <a:pt x="405" y="29"/>
                    <a:pt x="336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355027" y="4096520"/>
              <a:ext cx="17645" cy="17645"/>
            </a:xfrm>
            <a:custGeom>
              <a:rect b="b" l="l" r="r" t="t"/>
              <a:pathLst>
                <a:path extrusionOk="0" h="532" w="532">
                  <a:moveTo>
                    <a:pt x="266" y="0"/>
                  </a:moveTo>
                  <a:cubicBezTo>
                    <a:pt x="196" y="0"/>
                    <a:pt x="127" y="28"/>
                    <a:pt x="78" y="78"/>
                  </a:cubicBezTo>
                  <a:cubicBezTo>
                    <a:pt x="29" y="127"/>
                    <a:pt x="0" y="196"/>
                    <a:pt x="0" y="266"/>
                  </a:cubicBezTo>
                  <a:cubicBezTo>
                    <a:pt x="0" y="336"/>
                    <a:pt x="29" y="405"/>
                    <a:pt x="78" y="454"/>
                  </a:cubicBezTo>
                  <a:cubicBezTo>
                    <a:pt x="127" y="503"/>
                    <a:pt x="196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3" y="405"/>
                    <a:pt x="532" y="336"/>
                    <a:pt x="532" y="266"/>
                  </a:cubicBezTo>
                  <a:cubicBezTo>
                    <a:pt x="532" y="196"/>
                    <a:pt x="503" y="127"/>
                    <a:pt x="454" y="78"/>
                  </a:cubicBezTo>
                  <a:cubicBezTo>
                    <a:pt x="405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518841" y="4145607"/>
              <a:ext cx="17678" cy="28126"/>
            </a:xfrm>
            <a:custGeom>
              <a:rect b="b" l="l" r="r" t="t"/>
              <a:pathLst>
                <a:path extrusionOk="0" h="848" w="533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582"/>
                  </a:lnTo>
                  <a:cubicBezTo>
                    <a:pt x="1" y="729"/>
                    <a:pt x="120" y="848"/>
                    <a:pt x="267" y="848"/>
                  </a:cubicBezTo>
                  <a:cubicBezTo>
                    <a:pt x="413" y="848"/>
                    <a:pt x="533" y="729"/>
                    <a:pt x="533" y="582"/>
                  </a:cubicBezTo>
                  <a:lnTo>
                    <a:pt x="533" y="267"/>
                  </a:lnTo>
                  <a:cubicBezTo>
                    <a:pt x="533" y="120"/>
                    <a:pt x="41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542954" y="4145607"/>
              <a:ext cx="17678" cy="28126"/>
            </a:xfrm>
            <a:custGeom>
              <a:rect b="b" l="l" r="r" t="t"/>
              <a:pathLst>
                <a:path extrusionOk="0" h="848" w="533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582"/>
                  </a:lnTo>
                  <a:cubicBezTo>
                    <a:pt x="1" y="729"/>
                    <a:pt x="120" y="848"/>
                    <a:pt x="267" y="848"/>
                  </a:cubicBezTo>
                  <a:cubicBezTo>
                    <a:pt x="413" y="848"/>
                    <a:pt x="532" y="729"/>
                    <a:pt x="532" y="582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518841" y="4179670"/>
              <a:ext cx="17678" cy="28126"/>
            </a:xfrm>
            <a:custGeom>
              <a:rect b="b" l="l" r="r" t="t"/>
              <a:pathLst>
                <a:path extrusionOk="0" h="848" w="533">
                  <a:moveTo>
                    <a:pt x="267" y="0"/>
                  </a:moveTo>
                  <a:cubicBezTo>
                    <a:pt x="120" y="0"/>
                    <a:pt x="1" y="119"/>
                    <a:pt x="1" y="265"/>
                  </a:cubicBezTo>
                  <a:lnTo>
                    <a:pt x="1" y="581"/>
                  </a:lnTo>
                  <a:cubicBezTo>
                    <a:pt x="1" y="728"/>
                    <a:pt x="120" y="847"/>
                    <a:pt x="267" y="847"/>
                  </a:cubicBezTo>
                  <a:cubicBezTo>
                    <a:pt x="413" y="847"/>
                    <a:pt x="533" y="728"/>
                    <a:pt x="533" y="581"/>
                  </a:cubicBezTo>
                  <a:lnTo>
                    <a:pt x="533" y="265"/>
                  </a:lnTo>
                  <a:cubicBezTo>
                    <a:pt x="533" y="118"/>
                    <a:pt x="413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6542954" y="4179670"/>
              <a:ext cx="17678" cy="28126"/>
            </a:xfrm>
            <a:custGeom>
              <a:rect b="b" l="l" r="r" t="t"/>
              <a:pathLst>
                <a:path extrusionOk="0" h="848" w="533">
                  <a:moveTo>
                    <a:pt x="267" y="0"/>
                  </a:moveTo>
                  <a:cubicBezTo>
                    <a:pt x="120" y="0"/>
                    <a:pt x="1" y="119"/>
                    <a:pt x="1" y="265"/>
                  </a:cubicBezTo>
                  <a:lnTo>
                    <a:pt x="1" y="581"/>
                  </a:lnTo>
                  <a:cubicBezTo>
                    <a:pt x="1" y="728"/>
                    <a:pt x="120" y="847"/>
                    <a:pt x="267" y="847"/>
                  </a:cubicBezTo>
                  <a:cubicBezTo>
                    <a:pt x="413" y="847"/>
                    <a:pt x="532" y="728"/>
                    <a:pt x="532" y="581"/>
                  </a:cubicBezTo>
                  <a:lnTo>
                    <a:pt x="532" y="265"/>
                  </a:lnTo>
                  <a:cubicBezTo>
                    <a:pt x="532" y="118"/>
                    <a:pt x="413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6518841" y="4213700"/>
              <a:ext cx="17678" cy="28126"/>
            </a:xfrm>
            <a:custGeom>
              <a:rect b="b" l="l" r="r" t="t"/>
              <a:pathLst>
                <a:path extrusionOk="0" h="848" w="533">
                  <a:moveTo>
                    <a:pt x="267" y="0"/>
                  </a:moveTo>
                  <a:cubicBezTo>
                    <a:pt x="120" y="0"/>
                    <a:pt x="1" y="119"/>
                    <a:pt x="1" y="266"/>
                  </a:cubicBezTo>
                  <a:lnTo>
                    <a:pt x="1" y="581"/>
                  </a:lnTo>
                  <a:cubicBezTo>
                    <a:pt x="1" y="728"/>
                    <a:pt x="120" y="847"/>
                    <a:pt x="267" y="847"/>
                  </a:cubicBezTo>
                  <a:cubicBezTo>
                    <a:pt x="413" y="847"/>
                    <a:pt x="533" y="728"/>
                    <a:pt x="533" y="581"/>
                  </a:cubicBezTo>
                  <a:lnTo>
                    <a:pt x="533" y="266"/>
                  </a:lnTo>
                  <a:cubicBezTo>
                    <a:pt x="533" y="119"/>
                    <a:pt x="413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6542954" y="4213700"/>
              <a:ext cx="17678" cy="28126"/>
            </a:xfrm>
            <a:custGeom>
              <a:rect b="b" l="l" r="r" t="t"/>
              <a:pathLst>
                <a:path extrusionOk="0" h="848" w="533">
                  <a:moveTo>
                    <a:pt x="267" y="0"/>
                  </a:moveTo>
                  <a:cubicBezTo>
                    <a:pt x="120" y="0"/>
                    <a:pt x="1" y="119"/>
                    <a:pt x="1" y="266"/>
                  </a:cubicBezTo>
                  <a:lnTo>
                    <a:pt x="1" y="581"/>
                  </a:lnTo>
                  <a:cubicBezTo>
                    <a:pt x="1" y="728"/>
                    <a:pt x="120" y="847"/>
                    <a:pt x="267" y="847"/>
                  </a:cubicBezTo>
                  <a:cubicBezTo>
                    <a:pt x="413" y="847"/>
                    <a:pt x="532" y="728"/>
                    <a:pt x="532" y="581"/>
                  </a:cubicBezTo>
                  <a:lnTo>
                    <a:pt x="532" y="266"/>
                  </a:lnTo>
                  <a:cubicBezTo>
                    <a:pt x="532" y="119"/>
                    <a:pt x="413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6087962" y="4258178"/>
              <a:ext cx="602023" cy="344909"/>
            </a:xfrm>
            <a:custGeom>
              <a:rect b="b" l="l" r="r" t="t"/>
              <a:pathLst>
                <a:path extrusionOk="0" h="10399" w="18151">
                  <a:moveTo>
                    <a:pt x="16396" y="4902"/>
                  </a:moveTo>
                  <a:lnTo>
                    <a:pt x="16396" y="6877"/>
                  </a:lnTo>
                  <a:lnTo>
                    <a:pt x="15706" y="6877"/>
                  </a:lnTo>
                  <a:lnTo>
                    <a:pt x="15706" y="4902"/>
                  </a:lnTo>
                  <a:close/>
                  <a:moveTo>
                    <a:pt x="17530" y="1912"/>
                  </a:moveTo>
                  <a:cubicBezTo>
                    <a:pt x="17577" y="1912"/>
                    <a:pt x="17618" y="1952"/>
                    <a:pt x="17618" y="2000"/>
                  </a:cubicBezTo>
                  <a:lnTo>
                    <a:pt x="17618" y="9779"/>
                  </a:lnTo>
                  <a:cubicBezTo>
                    <a:pt x="17618" y="9827"/>
                    <a:pt x="17577" y="9867"/>
                    <a:pt x="17529" y="9867"/>
                  </a:cubicBezTo>
                  <a:lnTo>
                    <a:pt x="15706" y="9867"/>
                  </a:lnTo>
                  <a:lnTo>
                    <a:pt x="15706" y="9398"/>
                  </a:lnTo>
                  <a:cubicBezTo>
                    <a:pt x="15706" y="9251"/>
                    <a:pt x="15587" y="9132"/>
                    <a:pt x="15440" y="9132"/>
                  </a:cubicBezTo>
                  <a:cubicBezTo>
                    <a:pt x="15294" y="9132"/>
                    <a:pt x="15175" y="9251"/>
                    <a:pt x="15175" y="9398"/>
                  </a:cubicBezTo>
                  <a:lnTo>
                    <a:pt x="15175" y="9867"/>
                  </a:lnTo>
                  <a:lnTo>
                    <a:pt x="2846" y="9867"/>
                  </a:lnTo>
                  <a:lnTo>
                    <a:pt x="2846" y="4435"/>
                  </a:lnTo>
                  <a:cubicBezTo>
                    <a:pt x="2846" y="4289"/>
                    <a:pt x="2727" y="4170"/>
                    <a:pt x="2581" y="4170"/>
                  </a:cubicBezTo>
                  <a:cubicBezTo>
                    <a:pt x="2434" y="4170"/>
                    <a:pt x="2315" y="4289"/>
                    <a:pt x="2315" y="4435"/>
                  </a:cubicBezTo>
                  <a:lnTo>
                    <a:pt x="2315" y="9867"/>
                  </a:lnTo>
                  <a:lnTo>
                    <a:pt x="620" y="9867"/>
                  </a:lnTo>
                  <a:cubicBezTo>
                    <a:pt x="572" y="9867"/>
                    <a:pt x="532" y="9827"/>
                    <a:pt x="532" y="9779"/>
                  </a:cubicBezTo>
                  <a:lnTo>
                    <a:pt x="532" y="2000"/>
                  </a:lnTo>
                  <a:cubicBezTo>
                    <a:pt x="532" y="1952"/>
                    <a:pt x="572" y="1912"/>
                    <a:pt x="620" y="1912"/>
                  </a:cubicBezTo>
                  <a:lnTo>
                    <a:pt x="2315" y="1912"/>
                  </a:lnTo>
                  <a:lnTo>
                    <a:pt x="2315" y="2805"/>
                  </a:lnTo>
                  <a:cubicBezTo>
                    <a:pt x="2315" y="2952"/>
                    <a:pt x="2434" y="3071"/>
                    <a:pt x="2581" y="3071"/>
                  </a:cubicBezTo>
                  <a:cubicBezTo>
                    <a:pt x="2727" y="3071"/>
                    <a:pt x="2846" y="2952"/>
                    <a:pt x="2846" y="2805"/>
                  </a:cubicBezTo>
                  <a:lnTo>
                    <a:pt x="2846" y="1912"/>
                  </a:lnTo>
                  <a:lnTo>
                    <a:pt x="4717" y="1912"/>
                  </a:lnTo>
                  <a:lnTo>
                    <a:pt x="5237" y="3189"/>
                  </a:lnTo>
                  <a:cubicBezTo>
                    <a:pt x="5279" y="3293"/>
                    <a:pt x="5378" y="3355"/>
                    <a:pt x="5483" y="3355"/>
                  </a:cubicBezTo>
                  <a:cubicBezTo>
                    <a:pt x="5516" y="3355"/>
                    <a:pt x="5551" y="3348"/>
                    <a:pt x="5583" y="3335"/>
                  </a:cubicBezTo>
                  <a:cubicBezTo>
                    <a:pt x="5719" y="3279"/>
                    <a:pt x="5785" y="3124"/>
                    <a:pt x="5730" y="2989"/>
                  </a:cubicBezTo>
                  <a:lnTo>
                    <a:pt x="5291" y="1912"/>
                  </a:lnTo>
                  <a:lnTo>
                    <a:pt x="15175" y="1912"/>
                  </a:lnTo>
                  <a:lnTo>
                    <a:pt x="15175" y="7767"/>
                  </a:lnTo>
                  <a:cubicBezTo>
                    <a:pt x="15175" y="7914"/>
                    <a:pt x="15294" y="8033"/>
                    <a:pt x="15440" y="8033"/>
                  </a:cubicBezTo>
                  <a:cubicBezTo>
                    <a:pt x="15587" y="8033"/>
                    <a:pt x="15706" y="7914"/>
                    <a:pt x="15706" y="7767"/>
                  </a:cubicBezTo>
                  <a:lnTo>
                    <a:pt x="15706" y="7409"/>
                  </a:lnTo>
                  <a:lnTo>
                    <a:pt x="16485" y="7409"/>
                  </a:lnTo>
                  <a:cubicBezTo>
                    <a:pt x="16729" y="7409"/>
                    <a:pt x="16928" y="7211"/>
                    <a:pt x="16928" y="6966"/>
                  </a:cubicBezTo>
                  <a:lnTo>
                    <a:pt x="16928" y="4813"/>
                  </a:lnTo>
                  <a:cubicBezTo>
                    <a:pt x="16928" y="4569"/>
                    <a:pt x="16729" y="4370"/>
                    <a:pt x="16485" y="4370"/>
                  </a:cubicBezTo>
                  <a:lnTo>
                    <a:pt x="15706" y="4370"/>
                  </a:lnTo>
                  <a:lnTo>
                    <a:pt x="15706" y="1912"/>
                  </a:lnTo>
                  <a:close/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4"/>
                    <a:pt x="119" y="533"/>
                    <a:pt x="266" y="533"/>
                  </a:cubicBezTo>
                  <a:lnTo>
                    <a:pt x="4149" y="533"/>
                  </a:lnTo>
                  <a:cubicBezTo>
                    <a:pt x="4152" y="534"/>
                    <a:pt x="4157" y="537"/>
                    <a:pt x="4159" y="539"/>
                  </a:cubicBezTo>
                  <a:lnTo>
                    <a:pt x="4501" y="1380"/>
                  </a:lnTo>
                  <a:lnTo>
                    <a:pt x="620" y="1380"/>
                  </a:lnTo>
                  <a:cubicBezTo>
                    <a:pt x="279" y="1380"/>
                    <a:pt x="0" y="1658"/>
                    <a:pt x="0" y="2000"/>
                  </a:cubicBezTo>
                  <a:lnTo>
                    <a:pt x="0" y="9779"/>
                  </a:lnTo>
                  <a:cubicBezTo>
                    <a:pt x="0" y="10121"/>
                    <a:pt x="279" y="10399"/>
                    <a:pt x="620" y="10399"/>
                  </a:cubicBezTo>
                  <a:lnTo>
                    <a:pt x="17529" y="10399"/>
                  </a:lnTo>
                  <a:cubicBezTo>
                    <a:pt x="17872" y="10399"/>
                    <a:pt x="18150" y="10121"/>
                    <a:pt x="18150" y="9779"/>
                  </a:cubicBezTo>
                  <a:lnTo>
                    <a:pt x="18150" y="2000"/>
                  </a:lnTo>
                  <a:cubicBezTo>
                    <a:pt x="18150" y="1658"/>
                    <a:pt x="17871" y="1380"/>
                    <a:pt x="17529" y="1380"/>
                  </a:cubicBezTo>
                  <a:lnTo>
                    <a:pt x="5074" y="1380"/>
                  </a:lnTo>
                  <a:lnTo>
                    <a:pt x="4648" y="331"/>
                  </a:lnTo>
                  <a:cubicBezTo>
                    <a:pt x="4570" y="140"/>
                    <a:pt x="4364" y="1"/>
                    <a:pt x="4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6126337" y="4415889"/>
              <a:ext cx="17678" cy="75224"/>
            </a:xfrm>
            <a:custGeom>
              <a:rect b="b" l="l" r="r" t="t"/>
              <a:pathLst>
                <a:path extrusionOk="0" h="2268" w="533">
                  <a:moveTo>
                    <a:pt x="266" y="1"/>
                  </a:moveTo>
                  <a:cubicBezTo>
                    <a:pt x="120" y="1"/>
                    <a:pt x="0" y="120"/>
                    <a:pt x="0" y="266"/>
                  </a:cubicBezTo>
                  <a:lnTo>
                    <a:pt x="0" y="2002"/>
                  </a:lnTo>
                  <a:cubicBezTo>
                    <a:pt x="0" y="2149"/>
                    <a:pt x="120" y="2268"/>
                    <a:pt x="266" y="2268"/>
                  </a:cubicBezTo>
                  <a:cubicBezTo>
                    <a:pt x="413" y="2268"/>
                    <a:pt x="532" y="2149"/>
                    <a:pt x="532" y="2002"/>
                  </a:cubicBezTo>
                  <a:lnTo>
                    <a:pt x="532" y="266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255027" y="4389090"/>
              <a:ext cx="253665" cy="181758"/>
            </a:xfrm>
            <a:custGeom>
              <a:rect b="b" l="l" r="r" t="t"/>
              <a:pathLst>
                <a:path extrusionOk="0" h="5480" w="7648">
                  <a:moveTo>
                    <a:pt x="2834" y="1728"/>
                  </a:moveTo>
                  <a:lnTo>
                    <a:pt x="2834" y="4949"/>
                  </a:lnTo>
                  <a:lnTo>
                    <a:pt x="1645" y="4949"/>
                  </a:lnTo>
                  <a:lnTo>
                    <a:pt x="1645" y="1728"/>
                  </a:lnTo>
                  <a:close/>
                  <a:moveTo>
                    <a:pt x="4332" y="533"/>
                  </a:moveTo>
                  <a:lnTo>
                    <a:pt x="4332" y="4949"/>
                  </a:lnTo>
                  <a:lnTo>
                    <a:pt x="3366" y="4949"/>
                  </a:lnTo>
                  <a:lnTo>
                    <a:pt x="3366" y="533"/>
                  </a:lnTo>
                  <a:close/>
                  <a:moveTo>
                    <a:pt x="5830" y="2812"/>
                  </a:moveTo>
                  <a:lnTo>
                    <a:pt x="5830" y="4949"/>
                  </a:lnTo>
                  <a:lnTo>
                    <a:pt x="4864" y="4949"/>
                  </a:lnTo>
                  <a:lnTo>
                    <a:pt x="4864" y="2812"/>
                  </a:lnTo>
                  <a:close/>
                  <a:moveTo>
                    <a:pt x="3239" y="1"/>
                  </a:moveTo>
                  <a:cubicBezTo>
                    <a:pt x="3016" y="1"/>
                    <a:pt x="2834" y="183"/>
                    <a:pt x="2834" y="405"/>
                  </a:cubicBezTo>
                  <a:lnTo>
                    <a:pt x="2834" y="1196"/>
                  </a:lnTo>
                  <a:lnTo>
                    <a:pt x="1518" y="1196"/>
                  </a:lnTo>
                  <a:cubicBezTo>
                    <a:pt x="1295" y="1196"/>
                    <a:pt x="1113" y="1378"/>
                    <a:pt x="1113" y="1600"/>
                  </a:cubicBezTo>
                  <a:lnTo>
                    <a:pt x="1113" y="4948"/>
                  </a:lnTo>
                  <a:lnTo>
                    <a:pt x="266" y="4948"/>
                  </a:lnTo>
                  <a:cubicBezTo>
                    <a:pt x="120" y="4948"/>
                    <a:pt x="1" y="5067"/>
                    <a:pt x="1" y="5214"/>
                  </a:cubicBezTo>
                  <a:cubicBezTo>
                    <a:pt x="1" y="5360"/>
                    <a:pt x="120" y="5479"/>
                    <a:pt x="266" y="5479"/>
                  </a:cubicBezTo>
                  <a:lnTo>
                    <a:pt x="7382" y="5479"/>
                  </a:lnTo>
                  <a:cubicBezTo>
                    <a:pt x="7529" y="5479"/>
                    <a:pt x="7648" y="5360"/>
                    <a:pt x="7648" y="5214"/>
                  </a:cubicBezTo>
                  <a:cubicBezTo>
                    <a:pt x="7648" y="5067"/>
                    <a:pt x="7529" y="4949"/>
                    <a:pt x="7382" y="4949"/>
                  </a:cubicBezTo>
                  <a:lnTo>
                    <a:pt x="6362" y="4949"/>
                  </a:lnTo>
                  <a:lnTo>
                    <a:pt x="6362" y="2685"/>
                  </a:lnTo>
                  <a:cubicBezTo>
                    <a:pt x="6362" y="2462"/>
                    <a:pt x="6180" y="2280"/>
                    <a:pt x="5958" y="2280"/>
                  </a:cubicBezTo>
                  <a:lnTo>
                    <a:pt x="4864" y="2280"/>
                  </a:lnTo>
                  <a:lnTo>
                    <a:pt x="4864" y="405"/>
                  </a:lnTo>
                  <a:cubicBezTo>
                    <a:pt x="4864" y="183"/>
                    <a:pt x="4682" y="1"/>
                    <a:pt x="4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530947" y="4371876"/>
              <a:ext cx="37446" cy="60398"/>
            </a:xfrm>
            <a:custGeom>
              <a:rect b="b" l="l" r="r" t="t"/>
              <a:pathLst>
                <a:path extrusionOk="0" h="1821" w="1129">
                  <a:moveTo>
                    <a:pt x="291" y="1"/>
                  </a:moveTo>
                  <a:cubicBezTo>
                    <a:pt x="223" y="1"/>
                    <a:pt x="156" y="27"/>
                    <a:pt x="104" y="78"/>
                  </a:cubicBezTo>
                  <a:cubicBezTo>
                    <a:pt x="0" y="183"/>
                    <a:pt x="0" y="351"/>
                    <a:pt x="104" y="455"/>
                  </a:cubicBezTo>
                  <a:lnTo>
                    <a:pt x="560" y="911"/>
                  </a:lnTo>
                  <a:lnTo>
                    <a:pt x="104" y="1367"/>
                  </a:lnTo>
                  <a:cubicBezTo>
                    <a:pt x="0" y="1471"/>
                    <a:pt x="0" y="1639"/>
                    <a:pt x="104" y="1743"/>
                  </a:cubicBezTo>
                  <a:cubicBezTo>
                    <a:pt x="156" y="1795"/>
                    <a:pt x="224" y="1821"/>
                    <a:pt x="292" y="1821"/>
                  </a:cubicBezTo>
                  <a:cubicBezTo>
                    <a:pt x="360" y="1821"/>
                    <a:pt x="428" y="1795"/>
                    <a:pt x="480" y="1743"/>
                  </a:cubicBezTo>
                  <a:lnTo>
                    <a:pt x="998" y="1224"/>
                  </a:lnTo>
                  <a:cubicBezTo>
                    <a:pt x="1082" y="1141"/>
                    <a:pt x="1129" y="1029"/>
                    <a:pt x="1129" y="911"/>
                  </a:cubicBezTo>
                  <a:cubicBezTo>
                    <a:pt x="1128" y="792"/>
                    <a:pt x="1082" y="681"/>
                    <a:pt x="998" y="598"/>
                  </a:cubicBezTo>
                  <a:lnTo>
                    <a:pt x="480" y="79"/>
                  </a:lnTo>
                  <a:cubicBezTo>
                    <a:pt x="428" y="27"/>
                    <a:pt x="35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466503" y="4331246"/>
              <a:ext cx="62090" cy="36617"/>
            </a:xfrm>
            <a:custGeom>
              <a:rect b="b" l="l" r="r" t="t"/>
              <a:pathLst>
                <a:path extrusionOk="0" h="1104" w="1872">
                  <a:moveTo>
                    <a:pt x="936" y="0"/>
                  </a:moveTo>
                  <a:cubicBezTo>
                    <a:pt x="818" y="0"/>
                    <a:pt x="706" y="47"/>
                    <a:pt x="623" y="131"/>
                  </a:cubicBezTo>
                  <a:lnTo>
                    <a:pt x="104" y="649"/>
                  </a:lnTo>
                  <a:cubicBezTo>
                    <a:pt x="1" y="753"/>
                    <a:pt x="1" y="921"/>
                    <a:pt x="104" y="1025"/>
                  </a:cubicBezTo>
                  <a:cubicBezTo>
                    <a:pt x="156" y="1076"/>
                    <a:pt x="224" y="1103"/>
                    <a:pt x="292" y="1103"/>
                  </a:cubicBezTo>
                  <a:cubicBezTo>
                    <a:pt x="360" y="1103"/>
                    <a:pt x="428" y="1076"/>
                    <a:pt x="480" y="1025"/>
                  </a:cubicBezTo>
                  <a:lnTo>
                    <a:pt x="936" y="569"/>
                  </a:lnTo>
                  <a:lnTo>
                    <a:pt x="1392" y="1025"/>
                  </a:lnTo>
                  <a:cubicBezTo>
                    <a:pt x="1444" y="1077"/>
                    <a:pt x="1512" y="1103"/>
                    <a:pt x="1580" y="1103"/>
                  </a:cubicBezTo>
                  <a:cubicBezTo>
                    <a:pt x="1648" y="1103"/>
                    <a:pt x="1716" y="1077"/>
                    <a:pt x="1768" y="1025"/>
                  </a:cubicBezTo>
                  <a:cubicBezTo>
                    <a:pt x="1871" y="921"/>
                    <a:pt x="1871" y="753"/>
                    <a:pt x="1768" y="649"/>
                  </a:cubicBezTo>
                  <a:lnTo>
                    <a:pt x="1249" y="131"/>
                  </a:lnTo>
                  <a:cubicBezTo>
                    <a:pt x="1166" y="47"/>
                    <a:pt x="1054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6466503" y="4436321"/>
              <a:ext cx="62090" cy="36584"/>
            </a:xfrm>
            <a:custGeom>
              <a:rect b="b" l="l" r="r" t="t"/>
              <a:pathLst>
                <a:path extrusionOk="0" h="1103" w="1872">
                  <a:moveTo>
                    <a:pt x="292" y="0"/>
                  </a:moveTo>
                  <a:cubicBezTo>
                    <a:pt x="224" y="0"/>
                    <a:pt x="156" y="27"/>
                    <a:pt x="104" y="79"/>
                  </a:cubicBezTo>
                  <a:cubicBezTo>
                    <a:pt x="1" y="183"/>
                    <a:pt x="1" y="351"/>
                    <a:pt x="104" y="455"/>
                  </a:cubicBezTo>
                  <a:lnTo>
                    <a:pt x="623" y="973"/>
                  </a:lnTo>
                  <a:cubicBezTo>
                    <a:pt x="706" y="1056"/>
                    <a:pt x="818" y="1103"/>
                    <a:pt x="936" y="1103"/>
                  </a:cubicBezTo>
                  <a:cubicBezTo>
                    <a:pt x="1054" y="1103"/>
                    <a:pt x="1166" y="1056"/>
                    <a:pt x="1249" y="973"/>
                  </a:cubicBezTo>
                  <a:lnTo>
                    <a:pt x="1768" y="455"/>
                  </a:lnTo>
                  <a:cubicBezTo>
                    <a:pt x="1871" y="351"/>
                    <a:pt x="1871" y="183"/>
                    <a:pt x="1768" y="79"/>
                  </a:cubicBezTo>
                  <a:cubicBezTo>
                    <a:pt x="1716" y="27"/>
                    <a:pt x="1648" y="0"/>
                    <a:pt x="1580" y="0"/>
                  </a:cubicBezTo>
                  <a:cubicBezTo>
                    <a:pt x="1512" y="0"/>
                    <a:pt x="1444" y="27"/>
                    <a:pt x="1392" y="79"/>
                  </a:cubicBezTo>
                  <a:lnTo>
                    <a:pt x="936" y="535"/>
                  </a:lnTo>
                  <a:lnTo>
                    <a:pt x="480" y="79"/>
                  </a:lnTo>
                  <a:cubicBezTo>
                    <a:pt x="428" y="27"/>
                    <a:pt x="36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6425309" y="4371876"/>
              <a:ext cx="38839" cy="60398"/>
            </a:xfrm>
            <a:custGeom>
              <a:rect b="b" l="l" r="r" t="t"/>
              <a:pathLst>
                <a:path extrusionOk="0" h="1821" w="1171">
                  <a:moveTo>
                    <a:pt x="879" y="1"/>
                  </a:moveTo>
                  <a:cubicBezTo>
                    <a:pt x="811" y="1"/>
                    <a:pt x="743" y="27"/>
                    <a:pt x="691" y="79"/>
                  </a:cubicBezTo>
                  <a:lnTo>
                    <a:pt x="173" y="598"/>
                  </a:lnTo>
                  <a:cubicBezTo>
                    <a:pt x="0" y="770"/>
                    <a:pt x="0" y="1052"/>
                    <a:pt x="173" y="1224"/>
                  </a:cubicBezTo>
                  <a:lnTo>
                    <a:pt x="691" y="1743"/>
                  </a:lnTo>
                  <a:cubicBezTo>
                    <a:pt x="744" y="1795"/>
                    <a:pt x="811" y="1821"/>
                    <a:pt x="879" y="1821"/>
                  </a:cubicBezTo>
                  <a:cubicBezTo>
                    <a:pt x="947" y="1821"/>
                    <a:pt x="1016" y="1795"/>
                    <a:pt x="1067" y="1743"/>
                  </a:cubicBezTo>
                  <a:cubicBezTo>
                    <a:pt x="1171" y="1639"/>
                    <a:pt x="1171" y="1471"/>
                    <a:pt x="1067" y="1367"/>
                  </a:cubicBezTo>
                  <a:lnTo>
                    <a:pt x="611" y="911"/>
                  </a:lnTo>
                  <a:lnTo>
                    <a:pt x="1067" y="455"/>
                  </a:lnTo>
                  <a:cubicBezTo>
                    <a:pt x="1171" y="351"/>
                    <a:pt x="1171" y="183"/>
                    <a:pt x="1067" y="79"/>
                  </a:cubicBezTo>
                  <a:cubicBezTo>
                    <a:pt x="1015" y="27"/>
                    <a:pt x="947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6087962" y="4160334"/>
              <a:ext cx="114096" cy="17645"/>
            </a:xfrm>
            <a:custGeom>
              <a:rect b="b" l="l" r="r" t="t"/>
              <a:pathLst>
                <a:path extrusionOk="0" h="532" w="3440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3174" y="532"/>
                  </a:lnTo>
                  <a:cubicBezTo>
                    <a:pt x="3321" y="532"/>
                    <a:pt x="3440" y="413"/>
                    <a:pt x="3440" y="266"/>
                  </a:cubicBezTo>
                  <a:cubicBezTo>
                    <a:pt x="3440" y="119"/>
                    <a:pt x="3321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087962" y="4192937"/>
              <a:ext cx="114096" cy="17678"/>
            </a:xfrm>
            <a:custGeom>
              <a:rect b="b" l="l" r="r" t="t"/>
              <a:pathLst>
                <a:path extrusionOk="0" h="533" w="3440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4"/>
                    <a:pt x="119" y="533"/>
                    <a:pt x="266" y="533"/>
                  </a:cubicBezTo>
                  <a:lnTo>
                    <a:pt x="3174" y="533"/>
                  </a:lnTo>
                  <a:cubicBezTo>
                    <a:pt x="3321" y="533"/>
                    <a:pt x="3440" y="414"/>
                    <a:pt x="3440" y="267"/>
                  </a:cubicBezTo>
                  <a:cubicBezTo>
                    <a:pt x="3440" y="120"/>
                    <a:pt x="3321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087962" y="4225574"/>
              <a:ext cx="114096" cy="17678"/>
            </a:xfrm>
            <a:custGeom>
              <a:rect b="b" l="l" r="r" t="t"/>
              <a:pathLst>
                <a:path extrusionOk="0" h="533" w="3440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3174" y="532"/>
                  </a:lnTo>
                  <a:cubicBezTo>
                    <a:pt x="3321" y="532"/>
                    <a:pt x="3440" y="413"/>
                    <a:pt x="3440" y="266"/>
                  </a:cubicBezTo>
                  <a:cubicBezTo>
                    <a:pt x="3440" y="119"/>
                    <a:pt x="3321" y="0"/>
                    <a:pt x="3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6207067" y="4434695"/>
              <a:ext cx="67297" cy="17678"/>
            </a:xfrm>
            <a:custGeom>
              <a:rect b="b" l="l" r="r" t="t"/>
              <a:pathLst>
                <a:path extrusionOk="0" h="533" w="2029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1763" y="532"/>
                  </a:lnTo>
                  <a:cubicBezTo>
                    <a:pt x="1910" y="532"/>
                    <a:pt x="2029" y="413"/>
                    <a:pt x="2029" y="267"/>
                  </a:cubicBezTo>
                  <a:cubicBezTo>
                    <a:pt x="2029" y="120"/>
                    <a:pt x="1910" y="1"/>
                    <a:pt x="1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207067" y="4459538"/>
              <a:ext cx="67297" cy="17645"/>
            </a:xfrm>
            <a:custGeom>
              <a:rect b="b" l="l" r="r" t="t"/>
              <a:pathLst>
                <a:path extrusionOk="0" h="532" w="2029">
                  <a:moveTo>
                    <a:pt x="267" y="0"/>
                  </a:moveTo>
                  <a:cubicBezTo>
                    <a:pt x="120" y="0"/>
                    <a:pt x="1" y="119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1763" y="532"/>
                  </a:lnTo>
                  <a:cubicBezTo>
                    <a:pt x="1910" y="532"/>
                    <a:pt x="2029" y="413"/>
                    <a:pt x="2029" y="266"/>
                  </a:cubicBezTo>
                  <a:cubicBezTo>
                    <a:pt x="2029" y="119"/>
                    <a:pt x="1910" y="0"/>
                    <a:pt x="1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207067" y="4484347"/>
              <a:ext cx="67297" cy="17678"/>
            </a:xfrm>
            <a:custGeom>
              <a:rect b="b" l="l" r="r" t="t"/>
              <a:pathLst>
                <a:path extrusionOk="0" h="533" w="2029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1763" y="532"/>
                  </a:lnTo>
                  <a:cubicBezTo>
                    <a:pt x="1910" y="532"/>
                    <a:pt x="2029" y="413"/>
                    <a:pt x="2029" y="267"/>
                  </a:cubicBezTo>
                  <a:cubicBezTo>
                    <a:pt x="2029" y="120"/>
                    <a:pt x="1910" y="1"/>
                    <a:pt x="1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469355" y="4373866"/>
              <a:ext cx="56385" cy="56418"/>
            </a:xfrm>
            <a:custGeom>
              <a:rect b="b" l="l" r="r" t="t"/>
              <a:pathLst>
                <a:path extrusionOk="0" h="1701" w="1700">
                  <a:moveTo>
                    <a:pt x="850" y="533"/>
                  </a:moveTo>
                  <a:cubicBezTo>
                    <a:pt x="1026" y="533"/>
                    <a:pt x="1167" y="675"/>
                    <a:pt x="1167" y="851"/>
                  </a:cubicBezTo>
                  <a:cubicBezTo>
                    <a:pt x="1167" y="1026"/>
                    <a:pt x="1026" y="1168"/>
                    <a:pt x="850" y="1168"/>
                  </a:cubicBezTo>
                  <a:cubicBezTo>
                    <a:pt x="674" y="1168"/>
                    <a:pt x="532" y="1026"/>
                    <a:pt x="532" y="851"/>
                  </a:cubicBezTo>
                  <a:cubicBezTo>
                    <a:pt x="532" y="675"/>
                    <a:pt x="674" y="533"/>
                    <a:pt x="850" y="533"/>
                  </a:cubicBezTo>
                  <a:close/>
                  <a:moveTo>
                    <a:pt x="850" y="1"/>
                  </a:moveTo>
                  <a:cubicBezTo>
                    <a:pt x="382" y="1"/>
                    <a:pt x="1" y="383"/>
                    <a:pt x="1" y="851"/>
                  </a:cubicBezTo>
                  <a:cubicBezTo>
                    <a:pt x="1" y="1319"/>
                    <a:pt x="382" y="1700"/>
                    <a:pt x="850" y="1700"/>
                  </a:cubicBezTo>
                  <a:cubicBezTo>
                    <a:pt x="1318" y="1700"/>
                    <a:pt x="1699" y="1319"/>
                    <a:pt x="1699" y="851"/>
                  </a:cubicBezTo>
                  <a:cubicBezTo>
                    <a:pt x="1699" y="383"/>
                    <a:pt x="131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38"/>
          <p:cNvSpPr txBox="1"/>
          <p:nvPr>
            <p:ph idx="2" type="title"/>
          </p:nvPr>
        </p:nvSpPr>
        <p:spPr>
          <a:xfrm>
            <a:off x="720000" y="1496250"/>
            <a:ext cx="138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60" name="Google Shape;1460;p38"/>
          <p:cNvSpPr txBox="1"/>
          <p:nvPr>
            <p:ph idx="1" type="subTitle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make life easier</a:t>
            </a:r>
            <a:endParaRPr/>
          </a:p>
        </p:txBody>
      </p:sp>
      <p:pic>
        <p:nvPicPr>
          <p:cNvPr id="1461" name="Google Shape;1461;p38"/>
          <p:cNvPicPr preferRelativeResize="0"/>
          <p:nvPr/>
        </p:nvPicPr>
        <p:blipFill rotWithShape="1">
          <a:blip r:embed="rId3">
            <a:alphaModFix/>
          </a:blip>
          <a:srcRect b="4591" l="24331" r="23342" t="5721"/>
          <a:stretch/>
        </p:blipFill>
        <p:spPr>
          <a:xfrm rot="2268302">
            <a:off x="7040137" y="27193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38"/>
          <p:cNvPicPr preferRelativeResize="0"/>
          <p:nvPr/>
        </p:nvPicPr>
        <p:blipFill rotWithShape="1">
          <a:blip r:embed="rId4">
            <a:alphaModFix/>
          </a:blip>
          <a:srcRect b="8336" l="18647" r="8852" t="7960"/>
          <a:stretch/>
        </p:blipFill>
        <p:spPr>
          <a:xfrm rot="-1406513">
            <a:off x="6447085" y="36519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38"/>
          <p:cNvPicPr preferRelativeResize="0"/>
          <p:nvPr/>
        </p:nvPicPr>
        <p:blipFill rotWithShape="1">
          <a:blip r:embed="rId5">
            <a:alphaModFix/>
          </a:blip>
          <a:srcRect b="5838" l="25537" r="23467" t="7152"/>
          <a:stretch/>
        </p:blipFill>
        <p:spPr>
          <a:xfrm>
            <a:off x="6035249" y="2518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38"/>
          <p:cNvPicPr preferRelativeResize="0"/>
          <p:nvPr/>
        </p:nvPicPr>
        <p:blipFill rotWithShape="1">
          <a:blip r:embed="rId6">
            <a:alphaModFix/>
          </a:blip>
          <a:srcRect b="0" l="15236" r="10474" t="0"/>
          <a:stretch/>
        </p:blipFill>
        <p:spPr>
          <a:xfrm rot="1220421">
            <a:off x="4940349" y="5539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38"/>
          <p:cNvSpPr txBox="1"/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</a:t>
            </a:r>
            <a:endParaRPr/>
          </a:p>
        </p:txBody>
      </p:sp>
      <p:grpSp>
        <p:nvGrpSpPr>
          <p:cNvPr id="1466" name="Google Shape;1466;p38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467" name="Google Shape;1467;p38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8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9" name="Google Shape;1469;p38"/>
          <p:cNvGrpSpPr/>
          <p:nvPr/>
        </p:nvGrpSpPr>
        <p:grpSpPr>
          <a:xfrm rot="1891135">
            <a:off x="4266962" y="4210993"/>
            <a:ext cx="76828" cy="76803"/>
            <a:chOff x="3104875" y="1099400"/>
            <a:chExt cx="76825" cy="76800"/>
          </a:xfrm>
        </p:grpSpPr>
        <p:sp>
          <p:nvSpPr>
            <p:cNvPr id="1470" name="Google Shape;1470;p38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8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2" name="Google Shape;1472;p38"/>
          <p:cNvGrpSpPr/>
          <p:nvPr/>
        </p:nvGrpSpPr>
        <p:grpSpPr>
          <a:xfrm>
            <a:off x="2400025" y="1210988"/>
            <a:ext cx="76825" cy="76800"/>
            <a:chOff x="3104875" y="1099400"/>
            <a:chExt cx="76825" cy="76800"/>
          </a:xfrm>
        </p:grpSpPr>
        <p:sp>
          <p:nvSpPr>
            <p:cNvPr id="1473" name="Google Shape;1473;p38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75" name="Google Shape;1475;p38"/>
          <p:cNvPicPr preferRelativeResize="0"/>
          <p:nvPr/>
        </p:nvPicPr>
        <p:blipFill rotWithShape="1">
          <a:blip r:embed="rId7">
            <a:alphaModFix/>
          </a:blip>
          <a:srcRect b="0" l="22009" r="18455" t="0"/>
          <a:stretch/>
        </p:blipFill>
        <p:spPr>
          <a:xfrm rot="1203247">
            <a:off x="1616204" y="3965720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Google Shape;1480;p39"/>
          <p:cNvPicPr preferRelativeResize="0"/>
          <p:nvPr/>
        </p:nvPicPr>
        <p:blipFill rotWithShape="1">
          <a:blip r:embed="rId3">
            <a:alphaModFix/>
          </a:blip>
          <a:srcRect b="4591" l="24331" r="23342" t="5721"/>
          <a:stretch/>
        </p:blipFill>
        <p:spPr>
          <a:xfrm rot="2268302">
            <a:off x="-65388" y="3340199"/>
            <a:ext cx="1857374" cy="179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39"/>
          <p:cNvSpPr txBox="1"/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1482" name="Google Shape;1482;p39"/>
          <p:cNvSpPr/>
          <p:nvPr/>
        </p:nvSpPr>
        <p:spPr>
          <a:xfrm rot="5400000">
            <a:off x="1130138" y="2193250"/>
            <a:ext cx="1494600" cy="12954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3" name="Google Shape;1483;p39"/>
          <p:cNvGrpSpPr/>
          <p:nvPr/>
        </p:nvGrpSpPr>
        <p:grpSpPr>
          <a:xfrm>
            <a:off x="1539327" y="2473264"/>
            <a:ext cx="676221" cy="735371"/>
            <a:chOff x="5417581" y="4001528"/>
            <a:chExt cx="553599" cy="602023"/>
          </a:xfrm>
        </p:grpSpPr>
        <p:sp>
          <p:nvSpPr>
            <p:cNvPr id="1484" name="Google Shape;1484;p39"/>
            <p:cNvSpPr/>
            <p:nvPr/>
          </p:nvSpPr>
          <p:spPr>
            <a:xfrm>
              <a:off x="5840931" y="4132871"/>
              <a:ext cx="120365" cy="120398"/>
            </a:xfrm>
            <a:custGeom>
              <a:rect b="b" l="l" r="r" t="t"/>
              <a:pathLst>
                <a:path extrusionOk="0" h="3630" w="3629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3097" y="532"/>
                  </a:lnTo>
                  <a:lnTo>
                    <a:pt x="3097" y="3363"/>
                  </a:lnTo>
                  <a:cubicBezTo>
                    <a:pt x="3097" y="3510"/>
                    <a:pt x="3216" y="3629"/>
                    <a:pt x="3363" y="3629"/>
                  </a:cubicBezTo>
                  <a:cubicBezTo>
                    <a:pt x="3510" y="3629"/>
                    <a:pt x="3629" y="3510"/>
                    <a:pt x="3629" y="3363"/>
                  </a:cubicBezTo>
                  <a:lnTo>
                    <a:pt x="3629" y="267"/>
                  </a:lnTo>
                  <a:cubicBezTo>
                    <a:pt x="3629" y="120"/>
                    <a:pt x="3510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9"/>
            <p:cNvSpPr/>
            <p:nvPr/>
          </p:nvSpPr>
          <p:spPr>
            <a:xfrm>
              <a:off x="5427432" y="4132871"/>
              <a:ext cx="120398" cy="120398"/>
            </a:xfrm>
            <a:custGeom>
              <a:rect b="b" l="l" r="r" t="t"/>
              <a:pathLst>
                <a:path extrusionOk="0" h="3630" w="363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3363"/>
                  </a:lnTo>
                  <a:cubicBezTo>
                    <a:pt x="1" y="3510"/>
                    <a:pt x="120" y="3629"/>
                    <a:pt x="267" y="3629"/>
                  </a:cubicBezTo>
                  <a:cubicBezTo>
                    <a:pt x="413" y="3629"/>
                    <a:pt x="532" y="3510"/>
                    <a:pt x="532" y="3363"/>
                  </a:cubicBezTo>
                  <a:lnTo>
                    <a:pt x="532" y="532"/>
                  </a:lnTo>
                  <a:lnTo>
                    <a:pt x="3363" y="532"/>
                  </a:lnTo>
                  <a:cubicBezTo>
                    <a:pt x="3510" y="532"/>
                    <a:pt x="3629" y="413"/>
                    <a:pt x="3629" y="267"/>
                  </a:cubicBezTo>
                  <a:cubicBezTo>
                    <a:pt x="3629" y="120"/>
                    <a:pt x="3511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9"/>
            <p:cNvSpPr/>
            <p:nvPr/>
          </p:nvSpPr>
          <p:spPr>
            <a:xfrm>
              <a:off x="5427432" y="4483153"/>
              <a:ext cx="120398" cy="120398"/>
            </a:xfrm>
            <a:custGeom>
              <a:rect b="b" l="l" r="r" t="t"/>
              <a:pathLst>
                <a:path extrusionOk="0" h="3630" w="3630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3363"/>
                  </a:lnTo>
                  <a:cubicBezTo>
                    <a:pt x="1" y="3510"/>
                    <a:pt x="120" y="3629"/>
                    <a:pt x="267" y="3629"/>
                  </a:cubicBezTo>
                  <a:lnTo>
                    <a:pt x="3363" y="3629"/>
                  </a:lnTo>
                  <a:cubicBezTo>
                    <a:pt x="3511" y="3629"/>
                    <a:pt x="3629" y="3510"/>
                    <a:pt x="3629" y="3363"/>
                  </a:cubicBezTo>
                  <a:cubicBezTo>
                    <a:pt x="3629" y="3216"/>
                    <a:pt x="3510" y="3097"/>
                    <a:pt x="3363" y="3097"/>
                  </a:cubicBezTo>
                  <a:lnTo>
                    <a:pt x="532" y="3097"/>
                  </a:lnTo>
                  <a:lnTo>
                    <a:pt x="532" y="267"/>
                  </a:lnTo>
                  <a:cubicBezTo>
                    <a:pt x="532" y="120"/>
                    <a:pt x="41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9"/>
            <p:cNvSpPr/>
            <p:nvPr/>
          </p:nvSpPr>
          <p:spPr>
            <a:xfrm>
              <a:off x="5427432" y="4086337"/>
              <a:ext cx="176982" cy="54527"/>
            </a:xfrm>
            <a:custGeom>
              <a:rect b="b" l="l" r="r" t="t"/>
              <a:pathLst>
                <a:path extrusionOk="0" h="1644" w="5336">
                  <a:moveTo>
                    <a:pt x="267" y="0"/>
                  </a:moveTo>
                  <a:cubicBezTo>
                    <a:pt x="120" y="0"/>
                    <a:pt x="1" y="119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3986" y="532"/>
                  </a:lnTo>
                  <a:cubicBezTo>
                    <a:pt x="4008" y="533"/>
                    <a:pt x="4052" y="554"/>
                    <a:pt x="4065" y="569"/>
                  </a:cubicBezTo>
                  <a:lnTo>
                    <a:pt x="4826" y="1542"/>
                  </a:lnTo>
                  <a:cubicBezTo>
                    <a:pt x="4879" y="1609"/>
                    <a:pt x="4957" y="1644"/>
                    <a:pt x="5036" y="1644"/>
                  </a:cubicBezTo>
                  <a:cubicBezTo>
                    <a:pt x="5093" y="1644"/>
                    <a:pt x="5151" y="1625"/>
                    <a:pt x="5200" y="1587"/>
                  </a:cubicBezTo>
                  <a:cubicBezTo>
                    <a:pt x="5315" y="1497"/>
                    <a:pt x="5336" y="1330"/>
                    <a:pt x="5245" y="1215"/>
                  </a:cubicBezTo>
                  <a:lnTo>
                    <a:pt x="4484" y="242"/>
                  </a:lnTo>
                  <a:cubicBezTo>
                    <a:pt x="4372" y="100"/>
                    <a:pt x="4169" y="0"/>
                    <a:pt x="3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9"/>
            <p:cNvSpPr/>
            <p:nvPr/>
          </p:nvSpPr>
          <p:spPr>
            <a:xfrm>
              <a:off x="5612075" y="4158476"/>
              <a:ext cx="38541" cy="41493"/>
            </a:xfrm>
            <a:custGeom>
              <a:rect b="b" l="l" r="r" t="t"/>
              <a:pathLst>
                <a:path extrusionOk="0" h="1251" w="1162">
                  <a:moveTo>
                    <a:pt x="300" y="1"/>
                  </a:moveTo>
                  <a:cubicBezTo>
                    <a:pt x="243" y="1"/>
                    <a:pt x="186" y="19"/>
                    <a:pt x="137" y="57"/>
                  </a:cubicBezTo>
                  <a:cubicBezTo>
                    <a:pt x="21" y="148"/>
                    <a:pt x="1" y="315"/>
                    <a:pt x="91" y="431"/>
                  </a:cubicBezTo>
                  <a:lnTo>
                    <a:pt x="653" y="1148"/>
                  </a:lnTo>
                  <a:cubicBezTo>
                    <a:pt x="705" y="1215"/>
                    <a:pt x="783" y="1250"/>
                    <a:pt x="862" y="1250"/>
                  </a:cubicBezTo>
                  <a:cubicBezTo>
                    <a:pt x="920" y="1250"/>
                    <a:pt x="977" y="1232"/>
                    <a:pt x="1026" y="1194"/>
                  </a:cubicBezTo>
                  <a:cubicBezTo>
                    <a:pt x="1141" y="1103"/>
                    <a:pt x="1162" y="936"/>
                    <a:pt x="1072" y="820"/>
                  </a:cubicBezTo>
                  <a:lnTo>
                    <a:pt x="510" y="102"/>
                  </a:lnTo>
                  <a:cubicBezTo>
                    <a:pt x="458" y="36"/>
                    <a:pt x="379" y="1"/>
                    <a:pt x="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9"/>
            <p:cNvSpPr/>
            <p:nvPr/>
          </p:nvSpPr>
          <p:spPr>
            <a:xfrm>
              <a:off x="5427432" y="4055127"/>
              <a:ext cx="112239" cy="17678"/>
            </a:xfrm>
            <a:custGeom>
              <a:rect b="b" l="l" r="r" t="t"/>
              <a:pathLst>
                <a:path extrusionOk="0" h="533" w="3384">
                  <a:moveTo>
                    <a:pt x="267" y="1"/>
                  </a:moveTo>
                  <a:cubicBezTo>
                    <a:pt x="120" y="1"/>
                    <a:pt x="1" y="120"/>
                    <a:pt x="1" y="266"/>
                  </a:cubicBezTo>
                  <a:cubicBezTo>
                    <a:pt x="1" y="413"/>
                    <a:pt x="120" y="532"/>
                    <a:pt x="267" y="532"/>
                  </a:cubicBezTo>
                  <a:lnTo>
                    <a:pt x="3118" y="532"/>
                  </a:lnTo>
                  <a:cubicBezTo>
                    <a:pt x="3265" y="532"/>
                    <a:pt x="3384" y="413"/>
                    <a:pt x="3384" y="266"/>
                  </a:cubicBezTo>
                  <a:cubicBezTo>
                    <a:pt x="3384" y="120"/>
                    <a:pt x="3265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9"/>
            <p:cNvSpPr/>
            <p:nvPr/>
          </p:nvSpPr>
          <p:spPr>
            <a:xfrm>
              <a:off x="5427432" y="4026337"/>
              <a:ext cx="112239" cy="17678"/>
            </a:xfrm>
            <a:custGeom>
              <a:rect b="b" l="l" r="r" t="t"/>
              <a:pathLst>
                <a:path extrusionOk="0" h="533" w="3384">
                  <a:moveTo>
                    <a:pt x="267" y="1"/>
                  </a:moveTo>
                  <a:cubicBezTo>
                    <a:pt x="120" y="1"/>
                    <a:pt x="1" y="120"/>
                    <a:pt x="1" y="267"/>
                  </a:cubicBezTo>
                  <a:cubicBezTo>
                    <a:pt x="1" y="414"/>
                    <a:pt x="120" y="533"/>
                    <a:pt x="267" y="533"/>
                  </a:cubicBezTo>
                  <a:lnTo>
                    <a:pt x="3118" y="533"/>
                  </a:lnTo>
                  <a:cubicBezTo>
                    <a:pt x="3265" y="533"/>
                    <a:pt x="3384" y="414"/>
                    <a:pt x="3384" y="267"/>
                  </a:cubicBezTo>
                  <a:cubicBezTo>
                    <a:pt x="3384" y="120"/>
                    <a:pt x="3265" y="1"/>
                    <a:pt x="3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9"/>
            <p:cNvSpPr/>
            <p:nvPr/>
          </p:nvSpPr>
          <p:spPr>
            <a:xfrm>
              <a:off x="5417581" y="4209554"/>
              <a:ext cx="553599" cy="146501"/>
            </a:xfrm>
            <a:custGeom>
              <a:rect b="b" l="l" r="r" t="t"/>
              <a:pathLst>
                <a:path extrusionOk="0" h="4417" w="16691">
                  <a:moveTo>
                    <a:pt x="8345" y="1"/>
                  </a:moveTo>
                  <a:cubicBezTo>
                    <a:pt x="5045" y="1"/>
                    <a:pt x="1959" y="1493"/>
                    <a:pt x="88" y="3991"/>
                  </a:cubicBezTo>
                  <a:cubicBezTo>
                    <a:pt x="1" y="4109"/>
                    <a:pt x="25" y="4275"/>
                    <a:pt x="143" y="4363"/>
                  </a:cubicBezTo>
                  <a:cubicBezTo>
                    <a:pt x="190" y="4399"/>
                    <a:pt x="246" y="4417"/>
                    <a:pt x="301" y="4417"/>
                  </a:cubicBezTo>
                  <a:cubicBezTo>
                    <a:pt x="382" y="4417"/>
                    <a:pt x="462" y="4380"/>
                    <a:pt x="514" y="4310"/>
                  </a:cubicBezTo>
                  <a:cubicBezTo>
                    <a:pt x="2284" y="1944"/>
                    <a:pt x="5212" y="533"/>
                    <a:pt x="8345" y="533"/>
                  </a:cubicBezTo>
                  <a:cubicBezTo>
                    <a:pt x="11479" y="533"/>
                    <a:pt x="14406" y="1944"/>
                    <a:pt x="16176" y="4310"/>
                  </a:cubicBezTo>
                  <a:cubicBezTo>
                    <a:pt x="16229" y="4379"/>
                    <a:pt x="16309" y="4416"/>
                    <a:pt x="16390" y="4416"/>
                  </a:cubicBezTo>
                  <a:cubicBezTo>
                    <a:pt x="16445" y="4416"/>
                    <a:pt x="16501" y="4398"/>
                    <a:pt x="16549" y="4363"/>
                  </a:cubicBezTo>
                  <a:cubicBezTo>
                    <a:pt x="16666" y="4275"/>
                    <a:pt x="16691" y="4109"/>
                    <a:pt x="16602" y="3991"/>
                  </a:cubicBezTo>
                  <a:cubicBezTo>
                    <a:pt x="14733" y="1493"/>
                    <a:pt x="11645" y="1"/>
                    <a:pt x="8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9"/>
            <p:cNvSpPr/>
            <p:nvPr/>
          </p:nvSpPr>
          <p:spPr>
            <a:xfrm>
              <a:off x="5620234" y="4311976"/>
              <a:ext cx="157877" cy="157048"/>
            </a:xfrm>
            <a:custGeom>
              <a:rect b="b" l="l" r="r" t="t"/>
              <a:pathLst>
                <a:path extrusionOk="0" h="4735" w="4760">
                  <a:moveTo>
                    <a:pt x="3584" y="3055"/>
                  </a:moveTo>
                  <a:cubicBezTo>
                    <a:pt x="3863" y="3055"/>
                    <a:pt x="4088" y="3281"/>
                    <a:pt x="4088" y="3559"/>
                  </a:cubicBezTo>
                  <a:cubicBezTo>
                    <a:pt x="4088" y="3837"/>
                    <a:pt x="3863" y="4063"/>
                    <a:pt x="3584" y="4063"/>
                  </a:cubicBezTo>
                  <a:cubicBezTo>
                    <a:pt x="3306" y="4063"/>
                    <a:pt x="3080" y="3837"/>
                    <a:pt x="3080" y="3559"/>
                  </a:cubicBezTo>
                  <a:cubicBezTo>
                    <a:pt x="3080" y="3281"/>
                    <a:pt x="3306" y="3055"/>
                    <a:pt x="3584" y="3055"/>
                  </a:cubicBezTo>
                  <a:close/>
                  <a:moveTo>
                    <a:pt x="3324" y="0"/>
                  </a:moveTo>
                  <a:cubicBezTo>
                    <a:pt x="3238" y="0"/>
                    <a:pt x="3154" y="22"/>
                    <a:pt x="3080" y="64"/>
                  </a:cubicBezTo>
                  <a:cubicBezTo>
                    <a:pt x="2922" y="153"/>
                    <a:pt x="2826" y="322"/>
                    <a:pt x="2829" y="503"/>
                  </a:cubicBezTo>
                  <a:cubicBezTo>
                    <a:pt x="2838" y="1042"/>
                    <a:pt x="2627" y="1595"/>
                    <a:pt x="2252" y="2021"/>
                  </a:cubicBezTo>
                  <a:cubicBezTo>
                    <a:pt x="2154" y="2131"/>
                    <a:pt x="2164" y="2298"/>
                    <a:pt x="2274" y="2396"/>
                  </a:cubicBezTo>
                  <a:cubicBezTo>
                    <a:pt x="2325" y="2441"/>
                    <a:pt x="2388" y="2463"/>
                    <a:pt x="2450" y="2463"/>
                  </a:cubicBezTo>
                  <a:cubicBezTo>
                    <a:pt x="2524" y="2463"/>
                    <a:pt x="2597" y="2432"/>
                    <a:pt x="2649" y="2373"/>
                  </a:cubicBezTo>
                  <a:cubicBezTo>
                    <a:pt x="3104" y="1860"/>
                    <a:pt x="3354" y="1220"/>
                    <a:pt x="3361" y="563"/>
                  </a:cubicBezTo>
                  <a:cubicBezTo>
                    <a:pt x="3906" y="933"/>
                    <a:pt x="4228" y="1543"/>
                    <a:pt x="4228" y="2210"/>
                  </a:cubicBezTo>
                  <a:cubicBezTo>
                    <a:pt x="4228" y="2379"/>
                    <a:pt x="4207" y="2544"/>
                    <a:pt x="4167" y="2703"/>
                  </a:cubicBezTo>
                  <a:cubicBezTo>
                    <a:pt x="4000" y="2590"/>
                    <a:pt x="3800" y="2523"/>
                    <a:pt x="3584" y="2523"/>
                  </a:cubicBezTo>
                  <a:cubicBezTo>
                    <a:pt x="3013" y="2523"/>
                    <a:pt x="2548" y="2988"/>
                    <a:pt x="2548" y="3559"/>
                  </a:cubicBezTo>
                  <a:cubicBezTo>
                    <a:pt x="2548" y="3775"/>
                    <a:pt x="2615" y="3975"/>
                    <a:pt x="2728" y="4141"/>
                  </a:cubicBezTo>
                  <a:cubicBezTo>
                    <a:pt x="2570" y="4181"/>
                    <a:pt x="2406" y="4203"/>
                    <a:pt x="2235" y="4203"/>
                  </a:cubicBezTo>
                  <a:cubicBezTo>
                    <a:pt x="1569" y="4203"/>
                    <a:pt x="958" y="3879"/>
                    <a:pt x="588" y="3334"/>
                  </a:cubicBezTo>
                  <a:cubicBezTo>
                    <a:pt x="819" y="3332"/>
                    <a:pt x="1051" y="3298"/>
                    <a:pt x="1279" y="3234"/>
                  </a:cubicBezTo>
                  <a:cubicBezTo>
                    <a:pt x="1421" y="3195"/>
                    <a:pt x="1503" y="3049"/>
                    <a:pt x="1464" y="2907"/>
                  </a:cubicBezTo>
                  <a:cubicBezTo>
                    <a:pt x="1431" y="2789"/>
                    <a:pt x="1324" y="2712"/>
                    <a:pt x="1207" y="2712"/>
                  </a:cubicBezTo>
                  <a:cubicBezTo>
                    <a:pt x="1183" y="2712"/>
                    <a:pt x="1159" y="2716"/>
                    <a:pt x="1136" y="2722"/>
                  </a:cubicBezTo>
                  <a:cubicBezTo>
                    <a:pt x="946" y="2776"/>
                    <a:pt x="753" y="2802"/>
                    <a:pt x="564" y="2802"/>
                  </a:cubicBezTo>
                  <a:lnTo>
                    <a:pt x="521" y="2802"/>
                  </a:lnTo>
                  <a:cubicBezTo>
                    <a:pt x="342" y="2802"/>
                    <a:pt x="177" y="2899"/>
                    <a:pt x="89" y="3055"/>
                  </a:cubicBezTo>
                  <a:cubicBezTo>
                    <a:pt x="0" y="3213"/>
                    <a:pt x="5" y="3407"/>
                    <a:pt x="102" y="3560"/>
                  </a:cubicBezTo>
                  <a:cubicBezTo>
                    <a:pt x="565" y="4295"/>
                    <a:pt x="1362" y="4735"/>
                    <a:pt x="2236" y="4735"/>
                  </a:cubicBezTo>
                  <a:cubicBezTo>
                    <a:pt x="2587" y="4735"/>
                    <a:pt x="2922" y="4662"/>
                    <a:pt x="3227" y="4531"/>
                  </a:cubicBezTo>
                  <a:cubicBezTo>
                    <a:pt x="3339" y="4572"/>
                    <a:pt x="3459" y="4595"/>
                    <a:pt x="3585" y="4595"/>
                  </a:cubicBezTo>
                  <a:cubicBezTo>
                    <a:pt x="4156" y="4595"/>
                    <a:pt x="4620" y="4130"/>
                    <a:pt x="4620" y="3559"/>
                  </a:cubicBezTo>
                  <a:cubicBezTo>
                    <a:pt x="4620" y="3433"/>
                    <a:pt x="4599" y="3312"/>
                    <a:pt x="4557" y="3201"/>
                  </a:cubicBezTo>
                  <a:cubicBezTo>
                    <a:pt x="4688" y="2897"/>
                    <a:pt x="4760" y="2562"/>
                    <a:pt x="4760" y="2210"/>
                  </a:cubicBezTo>
                  <a:cubicBezTo>
                    <a:pt x="4760" y="1336"/>
                    <a:pt x="4322" y="538"/>
                    <a:pt x="3586" y="76"/>
                  </a:cubicBezTo>
                  <a:cubicBezTo>
                    <a:pt x="3508" y="26"/>
                    <a:pt x="3417" y="0"/>
                    <a:pt x="3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9"/>
            <p:cNvSpPr/>
            <p:nvPr/>
          </p:nvSpPr>
          <p:spPr>
            <a:xfrm>
              <a:off x="5617282" y="4308195"/>
              <a:ext cx="74826" cy="74793"/>
            </a:xfrm>
            <a:custGeom>
              <a:rect b="b" l="l" r="r" t="t"/>
              <a:pathLst>
                <a:path extrusionOk="0" h="2255" w="2256">
                  <a:moveTo>
                    <a:pt x="1128" y="531"/>
                  </a:moveTo>
                  <a:cubicBezTo>
                    <a:pt x="1457" y="531"/>
                    <a:pt x="1724" y="799"/>
                    <a:pt x="1724" y="1128"/>
                  </a:cubicBezTo>
                  <a:cubicBezTo>
                    <a:pt x="1724" y="1456"/>
                    <a:pt x="1457" y="1723"/>
                    <a:pt x="1128" y="1723"/>
                  </a:cubicBezTo>
                  <a:cubicBezTo>
                    <a:pt x="800" y="1723"/>
                    <a:pt x="533" y="1456"/>
                    <a:pt x="533" y="1128"/>
                  </a:cubicBezTo>
                  <a:cubicBezTo>
                    <a:pt x="533" y="799"/>
                    <a:pt x="800" y="531"/>
                    <a:pt x="1128" y="531"/>
                  </a:cubicBezTo>
                  <a:close/>
                  <a:moveTo>
                    <a:pt x="1128" y="0"/>
                  </a:moveTo>
                  <a:cubicBezTo>
                    <a:pt x="506" y="0"/>
                    <a:pt x="1" y="505"/>
                    <a:pt x="1" y="1128"/>
                  </a:cubicBezTo>
                  <a:cubicBezTo>
                    <a:pt x="1" y="1749"/>
                    <a:pt x="506" y="2255"/>
                    <a:pt x="1128" y="2255"/>
                  </a:cubicBezTo>
                  <a:cubicBezTo>
                    <a:pt x="1749" y="2255"/>
                    <a:pt x="2255" y="1749"/>
                    <a:pt x="2255" y="1128"/>
                  </a:cubicBezTo>
                  <a:cubicBezTo>
                    <a:pt x="2255" y="505"/>
                    <a:pt x="1749" y="0"/>
                    <a:pt x="1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9"/>
            <p:cNvSpPr/>
            <p:nvPr/>
          </p:nvSpPr>
          <p:spPr>
            <a:xfrm>
              <a:off x="5457249" y="4520400"/>
              <a:ext cx="52670" cy="52703"/>
            </a:xfrm>
            <a:custGeom>
              <a:rect b="b" l="l" r="r" t="t"/>
              <a:pathLst>
                <a:path extrusionOk="0" h="1589" w="1588">
                  <a:moveTo>
                    <a:pt x="1056" y="533"/>
                  </a:moveTo>
                  <a:lnTo>
                    <a:pt x="1056" y="1056"/>
                  </a:lnTo>
                  <a:lnTo>
                    <a:pt x="531" y="1056"/>
                  </a:lnTo>
                  <a:lnTo>
                    <a:pt x="531" y="533"/>
                  </a:lnTo>
                  <a:close/>
                  <a:moveTo>
                    <a:pt x="443" y="1"/>
                  </a:moveTo>
                  <a:cubicBezTo>
                    <a:pt x="198" y="1"/>
                    <a:pt x="0" y="199"/>
                    <a:pt x="0" y="443"/>
                  </a:cubicBezTo>
                  <a:lnTo>
                    <a:pt x="0" y="1145"/>
                  </a:lnTo>
                  <a:cubicBezTo>
                    <a:pt x="0" y="1389"/>
                    <a:pt x="198" y="1588"/>
                    <a:pt x="443" y="1588"/>
                  </a:cubicBezTo>
                  <a:lnTo>
                    <a:pt x="1144" y="1588"/>
                  </a:lnTo>
                  <a:cubicBezTo>
                    <a:pt x="1388" y="1588"/>
                    <a:pt x="1587" y="1390"/>
                    <a:pt x="1587" y="1145"/>
                  </a:cubicBezTo>
                  <a:lnTo>
                    <a:pt x="1587" y="443"/>
                  </a:lnTo>
                  <a:cubicBezTo>
                    <a:pt x="1587" y="199"/>
                    <a:pt x="1388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9"/>
            <p:cNvSpPr/>
            <p:nvPr/>
          </p:nvSpPr>
          <p:spPr>
            <a:xfrm>
              <a:off x="5514131" y="4520400"/>
              <a:ext cx="52703" cy="52703"/>
            </a:xfrm>
            <a:custGeom>
              <a:rect b="b" l="l" r="r" t="t"/>
              <a:pathLst>
                <a:path extrusionOk="0" h="1589" w="1589">
                  <a:moveTo>
                    <a:pt x="1056" y="533"/>
                  </a:moveTo>
                  <a:lnTo>
                    <a:pt x="1056" y="1056"/>
                  </a:lnTo>
                  <a:lnTo>
                    <a:pt x="533" y="1056"/>
                  </a:lnTo>
                  <a:lnTo>
                    <a:pt x="533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45"/>
                  </a:lnTo>
                  <a:cubicBezTo>
                    <a:pt x="1" y="1389"/>
                    <a:pt x="199" y="1588"/>
                    <a:pt x="443" y="1588"/>
                  </a:cubicBezTo>
                  <a:lnTo>
                    <a:pt x="1144" y="1588"/>
                  </a:lnTo>
                  <a:cubicBezTo>
                    <a:pt x="1389" y="1588"/>
                    <a:pt x="1588" y="1390"/>
                    <a:pt x="1588" y="1145"/>
                  </a:cubicBezTo>
                  <a:lnTo>
                    <a:pt x="1588" y="443"/>
                  </a:lnTo>
                  <a:cubicBezTo>
                    <a:pt x="1588" y="199"/>
                    <a:pt x="1389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9"/>
            <p:cNvSpPr/>
            <p:nvPr/>
          </p:nvSpPr>
          <p:spPr>
            <a:xfrm>
              <a:off x="5839604" y="4001528"/>
              <a:ext cx="121692" cy="65008"/>
            </a:xfrm>
            <a:custGeom>
              <a:rect b="b" l="l" r="r" t="t"/>
              <a:pathLst>
                <a:path extrusionOk="0" h="1960" w="3669">
                  <a:moveTo>
                    <a:pt x="2524" y="0"/>
                  </a:moveTo>
                  <a:cubicBezTo>
                    <a:pt x="2377" y="0"/>
                    <a:pt x="2258" y="120"/>
                    <a:pt x="2258" y="266"/>
                  </a:cubicBezTo>
                  <a:lnTo>
                    <a:pt x="2258" y="1428"/>
                  </a:lnTo>
                  <a:lnTo>
                    <a:pt x="1910" y="1428"/>
                  </a:lnTo>
                  <a:lnTo>
                    <a:pt x="1910" y="826"/>
                  </a:lnTo>
                  <a:cubicBezTo>
                    <a:pt x="1910" y="679"/>
                    <a:pt x="1791" y="560"/>
                    <a:pt x="1644" y="560"/>
                  </a:cubicBezTo>
                  <a:cubicBezTo>
                    <a:pt x="1497" y="560"/>
                    <a:pt x="1378" y="679"/>
                    <a:pt x="1378" y="826"/>
                  </a:cubicBezTo>
                  <a:lnTo>
                    <a:pt x="1378" y="1428"/>
                  </a:lnTo>
                  <a:lnTo>
                    <a:pt x="1030" y="1428"/>
                  </a:lnTo>
                  <a:lnTo>
                    <a:pt x="1030" y="1230"/>
                  </a:lnTo>
                  <a:cubicBezTo>
                    <a:pt x="1030" y="1084"/>
                    <a:pt x="912" y="965"/>
                    <a:pt x="765" y="965"/>
                  </a:cubicBezTo>
                  <a:cubicBezTo>
                    <a:pt x="618" y="965"/>
                    <a:pt x="499" y="1085"/>
                    <a:pt x="499" y="1230"/>
                  </a:cubicBezTo>
                  <a:lnTo>
                    <a:pt x="499" y="1428"/>
                  </a:lnTo>
                  <a:lnTo>
                    <a:pt x="266" y="1428"/>
                  </a:lnTo>
                  <a:cubicBezTo>
                    <a:pt x="119" y="1428"/>
                    <a:pt x="0" y="1547"/>
                    <a:pt x="0" y="1694"/>
                  </a:cubicBezTo>
                  <a:cubicBezTo>
                    <a:pt x="0" y="1840"/>
                    <a:pt x="119" y="1959"/>
                    <a:pt x="266" y="1959"/>
                  </a:cubicBezTo>
                  <a:lnTo>
                    <a:pt x="3404" y="1959"/>
                  </a:lnTo>
                  <a:cubicBezTo>
                    <a:pt x="3543" y="1959"/>
                    <a:pt x="3655" y="1854"/>
                    <a:pt x="3668" y="1718"/>
                  </a:cubicBezTo>
                  <a:cubicBezTo>
                    <a:pt x="3669" y="1710"/>
                    <a:pt x="3669" y="1702"/>
                    <a:pt x="3669" y="1694"/>
                  </a:cubicBezTo>
                  <a:lnTo>
                    <a:pt x="3669" y="574"/>
                  </a:lnTo>
                  <a:cubicBezTo>
                    <a:pt x="3669" y="429"/>
                    <a:pt x="3550" y="309"/>
                    <a:pt x="3403" y="309"/>
                  </a:cubicBezTo>
                  <a:cubicBezTo>
                    <a:pt x="3256" y="309"/>
                    <a:pt x="3137" y="429"/>
                    <a:pt x="3137" y="575"/>
                  </a:cubicBezTo>
                  <a:lnTo>
                    <a:pt x="3137" y="1428"/>
                  </a:lnTo>
                  <a:lnTo>
                    <a:pt x="2790" y="1428"/>
                  </a:lnTo>
                  <a:lnTo>
                    <a:pt x="2790" y="266"/>
                  </a:lnTo>
                  <a:cubicBezTo>
                    <a:pt x="2790" y="120"/>
                    <a:pt x="2671" y="0"/>
                    <a:pt x="2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9"/>
            <p:cNvSpPr/>
            <p:nvPr/>
          </p:nvSpPr>
          <p:spPr>
            <a:xfrm>
              <a:off x="5870019" y="4089057"/>
              <a:ext cx="17711" cy="17678"/>
            </a:xfrm>
            <a:custGeom>
              <a:rect b="b" l="l" r="r" t="t"/>
              <a:pathLst>
                <a:path extrusionOk="0" h="533" w="534">
                  <a:moveTo>
                    <a:pt x="266" y="0"/>
                  </a:moveTo>
                  <a:cubicBezTo>
                    <a:pt x="196" y="0"/>
                    <a:pt x="127" y="29"/>
                    <a:pt x="78" y="78"/>
                  </a:cubicBezTo>
                  <a:cubicBezTo>
                    <a:pt x="29" y="127"/>
                    <a:pt x="0" y="196"/>
                    <a:pt x="0" y="266"/>
                  </a:cubicBezTo>
                  <a:cubicBezTo>
                    <a:pt x="0" y="336"/>
                    <a:pt x="29" y="405"/>
                    <a:pt x="78" y="454"/>
                  </a:cubicBezTo>
                  <a:cubicBezTo>
                    <a:pt x="127" y="503"/>
                    <a:pt x="196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4" y="405"/>
                    <a:pt x="532" y="336"/>
                    <a:pt x="532" y="266"/>
                  </a:cubicBezTo>
                  <a:cubicBezTo>
                    <a:pt x="533" y="196"/>
                    <a:pt x="504" y="127"/>
                    <a:pt x="454" y="78"/>
                  </a:cubicBezTo>
                  <a:cubicBezTo>
                    <a:pt x="405" y="29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5906835" y="4089057"/>
              <a:ext cx="17645" cy="17678"/>
            </a:xfrm>
            <a:custGeom>
              <a:rect b="b" l="l" r="r" t="t"/>
              <a:pathLst>
                <a:path extrusionOk="0" h="533" w="532">
                  <a:moveTo>
                    <a:pt x="266" y="0"/>
                  </a:moveTo>
                  <a:cubicBezTo>
                    <a:pt x="196" y="0"/>
                    <a:pt x="127" y="29"/>
                    <a:pt x="78" y="78"/>
                  </a:cubicBezTo>
                  <a:cubicBezTo>
                    <a:pt x="29" y="127"/>
                    <a:pt x="0" y="196"/>
                    <a:pt x="0" y="266"/>
                  </a:cubicBezTo>
                  <a:cubicBezTo>
                    <a:pt x="0" y="336"/>
                    <a:pt x="29" y="405"/>
                    <a:pt x="78" y="454"/>
                  </a:cubicBezTo>
                  <a:cubicBezTo>
                    <a:pt x="128" y="503"/>
                    <a:pt x="196" y="532"/>
                    <a:pt x="266" y="532"/>
                  </a:cubicBezTo>
                  <a:cubicBezTo>
                    <a:pt x="337" y="532"/>
                    <a:pt x="405" y="503"/>
                    <a:pt x="455" y="454"/>
                  </a:cubicBezTo>
                  <a:cubicBezTo>
                    <a:pt x="504" y="405"/>
                    <a:pt x="532" y="336"/>
                    <a:pt x="532" y="266"/>
                  </a:cubicBezTo>
                  <a:cubicBezTo>
                    <a:pt x="532" y="196"/>
                    <a:pt x="504" y="127"/>
                    <a:pt x="455" y="78"/>
                  </a:cubicBezTo>
                  <a:cubicBezTo>
                    <a:pt x="405" y="29"/>
                    <a:pt x="337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9"/>
            <p:cNvSpPr/>
            <p:nvPr/>
          </p:nvSpPr>
          <p:spPr>
            <a:xfrm>
              <a:off x="5943617" y="4089057"/>
              <a:ext cx="17678" cy="17678"/>
            </a:xfrm>
            <a:custGeom>
              <a:rect b="b" l="l" r="r" t="t"/>
              <a:pathLst>
                <a:path extrusionOk="0" h="533" w="533">
                  <a:moveTo>
                    <a:pt x="267" y="0"/>
                  </a:moveTo>
                  <a:cubicBezTo>
                    <a:pt x="197" y="0"/>
                    <a:pt x="129" y="29"/>
                    <a:pt x="79" y="78"/>
                  </a:cubicBezTo>
                  <a:cubicBezTo>
                    <a:pt x="30" y="127"/>
                    <a:pt x="1" y="196"/>
                    <a:pt x="1" y="266"/>
                  </a:cubicBezTo>
                  <a:cubicBezTo>
                    <a:pt x="1" y="336"/>
                    <a:pt x="30" y="405"/>
                    <a:pt x="79" y="454"/>
                  </a:cubicBezTo>
                  <a:cubicBezTo>
                    <a:pt x="128" y="503"/>
                    <a:pt x="197" y="532"/>
                    <a:pt x="267" y="532"/>
                  </a:cubicBezTo>
                  <a:cubicBezTo>
                    <a:pt x="338" y="532"/>
                    <a:pt x="406" y="503"/>
                    <a:pt x="456" y="454"/>
                  </a:cubicBezTo>
                  <a:cubicBezTo>
                    <a:pt x="505" y="405"/>
                    <a:pt x="533" y="336"/>
                    <a:pt x="533" y="266"/>
                  </a:cubicBezTo>
                  <a:cubicBezTo>
                    <a:pt x="533" y="196"/>
                    <a:pt x="504" y="127"/>
                    <a:pt x="456" y="78"/>
                  </a:cubicBezTo>
                  <a:cubicBezTo>
                    <a:pt x="406" y="2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9"/>
            <p:cNvSpPr/>
            <p:nvPr/>
          </p:nvSpPr>
          <p:spPr>
            <a:xfrm>
              <a:off x="5439405" y="4243717"/>
              <a:ext cx="521891" cy="283118"/>
            </a:xfrm>
            <a:custGeom>
              <a:rect b="b" l="l" r="r" t="t"/>
              <a:pathLst>
                <a:path extrusionOk="0" h="8536" w="15735">
                  <a:moveTo>
                    <a:pt x="9236" y="672"/>
                  </a:moveTo>
                  <a:lnTo>
                    <a:pt x="9236" y="672"/>
                  </a:lnTo>
                  <a:cubicBezTo>
                    <a:pt x="11475" y="1079"/>
                    <a:pt x="13485" y="2359"/>
                    <a:pt x="14805" y="4268"/>
                  </a:cubicBezTo>
                  <a:cubicBezTo>
                    <a:pt x="14158" y="5203"/>
                    <a:pt x="13346" y="5987"/>
                    <a:pt x="12422" y="6591"/>
                  </a:cubicBezTo>
                  <a:lnTo>
                    <a:pt x="11930" y="5982"/>
                  </a:lnTo>
                  <a:cubicBezTo>
                    <a:pt x="11877" y="5918"/>
                    <a:pt x="11800" y="5884"/>
                    <a:pt x="11723" y="5884"/>
                  </a:cubicBezTo>
                  <a:cubicBezTo>
                    <a:pt x="11664" y="5884"/>
                    <a:pt x="11605" y="5903"/>
                    <a:pt x="11556" y="5942"/>
                  </a:cubicBezTo>
                  <a:cubicBezTo>
                    <a:pt x="11441" y="6035"/>
                    <a:pt x="11424" y="6202"/>
                    <a:pt x="11516" y="6316"/>
                  </a:cubicBezTo>
                  <a:lnTo>
                    <a:pt x="11964" y="6872"/>
                  </a:lnTo>
                  <a:cubicBezTo>
                    <a:pt x="11123" y="7350"/>
                    <a:pt x="10203" y="7687"/>
                    <a:pt x="9241" y="7862"/>
                  </a:cubicBezTo>
                  <a:cubicBezTo>
                    <a:pt x="10630" y="7261"/>
                    <a:pt x="11604" y="5876"/>
                    <a:pt x="11604" y="4268"/>
                  </a:cubicBezTo>
                  <a:cubicBezTo>
                    <a:pt x="11604" y="3901"/>
                    <a:pt x="11554" y="3538"/>
                    <a:pt x="11453" y="3189"/>
                  </a:cubicBezTo>
                  <a:cubicBezTo>
                    <a:pt x="11420" y="3073"/>
                    <a:pt x="11314" y="2996"/>
                    <a:pt x="11199" y="2996"/>
                  </a:cubicBezTo>
                  <a:cubicBezTo>
                    <a:pt x="11174" y="2996"/>
                    <a:pt x="11150" y="3000"/>
                    <a:pt x="11125" y="3007"/>
                  </a:cubicBezTo>
                  <a:cubicBezTo>
                    <a:pt x="10984" y="3047"/>
                    <a:pt x="10902" y="3194"/>
                    <a:pt x="10943" y="3335"/>
                  </a:cubicBezTo>
                  <a:cubicBezTo>
                    <a:pt x="11029" y="3637"/>
                    <a:pt x="11072" y="3951"/>
                    <a:pt x="11072" y="4268"/>
                  </a:cubicBezTo>
                  <a:cubicBezTo>
                    <a:pt x="11072" y="6134"/>
                    <a:pt x="9554" y="7653"/>
                    <a:pt x="7688" y="7653"/>
                  </a:cubicBezTo>
                  <a:cubicBezTo>
                    <a:pt x="5822" y="7653"/>
                    <a:pt x="4303" y="6134"/>
                    <a:pt x="4303" y="4268"/>
                  </a:cubicBezTo>
                  <a:cubicBezTo>
                    <a:pt x="4303" y="2401"/>
                    <a:pt x="5822" y="883"/>
                    <a:pt x="7688" y="883"/>
                  </a:cubicBezTo>
                  <a:cubicBezTo>
                    <a:pt x="8634" y="883"/>
                    <a:pt x="9512" y="1264"/>
                    <a:pt x="10160" y="1956"/>
                  </a:cubicBezTo>
                  <a:cubicBezTo>
                    <a:pt x="10212" y="2011"/>
                    <a:pt x="10282" y="2039"/>
                    <a:pt x="10353" y="2039"/>
                  </a:cubicBezTo>
                  <a:cubicBezTo>
                    <a:pt x="10418" y="2039"/>
                    <a:pt x="10484" y="2016"/>
                    <a:pt x="10535" y="1968"/>
                  </a:cubicBezTo>
                  <a:cubicBezTo>
                    <a:pt x="10642" y="1867"/>
                    <a:pt x="10648" y="1699"/>
                    <a:pt x="10548" y="1592"/>
                  </a:cubicBezTo>
                  <a:cubicBezTo>
                    <a:pt x="10176" y="1195"/>
                    <a:pt x="9727" y="884"/>
                    <a:pt x="9236" y="672"/>
                  </a:cubicBezTo>
                  <a:close/>
                  <a:moveTo>
                    <a:pt x="6135" y="672"/>
                  </a:moveTo>
                  <a:lnTo>
                    <a:pt x="6135" y="672"/>
                  </a:lnTo>
                  <a:cubicBezTo>
                    <a:pt x="4746" y="1275"/>
                    <a:pt x="3771" y="2660"/>
                    <a:pt x="3771" y="4268"/>
                  </a:cubicBezTo>
                  <a:cubicBezTo>
                    <a:pt x="3771" y="5876"/>
                    <a:pt x="4746" y="7261"/>
                    <a:pt x="6135" y="7863"/>
                  </a:cubicBezTo>
                  <a:cubicBezTo>
                    <a:pt x="3898" y="7455"/>
                    <a:pt x="1889" y="6174"/>
                    <a:pt x="571" y="4268"/>
                  </a:cubicBezTo>
                  <a:cubicBezTo>
                    <a:pt x="1889" y="2361"/>
                    <a:pt x="3898" y="1081"/>
                    <a:pt x="6135" y="672"/>
                  </a:cubicBezTo>
                  <a:close/>
                  <a:moveTo>
                    <a:pt x="7687" y="1"/>
                  </a:moveTo>
                  <a:cubicBezTo>
                    <a:pt x="4657" y="1"/>
                    <a:pt x="1825" y="1496"/>
                    <a:pt x="110" y="4000"/>
                  </a:cubicBezTo>
                  <a:cubicBezTo>
                    <a:pt x="0" y="4160"/>
                    <a:pt x="0" y="4376"/>
                    <a:pt x="110" y="4537"/>
                  </a:cubicBezTo>
                  <a:cubicBezTo>
                    <a:pt x="1825" y="7041"/>
                    <a:pt x="4657" y="8536"/>
                    <a:pt x="7687" y="8536"/>
                  </a:cubicBezTo>
                  <a:cubicBezTo>
                    <a:pt x="9333" y="8536"/>
                    <a:pt x="10920" y="8094"/>
                    <a:pt x="12302" y="7291"/>
                  </a:cubicBezTo>
                  <a:lnTo>
                    <a:pt x="13047" y="8214"/>
                  </a:lnTo>
                  <a:cubicBezTo>
                    <a:pt x="13160" y="8352"/>
                    <a:pt x="13363" y="8450"/>
                    <a:pt x="13543" y="8450"/>
                  </a:cubicBezTo>
                  <a:lnTo>
                    <a:pt x="15470" y="8450"/>
                  </a:lnTo>
                  <a:cubicBezTo>
                    <a:pt x="15616" y="8450"/>
                    <a:pt x="15735" y="8331"/>
                    <a:pt x="15735" y="8184"/>
                  </a:cubicBezTo>
                  <a:cubicBezTo>
                    <a:pt x="15735" y="8037"/>
                    <a:pt x="15616" y="7918"/>
                    <a:pt x="15469" y="7918"/>
                  </a:cubicBezTo>
                  <a:lnTo>
                    <a:pt x="13544" y="7918"/>
                  </a:lnTo>
                  <a:cubicBezTo>
                    <a:pt x="13522" y="7916"/>
                    <a:pt x="13475" y="7894"/>
                    <a:pt x="13461" y="7879"/>
                  </a:cubicBezTo>
                  <a:lnTo>
                    <a:pt x="12757" y="7007"/>
                  </a:lnTo>
                  <a:cubicBezTo>
                    <a:pt x="13731" y="6362"/>
                    <a:pt x="14586" y="5529"/>
                    <a:pt x="15265" y="4536"/>
                  </a:cubicBezTo>
                  <a:cubicBezTo>
                    <a:pt x="15376" y="4374"/>
                    <a:pt x="15376" y="4162"/>
                    <a:pt x="15265" y="4000"/>
                  </a:cubicBezTo>
                  <a:cubicBezTo>
                    <a:pt x="13551" y="1496"/>
                    <a:pt x="10718" y="1"/>
                    <a:pt x="7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5873866" y="4532341"/>
              <a:ext cx="87430" cy="17678"/>
            </a:xfrm>
            <a:custGeom>
              <a:rect b="b" l="l" r="r" t="t"/>
              <a:pathLst>
                <a:path extrusionOk="0" h="533" w="2636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2370" y="532"/>
                  </a:lnTo>
                  <a:cubicBezTo>
                    <a:pt x="2517" y="532"/>
                    <a:pt x="2636" y="413"/>
                    <a:pt x="2636" y="266"/>
                  </a:cubicBezTo>
                  <a:cubicBezTo>
                    <a:pt x="2636" y="119"/>
                    <a:pt x="2517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5873866" y="4558377"/>
              <a:ext cx="87430" cy="17678"/>
            </a:xfrm>
            <a:custGeom>
              <a:rect b="b" l="l" r="r" t="t"/>
              <a:pathLst>
                <a:path extrusionOk="0" h="533" w="2636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3"/>
                    <a:pt x="119" y="533"/>
                    <a:pt x="266" y="533"/>
                  </a:cubicBezTo>
                  <a:lnTo>
                    <a:pt x="2370" y="533"/>
                  </a:lnTo>
                  <a:cubicBezTo>
                    <a:pt x="2517" y="533"/>
                    <a:pt x="2636" y="413"/>
                    <a:pt x="2636" y="267"/>
                  </a:cubicBezTo>
                  <a:cubicBezTo>
                    <a:pt x="2636" y="120"/>
                    <a:pt x="2517" y="1"/>
                    <a:pt x="2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5873866" y="4584447"/>
              <a:ext cx="87430" cy="17645"/>
            </a:xfrm>
            <a:custGeom>
              <a:rect b="b" l="l" r="r" t="t"/>
              <a:pathLst>
                <a:path extrusionOk="0" h="532" w="2636">
                  <a:moveTo>
                    <a:pt x="266" y="0"/>
                  </a:moveTo>
                  <a:cubicBezTo>
                    <a:pt x="119" y="0"/>
                    <a:pt x="0" y="119"/>
                    <a:pt x="0" y="265"/>
                  </a:cubicBezTo>
                  <a:cubicBezTo>
                    <a:pt x="0" y="412"/>
                    <a:pt x="119" y="531"/>
                    <a:pt x="266" y="531"/>
                  </a:cubicBezTo>
                  <a:lnTo>
                    <a:pt x="2370" y="531"/>
                  </a:lnTo>
                  <a:cubicBezTo>
                    <a:pt x="2517" y="531"/>
                    <a:pt x="2636" y="412"/>
                    <a:pt x="2636" y="265"/>
                  </a:cubicBezTo>
                  <a:cubicBezTo>
                    <a:pt x="2636" y="119"/>
                    <a:pt x="2517" y="0"/>
                    <a:pt x="2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4" name="Google Shape;1504;p39"/>
          <p:cNvSpPr txBox="1"/>
          <p:nvPr/>
        </p:nvSpPr>
        <p:spPr>
          <a:xfrm>
            <a:off x="4318150" y="1830025"/>
            <a:ext cx="1393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STEP 1</a:t>
            </a:r>
            <a:endParaRPr sz="21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05" name="Google Shape;1505;p39"/>
          <p:cNvSpPr txBox="1"/>
          <p:nvPr/>
        </p:nvSpPr>
        <p:spPr>
          <a:xfrm>
            <a:off x="5711962" y="1830025"/>
            <a:ext cx="2354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a dataset that will be used to train LLM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6" name="Google Shape;1506;p39"/>
          <p:cNvSpPr txBox="1"/>
          <p:nvPr/>
        </p:nvSpPr>
        <p:spPr>
          <a:xfrm>
            <a:off x="4318150" y="2598700"/>
            <a:ext cx="1393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STEP </a:t>
            </a:r>
            <a:r>
              <a:rPr lang="en"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</a:t>
            </a:r>
            <a:endParaRPr sz="21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07" name="Google Shape;1507;p39"/>
          <p:cNvSpPr txBox="1"/>
          <p:nvPr/>
        </p:nvSpPr>
        <p:spPr>
          <a:xfrm>
            <a:off x="5711962" y="2598700"/>
            <a:ext cx="2354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 the LLM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8" name="Google Shape;1508;p39"/>
          <p:cNvSpPr txBox="1"/>
          <p:nvPr/>
        </p:nvSpPr>
        <p:spPr>
          <a:xfrm>
            <a:off x="4318150" y="3367375"/>
            <a:ext cx="13938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STEP </a:t>
            </a:r>
            <a:r>
              <a:rPr lang="en" sz="21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3</a:t>
            </a:r>
            <a:endParaRPr sz="210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09" name="Google Shape;1509;p39"/>
          <p:cNvSpPr txBox="1"/>
          <p:nvPr/>
        </p:nvSpPr>
        <p:spPr>
          <a:xfrm>
            <a:off x="5711962" y="3367375"/>
            <a:ext cx="2354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 truLens to make sure correctly done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0" name="Google Shape;1510;p39"/>
          <p:cNvSpPr/>
          <p:nvPr/>
        </p:nvSpPr>
        <p:spPr>
          <a:xfrm rot="5400000">
            <a:off x="3590824" y="1805275"/>
            <a:ext cx="615900" cy="534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39"/>
          <p:cNvSpPr/>
          <p:nvPr/>
        </p:nvSpPr>
        <p:spPr>
          <a:xfrm rot="5400000">
            <a:off x="3590824" y="2573950"/>
            <a:ext cx="615900" cy="534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39"/>
          <p:cNvSpPr/>
          <p:nvPr/>
        </p:nvSpPr>
        <p:spPr>
          <a:xfrm rot="5400000">
            <a:off x="3590824" y="3342625"/>
            <a:ext cx="615900" cy="534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733C9B">
              <a:alpha val="33020"/>
            </a:srgbClr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3" name="Google Shape;1513;p39"/>
          <p:cNvGrpSpPr/>
          <p:nvPr/>
        </p:nvGrpSpPr>
        <p:grpSpPr>
          <a:xfrm>
            <a:off x="3736787" y="1889380"/>
            <a:ext cx="323975" cy="365789"/>
            <a:chOff x="4020665" y="1431080"/>
            <a:chExt cx="531542" cy="602023"/>
          </a:xfrm>
        </p:grpSpPr>
        <p:sp>
          <p:nvSpPr>
            <p:cNvPr id="1514" name="Google Shape;1514;p39"/>
            <p:cNvSpPr/>
            <p:nvPr/>
          </p:nvSpPr>
          <p:spPr>
            <a:xfrm>
              <a:off x="4094363" y="1495524"/>
              <a:ext cx="457844" cy="537579"/>
            </a:xfrm>
            <a:custGeom>
              <a:rect b="b" l="l" r="r" t="t"/>
              <a:pathLst>
                <a:path extrusionOk="0" h="16208" w="13804">
                  <a:moveTo>
                    <a:pt x="10670" y="532"/>
                  </a:moveTo>
                  <a:lnTo>
                    <a:pt x="10670" y="973"/>
                  </a:lnTo>
                  <a:cubicBezTo>
                    <a:pt x="10670" y="1181"/>
                    <a:pt x="10810" y="1383"/>
                    <a:pt x="11006" y="1455"/>
                  </a:cubicBezTo>
                  <a:lnTo>
                    <a:pt x="11230" y="1549"/>
                  </a:lnTo>
                  <a:cubicBezTo>
                    <a:pt x="11294" y="1579"/>
                    <a:pt x="11367" y="1594"/>
                    <a:pt x="11441" y="1594"/>
                  </a:cubicBezTo>
                  <a:cubicBezTo>
                    <a:pt x="11582" y="1594"/>
                    <a:pt x="11717" y="1540"/>
                    <a:pt x="11810" y="1446"/>
                  </a:cubicBezTo>
                  <a:lnTo>
                    <a:pt x="12117" y="1137"/>
                  </a:lnTo>
                  <a:lnTo>
                    <a:pt x="12674" y="1697"/>
                  </a:lnTo>
                  <a:lnTo>
                    <a:pt x="12364" y="2009"/>
                  </a:lnTo>
                  <a:cubicBezTo>
                    <a:pt x="12217" y="2157"/>
                    <a:pt x="12175" y="2399"/>
                    <a:pt x="12262" y="2588"/>
                  </a:cubicBezTo>
                  <a:lnTo>
                    <a:pt x="12355" y="2815"/>
                  </a:lnTo>
                  <a:cubicBezTo>
                    <a:pt x="12426" y="3012"/>
                    <a:pt x="12628" y="3154"/>
                    <a:pt x="12838" y="3154"/>
                  </a:cubicBezTo>
                  <a:lnTo>
                    <a:pt x="13271" y="3154"/>
                  </a:lnTo>
                  <a:lnTo>
                    <a:pt x="13271" y="3948"/>
                  </a:lnTo>
                  <a:lnTo>
                    <a:pt x="12838" y="3948"/>
                  </a:lnTo>
                  <a:cubicBezTo>
                    <a:pt x="12629" y="3948"/>
                    <a:pt x="12426" y="4090"/>
                    <a:pt x="12355" y="4287"/>
                  </a:cubicBezTo>
                  <a:lnTo>
                    <a:pt x="12262" y="4514"/>
                  </a:lnTo>
                  <a:cubicBezTo>
                    <a:pt x="12175" y="4703"/>
                    <a:pt x="12217" y="4945"/>
                    <a:pt x="12364" y="5093"/>
                  </a:cubicBezTo>
                  <a:lnTo>
                    <a:pt x="12674" y="5405"/>
                  </a:lnTo>
                  <a:lnTo>
                    <a:pt x="12117" y="5966"/>
                  </a:lnTo>
                  <a:lnTo>
                    <a:pt x="11810" y="5656"/>
                  </a:lnTo>
                  <a:cubicBezTo>
                    <a:pt x="11717" y="5562"/>
                    <a:pt x="11582" y="5508"/>
                    <a:pt x="11441" y="5508"/>
                  </a:cubicBezTo>
                  <a:cubicBezTo>
                    <a:pt x="11367" y="5508"/>
                    <a:pt x="11294" y="5523"/>
                    <a:pt x="11230" y="5553"/>
                  </a:cubicBezTo>
                  <a:lnTo>
                    <a:pt x="11006" y="5647"/>
                  </a:lnTo>
                  <a:cubicBezTo>
                    <a:pt x="10811" y="5718"/>
                    <a:pt x="10670" y="5921"/>
                    <a:pt x="10670" y="6129"/>
                  </a:cubicBezTo>
                  <a:lnTo>
                    <a:pt x="10670" y="6570"/>
                  </a:lnTo>
                  <a:lnTo>
                    <a:pt x="9885" y="6570"/>
                  </a:lnTo>
                  <a:lnTo>
                    <a:pt x="9885" y="6129"/>
                  </a:lnTo>
                  <a:cubicBezTo>
                    <a:pt x="9885" y="5921"/>
                    <a:pt x="9745" y="5718"/>
                    <a:pt x="9548" y="5647"/>
                  </a:cubicBezTo>
                  <a:lnTo>
                    <a:pt x="9325" y="5553"/>
                  </a:lnTo>
                  <a:cubicBezTo>
                    <a:pt x="9261" y="5523"/>
                    <a:pt x="9189" y="5508"/>
                    <a:pt x="9114" y="5508"/>
                  </a:cubicBezTo>
                  <a:cubicBezTo>
                    <a:pt x="8972" y="5508"/>
                    <a:pt x="8838" y="5562"/>
                    <a:pt x="8745" y="5656"/>
                  </a:cubicBezTo>
                  <a:lnTo>
                    <a:pt x="8438" y="5966"/>
                  </a:lnTo>
                  <a:lnTo>
                    <a:pt x="7882" y="5405"/>
                  </a:lnTo>
                  <a:lnTo>
                    <a:pt x="8191" y="5093"/>
                  </a:lnTo>
                  <a:cubicBezTo>
                    <a:pt x="8338" y="4945"/>
                    <a:pt x="8380" y="4703"/>
                    <a:pt x="8293" y="4513"/>
                  </a:cubicBezTo>
                  <a:lnTo>
                    <a:pt x="8200" y="4287"/>
                  </a:lnTo>
                  <a:cubicBezTo>
                    <a:pt x="8129" y="4090"/>
                    <a:pt x="7927" y="3948"/>
                    <a:pt x="7717" y="3948"/>
                  </a:cubicBezTo>
                  <a:lnTo>
                    <a:pt x="7283" y="3948"/>
                  </a:lnTo>
                  <a:lnTo>
                    <a:pt x="7283" y="3154"/>
                  </a:lnTo>
                  <a:lnTo>
                    <a:pt x="7717" y="3154"/>
                  </a:lnTo>
                  <a:cubicBezTo>
                    <a:pt x="7927" y="3154"/>
                    <a:pt x="8129" y="3012"/>
                    <a:pt x="8200" y="2815"/>
                  </a:cubicBezTo>
                  <a:lnTo>
                    <a:pt x="8293" y="2588"/>
                  </a:lnTo>
                  <a:cubicBezTo>
                    <a:pt x="8380" y="2399"/>
                    <a:pt x="8338" y="2157"/>
                    <a:pt x="8191" y="2009"/>
                  </a:cubicBezTo>
                  <a:lnTo>
                    <a:pt x="7881" y="1697"/>
                  </a:lnTo>
                  <a:lnTo>
                    <a:pt x="8438" y="1136"/>
                  </a:lnTo>
                  <a:lnTo>
                    <a:pt x="8745" y="1446"/>
                  </a:lnTo>
                  <a:cubicBezTo>
                    <a:pt x="8838" y="1540"/>
                    <a:pt x="8972" y="1594"/>
                    <a:pt x="9114" y="1594"/>
                  </a:cubicBezTo>
                  <a:cubicBezTo>
                    <a:pt x="9188" y="1594"/>
                    <a:pt x="9261" y="1579"/>
                    <a:pt x="9325" y="1549"/>
                  </a:cubicBezTo>
                  <a:lnTo>
                    <a:pt x="9548" y="1455"/>
                  </a:lnTo>
                  <a:cubicBezTo>
                    <a:pt x="9744" y="1383"/>
                    <a:pt x="9885" y="1181"/>
                    <a:pt x="9885" y="973"/>
                  </a:cubicBezTo>
                  <a:lnTo>
                    <a:pt x="9885" y="532"/>
                  </a:lnTo>
                  <a:close/>
                  <a:moveTo>
                    <a:pt x="4565" y="7569"/>
                  </a:moveTo>
                  <a:lnTo>
                    <a:pt x="4919" y="7925"/>
                  </a:lnTo>
                  <a:lnTo>
                    <a:pt x="4559" y="8288"/>
                  </a:lnTo>
                  <a:lnTo>
                    <a:pt x="4204" y="7931"/>
                  </a:lnTo>
                  <a:lnTo>
                    <a:pt x="4565" y="7569"/>
                  </a:lnTo>
                  <a:close/>
                  <a:moveTo>
                    <a:pt x="8369" y="8852"/>
                  </a:moveTo>
                  <a:lnTo>
                    <a:pt x="8369" y="9367"/>
                  </a:lnTo>
                  <a:lnTo>
                    <a:pt x="7870" y="9367"/>
                  </a:lnTo>
                  <a:lnTo>
                    <a:pt x="7870" y="8852"/>
                  </a:lnTo>
                  <a:close/>
                  <a:moveTo>
                    <a:pt x="5045" y="9926"/>
                  </a:moveTo>
                  <a:lnTo>
                    <a:pt x="5045" y="10441"/>
                  </a:lnTo>
                  <a:lnTo>
                    <a:pt x="4546" y="10441"/>
                  </a:lnTo>
                  <a:lnTo>
                    <a:pt x="4546" y="9926"/>
                  </a:lnTo>
                  <a:close/>
                  <a:moveTo>
                    <a:pt x="8185" y="13407"/>
                  </a:moveTo>
                  <a:cubicBezTo>
                    <a:pt x="8233" y="13407"/>
                    <a:pt x="8273" y="13448"/>
                    <a:pt x="8273" y="13495"/>
                  </a:cubicBezTo>
                  <a:lnTo>
                    <a:pt x="8273" y="14072"/>
                  </a:lnTo>
                  <a:cubicBezTo>
                    <a:pt x="8273" y="14120"/>
                    <a:pt x="8233" y="14160"/>
                    <a:pt x="8185" y="14160"/>
                  </a:cubicBezTo>
                  <a:lnTo>
                    <a:pt x="3845" y="14160"/>
                  </a:lnTo>
                  <a:cubicBezTo>
                    <a:pt x="3797" y="14160"/>
                    <a:pt x="3756" y="14120"/>
                    <a:pt x="3756" y="14072"/>
                  </a:cubicBezTo>
                  <a:lnTo>
                    <a:pt x="3756" y="13495"/>
                  </a:lnTo>
                  <a:cubicBezTo>
                    <a:pt x="3756" y="13448"/>
                    <a:pt x="3797" y="13407"/>
                    <a:pt x="3845" y="13407"/>
                  </a:cubicBezTo>
                  <a:close/>
                  <a:moveTo>
                    <a:pt x="7265" y="14692"/>
                  </a:moveTo>
                  <a:lnTo>
                    <a:pt x="7265" y="14887"/>
                  </a:lnTo>
                  <a:lnTo>
                    <a:pt x="4764" y="14887"/>
                  </a:lnTo>
                  <a:lnTo>
                    <a:pt x="4764" y="14692"/>
                  </a:lnTo>
                  <a:close/>
                  <a:moveTo>
                    <a:pt x="7265" y="15419"/>
                  </a:moveTo>
                  <a:lnTo>
                    <a:pt x="7265" y="15626"/>
                  </a:lnTo>
                  <a:cubicBezTo>
                    <a:pt x="7265" y="15653"/>
                    <a:pt x="7242" y="15676"/>
                    <a:pt x="7217" y="15676"/>
                  </a:cubicBezTo>
                  <a:lnTo>
                    <a:pt x="4812" y="15676"/>
                  </a:lnTo>
                  <a:cubicBezTo>
                    <a:pt x="4786" y="15676"/>
                    <a:pt x="4764" y="15653"/>
                    <a:pt x="4764" y="15626"/>
                  </a:cubicBezTo>
                  <a:lnTo>
                    <a:pt x="4764" y="15419"/>
                  </a:lnTo>
                  <a:close/>
                  <a:moveTo>
                    <a:pt x="9797" y="0"/>
                  </a:moveTo>
                  <a:cubicBezTo>
                    <a:pt x="9553" y="0"/>
                    <a:pt x="9353" y="199"/>
                    <a:pt x="9353" y="443"/>
                  </a:cubicBezTo>
                  <a:lnTo>
                    <a:pt x="9353" y="960"/>
                  </a:lnTo>
                  <a:lnTo>
                    <a:pt x="9353" y="962"/>
                  </a:lnTo>
                  <a:cubicBezTo>
                    <a:pt x="9352" y="962"/>
                    <a:pt x="9351" y="963"/>
                    <a:pt x="9350" y="963"/>
                  </a:cubicBezTo>
                  <a:lnTo>
                    <a:pt x="9115" y="1060"/>
                  </a:lnTo>
                  <a:cubicBezTo>
                    <a:pt x="9114" y="1061"/>
                    <a:pt x="9113" y="1061"/>
                    <a:pt x="9112" y="1061"/>
                  </a:cubicBezTo>
                  <a:lnTo>
                    <a:pt x="8752" y="698"/>
                  </a:lnTo>
                  <a:cubicBezTo>
                    <a:pt x="8668" y="613"/>
                    <a:pt x="8557" y="567"/>
                    <a:pt x="8438" y="567"/>
                  </a:cubicBezTo>
                  <a:cubicBezTo>
                    <a:pt x="8322" y="567"/>
                    <a:pt x="8213" y="612"/>
                    <a:pt x="8130" y="693"/>
                  </a:cubicBezTo>
                  <a:cubicBezTo>
                    <a:pt x="7471" y="443"/>
                    <a:pt x="6759" y="305"/>
                    <a:pt x="6014" y="305"/>
                  </a:cubicBezTo>
                  <a:cubicBezTo>
                    <a:pt x="2698" y="305"/>
                    <a:pt x="1" y="3023"/>
                    <a:pt x="1" y="6363"/>
                  </a:cubicBezTo>
                  <a:cubicBezTo>
                    <a:pt x="1" y="7600"/>
                    <a:pt x="368" y="8791"/>
                    <a:pt x="1066" y="9805"/>
                  </a:cubicBezTo>
                  <a:cubicBezTo>
                    <a:pt x="1711" y="10746"/>
                    <a:pt x="2595" y="11476"/>
                    <a:pt x="3631" y="11927"/>
                  </a:cubicBezTo>
                  <a:lnTo>
                    <a:pt x="3631" y="12914"/>
                  </a:lnTo>
                  <a:cubicBezTo>
                    <a:pt x="3394" y="13001"/>
                    <a:pt x="3224" y="13228"/>
                    <a:pt x="3224" y="13495"/>
                  </a:cubicBezTo>
                  <a:lnTo>
                    <a:pt x="3224" y="14072"/>
                  </a:lnTo>
                  <a:cubicBezTo>
                    <a:pt x="3224" y="14414"/>
                    <a:pt x="3502" y="14692"/>
                    <a:pt x="3845" y="14692"/>
                  </a:cubicBezTo>
                  <a:lnTo>
                    <a:pt x="4232" y="14692"/>
                  </a:lnTo>
                  <a:lnTo>
                    <a:pt x="4232" y="15625"/>
                  </a:lnTo>
                  <a:cubicBezTo>
                    <a:pt x="4232" y="15947"/>
                    <a:pt x="4493" y="16208"/>
                    <a:pt x="4812" y="16208"/>
                  </a:cubicBezTo>
                  <a:lnTo>
                    <a:pt x="7217" y="16208"/>
                  </a:lnTo>
                  <a:cubicBezTo>
                    <a:pt x="7537" y="16208"/>
                    <a:pt x="7797" y="15947"/>
                    <a:pt x="7797" y="15625"/>
                  </a:cubicBezTo>
                  <a:lnTo>
                    <a:pt x="7797" y="14692"/>
                  </a:lnTo>
                  <a:lnTo>
                    <a:pt x="8185" y="14692"/>
                  </a:lnTo>
                  <a:cubicBezTo>
                    <a:pt x="8527" y="14692"/>
                    <a:pt x="8805" y="14414"/>
                    <a:pt x="8805" y="14072"/>
                  </a:cubicBezTo>
                  <a:lnTo>
                    <a:pt x="8805" y="13495"/>
                  </a:lnTo>
                  <a:cubicBezTo>
                    <a:pt x="8805" y="13228"/>
                    <a:pt x="8635" y="13001"/>
                    <a:pt x="8399" y="12914"/>
                  </a:cubicBezTo>
                  <a:lnTo>
                    <a:pt x="8399" y="11927"/>
                  </a:lnTo>
                  <a:cubicBezTo>
                    <a:pt x="9745" y="11341"/>
                    <a:pt x="10827" y="10289"/>
                    <a:pt x="11455" y="8946"/>
                  </a:cubicBezTo>
                  <a:cubicBezTo>
                    <a:pt x="11518" y="8814"/>
                    <a:pt x="11460" y="8656"/>
                    <a:pt x="11328" y="8593"/>
                  </a:cubicBezTo>
                  <a:cubicBezTo>
                    <a:pt x="11291" y="8576"/>
                    <a:pt x="11253" y="8568"/>
                    <a:pt x="11215" y="8568"/>
                  </a:cubicBezTo>
                  <a:cubicBezTo>
                    <a:pt x="11115" y="8568"/>
                    <a:pt x="11019" y="8625"/>
                    <a:pt x="10974" y="8722"/>
                  </a:cubicBezTo>
                  <a:cubicBezTo>
                    <a:pt x="10434" y="9875"/>
                    <a:pt x="9527" y="10793"/>
                    <a:pt x="8398" y="11341"/>
                  </a:cubicBezTo>
                  <a:lnTo>
                    <a:pt x="8398" y="9899"/>
                  </a:lnTo>
                  <a:lnTo>
                    <a:pt x="8457" y="9899"/>
                  </a:lnTo>
                  <a:cubicBezTo>
                    <a:pt x="8701" y="9899"/>
                    <a:pt x="8901" y="9700"/>
                    <a:pt x="8901" y="9457"/>
                  </a:cubicBezTo>
                  <a:lnTo>
                    <a:pt x="8901" y="8764"/>
                  </a:lnTo>
                  <a:cubicBezTo>
                    <a:pt x="8901" y="8519"/>
                    <a:pt x="8701" y="8320"/>
                    <a:pt x="8457" y="8320"/>
                  </a:cubicBezTo>
                  <a:lnTo>
                    <a:pt x="7781" y="8320"/>
                  </a:lnTo>
                  <a:cubicBezTo>
                    <a:pt x="7537" y="8320"/>
                    <a:pt x="7338" y="8519"/>
                    <a:pt x="7338" y="8764"/>
                  </a:cubicBezTo>
                  <a:lnTo>
                    <a:pt x="7338" y="9457"/>
                  </a:lnTo>
                  <a:cubicBezTo>
                    <a:pt x="7338" y="9700"/>
                    <a:pt x="7537" y="9899"/>
                    <a:pt x="7781" y="9899"/>
                  </a:cubicBezTo>
                  <a:lnTo>
                    <a:pt x="7866" y="9899"/>
                  </a:lnTo>
                  <a:lnTo>
                    <a:pt x="7866" y="12875"/>
                  </a:lnTo>
                  <a:lnTo>
                    <a:pt x="7479" y="12875"/>
                  </a:lnTo>
                  <a:lnTo>
                    <a:pt x="7479" y="10836"/>
                  </a:lnTo>
                  <a:cubicBezTo>
                    <a:pt x="7479" y="10666"/>
                    <a:pt x="7395" y="10465"/>
                    <a:pt x="7277" y="10345"/>
                  </a:cubicBezTo>
                  <a:lnTo>
                    <a:pt x="5271" y="8324"/>
                  </a:lnTo>
                  <a:lnTo>
                    <a:pt x="5357" y="8238"/>
                  </a:lnTo>
                  <a:cubicBezTo>
                    <a:pt x="5528" y="8066"/>
                    <a:pt x="5528" y="7784"/>
                    <a:pt x="5357" y="7612"/>
                  </a:cubicBezTo>
                  <a:lnTo>
                    <a:pt x="4878" y="7129"/>
                  </a:lnTo>
                  <a:cubicBezTo>
                    <a:pt x="4795" y="7045"/>
                    <a:pt x="4683" y="6999"/>
                    <a:pt x="4565" y="6999"/>
                  </a:cubicBezTo>
                  <a:cubicBezTo>
                    <a:pt x="4446" y="6999"/>
                    <a:pt x="4334" y="7045"/>
                    <a:pt x="4250" y="7129"/>
                  </a:cubicBezTo>
                  <a:lnTo>
                    <a:pt x="3766" y="7618"/>
                  </a:lnTo>
                  <a:cubicBezTo>
                    <a:pt x="3594" y="7790"/>
                    <a:pt x="3594" y="8072"/>
                    <a:pt x="3766" y="8244"/>
                  </a:cubicBezTo>
                  <a:lnTo>
                    <a:pt x="4244" y="8727"/>
                  </a:lnTo>
                  <a:cubicBezTo>
                    <a:pt x="4329" y="8811"/>
                    <a:pt x="4439" y="8857"/>
                    <a:pt x="4559" y="8857"/>
                  </a:cubicBezTo>
                  <a:cubicBezTo>
                    <a:pt x="4677" y="8857"/>
                    <a:pt x="4789" y="8811"/>
                    <a:pt x="4872" y="8727"/>
                  </a:cubicBezTo>
                  <a:lnTo>
                    <a:pt x="4897" y="8701"/>
                  </a:lnTo>
                  <a:lnTo>
                    <a:pt x="6899" y="10720"/>
                  </a:lnTo>
                  <a:cubicBezTo>
                    <a:pt x="6919" y="10739"/>
                    <a:pt x="6947" y="10807"/>
                    <a:pt x="6947" y="10836"/>
                  </a:cubicBezTo>
                  <a:lnTo>
                    <a:pt x="6947" y="12875"/>
                  </a:lnTo>
                  <a:lnTo>
                    <a:pt x="6397" y="12875"/>
                  </a:lnTo>
                  <a:lnTo>
                    <a:pt x="6397" y="10642"/>
                  </a:lnTo>
                  <a:cubicBezTo>
                    <a:pt x="6397" y="10495"/>
                    <a:pt x="6278" y="10376"/>
                    <a:pt x="6131" y="10376"/>
                  </a:cubicBezTo>
                  <a:cubicBezTo>
                    <a:pt x="5985" y="10376"/>
                    <a:pt x="5866" y="10495"/>
                    <a:pt x="5866" y="10642"/>
                  </a:cubicBezTo>
                  <a:lnTo>
                    <a:pt x="5866" y="12875"/>
                  </a:lnTo>
                  <a:lnTo>
                    <a:pt x="5062" y="12875"/>
                  </a:lnTo>
                  <a:lnTo>
                    <a:pt x="5062" y="10973"/>
                  </a:lnTo>
                  <a:lnTo>
                    <a:pt x="5133" y="10973"/>
                  </a:lnTo>
                  <a:cubicBezTo>
                    <a:pt x="5378" y="10973"/>
                    <a:pt x="5577" y="10774"/>
                    <a:pt x="5577" y="10530"/>
                  </a:cubicBezTo>
                  <a:lnTo>
                    <a:pt x="5577" y="9838"/>
                  </a:lnTo>
                  <a:cubicBezTo>
                    <a:pt x="5577" y="9593"/>
                    <a:pt x="5378" y="9394"/>
                    <a:pt x="5133" y="9394"/>
                  </a:cubicBezTo>
                  <a:lnTo>
                    <a:pt x="4458" y="9394"/>
                  </a:lnTo>
                  <a:cubicBezTo>
                    <a:pt x="4214" y="9394"/>
                    <a:pt x="4014" y="9592"/>
                    <a:pt x="4014" y="9838"/>
                  </a:cubicBezTo>
                  <a:lnTo>
                    <a:pt x="4014" y="10530"/>
                  </a:lnTo>
                  <a:cubicBezTo>
                    <a:pt x="4014" y="10774"/>
                    <a:pt x="4214" y="10973"/>
                    <a:pt x="4458" y="10973"/>
                  </a:cubicBezTo>
                  <a:lnTo>
                    <a:pt x="4530" y="10973"/>
                  </a:lnTo>
                  <a:lnTo>
                    <a:pt x="4530" y="12875"/>
                  </a:lnTo>
                  <a:lnTo>
                    <a:pt x="4162" y="12875"/>
                  </a:lnTo>
                  <a:lnTo>
                    <a:pt x="4162" y="11749"/>
                  </a:lnTo>
                  <a:cubicBezTo>
                    <a:pt x="4162" y="11641"/>
                    <a:pt x="4096" y="11543"/>
                    <a:pt x="3995" y="11503"/>
                  </a:cubicBezTo>
                  <a:cubicBezTo>
                    <a:pt x="2986" y="11100"/>
                    <a:pt x="2124" y="10409"/>
                    <a:pt x="1503" y="9504"/>
                  </a:cubicBezTo>
                  <a:cubicBezTo>
                    <a:pt x="867" y="8579"/>
                    <a:pt x="532" y="7493"/>
                    <a:pt x="532" y="6363"/>
                  </a:cubicBezTo>
                  <a:cubicBezTo>
                    <a:pt x="532" y="3316"/>
                    <a:pt x="2991" y="837"/>
                    <a:pt x="6014" y="837"/>
                  </a:cubicBezTo>
                  <a:cubicBezTo>
                    <a:pt x="6608" y="837"/>
                    <a:pt x="7180" y="933"/>
                    <a:pt x="7715" y="1109"/>
                  </a:cubicBezTo>
                  <a:lnTo>
                    <a:pt x="7443" y="1383"/>
                  </a:lnTo>
                  <a:cubicBezTo>
                    <a:pt x="7272" y="1557"/>
                    <a:pt x="7272" y="1837"/>
                    <a:pt x="7443" y="2010"/>
                  </a:cubicBezTo>
                  <a:lnTo>
                    <a:pt x="7805" y="2375"/>
                  </a:lnTo>
                  <a:lnTo>
                    <a:pt x="7805" y="2376"/>
                  </a:lnTo>
                  <a:cubicBezTo>
                    <a:pt x="7805" y="2377"/>
                    <a:pt x="7804" y="2379"/>
                    <a:pt x="7803" y="2380"/>
                  </a:cubicBezTo>
                  <a:lnTo>
                    <a:pt x="7705" y="2620"/>
                  </a:lnTo>
                  <a:cubicBezTo>
                    <a:pt x="7705" y="2621"/>
                    <a:pt x="7704" y="2622"/>
                    <a:pt x="7704" y="2623"/>
                  </a:cubicBezTo>
                  <a:lnTo>
                    <a:pt x="7194" y="2623"/>
                  </a:lnTo>
                  <a:cubicBezTo>
                    <a:pt x="6950" y="2623"/>
                    <a:pt x="6752" y="2821"/>
                    <a:pt x="6752" y="3065"/>
                  </a:cubicBezTo>
                  <a:lnTo>
                    <a:pt x="6752" y="4037"/>
                  </a:lnTo>
                  <a:cubicBezTo>
                    <a:pt x="6752" y="4281"/>
                    <a:pt x="6950" y="4480"/>
                    <a:pt x="7194" y="4480"/>
                  </a:cubicBezTo>
                  <a:lnTo>
                    <a:pt x="7704" y="4480"/>
                  </a:lnTo>
                  <a:cubicBezTo>
                    <a:pt x="7705" y="4481"/>
                    <a:pt x="7705" y="4481"/>
                    <a:pt x="7705" y="4482"/>
                  </a:cubicBezTo>
                  <a:lnTo>
                    <a:pt x="7803" y="4721"/>
                  </a:lnTo>
                  <a:cubicBezTo>
                    <a:pt x="7804" y="4722"/>
                    <a:pt x="7805" y="4725"/>
                    <a:pt x="7805" y="4726"/>
                  </a:cubicBezTo>
                  <a:lnTo>
                    <a:pt x="7805" y="4727"/>
                  </a:lnTo>
                  <a:lnTo>
                    <a:pt x="7443" y="5092"/>
                  </a:lnTo>
                  <a:cubicBezTo>
                    <a:pt x="7272" y="5265"/>
                    <a:pt x="7271" y="5546"/>
                    <a:pt x="7443" y="5718"/>
                  </a:cubicBezTo>
                  <a:lnTo>
                    <a:pt x="8123" y="6404"/>
                  </a:lnTo>
                  <a:cubicBezTo>
                    <a:pt x="8208" y="6488"/>
                    <a:pt x="8318" y="6535"/>
                    <a:pt x="8438" y="6535"/>
                  </a:cubicBezTo>
                  <a:cubicBezTo>
                    <a:pt x="8556" y="6535"/>
                    <a:pt x="8668" y="6488"/>
                    <a:pt x="8751" y="6404"/>
                  </a:cubicBezTo>
                  <a:lnTo>
                    <a:pt x="9112" y="6041"/>
                  </a:lnTo>
                  <a:cubicBezTo>
                    <a:pt x="9113" y="6041"/>
                    <a:pt x="9113" y="6041"/>
                    <a:pt x="9114" y="6042"/>
                  </a:cubicBezTo>
                  <a:lnTo>
                    <a:pt x="9349" y="6139"/>
                  </a:lnTo>
                  <a:cubicBezTo>
                    <a:pt x="9350" y="6140"/>
                    <a:pt x="9352" y="6140"/>
                    <a:pt x="9353" y="6141"/>
                  </a:cubicBezTo>
                  <a:lnTo>
                    <a:pt x="9353" y="6659"/>
                  </a:lnTo>
                  <a:cubicBezTo>
                    <a:pt x="9353" y="6903"/>
                    <a:pt x="9552" y="7101"/>
                    <a:pt x="9796" y="7101"/>
                  </a:cubicBezTo>
                  <a:lnTo>
                    <a:pt x="10758" y="7101"/>
                  </a:lnTo>
                  <a:cubicBezTo>
                    <a:pt x="11002" y="7101"/>
                    <a:pt x="11201" y="6903"/>
                    <a:pt x="11201" y="6659"/>
                  </a:cubicBezTo>
                  <a:lnTo>
                    <a:pt x="11201" y="6141"/>
                  </a:lnTo>
                  <a:lnTo>
                    <a:pt x="11202" y="6141"/>
                  </a:lnTo>
                  <a:cubicBezTo>
                    <a:pt x="11203" y="6140"/>
                    <a:pt x="11204" y="6140"/>
                    <a:pt x="11205" y="6139"/>
                  </a:cubicBezTo>
                  <a:lnTo>
                    <a:pt x="11440" y="6042"/>
                  </a:lnTo>
                  <a:cubicBezTo>
                    <a:pt x="11441" y="6041"/>
                    <a:pt x="11442" y="6041"/>
                    <a:pt x="11443" y="6041"/>
                  </a:cubicBezTo>
                  <a:lnTo>
                    <a:pt x="11489" y="6087"/>
                  </a:lnTo>
                  <a:cubicBezTo>
                    <a:pt x="11494" y="6178"/>
                    <a:pt x="11496" y="6271"/>
                    <a:pt x="11496" y="6363"/>
                  </a:cubicBezTo>
                  <a:cubicBezTo>
                    <a:pt x="11496" y="6609"/>
                    <a:pt x="11480" y="6856"/>
                    <a:pt x="11448" y="7098"/>
                  </a:cubicBezTo>
                  <a:cubicBezTo>
                    <a:pt x="11428" y="7243"/>
                    <a:pt x="11531" y="7377"/>
                    <a:pt x="11677" y="7396"/>
                  </a:cubicBezTo>
                  <a:cubicBezTo>
                    <a:pt x="11689" y="7398"/>
                    <a:pt x="11701" y="7398"/>
                    <a:pt x="11712" y="7398"/>
                  </a:cubicBezTo>
                  <a:cubicBezTo>
                    <a:pt x="11844" y="7398"/>
                    <a:pt x="11958" y="7301"/>
                    <a:pt x="11976" y="7167"/>
                  </a:cubicBezTo>
                  <a:cubicBezTo>
                    <a:pt x="12003" y="6956"/>
                    <a:pt x="12020" y="6740"/>
                    <a:pt x="12025" y="6525"/>
                  </a:cubicBezTo>
                  <a:cubicBezTo>
                    <a:pt x="12055" y="6532"/>
                    <a:pt x="12086" y="6535"/>
                    <a:pt x="12117" y="6535"/>
                  </a:cubicBezTo>
                  <a:cubicBezTo>
                    <a:pt x="12235" y="6535"/>
                    <a:pt x="12347" y="6488"/>
                    <a:pt x="12431" y="6404"/>
                  </a:cubicBezTo>
                  <a:lnTo>
                    <a:pt x="13111" y="5718"/>
                  </a:lnTo>
                  <a:cubicBezTo>
                    <a:pt x="13283" y="5546"/>
                    <a:pt x="13283" y="5265"/>
                    <a:pt x="13111" y="5092"/>
                  </a:cubicBezTo>
                  <a:lnTo>
                    <a:pt x="12749" y="4727"/>
                  </a:lnTo>
                  <a:cubicBezTo>
                    <a:pt x="12749" y="4727"/>
                    <a:pt x="12749" y="4727"/>
                    <a:pt x="12749" y="4726"/>
                  </a:cubicBezTo>
                  <a:cubicBezTo>
                    <a:pt x="12750" y="4725"/>
                    <a:pt x="12750" y="4723"/>
                    <a:pt x="12751" y="4721"/>
                  </a:cubicBezTo>
                  <a:lnTo>
                    <a:pt x="12848" y="4482"/>
                  </a:lnTo>
                  <a:cubicBezTo>
                    <a:pt x="12849" y="4482"/>
                    <a:pt x="12849" y="4481"/>
                    <a:pt x="12849" y="4480"/>
                  </a:cubicBezTo>
                  <a:lnTo>
                    <a:pt x="13360" y="4480"/>
                  </a:lnTo>
                  <a:cubicBezTo>
                    <a:pt x="13604" y="4480"/>
                    <a:pt x="13803" y="4281"/>
                    <a:pt x="13803" y="4037"/>
                  </a:cubicBezTo>
                  <a:lnTo>
                    <a:pt x="13803" y="3065"/>
                  </a:lnTo>
                  <a:cubicBezTo>
                    <a:pt x="13803" y="2821"/>
                    <a:pt x="13605" y="2622"/>
                    <a:pt x="13361" y="2622"/>
                  </a:cubicBezTo>
                  <a:lnTo>
                    <a:pt x="12850" y="2622"/>
                  </a:lnTo>
                  <a:cubicBezTo>
                    <a:pt x="12849" y="2621"/>
                    <a:pt x="12849" y="2621"/>
                    <a:pt x="12849" y="2620"/>
                  </a:cubicBezTo>
                  <a:lnTo>
                    <a:pt x="12751" y="2380"/>
                  </a:lnTo>
                  <a:cubicBezTo>
                    <a:pt x="12751" y="2379"/>
                    <a:pt x="12750" y="2377"/>
                    <a:pt x="12750" y="2376"/>
                  </a:cubicBezTo>
                  <a:lnTo>
                    <a:pt x="12750" y="2375"/>
                  </a:lnTo>
                  <a:lnTo>
                    <a:pt x="13112" y="2010"/>
                  </a:lnTo>
                  <a:cubicBezTo>
                    <a:pt x="13283" y="1837"/>
                    <a:pt x="13283" y="1557"/>
                    <a:pt x="13112" y="1383"/>
                  </a:cubicBezTo>
                  <a:lnTo>
                    <a:pt x="12432" y="698"/>
                  </a:lnTo>
                  <a:cubicBezTo>
                    <a:pt x="12347" y="613"/>
                    <a:pt x="12236" y="567"/>
                    <a:pt x="12117" y="567"/>
                  </a:cubicBezTo>
                  <a:cubicBezTo>
                    <a:pt x="11999" y="567"/>
                    <a:pt x="11887" y="613"/>
                    <a:pt x="11804" y="698"/>
                  </a:cubicBezTo>
                  <a:lnTo>
                    <a:pt x="11443" y="1061"/>
                  </a:lnTo>
                  <a:cubicBezTo>
                    <a:pt x="11442" y="1061"/>
                    <a:pt x="11442" y="1061"/>
                    <a:pt x="11441" y="1060"/>
                  </a:cubicBezTo>
                  <a:lnTo>
                    <a:pt x="11206" y="963"/>
                  </a:lnTo>
                  <a:cubicBezTo>
                    <a:pt x="11204" y="963"/>
                    <a:pt x="11203" y="962"/>
                    <a:pt x="11202" y="962"/>
                  </a:cubicBezTo>
                  <a:lnTo>
                    <a:pt x="11202" y="960"/>
                  </a:lnTo>
                  <a:lnTo>
                    <a:pt x="11202" y="443"/>
                  </a:lnTo>
                  <a:cubicBezTo>
                    <a:pt x="11202" y="199"/>
                    <a:pt x="11002" y="0"/>
                    <a:pt x="10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4374363" y="1552008"/>
              <a:ext cx="121758" cy="122587"/>
            </a:xfrm>
            <a:custGeom>
              <a:rect b="b" l="l" r="r" t="t"/>
              <a:pathLst>
                <a:path extrusionOk="0" h="3696" w="3671">
                  <a:moveTo>
                    <a:pt x="1835" y="1"/>
                  </a:moveTo>
                  <a:cubicBezTo>
                    <a:pt x="824" y="1"/>
                    <a:pt x="1" y="829"/>
                    <a:pt x="1" y="1848"/>
                  </a:cubicBezTo>
                  <a:cubicBezTo>
                    <a:pt x="1" y="2866"/>
                    <a:pt x="824" y="3695"/>
                    <a:pt x="1835" y="3695"/>
                  </a:cubicBezTo>
                  <a:cubicBezTo>
                    <a:pt x="2848" y="3695"/>
                    <a:pt x="3670" y="2866"/>
                    <a:pt x="3670" y="1848"/>
                  </a:cubicBezTo>
                  <a:cubicBezTo>
                    <a:pt x="3670" y="1651"/>
                    <a:pt x="3639" y="1457"/>
                    <a:pt x="3579" y="1270"/>
                  </a:cubicBezTo>
                  <a:cubicBezTo>
                    <a:pt x="3543" y="1158"/>
                    <a:pt x="3439" y="1087"/>
                    <a:pt x="3327" y="1087"/>
                  </a:cubicBezTo>
                  <a:cubicBezTo>
                    <a:pt x="3299" y="1087"/>
                    <a:pt x="3271" y="1091"/>
                    <a:pt x="3243" y="1100"/>
                  </a:cubicBezTo>
                  <a:cubicBezTo>
                    <a:pt x="3103" y="1146"/>
                    <a:pt x="3028" y="1297"/>
                    <a:pt x="3074" y="1435"/>
                  </a:cubicBezTo>
                  <a:cubicBezTo>
                    <a:pt x="3117" y="1568"/>
                    <a:pt x="3139" y="1707"/>
                    <a:pt x="3139" y="1848"/>
                  </a:cubicBezTo>
                  <a:cubicBezTo>
                    <a:pt x="3139" y="2573"/>
                    <a:pt x="2554" y="3163"/>
                    <a:pt x="1835" y="3163"/>
                  </a:cubicBezTo>
                  <a:cubicBezTo>
                    <a:pt x="1117" y="3163"/>
                    <a:pt x="533" y="2573"/>
                    <a:pt x="533" y="1848"/>
                  </a:cubicBezTo>
                  <a:cubicBezTo>
                    <a:pt x="533" y="1123"/>
                    <a:pt x="1117" y="533"/>
                    <a:pt x="1835" y="533"/>
                  </a:cubicBezTo>
                  <a:cubicBezTo>
                    <a:pt x="1983" y="533"/>
                    <a:pt x="2128" y="557"/>
                    <a:pt x="2267" y="607"/>
                  </a:cubicBezTo>
                  <a:cubicBezTo>
                    <a:pt x="2296" y="617"/>
                    <a:pt x="2326" y="622"/>
                    <a:pt x="2355" y="622"/>
                  </a:cubicBezTo>
                  <a:cubicBezTo>
                    <a:pt x="2464" y="622"/>
                    <a:pt x="2567" y="554"/>
                    <a:pt x="2606" y="444"/>
                  </a:cubicBezTo>
                  <a:cubicBezTo>
                    <a:pt x="2655" y="306"/>
                    <a:pt x="2582" y="154"/>
                    <a:pt x="2443" y="105"/>
                  </a:cubicBezTo>
                  <a:cubicBezTo>
                    <a:pt x="2248" y="36"/>
                    <a:pt x="2044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4404413" y="1582290"/>
              <a:ext cx="61658" cy="62023"/>
            </a:xfrm>
            <a:custGeom>
              <a:rect b="b" l="l" r="r" t="t"/>
              <a:pathLst>
                <a:path extrusionOk="0" h="1870" w="1859">
                  <a:moveTo>
                    <a:pt x="929" y="532"/>
                  </a:moveTo>
                  <a:cubicBezTo>
                    <a:pt x="1149" y="532"/>
                    <a:pt x="1327" y="713"/>
                    <a:pt x="1327" y="935"/>
                  </a:cubicBezTo>
                  <a:cubicBezTo>
                    <a:pt x="1327" y="1157"/>
                    <a:pt x="1149" y="1337"/>
                    <a:pt x="929" y="1337"/>
                  </a:cubicBezTo>
                  <a:cubicBezTo>
                    <a:pt x="711" y="1337"/>
                    <a:pt x="532" y="1157"/>
                    <a:pt x="532" y="935"/>
                  </a:cubicBezTo>
                  <a:cubicBezTo>
                    <a:pt x="532" y="713"/>
                    <a:pt x="711" y="532"/>
                    <a:pt x="929" y="532"/>
                  </a:cubicBezTo>
                  <a:close/>
                  <a:moveTo>
                    <a:pt x="929" y="1"/>
                  </a:moveTo>
                  <a:cubicBezTo>
                    <a:pt x="417" y="1"/>
                    <a:pt x="0" y="420"/>
                    <a:pt x="0" y="935"/>
                  </a:cubicBezTo>
                  <a:cubicBezTo>
                    <a:pt x="0" y="1450"/>
                    <a:pt x="417" y="1869"/>
                    <a:pt x="929" y="1869"/>
                  </a:cubicBezTo>
                  <a:cubicBezTo>
                    <a:pt x="1442" y="1869"/>
                    <a:pt x="1859" y="1450"/>
                    <a:pt x="1859" y="935"/>
                  </a:cubicBezTo>
                  <a:cubicBezTo>
                    <a:pt x="1859" y="421"/>
                    <a:pt x="1442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4271843" y="1668559"/>
              <a:ext cx="51808" cy="115854"/>
            </a:xfrm>
            <a:custGeom>
              <a:rect b="b" l="l" r="r" t="t"/>
              <a:pathLst>
                <a:path extrusionOk="0" h="3493" w="1562">
                  <a:moveTo>
                    <a:pt x="1030" y="532"/>
                  </a:moveTo>
                  <a:lnTo>
                    <a:pt x="1030" y="1048"/>
                  </a:lnTo>
                  <a:lnTo>
                    <a:pt x="532" y="1048"/>
                  </a:lnTo>
                  <a:lnTo>
                    <a:pt x="532" y="532"/>
                  </a:lnTo>
                  <a:close/>
                  <a:moveTo>
                    <a:pt x="443" y="0"/>
                  </a:moveTo>
                  <a:cubicBezTo>
                    <a:pt x="198" y="0"/>
                    <a:pt x="0" y="200"/>
                    <a:pt x="0" y="444"/>
                  </a:cubicBezTo>
                  <a:lnTo>
                    <a:pt x="0" y="1136"/>
                  </a:lnTo>
                  <a:cubicBezTo>
                    <a:pt x="0" y="1380"/>
                    <a:pt x="198" y="1579"/>
                    <a:pt x="443" y="1579"/>
                  </a:cubicBezTo>
                  <a:lnTo>
                    <a:pt x="515" y="1579"/>
                  </a:lnTo>
                  <a:lnTo>
                    <a:pt x="515" y="3226"/>
                  </a:lnTo>
                  <a:cubicBezTo>
                    <a:pt x="515" y="3374"/>
                    <a:pt x="634" y="3492"/>
                    <a:pt x="780" y="3492"/>
                  </a:cubicBezTo>
                  <a:cubicBezTo>
                    <a:pt x="927" y="3492"/>
                    <a:pt x="1046" y="3374"/>
                    <a:pt x="1046" y="3226"/>
                  </a:cubicBezTo>
                  <a:lnTo>
                    <a:pt x="1046" y="1579"/>
                  </a:lnTo>
                  <a:lnTo>
                    <a:pt x="1118" y="1579"/>
                  </a:lnTo>
                  <a:cubicBezTo>
                    <a:pt x="1363" y="1579"/>
                    <a:pt x="1562" y="1380"/>
                    <a:pt x="1562" y="1136"/>
                  </a:cubicBezTo>
                  <a:lnTo>
                    <a:pt x="1562" y="444"/>
                  </a:lnTo>
                  <a:cubicBezTo>
                    <a:pt x="1562" y="200"/>
                    <a:pt x="1364" y="0"/>
                    <a:pt x="1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4288891" y="1431080"/>
              <a:ext cx="17678" cy="42255"/>
            </a:xfrm>
            <a:custGeom>
              <a:rect b="b" l="l" r="r" t="t"/>
              <a:pathLst>
                <a:path extrusionOk="0" h="1274" w="533">
                  <a:moveTo>
                    <a:pt x="266" y="1"/>
                  </a:moveTo>
                  <a:cubicBezTo>
                    <a:pt x="120" y="1"/>
                    <a:pt x="1" y="120"/>
                    <a:pt x="1" y="267"/>
                  </a:cubicBezTo>
                  <a:lnTo>
                    <a:pt x="1" y="1008"/>
                  </a:lnTo>
                  <a:cubicBezTo>
                    <a:pt x="1" y="1154"/>
                    <a:pt x="120" y="1273"/>
                    <a:pt x="266" y="1273"/>
                  </a:cubicBezTo>
                  <a:cubicBezTo>
                    <a:pt x="413" y="1273"/>
                    <a:pt x="532" y="1154"/>
                    <a:pt x="532" y="1008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4209985" y="1443252"/>
              <a:ext cx="26766" cy="41194"/>
            </a:xfrm>
            <a:custGeom>
              <a:rect b="b" l="l" r="r" t="t"/>
              <a:pathLst>
                <a:path extrusionOk="0" h="1242" w="807">
                  <a:moveTo>
                    <a:pt x="298" y="1"/>
                  </a:moveTo>
                  <a:cubicBezTo>
                    <a:pt x="272" y="1"/>
                    <a:pt x="247" y="4"/>
                    <a:pt x="221" y="12"/>
                  </a:cubicBezTo>
                  <a:cubicBezTo>
                    <a:pt x="81" y="54"/>
                    <a:pt x="1" y="202"/>
                    <a:pt x="43" y="342"/>
                  </a:cubicBezTo>
                  <a:lnTo>
                    <a:pt x="255" y="1052"/>
                  </a:lnTo>
                  <a:cubicBezTo>
                    <a:pt x="289" y="1168"/>
                    <a:pt x="395" y="1242"/>
                    <a:pt x="510" y="1242"/>
                  </a:cubicBezTo>
                  <a:cubicBezTo>
                    <a:pt x="535" y="1242"/>
                    <a:pt x="560" y="1239"/>
                    <a:pt x="586" y="1230"/>
                  </a:cubicBezTo>
                  <a:cubicBezTo>
                    <a:pt x="727" y="1188"/>
                    <a:pt x="807" y="1041"/>
                    <a:pt x="764" y="900"/>
                  </a:cubicBezTo>
                  <a:lnTo>
                    <a:pt x="552" y="190"/>
                  </a:lnTo>
                  <a:cubicBezTo>
                    <a:pt x="518" y="75"/>
                    <a:pt x="41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4138675" y="1477348"/>
              <a:ext cx="33566" cy="38209"/>
            </a:xfrm>
            <a:custGeom>
              <a:rect b="b" l="l" r="r" t="t"/>
              <a:pathLst>
                <a:path extrusionOk="0" h="1152" w="1012">
                  <a:moveTo>
                    <a:pt x="304" y="0"/>
                  </a:moveTo>
                  <a:cubicBezTo>
                    <a:pt x="253" y="0"/>
                    <a:pt x="203" y="15"/>
                    <a:pt x="158" y="44"/>
                  </a:cubicBezTo>
                  <a:cubicBezTo>
                    <a:pt x="34" y="124"/>
                    <a:pt x="1" y="290"/>
                    <a:pt x="81" y="412"/>
                  </a:cubicBezTo>
                  <a:lnTo>
                    <a:pt x="487" y="1031"/>
                  </a:lnTo>
                  <a:cubicBezTo>
                    <a:pt x="539" y="1109"/>
                    <a:pt x="623" y="1151"/>
                    <a:pt x="710" y="1151"/>
                  </a:cubicBezTo>
                  <a:cubicBezTo>
                    <a:pt x="759" y="1151"/>
                    <a:pt x="811" y="1137"/>
                    <a:pt x="855" y="1107"/>
                  </a:cubicBezTo>
                  <a:cubicBezTo>
                    <a:pt x="978" y="1027"/>
                    <a:pt x="1012" y="862"/>
                    <a:pt x="932" y="739"/>
                  </a:cubicBezTo>
                  <a:lnTo>
                    <a:pt x="525" y="120"/>
                  </a:lnTo>
                  <a:cubicBezTo>
                    <a:pt x="475" y="42"/>
                    <a:pt x="390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9"/>
            <p:cNvSpPr/>
            <p:nvPr/>
          </p:nvSpPr>
          <p:spPr>
            <a:xfrm>
              <a:off x="4080466" y="1530516"/>
              <a:ext cx="38574" cy="33433"/>
            </a:xfrm>
            <a:custGeom>
              <a:rect b="b" l="l" r="r" t="t"/>
              <a:pathLst>
                <a:path extrusionOk="0" h="1008" w="1163">
                  <a:moveTo>
                    <a:pt x="298" y="0"/>
                  </a:moveTo>
                  <a:cubicBezTo>
                    <a:pt x="223" y="0"/>
                    <a:pt x="147" y="32"/>
                    <a:pt x="94" y="94"/>
                  </a:cubicBezTo>
                  <a:cubicBezTo>
                    <a:pt x="1" y="207"/>
                    <a:pt x="15" y="375"/>
                    <a:pt x="127" y="469"/>
                  </a:cubicBezTo>
                  <a:lnTo>
                    <a:pt x="693" y="945"/>
                  </a:lnTo>
                  <a:cubicBezTo>
                    <a:pt x="743" y="987"/>
                    <a:pt x="804" y="1007"/>
                    <a:pt x="864" y="1007"/>
                  </a:cubicBezTo>
                  <a:cubicBezTo>
                    <a:pt x="940" y="1007"/>
                    <a:pt x="1015" y="975"/>
                    <a:pt x="1068" y="913"/>
                  </a:cubicBezTo>
                  <a:cubicBezTo>
                    <a:pt x="1162" y="800"/>
                    <a:pt x="1148" y="632"/>
                    <a:pt x="1035" y="538"/>
                  </a:cubicBezTo>
                  <a:lnTo>
                    <a:pt x="469" y="63"/>
                  </a:lnTo>
                  <a:cubicBezTo>
                    <a:pt x="419" y="21"/>
                    <a:pt x="359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9"/>
            <p:cNvSpPr/>
            <p:nvPr/>
          </p:nvSpPr>
          <p:spPr>
            <a:xfrm>
              <a:off x="4039604" y="1598244"/>
              <a:ext cx="42587" cy="27363"/>
            </a:xfrm>
            <a:custGeom>
              <a:rect b="b" l="l" r="r" t="t"/>
              <a:pathLst>
                <a:path extrusionOk="0" h="825" w="1284">
                  <a:moveTo>
                    <a:pt x="303" y="0"/>
                  </a:moveTo>
                  <a:cubicBezTo>
                    <a:pt x="200" y="0"/>
                    <a:pt x="102" y="60"/>
                    <a:pt x="58" y="160"/>
                  </a:cubicBezTo>
                  <a:cubicBezTo>
                    <a:pt x="1" y="296"/>
                    <a:pt x="62" y="452"/>
                    <a:pt x="197" y="510"/>
                  </a:cubicBezTo>
                  <a:lnTo>
                    <a:pt x="876" y="803"/>
                  </a:lnTo>
                  <a:cubicBezTo>
                    <a:pt x="909" y="817"/>
                    <a:pt x="945" y="825"/>
                    <a:pt x="980" y="825"/>
                  </a:cubicBezTo>
                  <a:cubicBezTo>
                    <a:pt x="1083" y="825"/>
                    <a:pt x="1182" y="765"/>
                    <a:pt x="1225" y="664"/>
                  </a:cubicBezTo>
                  <a:cubicBezTo>
                    <a:pt x="1283" y="529"/>
                    <a:pt x="1221" y="373"/>
                    <a:pt x="1086" y="314"/>
                  </a:cubicBezTo>
                  <a:lnTo>
                    <a:pt x="408" y="22"/>
                  </a:lnTo>
                  <a:cubicBezTo>
                    <a:pt x="374" y="7"/>
                    <a:pt x="33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4020665" y="1674861"/>
              <a:ext cx="42985" cy="20464"/>
            </a:xfrm>
            <a:custGeom>
              <a:rect b="b" l="l" r="r" t="t"/>
              <a:pathLst>
                <a:path extrusionOk="0" h="617" w="1296">
                  <a:moveTo>
                    <a:pt x="280" y="0"/>
                  </a:moveTo>
                  <a:cubicBezTo>
                    <a:pt x="148" y="0"/>
                    <a:pt x="34" y="100"/>
                    <a:pt x="17" y="235"/>
                  </a:cubicBezTo>
                  <a:cubicBezTo>
                    <a:pt x="1" y="381"/>
                    <a:pt x="106" y="513"/>
                    <a:pt x="251" y="530"/>
                  </a:cubicBezTo>
                  <a:lnTo>
                    <a:pt x="985" y="615"/>
                  </a:lnTo>
                  <a:cubicBezTo>
                    <a:pt x="995" y="616"/>
                    <a:pt x="1005" y="616"/>
                    <a:pt x="1015" y="616"/>
                  </a:cubicBezTo>
                  <a:cubicBezTo>
                    <a:pt x="1149" y="616"/>
                    <a:pt x="1264" y="517"/>
                    <a:pt x="1279" y="381"/>
                  </a:cubicBezTo>
                  <a:cubicBezTo>
                    <a:pt x="1296" y="235"/>
                    <a:pt x="1192" y="104"/>
                    <a:pt x="1045" y="87"/>
                  </a:cubicBezTo>
                  <a:lnTo>
                    <a:pt x="312" y="2"/>
                  </a:lnTo>
                  <a:cubicBezTo>
                    <a:pt x="301" y="1"/>
                    <a:pt x="291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4023584" y="1749587"/>
              <a:ext cx="43217" cy="21990"/>
            </a:xfrm>
            <a:custGeom>
              <a:rect b="b" l="l" r="r" t="t"/>
              <a:pathLst>
                <a:path extrusionOk="0" h="663" w="1303">
                  <a:moveTo>
                    <a:pt x="1015" y="1"/>
                  </a:moveTo>
                  <a:cubicBezTo>
                    <a:pt x="999" y="1"/>
                    <a:pt x="983" y="2"/>
                    <a:pt x="967" y="5"/>
                  </a:cubicBezTo>
                  <a:lnTo>
                    <a:pt x="240" y="134"/>
                  </a:lnTo>
                  <a:cubicBezTo>
                    <a:pt x="97" y="160"/>
                    <a:pt x="0" y="299"/>
                    <a:pt x="26" y="444"/>
                  </a:cubicBezTo>
                  <a:cubicBezTo>
                    <a:pt x="48" y="572"/>
                    <a:pt x="161" y="662"/>
                    <a:pt x="288" y="662"/>
                  </a:cubicBezTo>
                  <a:cubicBezTo>
                    <a:pt x="303" y="662"/>
                    <a:pt x="319" y="661"/>
                    <a:pt x="335" y="658"/>
                  </a:cubicBezTo>
                  <a:lnTo>
                    <a:pt x="1061" y="528"/>
                  </a:lnTo>
                  <a:cubicBezTo>
                    <a:pt x="1206" y="502"/>
                    <a:pt x="1302" y="364"/>
                    <a:pt x="1276" y="220"/>
                  </a:cubicBezTo>
                  <a:cubicBezTo>
                    <a:pt x="1253" y="91"/>
                    <a:pt x="1141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4048625" y="1817647"/>
              <a:ext cx="42023" cy="28723"/>
            </a:xfrm>
            <a:custGeom>
              <a:rect b="b" l="l" r="r" t="t"/>
              <a:pathLst>
                <a:path extrusionOk="0" h="866" w="1267">
                  <a:moveTo>
                    <a:pt x="962" y="1"/>
                  </a:moveTo>
                  <a:cubicBezTo>
                    <a:pt x="922" y="1"/>
                    <a:pt x="881" y="10"/>
                    <a:pt x="843" y="29"/>
                  </a:cubicBezTo>
                  <a:lnTo>
                    <a:pt x="184" y="364"/>
                  </a:lnTo>
                  <a:cubicBezTo>
                    <a:pt x="53" y="430"/>
                    <a:pt x="1" y="590"/>
                    <a:pt x="67" y="720"/>
                  </a:cubicBezTo>
                  <a:cubicBezTo>
                    <a:pt x="114" y="813"/>
                    <a:pt x="207" y="866"/>
                    <a:pt x="304" y="866"/>
                  </a:cubicBezTo>
                  <a:cubicBezTo>
                    <a:pt x="345" y="866"/>
                    <a:pt x="386" y="858"/>
                    <a:pt x="424" y="837"/>
                  </a:cubicBezTo>
                  <a:lnTo>
                    <a:pt x="1083" y="504"/>
                  </a:lnTo>
                  <a:cubicBezTo>
                    <a:pt x="1215" y="438"/>
                    <a:pt x="1267" y="278"/>
                    <a:pt x="1200" y="146"/>
                  </a:cubicBezTo>
                  <a:cubicBezTo>
                    <a:pt x="1153" y="54"/>
                    <a:pt x="1060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4094861" y="1876121"/>
              <a:ext cx="37313" cy="34594"/>
            </a:xfrm>
            <a:custGeom>
              <a:rect b="b" l="l" r="r" t="t"/>
              <a:pathLst>
                <a:path extrusionOk="0" h="1043" w="1125">
                  <a:moveTo>
                    <a:pt x="830" y="1"/>
                  </a:moveTo>
                  <a:cubicBezTo>
                    <a:pt x="764" y="1"/>
                    <a:pt x="698" y="25"/>
                    <a:pt x="647" y="74"/>
                  </a:cubicBezTo>
                  <a:lnTo>
                    <a:pt x="111" y="584"/>
                  </a:lnTo>
                  <a:cubicBezTo>
                    <a:pt x="5" y="685"/>
                    <a:pt x="0" y="854"/>
                    <a:pt x="102" y="959"/>
                  </a:cubicBezTo>
                  <a:cubicBezTo>
                    <a:pt x="154" y="1015"/>
                    <a:pt x="224" y="1042"/>
                    <a:pt x="295" y="1042"/>
                  </a:cubicBezTo>
                  <a:cubicBezTo>
                    <a:pt x="361" y="1042"/>
                    <a:pt x="426" y="1018"/>
                    <a:pt x="478" y="969"/>
                  </a:cubicBezTo>
                  <a:lnTo>
                    <a:pt x="1014" y="459"/>
                  </a:lnTo>
                  <a:cubicBezTo>
                    <a:pt x="1119" y="358"/>
                    <a:pt x="1124" y="189"/>
                    <a:pt x="1023" y="84"/>
                  </a:cubicBezTo>
                  <a:cubicBezTo>
                    <a:pt x="970" y="28"/>
                    <a:pt x="900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4190814" y="1648659"/>
              <a:ext cx="51841" cy="52371"/>
            </a:xfrm>
            <a:custGeom>
              <a:rect b="b" l="l" r="r" t="t"/>
              <a:pathLst>
                <a:path extrusionOk="0" h="1579" w="1563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3" y="1"/>
                  </a:moveTo>
                  <a:cubicBezTo>
                    <a:pt x="199" y="1"/>
                    <a:pt x="1" y="199"/>
                    <a:pt x="1" y="443"/>
                  </a:cubicBezTo>
                  <a:lnTo>
                    <a:pt x="1" y="1136"/>
                  </a:lnTo>
                  <a:cubicBezTo>
                    <a:pt x="1" y="1381"/>
                    <a:pt x="200" y="1579"/>
                    <a:pt x="443" y="1579"/>
                  </a:cubicBezTo>
                  <a:lnTo>
                    <a:pt x="1120" y="1579"/>
                  </a:lnTo>
                  <a:cubicBezTo>
                    <a:pt x="1364" y="1579"/>
                    <a:pt x="1562" y="1381"/>
                    <a:pt x="1562" y="1136"/>
                  </a:cubicBezTo>
                  <a:lnTo>
                    <a:pt x="1562" y="443"/>
                  </a:lnTo>
                  <a:cubicBezTo>
                    <a:pt x="1562" y="199"/>
                    <a:pt x="1364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4231047" y="1581063"/>
              <a:ext cx="51841" cy="52405"/>
            </a:xfrm>
            <a:custGeom>
              <a:rect b="b" l="l" r="r" t="t"/>
              <a:pathLst>
                <a:path extrusionOk="0" h="1580" w="1563">
                  <a:moveTo>
                    <a:pt x="1031" y="533"/>
                  </a:moveTo>
                  <a:lnTo>
                    <a:pt x="1031" y="1048"/>
                  </a:lnTo>
                  <a:lnTo>
                    <a:pt x="532" y="1048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200"/>
                    <a:pt x="0" y="444"/>
                  </a:cubicBezTo>
                  <a:lnTo>
                    <a:pt x="0" y="1137"/>
                  </a:lnTo>
                  <a:cubicBezTo>
                    <a:pt x="0" y="1382"/>
                    <a:pt x="199" y="1580"/>
                    <a:pt x="444" y="1580"/>
                  </a:cubicBezTo>
                  <a:lnTo>
                    <a:pt x="1119" y="1580"/>
                  </a:lnTo>
                  <a:cubicBezTo>
                    <a:pt x="1364" y="1580"/>
                    <a:pt x="1563" y="1382"/>
                    <a:pt x="1563" y="1137"/>
                  </a:cubicBezTo>
                  <a:lnTo>
                    <a:pt x="1563" y="444"/>
                  </a:lnTo>
                  <a:cubicBezTo>
                    <a:pt x="1563" y="200"/>
                    <a:pt x="1364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39"/>
          <p:cNvGrpSpPr/>
          <p:nvPr/>
        </p:nvGrpSpPr>
        <p:grpSpPr>
          <a:xfrm>
            <a:off x="3774797" y="2658069"/>
            <a:ext cx="247956" cy="365769"/>
            <a:chOff x="6162888" y="1431577"/>
            <a:chExt cx="414295" cy="601990"/>
          </a:xfrm>
        </p:grpSpPr>
        <p:sp>
          <p:nvSpPr>
            <p:cNvPr id="1530" name="Google Shape;1530;p39"/>
            <p:cNvSpPr/>
            <p:nvPr/>
          </p:nvSpPr>
          <p:spPr>
            <a:xfrm>
              <a:off x="6268261" y="1810649"/>
              <a:ext cx="162886" cy="165008"/>
            </a:xfrm>
            <a:custGeom>
              <a:rect b="b" l="l" r="r" t="t"/>
              <a:pathLst>
                <a:path extrusionOk="0" h="4975" w="4911">
                  <a:moveTo>
                    <a:pt x="1855" y="533"/>
                  </a:moveTo>
                  <a:cubicBezTo>
                    <a:pt x="2040" y="533"/>
                    <a:pt x="2190" y="682"/>
                    <a:pt x="2190" y="864"/>
                  </a:cubicBezTo>
                  <a:lnTo>
                    <a:pt x="2190" y="1820"/>
                  </a:lnTo>
                  <a:lnTo>
                    <a:pt x="1645" y="1820"/>
                  </a:lnTo>
                  <a:cubicBezTo>
                    <a:pt x="1498" y="1820"/>
                    <a:pt x="1379" y="1939"/>
                    <a:pt x="1379" y="2086"/>
                  </a:cubicBezTo>
                  <a:cubicBezTo>
                    <a:pt x="1379" y="2233"/>
                    <a:pt x="1498" y="2352"/>
                    <a:pt x="1645" y="2352"/>
                  </a:cubicBezTo>
                  <a:lnTo>
                    <a:pt x="2190" y="2352"/>
                  </a:lnTo>
                  <a:lnTo>
                    <a:pt x="2190" y="4111"/>
                  </a:lnTo>
                  <a:cubicBezTo>
                    <a:pt x="2190" y="4294"/>
                    <a:pt x="2040" y="4443"/>
                    <a:pt x="1855" y="4443"/>
                  </a:cubicBezTo>
                  <a:cubicBezTo>
                    <a:pt x="1686" y="4443"/>
                    <a:pt x="1543" y="4317"/>
                    <a:pt x="1523" y="4151"/>
                  </a:cubicBezTo>
                  <a:cubicBezTo>
                    <a:pt x="1509" y="4035"/>
                    <a:pt x="1422" y="3943"/>
                    <a:pt x="1308" y="3921"/>
                  </a:cubicBezTo>
                  <a:cubicBezTo>
                    <a:pt x="1047" y="3872"/>
                    <a:pt x="857" y="3644"/>
                    <a:pt x="857" y="3379"/>
                  </a:cubicBezTo>
                  <a:cubicBezTo>
                    <a:pt x="857" y="3250"/>
                    <a:pt x="901" y="3128"/>
                    <a:pt x="985" y="3028"/>
                  </a:cubicBezTo>
                  <a:cubicBezTo>
                    <a:pt x="1034" y="2968"/>
                    <a:pt x="1054" y="2890"/>
                    <a:pt x="1042" y="2814"/>
                  </a:cubicBezTo>
                  <a:cubicBezTo>
                    <a:pt x="1030" y="2738"/>
                    <a:pt x="985" y="2672"/>
                    <a:pt x="918" y="2631"/>
                  </a:cubicBezTo>
                  <a:cubicBezTo>
                    <a:pt x="677" y="2484"/>
                    <a:pt x="533" y="2228"/>
                    <a:pt x="533" y="1947"/>
                  </a:cubicBezTo>
                  <a:cubicBezTo>
                    <a:pt x="533" y="1532"/>
                    <a:pt x="859" y="1181"/>
                    <a:pt x="1275" y="1148"/>
                  </a:cubicBezTo>
                  <a:cubicBezTo>
                    <a:pt x="1414" y="1137"/>
                    <a:pt x="1520" y="1022"/>
                    <a:pt x="1520" y="883"/>
                  </a:cubicBezTo>
                  <a:lnTo>
                    <a:pt x="1520" y="864"/>
                  </a:lnTo>
                  <a:cubicBezTo>
                    <a:pt x="1520" y="682"/>
                    <a:pt x="1670" y="533"/>
                    <a:pt x="1855" y="533"/>
                  </a:cubicBezTo>
                  <a:close/>
                  <a:moveTo>
                    <a:pt x="3056" y="533"/>
                  </a:moveTo>
                  <a:cubicBezTo>
                    <a:pt x="3241" y="533"/>
                    <a:pt x="3392" y="682"/>
                    <a:pt x="3392" y="864"/>
                  </a:cubicBezTo>
                  <a:lnTo>
                    <a:pt x="3392" y="883"/>
                  </a:lnTo>
                  <a:cubicBezTo>
                    <a:pt x="3392" y="1022"/>
                    <a:pt x="3499" y="1137"/>
                    <a:pt x="3637" y="1148"/>
                  </a:cubicBezTo>
                  <a:cubicBezTo>
                    <a:pt x="3977" y="1175"/>
                    <a:pt x="4258" y="1415"/>
                    <a:pt x="4348" y="1729"/>
                  </a:cubicBezTo>
                  <a:lnTo>
                    <a:pt x="3881" y="1729"/>
                  </a:lnTo>
                  <a:cubicBezTo>
                    <a:pt x="3734" y="1729"/>
                    <a:pt x="3615" y="1848"/>
                    <a:pt x="3615" y="1995"/>
                  </a:cubicBezTo>
                  <a:cubicBezTo>
                    <a:pt x="3615" y="2142"/>
                    <a:pt x="3734" y="2261"/>
                    <a:pt x="3881" y="2261"/>
                  </a:cubicBezTo>
                  <a:lnTo>
                    <a:pt x="4315" y="2261"/>
                  </a:lnTo>
                  <a:cubicBezTo>
                    <a:pt x="4251" y="2412"/>
                    <a:pt x="4141" y="2541"/>
                    <a:pt x="3994" y="2631"/>
                  </a:cubicBezTo>
                  <a:cubicBezTo>
                    <a:pt x="3928" y="2672"/>
                    <a:pt x="3883" y="2738"/>
                    <a:pt x="3870" y="2814"/>
                  </a:cubicBezTo>
                  <a:cubicBezTo>
                    <a:pt x="3857" y="2890"/>
                    <a:pt x="3879" y="2968"/>
                    <a:pt x="3928" y="3028"/>
                  </a:cubicBezTo>
                  <a:cubicBezTo>
                    <a:pt x="4011" y="3128"/>
                    <a:pt x="4054" y="3250"/>
                    <a:pt x="4054" y="3379"/>
                  </a:cubicBezTo>
                  <a:cubicBezTo>
                    <a:pt x="4054" y="3644"/>
                    <a:pt x="3866" y="3872"/>
                    <a:pt x="3604" y="3921"/>
                  </a:cubicBezTo>
                  <a:cubicBezTo>
                    <a:pt x="3490" y="3943"/>
                    <a:pt x="3403" y="4036"/>
                    <a:pt x="3389" y="4151"/>
                  </a:cubicBezTo>
                  <a:cubicBezTo>
                    <a:pt x="3370" y="4317"/>
                    <a:pt x="3227" y="4443"/>
                    <a:pt x="3056" y="4443"/>
                  </a:cubicBezTo>
                  <a:cubicBezTo>
                    <a:pt x="2873" y="4443"/>
                    <a:pt x="2722" y="4294"/>
                    <a:pt x="2722" y="4111"/>
                  </a:cubicBezTo>
                  <a:lnTo>
                    <a:pt x="2722" y="3488"/>
                  </a:lnTo>
                  <a:lnTo>
                    <a:pt x="3060" y="3488"/>
                  </a:lnTo>
                  <a:cubicBezTo>
                    <a:pt x="3206" y="3488"/>
                    <a:pt x="3324" y="3369"/>
                    <a:pt x="3324" y="3222"/>
                  </a:cubicBezTo>
                  <a:cubicBezTo>
                    <a:pt x="3324" y="3075"/>
                    <a:pt x="3206" y="2956"/>
                    <a:pt x="3060" y="2956"/>
                  </a:cubicBezTo>
                  <a:lnTo>
                    <a:pt x="2722" y="2956"/>
                  </a:lnTo>
                  <a:lnTo>
                    <a:pt x="2722" y="864"/>
                  </a:lnTo>
                  <a:cubicBezTo>
                    <a:pt x="2722" y="682"/>
                    <a:pt x="2873" y="533"/>
                    <a:pt x="3056" y="533"/>
                  </a:cubicBezTo>
                  <a:close/>
                  <a:moveTo>
                    <a:pt x="1855" y="1"/>
                  </a:moveTo>
                  <a:cubicBezTo>
                    <a:pt x="1451" y="1"/>
                    <a:pt x="1110" y="279"/>
                    <a:pt x="1014" y="653"/>
                  </a:cubicBezTo>
                  <a:cubicBezTo>
                    <a:pt x="431" y="800"/>
                    <a:pt x="1" y="1331"/>
                    <a:pt x="1" y="1947"/>
                  </a:cubicBezTo>
                  <a:cubicBezTo>
                    <a:pt x="1" y="2324"/>
                    <a:pt x="156" y="2674"/>
                    <a:pt x="427" y="2923"/>
                  </a:cubicBezTo>
                  <a:cubicBezTo>
                    <a:pt x="360" y="3065"/>
                    <a:pt x="325" y="3221"/>
                    <a:pt x="325" y="3379"/>
                  </a:cubicBezTo>
                  <a:cubicBezTo>
                    <a:pt x="325" y="3839"/>
                    <a:pt x="616" y="4241"/>
                    <a:pt x="1037" y="4396"/>
                  </a:cubicBezTo>
                  <a:cubicBezTo>
                    <a:pt x="1156" y="4736"/>
                    <a:pt x="1480" y="4974"/>
                    <a:pt x="1855" y="4974"/>
                  </a:cubicBezTo>
                  <a:cubicBezTo>
                    <a:pt x="2088" y="4974"/>
                    <a:pt x="2300" y="4883"/>
                    <a:pt x="2456" y="4733"/>
                  </a:cubicBezTo>
                  <a:cubicBezTo>
                    <a:pt x="2612" y="4883"/>
                    <a:pt x="2823" y="4974"/>
                    <a:pt x="3056" y="4974"/>
                  </a:cubicBezTo>
                  <a:cubicBezTo>
                    <a:pt x="3431" y="4974"/>
                    <a:pt x="3756" y="4736"/>
                    <a:pt x="3875" y="4396"/>
                  </a:cubicBezTo>
                  <a:cubicBezTo>
                    <a:pt x="4297" y="4242"/>
                    <a:pt x="4586" y="3839"/>
                    <a:pt x="4586" y="3379"/>
                  </a:cubicBezTo>
                  <a:cubicBezTo>
                    <a:pt x="4586" y="3221"/>
                    <a:pt x="4551" y="3065"/>
                    <a:pt x="4486" y="2923"/>
                  </a:cubicBezTo>
                  <a:cubicBezTo>
                    <a:pt x="4756" y="2674"/>
                    <a:pt x="4911" y="2324"/>
                    <a:pt x="4911" y="1947"/>
                  </a:cubicBezTo>
                  <a:cubicBezTo>
                    <a:pt x="4911" y="1331"/>
                    <a:pt x="4481" y="800"/>
                    <a:pt x="3897" y="653"/>
                  </a:cubicBezTo>
                  <a:cubicBezTo>
                    <a:pt x="3803" y="279"/>
                    <a:pt x="3462" y="1"/>
                    <a:pt x="3056" y="1"/>
                  </a:cubicBezTo>
                  <a:cubicBezTo>
                    <a:pt x="2823" y="1"/>
                    <a:pt x="2612" y="93"/>
                    <a:pt x="2456" y="243"/>
                  </a:cubicBezTo>
                  <a:cubicBezTo>
                    <a:pt x="2300" y="93"/>
                    <a:pt x="2088" y="1"/>
                    <a:pt x="1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6199438" y="1520964"/>
              <a:ext cx="306667" cy="512604"/>
            </a:xfrm>
            <a:custGeom>
              <a:rect b="b" l="l" r="r" t="t"/>
              <a:pathLst>
                <a:path extrusionOk="0" h="15455" w="9246">
                  <a:moveTo>
                    <a:pt x="8484" y="532"/>
                  </a:moveTo>
                  <a:lnTo>
                    <a:pt x="8484" y="986"/>
                  </a:lnTo>
                  <a:lnTo>
                    <a:pt x="8025" y="986"/>
                  </a:lnTo>
                  <a:lnTo>
                    <a:pt x="8025" y="532"/>
                  </a:lnTo>
                  <a:close/>
                  <a:moveTo>
                    <a:pt x="991" y="1947"/>
                  </a:moveTo>
                  <a:lnTo>
                    <a:pt x="991" y="2401"/>
                  </a:lnTo>
                  <a:lnTo>
                    <a:pt x="532" y="2401"/>
                  </a:lnTo>
                  <a:lnTo>
                    <a:pt x="532" y="1947"/>
                  </a:lnTo>
                  <a:close/>
                  <a:moveTo>
                    <a:pt x="5882" y="4525"/>
                  </a:moveTo>
                  <a:cubicBezTo>
                    <a:pt x="5930" y="4525"/>
                    <a:pt x="5970" y="4566"/>
                    <a:pt x="5970" y="4615"/>
                  </a:cubicBezTo>
                  <a:lnTo>
                    <a:pt x="5970" y="5361"/>
                  </a:lnTo>
                  <a:cubicBezTo>
                    <a:pt x="5970" y="5409"/>
                    <a:pt x="5930" y="5449"/>
                    <a:pt x="5882" y="5449"/>
                  </a:cubicBezTo>
                  <a:lnTo>
                    <a:pt x="3181" y="5449"/>
                  </a:lnTo>
                  <a:cubicBezTo>
                    <a:pt x="3132" y="5449"/>
                    <a:pt x="3091" y="5409"/>
                    <a:pt x="3091" y="5361"/>
                  </a:cubicBezTo>
                  <a:lnTo>
                    <a:pt x="3091" y="4615"/>
                  </a:lnTo>
                  <a:cubicBezTo>
                    <a:pt x="3091" y="4566"/>
                    <a:pt x="3132" y="4525"/>
                    <a:pt x="3181" y="4525"/>
                  </a:cubicBezTo>
                  <a:close/>
                  <a:moveTo>
                    <a:pt x="5224" y="5981"/>
                  </a:moveTo>
                  <a:lnTo>
                    <a:pt x="5224" y="6746"/>
                  </a:lnTo>
                  <a:lnTo>
                    <a:pt x="3838" y="6746"/>
                  </a:lnTo>
                  <a:lnTo>
                    <a:pt x="3838" y="5981"/>
                  </a:lnTo>
                  <a:close/>
                  <a:moveTo>
                    <a:pt x="8236" y="7815"/>
                  </a:moveTo>
                  <a:cubicBezTo>
                    <a:pt x="8249" y="7817"/>
                    <a:pt x="8270" y="7829"/>
                    <a:pt x="8278" y="7839"/>
                  </a:cubicBezTo>
                  <a:lnTo>
                    <a:pt x="8688" y="8544"/>
                  </a:lnTo>
                  <a:cubicBezTo>
                    <a:pt x="8691" y="8555"/>
                    <a:pt x="8691" y="8579"/>
                    <a:pt x="8688" y="8590"/>
                  </a:cubicBezTo>
                  <a:lnTo>
                    <a:pt x="8278" y="9297"/>
                  </a:lnTo>
                  <a:cubicBezTo>
                    <a:pt x="8270" y="9305"/>
                    <a:pt x="8249" y="9317"/>
                    <a:pt x="8236" y="9320"/>
                  </a:cubicBezTo>
                  <a:lnTo>
                    <a:pt x="7416" y="9320"/>
                  </a:lnTo>
                  <a:cubicBezTo>
                    <a:pt x="7405" y="9318"/>
                    <a:pt x="7383" y="9306"/>
                    <a:pt x="7375" y="9297"/>
                  </a:cubicBezTo>
                  <a:lnTo>
                    <a:pt x="6965" y="8590"/>
                  </a:lnTo>
                  <a:cubicBezTo>
                    <a:pt x="6961" y="8579"/>
                    <a:pt x="6961" y="8555"/>
                    <a:pt x="6965" y="8544"/>
                  </a:cubicBezTo>
                  <a:lnTo>
                    <a:pt x="7375" y="7839"/>
                  </a:lnTo>
                  <a:cubicBezTo>
                    <a:pt x="7383" y="7829"/>
                    <a:pt x="7405" y="7817"/>
                    <a:pt x="7416" y="7815"/>
                  </a:cubicBezTo>
                  <a:close/>
                  <a:moveTo>
                    <a:pt x="7937" y="0"/>
                  </a:moveTo>
                  <a:cubicBezTo>
                    <a:pt x="7692" y="0"/>
                    <a:pt x="7493" y="200"/>
                    <a:pt x="7493" y="444"/>
                  </a:cubicBezTo>
                  <a:lnTo>
                    <a:pt x="7493" y="1074"/>
                  </a:lnTo>
                  <a:cubicBezTo>
                    <a:pt x="7493" y="1319"/>
                    <a:pt x="7692" y="1518"/>
                    <a:pt x="7937" y="1518"/>
                  </a:cubicBezTo>
                  <a:lnTo>
                    <a:pt x="7961" y="1518"/>
                  </a:lnTo>
                  <a:lnTo>
                    <a:pt x="7961" y="2645"/>
                  </a:lnTo>
                  <a:lnTo>
                    <a:pt x="6574" y="2645"/>
                  </a:lnTo>
                  <a:lnTo>
                    <a:pt x="6574" y="2303"/>
                  </a:lnTo>
                  <a:cubicBezTo>
                    <a:pt x="6574" y="2157"/>
                    <a:pt x="6455" y="2038"/>
                    <a:pt x="6308" y="2038"/>
                  </a:cubicBezTo>
                  <a:cubicBezTo>
                    <a:pt x="6161" y="2038"/>
                    <a:pt x="6042" y="2157"/>
                    <a:pt x="6042" y="2303"/>
                  </a:cubicBezTo>
                  <a:lnTo>
                    <a:pt x="6042" y="2645"/>
                  </a:lnTo>
                  <a:lnTo>
                    <a:pt x="5659" y="2645"/>
                  </a:lnTo>
                  <a:cubicBezTo>
                    <a:pt x="5415" y="2645"/>
                    <a:pt x="5216" y="2845"/>
                    <a:pt x="5216" y="3089"/>
                  </a:cubicBezTo>
                  <a:lnTo>
                    <a:pt x="5216" y="3994"/>
                  </a:lnTo>
                  <a:lnTo>
                    <a:pt x="4969" y="3994"/>
                  </a:lnTo>
                  <a:lnTo>
                    <a:pt x="4969" y="1356"/>
                  </a:lnTo>
                  <a:cubicBezTo>
                    <a:pt x="4969" y="1111"/>
                    <a:pt x="4771" y="913"/>
                    <a:pt x="4526" y="913"/>
                  </a:cubicBezTo>
                  <a:lnTo>
                    <a:pt x="3091" y="913"/>
                  </a:lnTo>
                  <a:lnTo>
                    <a:pt x="3091" y="602"/>
                  </a:lnTo>
                  <a:cubicBezTo>
                    <a:pt x="3091" y="455"/>
                    <a:pt x="2972" y="336"/>
                    <a:pt x="2826" y="336"/>
                  </a:cubicBezTo>
                  <a:cubicBezTo>
                    <a:pt x="2679" y="336"/>
                    <a:pt x="2561" y="455"/>
                    <a:pt x="2561" y="602"/>
                  </a:cubicBezTo>
                  <a:lnTo>
                    <a:pt x="2561" y="1002"/>
                  </a:lnTo>
                  <a:cubicBezTo>
                    <a:pt x="2561" y="1246"/>
                    <a:pt x="2759" y="1444"/>
                    <a:pt x="3003" y="1444"/>
                  </a:cubicBezTo>
                  <a:lnTo>
                    <a:pt x="4437" y="1444"/>
                  </a:lnTo>
                  <a:lnTo>
                    <a:pt x="4437" y="3994"/>
                  </a:lnTo>
                  <a:lnTo>
                    <a:pt x="4144" y="3994"/>
                  </a:lnTo>
                  <a:lnTo>
                    <a:pt x="4144" y="2352"/>
                  </a:lnTo>
                  <a:cubicBezTo>
                    <a:pt x="4144" y="2107"/>
                    <a:pt x="3945" y="1909"/>
                    <a:pt x="3700" y="1909"/>
                  </a:cubicBezTo>
                  <a:lnTo>
                    <a:pt x="1522" y="1909"/>
                  </a:lnTo>
                  <a:lnTo>
                    <a:pt x="1522" y="1859"/>
                  </a:lnTo>
                  <a:cubicBezTo>
                    <a:pt x="1522" y="1614"/>
                    <a:pt x="1324" y="1416"/>
                    <a:pt x="1080" y="1416"/>
                  </a:cubicBezTo>
                  <a:lnTo>
                    <a:pt x="443" y="1416"/>
                  </a:lnTo>
                  <a:cubicBezTo>
                    <a:pt x="199" y="1416"/>
                    <a:pt x="1" y="1614"/>
                    <a:pt x="1" y="1859"/>
                  </a:cubicBezTo>
                  <a:lnTo>
                    <a:pt x="1" y="2490"/>
                  </a:lnTo>
                  <a:cubicBezTo>
                    <a:pt x="1" y="2735"/>
                    <a:pt x="199" y="2933"/>
                    <a:pt x="443" y="2933"/>
                  </a:cubicBezTo>
                  <a:lnTo>
                    <a:pt x="1080" y="2933"/>
                  </a:lnTo>
                  <a:cubicBezTo>
                    <a:pt x="1324" y="2933"/>
                    <a:pt x="1522" y="2735"/>
                    <a:pt x="1522" y="2490"/>
                  </a:cubicBezTo>
                  <a:lnTo>
                    <a:pt x="1522" y="2441"/>
                  </a:lnTo>
                  <a:lnTo>
                    <a:pt x="3612" y="2441"/>
                  </a:lnTo>
                  <a:lnTo>
                    <a:pt x="3612" y="3994"/>
                  </a:lnTo>
                  <a:lnTo>
                    <a:pt x="3181" y="3994"/>
                  </a:lnTo>
                  <a:cubicBezTo>
                    <a:pt x="2838" y="3994"/>
                    <a:pt x="2560" y="4273"/>
                    <a:pt x="2560" y="4615"/>
                  </a:cubicBezTo>
                  <a:lnTo>
                    <a:pt x="2560" y="5361"/>
                  </a:lnTo>
                  <a:cubicBezTo>
                    <a:pt x="2560" y="5703"/>
                    <a:pt x="2839" y="5981"/>
                    <a:pt x="3181" y="5981"/>
                  </a:cubicBezTo>
                  <a:lnTo>
                    <a:pt x="3306" y="5981"/>
                  </a:lnTo>
                  <a:lnTo>
                    <a:pt x="3306" y="7278"/>
                  </a:lnTo>
                  <a:cubicBezTo>
                    <a:pt x="1545" y="7811"/>
                    <a:pt x="334" y="9426"/>
                    <a:pt x="334" y="11276"/>
                  </a:cubicBezTo>
                  <a:cubicBezTo>
                    <a:pt x="334" y="13580"/>
                    <a:pt x="2217" y="15455"/>
                    <a:pt x="4531" y="15455"/>
                  </a:cubicBezTo>
                  <a:cubicBezTo>
                    <a:pt x="5344" y="15455"/>
                    <a:pt x="6133" y="15223"/>
                    <a:pt x="6812" y="14785"/>
                  </a:cubicBezTo>
                  <a:cubicBezTo>
                    <a:pt x="6935" y="14705"/>
                    <a:pt x="6970" y="14540"/>
                    <a:pt x="6891" y="14417"/>
                  </a:cubicBezTo>
                  <a:cubicBezTo>
                    <a:pt x="6840" y="14338"/>
                    <a:pt x="6755" y="14296"/>
                    <a:pt x="6668" y="14296"/>
                  </a:cubicBezTo>
                  <a:cubicBezTo>
                    <a:pt x="6618" y="14296"/>
                    <a:pt x="6568" y="14309"/>
                    <a:pt x="6524" y="14338"/>
                  </a:cubicBezTo>
                  <a:cubicBezTo>
                    <a:pt x="5930" y="14721"/>
                    <a:pt x="5241" y="14923"/>
                    <a:pt x="4531" y="14923"/>
                  </a:cubicBezTo>
                  <a:cubicBezTo>
                    <a:pt x="2509" y="14923"/>
                    <a:pt x="865" y="13287"/>
                    <a:pt x="865" y="11276"/>
                  </a:cubicBezTo>
                  <a:cubicBezTo>
                    <a:pt x="865" y="9600"/>
                    <a:pt x="2005" y="8146"/>
                    <a:pt x="3637" y="7739"/>
                  </a:cubicBezTo>
                  <a:cubicBezTo>
                    <a:pt x="3755" y="7709"/>
                    <a:pt x="3838" y="7602"/>
                    <a:pt x="3838" y="7480"/>
                  </a:cubicBezTo>
                  <a:lnTo>
                    <a:pt x="3838" y="7278"/>
                  </a:lnTo>
                  <a:lnTo>
                    <a:pt x="5224" y="7278"/>
                  </a:lnTo>
                  <a:lnTo>
                    <a:pt x="5224" y="7480"/>
                  </a:lnTo>
                  <a:cubicBezTo>
                    <a:pt x="5224" y="7602"/>
                    <a:pt x="5307" y="7709"/>
                    <a:pt x="5426" y="7739"/>
                  </a:cubicBezTo>
                  <a:cubicBezTo>
                    <a:pt x="5830" y="7840"/>
                    <a:pt x="6203" y="8005"/>
                    <a:pt x="6537" y="8222"/>
                  </a:cubicBezTo>
                  <a:lnTo>
                    <a:pt x="6503" y="8280"/>
                  </a:lnTo>
                  <a:cubicBezTo>
                    <a:pt x="6407" y="8446"/>
                    <a:pt x="6407" y="8688"/>
                    <a:pt x="6503" y="8854"/>
                  </a:cubicBezTo>
                  <a:lnTo>
                    <a:pt x="6917" y="9566"/>
                  </a:lnTo>
                  <a:cubicBezTo>
                    <a:pt x="7012" y="9732"/>
                    <a:pt x="7221" y="9852"/>
                    <a:pt x="7413" y="9852"/>
                  </a:cubicBezTo>
                  <a:lnTo>
                    <a:pt x="7907" y="9852"/>
                  </a:lnTo>
                  <a:cubicBezTo>
                    <a:pt x="8094" y="10291"/>
                    <a:pt x="8197" y="10774"/>
                    <a:pt x="8197" y="11276"/>
                  </a:cubicBezTo>
                  <a:cubicBezTo>
                    <a:pt x="8197" y="12038"/>
                    <a:pt x="7963" y="12767"/>
                    <a:pt x="7522" y="13386"/>
                  </a:cubicBezTo>
                  <a:cubicBezTo>
                    <a:pt x="7436" y="13505"/>
                    <a:pt x="7463" y="13672"/>
                    <a:pt x="7583" y="13757"/>
                  </a:cubicBezTo>
                  <a:cubicBezTo>
                    <a:pt x="7630" y="13790"/>
                    <a:pt x="7684" y="13806"/>
                    <a:pt x="7737" y="13806"/>
                  </a:cubicBezTo>
                  <a:cubicBezTo>
                    <a:pt x="7820" y="13806"/>
                    <a:pt x="7902" y="13768"/>
                    <a:pt x="7954" y="13695"/>
                  </a:cubicBezTo>
                  <a:cubicBezTo>
                    <a:pt x="8460" y="12986"/>
                    <a:pt x="8728" y="12149"/>
                    <a:pt x="8728" y="11276"/>
                  </a:cubicBezTo>
                  <a:cubicBezTo>
                    <a:pt x="8728" y="10761"/>
                    <a:pt x="8634" y="10264"/>
                    <a:pt x="8459" y="9804"/>
                  </a:cubicBezTo>
                  <a:cubicBezTo>
                    <a:pt x="8574" y="9753"/>
                    <a:pt x="8677" y="9668"/>
                    <a:pt x="8736" y="9566"/>
                  </a:cubicBezTo>
                  <a:lnTo>
                    <a:pt x="9149" y="8854"/>
                  </a:lnTo>
                  <a:cubicBezTo>
                    <a:pt x="9246" y="8688"/>
                    <a:pt x="9246" y="8446"/>
                    <a:pt x="9149" y="8281"/>
                  </a:cubicBezTo>
                  <a:lnTo>
                    <a:pt x="8736" y="7569"/>
                  </a:lnTo>
                  <a:cubicBezTo>
                    <a:pt x="8641" y="7403"/>
                    <a:pt x="8431" y="7283"/>
                    <a:pt x="8240" y="7283"/>
                  </a:cubicBezTo>
                  <a:lnTo>
                    <a:pt x="7413" y="7283"/>
                  </a:lnTo>
                  <a:cubicBezTo>
                    <a:pt x="7221" y="7283"/>
                    <a:pt x="7012" y="7403"/>
                    <a:pt x="6917" y="7569"/>
                  </a:cubicBezTo>
                  <a:lnTo>
                    <a:pt x="6804" y="7763"/>
                  </a:lnTo>
                  <a:cubicBezTo>
                    <a:pt x="6484" y="7557"/>
                    <a:pt x="6134" y="7392"/>
                    <a:pt x="5756" y="7278"/>
                  </a:cubicBezTo>
                  <a:lnTo>
                    <a:pt x="5756" y="5981"/>
                  </a:lnTo>
                  <a:lnTo>
                    <a:pt x="5882" y="5981"/>
                  </a:lnTo>
                  <a:cubicBezTo>
                    <a:pt x="6224" y="5981"/>
                    <a:pt x="6502" y="5703"/>
                    <a:pt x="6502" y="5361"/>
                  </a:cubicBezTo>
                  <a:lnTo>
                    <a:pt x="6502" y="4615"/>
                  </a:lnTo>
                  <a:cubicBezTo>
                    <a:pt x="6502" y="4273"/>
                    <a:pt x="6224" y="3994"/>
                    <a:pt x="5882" y="3994"/>
                  </a:cubicBezTo>
                  <a:lnTo>
                    <a:pt x="5748" y="3994"/>
                  </a:lnTo>
                  <a:lnTo>
                    <a:pt x="5748" y="3177"/>
                  </a:lnTo>
                  <a:lnTo>
                    <a:pt x="8049" y="3177"/>
                  </a:lnTo>
                  <a:cubicBezTo>
                    <a:pt x="8294" y="3177"/>
                    <a:pt x="8493" y="2978"/>
                    <a:pt x="8493" y="2734"/>
                  </a:cubicBezTo>
                  <a:lnTo>
                    <a:pt x="8493" y="1518"/>
                  </a:lnTo>
                  <a:lnTo>
                    <a:pt x="8572" y="1518"/>
                  </a:lnTo>
                  <a:cubicBezTo>
                    <a:pt x="8816" y="1518"/>
                    <a:pt x="9016" y="1319"/>
                    <a:pt x="9016" y="1074"/>
                  </a:cubicBezTo>
                  <a:lnTo>
                    <a:pt x="9016" y="444"/>
                  </a:lnTo>
                  <a:cubicBezTo>
                    <a:pt x="9016" y="200"/>
                    <a:pt x="8816" y="0"/>
                    <a:pt x="8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6487962" y="1717348"/>
              <a:ext cx="70514" cy="64842"/>
            </a:xfrm>
            <a:custGeom>
              <a:rect b="b" l="l" r="r" t="t"/>
              <a:pathLst>
                <a:path extrusionOk="0" h="1955" w="2126">
                  <a:moveTo>
                    <a:pt x="1295" y="533"/>
                  </a:moveTo>
                  <a:cubicBezTo>
                    <a:pt x="1307" y="535"/>
                    <a:pt x="1329" y="547"/>
                    <a:pt x="1337" y="556"/>
                  </a:cubicBezTo>
                  <a:lnTo>
                    <a:pt x="1568" y="955"/>
                  </a:lnTo>
                  <a:cubicBezTo>
                    <a:pt x="1571" y="966"/>
                    <a:pt x="1571" y="989"/>
                    <a:pt x="1568" y="1001"/>
                  </a:cubicBezTo>
                  <a:lnTo>
                    <a:pt x="1337" y="1399"/>
                  </a:lnTo>
                  <a:cubicBezTo>
                    <a:pt x="1329" y="1408"/>
                    <a:pt x="1307" y="1421"/>
                    <a:pt x="1295" y="1424"/>
                  </a:cubicBezTo>
                  <a:lnTo>
                    <a:pt x="831" y="1424"/>
                  </a:lnTo>
                  <a:cubicBezTo>
                    <a:pt x="820" y="1421"/>
                    <a:pt x="798" y="1408"/>
                    <a:pt x="790" y="1399"/>
                  </a:cubicBezTo>
                  <a:lnTo>
                    <a:pt x="559" y="1001"/>
                  </a:lnTo>
                  <a:cubicBezTo>
                    <a:pt x="555" y="989"/>
                    <a:pt x="555" y="966"/>
                    <a:pt x="559" y="955"/>
                  </a:cubicBezTo>
                  <a:lnTo>
                    <a:pt x="790" y="556"/>
                  </a:lnTo>
                  <a:cubicBezTo>
                    <a:pt x="798" y="547"/>
                    <a:pt x="820" y="535"/>
                    <a:pt x="831" y="533"/>
                  </a:cubicBezTo>
                  <a:close/>
                  <a:moveTo>
                    <a:pt x="828" y="1"/>
                  </a:moveTo>
                  <a:cubicBezTo>
                    <a:pt x="636" y="1"/>
                    <a:pt x="428" y="121"/>
                    <a:pt x="332" y="286"/>
                  </a:cubicBezTo>
                  <a:lnTo>
                    <a:pt x="97" y="691"/>
                  </a:lnTo>
                  <a:cubicBezTo>
                    <a:pt x="0" y="857"/>
                    <a:pt x="0" y="1098"/>
                    <a:pt x="97" y="1265"/>
                  </a:cubicBezTo>
                  <a:lnTo>
                    <a:pt x="332" y="1669"/>
                  </a:lnTo>
                  <a:cubicBezTo>
                    <a:pt x="428" y="1834"/>
                    <a:pt x="636" y="1955"/>
                    <a:pt x="828" y="1955"/>
                  </a:cubicBezTo>
                  <a:lnTo>
                    <a:pt x="1299" y="1955"/>
                  </a:lnTo>
                  <a:cubicBezTo>
                    <a:pt x="1490" y="1955"/>
                    <a:pt x="1699" y="1834"/>
                    <a:pt x="1795" y="1669"/>
                  </a:cubicBezTo>
                  <a:lnTo>
                    <a:pt x="2030" y="1265"/>
                  </a:lnTo>
                  <a:cubicBezTo>
                    <a:pt x="2126" y="1098"/>
                    <a:pt x="2126" y="857"/>
                    <a:pt x="2030" y="691"/>
                  </a:cubicBezTo>
                  <a:lnTo>
                    <a:pt x="1795" y="286"/>
                  </a:lnTo>
                  <a:cubicBezTo>
                    <a:pt x="1699" y="121"/>
                    <a:pt x="1490" y="1"/>
                    <a:pt x="1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6162888" y="1478111"/>
              <a:ext cx="50514" cy="50381"/>
            </a:xfrm>
            <a:custGeom>
              <a:rect b="b" l="l" r="r" t="t"/>
              <a:pathLst>
                <a:path extrusionOk="0" h="1519" w="1523">
                  <a:moveTo>
                    <a:pt x="991" y="533"/>
                  </a:moveTo>
                  <a:lnTo>
                    <a:pt x="991" y="986"/>
                  </a:lnTo>
                  <a:lnTo>
                    <a:pt x="532" y="986"/>
                  </a:lnTo>
                  <a:lnTo>
                    <a:pt x="532" y="533"/>
                  </a:lnTo>
                  <a:close/>
                  <a:moveTo>
                    <a:pt x="444" y="1"/>
                  </a:moveTo>
                  <a:cubicBezTo>
                    <a:pt x="199" y="1"/>
                    <a:pt x="0" y="199"/>
                    <a:pt x="0" y="443"/>
                  </a:cubicBezTo>
                  <a:lnTo>
                    <a:pt x="0" y="1075"/>
                  </a:lnTo>
                  <a:cubicBezTo>
                    <a:pt x="0" y="1319"/>
                    <a:pt x="199" y="1518"/>
                    <a:pt x="444" y="1518"/>
                  </a:cubicBezTo>
                  <a:lnTo>
                    <a:pt x="1079" y="1518"/>
                  </a:lnTo>
                  <a:cubicBezTo>
                    <a:pt x="1324" y="1518"/>
                    <a:pt x="1523" y="1319"/>
                    <a:pt x="1523" y="1075"/>
                  </a:cubicBezTo>
                  <a:lnTo>
                    <a:pt x="1523" y="443"/>
                  </a:lnTo>
                  <a:cubicBezTo>
                    <a:pt x="1523" y="199"/>
                    <a:pt x="132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6526636" y="1467531"/>
              <a:ext cx="50547" cy="50381"/>
            </a:xfrm>
            <a:custGeom>
              <a:rect b="b" l="l" r="r" t="t"/>
              <a:pathLst>
                <a:path extrusionOk="0" h="1519" w="1524">
                  <a:moveTo>
                    <a:pt x="992" y="532"/>
                  </a:moveTo>
                  <a:lnTo>
                    <a:pt x="992" y="986"/>
                  </a:lnTo>
                  <a:lnTo>
                    <a:pt x="533" y="986"/>
                  </a:lnTo>
                  <a:lnTo>
                    <a:pt x="533" y="532"/>
                  </a:lnTo>
                  <a:close/>
                  <a:moveTo>
                    <a:pt x="444" y="0"/>
                  </a:moveTo>
                  <a:cubicBezTo>
                    <a:pt x="200" y="0"/>
                    <a:pt x="1" y="200"/>
                    <a:pt x="1" y="444"/>
                  </a:cubicBezTo>
                  <a:lnTo>
                    <a:pt x="1" y="1074"/>
                  </a:lnTo>
                  <a:cubicBezTo>
                    <a:pt x="1" y="1319"/>
                    <a:pt x="200" y="1518"/>
                    <a:pt x="444" y="1518"/>
                  </a:cubicBezTo>
                  <a:lnTo>
                    <a:pt x="1080" y="1518"/>
                  </a:lnTo>
                  <a:cubicBezTo>
                    <a:pt x="1324" y="1518"/>
                    <a:pt x="1523" y="1319"/>
                    <a:pt x="1523" y="1074"/>
                  </a:cubicBezTo>
                  <a:lnTo>
                    <a:pt x="1523" y="444"/>
                  </a:lnTo>
                  <a:cubicBezTo>
                    <a:pt x="1523" y="200"/>
                    <a:pt x="1324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6268626" y="1431577"/>
              <a:ext cx="50481" cy="73499"/>
            </a:xfrm>
            <a:custGeom>
              <a:rect b="b" l="l" r="r" t="t"/>
              <a:pathLst>
                <a:path extrusionOk="0" h="2216" w="1522">
                  <a:moveTo>
                    <a:pt x="990" y="531"/>
                  </a:moveTo>
                  <a:lnTo>
                    <a:pt x="990" y="986"/>
                  </a:lnTo>
                  <a:lnTo>
                    <a:pt x="531" y="986"/>
                  </a:lnTo>
                  <a:lnTo>
                    <a:pt x="531" y="531"/>
                  </a:lnTo>
                  <a:close/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1074"/>
                  </a:lnTo>
                  <a:cubicBezTo>
                    <a:pt x="0" y="1319"/>
                    <a:pt x="198" y="1518"/>
                    <a:pt x="443" y="1518"/>
                  </a:cubicBezTo>
                  <a:lnTo>
                    <a:pt x="475" y="1518"/>
                  </a:lnTo>
                  <a:lnTo>
                    <a:pt x="475" y="1950"/>
                  </a:lnTo>
                  <a:cubicBezTo>
                    <a:pt x="475" y="2097"/>
                    <a:pt x="593" y="2216"/>
                    <a:pt x="739" y="2216"/>
                  </a:cubicBezTo>
                  <a:cubicBezTo>
                    <a:pt x="886" y="2216"/>
                    <a:pt x="1005" y="2097"/>
                    <a:pt x="1005" y="1950"/>
                  </a:cubicBezTo>
                  <a:lnTo>
                    <a:pt x="1005" y="1518"/>
                  </a:lnTo>
                  <a:lnTo>
                    <a:pt x="1079" y="1518"/>
                  </a:lnTo>
                  <a:cubicBezTo>
                    <a:pt x="1324" y="1518"/>
                    <a:pt x="1522" y="1319"/>
                    <a:pt x="1522" y="1074"/>
                  </a:cubicBezTo>
                  <a:lnTo>
                    <a:pt x="1522" y="443"/>
                  </a:lnTo>
                  <a:cubicBezTo>
                    <a:pt x="1522" y="198"/>
                    <a:pt x="1324" y="0"/>
                    <a:pt x="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6383418" y="1467498"/>
              <a:ext cx="50481" cy="95191"/>
            </a:xfrm>
            <a:custGeom>
              <a:rect b="b" l="l" r="r" t="t"/>
              <a:pathLst>
                <a:path extrusionOk="0" h="2870" w="1522">
                  <a:moveTo>
                    <a:pt x="991" y="532"/>
                  </a:moveTo>
                  <a:lnTo>
                    <a:pt x="991" y="986"/>
                  </a:lnTo>
                  <a:lnTo>
                    <a:pt x="532" y="986"/>
                  </a:lnTo>
                  <a:lnTo>
                    <a:pt x="532" y="532"/>
                  </a:lnTo>
                  <a:close/>
                  <a:moveTo>
                    <a:pt x="444" y="0"/>
                  </a:moveTo>
                  <a:cubicBezTo>
                    <a:pt x="200" y="0"/>
                    <a:pt x="0" y="200"/>
                    <a:pt x="0" y="444"/>
                  </a:cubicBezTo>
                  <a:lnTo>
                    <a:pt x="0" y="1075"/>
                  </a:lnTo>
                  <a:cubicBezTo>
                    <a:pt x="0" y="1320"/>
                    <a:pt x="198" y="1518"/>
                    <a:pt x="443" y="1518"/>
                  </a:cubicBezTo>
                  <a:lnTo>
                    <a:pt x="495" y="1518"/>
                  </a:lnTo>
                  <a:lnTo>
                    <a:pt x="495" y="2603"/>
                  </a:lnTo>
                  <a:cubicBezTo>
                    <a:pt x="495" y="2751"/>
                    <a:pt x="614" y="2869"/>
                    <a:pt x="761" y="2869"/>
                  </a:cubicBezTo>
                  <a:cubicBezTo>
                    <a:pt x="908" y="2869"/>
                    <a:pt x="1027" y="2751"/>
                    <a:pt x="1027" y="2603"/>
                  </a:cubicBezTo>
                  <a:lnTo>
                    <a:pt x="1027" y="1518"/>
                  </a:lnTo>
                  <a:lnTo>
                    <a:pt x="1079" y="1518"/>
                  </a:lnTo>
                  <a:cubicBezTo>
                    <a:pt x="1324" y="1518"/>
                    <a:pt x="1522" y="1320"/>
                    <a:pt x="1522" y="1075"/>
                  </a:cubicBezTo>
                  <a:lnTo>
                    <a:pt x="1522" y="444"/>
                  </a:lnTo>
                  <a:cubicBezTo>
                    <a:pt x="1522" y="200"/>
                    <a:pt x="1324" y="0"/>
                    <a:pt x="1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7" name="Google Shape;1537;p39"/>
          <p:cNvGrpSpPr/>
          <p:nvPr/>
        </p:nvGrpSpPr>
        <p:grpSpPr>
          <a:xfrm>
            <a:off x="3702586" y="3426738"/>
            <a:ext cx="392377" cy="365773"/>
            <a:chOff x="4002290" y="2305475"/>
            <a:chExt cx="601990" cy="567794"/>
          </a:xfrm>
        </p:grpSpPr>
        <p:sp>
          <p:nvSpPr>
            <p:cNvPr id="1538" name="Google Shape;1538;p39"/>
            <p:cNvSpPr/>
            <p:nvPr/>
          </p:nvSpPr>
          <p:spPr>
            <a:xfrm>
              <a:off x="4123717" y="2467995"/>
              <a:ext cx="36086" cy="55058"/>
            </a:xfrm>
            <a:custGeom>
              <a:rect b="b" l="l" r="r" t="t"/>
              <a:pathLst>
                <a:path extrusionOk="0" h="1660" w="1088">
                  <a:moveTo>
                    <a:pt x="267" y="0"/>
                  </a:moveTo>
                  <a:cubicBezTo>
                    <a:pt x="120" y="0"/>
                    <a:pt x="1" y="119"/>
                    <a:pt x="1" y="265"/>
                  </a:cubicBezTo>
                  <a:lnTo>
                    <a:pt x="1" y="1039"/>
                  </a:lnTo>
                  <a:cubicBezTo>
                    <a:pt x="1" y="1381"/>
                    <a:pt x="244" y="1659"/>
                    <a:pt x="544" y="1659"/>
                  </a:cubicBezTo>
                  <a:lnTo>
                    <a:pt x="821" y="1659"/>
                  </a:lnTo>
                  <a:cubicBezTo>
                    <a:pt x="968" y="1659"/>
                    <a:pt x="1087" y="1540"/>
                    <a:pt x="1087" y="1393"/>
                  </a:cubicBezTo>
                  <a:cubicBezTo>
                    <a:pt x="1087" y="1247"/>
                    <a:pt x="968" y="1128"/>
                    <a:pt x="821" y="1128"/>
                  </a:cubicBezTo>
                  <a:lnTo>
                    <a:pt x="559" y="1128"/>
                  </a:lnTo>
                  <a:cubicBezTo>
                    <a:pt x="549" y="1116"/>
                    <a:pt x="533" y="1085"/>
                    <a:pt x="533" y="1039"/>
                  </a:cubicBezTo>
                  <a:lnTo>
                    <a:pt x="533" y="265"/>
                  </a:lnTo>
                  <a:cubicBezTo>
                    <a:pt x="533" y="119"/>
                    <a:pt x="414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4077382" y="2453269"/>
              <a:ext cx="17678" cy="39337"/>
            </a:xfrm>
            <a:custGeom>
              <a:rect b="b" l="l" r="r" t="t"/>
              <a:pathLst>
                <a:path extrusionOk="0" h="1186" w="533">
                  <a:moveTo>
                    <a:pt x="266" y="1"/>
                  </a:moveTo>
                  <a:cubicBezTo>
                    <a:pt x="120" y="1"/>
                    <a:pt x="0" y="120"/>
                    <a:pt x="0" y="267"/>
                  </a:cubicBezTo>
                  <a:lnTo>
                    <a:pt x="0" y="920"/>
                  </a:lnTo>
                  <a:cubicBezTo>
                    <a:pt x="0" y="1066"/>
                    <a:pt x="120" y="1185"/>
                    <a:pt x="266" y="1185"/>
                  </a:cubicBezTo>
                  <a:cubicBezTo>
                    <a:pt x="413" y="1185"/>
                    <a:pt x="532" y="1066"/>
                    <a:pt x="532" y="920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4180002" y="2453269"/>
              <a:ext cx="17645" cy="39337"/>
            </a:xfrm>
            <a:custGeom>
              <a:rect b="b" l="l" r="r" t="t"/>
              <a:pathLst>
                <a:path extrusionOk="0" h="1186" w="532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lnTo>
                    <a:pt x="0" y="920"/>
                  </a:lnTo>
                  <a:cubicBezTo>
                    <a:pt x="0" y="1066"/>
                    <a:pt x="119" y="1185"/>
                    <a:pt x="266" y="1185"/>
                  </a:cubicBezTo>
                  <a:cubicBezTo>
                    <a:pt x="413" y="1185"/>
                    <a:pt x="532" y="1066"/>
                    <a:pt x="532" y="920"/>
                  </a:cubicBezTo>
                  <a:lnTo>
                    <a:pt x="532" y="267"/>
                  </a:lnTo>
                  <a:cubicBezTo>
                    <a:pt x="532" y="120"/>
                    <a:pt x="413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4093733" y="2536884"/>
              <a:ext cx="87595" cy="31708"/>
            </a:xfrm>
            <a:custGeom>
              <a:rect b="b" l="l" r="r" t="t"/>
              <a:pathLst>
                <a:path extrusionOk="0" h="956" w="2641">
                  <a:moveTo>
                    <a:pt x="292" y="1"/>
                  </a:moveTo>
                  <a:cubicBezTo>
                    <a:pt x="224" y="1"/>
                    <a:pt x="156" y="26"/>
                    <a:pt x="104" y="78"/>
                  </a:cubicBezTo>
                  <a:cubicBezTo>
                    <a:pt x="0" y="183"/>
                    <a:pt x="1" y="350"/>
                    <a:pt x="105" y="454"/>
                  </a:cubicBezTo>
                  <a:cubicBezTo>
                    <a:pt x="440" y="789"/>
                    <a:pt x="880" y="955"/>
                    <a:pt x="1321" y="955"/>
                  </a:cubicBezTo>
                  <a:cubicBezTo>
                    <a:pt x="1760" y="955"/>
                    <a:pt x="2201" y="789"/>
                    <a:pt x="2535" y="454"/>
                  </a:cubicBezTo>
                  <a:cubicBezTo>
                    <a:pt x="2640" y="350"/>
                    <a:pt x="2640" y="183"/>
                    <a:pt x="2536" y="78"/>
                  </a:cubicBezTo>
                  <a:cubicBezTo>
                    <a:pt x="2485" y="26"/>
                    <a:pt x="2416" y="1"/>
                    <a:pt x="2348" y="1"/>
                  </a:cubicBezTo>
                  <a:cubicBezTo>
                    <a:pt x="2280" y="1"/>
                    <a:pt x="2212" y="26"/>
                    <a:pt x="2161" y="78"/>
                  </a:cubicBezTo>
                  <a:cubicBezTo>
                    <a:pt x="1929" y="309"/>
                    <a:pt x="1625" y="424"/>
                    <a:pt x="1321" y="424"/>
                  </a:cubicBezTo>
                  <a:cubicBezTo>
                    <a:pt x="1016" y="424"/>
                    <a:pt x="712" y="309"/>
                    <a:pt x="480" y="78"/>
                  </a:cubicBezTo>
                  <a:cubicBezTo>
                    <a:pt x="428" y="26"/>
                    <a:pt x="36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9"/>
            <p:cNvSpPr/>
            <p:nvPr/>
          </p:nvSpPr>
          <p:spPr>
            <a:xfrm>
              <a:off x="4002290" y="2305475"/>
              <a:ext cx="601990" cy="567794"/>
            </a:xfrm>
            <a:custGeom>
              <a:rect b="b" l="l" r="r" t="t"/>
              <a:pathLst>
                <a:path extrusionOk="0" h="17119" w="18150">
                  <a:moveTo>
                    <a:pt x="4172" y="532"/>
                  </a:moveTo>
                  <a:cubicBezTo>
                    <a:pt x="4485" y="532"/>
                    <a:pt x="4740" y="785"/>
                    <a:pt x="4740" y="1096"/>
                  </a:cubicBezTo>
                  <a:lnTo>
                    <a:pt x="4740" y="1406"/>
                  </a:lnTo>
                  <a:cubicBezTo>
                    <a:pt x="4515" y="1393"/>
                    <a:pt x="4296" y="1389"/>
                    <a:pt x="4093" y="1389"/>
                  </a:cubicBezTo>
                  <a:lnTo>
                    <a:pt x="4061" y="1389"/>
                  </a:lnTo>
                  <a:cubicBezTo>
                    <a:pt x="3375" y="1389"/>
                    <a:pt x="2506" y="1430"/>
                    <a:pt x="1870" y="1751"/>
                  </a:cubicBezTo>
                  <a:cubicBezTo>
                    <a:pt x="1687" y="1844"/>
                    <a:pt x="1531" y="1955"/>
                    <a:pt x="1398" y="2087"/>
                  </a:cubicBezTo>
                  <a:lnTo>
                    <a:pt x="1398" y="1096"/>
                  </a:lnTo>
                  <a:cubicBezTo>
                    <a:pt x="1398" y="785"/>
                    <a:pt x="1653" y="532"/>
                    <a:pt x="1966" y="532"/>
                  </a:cubicBezTo>
                  <a:close/>
                  <a:moveTo>
                    <a:pt x="5558" y="891"/>
                  </a:moveTo>
                  <a:cubicBezTo>
                    <a:pt x="6219" y="891"/>
                    <a:pt x="6756" y="1426"/>
                    <a:pt x="6756" y="2083"/>
                  </a:cubicBezTo>
                  <a:lnTo>
                    <a:pt x="6756" y="2087"/>
                  </a:lnTo>
                  <a:cubicBezTo>
                    <a:pt x="6623" y="1955"/>
                    <a:pt x="6467" y="1844"/>
                    <a:pt x="6284" y="1751"/>
                  </a:cubicBezTo>
                  <a:cubicBezTo>
                    <a:pt x="5984" y="1600"/>
                    <a:pt x="5632" y="1511"/>
                    <a:pt x="5272" y="1460"/>
                  </a:cubicBezTo>
                  <a:lnTo>
                    <a:pt x="5272" y="1096"/>
                  </a:lnTo>
                  <a:cubicBezTo>
                    <a:pt x="5272" y="1040"/>
                    <a:pt x="5267" y="983"/>
                    <a:pt x="5258" y="929"/>
                  </a:cubicBezTo>
                  <a:cubicBezTo>
                    <a:pt x="5356" y="904"/>
                    <a:pt x="5456" y="891"/>
                    <a:pt x="5558" y="891"/>
                  </a:cubicBezTo>
                  <a:close/>
                  <a:moveTo>
                    <a:pt x="7537" y="2592"/>
                  </a:moveTo>
                  <a:lnTo>
                    <a:pt x="7537" y="3178"/>
                  </a:lnTo>
                  <a:lnTo>
                    <a:pt x="7288" y="3178"/>
                  </a:lnTo>
                  <a:lnTo>
                    <a:pt x="7288" y="2592"/>
                  </a:lnTo>
                  <a:close/>
                  <a:moveTo>
                    <a:pt x="14299" y="5359"/>
                  </a:moveTo>
                  <a:lnTo>
                    <a:pt x="14299" y="5731"/>
                  </a:lnTo>
                  <a:lnTo>
                    <a:pt x="13120" y="5731"/>
                  </a:lnTo>
                  <a:lnTo>
                    <a:pt x="13120" y="5359"/>
                  </a:lnTo>
                  <a:close/>
                  <a:moveTo>
                    <a:pt x="866" y="5052"/>
                  </a:moveTo>
                  <a:lnTo>
                    <a:pt x="866" y="6047"/>
                  </a:lnTo>
                  <a:cubicBezTo>
                    <a:pt x="866" y="6113"/>
                    <a:pt x="868" y="6178"/>
                    <a:pt x="872" y="6243"/>
                  </a:cubicBezTo>
                  <a:cubicBezTo>
                    <a:pt x="671" y="6141"/>
                    <a:pt x="532" y="5933"/>
                    <a:pt x="532" y="5694"/>
                  </a:cubicBezTo>
                  <a:lnTo>
                    <a:pt x="532" y="5598"/>
                  </a:lnTo>
                  <a:cubicBezTo>
                    <a:pt x="532" y="5360"/>
                    <a:pt x="668" y="5155"/>
                    <a:pt x="866" y="5052"/>
                  </a:cubicBezTo>
                  <a:close/>
                  <a:moveTo>
                    <a:pt x="7288" y="5052"/>
                  </a:moveTo>
                  <a:cubicBezTo>
                    <a:pt x="7486" y="5155"/>
                    <a:pt x="7622" y="5360"/>
                    <a:pt x="7622" y="5598"/>
                  </a:cubicBezTo>
                  <a:lnTo>
                    <a:pt x="7622" y="5694"/>
                  </a:lnTo>
                  <a:cubicBezTo>
                    <a:pt x="7622" y="5933"/>
                    <a:pt x="7483" y="6141"/>
                    <a:pt x="7282" y="6243"/>
                  </a:cubicBezTo>
                  <a:cubicBezTo>
                    <a:pt x="7286" y="6178"/>
                    <a:pt x="7288" y="6113"/>
                    <a:pt x="7288" y="6046"/>
                  </a:cubicBezTo>
                  <a:lnTo>
                    <a:pt x="7288" y="5052"/>
                  </a:lnTo>
                  <a:close/>
                  <a:moveTo>
                    <a:pt x="10076" y="7666"/>
                  </a:moveTo>
                  <a:cubicBezTo>
                    <a:pt x="10074" y="7720"/>
                    <a:pt x="10072" y="7773"/>
                    <a:pt x="10072" y="7826"/>
                  </a:cubicBezTo>
                  <a:lnTo>
                    <a:pt x="10072" y="8252"/>
                  </a:lnTo>
                  <a:lnTo>
                    <a:pt x="9810" y="8252"/>
                  </a:lnTo>
                  <a:lnTo>
                    <a:pt x="9810" y="7666"/>
                  </a:lnTo>
                  <a:close/>
                  <a:moveTo>
                    <a:pt x="16096" y="8462"/>
                  </a:moveTo>
                  <a:cubicBezTo>
                    <a:pt x="16123" y="8462"/>
                    <a:pt x="16147" y="8485"/>
                    <a:pt x="16147" y="8512"/>
                  </a:cubicBezTo>
                  <a:lnTo>
                    <a:pt x="16147" y="8626"/>
                  </a:lnTo>
                  <a:lnTo>
                    <a:pt x="11272" y="8626"/>
                  </a:lnTo>
                  <a:lnTo>
                    <a:pt x="11272" y="8512"/>
                  </a:lnTo>
                  <a:cubicBezTo>
                    <a:pt x="11272" y="8485"/>
                    <a:pt x="11295" y="8462"/>
                    <a:pt x="11323" y="8462"/>
                  </a:cubicBezTo>
                  <a:close/>
                  <a:moveTo>
                    <a:pt x="4093" y="1921"/>
                  </a:moveTo>
                  <a:cubicBezTo>
                    <a:pt x="6035" y="1921"/>
                    <a:pt x="6756" y="2357"/>
                    <a:pt x="6756" y="3530"/>
                  </a:cubicBezTo>
                  <a:lnTo>
                    <a:pt x="6756" y="6046"/>
                  </a:lnTo>
                  <a:cubicBezTo>
                    <a:pt x="6756" y="7508"/>
                    <a:pt x="5561" y="8697"/>
                    <a:pt x="4093" y="8697"/>
                  </a:cubicBezTo>
                  <a:lnTo>
                    <a:pt x="4061" y="8697"/>
                  </a:lnTo>
                  <a:cubicBezTo>
                    <a:pt x="2592" y="8697"/>
                    <a:pt x="1398" y="7508"/>
                    <a:pt x="1398" y="6046"/>
                  </a:cubicBezTo>
                  <a:lnTo>
                    <a:pt x="1398" y="3530"/>
                  </a:lnTo>
                  <a:cubicBezTo>
                    <a:pt x="1398" y="2357"/>
                    <a:pt x="2120" y="1921"/>
                    <a:pt x="4061" y="1921"/>
                  </a:cubicBezTo>
                  <a:close/>
                  <a:moveTo>
                    <a:pt x="16147" y="9158"/>
                  </a:moveTo>
                  <a:lnTo>
                    <a:pt x="16147" y="11196"/>
                  </a:lnTo>
                  <a:cubicBezTo>
                    <a:pt x="16147" y="11224"/>
                    <a:pt x="16123" y="11246"/>
                    <a:pt x="16096" y="11246"/>
                  </a:cubicBezTo>
                  <a:lnTo>
                    <a:pt x="11323" y="11246"/>
                  </a:lnTo>
                  <a:cubicBezTo>
                    <a:pt x="11295" y="11246"/>
                    <a:pt x="11272" y="11224"/>
                    <a:pt x="11272" y="11196"/>
                  </a:cubicBezTo>
                  <a:lnTo>
                    <a:pt x="11272" y="9158"/>
                  </a:lnTo>
                  <a:close/>
                  <a:moveTo>
                    <a:pt x="10072" y="9350"/>
                  </a:moveTo>
                  <a:lnTo>
                    <a:pt x="10072" y="10784"/>
                  </a:lnTo>
                  <a:cubicBezTo>
                    <a:pt x="10072" y="10966"/>
                    <a:pt x="10089" y="11144"/>
                    <a:pt x="10120" y="11316"/>
                  </a:cubicBezTo>
                  <a:cubicBezTo>
                    <a:pt x="9935" y="11263"/>
                    <a:pt x="9801" y="11092"/>
                    <a:pt x="9801" y="10891"/>
                  </a:cubicBezTo>
                  <a:lnTo>
                    <a:pt x="9801" y="9759"/>
                  </a:lnTo>
                  <a:cubicBezTo>
                    <a:pt x="9801" y="9576"/>
                    <a:pt x="9913" y="9418"/>
                    <a:pt x="10072" y="9350"/>
                  </a:cubicBezTo>
                  <a:close/>
                  <a:moveTo>
                    <a:pt x="17346" y="9350"/>
                  </a:moveTo>
                  <a:cubicBezTo>
                    <a:pt x="17505" y="9418"/>
                    <a:pt x="17618" y="9575"/>
                    <a:pt x="17618" y="9759"/>
                  </a:cubicBezTo>
                  <a:lnTo>
                    <a:pt x="17618" y="10891"/>
                  </a:lnTo>
                  <a:cubicBezTo>
                    <a:pt x="17618" y="11092"/>
                    <a:pt x="17483" y="11263"/>
                    <a:pt x="17298" y="11316"/>
                  </a:cubicBezTo>
                  <a:cubicBezTo>
                    <a:pt x="17329" y="11144"/>
                    <a:pt x="17346" y="10966"/>
                    <a:pt x="17346" y="10784"/>
                  </a:cubicBezTo>
                  <a:lnTo>
                    <a:pt x="17346" y="9350"/>
                  </a:lnTo>
                  <a:close/>
                  <a:moveTo>
                    <a:pt x="11721" y="5765"/>
                  </a:moveTo>
                  <a:lnTo>
                    <a:pt x="11721" y="7930"/>
                  </a:lnTo>
                  <a:lnTo>
                    <a:pt x="11323" y="7930"/>
                  </a:lnTo>
                  <a:cubicBezTo>
                    <a:pt x="11001" y="7930"/>
                    <a:pt x="10740" y="8191"/>
                    <a:pt x="10740" y="8512"/>
                  </a:cubicBezTo>
                  <a:lnTo>
                    <a:pt x="10740" y="11196"/>
                  </a:lnTo>
                  <a:cubicBezTo>
                    <a:pt x="10740" y="11518"/>
                    <a:pt x="11001" y="11778"/>
                    <a:pt x="11323" y="11778"/>
                  </a:cubicBezTo>
                  <a:lnTo>
                    <a:pt x="11721" y="11778"/>
                  </a:lnTo>
                  <a:lnTo>
                    <a:pt x="11721" y="12845"/>
                  </a:lnTo>
                  <a:cubicBezTo>
                    <a:pt x="11048" y="12404"/>
                    <a:pt x="10604" y="11645"/>
                    <a:pt x="10604" y="10784"/>
                  </a:cubicBezTo>
                  <a:lnTo>
                    <a:pt x="10604" y="7826"/>
                  </a:lnTo>
                  <a:cubicBezTo>
                    <a:pt x="10604" y="6966"/>
                    <a:pt x="11048" y="6207"/>
                    <a:pt x="11721" y="5765"/>
                  </a:cubicBezTo>
                  <a:close/>
                  <a:moveTo>
                    <a:pt x="14831" y="5408"/>
                  </a:moveTo>
                  <a:cubicBezTo>
                    <a:pt x="14945" y="5431"/>
                    <a:pt x="15058" y="5463"/>
                    <a:pt x="15165" y="5501"/>
                  </a:cubicBezTo>
                  <a:lnTo>
                    <a:pt x="15165" y="6150"/>
                  </a:lnTo>
                  <a:cubicBezTo>
                    <a:pt x="15165" y="6297"/>
                    <a:pt x="15285" y="6415"/>
                    <a:pt x="15431" y="6415"/>
                  </a:cubicBezTo>
                  <a:cubicBezTo>
                    <a:pt x="15578" y="6415"/>
                    <a:pt x="15697" y="6295"/>
                    <a:pt x="15697" y="6150"/>
                  </a:cubicBezTo>
                  <a:lnTo>
                    <a:pt x="15697" y="5765"/>
                  </a:lnTo>
                  <a:cubicBezTo>
                    <a:pt x="16370" y="6207"/>
                    <a:pt x="16815" y="6966"/>
                    <a:pt x="16815" y="7826"/>
                  </a:cubicBezTo>
                  <a:lnTo>
                    <a:pt x="16815" y="10784"/>
                  </a:lnTo>
                  <a:cubicBezTo>
                    <a:pt x="16815" y="11645"/>
                    <a:pt x="16370" y="12404"/>
                    <a:pt x="15697" y="12845"/>
                  </a:cubicBezTo>
                  <a:lnTo>
                    <a:pt x="15697" y="11778"/>
                  </a:lnTo>
                  <a:lnTo>
                    <a:pt x="16096" y="11778"/>
                  </a:lnTo>
                  <a:cubicBezTo>
                    <a:pt x="16417" y="11778"/>
                    <a:pt x="16679" y="11518"/>
                    <a:pt x="16679" y="11196"/>
                  </a:cubicBezTo>
                  <a:lnTo>
                    <a:pt x="16679" y="8512"/>
                  </a:lnTo>
                  <a:cubicBezTo>
                    <a:pt x="16679" y="8191"/>
                    <a:pt x="16417" y="7930"/>
                    <a:pt x="16096" y="7930"/>
                  </a:cubicBezTo>
                  <a:lnTo>
                    <a:pt x="15697" y="7930"/>
                  </a:lnTo>
                  <a:lnTo>
                    <a:pt x="15697" y="7603"/>
                  </a:lnTo>
                  <a:cubicBezTo>
                    <a:pt x="15697" y="7456"/>
                    <a:pt x="15578" y="7337"/>
                    <a:pt x="15431" y="7337"/>
                  </a:cubicBezTo>
                  <a:cubicBezTo>
                    <a:pt x="15285" y="7337"/>
                    <a:pt x="15165" y="7456"/>
                    <a:pt x="15165" y="7603"/>
                  </a:cubicBezTo>
                  <a:lnTo>
                    <a:pt x="15165" y="7930"/>
                  </a:lnTo>
                  <a:lnTo>
                    <a:pt x="12253" y="7930"/>
                  </a:lnTo>
                  <a:lnTo>
                    <a:pt x="12253" y="5501"/>
                  </a:lnTo>
                  <a:cubicBezTo>
                    <a:pt x="12361" y="5463"/>
                    <a:pt x="12473" y="5431"/>
                    <a:pt x="12588" y="5408"/>
                  </a:cubicBezTo>
                  <a:lnTo>
                    <a:pt x="12588" y="5822"/>
                  </a:lnTo>
                  <a:cubicBezTo>
                    <a:pt x="12588" y="6066"/>
                    <a:pt x="12787" y="6263"/>
                    <a:pt x="13029" y="6263"/>
                  </a:cubicBezTo>
                  <a:lnTo>
                    <a:pt x="14389" y="6263"/>
                  </a:lnTo>
                  <a:cubicBezTo>
                    <a:pt x="14633" y="6263"/>
                    <a:pt x="14831" y="6066"/>
                    <a:pt x="14831" y="5822"/>
                  </a:cubicBezTo>
                  <a:lnTo>
                    <a:pt x="14831" y="5408"/>
                  </a:lnTo>
                  <a:close/>
                  <a:moveTo>
                    <a:pt x="15165" y="11778"/>
                  </a:moveTo>
                  <a:lnTo>
                    <a:pt x="15165" y="13110"/>
                  </a:lnTo>
                  <a:cubicBezTo>
                    <a:pt x="14907" y="13201"/>
                    <a:pt x="14628" y="13252"/>
                    <a:pt x="14339" y="13252"/>
                  </a:cubicBezTo>
                  <a:lnTo>
                    <a:pt x="13080" y="13252"/>
                  </a:lnTo>
                  <a:cubicBezTo>
                    <a:pt x="12790" y="13252"/>
                    <a:pt x="12511" y="13201"/>
                    <a:pt x="12253" y="13110"/>
                  </a:cubicBezTo>
                  <a:lnTo>
                    <a:pt x="12253" y="11778"/>
                  </a:lnTo>
                  <a:close/>
                  <a:moveTo>
                    <a:pt x="14686" y="13763"/>
                  </a:moveTo>
                  <a:lnTo>
                    <a:pt x="14686" y="14163"/>
                  </a:lnTo>
                  <a:lnTo>
                    <a:pt x="12732" y="14163"/>
                  </a:lnTo>
                  <a:lnTo>
                    <a:pt x="12732" y="13763"/>
                  </a:lnTo>
                  <a:cubicBezTo>
                    <a:pt x="12846" y="13775"/>
                    <a:pt x="12962" y="13784"/>
                    <a:pt x="13080" y="13784"/>
                  </a:cubicBezTo>
                  <a:lnTo>
                    <a:pt x="14339" y="13784"/>
                  </a:lnTo>
                  <a:cubicBezTo>
                    <a:pt x="14456" y="13784"/>
                    <a:pt x="14572" y="13775"/>
                    <a:pt x="14686" y="13763"/>
                  </a:cubicBezTo>
                  <a:close/>
                  <a:moveTo>
                    <a:pt x="16094" y="15780"/>
                  </a:moveTo>
                  <a:cubicBezTo>
                    <a:pt x="16245" y="15780"/>
                    <a:pt x="16368" y="15902"/>
                    <a:pt x="16368" y="16052"/>
                  </a:cubicBezTo>
                  <a:lnTo>
                    <a:pt x="16368" y="16588"/>
                  </a:lnTo>
                  <a:lnTo>
                    <a:pt x="11050" y="16588"/>
                  </a:lnTo>
                  <a:lnTo>
                    <a:pt x="11050" y="16052"/>
                  </a:lnTo>
                  <a:cubicBezTo>
                    <a:pt x="11050" y="15902"/>
                    <a:pt x="11174" y="15780"/>
                    <a:pt x="11324" y="15780"/>
                  </a:cubicBezTo>
                  <a:close/>
                  <a:moveTo>
                    <a:pt x="1965" y="1"/>
                  </a:moveTo>
                  <a:cubicBezTo>
                    <a:pt x="1359" y="1"/>
                    <a:pt x="866" y="491"/>
                    <a:pt x="866" y="1096"/>
                  </a:cubicBezTo>
                  <a:lnTo>
                    <a:pt x="866" y="4485"/>
                  </a:lnTo>
                  <a:cubicBezTo>
                    <a:pt x="369" y="4613"/>
                    <a:pt x="1" y="5062"/>
                    <a:pt x="1" y="5597"/>
                  </a:cubicBezTo>
                  <a:lnTo>
                    <a:pt x="1" y="5693"/>
                  </a:lnTo>
                  <a:cubicBezTo>
                    <a:pt x="1" y="6263"/>
                    <a:pt x="417" y="6736"/>
                    <a:pt x="964" y="6826"/>
                  </a:cubicBezTo>
                  <a:cubicBezTo>
                    <a:pt x="1208" y="7789"/>
                    <a:pt x="1894" y="8579"/>
                    <a:pt x="2794" y="8968"/>
                  </a:cubicBezTo>
                  <a:lnTo>
                    <a:pt x="2794" y="9309"/>
                  </a:lnTo>
                  <a:lnTo>
                    <a:pt x="1198" y="9309"/>
                  </a:lnTo>
                  <a:cubicBezTo>
                    <a:pt x="577" y="9309"/>
                    <a:pt x="70" y="9813"/>
                    <a:pt x="70" y="10433"/>
                  </a:cubicBezTo>
                  <a:lnTo>
                    <a:pt x="70" y="11353"/>
                  </a:lnTo>
                  <a:cubicBezTo>
                    <a:pt x="70" y="11549"/>
                    <a:pt x="229" y="11708"/>
                    <a:pt x="426" y="11708"/>
                  </a:cubicBezTo>
                  <a:lnTo>
                    <a:pt x="4913" y="11708"/>
                  </a:lnTo>
                  <a:cubicBezTo>
                    <a:pt x="5060" y="11708"/>
                    <a:pt x="5179" y="11589"/>
                    <a:pt x="5179" y="11443"/>
                  </a:cubicBezTo>
                  <a:cubicBezTo>
                    <a:pt x="5179" y="11296"/>
                    <a:pt x="5060" y="11177"/>
                    <a:pt x="4913" y="11177"/>
                  </a:cubicBezTo>
                  <a:lnTo>
                    <a:pt x="602" y="11177"/>
                  </a:lnTo>
                  <a:lnTo>
                    <a:pt x="602" y="10433"/>
                  </a:lnTo>
                  <a:cubicBezTo>
                    <a:pt x="602" y="10107"/>
                    <a:pt x="869" y="9841"/>
                    <a:pt x="1198" y="9841"/>
                  </a:cubicBezTo>
                  <a:lnTo>
                    <a:pt x="3060" y="9841"/>
                  </a:lnTo>
                  <a:cubicBezTo>
                    <a:pt x="3207" y="9841"/>
                    <a:pt x="3326" y="9722"/>
                    <a:pt x="3326" y="9575"/>
                  </a:cubicBezTo>
                  <a:lnTo>
                    <a:pt x="3326" y="9144"/>
                  </a:lnTo>
                  <a:cubicBezTo>
                    <a:pt x="3562" y="9200"/>
                    <a:pt x="3808" y="9229"/>
                    <a:pt x="4061" y="9229"/>
                  </a:cubicBezTo>
                  <a:lnTo>
                    <a:pt x="4093" y="9229"/>
                  </a:lnTo>
                  <a:cubicBezTo>
                    <a:pt x="4346" y="9229"/>
                    <a:pt x="4592" y="9200"/>
                    <a:pt x="4828" y="9144"/>
                  </a:cubicBezTo>
                  <a:lnTo>
                    <a:pt x="4828" y="9575"/>
                  </a:lnTo>
                  <a:cubicBezTo>
                    <a:pt x="4828" y="9722"/>
                    <a:pt x="4947" y="9841"/>
                    <a:pt x="5094" y="9841"/>
                  </a:cubicBezTo>
                  <a:lnTo>
                    <a:pt x="6957" y="9841"/>
                  </a:lnTo>
                  <a:cubicBezTo>
                    <a:pt x="7285" y="9841"/>
                    <a:pt x="7552" y="10107"/>
                    <a:pt x="7552" y="10433"/>
                  </a:cubicBezTo>
                  <a:lnTo>
                    <a:pt x="7552" y="11177"/>
                  </a:lnTo>
                  <a:lnTo>
                    <a:pt x="6437" y="11177"/>
                  </a:lnTo>
                  <a:cubicBezTo>
                    <a:pt x="6290" y="11177"/>
                    <a:pt x="6171" y="11296"/>
                    <a:pt x="6171" y="11443"/>
                  </a:cubicBezTo>
                  <a:cubicBezTo>
                    <a:pt x="6171" y="11589"/>
                    <a:pt x="6290" y="11708"/>
                    <a:pt x="6437" y="11708"/>
                  </a:cubicBezTo>
                  <a:lnTo>
                    <a:pt x="7729" y="11708"/>
                  </a:lnTo>
                  <a:cubicBezTo>
                    <a:pt x="7925" y="11708"/>
                    <a:pt x="8084" y="11549"/>
                    <a:pt x="8084" y="11353"/>
                  </a:cubicBezTo>
                  <a:lnTo>
                    <a:pt x="8084" y="10433"/>
                  </a:lnTo>
                  <a:cubicBezTo>
                    <a:pt x="8084" y="9813"/>
                    <a:pt x="7578" y="9309"/>
                    <a:pt x="6957" y="9309"/>
                  </a:cubicBezTo>
                  <a:lnTo>
                    <a:pt x="5360" y="9309"/>
                  </a:lnTo>
                  <a:lnTo>
                    <a:pt x="5360" y="8968"/>
                  </a:lnTo>
                  <a:cubicBezTo>
                    <a:pt x="6260" y="8579"/>
                    <a:pt x="6946" y="7789"/>
                    <a:pt x="7191" y="6826"/>
                  </a:cubicBezTo>
                  <a:cubicBezTo>
                    <a:pt x="7737" y="6736"/>
                    <a:pt x="8154" y="6263"/>
                    <a:pt x="8154" y="5693"/>
                  </a:cubicBezTo>
                  <a:lnTo>
                    <a:pt x="8154" y="5597"/>
                  </a:lnTo>
                  <a:cubicBezTo>
                    <a:pt x="8154" y="5062"/>
                    <a:pt x="7785" y="4613"/>
                    <a:pt x="7288" y="4485"/>
                  </a:cubicBezTo>
                  <a:lnTo>
                    <a:pt x="7288" y="3710"/>
                  </a:lnTo>
                  <a:lnTo>
                    <a:pt x="7626" y="3710"/>
                  </a:lnTo>
                  <a:cubicBezTo>
                    <a:pt x="7870" y="3710"/>
                    <a:pt x="8069" y="3512"/>
                    <a:pt x="8069" y="3268"/>
                  </a:cubicBezTo>
                  <a:lnTo>
                    <a:pt x="8069" y="3175"/>
                  </a:lnTo>
                  <a:lnTo>
                    <a:pt x="8459" y="3175"/>
                  </a:lnTo>
                  <a:lnTo>
                    <a:pt x="8459" y="7721"/>
                  </a:lnTo>
                  <a:cubicBezTo>
                    <a:pt x="8459" y="7965"/>
                    <a:pt x="8657" y="8163"/>
                    <a:pt x="8901" y="8163"/>
                  </a:cubicBezTo>
                  <a:lnTo>
                    <a:pt x="9277" y="8163"/>
                  </a:lnTo>
                  <a:lnTo>
                    <a:pt x="9277" y="8342"/>
                  </a:lnTo>
                  <a:cubicBezTo>
                    <a:pt x="9277" y="8586"/>
                    <a:pt x="9476" y="8784"/>
                    <a:pt x="9721" y="8784"/>
                  </a:cubicBezTo>
                  <a:lnTo>
                    <a:pt x="10072" y="8784"/>
                  </a:lnTo>
                  <a:lnTo>
                    <a:pt x="10072" y="8800"/>
                  </a:lnTo>
                  <a:cubicBezTo>
                    <a:pt x="9616" y="8881"/>
                    <a:pt x="9268" y="9280"/>
                    <a:pt x="9268" y="9759"/>
                  </a:cubicBezTo>
                  <a:lnTo>
                    <a:pt x="9268" y="10891"/>
                  </a:lnTo>
                  <a:cubicBezTo>
                    <a:pt x="9268" y="11428"/>
                    <a:pt x="9705" y="11866"/>
                    <a:pt x="10243" y="11866"/>
                  </a:cubicBezTo>
                  <a:lnTo>
                    <a:pt x="10275" y="11866"/>
                  </a:lnTo>
                  <a:cubicBezTo>
                    <a:pt x="10607" y="12718"/>
                    <a:pt x="11317" y="13382"/>
                    <a:pt x="12200" y="13652"/>
                  </a:cubicBezTo>
                  <a:lnTo>
                    <a:pt x="12200" y="14163"/>
                  </a:lnTo>
                  <a:lnTo>
                    <a:pt x="10324" y="14163"/>
                  </a:lnTo>
                  <a:cubicBezTo>
                    <a:pt x="9755" y="14163"/>
                    <a:pt x="9291" y="14624"/>
                    <a:pt x="9291" y="15193"/>
                  </a:cubicBezTo>
                  <a:lnTo>
                    <a:pt x="9291" y="16852"/>
                  </a:lnTo>
                  <a:cubicBezTo>
                    <a:pt x="9291" y="17000"/>
                    <a:pt x="9411" y="17118"/>
                    <a:pt x="9557" y="17118"/>
                  </a:cubicBezTo>
                  <a:lnTo>
                    <a:pt x="17860" y="17118"/>
                  </a:lnTo>
                  <a:cubicBezTo>
                    <a:pt x="18008" y="17118"/>
                    <a:pt x="18126" y="16999"/>
                    <a:pt x="18126" y="16852"/>
                  </a:cubicBezTo>
                  <a:lnTo>
                    <a:pt x="18126" y="15193"/>
                  </a:lnTo>
                  <a:cubicBezTo>
                    <a:pt x="18126" y="14625"/>
                    <a:pt x="17663" y="14163"/>
                    <a:pt x="17094" y="14163"/>
                  </a:cubicBezTo>
                  <a:lnTo>
                    <a:pt x="16788" y="14163"/>
                  </a:lnTo>
                  <a:cubicBezTo>
                    <a:pt x="16641" y="14163"/>
                    <a:pt x="16522" y="14281"/>
                    <a:pt x="16522" y="14428"/>
                  </a:cubicBezTo>
                  <a:cubicBezTo>
                    <a:pt x="16522" y="14575"/>
                    <a:pt x="16641" y="14694"/>
                    <a:pt x="16788" y="14694"/>
                  </a:cubicBezTo>
                  <a:lnTo>
                    <a:pt x="17094" y="14694"/>
                  </a:lnTo>
                  <a:cubicBezTo>
                    <a:pt x="17370" y="14694"/>
                    <a:pt x="17594" y="14918"/>
                    <a:pt x="17594" y="15193"/>
                  </a:cubicBezTo>
                  <a:lnTo>
                    <a:pt x="17594" y="16587"/>
                  </a:lnTo>
                  <a:lnTo>
                    <a:pt x="16899" y="16587"/>
                  </a:lnTo>
                  <a:lnTo>
                    <a:pt x="16899" y="16052"/>
                  </a:lnTo>
                  <a:cubicBezTo>
                    <a:pt x="16899" y="15608"/>
                    <a:pt x="16537" y="15248"/>
                    <a:pt x="16094" y="15248"/>
                  </a:cubicBezTo>
                  <a:lnTo>
                    <a:pt x="11324" y="15248"/>
                  </a:lnTo>
                  <a:cubicBezTo>
                    <a:pt x="10880" y="15248"/>
                    <a:pt x="10518" y="15608"/>
                    <a:pt x="10518" y="16052"/>
                  </a:cubicBezTo>
                  <a:lnTo>
                    <a:pt x="10518" y="16587"/>
                  </a:lnTo>
                  <a:lnTo>
                    <a:pt x="9823" y="16587"/>
                  </a:lnTo>
                  <a:lnTo>
                    <a:pt x="9823" y="15193"/>
                  </a:lnTo>
                  <a:cubicBezTo>
                    <a:pt x="9823" y="14918"/>
                    <a:pt x="10048" y="14694"/>
                    <a:pt x="10324" y="14694"/>
                  </a:cubicBezTo>
                  <a:lnTo>
                    <a:pt x="15406" y="14694"/>
                  </a:lnTo>
                  <a:cubicBezTo>
                    <a:pt x="15553" y="14694"/>
                    <a:pt x="15672" y="14575"/>
                    <a:pt x="15672" y="14428"/>
                  </a:cubicBezTo>
                  <a:cubicBezTo>
                    <a:pt x="15672" y="14281"/>
                    <a:pt x="15553" y="14163"/>
                    <a:pt x="15406" y="14163"/>
                  </a:cubicBezTo>
                  <a:lnTo>
                    <a:pt x="15218" y="14163"/>
                  </a:lnTo>
                  <a:lnTo>
                    <a:pt x="15218" y="13652"/>
                  </a:lnTo>
                  <a:cubicBezTo>
                    <a:pt x="16101" y="13383"/>
                    <a:pt x="16811" y="12718"/>
                    <a:pt x="17143" y="11866"/>
                  </a:cubicBezTo>
                  <a:lnTo>
                    <a:pt x="17175" y="11866"/>
                  </a:lnTo>
                  <a:cubicBezTo>
                    <a:pt x="17712" y="11866"/>
                    <a:pt x="18149" y="11428"/>
                    <a:pt x="18149" y="10891"/>
                  </a:cubicBezTo>
                  <a:lnTo>
                    <a:pt x="18149" y="9759"/>
                  </a:lnTo>
                  <a:cubicBezTo>
                    <a:pt x="18149" y="9280"/>
                    <a:pt x="17802" y="8881"/>
                    <a:pt x="17346" y="8800"/>
                  </a:cubicBezTo>
                  <a:lnTo>
                    <a:pt x="17346" y="7826"/>
                  </a:lnTo>
                  <a:cubicBezTo>
                    <a:pt x="17346" y="6173"/>
                    <a:pt x="15997" y="4827"/>
                    <a:pt x="14338" y="4827"/>
                  </a:cubicBezTo>
                  <a:lnTo>
                    <a:pt x="13080" y="4827"/>
                  </a:lnTo>
                  <a:cubicBezTo>
                    <a:pt x="11660" y="4827"/>
                    <a:pt x="10468" y="5813"/>
                    <a:pt x="10153" y="7134"/>
                  </a:cubicBezTo>
                  <a:lnTo>
                    <a:pt x="9721" y="7134"/>
                  </a:lnTo>
                  <a:cubicBezTo>
                    <a:pt x="9476" y="7134"/>
                    <a:pt x="9278" y="7334"/>
                    <a:pt x="9278" y="7578"/>
                  </a:cubicBezTo>
                  <a:lnTo>
                    <a:pt x="9278" y="7631"/>
                  </a:lnTo>
                  <a:lnTo>
                    <a:pt x="8991" y="7631"/>
                  </a:lnTo>
                  <a:lnTo>
                    <a:pt x="8991" y="3087"/>
                  </a:lnTo>
                  <a:cubicBezTo>
                    <a:pt x="8991" y="2843"/>
                    <a:pt x="8791" y="2643"/>
                    <a:pt x="8547" y="2643"/>
                  </a:cubicBezTo>
                  <a:lnTo>
                    <a:pt x="8069" y="2643"/>
                  </a:lnTo>
                  <a:lnTo>
                    <a:pt x="8069" y="2503"/>
                  </a:lnTo>
                  <a:cubicBezTo>
                    <a:pt x="8069" y="2258"/>
                    <a:pt x="7870" y="2060"/>
                    <a:pt x="7626" y="2060"/>
                  </a:cubicBezTo>
                  <a:lnTo>
                    <a:pt x="7287" y="2060"/>
                  </a:lnTo>
                  <a:cubicBezTo>
                    <a:pt x="7275" y="1120"/>
                    <a:pt x="6505" y="359"/>
                    <a:pt x="5558" y="359"/>
                  </a:cubicBezTo>
                  <a:cubicBezTo>
                    <a:pt x="5386" y="359"/>
                    <a:pt x="5214" y="386"/>
                    <a:pt x="5049" y="437"/>
                  </a:cubicBezTo>
                  <a:cubicBezTo>
                    <a:pt x="4849" y="172"/>
                    <a:pt x="4529" y="1"/>
                    <a:pt x="4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9"/>
            <p:cNvSpPr/>
            <p:nvPr/>
          </p:nvSpPr>
          <p:spPr>
            <a:xfrm>
              <a:off x="4384911" y="2616752"/>
              <a:ext cx="63980" cy="42852"/>
            </a:xfrm>
            <a:custGeom>
              <a:rect b="b" l="l" r="r" t="t"/>
              <a:pathLst>
                <a:path extrusionOk="0" h="1292" w="1929">
                  <a:moveTo>
                    <a:pt x="1396" y="533"/>
                  </a:moveTo>
                  <a:lnTo>
                    <a:pt x="1396" y="760"/>
                  </a:lnTo>
                  <a:lnTo>
                    <a:pt x="532" y="760"/>
                  </a:lnTo>
                  <a:lnTo>
                    <a:pt x="532" y="533"/>
                  </a:lnTo>
                  <a:close/>
                  <a:moveTo>
                    <a:pt x="373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920"/>
                  </a:lnTo>
                  <a:cubicBezTo>
                    <a:pt x="1" y="1125"/>
                    <a:pt x="167" y="1292"/>
                    <a:pt x="373" y="1292"/>
                  </a:cubicBezTo>
                  <a:lnTo>
                    <a:pt x="1556" y="1292"/>
                  </a:lnTo>
                  <a:cubicBezTo>
                    <a:pt x="1762" y="1292"/>
                    <a:pt x="1928" y="1125"/>
                    <a:pt x="1928" y="920"/>
                  </a:cubicBezTo>
                  <a:lnTo>
                    <a:pt x="1928" y="373"/>
                  </a:lnTo>
                  <a:cubicBezTo>
                    <a:pt x="1928" y="168"/>
                    <a:pt x="1762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4465077" y="2616752"/>
              <a:ext cx="64013" cy="42852"/>
            </a:xfrm>
            <a:custGeom>
              <a:rect b="b" l="l" r="r" t="t"/>
              <a:pathLst>
                <a:path extrusionOk="0" h="1292" w="1930">
                  <a:moveTo>
                    <a:pt x="1397" y="533"/>
                  </a:moveTo>
                  <a:lnTo>
                    <a:pt x="1397" y="760"/>
                  </a:lnTo>
                  <a:lnTo>
                    <a:pt x="533" y="760"/>
                  </a:lnTo>
                  <a:lnTo>
                    <a:pt x="533" y="533"/>
                  </a:lnTo>
                  <a:close/>
                  <a:moveTo>
                    <a:pt x="373" y="1"/>
                  </a:moveTo>
                  <a:cubicBezTo>
                    <a:pt x="167" y="1"/>
                    <a:pt x="1" y="168"/>
                    <a:pt x="1" y="373"/>
                  </a:cubicBezTo>
                  <a:lnTo>
                    <a:pt x="1" y="920"/>
                  </a:lnTo>
                  <a:cubicBezTo>
                    <a:pt x="1" y="1125"/>
                    <a:pt x="167" y="1292"/>
                    <a:pt x="373" y="1292"/>
                  </a:cubicBezTo>
                  <a:lnTo>
                    <a:pt x="1556" y="1292"/>
                  </a:lnTo>
                  <a:cubicBezTo>
                    <a:pt x="1762" y="1292"/>
                    <a:pt x="1929" y="1125"/>
                    <a:pt x="1929" y="920"/>
                  </a:cubicBezTo>
                  <a:lnTo>
                    <a:pt x="1929" y="373"/>
                  </a:lnTo>
                  <a:cubicBezTo>
                    <a:pt x="1929" y="168"/>
                    <a:pt x="1762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4376221" y="2833567"/>
              <a:ext cx="45506" cy="17645"/>
            </a:xfrm>
            <a:custGeom>
              <a:rect b="b" l="l" r="r" t="t"/>
              <a:pathLst>
                <a:path extrusionOk="0" h="532" w="1372">
                  <a:moveTo>
                    <a:pt x="266" y="0"/>
                  </a:moveTo>
                  <a:cubicBezTo>
                    <a:pt x="119" y="0"/>
                    <a:pt x="0" y="118"/>
                    <a:pt x="0" y="266"/>
                  </a:cubicBezTo>
                  <a:cubicBezTo>
                    <a:pt x="0" y="413"/>
                    <a:pt x="119" y="531"/>
                    <a:pt x="266" y="531"/>
                  </a:cubicBezTo>
                  <a:lnTo>
                    <a:pt x="1106" y="531"/>
                  </a:lnTo>
                  <a:cubicBezTo>
                    <a:pt x="1253" y="531"/>
                    <a:pt x="1372" y="412"/>
                    <a:pt x="1372" y="266"/>
                  </a:cubicBezTo>
                  <a:cubicBezTo>
                    <a:pt x="1372" y="118"/>
                    <a:pt x="1253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4466801" y="2833567"/>
              <a:ext cx="17678" cy="17678"/>
            </a:xfrm>
            <a:custGeom>
              <a:rect b="b" l="l" r="r" t="t"/>
              <a:pathLst>
                <a:path extrusionOk="0" h="533" w="533">
                  <a:moveTo>
                    <a:pt x="266" y="0"/>
                  </a:moveTo>
                  <a:cubicBezTo>
                    <a:pt x="195" y="0"/>
                    <a:pt x="128" y="28"/>
                    <a:pt x="78" y="77"/>
                  </a:cubicBezTo>
                  <a:cubicBezTo>
                    <a:pt x="28" y="128"/>
                    <a:pt x="0" y="195"/>
                    <a:pt x="0" y="265"/>
                  </a:cubicBezTo>
                  <a:cubicBezTo>
                    <a:pt x="0" y="336"/>
                    <a:pt x="28" y="404"/>
                    <a:pt x="78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4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4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4492340" y="2833567"/>
              <a:ext cx="17678" cy="17678"/>
            </a:xfrm>
            <a:custGeom>
              <a:rect b="b" l="l" r="r" t="t"/>
              <a:pathLst>
                <a:path extrusionOk="0" h="533" w="533">
                  <a:moveTo>
                    <a:pt x="266" y="0"/>
                  </a:moveTo>
                  <a:cubicBezTo>
                    <a:pt x="195" y="0"/>
                    <a:pt x="128" y="28"/>
                    <a:pt x="77" y="77"/>
                  </a:cubicBezTo>
                  <a:cubicBezTo>
                    <a:pt x="29" y="128"/>
                    <a:pt x="0" y="195"/>
                    <a:pt x="0" y="265"/>
                  </a:cubicBezTo>
                  <a:cubicBezTo>
                    <a:pt x="0" y="336"/>
                    <a:pt x="29" y="404"/>
                    <a:pt x="77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4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4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4517879" y="2833567"/>
              <a:ext cx="17678" cy="17678"/>
            </a:xfrm>
            <a:custGeom>
              <a:rect b="b" l="l" r="r" t="t"/>
              <a:pathLst>
                <a:path extrusionOk="0" h="533" w="533">
                  <a:moveTo>
                    <a:pt x="266" y="0"/>
                  </a:moveTo>
                  <a:cubicBezTo>
                    <a:pt x="195" y="0"/>
                    <a:pt x="128" y="28"/>
                    <a:pt x="77" y="77"/>
                  </a:cubicBezTo>
                  <a:cubicBezTo>
                    <a:pt x="29" y="128"/>
                    <a:pt x="0" y="195"/>
                    <a:pt x="0" y="265"/>
                  </a:cubicBezTo>
                  <a:cubicBezTo>
                    <a:pt x="0" y="336"/>
                    <a:pt x="29" y="404"/>
                    <a:pt x="77" y="454"/>
                  </a:cubicBezTo>
                  <a:cubicBezTo>
                    <a:pt x="128" y="503"/>
                    <a:pt x="195" y="532"/>
                    <a:pt x="266" y="532"/>
                  </a:cubicBezTo>
                  <a:cubicBezTo>
                    <a:pt x="336" y="532"/>
                    <a:pt x="405" y="503"/>
                    <a:pt x="454" y="454"/>
                  </a:cubicBezTo>
                  <a:cubicBezTo>
                    <a:pt x="503" y="404"/>
                    <a:pt x="532" y="336"/>
                    <a:pt x="532" y="265"/>
                  </a:cubicBezTo>
                  <a:cubicBezTo>
                    <a:pt x="532" y="195"/>
                    <a:pt x="503" y="128"/>
                    <a:pt x="454" y="77"/>
                  </a:cubicBezTo>
                  <a:cubicBezTo>
                    <a:pt x="405" y="28"/>
                    <a:pt x="336" y="0"/>
                    <a:pt x="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4422622" y="2534894"/>
              <a:ext cx="17645" cy="17678"/>
            </a:xfrm>
            <a:custGeom>
              <a:rect b="b" l="l" r="r" t="t"/>
              <a:pathLst>
                <a:path extrusionOk="0" h="533" w="532">
                  <a:moveTo>
                    <a:pt x="265" y="1"/>
                  </a:moveTo>
                  <a:cubicBezTo>
                    <a:pt x="197" y="1"/>
                    <a:pt x="127" y="29"/>
                    <a:pt x="79" y="79"/>
                  </a:cubicBezTo>
                  <a:cubicBezTo>
                    <a:pt x="28" y="128"/>
                    <a:pt x="1" y="197"/>
                    <a:pt x="1" y="267"/>
                  </a:cubicBezTo>
                  <a:cubicBezTo>
                    <a:pt x="1" y="336"/>
                    <a:pt x="28" y="405"/>
                    <a:pt x="79" y="455"/>
                  </a:cubicBezTo>
                  <a:cubicBezTo>
                    <a:pt x="127" y="504"/>
                    <a:pt x="196" y="533"/>
                    <a:pt x="265" y="533"/>
                  </a:cubicBezTo>
                  <a:cubicBezTo>
                    <a:pt x="336" y="533"/>
                    <a:pt x="404" y="504"/>
                    <a:pt x="453" y="455"/>
                  </a:cubicBezTo>
                  <a:cubicBezTo>
                    <a:pt x="504" y="405"/>
                    <a:pt x="531" y="336"/>
                    <a:pt x="531" y="267"/>
                  </a:cubicBezTo>
                  <a:cubicBezTo>
                    <a:pt x="531" y="197"/>
                    <a:pt x="504" y="128"/>
                    <a:pt x="453" y="79"/>
                  </a:cubicBezTo>
                  <a:cubicBezTo>
                    <a:pt x="404" y="29"/>
                    <a:pt x="336" y="1"/>
                    <a:pt x="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4448161" y="2534894"/>
              <a:ext cx="17678" cy="17678"/>
            </a:xfrm>
            <a:custGeom>
              <a:rect b="b" l="l" r="r" t="t"/>
              <a:pathLst>
                <a:path extrusionOk="0" h="533" w="533">
                  <a:moveTo>
                    <a:pt x="267" y="1"/>
                  </a:moveTo>
                  <a:cubicBezTo>
                    <a:pt x="196" y="1"/>
                    <a:pt x="128" y="29"/>
                    <a:pt x="78" y="79"/>
                  </a:cubicBezTo>
                  <a:cubicBezTo>
                    <a:pt x="28" y="128"/>
                    <a:pt x="1" y="197"/>
                    <a:pt x="1" y="267"/>
                  </a:cubicBezTo>
                  <a:cubicBezTo>
                    <a:pt x="1" y="336"/>
                    <a:pt x="28" y="405"/>
                    <a:pt x="78" y="455"/>
                  </a:cubicBezTo>
                  <a:cubicBezTo>
                    <a:pt x="128" y="504"/>
                    <a:pt x="196" y="533"/>
                    <a:pt x="267" y="533"/>
                  </a:cubicBezTo>
                  <a:cubicBezTo>
                    <a:pt x="336" y="533"/>
                    <a:pt x="405" y="504"/>
                    <a:pt x="454" y="455"/>
                  </a:cubicBezTo>
                  <a:cubicBezTo>
                    <a:pt x="504" y="405"/>
                    <a:pt x="532" y="336"/>
                    <a:pt x="532" y="267"/>
                  </a:cubicBezTo>
                  <a:cubicBezTo>
                    <a:pt x="532" y="197"/>
                    <a:pt x="504" y="128"/>
                    <a:pt x="454" y="79"/>
                  </a:cubicBezTo>
                  <a:cubicBezTo>
                    <a:pt x="404" y="29"/>
                    <a:pt x="33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9"/>
            <p:cNvSpPr/>
            <p:nvPr/>
          </p:nvSpPr>
          <p:spPr>
            <a:xfrm>
              <a:off x="4473700" y="2534894"/>
              <a:ext cx="17678" cy="17678"/>
            </a:xfrm>
            <a:custGeom>
              <a:rect b="b" l="l" r="r" t="t"/>
              <a:pathLst>
                <a:path extrusionOk="0" h="533" w="533">
                  <a:moveTo>
                    <a:pt x="267" y="1"/>
                  </a:moveTo>
                  <a:cubicBezTo>
                    <a:pt x="197" y="1"/>
                    <a:pt x="128" y="29"/>
                    <a:pt x="79" y="79"/>
                  </a:cubicBezTo>
                  <a:cubicBezTo>
                    <a:pt x="29" y="128"/>
                    <a:pt x="1" y="197"/>
                    <a:pt x="1" y="267"/>
                  </a:cubicBezTo>
                  <a:cubicBezTo>
                    <a:pt x="1" y="336"/>
                    <a:pt x="29" y="405"/>
                    <a:pt x="79" y="455"/>
                  </a:cubicBezTo>
                  <a:cubicBezTo>
                    <a:pt x="128" y="504"/>
                    <a:pt x="197" y="533"/>
                    <a:pt x="267" y="533"/>
                  </a:cubicBezTo>
                  <a:cubicBezTo>
                    <a:pt x="336" y="533"/>
                    <a:pt x="404" y="504"/>
                    <a:pt x="455" y="455"/>
                  </a:cubicBezTo>
                  <a:cubicBezTo>
                    <a:pt x="504" y="405"/>
                    <a:pt x="533" y="336"/>
                    <a:pt x="533" y="267"/>
                  </a:cubicBezTo>
                  <a:cubicBezTo>
                    <a:pt x="533" y="197"/>
                    <a:pt x="504" y="128"/>
                    <a:pt x="455" y="79"/>
                  </a:cubicBezTo>
                  <a:cubicBezTo>
                    <a:pt x="405" y="29"/>
                    <a:pt x="336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9"/>
            <p:cNvSpPr/>
            <p:nvPr/>
          </p:nvSpPr>
          <p:spPr>
            <a:xfrm>
              <a:off x="4418543" y="2700433"/>
              <a:ext cx="76882" cy="17645"/>
            </a:xfrm>
            <a:custGeom>
              <a:rect b="b" l="l" r="r" t="t"/>
              <a:pathLst>
                <a:path extrusionOk="0" h="532" w="2318">
                  <a:moveTo>
                    <a:pt x="266" y="1"/>
                  </a:moveTo>
                  <a:cubicBezTo>
                    <a:pt x="119" y="1"/>
                    <a:pt x="0" y="120"/>
                    <a:pt x="0" y="267"/>
                  </a:cubicBezTo>
                  <a:cubicBezTo>
                    <a:pt x="0" y="412"/>
                    <a:pt x="119" y="532"/>
                    <a:pt x="266" y="532"/>
                  </a:cubicBezTo>
                  <a:lnTo>
                    <a:pt x="2052" y="532"/>
                  </a:lnTo>
                  <a:cubicBezTo>
                    <a:pt x="2199" y="532"/>
                    <a:pt x="2318" y="412"/>
                    <a:pt x="2318" y="267"/>
                  </a:cubicBezTo>
                  <a:cubicBezTo>
                    <a:pt x="2318" y="120"/>
                    <a:pt x="2199" y="1"/>
                    <a:pt x="2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4418543" y="2721262"/>
              <a:ext cx="76882" cy="17645"/>
            </a:xfrm>
            <a:custGeom>
              <a:rect b="b" l="l" r="r" t="t"/>
              <a:pathLst>
                <a:path extrusionOk="0" h="532" w="2318">
                  <a:moveTo>
                    <a:pt x="266" y="0"/>
                  </a:moveTo>
                  <a:cubicBezTo>
                    <a:pt x="119" y="0"/>
                    <a:pt x="0" y="119"/>
                    <a:pt x="0" y="266"/>
                  </a:cubicBezTo>
                  <a:cubicBezTo>
                    <a:pt x="0" y="413"/>
                    <a:pt x="119" y="532"/>
                    <a:pt x="266" y="532"/>
                  </a:cubicBezTo>
                  <a:lnTo>
                    <a:pt x="2052" y="532"/>
                  </a:lnTo>
                  <a:cubicBezTo>
                    <a:pt x="2199" y="532"/>
                    <a:pt x="2318" y="413"/>
                    <a:pt x="2318" y="266"/>
                  </a:cubicBezTo>
                  <a:cubicBezTo>
                    <a:pt x="2318" y="119"/>
                    <a:pt x="2199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54" name="Google Shape;1554;p39"/>
          <p:cNvCxnSpPr>
            <a:stCxn id="1510" idx="2"/>
            <a:endCxn id="1482" idx="3"/>
          </p:cNvCxnSpPr>
          <p:nvPr/>
        </p:nvCxnSpPr>
        <p:spPr>
          <a:xfrm flipH="1">
            <a:off x="1877375" y="1897825"/>
            <a:ext cx="1754400" cy="1959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5" name="Google Shape;1555;p39"/>
          <p:cNvCxnSpPr>
            <a:stCxn id="1482" idx="0"/>
            <a:endCxn id="1512" idx="1"/>
          </p:cNvCxnSpPr>
          <p:nvPr/>
        </p:nvCxnSpPr>
        <p:spPr>
          <a:xfrm flipH="1" rot="-5400000">
            <a:off x="2656688" y="2809000"/>
            <a:ext cx="195900" cy="17544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6" name="Google Shape;1556;p39"/>
          <p:cNvCxnSpPr>
            <a:stCxn id="1511" idx="2"/>
            <a:endCxn id="1482" idx="5"/>
          </p:cNvCxnSpPr>
          <p:nvPr/>
        </p:nvCxnSpPr>
        <p:spPr>
          <a:xfrm flipH="1">
            <a:off x="2525075" y="2666500"/>
            <a:ext cx="1106700" cy="597900"/>
          </a:xfrm>
          <a:prstGeom prst="bentConnector3">
            <a:avLst>
              <a:gd fmla="val 4999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557" name="Google Shape;1557;p39"/>
          <p:cNvGrpSpPr/>
          <p:nvPr/>
        </p:nvGrpSpPr>
        <p:grpSpPr>
          <a:xfrm>
            <a:off x="7106825" y="1312225"/>
            <a:ext cx="76825" cy="76800"/>
            <a:chOff x="3104875" y="1099400"/>
            <a:chExt cx="76825" cy="76800"/>
          </a:xfrm>
        </p:grpSpPr>
        <p:sp>
          <p:nvSpPr>
            <p:cNvPr id="1558" name="Google Shape;1558;p39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9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0" name="Google Shape;1560;p39"/>
          <p:cNvGrpSpPr/>
          <p:nvPr/>
        </p:nvGrpSpPr>
        <p:grpSpPr>
          <a:xfrm>
            <a:off x="1877450" y="837825"/>
            <a:ext cx="76825" cy="76800"/>
            <a:chOff x="3104875" y="1099400"/>
            <a:chExt cx="76825" cy="76800"/>
          </a:xfrm>
        </p:grpSpPr>
        <p:sp>
          <p:nvSpPr>
            <p:cNvPr id="1561" name="Google Shape;1561;p39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9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3" name="Google Shape;1563;p39"/>
          <p:cNvGrpSpPr/>
          <p:nvPr/>
        </p:nvGrpSpPr>
        <p:grpSpPr>
          <a:xfrm>
            <a:off x="4870450" y="4197150"/>
            <a:ext cx="76825" cy="76800"/>
            <a:chOff x="3104875" y="1099400"/>
            <a:chExt cx="76825" cy="76800"/>
          </a:xfrm>
        </p:grpSpPr>
        <p:sp>
          <p:nvSpPr>
            <p:cNvPr id="1564" name="Google Shape;1564;p39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9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66" name="Google Shape;1566;p39"/>
          <p:cNvPicPr preferRelativeResize="0"/>
          <p:nvPr/>
        </p:nvPicPr>
        <p:blipFill rotWithShape="1">
          <a:blip r:embed="rId4">
            <a:alphaModFix/>
          </a:blip>
          <a:srcRect b="0" l="22009" r="18455" t="0"/>
          <a:stretch/>
        </p:blipFill>
        <p:spPr>
          <a:xfrm rot="1203245">
            <a:off x="7517459" y="502025"/>
            <a:ext cx="1272639" cy="120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39"/>
          <p:cNvPicPr preferRelativeResize="0"/>
          <p:nvPr/>
        </p:nvPicPr>
        <p:blipFill rotWithShape="1">
          <a:blip r:embed="rId5">
            <a:alphaModFix/>
          </a:blip>
          <a:srcRect b="8336" l="18647" r="8852" t="7960"/>
          <a:stretch/>
        </p:blipFill>
        <p:spPr>
          <a:xfrm rot="-1406513">
            <a:off x="1399635" y="4039437"/>
            <a:ext cx="1175233" cy="763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40"/>
          <p:cNvSpPr txBox="1"/>
          <p:nvPr>
            <p:ph idx="2" type="title"/>
          </p:nvPr>
        </p:nvSpPr>
        <p:spPr>
          <a:xfrm>
            <a:off x="720000" y="1496250"/>
            <a:ext cx="1381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573" name="Google Shape;1573;p40"/>
          <p:cNvSpPr txBox="1"/>
          <p:nvPr>
            <p:ph idx="1" type="subTitle"/>
          </p:nvPr>
        </p:nvSpPr>
        <p:spPr>
          <a:xfrm>
            <a:off x="720000" y="3272250"/>
            <a:ext cx="50676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Behind the scenes</a:t>
            </a:r>
            <a:endParaRPr/>
          </a:p>
        </p:txBody>
      </p:sp>
      <p:pic>
        <p:nvPicPr>
          <p:cNvPr id="1574" name="Google Shape;1574;p40"/>
          <p:cNvPicPr preferRelativeResize="0"/>
          <p:nvPr/>
        </p:nvPicPr>
        <p:blipFill rotWithShape="1">
          <a:blip r:embed="rId3">
            <a:alphaModFix/>
          </a:blip>
          <a:srcRect b="4591" l="24331" r="23342" t="5721"/>
          <a:stretch/>
        </p:blipFill>
        <p:spPr>
          <a:xfrm rot="2268302">
            <a:off x="7040137" y="2719387"/>
            <a:ext cx="1857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5" name="Google Shape;1575;p40"/>
          <p:cNvPicPr preferRelativeResize="0"/>
          <p:nvPr/>
        </p:nvPicPr>
        <p:blipFill rotWithShape="1">
          <a:blip r:embed="rId4">
            <a:alphaModFix/>
          </a:blip>
          <a:srcRect b="8336" l="18647" r="8852" t="7960"/>
          <a:stretch/>
        </p:blipFill>
        <p:spPr>
          <a:xfrm rot="-1406513">
            <a:off x="6447085" y="3651950"/>
            <a:ext cx="1175233" cy="76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p40"/>
          <p:cNvPicPr preferRelativeResize="0"/>
          <p:nvPr/>
        </p:nvPicPr>
        <p:blipFill rotWithShape="1">
          <a:blip r:embed="rId5">
            <a:alphaModFix/>
          </a:blip>
          <a:srcRect b="5838" l="25537" r="23467" t="7152"/>
          <a:stretch/>
        </p:blipFill>
        <p:spPr>
          <a:xfrm>
            <a:off x="6035249" y="251825"/>
            <a:ext cx="1920000" cy="184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p40"/>
          <p:cNvPicPr preferRelativeResize="0"/>
          <p:nvPr/>
        </p:nvPicPr>
        <p:blipFill rotWithShape="1">
          <a:blip r:embed="rId6">
            <a:alphaModFix/>
          </a:blip>
          <a:srcRect b="0" l="15236" r="10474" t="0"/>
          <a:stretch/>
        </p:blipFill>
        <p:spPr>
          <a:xfrm rot="1220421">
            <a:off x="4940349" y="553959"/>
            <a:ext cx="1552575" cy="13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8" name="Google Shape;1578;p40"/>
          <p:cNvSpPr txBox="1"/>
          <p:nvPr>
            <p:ph type="title"/>
          </p:nvPr>
        </p:nvSpPr>
        <p:spPr>
          <a:xfrm>
            <a:off x="720000" y="2384238"/>
            <a:ext cx="73518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 Use and Training</a:t>
            </a:r>
            <a:endParaRPr/>
          </a:p>
        </p:txBody>
      </p:sp>
      <p:grpSp>
        <p:nvGrpSpPr>
          <p:cNvPr id="1579" name="Google Shape;1579;p40"/>
          <p:cNvGrpSpPr/>
          <p:nvPr/>
        </p:nvGrpSpPr>
        <p:grpSpPr>
          <a:xfrm>
            <a:off x="8219800" y="2094550"/>
            <a:ext cx="76825" cy="76800"/>
            <a:chOff x="3104875" y="1099400"/>
            <a:chExt cx="76825" cy="76800"/>
          </a:xfrm>
        </p:grpSpPr>
        <p:sp>
          <p:nvSpPr>
            <p:cNvPr id="1580" name="Google Shape;1580;p4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2" name="Google Shape;1582;p40"/>
          <p:cNvGrpSpPr/>
          <p:nvPr/>
        </p:nvGrpSpPr>
        <p:grpSpPr>
          <a:xfrm rot="1891135">
            <a:off x="4266962" y="4210993"/>
            <a:ext cx="76828" cy="76803"/>
            <a:chOff x="3104875" y="1099400"/>
            <a:chExt cx="76825" cy="76800"/>
          </a:xfrm>
        </p:grpSpPr>
        <p:sp>
          <p:nvSpPr>
            <p:cNvPr id="1583" name="Google Shape;1583;p4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5" name="Google Shape;1585;p40"/>
          <p:cNvGrpSpPr/>
          <p:nvPr/>
        </p:nvGrpSpPr>
        <p:grpSpPr>
          <a:xfrm>
            <a:off x="2400025" y="1210988"/>
            <a:ext cx="76825" cy="76800"/>
            <a:chOff x="3104875" y="1099400"/>
            <a:chExt cx="76825" cy="76800"/>
          </a:xfrm>
        </p:grpSpPr>
        <p:sp>
          <p:nvSpPr>
            <p:cNvPr id="1586" name="Google Shape;1586;p4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3072"/>
                  </a:moveTo>
                  <a:lnTo>
                    <a:pt x="3072" y="0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>
              <a:off x="3104875" y="1099400"/>
              <a:ext cx="76825" cy="76800"/>
            </a:xfrm>
            <a:custGeom>
              <a:rect b="b" l="l" r="r" t="t"/>
              <a:pathLst>
                <a:path extrusionOk="0" fill="none" h="3072" w="3073">
                  <a:moveTo>
                    <a:pt x="1" y="0"/>
                  </a:moveTo>
                  <a:lnTo>
                    <a:pt x="3072" y="3072"/>
                  </a:lnTo>
                </a:path>
              </a:pathLst>
            </a:custGeom>
            <a:noFill/>
            <a:ln cap="flat" cmpd="sng" w="23350">
              <a:solidFill>
                <a:schemeClr val="dk1"/>
              </a:solidFill>
              <a:prstDash val="solid"/>
              <a:miter lim="10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88" name="Google Shape;1588;p40"/>
          <p:cNvPicPr preferRelativeResize="0"/>
          <p:nvPr/>
        </p:nvPicPr>
        <p:blipFill rotWithShape="1">
          <a:blip r:embed="rId7">
            <a:alphaModFix/>
          </a:blip>
          <a:srcRect b="0" l="22009" r="18455" t="0"/>
          <a:stretch/>
        </p:blipFill>
        <p:spPr>
          <a:xfrm rot="1203247">
            <a:off x="1616204" y="3965720"/>
            <a:ext cx="903665" cy="8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tificial Intelligence (AI) Technology Consulting by Slidesgo">
  <a:themeElements>
    <a:clrScheme name="Simple Light">
      <a:dk1>
        <a:srgbClr val="FFFFFF"/>
      </a:dk1>
      <a:lt1>
        <a:srgbClr val="27173A"/>
      </a:lt1>
      <a:dk2>
        <a:srgbClr val="AE77D6"/>
      </a:dk2>
      <a:lt2>
        <a:srgbClr val="5A1387"/>
      </a:lt2>
      <a:accent1>
        <a:srgbClr val="76F3FB"/>
      </a:accent1>
      <a:accent2>
        <a:srgbClr val="729BC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