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340" r:id="rId4"/>
    <p:sldId id="341" r:id="rId5"/>
    <p:sldId id="342" r:id="rId6"/>
    <p:sldId id="343" r:id="rId7"/>
    <p:sldId id="347" r:id="rId8"/>
    <p:sldId id="344" r:id="rId9"/>
    <p:sldId id="345" r:id="rId10"/>
    <p:sldId id="346" r:id="rId11"/>
    <p:sldId id="331" r:id="rId12"/>
  </p:sldIdLst>
  <p:sldSz cx="9144000" cy="5143500" type="screen16x9"/>
  <p:notesSz cx="6858000" cy="9144000"/>
  <p:embeddedFontLst>
    <p:embeddedFont>
      <p:font typeface="Anaheim" panose="020B0604020202020204" charset="0"/>
      <p:regular r:id="rId14"/>
    </p:embeddedFont>
    <p:embeddedFont>
      <p:font typeface="Bebas Neue" panose="020B0604020202020204" charset="0"/>
      <p:regular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Black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B28B6-98D6-4D57-B42C-4D1E4AE2C950}">
  <a:tblStyle styleId="{D30B28B6-98D6-4D57-B42C-4D1E4AE2C9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FAB79-D14A-42B6-B265-C1DD03462E65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PK"/>
        </a:p>
      </dgm:t>
    </dgm:pt>
    <dgm:pt modelId="{3A9CB161-AAFC-4A10-9C5A-1BD3E4BF3F4D}">
      <dgm:prSet phldrT="[Text]" custT="1"/>
      <dgm:spPr/>
      <dgm:t>
        <a:bodyPr/>
        <a:lstStyle/>
        <a:p>
          <a:r>
            <a:rPr lang="en-US" sz="2000" dirty="0"/>
            <a:t>Stock market volatility</a:t>
          </a:r>
          <a:endParaRPr lang="en-PK" sz="2000" dirty="0"/>
        </a:p>
      </dgm:t>
    </dgm:pt>
    <dgm:pt modelId="{6C360E26-753E-4F04-B82F-AEDDB7D730E8}" type="parTrans" cxnId="{2288BFC7-A159-4466-ADA3-A429B3BE5E5A}">
      <dgm:prSet/>
      <dgm:spPr/>
      <dgm:t>
        <a:bodyPr/>
        <a:lstStyle/>
        <a:p>
          <a:endParaRPr lang="en-PK"/>
        </a:p>
      </dgm:t>
    </dgm:pt>
    <dgm:pt modelId="{42FF0550-7F4A-46A2-A96A-A223891D44DA}" type="sibTrans" cxnId="{2288BFC7-A159-4466-ADA3-A429B3BE5E5A}">
      <dgm:prSet/>
      <dgm:spPr/>
      <dgm:t>
        <a:bodyPr/>
        <a:lstStyle/>
        <a:p>
          <a:endParaRPr lang="en-PK"/>
        </a:p>
      </dgm:t>
    </dgm:pt>
    <dgm:pt modelId="{83E3CEAD-7720-4AAB-BB9C-8B5B6FD80A9A}">
      <dgm:prSet phldrT="[Text]"/>
      <dgm:spPr/>
      <dgm:t>
        <a:bodyPr/>
        <a:lstStyle/>
        <a:p>
          <a:endParaRPr lang="en-PK" dirty="0"/>
        </a:p>
      </dgm:t>
    </dgm:pt>
    <dgm:pt modelId="{B25643BF-393D-4102-8626-D428D425258A}" type="parTrans" cxnId="{1B3647E8-B611-4E91-B872-8B812FF8FC4F}">
      <dgm:prSet/>
      <dgm:spPr/>
      <dgm:t>
        <a:bodyPr/>
        <a:lstStyle/>
        <a:p>
          <a:endParaRPr lang="en-PK"/>
        </a:p>
      </dgm:t>
    </dgm:pt>
    <dgm:pt modelId="{6E33AF5C-7B0F-4024-927F-E7B79E07B9BE}" type="sibTrans" cxnId="{1B3647E8-B611-4E91-B872-8B812FF8FC4F}">
      <dgm:prSet/>
      <dgm:spPr/>
      <dgm:t>
        <a:bodyPr/>
        <a:lstStyle/>
        <a:p>
          <a:endParaRPr lang="en-PK"/>
        </a:p>
      </dgm:t>
    </dgm:pt>
    <dgm:pt modelId="{F6F9C31B-B320-4798-BC14-A4662F58099E}">
      <dgm:prSet phldrT="[Text]" custT="1"/>
      <dgm:spPr/>
      <dgm:t>
        <a:bodyPr/>
        <a:lstStyle/>
        <a:p>
          <a:pPr algn="l"/>
          <a:r>
            <a:rPr lang="en-US" sz="2000" dirty="0"/>
            <a:t>Businesses  unable to grab opportunities </a:t>
          </a:r>
          <a:endParaRPr lang="en-PK" sz="2000" dirty="0"/>
        </a:p>
      </dgm:t>
    </dgm:pt>
    <dgm:pt modelId="{6BA86FA6-C2CD-4FA4-92FC-DCDB4A1578E1}" type="parTrans" cxnId="{192ABEF1-B3FD-46B5-95D4-A4D5CC6F5306}">
      <dgm:prSet/>
      <dgm:spPr/>
      <dgm:t>
        <a:bodyPr/>
        <a:lstStyle/>
        <a:p>
          <a:endParaRPr lang="en-PK"/>
        </a:p>
      </dgm:t>
    </dgm:pt>
    <dgm:pt modelId="{0C8E0349-A0B0-41E7-AF71-D8F39E608E20}" type="sibTrans" cxnId="{192ABEF1-B3FD-46B5-95D4-A4D5CC6F5306}">
      <dgm:prSet/>
      <dgm:spPr/>
      <dgm:t>
        <a:bodyPr/>
        <a:lstStyle/>
        <a:p>
          <a:endParaRPr lang="en-PK"/>
        </a:p>
      </dgm:t>
    </dgm:pt>
    <dgm:pt modelId="{04896FAD-A35F-4F63-AB1C-CDA520A72530}">
      <dgm:prSet phldrT="[Text]"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</a:rPr>
            <a:t>LOSS</a:t>
          </a:r>
          <a:endParaRPr lang="en-PK" sz="2800" dirty="0">
            <a:solidFill>
              <a:srgbClr val="FF0000"/>
            </a:solidFill>
          </a:endParaRPr>
        </a:p>
      </dgm:t>
    </dgm:pt>
    <dgm:pt modelId="{52F6A2CC-3207-4B9E-8EA5-0FC0E10EBA8D}" type="parTrans" cxnId="{E2409280-337C-4C9E-BD74-CD343D5061AB}">
      <dgm:prSet/>
      <dgm:spPr/>
      <dgm:t>
        <a:bodyPr/>
        <a:lstStyle/>
        <a:p>
          <a:endParaRPr lang="en-PK"/>
        </a:p>
      </dgm:t>
    </dgm:pt>
    <dgm:pt modelId="{8587F6E6-94C0-4A31-A42C-20B0F5A6DD8C}" type="sibTrans" cxnId="{E2409280-337C-4C9E-BD74-CD343D5061AB}">
      <dgm:prSet/>
      <dgm:spPr/>
      <dgm:t>
        <a:bodyPr/>
        <a:lstStyle/>
        <a:p>
          <a:endParaRPr lang="en-PK"/>
        </a:p>
      </dgm:t>
    </dgm:pt>
    <dgm:pt modelId="{64FFDD79-F851-428A-9DE2-EEFE963538E3}" type="pres">
      <dgm:prSet presAssocID="{7EFFAB79-D14A-42B6-B265-C1DD03462E65}" presName="Name0" presStyleCnt="0">
        <dgm:presLayoutVars>
          <dgm:chMax val="7"/>
          <dgm:chPref val="5"/>
        </dgm:presLayoutVars>
      </dgm:prSet>
      <dgm:spPr/>
    </dgm:pt>
    <dgm:pt modelId="{DD078314-E84C-4930-A7E5-1DD8E57F788F}" type="pres">
      <dgm:prSet presAssocID="{7EFFAB79-D14A-42B6-B265-C1DD03462E65}" presName="arrowNode" presStyleLbl="node1" presStyleIdx="0" presStyleCnt="1"/>
      <dgm:spPr/>
    </dgm:pt>
    <dgm:pt modelId="{8CA3C6C2-4E0D-4E89-AC73-647CADD03587}" type="pres">
      <dgm:prSet presAssocID="{3A9CB161-AAFC-4A10-9C5A-1BD3E4BF3F4D}" presName="txNode1" presStyleLbl="revTx" presStyleIdx="0" presStyleCnt="4" custLinFactY="38991" custLinFactNeighborX="-49497" custLinFactNeighborY="100000">
        <dgm:presLayoutVars>
          <dgm:bulletEnabled val="1"/>
        </dgm:presLayoutVars>
      </dgm:prSet>
      <dgm:spPr/>
    </dgm:pt>
    <dgm:pt modelId="{883DB872-C2B7-4775-9F88-E4E62A670911}" type="pres">
      <dgm:prSet presAssocID="{83E3CEAD-7720-4AAB-BB9C-8B5B6FD80A9A}" presName="txNode2" presStyleLbl="revTx" presStyleIdx="1" presStyleCnt="4">
        <dgm:presLayoutVars>
          <dgm:bulletEnabled val="1"/>
        </dgm:presLayoutVars>
      </dgm:prSet>
      <dgm:spPr/>
    </dgm:pt>
    <dgm:pt modelId="{54897B9B-6CF4-4733-AC62-695283C0583E}" type="pres">
      <dgm:prSet presAssocID="{6E33AF5C-7B0F-4024-927F-E7B79E07B9BE}" presName="dotNode2" presStyleCnt="0"/>
      <dgm:spPr/>
    </dgm:pt>
    <dgm:pt modelId="{5061D30E-78B7-4DD6-B4FD-40C11ABE7796}" type="pres">
      <dgm:prSet presAssocID="{6E33AF5C-7B0F-4024-927F-E7B79E07B9BE}" presName="dotRepeatNode" presStyleLbl="fgShp" presStyleIdx="0" presStyleCnt="2"/>
      <dgm:spPr/>
    </dgm:pt>
    <dgm:pt modelId="{84A32885-5F54-4EE2-AF0F-0C060CA49A33}" type="pres">
      <dgm:prSet presAssocID="{F6F9C31B-B320-4798-BC14-A4662F58099E}" presName="txNode3" presStyleLbl="revTx" presStyleIdx="2" presStyleCnt="4" custLinFactX="33299" custLinFactNeighborX="100000" custLinFactNeighborY="-22451">
        <dgm:presLayoutVars>
          <dgm:bulletEnabled val="1"/>
        </dgm:presLayoutVars>
      </dgm:prSet>
      <dgm:spPr/>
    </dgm:pt>
    <dgm:pt modelId="{D4AA9659-01BC-48BC-9007-F8D7937EC429}" type="pres">
      <dgm:prSet presAssocID="{0C8E0349-A0B0-41E7-AF71-D8F39E608E20}" presName="dotNode3" presStyleCnt="0"/>
      <dgm:spPr/>
    </dgm:pt>
    <dgm:pt modelId="{8E710CA9-B03A-46E8-B3D4-FA2F1B4EDA07}" type="pres">
      <dgm:prSet presAssocID="{0C8E0349-A0B0-41E7-AF71-D8F39E608E20}" presName="dotRepeatNode" presStyleLbl="fgShp" presStyleIdx="1" presStyleCnt="2"/>
      <dgm:spPr/>
    </dgm:pt>
    <dgm:pt modelId="{CBAD1A41-A74B-47E6-B661-31DC793EFD8F}" type="pres">
      <dgm:prSet presAssocID="{04896FAD-A35F-4F63-AB1C-CDA520A72530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C7FAF61B-85FF-4DC2-920A-E7F8FA61685C}" type="presOf" srcId="{F6F9C31B-B320-4798-BC14-A4662F58099E}" destId="{84A32885-5F54-4EE2-AF0F-0C060CA49A33}" srcOrd="0" destOrd="0" presId="urn:microsoft.com/office/officeart/2009/3/layout/DescendingProcess"/>
    <dgm:cxn modelId="{67B38B33-D60E-4C2D-92A3-976EFAE2194F}" type="presOf" srcId="{7EFFAB79-D14A-42B6-B265-C1DD03462E65}" destId="{64FFDD79-F851-428A-9DE2-EEFE963538E3}" srcOrd="0" destOrd="0" presId="urn:microsoft.com/office/officeart/2009/3/layout/DescendingProcess"/>
    <dgm:cxn modelId="{0CF7FC3E-8FBE-4089-B7BB-AFA3091248F3}" type="presOf" srcId="{6E33AF5C-7B0F-4024-927F-E7B79E07B9BE}" destId="{5061D30E-78B7-4DD6-B4FD-40C11ABE7796}" srcOrd="0" destOrd="0" presId="urn:microsoft.com/office/officeart/2009/3/layout/DescendingProcess"/>
    <dgm:cxn modelId="{E2409280-337C-4C9E-BD74-CD343D5061AB}" srcId="{7EFFAB79-D14A-42B6-B265-C1DD03462E65}" destId="{04896FAD-A35F-4F63-AB1C-CDA520A72530}" srcOrd="3" destOrd="0" parTransId="{52F6A2CC-3207-4B9E-8EA5-0FC0E10EBA8D}" sibTransId="{8587F6E6-94C0-4A31-A42C-20B0F5A6DD8C}"/>
    <dgm:cxn modelId="{5C3C19BB-AFC3-45D5-9704-1B1AD875D221}" type="presOf" srcId="{0C8E0349-A0B0-41E7-AF71-D8F39E608E20}" destId="{8E710CA9-B03A-46E8-B3D4-FA2F1B4EDA07}" srcOrd="0" destOrd="0" presId="urn:microsoft.com/office/officeart/2009/3/layout/DescendingProcess"/>
    <dgm:cxn modelId="{008664C5-636C-4A84-BDA5-7EC4A9AB84F9}" type="presOf" srcId="{83E3CEAD-7720-4AAB-BB9C-8B5B6FD80A9A}" destId="{883DB872-C2B7-4775-9F88-E4E62A670911}" srcOrd="0" destOrd="0" presId="urn:microsoft.com/office/officeart/2009/3/layout/DescendingProcess"/>
    <dgm:cxn modelId="{2288BFC7-A159-4466-ADA3-A429B3BE5E5A}" srcId="{7EFFAB79-D14A-42B6-B265-C1DD03462E65}" destId="{3A9CB161-AAFC-4A10-9C5A-1BD3E4BF3F4D}" srcOrd="0" destOrd="0" parTransId="{6C360E26-753E-4F04-B82F-AEDDB7D730E8}" sibTransId="{42FF0550-7F4A-46A2-A96A-A223891D44DA}"/>
    <dgm:cxn modelId="{7CB956DD-86CD-4FB6-BF8D-CBA44FFD73BF}" type="presOf" srcId="{04896FAD-A35F-4F63-AB1C-CDA520A72530}" destId="{CBAD1A41-A74B-47E6-B661-31DC793EFD8F}" srcOrd="0" destOrd="0" presId="urn:microsoft.com/office/officeart/2009/3/layout/DescendingProcess"/>
    <dgm:cxn modelId="{1B3647E8-B611-4E91-B872-8B812FF8FC4F}" srcId="{7EFFAB79-D14A-42B6-B265-C1DD03462E65}" destId="{83E3CEAD-7720-4AAB-BB9C-8B5B6FD80A9A}" srcOrd="1" destOrd="0" parTransId="{B25643BF-393D-4102-8626-D428D425258A}" sibTransId="{6E33AF5C-7B0F-4024-927F-E7B79E07B9BE}"/>
    <dgm:cxn modelId="{805545E9-5D44-4750-ABCE-E10114624496}" type="presOf" srcId="{3A9CB161-AAFC-4A10-9C5A-1BD3E4BF3F4D}" destId="{8CA3C6C2-4E0D-4E89-AC73-647CADD03587}" srcOrd="0" destOrd="0" presId="urn:microsoft.com/office/officeart/2009/3/layout/DescendingProcess"/>
    <dgm:cxn modelId="{192ABEF1-B3FD-46B5-95D4-A4D5CC6F5306}" srcId="{7EFFAB79-D14A-42B6-B265-C1DD03462E65}" destId="{F6F9C31B-B320-4798-BC14-A4662F58099E}" srcOrd="2" destOrd="0" parTransId="{6BA86FA6-C2CD-4FA4-92FC-DCDB4A1578E1}" sibTransId="{0C8E0349-A0B0-41E7-AF71-D8F39E608E20}"/>
    <dgm:cxn modelId="{3F1A9C56-B135-4419-839B-8BD2F8844F90}" type="presParOf" srcId="{64FFDD79-F851-428A-9DE2-EEFE963538E3}" destId="{DD078314-E84C-4930-A7E5-1DD8E57F788F}" srcOrd="0" destOrd="0" presId="urn:microsoft.com/office/officeart/2009/3/layout/DescendingProcess"/>
    <dgm:cxn modelId="{1A5BB92E-22B1-4C6F-89AD-47E879C0DDE8}" type="presParOf" srcId="{64FFDD79-F851-428A-9DE2-EEFE963538E3}" destId="{8CA3C6C2-4E0D-4E89-AC73-647CADD03587}" srcOrd="1" destOrd="0" presId="urn:microsoft.com/office/officeart/2009/3/layout/DescendingProcess"/>
    <dgm:cxn modelId="{1595500B-449E-420E-ABE6-E6C7621617DA}" type="presParOf" srcId="{64FFDD79-F851-428A-9DE2-EEFE963538E3}" destId="{883DB872-C2B7-4775-9F88-E4E62A670911}" srcOrd="2" destOrd="0" presId="urn:microsoft.com/office/officeart/2009/3/layout/DescendingProcess"/>
    <dgm:cxn modelId="{B8807419-47A3-47D2-9F45-EB6CCA690C7A}" type="presParOf" srcId="{64FFDD79-F851-428A-9DE2-EEFE963538E3}" destId="{54897B9B-6CF4-4733-AC62-695283C0583E}" srcOrd="3" destOrd="0" presId="urn:microsoft.com/office/officeart/2009/3/layout/DescendingProcess"/>
    <dgm:cxn modelId="{178214F9-BA6B-44F3-8956-E5412E0FEF95}" type="presParOf" srcId="{54897B9B-6CF4-4733-AC62-695283C0583E}" destId="{5061D30E-78B7-4DD6-B4FD-40C11ABE7796}" srcOrd="0" destOrd="0" presId="urn:microsoft.com/office/officeart/2009/3/layout/DescendingProcess"/>
    <dgm:cxn modelId="{355285F2-76F2-427E-88B6-AD4B07AFBE4D}" type="presParOf" srcId="{64FFDD79-F851-428A-9DE2-EEFE963538E3}" destId="{84A32885-5F54-4EE2-AF0F-0C060CA49A33}" srcOrd="4" destOrd="0" presId="urn:microsoft.com/office/officeart/2009/3/layout/DescendingProcess"/>
    <dgm:cxn modelId="{D4763398-179B-4EA0-ADA6-77510370BF43}" type="presParOf" srcId="{64FFDD79-F851-428A-9DE2-EEFE963538E3}" destId="{D4AA9659-01BC-48BC-9007-F8D7937EC429}" srcOrd="5" destOrd="0" presId="urn:microsoft.com/office/officeart/2009/3/layout/DescendingProcess"/>
    <dgm:cxn modelId="{817916C5-8CB3-4C9E-8427-C8F22D49F494}" type="presParOf" srcId="{D4AA9659-01BC-48BC-9007-F8D7937EC429}" destId="{8E710CA9-B03A-46E8-B3D4-FA2F1B4EDA07}" srcOrd="0" destOrd="0" presId="urn:microsoft.com/office/officeart/2009/3/layout/DescendingProcess"/>
    <dgm:cxn modelId="{AB780D64-0CA9-4BAF-ADC1-973E1EED09E8}" type="presParOf" srcId="{64FFDD79-F851-428A-9DE2-EEFE963538E3}" destId="{CBAD1A41-A74B-47E6-B661-31DC793EFD8F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F3C1A-8B99-42F4-8117-973D89A59AB4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14B87950-09BA-47F9-B7BF-0CAFDCFBC56B}">
      <dgm:prSet phldrT="[Text]"/>
      <dgm:spPr/>
      <dgm:t>
        <a:bodyPr/>
        <a:lstStyle/>
        <a:p>
          <a:r>
            <a:rPr lang="en-US" dirty="0"/>
            <a:t>SELL?</a:t>
          </a:r>
          <a:endParaRPr lang="en-PK" dirty="0"/>
        </a:p>
      </dgm:t>
    </dgm:pt>
    <dgm:pt modelId="{A7115245-C0BF-4370-8BB1-73722F680AD7}" type="parTrans" cxnId="{BD069BB0-1132-43CF-A9EF-83E9686C70F0}">
      <dgm:prSet/>
      <dgm:spPr/>
      <dgm:t>
        <a:bodyPr/>
        <a:lstStyle/>
        <a:p>
          <a:endParaRPr lang="en-PK"/>
        </a:p>
      </dgm:t>
    </dgm:pt>
    <dgm:pt modelId="{CB3C8FE9-4CCB-4E84-AAD9-8AA5C730710D}" type="sibTrans" cxnId="{BD069BB0-1132-43CF-A9EF-83E9686C70F0}">
      <dgm:prSet/>
      <dgm:spPr/>
      <dgm:t>
        <a:bodyPr/>
        <a:lstStyle/>
        <a:p>
          <a:endParaRPr lang="en-PK"/>
        </a:p>
      </dgm:t>
    </dgm:pt>
    <dgm:pt modelId="{BCCAC1D2-3C88-493A-8A77-091EAF9A3A0F}">
      <dgm:prSet phldrT="[Text]"/>
      <dgm:spPr/>
      <dgm:t>
        <a:bodyPr/>
        <a:lstStyle/>
        <a:p>
          <a:r>
            <a:rPr lang="en-US" dirty="0"/>
            <a:t>HOLD?</a:t>
          </a:r>
          <a:endParaRPr lang="en-PK" dirty="0"/>
        </a:p>
      </dgm:t>
    </dgm:pt>
    <dgm:pt modelId="{F1AFFACD-8ACC-4519-8B03-B222082C228B}" type="parTrans" cxnId="{861407C9-5554-4F20-9DB5-F0196CCE7D37}">
      <dgm:prSet/>
      <dgm:spPr/>
      <dgm:t>
        <a:bodyPr/>
        <a:lstStyle/>
        <a:p>
          <a:endParaRPr lang="en-PK"/>
        </a:p>
      </dgm:t>
    </dgm:pt>
    <dgm:pt modelId="{7A6B29B5-CA65-4EAD-B1F7-BC66EB032A61}" type="sibTrans" cxnId="{861407C9-5554-4F20-9DB5-F0196CCE7D37}">
      <dgm:prSet/>
      <dgm:spPr/>
      <dgm:t>
        <a:bodyPr/>
        <a:lstStyle/>
        <a:p>
          <a:endParaRPr lang="en-PK"/>
        </a:p>
      </dgm:t>
    </dgm:pt>
    <dgm:pt modelId="{81475158-A2BD-470C-9676-67B8CE8A1496}">
      <dgm:prSet phldrT="[Text]"/>
      <dgm:spPr/>
      <dgm:t>
        <a:bodyPr/>
        <a:lstStyle/>
        <a:p>
          <a:r>
            <a:rPr lang="en-US" dirty="0"/>
            <a:t>BUY?</a:t>
          </a:r>
          <a:endParaRPr lang="en-PK" dirty="0"/>
        </a:p>
      </dgm:t>
    </dgm:pt>
    <dgm:pt modelId="{EB9E6312-7EF4-40FC-9A5A-3BF1161F96F2}" type="parTrans" cxnId="{7527F31B-03EA-4D3E-A712-D2D895B0DC87}">
      <dgm:prSet/>
      <dgm:spPr/>
      <dgm:t>
        <a:bodyPr/>
        <a:lstStyle/>
        <a:p>
          <a:endParaRPr lang="en-PK"/>
        </a:p>
      </dgm:t>
    </dgm:pt>
    <dgm:pt modelId="{86E960D5-9CE6-46EC-B3E0-0386908B70E4}" type="sibTrans" cxnId="{7527F31B-03EA-4D3E-A712-D2D895B0DC87}">
      <dgm:prSet/>
      <dgm:spPr/>
      <dgm:t>
        <a:bodyPr/>
        <a:lstStyle/>
        <a:p>
          <a:endParaRPr lang="en-PK"/>
        </a:p>
      </dgm:t>
    </dgm:pt>
    <dgm:pt modelId="{27F94495-CC91-4C0E-8212-ACE09D45F924}" type="pres">
      <dgm:prSet presAssocID="{573F3C1A-8B99-42F4-8117-973D89A59AB4}" presName="compositeShape" presStyleCnt="0">
        <dgm:presLayoutVars>
          <dgm:chMax val="7"/>
          <dgm:dir/>
          <dgm:resizeHandles val="exact"/>
        </dgm:presLayoutVars>
      </dgm:prSet>
      <dgm:spPr/>
    </dgm:pt>
    <dgm:pt modelId="{FD64A957-6129-4DEA-A8EC-EECEEF200CFD}" type="pres">
      <dgm:prSet presAssocID="{573F3C1A-8B99-42F4-8117-973D89A59AB4}" presName="wedge1" presStyleLbl="node1" presStyleIdx="0" presStyleCnt="3" custLinFactNeighborX="623" custLinFactNeighborY="-934"/>
      <dgm:spPr/>
    </dgm:pt>
    <dgm:pt modelId="{C4D70299-1E20-497E-8C5D-C4DA7B9BEEF9}" type="pres">
      <dgm:prSet presAssocID="{573F3C1A-8B99-42F4-8117-973D89A59AB4}" presName="dummy1a" presStyleCnt="0"/>
      <dgm:spPr/>
    </dgm:pt>
    <dgm:pt modelId="{DE42F675-B422-4F15-B3A6-A706E9A399BF}" type="pres">
      <dgm:prSet presAssocID="{573F3C1A-8B99-42F4-8117-973D89A59AB4}" presName="dummy1b" presStyleCnt="0"/>
      <dgm:spPr/>
    </dgm:pt>
    <dgm:pt modelId="{61113428-1BFA-4144-8346-D460853C57C1}" type="pres">
      <dgm:prSet presAssocID="{573F3C1A-8B99-42F4-8117-973D89A59A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C1D2A4-F798-4B05-80DD-39A9BA0217AE}" type="pres">
      <dgm:prSet presAssocID="{573F3C1A-8B99-42F4-8117-973D89A59AB4}" presName="wedge2" presStyleLbl="node1" presStyleIdx="1" presStyleCnt="3"/>
      <dgm:spPr/>
    </dgm:pt>
    <dgm:pt modelId="{89DEBDA9-393A-49C3-89A6-527259423AFB}" type="pres">
      <dgm:prSet presAssocID="{573F3C1A-8B99-42F4-8117-973D89A59AB4}" presName="dummy2a" presStyleCnt="0"/>
      <dgm:spPr/>
    </dgm:pt>
    <dgm:pt modelId="{BEB80785-265E-47A6-B5BA-E2EFA287EB60}" type="pres">
      <dgm:prSet presAssocID="{573F3C1A-8B99-42F4-8117-973D89A59AB4}" presName="dummy2b" presStyleCnt="0"/>
      <dgm:spPr/>
    </dgm:pt>
    <dgm:pt modelId="{34998A56-8C5C-41DB-AE90-3000278CC85A}" type="pres">
      <dgm:prSet presAssocID="{573F3C1A-8B99-42F4-8117-973D89A59A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315C2E-C17C-4A34-AE4B-AD81989A5A52}" type="pres">
      <dgm:prSet presAssocID="{573F3C1A-8B99-42F4-8117-973D89A59AB4}" presName="wedge3" presStyleLbl="node1" presStyleIdx="2" presStyleCnt="3"/>
      <dgm:spPr/>
    </dgm:pt>
    <dgm:pt modelId="{F3C8DC2D-160D-493F-9B64-A98ABE39ABCF}" type="pres">
      <dgm:prSet presAssocID="{573F3C1A-8B99-42F4-8117-973D89A59AB4}" presName="dummy3a" presStyleCnt="0"/>
      <dgm:spPr/>
    </dgm:pt>
    <dgm:pt modelId="{0D7C021C-EF10-474F-B164-8A2A8AD675D1}" type="pres">
      <dgm:prSet presAssocID="{573F3C1A-8B99-42F4-8117-973D89A59AB4}" presName="dummy3b" presStyleCnt="0"/>
      <dgm:spPr/>
    </dgm:pt>
    <dgm:pt modelId="{AAB2FD3B-205F-4736-AF0C-6A1497079495}" type="pres">
      <dgm:prSet presAssocID="{573F3C1A-8B99-42F4-8117-973D89A59A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2C3B3C2-895C-46CA-8230-D7796B32A693}" type="pres">
      <dgm:prSet presAssocID="{CB3C8FE9-4CCB-4E84-AAD9-8AA5C730710D}" presName="arrowWedge1" presStyleLbl="fgSibTrans2D1" presStyleIdx="0" presStyleCnt="3"/>
      <dgm:spPr/>
    </dgm:pt>
    <dgm:pt modelId="{4B0FFA8A-B19F-4215-9120-82C91B70BCB8}" type="pres">
      <dgm:prSet presAssocID="{7A6B29B5-CA65-4EAD-B1F7-BC66EB032A61}" presName="arrowWedge2" presStyleLbl="fgSibTrans2D1" presStyleIdx="1" presStyleCnt="3"/>
      <dgm:spPr/>
    </dgm:pt>
    <dgm:pt modelId="{B870C236-AA36-4909-BE81-D9F92A1DD993}" type="pres">
      <dgm:prSet presAssocID="{86E960D5-9CE6-46EC-B3E0-0386908B70E4}" presName="arrowWedge3" presStyleLbl="fgSibTrans2D1" presStyleIdx="2" presStyleCnt="3"/>
      <dgm:spPr/>
    </dgm:pt>
  </dgm:ptLst>
  <dgm:cxnLst>
    <dgm:cxn modelId="{7527F31B-03EA-4D3E-A712-D2D895B0DC87}" srcId="{573F3C1A-8B99-42F4-8117-973D89A59AB4}" destId="{81475158-A2BD-470C-9676-67B8CE8A1496}" srcOrd="2" destOrd="0" parTransId="{EB9E6312-7EF4-40FC-9A5A-3BF1161F96F2}" sibTransId="{86E960D5-9CE6-46EC-B3E0-0386908B70E4}"/>
    <dgm:cxn modelId="{5311DF4B-1E21-43E1-A13B-1D641F1575B9}" type="presOf" srcId="{81475158-A2BD-470C-9676-67B8CE8A1496}" destId="{4B315C2E-C17C-4A34-AE4B-AD81989A5A52}" srcOrd="0" destOrd="0" presId="urn:microsoft.com/office/officeart/2005/8/layout/cycle8"/>
    <dgm:cxn modelId="{06680784-FAB7-4DE3-90C9-09AA72231B51}" type="presOf" srcId="{BCCAC1D2-3C88-493A-8A77-091EAF9A3A0F}" destId="{D7C1D2A4-F798-4B05-80DD-39A9BA0217AE}" srcOrd="0" destOrd="0" presId="urn:microsoft.com/office/officeart/2005/8/layout/cycle8"/>
    <dgm:cxn modelId="{A0E718B0-BF4F-4312-8906-DF64FD79B3FF}" type="presOf" srcId="{14B87950-09BA-47F9-B7BF-0CAFDCFBC56B}" destId="{FD64A957-6129-4DEA-A8EC-EECEEF200CFD}" srcOrd="0" destOrd="0" presId="urn:microsoft.com/office/officeart/2005/8/layout/cycle8"/>
    <dgm:cxn modelId="{BD069BB0-1132-43CF-A9EF-83E9686C70F0}" srcId="{573F3C1A-8B99-42F4-8117-973D89A59AB4}" destId="{14B87950-09BA-47F9-B7BF-0CAFDCFBC56B}" srcOrd="0" destOrd="0" parTransId="{A7115245-C0BF-4370-8BB1-73722F680AD7}" sibTransId="{CB3C8FE9-4CCB-4E84-AAD9-8AA5C730710D}"/>
    <dgm:cxn modelId="{861407C9-5554-4F20-9DB5-F0196CCE7D37}" srcId="{573F3C1A-8B99-42F4-8117-973D89A59AB4}" destId="{BCCAC1D2-3C88-493A-8A77-091EAF9A3A0F}" srcOrd="1" destOrd="0" parTransId="{F1AFFACD-8ACC-4519-8B03-B222082C228B}" sibTransId="{7A6B29B5-CA65-4EAD-B1F7-BC66EB032A61}"/>
    <dgm:cxn modelId="{47D541D3-84F9-4273-9BFB-9E443BEC0316}" type="presOf" srcId="{14B87950-09BA-47F9-B7BF-0CAFDCFBC56B}" destId="{61113428-1BFA-4144-8346-D460853C57C1}" srcOrd="1" destOrd="0" presId="urn:microsoft.com/office/officeart/2005/8/layout/cycle8"/>
    <dgm:cxn modelId="{1D29DBD8-16E9-4C95-B987-F3B9C9251E1B}" type="presOf" srcId="{81475158-A2BD-470C-9676-67B8CE8A1496}" destId="{AAB2FD3B-205F-4736-AF0C-6A1497079495}" srcOrd="1" destOrd="0" presId="urn:microsoft.com/office/officeart/2005/8/layout/cycle8"/>
    <dgm:cxn modelId="{49D6E9D9-94C9-429A-AD1E-24AC88A3366A}" type="presOf" srcId="{573F3C1A-8B99-42F4-8117-973D89A59AB4}" destId="{27F94495-CC91-4C0E-8212-ACE09D45F924}" srcOrd="0" destOrd="0" presId="urn:microsoft.com/office/officeart/2005/8/layout/cycle8"/>
    <dgm:cxn modelId="{FAAE6BDD-D87B-42FE-80BB-433F34F2345E}" type="presOf" srcId="{BCCAC1D2-3C88-493A-8A77-091EAF9A3A0F}" destId="{34998A56-8C5C-41DB-AE90-3000278CC85A}" srcOrd="1" destOrd="0" presId="urn:microsoft.com/office/officeart/2005/8/layout/cycle8"/>
    <dgm:cxn modelId="{A8EF18F7-ED26-4971-92FF-47F8E93FDD5A}" type="presParOf" srcId="{27F94495-CC91-4C0E-8212-ACE09D45F924}" destId="{FD64A957-6129-4DEA-A8EC-EECEEF200CFD}" srcOrd="0" destOrd="0" presId="urn:microsoft.com/office/officeart/2005/8/layout/cycle8"/>
    <dgm:cxn modelId="{0CA2F53A-6B3E-47AB-B62F-31BF137BBC66}" type="presParOf" srcId="{27F94495-CC91-4C0E-8212-ACE09D45F924}" destId="{C4D70299-1E20-497E-8C5D-C4DA7B9BEEF9}" srcOrd="1" destOrd="0" presId="urn:microsoft.com/office/officeart/2005/8/layout/cycle8"/>
    <dgm:cxn modelId="{A9C74E6E-6ED9-41D8-808A-7092189AB33C}" type="presParOf" srcId="{27F94495-CC91-4C0E-8212-ACE09D45F924}" destId="{DE42F675-B422-4F15-B3A6-A706E9A399BF}" srcOrd="2" destOrd="0" presId="urn:microsoft.com/office/officeart/2005/8/layout/cycle8"/>
    <dgm:cxn modelId="{1CFDA70D-F6BE-4C67-8DB6-07C25C10EFE4}" type="presParOf" srcId="{27F94495-CC91-4C0E-8212-ACE09D45F924}" destId="{61113428-1BFA-4144-8346-D460853C57C1}" srcOrd="3" destOrd="0" presId="urn:microsoft.com/office/officeart/2005/8/layout/cycle8"/>
    <dgm:cxn modelId="{85B8BF6F-B3AE-4A85-922A-EA49F9315100}" type="presParOf" srcId="{27F94495-CC91-4C0E-8212-ACE09D45F924}" destId="{D7C1D2A4-F798-4B05-80DD-39A9BA0217AE}" srcOrd="4" destOrd="0" presId="urn:microsoft.com/office/officeart/2005/8/layout/cycle8"/>
    <dgm:cxn modelId="{9DF67AA1-FAA1-4458-AE9C-0B629B4BC863}" type="presParOf" srcId="{27F94495-CC91-4C0E-8212-ACE09D45F924}" destId="{89DEBDA9-393A-49C3-89A6-527259423AFB}" srcOrd="5" destOrd="0" presId="urn:microsoft.com/office/officeart/2005/8/layout/cycle8"/>
    <dgm:cxn modelId="{1A8F8600-4820-4E94-9812-FF8A3CAE95D4}" type="presParOf" srcId="{27F94495-CC91-4C0E-8212-ACE09D45F924}" destId="{BEB80785-265E-47A6-B5BA-E2EFA287EB60}" srcOrd="6" destOrd="0" presId="urn:microsoft.com/office/officeart/2005/8/layout/cycle8"/>
    <dgm:cxn modelId="{3F14E4A6-3526-480A-BAD2-7A541D59ECDE}" type="presParOf" srcId="{27F94495-CC91-4C0E-8212-ACE09D45F924}" destId="{34998A56-8C5C-41DB-AE90-3000278CC85A}" srcOrd="7" destOrd="0" presId="urn:microsoft.com/office/officeart/2005/8/layout/cycle8"/>
    <dgm:cxn modelId="{C3A2A56A-84FD-4D4F-AF8C-B67842E7B0BA}" type="presParOf" srcId="{27F94495-CC91-4C0E-8212-ACE09D45F924}" destId="{4B315C2E-C17C-4A34-AE4B-AD81989A5A52}" srcOrd="8" destOrd="0" presId="urn:microsoft.com/office/officeart/2005/8/layout/cycle8"/>
    <dgm:cxn modelId="{91A3EE6E-AA87-4A25-83AA-E4265639AE7F}" type="presParOf" srcId="{27F94495-CC91-4C0E-8212-ACE09D45F924}" destId="{F3C8DC2D-160D-493F-9B64-A98ABE39ABCF}" srcOrd="9" destOrd="0" presId="urn:microsoft.com/office/officeart/2005/8/layout/cycle8"/>
    <dgm:cxn modelId="{221E02DA-CBB6-4D31-A42E-DFD5BAE66740}" type="presParOf" srcId="{27F94495-CC91-4C0E-8212-ACE09D45F924}" destId="{0D7C021C-EF10-474F-B164-8A2A8AD675D1}" srcOrd="10" destOrd="0" presId="urn:microsoft.com/office/officeart/2005/8/layout/cycle8"/>
    <dgm:cxn modelId="{03084168-E90D-4455-894B-4D21764F6DF5}" type="presParOf" srcId="{27F94495-CC91-4C0E-8212-ACE09D45F924}" destId="{AAB2FD3B-205F-4736-AF0C-6A1497079495}" srcOrd="11" destOrd="0" presId="urn:microsoft.com/office/officeart/2005/8/layout/cycle8"/>
    <dgm:cxn modelId="{BCAD704C-8537-48EA-A9A2-69DE76E31548}" type="presParOf" srcId="{27F94495-CC91-4C0E-8212-ACE09D45F924}" destId="{92C3B3C2-895C-46CA-8230-D7796B32A693}" srcOrd="12" destOrd="0" presId="urn:microsoft.com/office/officeart/2005/8/layout/cycle8"/>
    <dgm:cxn modelId="{A513F28F-7B82-4272-B774-35EF4DFD20BB}" type="presParOf" srcId="{27F94495-CC91-4C0E-8212-ACE09D45F924}" destId="{4B0FFA8A-B19F-4215-9120-82C91B70BCB8}" srcOrd="13" destOrd="0" presId="urn:microsoft.com/office/officeart/2005/8/layout/cycle8"/>
    <dgm:cxn modelId="{7E483591-DE31-4C36-B7CF-F03E51FE9046}" type="presParOf" srcId="{27F94495-CC91-4C0E-8212-ACE09D45F924}" destId="{B870C236-AA36-4909-BE81-D9F92A1DD9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1416E-35B5-4916-86CE-2227EF5B9454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8B7C044B-EEC7-4655-922C-A6F0B96548CE}">
      <dgm:prSet phldrT="[Text]" custT="1"/>
      <dgm:spPr/>
      <dgm:t>
        <a:bodyPr/>
        <a:lstStyle/>
        <a:p>
          <a:pPr algn="ctr"/>
          <a:endParaRPr lang="en-US" sz="3200" dirty="0"/>
        </a:p>
        <a:p>
          <a:pPr algn="ctr"/>
          <a:r>
            <a:rPr lang="en-US" sz="4000" dirty="0"/>
            <a:t>User</a:t>
          </a:r>
          <a:r>
            <a:rPr lang="en-US" sz="3200" dirty="0"/>
            <a:t> </a:t>
          </a:r>
          <a:endParaRPr lang="en-PK" sz="3200" dirty="0"/>
        </a:p>
      </dgm:t>
    </dgm:pt>
    <dgm:pt modelId="{B3AFECE8-BF0B-4A15-AD15-1BBA3CB5A9A8}" type="parTrans" cxnId="{C115F268-3F9C-4708-9F91-6901F0C34129}">
      <dgm:prSet/>
      <dgm:spPr/>
      <dgm:t>
        <a:bodyPr/>
        <a:lstStyle/>
        <a:p>
          <a:endParaRPr lang="en-PK"/>
        </a:p>
      </dgm:t>
    </dgm:pt>
    <dgm:pt modelId="{4ADC9F95-80E7-4922-B9E5-1D5878E94034}" type="sibTrans" cxnId="{C115F268-3F9C-4708-9F91-6901F0C34129}">
      <dgm:prSet/>
      <dgm:spPr/>
      <dgm:t>
        <a:bodyPr/>
        <a:lstStyle/>
        <a:p>
          <a:endParaRPr lang="en-PK"/>
        </a:p>
      </dgm:t>
    </dgm:pt>
    <dgm:pt modelId="{1FC898D9-BEE9-48EB-9A16-BF6B594A3EDF}">
      <dgm:prSet phldrT="[Text]" custT="1"/>
      <dgm:spPr/>
      <dgm:t>
        <a:bodyPr/>
        <a:lstStyle/>
        <a:p>
          <a:r>
            <a:rPr lang="en-US" sz="4000" dirty="0"/>
            <a:t>Gemini</a:t>
          </a:r>
          <a:endParaRPr lang="en-PK" sz="4000" dirty="0"/>
        </a:p>
      </dgm:t>
    </dgm:pt>
    <dgm:pt modelId="{24D6B0ED-D2C0-430D-A6B9-2307FB5E9290}" type="parTrans" cxnId="{DE1D10C8-64F2-4E51-97CD-D8A320330D09}">
      <dgm:prSet/>
      <dgm:spPr/>
      <dgm:t>
        <a:bodyPr/>
        <a:lstStyle/>
        <a:p>
          <a:endParaRPr lang="en-PK"/>
        </a:p>
      </dgm:t>
    </dgm:pt>
    <dgm:pt modelId="{1F8C51E9-1CC1-4F9F-85A4-DC21CBF26048}" type="sibTrans" cxnId="{DE1D10C8-64F2-4E51-97CD-D8A320330D09}">
      <dgm:prSet/>
      <dgm:spPr/>
      <dgm:t>
        <a:bodyPr/>
        <a:lstStyle/>
        <a:p>
          <a:endParaRPr lang="en-PK"/>
        </a:p>
      </dgm:t>
    </dgm:pt>
    <dgm:pt modelId="{BA4BD428-0925-4447-9278-4E64E4294DCB}">
      <dgm:prSet phldrT="[Text]" custT="1"/>
      <dgm:spPr/>
      <dgm:t>
        <a:bodyPr/>
        <a:lstStyle/>
        <a:p>
          <a:r>
            <a:rPr lang="en-US" sz="4000" dirty="0"/>
            <a:t>Database</a:t>
          </a:r>
          <a:endParaRPr lang="en-PK" sz="4000" dirty="0"/>
        </a:p>
      </dgm:t>
    </dgm:pt>
    <dgm:pt modelId="{3F8F9490-E74D-480E-B313-CD20E9D86827}" type="parTrans" cxnId="{A9D3657B-4B4A-4B93-9DBB-F4B85FAB552C}">
      <dgm:prSet/>
      <dgm:spPr/>
      <dgm:t>
        <a:bodyPr/>
        <a:lstStyle/>
        <a:p>
          <a:endParaRPr lang="en-PK"/>
        </a:p>
      </dgm:t>
    </dgm:pt>
    <dgm:pt modelId="{729750DB-8813-4D5D-8965-4EA5E62AADE6}" type="sibTrans" cxnId="{A9D3657B-4B4A-4B93-9DBB-F4B85FAB552C}">
      <dgm:prSet/>
      <dgm:spPr/>
      <dgm:t>
        <a:bodyPr/>
        <a:lstStyle/>
        <a:p>
          <a:endParaRPr lang="en-PK"/>
        </a:p>
      </dgm:t>
    </dgm:pt>
    <dgm:pt modelId="{44CBDB2A-3F27-40A6-A1D5-B7D93F6377A8}" type="pres">
      <dgm:prSet presAssocID="{C391416E-35B5-4916-86CE-2227EF5B9454}" presName="Name0" presStyleCnt="0">
        <dgm:presLayoutVars>
          <dgm:dir/>
          <dgm:animLvl val="lvl"/>
          <dgm:resizeHandles val="exact"/>
        </dgm:presLayoutVars>
      </dgm:prSet>
      <dgm:spPr/>
    </dgm:pt>
    <dgm:pt modelId="{06FB41D9-8412-4A4E-B9F9-A0EF4CBB66C7}" type="pres">
      <dgm:prSet presAssocID="{8B7C044B-EEC7-4655-922C-A6F0B96548CE}" presName="Name8" presStyleCnt="0"/>
      <dgm:spPr/>
    </dgm:pt>
    <dgm:pt modelId="{9C9F7DC2-F7D3-4497-9FAA-777E4827DD8E}" type="pres">
      <dgm:prSet presAssocID="{8B7C044B-EEC7-4655-922C-A6F0B96548CE}" presName="level" presStyleLbl="node1" presStyleIdx="0" presStyleCnt="3" custLinFactNeighborY="-18">
        <dgm:presLayoutVars>
          <dgm:chMax val="1"/>
          <dgm:bulletEnabled val="1"/>
        </dgm:presLayoutVars>
      </dgm:prSet>
      <dgm:spPr/>
    </dgm:pt>
    <dgm:pt modelId="{A63DB337-C654-423D-9829-99713E86D3EA}" type="pres">
      <dgm:prSet presAssocID="{8B7C044B-EEC7-4655-922C-A6F0B96548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96A8ED-D11B-4B64-9D71-F9425B20A9E0}" type="pres">
      <dgm:prSet presAssocID="{1FC898D9-BEE9-48EB-9A16-BF6B594A3EDF}" presName="Name8" presStyleCnt="0"/>
      <dgm:spPr/>
    </dgm:pt>
    <dgm:pt modelId="{CD31EF68-5EE3-48F2-B3A1-D8D5A353CC7B}" type="pres">
      <dgm:prSet presAssocID="{1FC898D9-BEE9-48EB-9A16-BF6B594A3EDF}" presName="level" presStyleLbl="node1" presStyleIdx="1" presStyleCnt="3">
        <dgm:presLayoutVars>
          <dgm:chMax val="1"/>
          <dgm:bulletEnabled val="1"/>
        </dgm:presLayoutVars>
      </dgm:prSet>
      <dgm:spPr/>
    </dgm:pt>
    <dgm:pt modelId="{0E7832B8-176C-48F2-A159-1B6F1C9F43BF}" type="pres">
      <dgm:prSet presAssocID="{1FC898D9-BEE9-48EB-9A16-BF6B594A3E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9C772C-6695-4AC5-9168-9FF8E0428135}" type="pres">
      <dgm:prSet presAssocID="{BA4BD428-0925-4447-9278-4E64E4294DCB}" presName="Name8" presStyleCnt="0"/>
      <dgm:spPr/>
    </dgm:pt>
    <dgm:pt modelId="{66563FD4-57E1-4462-B639-76A41DB452B3}" type="pres">
      <dgm:prSet presAssocID="{BA4BD428-0925-4447-9278-4E64E4294DCB}" presName="level" presStyleLbl="node1" presStyleIdx="2" presStyleCnt="3">
        <dgm:presLayoutVars>
          <dgm:chMax val="1"/>
          <dgm:bulletEnabled val="1"/>
        </dgm:presLayoutVars>
      </dgm:prSet>
      <dgm:spPr/>
    </dgm:pt>
    <dgm:pt modelId="{19107D70-1561-4452-9C99-89D6CF520928}" type="pres">
      <dgm:prSet presAssocID="{BA4BD428-0925-4447-9278-4E64E4294DC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71511F-3646-47DA-B5A3-AF44023AA098}" type="presOf" srcId="{1FC898D9-BEE9-48EB-9A16-BF6B594A3EDF}" destId="{CD31EF68-5EE3-48F2-B3A1-D8D5A353CC7B}" srcOrd="0" destOrd="0" presId="urn:microsoft.com/office/officeart/2005/8/layout/pyramid1"/>
    <dgm:cxn modelId="{D6D73E62-781C-4862-A479-1CBA533A04F2}" type="presOf" srcId="{1FC898D9-BEE9-48EB-9A16-BF6B594A3EDF}" destId="{0E7832B8-176C-48F2-A159-1B6F1C9F43BF}" srcOrd="1" destOrd="0" presId="urn:microsoft.com/office/officeart/2005/8/layout/pyramid1"/>
    <dgm:cxn modelId="{C115F268-3F9C-4708-9F91-6901F0C34129}" srcId="{C391416E-35B5-4916-86CE-2227EF5B9454}" destId="{8B7C044B-EEC7-4655-922C-A6F0B96548CE}" srcOrd="0" destOrd="0" parTransId="{B3AFECE8-BF0B-4A15-AD15-1BBA3CB5A9A8}" sibTransId="{4ADC9F95-80E7-4922-B9E5-1D5878E94034}"/>
    <dgm:cxn modelId="{66E98F6D-D05D-49FB-8831-AD63249E36A3}" type="presOf" srcId="{C391416E-35B5-4916-86CE-2227EF5B9454}" destId="{44CBDB2A-3F27-40A6-A1D5-B7D93F6377A8}" srcOrd="0" destOrd="0" presId="urn:microsoft.com/office/officeart/2005/8/layout/pyramid1"/>
    <dgm:cxn modelId="{A9D3657B-4B4A-4B93-9DBB-F4B85FAB552C}" srcId="{C391416E-35B5-4916-86CE-2227EF5B9454}" destId="{BA4BD428-0925-4447-9278-4E64E4294DCB}" srcOrd="2" destOrd="0" parTransId="{3F8F9490-E74D-480E-B313-CD20E9D86827}" sibTransId="{729750DB-8813-4D5D-8965-4EA5E62AADE6}"/>
    <dgm:cxn modelId="{EF12FB84-7287-42F9-8687-1398D91D149E}" type="presOf" srcId="{BA4BD428-0925-4447-9278-4E64E4294DCB}" destId="{66563FD4-57E1-4462-B639-76A41DB452B3}" srcOrd="0" destOrd="0" presId="urn:microsoft.com/office/officeart/2005/8/layout/pyramid1"/>
    <dgm:cxn modelId="{DE1D10C8-64F2-4E51-97CD-D8A320330D09}" srcId="{C391416E-35B5-4916-86CE-2227EF5B9454}" destId="{1FC898D9-BEE9-48EB-9A16-BF6B594A3EDF}" srcOrd="1" destOrd="0" parTransId="{24D6B0ED-D2C0-430D-A6B9-2307FB5E9290}" sibTransId="{1F8C51E9-1CC1-4F9F-85A4-DC21CBF26048}"/>
    <dgm:cxn modelId="{9834E2CD-C330-4ECD-A151-706A492A2117}" type="presOf" srcId="{8B7C044B-EEC7-4655-922C-A6F0B96548CE}" destId="{9C9F7DC2-F7D3-4497-9FAA-777E4827DD8E}" srcOrd="0" destOrd="0" presId="urn:microsoft.com/office/officeart/2005/8/layout/pyramid1"/>
    <dgm:cxn modelId="{BFE758D0-3AB4-49EA-B055-A891BFE00441}" type="presOf" srcId="{8B7C044B-EEC7-4655-922C-A6F0B96548CE}" destId="{A63DB337-C654-423D-9829-99713E86D3EA}" srcOrd="1" destOrd="0" presId="urn:microsoft.com/office/officeart/2005/8/layout/pyramid1"/>
    <dgm:cxn modelId="{116AC8DE-E10F-455E-B9AB-643E69C30D5D}" type="presOf" srcId="{BA4BD428-0925-4447-9278-4E64E4294DCB}" destId="{19107D70-1561-4452-9C99-89D6CF520928}" srcOrd="1" destOrd="0" presId="urn:microsoft.com/office/officeart/2005/8/layout/pyramid1"/>
    <dgm:cxn modelId="{CE5083A9-4065-40C1-ADAC-48CB02DB36A6}" type="presParOf" srcId="{44CBDB2A-3F27-40A6-A1D5-B7D93F6377A8}" destId="{06FB41D9-8412-4A4E-B9F9-A0EF4CBB66C7}" srcOrd="0" destOrd="0" presId="urn:microsoft.com/office/officeart/2005/8/layout/pyramid1"/>
    <dgm:cxn modelId="{41EED05A-DE68-4B85-9DF2-BA341ABD8ADD}" type="presParOf" srcId="{06FB41D9-8412-4A4E-B9F9-A0EF4CBB66C7}" destId="{9C9F7DC2-F7D3-4497-9FAA-777E4827DD8E}" srcOrd="0" destOrd="0" presId="urn:microsoft.com/office/officeart/2005/8/layout/pyramid1"/>
    <dgm:cxn modelId="{9323DB47-CF3F-4021-A5E3-C9763D4CAC2B}" type="presParOf" srcId="{06FB41D9-8412-4A4E-B9F9-A0EF4CBB66C7}" destId="{A63DB337-C654-423D-9829-99713E86D3EA}" srcOrd="1" destOrd="0" presId="urn:microsoft.com/office/officeart/2005/8/layout/pyramid1"/>
    <dgm:cxn modelId="{5E8AD44B-B65C-48BD-8A97-B924F46450D0}" type="presParOf" srcId="{44CBDB2A-3F27-40A6-A1D5-B7D93F6377A8}" destId="{6196A8ED-D11B-4B64-9D71-F9425B20A9E0}" srcOrd="1" destOrd="0" presId="urn:microsoft.com/office/officeart/2005/8/layout/pyramid1"/>
    <dgm:cxn modelId="{4F2C368E-0DCB-4387-A2D8-D30377F09584}" type="presParOf" srcId="{6196A8ED-D11B-4B64-9D71-F9425B20A9E0}" destId="{CD31EF68-5EE3-48F2-B3A1-D8D5A353CC7B}" srcOrd="0" destOrd="0" presId="urn:microsoft.com/office/officeart/2005/8/layout/pyramid1"/>
    <dgm:cxn modelId="{2C5926A3-9851-4FB0-BE04-A12EC7AF1868}" type="presParOf" srcId="{6196A8ED-D11B-4B64-9D71-F9425B20A9E0}" destId="{0E7832B8-176C-48F2-A159-1B6F1C9F43BF}" srcOrd="1" destOrd="0" presId="urn:microsoft.com/office/officeart/2005/8/layout/pyramid1"/>
    <dgm:cxn modelId="{39089D3F-E7BF-4FAF-B336-FB98DCB761A6}" type="presParOf" srcId="{44CBDB2A-3F27-40A6-A1D5-B7D93F6377A8}" destId="{889C772C-6695-4AC5-9168-9FF8E0428135}" srcOrd="2" destOrd="0" presId="urn:microsoft.com/office/officeart/2005/8/layout/pyramid1"/>
    <dgm:cxn modelId="{FF8B6540-65BC-44DC-975A-7C33E089B8D9}" type="presParOf" srcId="{889C772C-6695-4AC5-9168-9FF8E0428135}" destId="{66563FD4-57E1-4462-B639-76A41DB452B3}" srcOrd="0" destOrd="0" presId="urn:microsoft.com/office/officeart/2005/8/layout/pyramid1"/>
    <dgm:cxn modelId="{E6756C6E-378C-469B-834D-60B43E46DAE4}" type="presParOf" srcId="{889C772C-6695-4AC5-9168-9FF8E0428135}" destId="{19107D70-1561-4452-9C99-89D6CF52092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1E76D-CAA9-4F8A-9EF3-E23F4F17B226}" type="doc">
      <dgm:prSet loTypeId="urn:microsoft.com/office/officeart/2005/8/layout/h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PK"/>
        </a:p>
      </dgm:t>
    </dgm:pt>
    <dgm:pt modelId="{E12EDEB3-BBA3-4AD1-9C86-C522866EBD77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Personalized Accounts with Chat History</a:t>
          </a:r>
          <a:endParaRPr lang="en-PK" sz="2000" dirty="0">
            <a:solidFill>
              <a:srgbClr val="7030A0"/>
            </a:solidFill>
          </a:endParaRPr>
        </a:p>
      </dgm:t>
    </dgm:pt>
    <dgm:pt modelId="{901D0863-B37D-4597-B6B7-F7C1422DE1A5}" type="parTrans" cxnId="{66D53DF8-F174-4F8B-868F-F26BC187A061}">
      <dgm:prSet/>
      <dgm:spPr/>
      <dgm:t>
        <a:bodyPr/>
        <a:lstStyle/>
        <a:p>
          <a:endParaRPr lang="en-PK"/>
        </a:p>
      </dgm:t>
    </dgm:pt>
    <dgm:pt modelId="{AC1CD876-AEA6-4156-9D4F-BBC7302BC37D}" type="sibTrans" cxnId="{66D53DF8-F174-4F8B-868F-F26BC187A061}">
      <dgm:prSet/>
      <dgm:spPr/>
      <dgm:t>
        <a:bodyPr/>
        <a:lstStyle/>
        <a:p>
          <a:endParaRPr lang="en-PK"/>
        </a:p>
      </dgm:t>
    </dgm:pt>
    <dgm:pt modelId="{D55A1E90-1144-4034-9901-D8F9CD485B39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Proactive Notifications</a:t>
          </a:r>
          <a:endParaRPr lang="en-PK" sz="2000" dirty="0">
            <a:solidFill>
              <a:srgbClr val="7030A0"/>
            </a:solidFill>
          </a:endParaRPr>
        </a:p>
      </dgm:t>
    </dgm:pt>
    <dgm:pt modelId="{1D22C85D-2BAC-4C19-BE94-5891782BCC92}" type="parTrans" cxnId="{A40DDF84-0AAF-42DC-9BE7-6569BB13E510}">
      <dgm:prSet/>
      <dgm:spPr/>
      <dgm:t>
        <a:bodyPr/>
        <a:lstStyle/>
        <a:p>
          <a:endParaRPr lang="en-PK"/>
        </a:p>
      </dgm:t>
    </dgm:pt>
    <dgm:pt modelId="{0F86A338-2DE5-4334-9694-511088455246}" type="sibTrans" cxnId="{A40DDF84-0AAF-42DC-9BE7-6569BB13E510}">
      <dgm:prSet/>
      <dgm:spPr/>
      <dgm:t>
        <a:bodyPr/>
        <a:lstStyle/>
        <a:p>
          <a:endParaRPr lang="en-PK"/>
        </a:p>
      </dgm:t>
    </dgm:pt>
    <dgm:pt modelId="{D72D057C-2C87-45FB-9176-557D8D585781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0" dirty="0">
              <a:solidFill>
                <a:srgbClr val="7030A0"/>
              </a:solidFill>
            </a:rPr>
            <a:t>Trigger email notifications based on changes in saved predictions due to unforeseen events.</a:t>
          </a:r>
          <a:endParaRPr lang="en-PK" sz="1400" dirty="0">
            <a:solidFill>
              <a:srgbClr val="7030A0"/>
            </a:solidFill>
          </a:endParaRPr>
        </a:p>
      </dgm:t>
    </dgm:pt>
    <dgm:pt modelId="{6A25241A-DD36-4350-B186-2B784B8AB982}" type="parTrans" cxnId="{A4AB3E29-20D3-4261-903B-0666209463E4}">
      <dgm:prSet/>
      <dgm:spPr/>
      <dgm:t>
        <a:bodyPr/>
        <a:lstStyle/>
        <a:p>
          <a:endParaRPr lang="en-PK"/>
        </a:p>
      </dgm:t>
    </dgm:pt>
    <dgm:pt modelId="{8D556499-2AA2-4BB0-BDF8-7898D3FE446B}" type="sibTrans" cxnId="{A4AB3E29-20D3-4261-903B-0666209463E4}">
      <dgm:prSet/>
      <dgm:spPr/>
      <dgm:t>
        <a:bodyPr/>
        <a:lstStyle/>
        <a:p>
          <a:endParaRPr lang="en-PK"/>
        </a:p>
      </dgm:t>
    </dgm:pt>
    <dgm:pt modelId="{D9977893-6BAD-47B3-B309-149C1BC8CD11}">
      <dgm:prSet phldrT="[Text]" custT="1"/>
      <dgm:spPr/>
      <dgm:t>
        <a:bodyPr/>
        <a:lstStyle/>
        <a:p>
          <a:r>
            <a:rPr lang="en-US" sz="2000" dirty="0">
              <a:solidFill>
                <a:srgbClr val="7030A0"/>
              </a:solidFill>
            </a:rPr>
            <a:t>Real time API Integration</a:t>
          </a:r>
          <a:endParaRPr lang="en-PK" sz="2000" dirty="0">
            <a:solidFill>
              <a:srgbClr val="7030A0"/>
            </a:solidFill>
          </a:endParaRPr>
        </a:p>
      </dgm:t>
    </dgm:pt>
    <dgm:pt modelId="{6EDEDDE8-AE93-4B63-A291-F34E06E469D7}" type="parTrans" cxnId="{B85BBEE3-E4D4-4944-9EC9-2A413C170080}">
      <dgm:prSet/>
      <dgm:spPr/>
      <dgm:t>
        <a:bodyPr/>
        <a:lstStyle/>
        <a:p>
          <a:endParaRPr lang="en-PK"/>
        </a:p>
      </dgm:t>
    </dgm:pt>
    <dgm:pt modelId="{675382BF-8BC2-470B-BB64-E9E925673685}" type="sibTrans" cxnId="{B85BBEE3-E4D4-4944-9EC9-2A413C170080}">
      <dgm:prSet/>
      <dgm:spPr/>
      <dgm:t>
        <a:bodyPr/>
        <a:lstStyle/>
        <a:p>
          <a:endParaRPr lang="en-PK"/>
        </a:p>
      </dgm:t>
    </dgm:pt>
    <dgm:pt modelId="{0E9BCEDE-C345-4DA9-91AB-034CF0180184}">
      <dgm:prSet phldrT="[Text]"/>
      <dgm:spPr/>
      <dgm:t>
        <a:bodyPr/>
        <a:lstStyle/>
        <a:p>
          <a:r>
            <a:rPr lang="en-US" sz="2000" dirty="0">
              <a:solidFill>
                <a:srgbClr val="7030A0"/>
              </a:solidFill>
            </a:rPr>
            <a:t>Real World Fluctuations</a:t>
          </a:r>
          <a:endParaRPr lang="en-PK" sz="2000" dirty="0">
            <a:solidFill>
              <a:srgbClr val="7030A0"/>
            </a:solidFill>
          </a:endParaRPr>
        </a:p>
      </dgm:t>
    </dgm:pt>
    <dgm:pt modelId="{62FF5DEA-4A0A-426B-8F94-B6F9A4049650}" type="parTrans" cxnId="{F784BEC0-B202-44E4-B1ED-330A6DAE1B0D}">
      <dgm:prSet/>
      <dgm:spPr/>
      <dgm:t>
        <a:bodyPr/>
        <a:lstStyle/>
        <a:p>
          <a:endParaRPr lang="en-PK"/>
        </a:p>
      </dgm:t>
    </dgm:pt>
    <dgm:pt modelId="{2BF22116-13AA-41C9-B8CE-F89F1C04A211}" type="sibTrans" cxnId="{F784BEC0-B202-44E4-B1ED-330A6DAE1B0D}">
      <dgm:prSet/>
      <dgm:spPr/>
      <dgm:t>
        <a:bodyPr/>
        <a:lstStyle/>
        <a:p>
          <a:endParaRPr lang="en-PK"/>
        </a:p>
      </dgm:t>
    </dgm:pt>
    <dgm:pt modelId="{8F5211EF-6333-4476-ADC4-68CEC56294A6}">
      <dgm:prSet phldrT="[Text]" custT="1"/>
      <dgm:spPr/>
      <dgm:t>
        <a:bodyPr/>
        <a:lstStyle/>
        <a:p>
          <a:r>
            <a:rPr lang="en-US" sz="1400" dirty="0">
              <a:solidFill>
                <a:srgbClr val="7030A0"/>
              </a:solidFill>
            </a:rPr>
            <a:t>Provide model with continuous stream of updated information</a:t>
          </a:r>
          <a:endParaRPr lang="en-PK" sz="1400" dirty="0">
            <a:solidFill>
              <a:srgbClr val="7030A0"/>
            </a:solidFill>
          </a:endParaRPr>
        </a:p>
      </dgm:t>
    </dgm:pt>
    <dgm:pt modelId="{6AB23AE3-0E50-4D96-AE22-5F3583CFDA5B}" type="parTrans" cxnId="{ED94FF48-D95C-4A3A-9803-7F5610E13340}">
      <dgm:prSet/>
      <dgm:spPr/>
      <dgm:t>
        <a:bodyPr/>
        <a:lstStyle/>
        <a:p>
          <a:endParaRPr lang="en-PK"/>
        </a:p>
      </dgm:t>
    </dgm:pt>
    <dgm:pt modelId="{FAFD45CA-9174-43ED-9C4D-60579C17D1AA}" type="sibTrans" cxnId="{ED94FF48-D95C-4A3A-9803-7F5610E13340}">
      <dgm:prSet/>
      <dgm:spPr/>
      <dgm:t>
        <a:bodyPr/>
        <a:lstStyle/>
        <a:p>
          <a:endParaRPr lang="en-PK"/>
        </a:p>
      </dgm:t>
    </dgm:pt>
    <dgm:pt modelId="{A6329A2C-9403-4FA6-9C77-2DAF6F90BD04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Expanding Variable Consideration</a:t>
          </a:r>
          <a:endParaRPr lang="en-PK" sz="2000" dirty="0">
            <a:solidFill>
              <a:srgbClr val="7030A0"/>
            </a:solidFill>
          </a:endParaRPr>
        </a:p>
      </dgm:t>
    </dgm:pt>
    <dgm:pt modelId="{73F90DEF-67B0-4EF9-BA4F-8C282DA86E00}" type="parTrans" cxnId="{75CDAD2C-3CF7-445C-AD5D-4DBF21476AC2}">
      <dgm:prSet/>
      <dgm:spPr/>
      <dgm:t>
        <a:bodyPr/>
        <a:lstStyle/>
        <a:p>
          <a:endParaRPr lang="en-PK"/>
        </a:p>
      </dgm:t>
    </dgm:pt>
    <dgm:pt modelId="{280B2366-F18F-48AF-96A5-66287B8EEDAC}" type="sibTrans" cxnId="{75CDAD2C-3CF7-445C-AD5D-4DBF21476AC2}">
      <dgm:prSet/>
      <dgm:spPr/>
      <dgm:t>
        <a:bodyPr/>
        <a:lstStyle/>
        <a:p>
          <a:endParaRPr lang="en-PK"/>
        </a:p>
      </dgm:t>
    </dgm:pt>
    <dgm:pt modelId="{6C9C2517-4E33-4667-AD37-1873320E1585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Correlation with stock trends</a:t>
          </a:r>
          <a:endParaRPr lang="en-PK" sz="2000" dirty="0">
            <a:solidFill>
              <a:srgbClr val="7030A0"/>
            </a:solidFill>
          </a:endParaRPr>
        </a:p>
      </dgm:t>
    </dgm:pt>
    <dgm:pt modelId="{EC65EF07-93C5-4113-B7B4-85B8C4C9C0B3}" type="parTrans" cxnId="{B7D61522-9E09-4A58-B0CA-BD7C1C809E00}">
      <dgm:prSet/>
      <dgm:spPr/>
      <dgm:t>
        <a:bodyPr/>
        <a:lstStyle/>
        <a:p>
          <a:endParaRPr lang="en-PK"/>
        </a:p>
      </dgm:t>
    </dgm:pt>
    <dgm:pt modelId="{23F4F84C-42E6-454F-B34B-EAB504E09F74}" type="sibTrans" cxnId="{B7D61522-9E09-4A58-B0CA-BD7C1C809E00}">
      <dgm:prSet/>
      <dgm:spPr/>
      <dgm:t>
        <a:bodyPr/>
        <a:lstStyle/>
        <a:p>
          <a:endParaRPr lang="en-PK"/>
        </a:p>
      </dgm:t>
    </dgm:pt>
    <dgm:pt modelId="{FB04AF55-3363-4251-8F64-57AF4C571F14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7030A0"/>
              </a:solidFill>
            </a:rPr>
            <a:t> Like geopolitical factors, economic indicators , technological shifts , social media sentiments</a:t>
          </a:r>
          <a:r>
            <a:rPr lang="en-US" sz="1400" dirty="0"/>
            <a:t> </a:t>
          </a:r>
          <a:endParaRPr lang="en-PK" sz="1400" dirty="0"/>
        </a:p>
      </dgm:t>
    </dgm:pt>
    <dgm:pt modelId="{5BE142D1-CF9B-4C11-80D1-FA3B6859D577}" type="parTrans" cxnId="{D04DEB26-DABC-4058-85B1-B2ED06DA91C7}">
      <dgm:prSet/>
      <dgm:spPr/>
      <dgm:t>
        <a:bodyPr/>
        <a:lstStyle/>
        <a:p>
          <a:endParaRPr lang="en-PK"/>
        </a:p>
      </dgm:t>
    </dgm:pt>
    <dgm:pt modelId="{5123F2E8-FDC0-4EBD-B0D0-235B661FFD86}" type="sibTrans" cxnId="{D04DEB26-DABC-4058-85B1-B2ED06DA91C7}">
      <dgm:prSet/>
      <dgm:spPr/>
      <dgm:t>
        <a:bodyPr/>
        <a:lstStyle/>
        <a:p>
          <a:endParaRPr lang="en-PK"/>
        </a:p>
      </dgm:t>
    </dgm:pt>
    <dgm:pt modelId="{B3391751-06C9-474E-B267-0AAEFF1F2C87}" type="pres">
      <dgm:prSet presAssocID="{0101E76D-CAA9-4F8A-9EF3-E23F4F17B226}" presName="Name0" presStyleCnt="0">
        <dgm:presLayoutVars>
          <dgm:dir/>
          <dgm:resizeHandles val="exact"/>
        </dgm:presLayoutVars>
      </dgm:prSet>
      <dgm:spPr/>
    </dgm:pt>
    <dgm:pt modelId="{02D9A568-4856-4B84-BFEE-3BA6A699C8AF}" type="pres">
      <dgm:prSet presAssocID="{E12EDEB3-BBA3-4AD1-9C86-C522866EBD77}" presName="node" presStyleLbl="node1" presStyleIdx="0" presStyleCnt="3" custLinFactNeighborX="-65946" custLinFactNeighborY="-5756">
        <dgm:presLayoutVars>
          <dgm:bulletEnabled val="1"/>
        </dgm:presLayoutVars>
      </dgm:prSet>
      <dgm:spPr/>
    </dgm:pt>
    <dgm:pt modelId="{F42C4B41-62BC-4452-8829-9B0F003739E9}" type="pres">
      <dgm:prSet presAssocID="{AC1CD876-AEA6-4156-9D4F-BBC7302BC37D}" presName="sibTrans" presStyleCnt="0"/>
      <dgm:spPr/>
    </dgm:pt>
    <dgm:pt modelId="{7D938FE2-44A1-4A01-A189-BEDF03DCFAD5}" type="pres">
      <dgm:prSet presAssocID="{D9977893-6BAD-47B3-B309-149C1BC8CD11}" presName="node" presStyleLbl="node1" presStyleIdx="1" presStyleCnt="3">
        <dgm:presLayoutVars>
          <dgm:bulletEnabled val="1"/>
        </dgm:presLayoutVars>
      </dgm:prSet>
      <dgm:spPr/>
    </dgm:pt>
    <dgm:pt modelId="{0DC98705-5B12-46B5-9902-AE2309EAF71E}" type="pres">
      <dgm:prSet presAssocID="{675382BF-8BC2-470B-BB64-E9E925673685}" presName="sibTrans" presStyleCnt="0"/>
      <dgm:spPr/>
    </dgm:pt>
    <dgm:pt modelId="{187D8434-1225-4F72-89A4-7AE10F8AB8CB}" type="pres">
      <dgm:prSet presAssocID="{A6329A2C-9403-4FA6-9C77-2DAF6F90BD0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4D6000-AAF0-41C5-877D-41A918A28FC1}" type="presOf" srcId="{A6329A2C-9403-4FA6-9C77-2DAF6F90BD04}" destId="{187D8434-1225-4F72-89A4-7AE10F8AB8CB}" srcOrd="0" destOrd="0" presId="urn:microsoft.com/office/officeart/2005/8/layout/hList6"/>
    <dgm:cxn modelId="{B7D61522-9E09-4A58-B0CA-BD7C1C809E00}" srcId="{A6329A2C-9403-4FA6-9C77-2DAF6F90BD04}" destId="{6C9C2517-4E33-4667-AD37-1873320E1585}" srcOrd="0" destOrd="0" parTransId="{EC65EF07-93C5-4113-B7B4-85B8C4C9C0B3}" sibTransId="{23F4F84C-42E6-454F-B34B-EAB504E09F74}"/>
    <dgm:cxn modelId="{3030A122-0F62-410D-A551-B776EE267EDA}" type="presOf" srcId="{6C9C2517-4E33-4667-AD37-1873320E1585}" destId="{187D8434-1225-4F72-89A4-7AE10F8AB8CB}" srcOrd="0" destOrd="1" presId="urn:microsoft.com/office/officeart/2005/8/layout/hList6"/>
    <dgm:cxn modelId="{D04DEB26-DABC-4058-85B1-B2ED06DA91C7}" srcId="{A6329A2C-9403-4FA6-9C77-2DAF6F90BD04}" destId="{FB04AF55-3363-4251-8F64-57AF4C571F14}" srcOrd="1" destOrd="0" parTransId="{5BE142D1-CF9B-4C11-80D1-FA3B6859D577}" sibTransId="{5123F2E8-FDC0-4EBD-B0D0-235B661FFD86}"/>
    <dgm:cxn modelId="{A4AB3E29-20D3-4261-903B-0666209463E4}" srcId="{E12EDEB3-BBA3-4AD1-9C86-C522866EBD77}" destId="{D72D057C-2C87-45FB-9176-557D8D585781}" srcOrd="1" destOrd="0" parTransId="{6A25241A-DD36-4350-B186-2B784B8AB982}" sibTransId="{8D556499-2AA2-4BB0-BDF8-7898D3FE446B}"/>
    <dgm:cxn modelId="{75CDAD2C-3CF7-445C-AD5D-4DBF21476AC2}" srcId="{0101E76D-CAA9-4F8A-9EF3-E23F4F17B226}" destId="{A6329A2C-9403-4FA6-9C77-2DAF6F90BD04}" srcOrd="2" destOrd="0" parTransId="{73F90DEF-67B0-4EF9-BA4F-8C282DA86E00}" sibTransId="{280B2366-F18F-48AF-96A5-66287B8EEDAC}"/>
    <dgm:cxn modelId="{47CA635D-A9A2-43EC-A30D-2AF42B93A573}" type="presOf" srcId="{0E9BCEDE-C345-4DA9-91AB-034CF0180184}" destId="{7D938FE2-44A1-4A01-A189-BEDF03DCFAD5}" srcOrd="0" destOrd="1" presId="urn:microsoft.com/office/officeart/2005/8/layout/hList6"/>
    <dgm:cxn modelId="{ED94FF48-D95C-4A3A-9803-7F5610E13340}" srcId="{D9977893-6BAD-47B3-B309-149C1BC8CD11}" destId="{8F5211EF-6333-4476-ADC4-68CEC56294A6}" srcOrd="1" destOrd="0" parTransId="{6AB23AE3-0E50-4D96-AE22-5F3583CFDA5B}" sibTransId="{FAFD45CA-9174-43ED-9C4D-60579C17D1AA}"/>
    <dgm:cxn modelId="{534B2274-3B33-4248-837F-A9C91019F953}" type="presOf" srcId="{0101E76D-CAA9-4F8A-9EF3-E23F4F17B226}" destId="{B3391751-06C9-474E-B267-0AAEFF1F2C87}" srcOrd="0" destOrd="0" presId="urn:microsoft.com/office/officeart/2005/8/layout/hList6"/>
    <dgm:cxn modelId="{A40DDF84-0AAF-42DC-9BE7-6569BB13E510}" srcId="{E12EDEB3-BBA3-4AD1-9C86-C522866EBD77}" destId="{D55A1E90-1144-4034-9901-D8F9CD485B39}" srcOrd="0" destOrd="0" parTransId="{1D22C85D-2BAC-4C19-BE94-5891782BCC92}" sibTransId="{0F86A338-2DE5-4334-9694-511088455246}"/>
    <dgm:cxn modelId="{E40D86B6-2B0A-4365-B034-93FC3E019C93}" type="presOf" srcId="{D55A1E90-1144-4034-9901-D8F9CD485B39}" destId="{02D9A568-4856-4B84-BFEE-3BA6A699C8AF}" srcOrd="0" destOrd="1" presId="urn:microsoft.com/office/officeart/2005/8/layout/hList6"/>
    <dgm:cxn modelId="{F784BEC0-B202-44E4-B1ED-330A6DAE1B0D}" srcId="{D9977893-6BAD-47B3-B309-149C1BC8CD11}" destId="{0E9BCEDE-C345-4DA9-91AB-034CF0180184}" srcOrd="0" destOrd="0" parTransId="{62FF5DEA-4A0A-426B-8F94-B6F9A4049650}" sibTransId="{2BF22116-13AA-41C9-B8CE-F89F1C04A211}"/>
    <dgm:cxn modelId="{1A49DDCD-5560-42D6-9BF6-51BBC31AC132}" type="presOf" srcId="{D9977893-6BAD-47B3-B309-149C1BC8CD11}" destId="{7D938FE2-44A1-4A01-A189-BEDF03DCFAD5}" srcOrd="0" destOrd="0" presId="urn:microsoft.com/office/officeart/2005/8/layout/hList6"/>
    <dgm:cxn modelId="{D83897D6-44A1-45B6-BB8A-19315A099F08}" type="presOf" srcId="{8F5211EF-6333-4476-ADC4-68CEC56294A6}" destId="{7D938FE2-44A1-4A01-A189-BEDF03DCFAD5}" srcOrd="0" destOrd="2" presId="urn:microsoft.com/office/officeart/2005/8/layout/hList6"/>
    <dgm:cxn modelId="{2BD3C7DC-9A46-4CBA-8BFC-BFC28E4D12F1}" type="presOf" srcId="{E12EDEB3-BBA3-4AD1-9C86-C522866EBD77}" destId="{02D9A568-4856-4B84-BFEE-3BA6A699C8AF}" srcOrd="0" destOrd="0" presId="urn:microsoft.com/office/officeart/2005/8/layout/hList6"/>
    <dgm:cxn modelId="{B85BBEE3-E4D4-4944-9EC9-2A413C170080}" srcId="{0101E76D-CAA9-4F8A-9EF3-E23F4F17B226}" destId="{D9977893-6BAD-47B3-B309-149C1BC8CD11}" srcOrd="1" destOrd="0" parTransId="{6EDEDDE8-AE93-4B63-A291-F34E06E469D7}" sibTransId="{675382BF-8BC2-470B-BB64-E9E925673685}"/>
    <dgm:cxn modelId="{9EE606F3-87C5-42E6-BDF3-B8666068B52A}" type="presOf" srcId="{FB04AF55-3363-4251-8F64-57AF4C571F14}" destId="{187D8434-1225-4F72-89A4-7AE10F8AB8CB}" srcOrd="0" destOrd="2" presId="urn:microsoft.com/office/officeart/2005/8/layout/hList6"/>
    <dgm:cxn modelId="{DEA748F7-037A-47F4-BD01-7B6ACFC672D1}" type="presOf" srcId="{D72D057C-2C87-45FB-9176-557D8D585781}" destId="{02D9A568-4856-4B84-BFEE-3BA6A699C8AF}" srcOrd="0" destOrd="2" presId="urn:microsoft.com/office/officeart/2005/8/layout/hList6"/>
    <dgm:cxn modelId="{66D53DF8-F174-4F8B-868F-F26BC187A061}" srcId="{0101E76D-CAA9-4F8A-9EF3-E23F4F17B226}" destId="{E12EDEB3-BBA3-4AD1-9C86-C522866EBD77}" srcOrd="0" destOrd="0" parTransId="{901D0863-B37D-4597-B6B7-F7C1422DE1A5}" sibTransId="{AC1CD876-AEA6-4156-9D4F-BBC7302BC37D}"/>
    <dgm:cxn modelId="{971C0297-D3BF-47F4-8EBC-B631F54A5F8F}" type="presParOf" srcId="{B3391751-06C9-474E-B267-0AAEFF1F2C87}" destId="{02D9A568-4856-4B84-BFEE-3BA6A699C8AF}" srcOrd="0" destOrd="0" presId="urn:microsoft.com/office/officeart/2005/8/layout/hList6"/>
    <dgm:cxn modelId="{0E24B8E0-25B6-4694-9A8F-B00313909723}" type="presParOf" srcId="{B3391751-06C9-474E-B267-0AAEFF1F2C87}" destId="{F42C4B41-62BC-4452-8829-9B0F003739E9}" srcOrd="1" destOrd="0" presId="urn:microsoft.com/office/officeart/2005/8/layout/hList6"/>
    <dgm:cxn modelId="{B79486BA-3640-4113-AC10-21D8922AEAAB}" type="presParOf" srcId="{B3391751-06C9-474E-B267-0AAEFF1F2C87}" destId="{7D938FE2-44A1-4A01-A189-BEDF03DCFAD5}" srcOrd="2" destOrd="0" presId="urn:microsoft.com/office/officeart/2005/8/layout/hList6"/>
    <dgm:cxn modelId="{2FC0CF71-F478-47B3-A67D-7F0E5132B0B4}" type="presParOf" srcId="{B3391751-06C9-474E-B267-0AAEFF1F2C87}" destId="{0DC98705-5B12-46B5-9902-AE2309EAF71E}" srcOrd="3" destOrd="0" presId="urn:microsoft.com/office/officeart/2005/8/layout/hList6"/>
    <dgm:cxn modelId="{AB28183C-220C-4137-988F-6E5989DDFCB4}" type="presParOf" srcId="{B3391751-06C9-474E-B267-0AAEFF1F2C87}" destId="{187D8434-1225-4F72-89A4-7AE10F8AB8C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78314-E84C-4930-A7E5-1DD8E57F788F}">
      <dsp:nvSpPr>
        <dsp:cNvPr id="0" name=""/>
        <dsp:cNvSpPr/>
      </dsp:nvSpPr>
      <dsp:spPr>
        <a:xfrm rot="4396374">
          <a:off x="1047985" y="808704"/>
          <a:ext cx="3508285" cy="2446591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D30E-78B7-4DD6-B4FD-40C11ABE7796}">
      <dsp:nvSpPr>
        <dsp:cNvPr id="0" name=""/>
        <dsp:cNvSpPr/>
      </dsp:nvSpPr>
      <dsp:spPr>
        <a:xfrm>
          <a:off x="2511958" y="1237081"/>
          <a:ext cx="88595" cy="88595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0CA9-B03A-46E8-B3D4-FA2F1B4EDA07}">
      <dsp:nvSpPr>
        <dsp:cNvPr id="0" name=""/>
        <dsp:cNvSpPr/>
      </dsp:nvSpPr>
      <dsp:spPr>
        <a:xfrm>
          <a:off x="3283549" y="1989328"/>
          <a:ext cx="88595" cy="88595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C6C2-4E0D-4E89-AC73-647CADD03587}">
      <dsp:nvSpPr>
        <dsp:cNvPr id="0" name=""/>
        <dsp:cNvSpPr/>
      </dsp:nvSpPr>
      <dsp:spPr>
        <a:xfrm>
          <a:off x="0" y="903775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Stock market volatility</a:t>
          </a:r>
          <a:endParaRPr lang="en-PK" sz="2000" kern="1200" dirty="0"/>
        </a:p>
      </dsp:txBody>
      <dsp:txXfrm>
        <a:off x="0" y="903775"/>
        <a:ext cx="1654048" cy="650240"/>
      </dsp:txXfrm>
    </dsp:sp>
    <dsp:sp modelId="{883DB872-C2B7-4775-9F88-E4E62A670911}">
      <dsp:nvSpPr>
        <dsp:cNvPr id="0" name=""/>
        <dsp:cNvSpPr/>
      </dsp:nvSpPr>
      <dsp:spPr>
        <a:xfrm>
          <a:off x="3003296" y="956259"/>
          <a:ext cx="2279904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PK" sz="4100" kern="1200" dirty="0"/>
        </a:p>
      </dsp:txBody>
      <dsp:txXfrm>
        <a:off x="3003296" y="956259"/>
        <a:ext cx="2279904" cy="650240"/>
      </dsp:txXfrm>
    </dsp:sp>
    <dsp:sp modelId="{84A32885-5F54-4EE2-AF0F-0C060CA49A33}">
      <dsp:nvSpPr>
        <dsp:cNvPr id="0" name=""/>
        <dsp:cNvSpPr/>
      </dsp:nvSpPr>
      <dsp:spPr>
        <a:xfrm>
          <a:off x="3792299" y="1562520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Businesses  unable to grab opportunities </a:t>
          </a:r>
          <a:endParaRPr lang="en-PK" sz="2000" kern="1200" dirty="0"/>
        </a:p>
      </dsp:txBody>
      <dsp:txXfrm>
        <a:off x="3792299" y="1562520"/>
        <a:ext cx="2235200" cy="650240"/>
      </dsp:txXfrm>
    </dsp:sp>
    <dsp:sp modelId="{CBAD1A41-A74B-47E6-B661-31DC793EFD8F}">
      <dsp:nvSpPr>
        <dsp:cNvPr id="0" name=""/>
        <dsp:cNvSpPr/>
      </dsp:nvSpPr>
      <dsp:spPr>
        <a:xfrm>
          <a:off x="3048000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LOSS</a:t>
          </a:r>
          <a:endParaRPr lang="en-PK" sz="2800" kern="1200" dirty="0">
            <a:solidFill>
              <a:srgbClr val="FF0000"/>
            </a:solidFill>
          </a:endParaRPr>
        </a:p>
      </dsp:txBody>
      <dsp:txXfrm>
        <a:off x="3048000" y="3413759"/>
        <a:ext cx="2235200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4A957-6129-4DEA-A8EC-EECEEF200CFD}">
      <dsp:nvSpPr>
        <dsp:cNvPr id="0" name=""/>
        <dsp:cNvSpPr/>
      </dsp:nvSpPr>
      <dsp:spPr>
        <a:xfrm>
          <a:off x="1432694" y="232275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SELL?</a:t>
          </a:r>
          <a:endParaRPr lang="en-PK" sz="2900" kern="1200" dirty="0"/>
        </a:p>
      </dsp:txBody>
      <dsp:txXfrm>
        <a:off x="3231827" y="955667"/>
        <a:ext cx="1219200" cy="1016000"/>
      </dsp:txXfrm>
    </dsp:sp>
    <dsp:sp modelId="{D7C1D2A4-F798-4B05-80DD-39A9BA0217AE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HOLD?</a:t>
          </a:r>
          <a:endParaRPr lang="en-PK" sz="2900" kern="1200" dirty="0"/>
        </a:p>
      </dsp:txBody>
      <dsp:txXfrm>
        <a:off x="2153920" y="2600960"/>
        <a:ext cx="1828800" cy="894080"/>
      </dsp:txXfrm>
    </dsp:sp>
    <dsp:sp modelId="{4B315C2E-C17C-4A34-AE4B-AD81989A5A52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BUY?</a:t>
          </a:r>
          <a:endParaRPr lang="en-PK" sz="2900" kern="1200" dirty="0"/>
        </a:p>
      </dsp:txBody>
      <dsp:txXfrm>
        <a:off x="1666240" y="987551"/>
        <a:ext cx="1219200" cy="1016000"/>
      </dsp:txXfrm>
    </dsp:sp>
    <dsp:sp modelId="{92C3B3C2-895C-46CA-8230-D7796B32A693}">
      <dsp:nvSpPr>
        <dsp:cNvPr id="0" name=""/>
        <dsp:cNvSpPr/>
      </dsp:nvSpPr>
      <dsp:spPr>
        <a:xfrm>
          <a:off x="1221648" y="20947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FA8A-B19F-4215-9120-82C91B70BCB8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0C236-AA36-4909-BE81-D9F92A1DD993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F7DC2-F7D3-4497-9FAA-777E4827DD8E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User</a:t>
          </a:r>
          <a:r>
            <a:rPr lang="en-US" sz="3200" kern="1200" dirty="0"/>
            <a:t> </a:t>
          </a:r>
          <a:endParaRPr lang="en-PK" sz="3200" kern="1200" dirty="0"/>
        </a:p>
      </dsp:txBody>
      <dsp:txXfrm>
        <a:off x="2032000" y="0"/>
        <a:ext cx="2032000" cy="1354666"/>
      </dsp:txXfrm>
    </dsp:sp>
    <dsp:sp modelId="{CD31EF68-5EE3-48F2-B3A1-D8D5A353CC7B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Gemini</a:t>
          </a:r>
          <a:endParaRPr lang="en-PK" sz="4000" kern="1200" dirty="0"/>
        </a:p>
      </dsp:txBody>
      <dsp:txXfrm>
        <a:off x="1727199" y="1354666"/>
        <a:ext cx="2641600" cy="1354666"/>
      </dsp:txXfrm>
    </dsp:sp>
    <dsp:sp modelId="{66563FD4-57E1-4462-B639-76A41DB452B3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Database</a:t>
          </a:r>
          <a:endParaRPr lang="en-PK" sz="4000" kern="1200" dirty="0"/>
        </a:p>
      </dsp:txBody>
      <dsp:txXfrm>
        <a:off x="1066799" y="2709333"/>
        <a:ext cx="3962400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A568-4856-4B84-BFEE-3BA6A699C8AF}">
      <dsp:nvSpPr>
        <dsp:cNvPr id="0" name=""/>
        <dsp:cNvSpPr/>
      </dsp:nvSpPr>
      <dsp:spPr>
        <a:xfrm rot="16200000">
          <a:off x="-1064617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030A0"/>
              </a:solidFill>
            </a:rPr>
            <a:t>Personalized Accounts with Chat History</a:t>
          </a:r>
          <a:endParaRPr lang="en-PK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Proactive Notifications</a:t>
          </a:r>
          <a:endParaRPr lang="en-PK" sz="2000" kern="1200" dirty="0">
            <a:solidFill>
              <a:srgbClr val="7030A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>
              <a:solidFill>
                <a:srgbClr val="7030A0"/>
              </a:solidFill>
            </a:rPr>
            <a:t>Trigger email notifications based on changes in saved predictions due to unforeseen events.</a:t>
          </a:r>
          <a:endParaRPr lang="en-PK" sz="1400" kern="1200" dirty="0">
            <a:solidFill>
              <a:srgbClr val="7030A0"/>
            </a:solidFill>
          </a:endParaRPr>
        </a:p>
      </dsp:txBody>
      <dsp:txXfrm rot="5400000">
        <a:off x="0" y="812800"/>
        <a:ext cx="1934765" cy="2438400"/>
      </dsp:txXfrm>
    </dsp:sp>
    <dsp:sp modelId="{7D938FE2-44A1-4A01-A189-BEDF03DCFAD5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030A0"/>
              </a:solidFill>
            </a:rPr>
            <a:t>Real time API Integration</a:t>
          </a:r>
          <a:endParaRPr lang="en-PK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Real World Fluctuations</a:t>
          </a:r>
          <a:endParaRPr lang="en-PK" sz="2000" kern="1200" dirty="0">
            <a:solidFill>
              <a:srgbClr val="7030A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7030A0"/>
              </a:solidFill>
            </a:rPr>
            <a:t>Provide model with continuous stream of updated information</a:t>
          </a:r>
          <a:endParaRPr lang="en-PK" sz="1400" kern="1200" dirty="0">
            <a:solidFill>
              <a:srgbClr val="7030A0"/>
            </a:solidFill>
          </a:endParaRPr>
        </a:p>
      </dsp:txBody>
      <dsp:txXfrm rot="5400000">
        <a:off x="2080617" y="812800"/>
        <a:ext cx="1934765" cy="2438400"/>
      </dsp:txXfrm>
    </dsp:sp>
    <dsp:sp modelId="{187D8434-1225-4F72-89A4-7AE10F8AB8CB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030A0"/>
              </a:solidFill>
            </a:rPr>
            <a:t>Expanding Variable Consideration</a:t>
          </a:r>
          <a:endParaRPr lang="en-PK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Correlation with stock trends</a:t>
          </a:r>
          <a:endParaRPr lang="en-PK" sz="2000" kern="1200" dirty="0">
            <a:solidFill>
              <a:srgbClr val="7030A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7030A0"/>
              </a:solidFill>
            </a:rPr>
            <a:t> Like geopolitical factors, economic indicators , technological shifts , social media sentiments</a:t>
          </a:r>
          <a:r>
            <a:rPr lang="en-US" sz="1400" kern="1200" dirty="0"/>
            <a:t> </a:t>
          </a:r>
          <a:endParaRPr lang="en-PK" sz="1400" kern="1200" dirty="0"/>
        </a:p>
      </dsp:txBody>
      <dsp:txXfrm rot="5400000">
        <a:off x="4160490" y="812800"/>
        <a:ext cx="1934765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734a882cf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1734a882cf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0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6"/>
          <p:cNvSpPr txBox="1">
            <a:spLocks noGrp="1"/>
          </p:cNvSpPr>
          <p:nvPr>
            <p:ph type="subTitle" idx="1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0" name="Google Shape;650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1" name="Google Shape;651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4" name="Google Shape;664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Google Shape;1238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0" name="Google Shape;1240;p35"/>
          <p:cNvGrpSpPr/>
          <p:nvPr/>
        </p:nvGrpSpPr>
        <p:grpSpPr>
          <a:xfrm>
            <a:off x="7905475" y="1913575"/>
            <a:ext cx="76825" cy="76800"/>
            <a:chOff x="3104875" y="1099400"/>
            <a:chExt cx="76825" cy="76800"/>
          </a:xfrm>
        </p:grpSpPr>
        <p:sp>
          <p:nvSpPr>
            <p:cNvPr id="1241" name="Google Shape;1241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35"/>
          <p:cNvGrpSpPr/>
          <p:nvPr/>
        </p:nvGrpSpPr>
        <p:grpSpPr>
          <a:xfrm>
            <a:off x="5419450" y="3918800"/>
            <a:ext cx="76825" cy="76800"/>
            <a:chOff x="3104875" y="1099400"/>
            <a:chExt cx="76825" cy="76800"/>
          </a:xfrm>
        </p:grpSpPr>
        <p:sp>
          <p:nvSpPr>
            <p:cNvPr id="1244" name="Google Shape;1244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35"/>
          <p:cNvGrpSpPr/>
          <p:nvPr/>
        </p:nvGrpSpPr>
        <p:grpSpPr>
          <a:xfrm>
            <a:off x="4400275" y="699350"/>
            <a:ext cx="76825" cy="76800"/>
            <a:chOff x="3104875" y="1099400"/>
            <a:chExt cx="76825" cy="76800"/>
          </a:xfrm>
        </p:grpSpPr>
        <p:sp>
          <p:nvSpPr>
            <p:cNvPr id="1247" name="Google Shape;1247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9" name="Google Shape;1249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5"/>
          <p:cNvSpPr txBox="1">
            <a:spLocks noGrp="1"/>
          </p:cNvSpPr>
          <p:nvPr>
            <p:ph type="ctrTitle"/>
          </p:nvPr>
        </p:nvSpPr>
        <p:spPr>
          <a:xfrm>
            <a:off x="788963" y="1059012"/>
            <a:ext cx="7681919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5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Financial Crystal Ball</a:t>
            </a:r>
            <a:br>
              <a:rPr lang="en-US" sz="5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28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ultimate guide to online trading</a:t>
            </a:r>
            <a:endParaRPr sz="52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5319-B878-4ABF-B53D-0FF9DFA0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</a:t>
            </a:r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1966E-6300-4C3B-9851-A5BFD57B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64" y="1227929"/>
            <a:ext cx="7078472" cy="37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53"/>
          <p:cNvGrpSpPr/>
          <p:nvPr/>
        </p:nvGrpSpPr>
        <p:grpSpPr>
          <a:xfrm>
            <a:off x="3886717" y="688296"/>
            <a:ext cx="76825" cy="76800"/>
            <a:chOff x="3104875" y="1099400"/>
            <a:chExt cx="76825" cy="76800"/>
          </a:xfrm>
        </p:grpSpPr>
        <p:sp>
          <p:nvSpPr>
            <p:cNvPr id="1859" name="Google Shape;1859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53"/>
          <p:cNvGrpSpPr/>
          <p:nvPr/>
        </p:nvGrpSpPr>
        <p:grpSpPr>
          <a:xfrm>
            <a:off x="1714950" y="845800"/>
            <a:ext cx="76825" cy="76800"/>
            <a:chOff x="3104875" y="1099400"/>
            <a:chExt cx="76825" cy="76800"/>
          </a:xfrm>
        </p:grpSpPr>
        <p:sp>
          <p:nvSpPr>
            <p:cNvPr id="1862" name="Google Shape;1862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53"/>
          <p:cNvGrpSpPr/>
          <p:nvPr/>
        </p:nvGrpSpPr>
        <p:grpSpPr>
          <a:xfrm>
            <a:off x="5519694" y="3341547"/>
            <a:ext cx="76825" cy="76800"/>
            <a:chOff x="3104875" y="1099400"/>
            <a:chExt cx="76825" cy="76800"/>
          </a:xfrm>
        </p:grpSpPr>
        <p:sp>
          <p:nvSpPr>
            <p:cNvPr id="1865" name="Google Shape;1865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67" name="Google Shape;1867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5711076" y="1563531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53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203246">
            <a:off x="7869136" y="1895713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53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5460491" y="420286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53"/>
          <p:cNvPicPr preferRelativeResize="0"/>
          <p:nvPr/>
        </p:nvPicPr>
        <p:blipFill rotWithShape="1">
          <a:blip r:embed="rId6">
            <a:alphaModFix/>
          </a:blip>
          <a:srcRect l="25537" t="7152" r="23467" b="5838"/>
          <a:stretch/>
        </p:blipFill>
        <p:spPr>
          <a:xfrm>
            <a:off x="7670424" y="0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65;p63"/>
          <p:cNvSpPr txBox="1">
            <a:spLocks/>
          </p:cNvSpPr>
          <p:nvPr/>
        </p:nvSpPr>
        <p:spPr>
          <a:xfrm>
            <a:off x="628424" y="856431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000" dirty="0"/>
              <a:t>JOIN US!</a:t>
            </a:r>
          </a:p>
          <a:p>
            <a:endParaRPr lang="en-US" dirty="0"/>
          </a:p>
        </p:txBody>
      </p:sp>
      <p:sp>
        <p:nvSpPr>
          <p:cNvPr id="18" name="Google Shape;2266;p63"/>
          <p:cNvSpPr txBox="1">
            <a:spLocks noGrp="1"/>
          </p:cNvSpPr>
          <p:nvPr>
            <p:ph type="subTitle" idx="1"/>
          </p:nvPr>
        </p:nvSpPr>
        <p:spPr>
          <a:xfrm>
            <a:off x="679954" y="1385781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DO YOU HAVE ANY QUESTIONS?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17" name="Google Shape;1424;p42"/>
          <p:cNvSpPr txBox="1">
            <a:spLocks noGrp="1"/>
          </p:cNvSpPr>
          <p:nvPr>
            <p:ph type="title"/>
          </p:nvPr>
        </p:nvSpPr>
        <p:spPr>
          <a:xfrm>
            <a:off x="701058" y="3932445"/>
            <a:ext cx="5006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—Team F</a:t>
            </a:r>
            <a:r>
              <a:rPr lang="en-US" sz="2000" dirty="0"/>
              <a:t>CB</a:t>
            </a:r>
            <a:endParaRPr sz="2000" dirty="0"/>
          </a:p>
        </p:txBody>
      </p:sp>
      <p:sp>
        <p:nvSpPr>
          <p:cNvPr id="19" name="Google Shape;1425;p42"/>
          <p:cNvSpPr txBox="1">
            <a:spLocks/>
          </p:cNvSpPr>
          <p:nvPr/>
        </p:nvSpPr>
        <p:spPr>
          <a:xfrm>
            <a:off x="743588" y="1527128"/>
            <a:ext cx="4805784" cy="24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200" dirty="0"/>
              <a:t>“</a:t>
            </a:r>
            <a:r>
              <a:rPr lang="en-US" sz="2200" dirty="0">
                <a:solidFill>
                  <a:schemeClr val="accent3"/>
                </a:solidFill>
              </a:rPr>
              <a:t>Empower your financial journey  with data-driven insights </a:t>
            </a:r>
            <a:r>
              <a:rPr lang="en-US" sz="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Lay of land</a:t>
            </a:r>
            <a:endParaRPr sz="2500" dirty="0"/>
          </a:p>
        </p:txBody>
      </p:sp>
      <p:graphicFrame>
        <p:nvGraphicFramePr>
          <p:cNvPr id="1257" name="Google Shape;1257;p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3165"/>
              </p:ext>
            </p:extLst>
          </p:nvPr>
        </p:nvGraphicFramePr>
        <p:xfrm>
          <a:off x="733647" y="1268100"/>
          <a:ext cx="7793406" cy="3019909"/>
        </p:xfrm>
        <a:graphic>
          <a:graphicData uri="http://schemas.openxmlformats.org/drawingml/2006/table">
            <a:tbl>
              <a:tblPr>
                <a:noFill/>
                <a:tableStyleId>{D30B28B6-98D6-4D57-B42C-4D1E4AE2C950}</a:tableStyleId>
              </a:tblPr>
              <a:tblGrid>
                <a:gridCol w="223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5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INTRO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Crystal Ball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3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112797"/>
                  </a:ext>
                </a:extLst>
              </a:tr>
              <a:tr h="6425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PROBL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EM STATEMENT</a:t>
                      </a:r>
                      <a:endParaRPr sz="1200" dirty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Reasons for failure in stock market</a:t>
                      </a:r>
                      <a:endParaRPr sz="13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aseline="0" dirty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 SOLUTION</a:t>
                      </a:r>
                      <a:endParaRPr sz="1200" dirty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Empowering Gemini for market analysis</a:t>
                      </a:r>
                      <a:endParaRPr sz="13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PROTOTYPE</a:t>
                      </a:r>
                      <a:endParaRPr sz="1200" dirty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 demonstration of the project</a:t>
                      </a:r>
                      <a:endParaRPr sz="13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BUISNESS MODEL CANVAS</a:t>
                      </a:r>
                      <a:endParaRPr sz="1200" dirty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Concept to Customer</a:t>
                      </a:r>
                      <a:endParaRPr sz="13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576104"/>
                  </a:ext>
                </a:extLst>
              </a:tr>
            </a:tbl>
          </a:graphicData>
        </a:graphic>
      </p:graphicFrame>
      <p:grpSp>
        <p:nvGrpSpPr>
          <p:cNvPr id="1261" name="Google Shape;1261;p36"/>
          <p:cNvGrpSpPr/>
          <p:nvPr/>
        </p:nvGrpSpPr>
        <p:grpSpPr>
          <a:xfrm>
            <a:off x="8080575" y="1191300"/>
            <a:ext cx="76825" cy="76800"/>
            <a:chOff x="3104875" y="1099400"/>
            <a:chExt cx="76825" cy="76800"/>
          </a:xfrm>
        </p:grpSpPr>
        <p:sp>
          <p:nvSpPr>
            <p:cNvPr id="1262" name="Google Shape;1262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6"/>
          <p:cNvGrpSpPr/>
          <p:nvPr/>
        </p:nvGrpSpPr>
        <p:grpSpPr>
          <a:xfrm>
            <a:off x="4495175" y="4494188"/>
            <a:ext cx="76825" cy="76800"/>
            <a:chOff x="3104875" y="1099400"/>
            <a:chExt cx="76825" cy="76800"/>
          </a:xfrm>
        </p:grpSpPr>
        <p:sp>
          <p:nvSpPr>
            <p:cNvPr id="1265" name="Google Shape;1265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36"/>
          <p:cNvGrpSpPr/>
          <p:nvPr/>
        </p:nvGrpSpPr>
        <p:grpSpPr>
          <a:xfrm>
            <a:off x="891025" y="1112200"/>
            <a:ext cx="76825" cy="76800"/>
            <a:chOff x="3104875" y="1099400"/>
            <a:chExt cx="76825" cy="76800"/>
          </a:xfrm>
        </p:grpSpPr>
        <p:sp>
          <p:nvSpPr>
            <p:cNvPr id="1268" name="Google Shape;1268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0" name="Google Shape;1270;p36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52">
            <a:off x="286798" y="4381613"/>
            <a:ext cx="1025168" cy="66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63DD-92A6-42DA-B35C-9116775B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BALL ?</a:t>
            </a:r>
            <a:endParaRPr lang="en-P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CB6F0-7CF5-45A2-94A9-E05A7E6727FB}"/>
              </a:ext>
            </a:extLst>
          </p:cNvPr>
          <p:cNvSpPr/>
          <p:nvPr/>
        </p:nvSpPr>
        <p:spPr>
          <a:xfrm>
            <a:off x="720000" y="1458139"/>
            <a:ext cx="7488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>
              <a:spcBef>
                <a:spcPts val="1600"/>
              </a:spcBef>
              <a:buSzPts val="1400"/>
              <a:buNone/>
            </a:pPr>
            <a:r>
              <a:rPr lang="en-US" sz="2000" dirty="0">
                <a:solidFill>
                  <a:schemeClr val="accent3"/>
                </a:solidFill>
              </a:rPr>
              <a:t>In fortune-telling, a crystal ball, a sphere of crystal or glass, is a tool used to supposedly see visions or gain glimpses into the future</a:t>
            </a:r>
          </a:p>
        </p:txBody>
      </p:sp>
      <p:pic>
        <p:nvPicPr>
          <p:cNvPr id="4" name="Picture 2" descr="25,700+ Crystal Ball Stock Photos, Pictures &amp; Royalty-Free ...">
            <a:extLst>
              <a:ext uri="{FF2B5EF4-FFF2-40B4-BE49-F238E27FC236}">
                <a16:creationId xmlns:a16="http://schemas.microsoft.com/office/drawing/2014/main" id="{65461334-135B-412F-A96B-975A2180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8" y="2571750"/>
            <a:ext cx="4455041" cy="21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2C11-8ACC-4DDB-96A9-116CF778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PK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254BCF2-AFAE-43EF-AACD-1F7ED8F05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87297"/>
              </p:ext>
            </p:extLst>
          </p:nvPr>
        </p:nvGraphicFramePr>
        <p:xfrm>
          <a:off x="1438940" y="933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34FE3C-75EF-4003-ABE8-A1AB74F04E67}"/>
              </a:ext>
            </a:extLst>
          </p:cNvPr>
          <p:cNvSpPr txBox="1"/>
          <p:nvPr/>
        </p:nvSpPr>
        <p:spPr>
          <a:xfrm>
            <a:off x="2023731" y="3157869"/>
            <a:ext cx="287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Lack of financial expertise</a:t>
            </a:r>
            <a:endParaRPr lang="en-P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F292-E04D-48B8-8BC5-C0BEF2CF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 :</a:t>
            </a:r>
            <a:endParaRPr lang="en-PK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44594E-B183-481E-97C6-B0D4E633B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029483"/>
              </p:ext>
            </p:extLst>
          </p:nvPr>
        </p:nvGraphicFramePr>
        <p:xfrm>
          <a:off x="1407041" y="1194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85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0645-0808-4424-AC62-291E566B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SOLUTION</a:t>
            </a:r>
            <a:endParaRPr lang="en-PK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339CD-7DBD-4BD1-9C9E-329CFD861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960" y="2706933"/>
            <a:ext cx="5000490" cy="671100"/>
          </a:xfrm>
        </p:spPr>
        <p:txBody>
          <a:bodyPr/>
          <a:lstStyle/>
          <a:p>
            <a:r>
              <a:rPr lang="en-US" sz="2800" dirty="0"/>
              <a:t>Financial Crystal Ball </a:t>
            </a:r>
          </a:p>
          <a:p>
            <a:r>
              <a:rPr lang="en-US" sz="2800" dirty="0"/>
              <a:t>(Gemini comes to rescue)</a:t>
            </a:r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val="34609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C038-5EBF-4075-9192-1D19C983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7360"/>
            <a:ext cx="7704000" cy="572700"/>
          </a:xfrm>
        </p:spPr>
        <p:txBody>
          <a:bodyPr/>
          <a:lstStyle/>
          <a:p>
            <a:r>
              <a:rPr lang="en-US" dirty="0"/>
              <a:t>BTS</a:t>
            </a:r>
            <a:endParaRPr lang="en-P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0322FC-ED3E-46B2-8AC4-69E77A656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0321"/>
              </p:ext>
            </p:extLst>
          </p:nvPr>
        </p:nvGraphicFramePr>
        <p:xfrm>
          <a:off x="1524000" y="912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4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B24C-B1E8-40D0-8090-E994D4EA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  <a:endParaRPr lang="en-P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86A5A-5DA0-436C-A4BE-8C56825411A5}"/>
              </a:ext>
            </a:extLst>
          </p:cNvPr>
          <p:cNvSpPr txBox="1"/>
          <p:nvPr/>
        </p:nvSpPr>
        <p:spPr>
          <a:xfrm>
            <a:off x="520991" y="1637415"/>
            <a:ext cx="8059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Data latency :Real-time data retrieval is not currently supported     due to API limitations</a:t>
            </a:r>
            <a:endParaRPr lang="en-US" sz="2000" dirty="0"/>
          </a:p>
          <a:p>
            <a:r>
              <a:rPr lang="en-US" sz="2000" dirty="0"/>
              <a:t>    </a:t>
            </a:r>
            <a:endParaRPr lang="en-PK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CF453-6129-463C-9262-B747BC151A2E}"/>
              </a:ext>
            </a:extLst>
          </p:cNvPr>
          <p:cNvSpPr txBox="1"/>
          <p:nvPr/>
        </p:nvSpPr>
        <p:spPr>
          <a:xfrm>
            <a:off x="520991" y="2759403"/>
            <a:ext cx="819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Data Storage Limitations : Storing high-frequency (minute and second-level) real-time data for extended periods may exceed current database capacity</a:t>
            </a:r>
            <a:r>
              <a:rPr lang="en-US" b="1" dirty="0"/>
              <a:t>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8410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FA54-9AE4-4CE6-8686-C252CA97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1910"/>
            <a:ext cx="7704000" cy="572700"/>
          </a:xfrm>
        </p:spPr>
        <p:txBody>
          <a:bodyPr/>
          <a:lstStyle/>
          <a:p>
            <a:r>
              <a:rPr lang="en-US" dirty="0"/>
              <a:t>FUTURE DEVELOPMENTS</a:t>
            </a:r>
            <a:endParaRPr lang="en-P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76D1F9-B285-48E4-9F38-5B06B7565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032146"/>
              </p:ext>
            </p:extLst>
          </p:nvPr>
        </p:nvGraphicFramePr>
        <p:xfrm>
          <a:off x="1524000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430914"/>
      </p:ext>
    </p:extLst>
  </p:cSld>
  <p:clrMapOvr>
    <a:masterClrMapping/>
  </p:clrMapOvr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27173A"/>
      </a:lt1>
      <a:dk2>
        <a:srgbClr val="AE77D6"/>
      </a:dk2>
      <a:lt2>
        <a:srgbClr val="5A1387"/>
      </a:lt2>
      <a:accent1>
        <a:srgbClr val="76F3FB"/>
      </a:accent1>
      <a:accent2>
        <a:srgbClr val="729B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238</Words>
  <Application>Microsoft Office PowerPoint</Application>
  <PresentationFormat>On-screen Show (16:9)</PresentationFormat>
  <Paragraphs>50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Black</vt:lpstr>
      <vt:lpstr>Bebas Neue</vt:lpstr>
      <vt:lpstr>Montserrat</vt:lpstr>
      <vt:lpstr>Arial</vt:lpstr>
      <vt:lpstr>Anaheim</vt:lpstr>
      <vt:lpstr>Artificial Intelligence (AI) Technology Consulting by Slidesgo</vt:lpstr>
      <vt:lpstr>Financial Crystal Ball The ultimate guide to online trading</vt:lpstr>
      <vt:lpstr>Lay of land</vt:lpstr>
      <vt:lpstr>CRYSTAL BALL ?</vt:lpstr>
      <vt:lpstr>PROBLEM STATEMENT</vt:lpstr>
      <vt:lpstr>NEED TO KNOW :</vt:lpstr>
      <vt:lpstr>SOLUTION</vt:lpstr>
      <vt:lpstr>BTS</vt:lpstr>
      <vt:lpstr>CONSTRAINTS</vt:lpstr>
      <vt:lpstr>FUTURE DEVELOPMENTS</vt:lpstr>
      <vt:lpstr>BUSINESS MODEL CANVAS</vt:lpstr>
      <vt:lpstr>—Team FCB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ARTIFICIAL INTELLIGENCE (AI) REPLACE HUMANS?  Formal Presentation (HS-111)</dc:title>
  <dc:creator>Muhammad Sanawar</dc:creator>
  <cp:lastModifiedBy>Admin</cp:lastModifiedBy>
  <cp:revision>93</cp:revision>
  <dcterms:modified xsi:type="dcterms:W3CDTF">2024-03-25T16:30:35Z</dcterms:modified>
</cp:coreProperties>
</file>