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1" r:id="rId1"/>
  </p:sldMasterIdLst>
  <p:notesMasterIdLst>
    <p:notesMasterId r:id="rId10"/>
  </p:notesMasterIdLst>
  <p:sldIdLst>
    <p:sldId id="256" r:id="rId2"/>
    <p:sldId id="258" r:id="rId3"/>
    <p:sldId id="265" r:id="rId4"/>
    <p:sldId id="268" r:id="rId5"/>
    <p:sldId id="269" r:id="rId6"/>
    <p:sldId id="270" r:id="rId7"/>
    <p:sldId id="272" r:id="rId8"/>
    <p:sldId id="273" r:id="rId9"/>
  </p:sldIdLst>
  <p:sldSz cx="9144000" cy="5143500" type="screen16x9"/>
  <p:notesSz cx="6858000" cy="9144000"/>
  <p:embeddedFontLst>
    <p:embeddedFont>
      <p:font typeface="Kulim Park" panose="020B0604020202020204" charset="0"/>
      <p:regular r:id="rId11"/>
      <p:bold r:id="rId12"/>
      <p:italic r:id="rId13"/>
      <p:boldItalic r:id="rId14"/>
    </p:embeddedFont>
    <p:embeddedFont>
      <p:font typeface="Kulim Park SemiBold" panose="020B0604020202020204" charset="0"/>
      <p:regular r:id="rId15"/>
      <p:bold r:id="rId16"/>
      <p:italic r:id="rId17"/>
      <p:boldItalic r:id="rId18"/>
    </p:embeddedFont>
    <p:embeddedFont>
      <p:font typeface="Manrope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7A1CB39-C148-4C8F-A084-3104AA775F94}">
  <a:tblStyle styleId="{E7A1CB39-C148-4C8F-A084-3104AA775F9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8DBEE91-0F23-4A44-9954-B665EE8380A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71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ead6129809_1_217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ead6129809_1_217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gead6129809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5" name="Google Shape;655;gead6129809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ead6129809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5" name="Google Shape;675;gead6129809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g124dc3920de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6" name="Google Shape;696;g124dc3920de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g124dc3920de_0_9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4" name="Google Shape;714;g124dc3920de_0_9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g124dc3920de_0_6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1" name="Google Shape;741;g124dc3920de_0_6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813319">
            <a:off x="-1616877" y="-342427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-649785" flipH="1">
            <a:off x="6475477" y="-7384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25387" y="2238100"/>
            <a:ext cx="7471673" cy="477180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8823147">
            <a:off x="-2265377" y="2808773"/>
            <a:ext cx="5990392" cy="5613180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6536238" y="-142500"/>
            <a:ext cx="4935815" cy="3769836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649785">
            <a:off x="716152" y="44011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1244193">
            <a:off x="4086917" y="-777268"/>
            <a:ext cx="7826096" cy="28778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9555807">
            <a:off x="-6119383" y="2297294"/>
            <a:ext cx="7826096" cy="28778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723150" y="1494200"/>
            <a:ext cx="7697700" cy="15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600">
                <a:latin typeface="Kulim Park SemiBold"/>
                <a:ea typeface="Kulim Park SemiBold"/>
                <a:cs typeface="Kulim Park SemiBold"/>
                <a:sym typeface="Kulim Park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962550" y="3100575"/>
            <a:ext cx="52185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48"/>
          <p:cNvSpPr/>
          <p:nvPr/>
        </p:nvSpPr>
        <p:spPr>
          <a:xfrm rot="-10285629">
            <a:off x="4140874" y="-2015123"/>
            <a:ext cx="9471588" cy="6049060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48"/>
          <p:cNvSpPr/>
          <p:nvPr/>
        </p:nvSpPr>
        <p:spPr>
          <a:xfrm flipH="1">
            <a:off x="6818628" y="2586663"/>
            <a:ext cx="5766771" cy="368296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48"/>
          <p:cNvSpPr/>
          <p:nvPr/>
        </p:nvSpPr>
        <p:spPr>
          <a:xfrm rot="9748587" flipH="1">
            <a:off x="5601527" y="2021265"/>
            <a:ext cx="8200944" cy="301569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48"/>
          <p:cNvSpPr/>
          <p:nvPr/>
        </p:nvSpPr>
        <p:spPr>
          <a:xfrm rot="4102346" flipH="1">
            <a:off x="-2270967" y="3805847"/>
            <a:ext cx="9416338" cy="601377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48"/>
          <p:cNvSpPr/>
          <p:nvPr/>
        </p:nvSpPr>
        <p:spPr>
          <a:xfrm rot="813319">
            <a:off x="-3580677" y="-142572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48"/>
          <p:cNvSpPr/>
          <p:nvPr/>
        </p:nvSpPr>
        <p:spPr>
          <a:xfrm>
            <a:off x="3065327" y="-4200997"/>
            <a:ext cx="7065492" cy="5396392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49"/>
          <p:cNvSpPr/>
          <p:nvPr/>
        </p:nvSpPr>
        <p:spPr>
          <a:xfrm rot="4102360" flipH="1">
            <a:off x="-2512533" y="4030635"/>
            <a:ext cx="7471578" cy="477174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49"/>
          <p:cNvSpPr/>
          <p:nvPr/>
        </p:nvSpPr>
        <p:spPr>
          <a:xfrm rot="813319">
            <a:off x="-4129602" y="-173702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669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49"/>
          <p:cNvSpPr/>
          <p:nvPr/>
        </p:nvSpPr>
        <p:spPr>
          <a:xfrm rot="3394465" flipH="1">
            <a:off x="5593334" y="2171418"/>
            <a:ext cx="8703343" cy="55582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2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49"/>
          <p:cNvSpPr/>
          <p:nvPr/>
        </p:nvSpPr>
        <p:spPr>
          <a:xfrm rot="-10285603">
            <a:off x="6336471" y="-2917283"/>
            <a:ext cx="7471761" cy="47718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49"/>
          <p:cNvSpPr/>
          <p:nvPr/>
        </p:nvSpPr>
        <p:spPr>
          <a:xfrm rot="-2238616">
            <a:off x="-4635728" y="470344"/>
            <a:ext cx="7826078" cy="2877850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36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50"/>
          <p:cNvSpPr/>
          <p:nvPr/>
        </p:nvSpPr>
        <p:spPr>
          <a:xfrm rot="813319">
            <a:off x="-1121291" y="-342427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50"/>
          <p:cNvSpPr/>
          <p:nvPr/>
        </p:nvSpPr>
        <p:spPr>
          <a:xfrm rot="-649785" flipH="1">
            <a:off x="6971064" y="-7384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50"/>
          <p:cNvSpPr/>
          <p:nvPr/>
        </p:nvSpPr>
        <p:spPr>
          <a:xfrm>
            <a:off x="1620973" y="2238100"/>
            <a:ext cx="7471673" cy="477180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50"/>
          <p:cNvSpPr/>
          <p:nvPr/>
        </p:nvSpPr>
        <p:spPr>
          <a:xfrm rot="8823147">
            <a:off x="-2081090" y="2808773"/>
            <a:ext cx="5990392" cy="5613180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50"/>
          <p:cNvSpPr/>
          <p:nvPr/>
        </p:nvSpPr>
        <p:spPr>
          <a:xfrm rot="-8100000">
            <a:off x="7300672" y="494176"/>
            <a:ext cx="4935837" cy="3769884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50"/>
          <p:cNvSpPr/>
          <p:nvPr/>
        </p:nvSpPr>
        <p:spPr>
          <a:xfrm rot="649785">
            <a:off x="1211739" y="44011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50"/>
          <p:cNvSpPr/>
          <p:nvPr/>
        </p:nvSpPr>
        <p:spPr>
          <a:xfrm rot="2128845">
            <a:off x="3591964" y="-1767729"/>
            <a:ext cx="7826192" cy="2877892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50"/>
          <p:cNvSpPr/>
          <p:nvPr/>
        </p:nvSpPr>
        <p:spPr>
          <a:xfrm rot="-9555807">
            <a:off x="-5772621" y="2297294"/>
            <a:ext cx="7826096" cy="28778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37"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51"/>
          <p:cNvSpPr/>
          <p:nvPr/>
        </p:nvSpPr>
        <p:spPr>
          <a:xfrm rot="-7405535" flipH="1">
            <a:off x="-3234670" y="-3952493"/>
            <a:ext cx="8703343" cy="55582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51"/>
          <p:cNvSpPr/>
          <p:nvPr/>
        </p:nvSpPr>
        <p:spPr>
          <a:xfrm rot="10800000">
            <a:off x="-4386762" y="886054"/>
            <a:ext cx="7065492" cy="5396392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51"/>
          <p:cNvSpPr/>
          <p:nvPr/>
        </p:nvSpPr>
        <p:spPr>
          <a:xfrm rot="-6847906">
            <a:off x="-4259206" y="2193197"/>
            <a:ext cx="7826127" cy="287786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51"/>
          <p:cNvSpPr/>
          <p:nvPr/>
        </p:nvSpPr>
        <p:spPr>
          <a:xfrm rot="10150240" flipH="1">
            <a:off x="-3503869" y="4261834"/>
            <a:ext cx="4974484" cy="1490372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51"/>
          <p:cNvSpPr/>
          <p:nvPr/>
        </p:nvSpPr>
        <p:spPr>
          <a:xfrm rot="-9986681">
            <a:off x="4621400" y="2424119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51"/>
          <p:cNvSpPr/>
          <p:nvPr/>
        </p:nvSpPr>
        <p:spPr>
          <a:xfrm rot="514397">
            <a:off x="5775901" y="-3485758"/>
            <a:ext cx="7471761" cy="47718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51"/>
          <p:cNvSpPr/>
          <p:nvPr/>
        </p:nvSpPr>
        <p:spPr>
          <a:xfrm rot="3373645">
            <a:off x="6277252" y="1028280"/>
            <a:ext cx="7826046" cy="287783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 rot="813319">
            <a:off x="-704002" y="2342077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4"/>
          <p:cNvSpPr/>
          <p:nvPr/>
        </p:nvSpPr>
        <p:spPr>
          <a:xfrm rot="-5553048">
            <a:off x="-3421688" y="1600648"/>
            <a:ext cx="5990367" cy="5613156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rgbClr val="AC9078">
              <a:alpha val="7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/>
          <p:nvPr/>
        </p:nvSpPr>
        <p:spPr>
          <a:xfrm rot="-1460553" flipH="1">
            <a:off x="6702382" y="-661835"/>
            <a:ext cx="7471555" cy="4771732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"/>
          <p:cNvSpPr/>
          <p:nvPr/>
        </p:nvSpPr>
        <p:spPr>
          <a:xfrm rot="3657786">
            <a:off x="7243056" y="893138"/>
            <a:ext cx="4558957" cy="1365879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4"/>
          <p:cNvSpPr/>
          <p:nvPr/>
        </p:nvSpPr>
        <p:spPr>
          <a:xfrm rot="3624623">
            <a:off x="5761668" y="608449"/>
            <a:ext cx="7826028" cy="2877832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720000" y="437700"/>
            <a:ext cx="77028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720000" y="1095450"/>
            <a:ext cx="7702800" cy="3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50"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/>
          <p:nvPr/>
        </p:nvSpPr>
        <p:spPr>
          <a:xfrm rot="813319">
            <a:off x="-2477752" y="-307432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9"/>
          <p:cNvSpPr/>
          <p:nvPr/>
        </p:nvSpPr>
        <p:spPr>
          <a:xfrm rot="3394465" flipH="1">
            <a:off x="3077084" y="3433218"/>
            <a:ext cx="8703343" cy="55582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9"/>
          <p:cNvSpPr/>
          <p:nvPr/>
        </p:nvSpPr>
        <p:spPr>
          <a:xfrm>
            <a:off x="5867027" y="-1243497"/>
            <a:ext cx="7065492" cy="5396392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9"/>
          <p:cNvSpPr/>
          <p:nvPr/>
        </p:nvSpPr>
        <p:spPr>
          <a:xfrm rot="3406877">
            <a:off x="3098060" y="-32126"/>
            <a:ext cx="7826090" cy="2877855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9"/>
          <p:cNvSpPr/>
          <p:nvPr/>
        </p:nvSpPr>
        <p:spPr>
          <a:xfrm rot="-649760" flipH="1">
            <a:off x="7075142" y="-713258"/>
            <a:ext cx="4974484" cy="1490372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9"/>
          <p:cNvSpPr/>
          <p:nvPr/>
        </p:nvSpPr>
        <p:spPr>
          <a:xfrm rot="-10285603">
            <a:off x="-4701904" y="3752842"/>
            <a:ext cx="7471761" cy="47718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9"/>
          <p:cNvSpPr/>
          <p:nvPr/>
        </p:nvSpPr>
        <p:spPr>
          <a:xfrm rot="-7426355">
            <a:off x="-5557542" y="1132830"/>
            <a:ext cx="7826046" cy="287783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723300" y="1383125"/>
            <a:ext cx="4510500" cy="92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5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ubTitle" idx="1"/>
          </p:nvPr>
        </p:nvSpPr>
        <p:spPr>
          <a:xfrm>
            <a:off x="723300" y="2328475"/>
            <a:ext cx="4359900" cy="14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6"/>
          <p:cNvSpPr/>
          <p:nvPr/>
        </p:nvSpPr>
        <p:spPr>
          <a:xfrm rot="9339447" flipH="1">
            <a:off x="-5157706" y="2195120"/>
            <a:ext cx="7471555" cy="4771732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6"/>
          <p:cNvSpPr/>
          <p:nvPr/>
        </p:nvSpPr>
        <p:spPr>
          <a:xfrm>
            <a:off x="1118566" y="1549193"/>
            <a:ext cx="1350837" cy="973145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6"/>
          <p:cNvSpPr/>
          <p:nvPr/>
        </p:nvSpPr>
        <p:spPr>
          <a:xfrm flipH="1">
            <a:off x="4816263" y="1549200"/>
            <a:ext cx="1350837" cy="973145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6"/>
          <p:cNvSpPr/>
          <p:nvPr/>
        </p:nvSpPr>
        <p:spPr>
          <a:xfrm flipH="1">
            <a:off x="6912085" y="1489537"/>
            <a:ext cx="1162249" cy="103281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rgbClr val="AC9078">
              <a:alpha val="7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6"/>
          <p:cNvSpPr/>
          <p:nvPr/>
        </p:nvSpPr>
        <p:spPr>
          <a:xfrm>
            <a:off x="3050700" y="1519363"/>
            <a:ext cx="1095097" cy="973144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6"/>
          <p:cNvSpPr/>
          <p:nvPr/>
        </p:nvSpPr>
        <p:spPr>
          <a:xfrm rot="-10285603">
            <a:off x="7150321" y="-2266383"/>
            <a:ext cx="7471761" cy="47718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6"/>
          <p:cNvSpPr/>
          <p:nvPr/>
        </p:nvSpPr>
        <p:spPr>
          <a:xfrm rot="649785">
            <a:off x="6848027" y="-2440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6"/>
          <p:cNvSpPr/>
          <p:nvPr/>
        </p:nvSpPr>
        <p:spPr>
          <a:xfrm rot="813319">
            <a:off x="-4299402" y="-471752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6"/>
          <p:cNvSpPr/>
          <p:nvPr/>
        </p:nvSpPr>
        <p:spPr>
          <a:xfrm rot="9089871">
            <a:off x="7049951" y="1893780"/>
            <a:ext cx="7826200" cy="2877895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6"/>
          <p:cNvSpPr/>
          <p:nvPr/>
        </p:nvSpPr>
        <p:spPr>
          <a:xfrm rot="-576017">
            <a:off x="-4825529" y="-672274"/>
            <a:ext cx="7826074" cy="287784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6"/>
          <p:cNvSpPr txBox="1">
            <a:spLocks noGrp="1"/>
          </p:cNvSpPr>
          <p:nvPr>
            <p:ph type="title"/>
          </p:nvPr>
        </p:nvSpPr>
        <p:spPr>
          <a:xfrm>
            <a:off x="732775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subTitle" idx="1"/>
          </p:nvPr>
        </p:nvSpPr>
        <p:spPr>
          <a:xfrm>
            <a:off x="732787" y="3511716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title" idx="2" hasCustomPrompt="1"/>
          </p:nvPr>
        </p:nvSpPr>
        <p:spPr>
          <a:xfrm>
            <a:off x="732776" y="1811839"/>
            <a:ext cx="18360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0" name="Google Shape;140;p16"/>
          <p:cNvSpPr txBox="1">
            <a:spLocks noGrp="1"/>
          </p:cNvSpPr>
          <p:nvPr>
            <p:ph type="title" idx="3"/>
          </p:nvPr>
        </p:nvSpPr>
        <p:spPr>
          <a:xfrm>
            <a:off x="2680250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41" name="Google Shape;141;p16"/>
          <p:cNvSpPr txBox="1">
            <a:spLocks noGrp="1"/>
          </p:cNvSpPr>
          <p:nvPr>
            <p:ph type="subTitle" idx="4"/>
          </p:nvPr>
        </p:nvSpPr>
        <p:spPr>
          <a:xfrm>
            <a:off x="2680262" y="3511716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title" idx="5"/>
          </p:nvPr>
        </p:nvSpPr>
        <p:spPr>
          <a:xfrm>
            <a:off x="4627725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43" name="Google Shape;143;p16"/>
          <p:cNvSpPr txBox="1">
            <a:spLocks noGrp="1"/>
          </p:cNvSpPr>
          <p:nvPr>
            <p:ph type="subTitle" idx="6"/>
          </p:nvPr>
        </p:nvSpPr>
        <p:spPr>
          <a:xfrm>
            <a:off x="4627737" y="3511716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6"/>
          <p:cNvSpPr txBox="1">
            <a:spLocks noGrp="1"/>
          </p:cNvSpPr>
          <p:nvPr>
            <p:ph type="title" idx="7"/>
          </p:nvPr>
        </p:nvSpPr>
        <p:spPr>
          <a:xfrm>
            <a:off x="6575200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45" name="Google Shape;145;p16"/>
          <p:cNvSpPr txBox="1">
            <a:spLocks noGrp="1"/>
          </p:cNvSpPr>
          <p:nvPr>
            <p:ph type="subTitle" idx="8"/>
          </p:nvPr>
        </p:nvSpPr>
        <p:spPr>
          <a:xfrm>
            <a:off x="6575212" y="3511716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6"/>
          <p:cNvSpPr txBox="1">
            <a:spLocks noGrp="1"/>
          </p:cNvSpPr>
          <p:nvPr>
            <p:ph type="title" idx="9" hasCustomPrompt="1"/>
          </p:nvPr>
        </p:nvSpPr>
        <p:spPr>
          <a:xfrm>
            <a:off x="2680246" y="1811839"/>
            <a:ext cx="18360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7" name="Google Shape;147;p16"/>
          <p:cNvSpPr txBox="1">
            <a:spLocks noGrp="1"/>
          </p:cNvSpPr>
          <p:nvPr>
            <p:ph type="title" idx="13" hasCustomPrompt="1"/>
          </p:nvPr>
        </p:nvSpPr>
        <p:spPr>
          <a:xfrm>
            <a:off x="4627721" y="1811839"/>
            <a:ext cx="18360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8" name="Google Shape;148;p16"/>
          <p:cNvSpPr txBox="1">
            <a:spLocks noGrp="1"/>
          </p:cNvSpPr>
          <p:nvPr>
            <p:ph type="title" idx="14" hasCustomPrompt="1"/>
          </p:nvPr>
        </p:nvSpPr>
        <p:spPr>
          <a:xfrm>
            <a:off x="6575196" y="1811839"/>
            <a:ext cx="18360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9" name="Google Shape;149;p16"/>
          <p:cNvSpPr txBox="1">
            <a:spLocks noGrp="1"/>
          </p:cNvSpPr>
          <p:nvPr>
            <p:ph type="title" idx="15"/>
          </p:nvPr>
        </p:nvSpPr>
        <p:spPr>
          <a:xfrm flipH="1">
            <a:off x="719925" y="437700"/>
            <a:ext cx="77040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CUSTOM_31"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3"/>
          <p:cNvSpPr/>
          <p:nvPr/>
        </p:nvSpPr>
        <p:spPr>
          <a:xfrm rot="-9940055">
            <a:off x="6313853" y="-2245551"/>
            <a:ext cx="4772748" cy="4241345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33"/>
          <p:cNvSpPr/>
          <p:nvPr/>
        </p:nvSpPr>
        <p:spPr>
          <a:xfrm rot="10800000" flipH="1">
            <a:off x="-4512131" y="0"/>
            <a:ext cx="5766771" cy="368296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33"/>
          <p:cNvSpPr/>
          <p:nvPr/>
        </p:nvSpPr>
        <p:spPr>
          <a:xfrm rot="405705">
            <a:off x="6781192" y="537430"/>
            <a:ext cx="7309974" cy="6849668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33"/>
          <p:cNvSpPr/>
          <p:nvPr/>
        </p:nvSpPr>
        <p:spPr>
          <a:xfrm rot="10221505">
            <a:off x="2162666" y="4072255"/>
            <a:ext cx="7826058" cy="2877843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3"/>
          <p:cNvSpPr/>
          <p:nvPr/>
        </p:nvSpPr>
        <p:spPr>
          <a:xfrm rot="1275851">
            <a:off x="-7113372" y="1815710"/>
            <a:ext cx="9471569" cy="604904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33"/>
          <p:cNvSpPr/>
          <p:nvPr/>
        </p:nvSpPr>
        <p:spPr>
          <a:xfrm rot="-1244159" flipH="1">
            <a:off x="-7039848" y="-79298"/>
            <a:ext cx="8200942" cy="301569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3"/>
          <p:cNvSpPr txBox="1">
            <a:spLocks noGrp="1"/>
          </p:cNvSpPr>
          <p:nvPr>
            <p:ph type="title"/>
          </p:nvPr>
        </p:nvSpPr>
        <p:spPr>
          <a:xfrm>
            <a:off x="2014775" y="1710525"/>
            <a:ext cx="51141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93" name="Google Shape;293;p33"/>
          <p:cNvSpPr txBox="1">
            <a:spLocks noGrp="1"/>
          </p:cNvSpPr>
          <p:nvPr>
            <p:ph type="subTitle" idx="1"/>
          </p:nvPr>
        </p:nvSpPr>
        <p:spPr>
          <a:xfrm>
            <a:off x="2014925" y="2255348"/>
            <a:ext cx="51141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33"/>
          <p:cNvSpPr txBox="1">
            <a:spLocks noGrp="1"/>
          </p:cNvSpPr>
          <p:nvPr>
            <p:ph type="title" idx="2"/>
          </p:nvPr>
        </p:nvSpPr>
        <p:spPr>
          <a:xfrm>
            <a:off x="2014780" y="3258850"/>
            <a:ext cx="51138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95" name="Google Shape;295;p33"/>
          <p:cNvSpPr txBox="1">
            <a:spLocks noGrp="1"/>
          </p:cNvSpPr>
          <p:nvPr>
            <p:ph type="subTitle" idx="3"/>
          </p:nvPr>
        </p:nvSpPr>
        <p:spPr>
          <a:xfrm>
            <a:off x="2015075" y="3803672"/>
            <a:ext cx="51138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96" name="Google Shape;296;p33"/>
          <p:cNvSpPr txBox="1">
            <a:spLocks noGrp="1"/>
          </p:cNvSpPr>
          <p:nvPr>
            <p:ph type="title" idx="4"/>
          </p:nvPr>
        </p:nvSpPr>
        <p:spPr>
          <a:xfrm>
            <a:off x="719925" y="437700"/>
            <a:ext cx="77040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4"/>
          <p:cNvSpPr/>
          <p:nvPr/>
        </p:nvSpPr>
        <p:spPr>
          <a:xfrm rot="-10285629">
            <a:off x="6057524" y="-2124373"/>
            <a:ext cx="9471588" cy="6049060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34"/>
          <p:cNvSpPr/>
          <p:nvPr/>
        </p:nvSpPr>
        <p:spPr>
          <a:xfrm flipH="1">
            <a:off x="7942003" y="1004988"/>
            <a:ext cx="5766771" cy="368296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4"/>
          <p:cNvSpPr/>
          <p:nvPr/>
        </p:nvSpPr>
        <p:spPr>
          <a:xfrm rot="2839443">
            <a:off x="-308418" y="2442034"/>
            <a:ext cx="6402141" cy="5689181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34"/>
          <p:cNvSpPr/>
          <p:nvPr/>
        </p:nvSpPr>
        <p:spPr>
          <a:xfrm rot="9405665">
            <a:off x="-4880740" y="1281181"/>
            <a:ext cx="7310152" cy="6849835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34"/>
          <p:cNvSpPr/>
          <p:nvPr/>
        </p:nvSpPr>
        <p:spPr>
          <a:xfrm rot="-1478505">
            <a:off x="-2334601" y="-1000036"/>
            <a:ext cx="7826136" cy="287787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34"/>
          <p:cNvSpPr/>
          <p:nvPr/>
        </p:nvSpPr>
        <p:spPr>
          <a:xfrm rot="9555841" flipH="1">
            <a:off x="7801702" y="1808506"/>
            <a:ext cx="8200942" cy="301569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34"/>
          <p:cNvSpPr txBox="1">
            <a:spLocks noGrp="1"/>
          </p:cNvSpPr>
          <p:nvPr>
            <p:ph type="title"/>
          </p:nvPr>
        </p:nvSpPr>
        <p:spPr>
          <a:xfrm>
            <a:off x="719925" y="437700"/>
            <a:ext cx="77040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5" name="Google Shape;305;p34"/>
          <p:cNvSpPr txBox="1">
            <a:spLocks noGrp="1"/>
          </p:cNvSpPr>
          <p:nvPr>
            <p:ph type="title" idx="2"/>
          </p:nvPr>
        </p:nvSpPr>
        <p:spPr>
          <a:xfrm>
            <a:off x="1164025" y="1617575"/>
            <a:ext cx="20457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06" name="Google Shape;306;p34"/>
          <p:cNvSpPr txBox="1">
            <a:spLocks noGrp="1"/>
          </p:cNvSpPr>
          <p:nvPr>
            <p:ph type="subTitle" idx="1"/>
          </p:nvPr>
        </p:nvSpPr>
        <p:spPr>
          <a:xfrm>
            <a:off x="1164075" y="2151959"/>
            <a:ext cx="2045700" cy="9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34"/>
          <p:cNvSpPr txBox="1">
            <a:spLocks noGrp="1"/>
          </p:cNvSpPr>
          <p:nvPr>
            <p:ph type="title" idx="3"/>
          </p:nvPr>
        </p:nvSpPr>
        <p:spPr>
          <a:xfrm>
            <a:off x="3549063" y="1617575"/>
            <a:ext cx="20457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08" name="Google Shape;308;p34"/>
          <p:cNvSpPr txBox="1">
            <a:spLocks noGrp="1"/>
          </p:cNvSpPr>
          <p:nvPr>
            <p:ph type="subTitle" idx="4"/>
          </p:nvPr>
        </p:nvSpPr>
        <p:spPr>
          <a:xfrm>
            <a:off x="3549150" y="2151959"/>
            <a:ext cx="2045700" cy="9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34"/>
          <p:cNvSpPr txBox="1">
            <a:spLocks noGrp="1"/>
          </p:cNvSpPr>
          <p:nvPr>
            <p:ph type="title" idx="5"/>
          </p:nvPr>
        </p:nvSpPr>
        <p:spPr>
          <a:xfrm>
            <a:off x="5934100" y="1617575"/>
            <a:ext cx="20457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10" name="Google Shape;310;p34"/>
          <p:cNvSpPr txBox="1">
            <a:spLocks noGrp="1"/>
          </p:cNvSpPr>
          <p:nvPr>
            <p:ph type="subTitle" idx="6"/>
          </p:nvPr>
        </p:nvSpPr>
        <p:spPr>
          <a:xfrm>
            <a:off x="5934225" y="2151959"/>
            <a:ext cx="2045700" cy="9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22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5"/>
          <p:cNvSpPr/>
          <p:nvPr/>
        </p:nvSpPr>
        <p:spPr>
          <a:xfrm rot="10285629" flipH="1">
            <a:off x="-7063092" y="-2367548"/>
            <a:ext cx="9471588" cy="6049060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35"/>
          <p:cNvSpPr/>
          <p:nvPr/>
        </p:nvSpPr>
        <p:spPr>
          <a:xfrm>
            <a:off x="-4432130" y="1685938"/>
            <a:ext cx="5766771" cy="368296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35"/>
          <p:cNvSpPr/>
          <p:nvPr/>
        </p:nvSpPr>
        <p:spPr>
          <a:xfrm rot="-2839443" flipH="1">
            <a:off x="2550622" y="3252659"/>
            <a:ext cx="6402141" cy="5689181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35"/>
          <p:cNvSpPr/>
          <p:nvPr/>
        </p:nvSpPr>
        <p:spPr>
          <a:xfrm rot="-10305679" flipH="1">
            <a:off x="6458116" y="671626"/>
            <a:ext cx="7310080" cy="6849767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35"/>
          <p:cNvSpPr/>
          <p:nvPr/>
        </p:nvSpPr>
        <p:spPr>
          <a:xfrm rot="1478505" flipH="1">
            <a:off x="3777012" y="-1076247"/>
            <a:ext cx="7826136" cy="287787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35"/>
          <p:cNvSpPr/>
          <p:nvPr/>
        </p:nvSpPr>
        <p:spPr>
          <a:xfrm rot="-9555841">
            <a:off x="-6505500" y="2494306"/>
            <a:ext cx="8200942" cy="301569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35"/>
          <p:cNvSpPr txBox="1">
            <a:spLocks noGrp="1"/>
          </p:cNvSpPr>
          <p:nvPr>
            <p:ph type="title"/>
          </p:nvPr>
        </p:nvSpPr>
        <p:spPr>
          <a:xfrm>
            <a:off x="719925" y="437700"/>
            <a:ext cx="77040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19" name="Google Shape;319;p35"/>
          <p:cNvSpPr txBox="1">
            <a:spLocks noGrp="1"/>
          </p:cNvSpPr>
          <p:nvPr>
            <p:ph type="title" idx="2"/>
          </p:nvPr>
        </p:nvSpPr>
        <p:spPr>
          <a:xfrm>
            <a:off x="1164025" y="2912975"/>
            <a:ext cx="20457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20" name="Google Shape;320;p35"/>
          <p:cNvSpPr txBox="1">
            <a:spLocks noGrp="1"/>
          </p:cNvSpPr>
          <p:nvPr>
            <p:ph type="subTitle" idx="1"/>
          </p:nvPr>
        </p:nvSpPr>
        <p:spPr>
          <a:xfrm>
            <a:off x="1164075" y="3447359"/>
            <a:ext cx="2045700" cy="9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35"/>
          <p:cNvSpPr txBox="1">
            <a:spLocks noGrp="1"/>
          </p:cNvSpPr>
          <p:nvPr>
            <p:ph type="title" idx="3"/>
          </p:nvPr>
        </p:nvSpPr>
        <p:spPr>
          <a:xfrm>
            <a:off x="3549063" y="2379575"/>
            <a:ext cx="20457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22" name="Google Shape;322;p35"/>
          <p:cNvSpPr txBox="1">
            <a:spLocks noGrp="1"/>
          </p:cNvSpPr>
          <p:nvPr>
            <p:ph type="subTitle" idx="4"/>
          </p:nvPr>
        </p:nvSpPr>
        <p:spPr>
          <a:xfrm>
            <a:off x="3549150" y="2913959"/>
            <a:ext cx="2045700" cy="9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3" name="Google Shape;323;p35"/>
          <p:cNvSpPr txBox="1">
            <a:spLocks noGrp="1"/>
          </p:cNvSpPr>
          <p:nvPr>
            <p:ph type="title" idx="5"/>
          </p:nvPr>
        </p:nvSpPr>
        <p:spPr>
          <a:xfrm>
            <a:off x="5934100" y="2912975"/>
            <a:ext cx="20457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24" name="Google Shape;324;p35"/>
          <p:cNvSpPr txBox="1">
            <a:spLocks noGrp="1"/>
          </p:cNvSpPr>
          <p:nvPr>
            <p:ph type="subTitle" idx="6"/>
          </p:nvPr>
        </p:nvSpPr>
        <p:spPr>
          <a:xfrm>
            <a:off x="5934225" y="3447359"/>
            <a:ext cx="2045700" cy="9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CUSTOM_34"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6"/>
          <p:cNvSpPr txBox="1">
            <a:spLocks noGrp="1"/>
          </p:cNvSpPr>
          <p:nvPr>
            <p:ph type="title"/>
          </p:nvPr>
        </p:nvSpPr>
        <p:spPr>
          <a:xfrm>
            <a:off x="2077025" y="1518376"/>
            <a:ext cx="18150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27" name="Google Shape;327;p36"/>
          <p:cNvSpPr txBox="1">
            <a:spLocks noGrp="1"/>
          </p:cNvSpPr>
          <p:nvPr>
            <p:ph type="subTitle" idx="1"/>
          </p:nvPr>
        </p:nvSpPr>
        <p:spPr>
          <a:xfrm>
            <a:off x="2077175" y="2063201"/>
            <a:ext cx="5909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36"/>
          <p:cNvSpPr txBox="1">
            <a:spLocks noGrp="1"/>
          </p:cNvSpPr>
          <p:nvPr>
            <p:ph type="title" idx="2"/>
          </p:nvPr>
        </p:nvSpPr>
        <p:spPr>
          <a:xfrm>
            <a:off x="2077027" y="2577126"/>
            <a:ext cx="18150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29" name="Google Shape;329;p36"/>
          <p:cNvSpPr txBox="1">
            <a:spLocks noGrp="1"/>
          </p:cNvSpPr>
          <p:nvPr>
            <p:ph type="subTitle" idx="3"/>
          </p:nvPr>
        </p:nvSpPr>
        <p:spPr>
          <a:xfrm>
            <a:off x="2077350" y="3121951"/>
            <a:ext cx="59088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36"/>
          <p:cNvSpPr txBox="1">
            <a:spLocks noGrp="1"/>
          </p:cNvSpPr>
          <p:nvPr>
            <p:ph type="title" idx="4"/>
          </p:nvPr>
        </p:nvSpPr>
        <p:spPr>
          <a:xfrm>
            <a:off x="719925" y="437700"/>
            <a:ext cx="77040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31" name="Google Shape;331;p36"/>
          <p:cNvSpPr/>
          <p:nvPr/>
        </p:nvSpPr>
        <p:spPr>
          <a:xfrm rot="10285629" flipH="1">
            <a:off x="-6531342" y="-2121798"/>
            <a:ext cx="9471588" cy="6049060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6"/>
          <p:cNvSpPr/>
          <p:nvPr/>
        </p:nvSpPr>
        <p:spPr>
          <a:xfrm>
            <a:off x="-4516430" y="1004988"/>
            <a:ext cx="5766771" cy="368296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6"/>
          <p:cNvSpPr/>
          <p:nvPr/>
        </p:nvSpPr>
        <p:spPr>
          <a:xfrm rot="-2839443" flipH="1">
            <a:off x="877472" y="3220259"/>
            <a:ext cx="6402141" cy="5689181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6"/>
          <p:cNvSpPr/>
          <p:nvPr/>
        </p:nvSpPr>
        <p:spPr>
          <a:xfrm rot="-10305679" flipH="1">
            <a:off x="6411091" y="301976"/>
            <a:ext cx="7310080" cy="6849767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6"/>
          <p:cNvSpPr/>
          <p:nvPr/>
        </p:nvSpPr>
        <p:spPr>
          <a:xfrm rot="3278516" flipH="1">
            <a:off x="4649136" y="-366101"/>
            <a:ext cx="7826271" cy="2877921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6"/>
          <p:cNvSpPr/>
          <p:nvPr/>
        </p:nvSpPr>
        <p:spPr>
          <a:xfrm rot="-9555841">
            <a:off x="-6466450" y="2570506"/>
            <a:ext cx="8200942" cy="301569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6"/>
          <p:cNvSpPr txBox="1">
            <a:spLocks noGrp="1"/>
          </p:cNvSpPr>
          <p:nvPr>
            <p:ph type="title" idx="5"/>
          </p:nvPr>
        </p:nvSpPr>
        <p:spPr>
          <a:xfrm>
            <a:off x="2077027" y="3635876"/>
            <a:ext cx="18150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38" name="Google Shape;338;p36"/>
          <p:cNvSpPr txBox="1">
            <a:spLocks noGrp="1"/>
          </p:cNvSpPr>
          <p:nvPr>
            <p:ph type="subTitle" idx="6"/>
          </p:nvPr>
        </p:nvSpPr>
        <p:spPr>
          <a:xfrm>
            <a:off x="2077350" y="4180701"/>
            <a:ext cx="59088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1075" y="438900"/>
            <a:ext cx="7698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1075" y="1351868"/>
            <a:ext cx="7701900" cy="32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●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○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■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●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○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■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●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○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■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62" r:id="rId5"/>
    <p:sldLayoutId id="2147483679" r:id="rId6"/>
    <p:sldLayoutId id="2147483680" r:id="rId7"/>
    <p:sldLayoutId id="2147483681" r:id="rId8"/>
    <p:sldLayoutId id="2147483682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57"/>
          <p:cNvSpPr txBox="1">
            <a:spLocks noGrp="1"/>
          </p:cNvSpPr>
          <p:nvPr>
            <p:ph type="ctrTitle"/>
          </p:nvPr>
        </p:nvSpPr>
        <p:spPr>
          <a:xfrm>
            <a:off x="723150" y="1494200"/>
            <a:ext cx="7697700" cy="15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 dirty="0">
                <a:latin typeface="Kulim Park"/>
                <a:ea typeface="Kulim Park"/>
                <a:cs typeface="Kulim Park"/>
                <a:sym typeface="Kulim Park"/>
              </a:rPr>
              <a:t>Festive Harmony </a:t>
            </a:r>
            <a:r>
              <a:rPr lang="en-ZA" sz="3600" dirty="0">
                <a:solidFill>
                  <a:schemeClr val="dk2"/>
                </a:solidFill>
                <a:latin typeface="Kulim Park"/>
                <a:ea typeface="Kulim Park"/>
                <a:cs typeface="Kulim Park"/>
                <a:sym typeface="Kulim Park"/>
              </a:rPr>
              <a:t>Embracing Diversity, Preserving Traditions</a:t>
            </a:r>
            <a:r>
              <a:rPr lang="en" sz="3600" dirty="0">
                <a:solidFill>
                  <a:schemeClr val="dk2"/>
                </a:solidFill>
                <a:latin typeface="Kulim Park"/>
                <a:ea typeface="Kulim Park"/>
                <a:cs typeface="Kulim Park"/>
                <a:sym typeface="Kulim Park"/>
              </a:rPr>
              <a:t> </a:t>
            </a:r>
            <a:endParaRPr sz="3600" dirty="0">
              <a:solidFill>
                <a:schemeClr val="dk2"/>
              </a:solidFill>
              <a:latin typeface="Kulim Park"/>
              <a:ea typeface="Kulim Park"/>
              <a:cs typeface="Kulim Park"/>
              <a:sym typeface="Kulim Par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59"/>
          <p:cNvSpPr txBox="1">
            <a:spLocks noGrp="1"/>
          </p:cNvSpPr>
          <p:nvPr>
            <p:ph type="title" idx="15"/>
          </p:nvPr>
        </p:nvSpPr>
        <p:spPr>
          <a:xfrm flipH="1">
            <a:off x="719925" y="437700"/>
            <a:ext cx="7704000" cy="6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</a:t>
            </a:r>
            <a:r>
              <a:rPr lang="en">
                <a:solidFill>
                  <a:schemeClr val="lt1"/>
                </a:solidFill>
              </a:rPr>
              <a:t>CONTENTS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68" name="Google Shape;568;p59"/>
          <p:cNvSpPr txBox="1">
            <a:spLocks noGrp="1"/>
          </p:cNvSpPr>
          <p:nvPr>
            <p:ph type="title"/>
          </p:nvPr>
        </p:nvSpPr>
        <p:spPr>
          <a:xfrm>
            <a:off x="611892" y="2632300"/>
            <a:ext cx="1956883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</a:rPr>
              <a:t>INTRODUCTION</a:t>
            </a:r>
            <a:br>
              <a:rPr lang="en" dirty="0">
                <a:solidFill>
                  <a:schemeClr val="lt1"/>
                </a:solidFill>
              </a:rPr>
            </a:br>
            <a:endParaRPr dirty="0"/>
          </a:p>
        </p:txBody>
      </p:sp>
      <p:sp>
        <p:nvSpPr>
          <p:cNvPr id="570" name="Google Shape;570;p59"/>
          <p:cNvSpPr txBox="1">
            <a:spLocks noGrp="1"/>
          </p:cNvSpPr>
          <p:nvPr>
            <p:ph type="title" idx="7"/>
          </p:nvPr>
        </p:nvSpPr>
        <p:spPr>
          <a:xfrm>
            <a:off x="6575200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DETAILS OF</a:t>
            </a:r>
            <a:br>
              <a:rPr lang="en-GB" dirty="0"/>
            </a:br>
            <a:r>
              <a:rPr lang="en-GB" dirty="0"/>
              <a:t>APP</a:t>
            </a:r>
            <a:endParaRPr dirty="0"/>
          </a:p>
        </p:txBody>
      </p:sp>
      <p:sp>
        <p:nvSpPr>
          <p:cNvPr id="573" name="Google Shape;573;p59"/>
          <p:cNvSpPr txBox="1">
            <a:spLocks noGrp="1"/>
          </p:cNvSpPr>
          <p:nvPr>
            <p:ph type="title" idx="3"/>
          </p:nvPr>
        </p:nvSpPr>
        <p:spPr>
          <a:xfrm>
            <a:off x="2680246" y="2884062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dirty="0"/>
            </a:br>
            <a:r>
              <a:rPr lang="en" dirty="0"/>
              <a:t>PROBLEM</a:t>
            </a:r>
            <a:br>
              <a:rPr lang="en" dirty="0"/>
            </a:br>
            <a:r>
              <a:rPr lang="en" dirty="0"/>
              <a:t>STATEMENT</a:t>
            </a:r>
            <a:br>
              <a:rPr lang="en" dirty="0"/>
            </a:br>
            <a:endParaRPr dirty="0">
              <a:solidFill>
                <a:schemeClr val="lt1"/>
              </a:solidFill>
            </a:endParaRPr>
          </a:p>
        </p:txBody>
      </p:sp>
      <p:sp>
        <p:nvSpPr>
          <p:cNvPr id="574" name="Google Shape;574;p59"/>
          <p:cNvSpPr txBox="1">
            <a:spLocks noGrp="1"/>
          </p:cNvSpPr>
          <p:nvPr>
            <p:ph type="title" idx="2"/>
          </p:nvPr>
        </p:nvSpPr>
        <p:spPr>
          <a:xfrm>
            <a:off x="732776" y="1811839"/>
            <a:ext cx="18360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575" name="Google Shape;575;p59"/>
          <p:cNvSpPr txBox="1">
            <a:spLocks noGrp="1"/>
          </p:cNvSpPr>
          <p:nvPr>
            <p:ph type="title" idx="14"/>
          </p:nvPr>
        </p:nvSpPr>
        <p:spPr>
          <a:xfrm>
            <a:off x="6575196" y="1811839"/>
            <a:ext cx="18360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576" name="Google Shape;576;p59"/>
          <p:cNvSpPr txBox="1">
            <a:spLocks noGrp="1"/>
          </p:cNvSpPr>
          <p:nvPr>
            <p:ph type="title" idx="5"/>
          </p:nvPr>
        </p:nvSpPr>
        <p:spPr>
          <a:xfrm>
            <a:off x="4627725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PROPOSED </a:t>
            </a:r>
            <a:br>
              <a:rPr lang="en" dirty="0"/>
            </a:br>
            <a:r>
              <a:rPr lang="en" dirty="0"/>
              <a:t>SOLUTION</a:t>
            </a:r>
            <a:endParaRPr dirty="0"/>
          </a:p>
        </p:txBody>
      </p:sp>
      <p:sp>
        <p:nvSpPr>
          <p:cNvPr id="578" name="Google Shape;578;p59"/>
          <p:cNvSpPr txBox="1">
            <a:spLocks noGrp="1"/>
          </p:cNvSpPr>
          <p:nvPr>
            <p:ph type="title" idx="9"/>
          </p:nvPr>
        </p:nvSpPr>
        <p:spPr>
          <a:xfrm>
            <a:off x="2680246" y="1811839"/>
            <a:ext cx="18360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579" name="Google Shape;579;p59"/>
          <p:cNvSpPr txBox="1">
            <a:spLocks noGrp="1"/>
          </p:cNvSpPr>
          <p:nvPr>
            <p:ph type="title" idx="13"/>
          </p:nvPr>
        </p:nvSpPr>
        <p:spPr>
          <a:xfrm>
            <a:off x="4627721" y="1811839"/>
            <a:ext cx="18360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66"/>
          <p:cNvSpPr txBox="1">
            <a:spLocks noGrp="1"/>
          </p:cNvSpPr>
          <p:nvPr>
            <p:ph type="title"/>
          </p:nvPr>
        </p:nvSpPr>
        <p:spPr>
          <a:xfrm>
            <a:off x="723299" y="1383125"/>
            <a:ext cx="4824977" cy="92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INTRODUCTION</a:t>
            </a:r>
            <a:endParaRPr dirty="0"/>
          </a:p>
        </p:txBody>
      </p:sp>
      <p:sp>
        <p:nvSpPr>
          <p:cNvPr id="658" name="Google Shape;658;p66"/>
          <p:cNvSpPr txBox="1">
            <a:spLocks noGrp="1"/>
          </p:cNvSpPr>
          <p:nvPr>
            <p:ph type="subTitle" idx="1"/>
          </p:nvPr>
        </p:nvSpPr>
        <p:spPr>
          <a:xfrm>
            <a:off x="723300" y="2328475"/>
            <a:ext cx="4359900" cy="14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GB" dirty="0"/>
              <a:t>To create a platform that enables local communities to promote their festivals and traditions globally through technology.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69"/>
          <p:cNvSpPr txBox="1">
            <a:spLocks noGrp="1"/>
          </p:cNvSpPr>
          <p:nvPr>
            <p:ph type="title"/>
          </p:nvPr>
        </p:nvSpPr>
        <p:spPr>
          <a:xfrm>
            <a:off x="719925" y="437700"/>
            <a:ext cx="7704000" cy="6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</a:rPr>
              <a:t>PROBLEM STATEMENT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678" name="Google Shape;678;p69"/>
          <p:cNvSpPr txBox="1">
            <a:spLocks noGrp="1"/>
          </p:cNvSpPr>
          <p:nvPr>
            <p:ph type="title" idx="2"/>
          </p:nvPr>
        </p:nvSpPr>
        <p:spPr>
          <a:xfrm>
            <a:off x="1003777" y="1617575"/>
            <a:ext cx="2205948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br>
              <a:rPr lang="en-ZA" dirty="0"/>
            </a:br>
            <a:br>
              <a:rPr lang="en-ZA" dirty="0"/>
            </a:br>
            <a:br>
              <a:rPr lang="en-ZA" dirty="0"/>
            </a:br>
            <a:r>
              <a:rPr lang="en-ZA" dirty="0"/>
              <a:t>CHALLENGE</a:t>
            </a:r>
            <a:br>
              <a:rPr lang="en-ZA" dirty="0"/>
            </a:br>
            <a:endParaRPr lang="en-ZA" dirty="0"/>
          </a:p>
        </p:txBody>
      </p:sp>
      <p:sp>
        <p:nvSpPr>
          <p:cNvPr id="679" name="Google Shape;679;p69"/>
          <p:cNvSpPr txBox="1">
            <a:spLocks noGrp="1"/>
          </p:cNvSpPr>
          <p:nvPr>
            <p:ph type="subTitle" idx="1"/>
          </p:nvPr>
        </p:nvSpPr>
        <p:spPr>
          <a:xfrm>
            <a:off x="914400" y="2151959"/>
            <a:ext cx="2295375" cy="9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Many local festivals and traditions remain unknown beyond their immediate communities due to language barriers and limited promotional resources.</a:t>
            </a:r>
            <a:endParaRPr dirty="0"/>
          </a:p>
        </p:txBody>
      </p:sp>
      <p:sp>
        <p:nvSpPr>
          <p:cNvPr id="680" name="Google Shape;680;p69"/>
          <p:cNvSpPr txBox="1">
            <a:spLocks noGrp="1"/>
          </p:cNvSpPr>
          <p:nvPr>
            <p:ph type="title" idx="3"/>
          </p:nvPr>
        </p:nvSpPr>
        <p:spPr>
          <a:xfrm>
            <a:off x="3549063" y="1447175"/>
            <a:ext cx="2045700" cy="65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ZA" dirty="0"/>
              <a:t>IMPORTANCE OF FESTIVALS</a:t>
            </a:r>
          </a:p>
        </p:txBody>
      </p:sp>
      <p:sp>
        <p:nvSpPr>
          <p:cNvPr id="681" name="Google Shape;681;p69"/>
          <p:cNvSpPr txBox="1">
            <a:spLocks noGrp="1"/>
          </p:cNvSpPr>
          <p:nvPr>
            <p:ph type="subTitle" idx="4"/>
          </p:nvPr>
        </p:nvSpPr>
        <p:spPr>
          <a:xfrm>
            <a:off x="3410093" y="2151958"/>
            <a:ext cx="2344439" cy="9996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Festivals are integral to cultural identity and community cohesion, yet their significance may be overlooked on a global scale.</a:t>
            </a:r>
            <a:endParaRPr dirty="0"/>
          </a:p>
        </p:txBody>
      </p:sp>
      <p:sp>
        <p:nvSpPr>
          <p:cNvPr id="682" name="Google Shape;682;p69"/>
          <p:cNvSpPr txBox="1">
            <a:spLocks noGrp="1"/>
          </p:cNvSpPr>
          <p:nvPr>
            <p:ph type="title" idx="5"/>
          </p:nvPr>
        </p:nvSpPr>
        <p:spPr>
          <a:xfrm>
            <a:off x="5934100" y="1617575"/>
            <a:ext cx="2045700" cy="48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ZA" dirty="0"/>
              <a:t>NEED FOR PROMOTION</a:t>
            </a:r>
          </a:p>
        </p:txBody>
      </p:sp>
      <p:sp>
        <p:nvSpPr>
          <p:cNvPr id="683" name="Google Shape;683;p69"/>
          <p:cNvSpPr txBox="1">
            <a:spLocks noGrp="1"/>
          </p:cNvSpPr>
          <p:nvPr>
            <p:ph type="subTitle" idx="6"/>
          </p:nvPr>
        </p:nvSpPr>
        <p:spPr>
          <a:xfrm>
            <a:off x="5934225" y="2151958"/>
            <a:ext cx="2295374" cy="11825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Local communities lack effective means to showcase their festivals and attract participants from diverse cultural backgrounds.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70"/>
          <p:cNvSpPr txBox="1">
            <a:spLocks noGrp="1"/>
          </p:cNvSpPr>
          <p:nvPr>
            <p:ph type="title"/>
          </p:nvPr>
        </p:nvSpPr>
        <p:spPr>
          <a:xfrm>
            <a:off x="719925" y="437700"/>
            <a:ext cx="7704000" cy="6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</a:rPr>
              <a:t>SOLUTION OVERVIEW</a:t>
            </a:r>
            <a:endParaRPr dirty="0"/>
          </a:p>
        </p:txBody>
      </p:sp>
      <p:sp>
        <p:nvSpPr>
          <p:cNvPr id="700" name="Google Shape;700;p70"/>
          <p:cNvSpPr txBox="1">
            <a:spLocks noGrp="1"/>
          </p:cNvSpPr>
          <p:nvPr>
            <p:ph type="subTitle" idx="1"/>
          </p:nvPr>
        </p:nvSpPr>
        <p:spPr>
          <a:xfrm>
            <a:off x="1010652" y="1237534"/>
            <a:ext cx="7012691" cy="32094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Festive Harmony is an innovative app designed to address these challenges by leveraging technology to facilitate the promotion of local festivals and traditions.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Key Features: Audio recording, automated translation, poster generation, social media integration.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71"/>
          <p:cNvSpPr txBox="1">
            <a:spLocks noGrp="1"/>
          </p:cNvSpPr>
          <p:nvPr>
            <p:ph type="title" idx="4"/>
          </p:nvPr>
        </p:nvSpPr>
        <p:spPr>
          <a:xfrm>
            <a:off x="719925" y="437700"/>
            <a:ext cx="7704000" cy="6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IT </a:t>
            </a:r>
            <a:r>
              <a:rPr lang="en" dirty="0">
                <a:solidFill>
                  <a:schemeClr val="lt1"/>
                </a:solidFill>
              </a:rPr>
              <a:t>WORKS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26" name="Google Shape;700;p70">
            <a:extLst>
              <a:ext uri="{FF2B5EF4-FFF2-40B4-BE49-F238E27FC236}">
                <a16:creationId xmlns:a16="http://schemas.microsoft.com/office/drawing/2014/main" id="{72192AEE-0BAA-4526-93A5-6FCF53F93E7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10652" y="1237534"/>
            <a:ext cx="7012691" cy="32094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 dirty="0"/>
              <a:t>Audio Capture and Text Capture: </a:t>
            </a:r>
            <a:r>
              <a:rPr lang="en-GB" dirty="0"/>
              <a:t>Users record narratives and descriptions of their festivals and traditions in their native language.</a:t>
            </a:r>
          </a:p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 dirty="0"/>
              <a:t>Automated Translation: </a:t>
            </a:r>
            <a:r>
              <a:rPr lang="en-GB" dirty="0"/>
              <a:t>The app transcribes and translates the audio content into multiple languages, ensuring accessibility to a global audience.</a:t>
            </a:r>
          </a:p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 dirty="0"/>
              <a:t>Poster Generation: </a:t>
            </a:r>
            <a:r>
              <a:rPr lang="en-GB" dirty="0"/>
              <a:t>Based on the translated content, generates visually appealing promotional materials, including posters and adverts.</a:t>
            </a:r>
          </a:p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 dirty="0"/>
              <a:t>Social Media Integration: </a:t>
            </a:r>
            <a:r>
              <a:rPr lang="en-GB" dirty="0"/>
              <a:t>Users can easily share the generated promotional materials on various social media platforms to reach a wider audience.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Google Shape;747;p73"/>
          <p:cNvSpPr txBox="1">
            <a:spLocks noGrp="1"/>
          </p:cNvSpPr>
          <p:nvPr>
            <p:ph type="title" idx="4"/>
          </p:nvPr>
        </p:nvSpPr>
        <p:spPr>
          <a:xfrm>
            <a:off x="719925" y="437700"/>
            <a:ext cx="7704000" cy="6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BENEFITS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5" name="Google Shape;700;p70">
            <a:extLst>
              <a:ext uri="{FF2B5EF4-FFF2-40B4-BE49-F238E27FC236}">
                <a16:creationId xmlns:a16="http://schemas.microsoft.com/office/drawing/2014/main" id="{6BDB17F1-C8E0-4ACC-8F76-4F5C16087DB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10652" y="1237534"/>
            <a:ext cx="7012691" cy="32094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 dirty="0"/>
              <a:t>Empowerment: </a:t>
            </a:r>
            <a:r>
              <a:rPr lang="en-GB" dirty="0"/>
              <a:t>Provides a platform for local communities to take ownership of promoting their festivals and traditions.</a:t>
            </a:r>
          </a:p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 dirty="0"/>
              <a:t>Cultural Exchange: </a:t>
            </a:r>
            <a:r>
              <a:rPr lang="en-GB" dirty="0"/>
              <a:t>Facilitates cross-cultural understanding and appreciation by showcasing diverse festivals to a global audience.</a:t>
            </a:r>
          </a:p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 dirty="0"/>
              <a:t>Accessibility: </a:t>
            </a:r>
            <a:r>
              <a:rPr lang="en-GB" dirty="0"/>
              <a:t>Breaks down language barriers, allowing festivals to be promoted and enjoyed by people from different linguistic backgrounds.</a:t>
            </a:r>
          </a:p>
          <a:p>
            <a:pPr marL="3429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b="1" dirty="0"/>
              <a:t>Visibility: </a:t>
            </a:r>
            <a:r>
              <a:rPr lang="en-GB" dirty="0"/>
              <a:t>Increases the visibility and recognition of local festivals on a global scale, attracting tourists and participants from around the world.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8AB6D6F-A1C3-4741-B9CB-179745C3C941}"/>
              </a:ext>
            </a:extLst>
          </p:cNvPr>
          <p:cNvSpPr>
            <a:spLocks noGrp="1"/>
          </p:cNvSpPr>
          <p:nvPr>
            <p:ph type="title" idx="4"/>
          </p:nvPr>
        </p:nvSpPr>
        <p:spPr/>
        <p:txBody>
          <a:bodyPr/>
          <a:lstStyle/>
          <a:p>
            <a:r>
              <a:rPr lang="en-GB" dirty="0"/>
              <a:t>CONCLUSION</a:t>
            </a:r>
            <a:endParaRPr lang="en-ZA" dirty="0"/>
          </a:p>
        </p:txBody>
      </p:sp>
      <p:sp>
        <p:nvSpPr>
          <p:cNvPr id="7" name="Google Shape;700;p70">
            <a:extLst>
              <a:ext uri="{FF2B5EF4-FFF2-40B4-BE49-F238E27FC236}">
                <a16:creationId xmlns:a16="http://schemas.microsoft.com/office/drawing/2014/main" id="{3C826FA0-25F4-4722-8820-1E9BBD72884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10652" y="1237534"/>
            <a:ext cx="7012691" cy="32094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The App fosters cross-cultural understanding</a:t>
            </a:r>
          </a:p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Breaks down linguistic barriers</a:t>
            </a:r>
          </a:p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Celebrates diversity and heritage</a:t>
            </a:r>
          </a:p>
          <a:p>
            <a:pPr marL="28575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Commitment to ongoing development and celebration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693306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Korean Aesthetic Pitch Deck by Slidesgo">
  <a:themeElements>
    <a:clrScheme name="Simple Light">
      <a:dk1>
        <a:srgbClr val="1E1E1E"/>
      </a:dk1>
      <a:lt1>
        <a:srgbClr val="664B34"/>
      </a:lt1>
      <a:dk2>
        <a:srgbClr val="887C62"/>
      </a:dk2>
      <a:lt2>
        <a:srgbClr val="D4CBBB"/>
      </a:lt2>
      <a:accent1>
        <a:srgbClr val="E7E2D6"/>
      </a:accent1>
      <a:accent2>
        <a:srgbClr val="F3F3F3"/>
      </a:accent2>
      <a:accent3>
        <a:srgbClr val="E2B0A6"/>
      </a:accent3>
      <a:accent4>
        <a:srgbClr val="FFFFFF"/>
      </a:accent4>
      <a:accent5>
        <a:srgbClr val="FFFFFF"/>
      </a:accent5>
      <a:accent6>
        <a:srgbClr val="FFFFFF"/>
      </a:accent6>
      <a:hlink>
        <a:srgbClr val="1E1E1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350</Words>
  <Application>Microsoft Office PowerPoint</Application>
  <PresentationFormat>On-screen Show (16:9)</PresentationFormat>
  <Paragraphs>37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Kulim Park SemiBold</vt:lpstr>
      <vt:lpstr>Arial</vt:lpstr>
      <vt:lpstr>Kulim Park</vt:lpstr>
      <vt:lpstr>Manrope</vt:lpstr>
      <vt:lpstr>Minimalist Korean Aesthetic Pitch Deck by Slidesgo</vt:lpstr>
      <vt:lpstr>Festive Harmony Embracing Diversity, Preserving Traditions </vt:lpstr>
      <vt:lpstr>TABLE OF CONTENTS</vt:lpstr>
      <vt:lpstr>INTRODUCTION</vt:lpstr>
      <vt:lpstr>PROBLEM STATEMENT</vt:lpstr>
      <vt:lpstr>SOLUTION OVERVIEW</vt:lpstr>
      <vt:lpstr>HOW IT WORKS</vt:lpstr>
      <vt:lpstr>BENEFITS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Festive Harmony Embracing Diversity, Preserving Traditions</dc:title>
  <dc:creator>Tinashe Chingwaru</dc:creator>
  <cp:lastModifiedBy>Tinashe Chingwaru</cp:lastModifiedBy>
  <cp:revision>5</cp:revision>
  <dcterms:modified xsi:type="dcterms:W3CDTF">2024-05-16T15:37:37Z</dcterms:modified>
</cp:coreProperties>
</file>