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313" r:id="rId3"/>
    <p:sldId id="259" r:id="rId4"/>
    <p:sldId id="262" r:id="rId5"/>
    <p:sldId id="266" r:id="rId6"/>
    <p:sldId id="260" r:id="rId7"/>
    <p:sldId id="269" r:id="rId8"/>
    <p:sldId id="278" r:id="rId9"/>
    <p:sldId id="270" r:id="rId10"/>
    <p:sldId id="312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Be Vietnam Pro" panose="020B0604020202020204" charset="0"/>
      <p:regular r:id="rId14"/>
      <p:bold r:id="rId15"/>
      <p:italic r:id="rId16"/>
      <p:boldItalic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High Tower Text" panose="02040502050506030303" pitchFamily="18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Nunito Light" pitchFamily="2" charset="0"/>
      <p:regular r:id="rId28"/>
      <p:italic r:id="rId29"/>
    </p:embeddedFont>
    <p:embeddedFont>
      <p:font typeface="Rockwell Nova Extra Bold" panose="02060903020205020403" pitchFamily="18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6EB8D1-18AE-4425-A1B5-7E30F9B094A1}">
  <a:tblStyle styleId="{A96EB8D1-18AE-4425-A1B5-7E30F9B09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58D7AE-6786-4792-9A35-21208D0C53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BB663C-865E-4735-AD9F-8C49931ECE1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08475"/>
            <a:ext cx="4113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59225"/>
            <a:ext cx="411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586796">
            <a:off x="-13996" y="143600"/>
            <a:ext cx="1454426" cy="1280493"/>
            <a:chOff x="5917100" y="2092158"/>
            <a:chExt cx="1102175" cy="970367"/>
          </a:xfrm>
        </p:grpSpPr>
        <p:sp>
          <p:nvSpPr>
            <p:cNvPr id="12" name="Google Shape;12;p2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0" y="2687325"/>
            <a:ext cx="1558778" cy="2456198"/>
            <a:chOff x="0" y="2687325"/>
            <a:chExt cx="1558778" cy="2456198"/>
          </a:xfrm>
        </p:grpSpPr>
        <p:sp>
          <p:nvSpPr>
            <p:cNvPr id="19" name="Google Shape;19;p2"/>
            <p:cNvSpPr/>
            <p:nvPr/>
          </p:nvSpPr>
          <p:spPr>
            <a:xfrm>
              <a:off x="0" y="2889975"/>
              <a:ext cx="1558778" cy="2253548"/>
            </a:xfrm>
            <a:custGeom>
              <a:avLst/>
              <a:gdLst/>
              <a:ahLst/>
              <a:cxnLst/>
              <a:rect l="l" t="t" r="r" b="b"/>
              <a:pathLst>
                <a:path w="16043" h="23193" extrusionOk="0">
                  <a:moveTo>
                    <a:pt x="0" y="1"/>
                  </a:moveTo>
                  <a:lnTo>
                    <a:pt x="0" y="23192"/>
                  </a:lnTo>
                  <a:lnTo>
                    <a:pt x="16042" y="23192"/>
                  </a:lnTo>
                  <a:cubicBezTo>
                    <a:pt x="16002" y="23127"/>
                    <a:pt x="15967" y="23066"/>
                    <a:pt x="15931" y="23005"/>
                  </a:cubicBezTo>
                  <a:cubicBezTo>
                    <a:pt x="15233" y="21904"/>
                    <a:pt x="14186" y="21062"/>
                    <a:pt x="13010" y="20516"/>
                  </a:cubicBezTo>
                  <a:cubicBezTo>
                    <a:pt x="12859" y="20446"/>
                    <a:pt x="12758" y="20403"/>
                    <a:pt x="12625" y="20353"/>
                  </a:cubicBezTo>
                  <a:cubicBezTo>
                    <a:pt x="12517" y="20310"/>
                    <a:pt x="12405" y="20270"/>
                    <a:pt x="12293" y="20235"/>
                  </a:cubicBezTo>
                  <a:cubicBezTo>
                    <a:pt x="12056" y="20159"/>
                    <a:pt x="11815" y="20094"/>
                    <a:pt x="11570" y="20036"/>
                  </a:cubicBezTo>
                  <a:cubicBezTo>
                    <a:pt x="11052" y="19918"/>
                    <a:pt x="10523" y="19828"/>
                    <a:pt x="10001" y="19734"/>
                  </a:cubicBezTo>
                  <a:cubicBezTo>
                    <a:pt x="8955" y="19551"/>
                    <a:pt x="7886" y="19360"/>
                    <a:pt x="6926" y="18885"/>
                  </a:cubicBezTo>
                  <a:cubicBezTo>
                    <a:pt x="5954" y="18407"/>
                    <a:pt x="5234" y="17597"/>
                    <a:pt x="4947" y="16547"/>
                  </a:cubicBezTo>
                  <a:cubicBezTo>
                    <a:pt x="4515" y="14975"/>
                    <a:pt x="5001" y="13399"/>
                    <a:pt x="5580" y="11931"/>
                  </a:cubicBezTo>
                  <a:cubicBezTo>
                    <a:pt x="5875" y="11190"/>
                    <a:pt x="6192" y="10467"/>
                    <a:pt x="6415" y="9701"/>
                  </a:cubicBezTo>
                  <a:cubicBezTo>
                    <a:pt x="6649" y="8902"/>
                    <a:pt x="6810" y="8082"/>
                    <a:pt x="6821" y="7247"/>
                  </a:cubicBezTo>
                  <a:cubicBezTo>
                    <a:pt x="6840" y="5768"/>
                    <a:pt x="6397" y="4336"/>
                    <a:pt x="5544" y="3127"/>
                  </a:cubicBezTo>
                  <a:cubicBezTo>
                    <a:pt x="4799" y="2073"/>
                    <a:pt x="3763" y="1235"/>
                    <a:pt x="2597" y="688"/>
                  </a:cubicBezTo>
                  <a:cubicBezTo>
                    <a:pt x="1781" y="303"/>
                    <a:pt x="900" y="7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25" y="2687325"/>
              <a:ext cx="395700" cy="39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-446850" y="4264179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4044825" y="445025"/>
            <a:ext cx="437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4044837" y="2189054"/>
            <a:ext cx="20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2"/>
          </p:nvPr>
        </p:nvSpPr>
        <p:spPr>
          <a:xfrm>
            <a:off x="6361812" y="2189054"/>
            <a:ext cx="20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3"/>
          </p:nvPr>
        </p:nvSpPr>
        <p:spPr>
          <a:xfrm>
            <a:off x="4044837" y="3603329"/>
            <a:ext cx="20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4"/>
          </p:nvPr>
        </p:nvSpPr>
        <p:spPr>
          <a:xfrm>
            <a:off x="6361812" y="3603329"/>
            <a:ext cx="20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5"/>
          </p:nvPr>
        </p:nvSpPr>
        <p:spPr>
          <a:xfrm>
            <a:off x="4044825" y="1815375"/>
            <a:ext cx="2062200" cy="4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6"/>
          </p:nvPr>
        </p:nvSpPr>
        <p:spPr>
          <a:xfrm>
            <a:off x="4044825" y="3229800"/>
            <a:ext cx="2062200" cy="4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7"/>
          </p:nvPr>
        </p:nvSpPr>
        <p:spPr>
          <a:xfrm>
            <a:off x="6361797" y="1815375"/>
            <a:ext cx="2062200" cy="4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8"/>
          </p:nvPr>
        </p:nvSpPr>
        <p:spPr>
          <a:xfrm>
            <a:off x="6361797" y="3229800"/>
            <a:ext cx="2062200" cy="4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" name="Google Shape;218;p26"/>
          <p:cNvSpPr/>
          <p:nvPr/>
        </p:nvSpPr>
        <p:spPr>
          <a:xfrm flipH="1">
            <a:off x="8477241" y="-639075"/>
            <a:ext cx="666759" cy="2417947"/>
          </a:xfrm>
          <a:custGeom>
            <a:avLst/>
            <a:gdLst/>
            <a:ahLst/>
            <a:cxnLst/>
            <a:rect l="l" t="t" r="r" b="b"/>
            <a:pathLst>
              <a:path w="9013" h="19015" extrusionOk="0">
                <a:moveTo>
                  <a:pt x="0" y="1"/>
                </a:moveTo>
                <a:lnTo>
                  <a:pt x="0" y="19015"/>
                </a:lnTo>
                <a:cubicBezTo>
                  <a:pt x="1022" y="18385"/>
                  <a:pt x="2061" y="17788"/>
                  <a:pt x="3054" y="17119"/>
                </a:cubicBezTo>
                <a:cubicBezTo>
                  <a:pt x="3879" y="16561"/>
                  <a:pt x="4666" y="15953"/>
                  <a:pt x="5368" y="15244"/>
                </a:cubicBezTo>
                <a:cubicBezTo>
                  <a:pt x="6044" y="14557"/>
                  <a:pt x="6631" y="13780"/>
                  <a:pt x="7142" y="12963"/>
                </a:cubicBezTo>
                <a:cubicBezTo>
                  <a:pt x="8160" y="11348"/>
                  <a:pt x="9012" y="9362"/>
                  <a:pt x="8523" y="7423"/>
                </a:cubicBezTo>
                <a:cubicBezTo>
                  <a:pt x="8059" y="5588"/>
                  <a:pt x="6530" y="4239"/>
                  <a:pt x="5019" y="3224"/>
                </a:cubicBezTo>
                <a:cubicBezTo>
                  <a:pt x="4040" y="2566"/>
                  <a:pt x="3044" y="1932"/>
                  <a:pt x="2054" y="1289"/>
                </a:cubicBezTo>
                <a:cubicBezTo>
                  <a:pt x="1378" y="850"/>
                  <a:pt x="694" y="41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713450" y="4416579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 rot="-3841284">
            <a:off x="31098" y="3763536"/>
            <a:ext cx="1454351" cy="1280427"/>
            <a:chOff x="5917100" y="2092158"/>
            <a:chExt cx="1102175" cy="970367"/>
          </a:xfrm>
        </p:grpSpPr>
        <p:sp>
          <p:nvSpPr>
            <p:cNvPr id="280" name="Google Shape;280;p31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1"/>
          <p:cNvGrpSpPr/>
          <p:nvPr/>
        </p:nvGrpSpPr>
        <p:grpSpPr>
          <a:xfrm>
            <a:off x="-76205" y="-76198"/>
            <a:ext cx="1818296" cy="2255930"/>
            <a:chOff x="-76205" y="-76198"/>
            <a:chExt cx="1818296" cy="2255930"/>
          </a:xfrm>
        </p:grpSpPr>
        <p:sp>
          <p:nvSpPr>
            <p:cNvPr id="287" name="Google Shape;287;p31"/>
            <p:cNvSpPr/>
            <p:nvPr/>
          </p:nvSpPr>
          <p:spPr>
            <a:xfrm>
              <a:off x="-76205" y="-76198"/>
              <a:ext cx="1818296" cy="2255930"/>
            </a:xfrm>
            <a:custGeom>
              <a:avLst/>
              <a:gdLst/>
              <a:ahLst/>
              <a:cxnLst/>
              <a:rect l="l" t="t" r="r" b="b"/>
              <a:pathLst>
                <a:path w="20742" h="25735" extrusionOk="0">
                  <a:moveTo>
                    <a:pt x="0" y="1"/>
                  </a:moveTo>
                  <a:lnTo>
                    <a:pt x="0" y="25735"/>
                  </a:lnTo>
                  <a:cubicBezTo>
                    <a:pt x="1403" y="25595"/>
                    <a:pt x="2789" y="25253"/>
                    <a:pt x="4116" y="24760"/>
                  </a:cubicBezTo>
                  <a:cubicBezTo>
                    <a:pt x="6092" y="24026"/>
                    <a:pt x="7952" y="22940"/>
                    <a:pt x="9560" y="21576"/>
                  </a:cubicBezTo>
                  <a:cubicBezTo>
                    <a:pt x="11067" y="20295"/>
                    <a:pt x="12377" y="18762"/>
                    <a:pt x="13297" y="17007"/>
                  </a:cubicBezTo>
                  <a:cubicBezTo>
                    <a:pt x="13712" y="16222"/>
                    <a:pt x="14082" y="15337"/>
                    <a:pt x="14139" y="14463"/>
                  </a:cubicBezTo>
                  <a:cubicBezTo>
                    <a:pt x="14197" y="13653"/>
                    <a:pt x="13956" y="12888"/>
                    <a:pt x="13229" y="12434"/>
                  </a:cubicBezTo>
                  <a:cubicBezTo>
                    <a:pt x="12510" y="11984"/>
                    <a:pt x="11546" y="11952"/>
                    <a:pt x="10711" y="11815"/>
                  </a:cubicBezTo>
                  <a:cubicBezTo>
                    <a:pt x="9042" y="11549"/>
                    <a:pt x="7110" y="10186"/>
                    <a:pt x="10851" y="8937"/>
                  </a:cubicBezTo>
                  <a:cubicBezTo>
                    <a:pt x="11208" y="8818"/>
                    <a:pt x="11578" y="8736"/>
                    <a:pt x="11927" y="8588"/>
                  </a:cubicBezTo>
                  <a:cubicBezTo>
                    <a:pt x="12374" y="8401"/>
                    <a:pt x="12819" y="8214"/>
                    <a:pt x="13262" y="8019"/>
                  </a:cubicBezTo>
                  <a:cubicBezTo>
                    <a:pt x="14924" y="7297"/>
                    <a:pt x="16575" y="6440"/>
                    <a:pt x="17907" y="5228"/>
                  </a:cubicBezTo>
                  <a:cubicBezTo>
                    <a:pt x="18893" y="4325"/>
                    <a:pt x="19716" y="3224"/>
                    <a:pt x="20234" y="2005"/>
                  </a:cubicBezTo>
                  <a:cubicBezTo>
                    <a:pt x="20349" y="1727"/>
                    <a:pt x="20461" y="1407"/>
                    <a:pt x="20547" y="1101"/>
                  </a:cubicBezTo>
                  <a:cubicBezTo>
                    <a:pt x="20623" y="817"/>
                    <a:pt x="20695" y="469"/>
                    <a:pt x="20723" y="223"/>
                  </a:cubicBezTo>
                  <a:cubicBezTo>
                    <a:pt x="20731" y="148"/>
                    <a:pt x="20738" y="76"/>
                    <a:pt x="20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63125" y="1706175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8075500" y="3152325"/>
            <a:ext cx="3494036" cy="2300917"/>
          </a:xfrm>
          <a:custGeom>
            <a:avLst/>
            <a:gdLst/>
            <a:ahLst/>
            <a:cxnLst/>
            <a:rect l="l" t="t" r="r" b="b"/>
            <a:pathLst>
              <a:path w="11187" h="7367" extrusionOk="0">
                <a:moveTo>
                  <a:pt x="4164" y="0"/>
                </a:moveTo>
                <a:cubicBezTo>
                  <a:pt x="3316" y="0"/>
                  <a:pt x="2256" y="570"/>
                  <a:pt x="1303" y="2750"/>
                </a:cubicBezTo>
                <a:cubicBezTo>
                  <a:pt x="1" y="5722"/>
                  <a:pt x="2244" y="7366"/>
                  <a:pt x="4825" y="7366"/>
                </a:cubicBezTo>
                <a:cubicBezTo>
                  <a:pt x="6207" y="7366"/>
                  <a:pt x="7687" y="6894"/>
                  <a:pt x="8769" y="5901"/>
                </a:cubicBezTo>
                <a:cubicBezTo>
                  <a:pt x="11186" y="3678"/>
                  <a:pt x="8009" y="1750"/>
                  <a:pt x="6491" y="1005"/>
                </a:cubicBezTo>
                <a:cubicBezTo>
                  <a:pt x="6099" y="814"/>
                  <a:pt x="5721" y="595"/>
                  <a:pt x="5350" y="364"/>
                </a:cubicBezTo>
                <a:cubicBezTo>
                  <a:pt x="5064" y="186"/>
                  <a:pt x="4649" y="0"/>
                  <a:pt x="41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6534975" y="3273579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3"/>
          <p:cNvGrpSpPr/>
          <p:nvPr/>
        </p:nvGrpSpPr>
        <p:grpSpPr>
          <a:xfrm>
            <a:off x="2794889" y="-133343"/>
            <a:ext cx="3554222" cy="1347930"/>
            <a:chOff x="2472250" y="-133343"/>
            <a:chExt cx="3554222" cy="1347930"/>
          </a:xfrm>
        </p:grpSpPr>
        <p:sp>
          <p:nvSpPr>
            <p:cNvPr id="294" name="Google Shape;294;p33"/>
            <p:cNvSpPr/>
            <p:nvPr/>
          </p:nvSpPr>
          <p:spPr>
            <a:xfrm>
              <a:off x="2472250" y="-133343"/>
              <a:ext cx="3554222" cy="1170202"/>
            </a:xfrm>
            <a:custGeom>
              <a:avLst/>
              <a:gdLst/>
              <a:ahLst/>
              <a:cxnLst/>
              <a:rect l="l" t="t" r="r" b="b"/>
              <a:pathLst>
                <a:path w="8887" h="2926" extrusionOk="0">
                  <a:moveTo>
                    <a:pt x="0" y="0"/>
                  </a:moveTo>
                  <a:cubicBezTo>
                    <a:pt x="136" y="716"/>
                    <a:pt x="370" y="1447"/>
                    <a:pt x="838" y="2018"/>
                  </a:cubicBezTo>
                  <a:cubicBezTo>
                    <a:pt x="1086" y="2324"/>
                    <a:pt x="1396" y="2569"/>
                    <a:pt x="1755" y="2734"/>
                  </a:cubicBezTo>
                  <a:cubicBezTo>
                    <a:pt x="1946" y="2825"/>
                    <a:pt x="2155" y="2896"/>
                    <a:pt x="2368" y="2918"/>
                  </a:cubicBezTo>
                  <a:cubicBezTo>
                    <a:pt x="2416" y="2923"/>
                    <a:pt x="2465" y="2925"/>
                    <a:pt x="2513" y="2925"/>
                  </a:cubicBezTo>
                  <a:cubicBezTo>
                    <a:pt x="2679" y="2925"/>
                    <a:pt x="2843" y="2898"/>
                    <a:pt x="3004" y="2853"/>
                  </a:cubicBezTo>
                  <a:cubicBezTo>
                    <a:pt x="3436" y="2731"/>
                    <a:pt x="3828" y="2493"/>
                    <a:pt x="4231" y="2307"/>
                  </a:cubicBezTo>
                  <a:cubicBezTo>
                    <a:pt x="4440" y="2209"/>
                    <a:pt x="4656" y="2119"/>
                    <a:pt x="4879" y="2062"/>
                  </a:cubicBezTo>
                  <a:cubicBezTo>
                    <a:pt x="5066" y="2015"/>
                    <a:pt x="5261" y="1998"/>
                    <a:pt x="5456" y="1998"/>
                  </a:cubicBezTo>
                  <a:cubicBezTo>
                    <a:pt x="5530" y="1998"/>
                    <a:pt x="5604" y="2001"/>
                    <a:pt x="5677" y="2005"/>
                  </a:cubicBezTo>
                  <a:cubicBezTo>
                    <a:pt x="6047" y="2029"/>
                    <a:pt x="6423" y="2101"/>
                    <a:pt x="6794" y="2101"/>
                  </a:cubicBezTo>
                  <a:cubicBezTo>
                    <a:pt x="6950" y="2101"/>
                    <a:pt x="7106" y="2089"/>
                    <a:pt x="7260" y="2055"/>
                  </a:cubicBezTo>
                  <a:cubicBezTo>
                    <a:pt x="7667" y="1968"/>
                    <a:pt x="8020" y="1727"/>
                    <a:pt x="8296" y="1417"/>
                  </a:cubicBezTo>
                  <a:cubicBezTo>
                    <a:pt x="8638" y="1037"/>
                    <a:pt x="8887" y="507"/>
                    <a:pt x="8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3429750" y="818888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821325" y="2423475"/>
            <a:ext cx="46095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7276975" y="1482534"/>
            <a:ext cx="11538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821325" y="3214526"/>
            <a:ext cx="4609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7891425" y="1"/>
            <a:ext cx="1252576" cy="1567250"/>
            <a:chOff x="7891425" y="1"/>
            <a:chExt cx="1252576" cy="1567250"/>
          </a:xfrm>
        </p:grpSpPr>
        <p:sp>
          <p:nvSpPr>
            <p:cNvPr id="27" name="Google Shape;27;p3"/>
            <p:cNvSpPr/>
            <p:nvPr/>
          </p:nvSpPr>
          <p:spPr>
            <a:xfrm>
              <a:off x="7954202" y="1"/>
              <a:ext cx="1189799" cy="1567250"/>
            </a:xfrm>
            <a:custGeom>
              <a:avLst/>
              <a:gdLst/>
              <a:ahLst/>
              <a:cxnLst/>
              <a:rect l="l" t="t" r="r" b="b"/>
              <a:pathLst>
                <a:path w="7042" h="9276" extrusionOk="0">
                  <a:moveTo>
                    <a:pt x="1" y="1"/>
                  </a:moveTo>
                  <a:cubicBezTo>
                    <a:pt x="116" y="814"/>
                    <a:pt x="544" y="1555"/>
                    <a:pt x="1094" y="2166"/>
                  </a:cubicBezTo>
                  <a:cubicBezTo>
                    <a:pt x="1450" y="2555"/>
                    <a:pt x="1857" y="2861"/>
                    <a:pt x="2314" y="3120"/>
                  </a:cubicBezTo>
                  <a:cubicBezTo>
                    <a:pt x="2778" y="3386"/>
                    <a:pt x="3260" y="3609"/>
                    <a:pt x="3720" y="3886"/>
                  </a:cubicBezTo>
                  <a:cubicBezTo>
                    <a:pt x="4170" y="4152"/>
                    <a:pt x="4587" y="4466"/>
                    <a:pt x="4890" y="4897"/>
                  </a:cubicBezTo>
                  <a:cubicBezTo>
                    <a:pt x="5145" y="5258"/>
                    <a:pt x="5289" y="5675"/>
                    <a:pt x="5390" y="6103"/>
                  </a:cubicBezTo>
                  <a:cubicBezTo>
                    <a:pt x="5592" y="6955"/>
                    <a:pt x="5685" y="7865"/>
                    <a:pt x="6206" y="8603"/>
                  </a:cubicBezTo>
                  <a:cubicBezTo>
                    <a:pt x="6408" y="8891"/>
                    <a:pt x="6692" y="9143"/>
                    <a:pt x="7013" y="9265"/>
                  </a:cubicBezTo>
                  <a:cubicBezTo>
                    <a:pt x="7023" y="9268"/>
                    <a:pt x="7030" y="9273"/>
                    <a:pt x="7041" y="9276"/>
                  </a:cubicBezTo>
                  <a:lnTo>
                    <a:pt x="7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891425" y="193450"/>
              <a:ext cx="395700" cy="39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187475"/>
            <a:ext cx="277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8430773" y="2945775"/>
            <a:ext cx="789426" cy="2357337"/>
          </a:xfrm>
          <a:custGeom>
            <a:avLst/>
            <a:gdLst/>
            <a:ahLst/>
            <a:cxnLst/>
            <a:rect l="l" t="t" r="r" b="b"/>
            <a:pathLst>
              <a:path w="9013" h="19015" extrusionOk="0">
                <a:moveTo>
                  <a:pt x="0" y="1"/>
                </a:moveTo>
                <a:lnTo>
                  <a:pt x="0" y="19015"/>
                </a:lnTo>
                <a:cubicBezTo>
                  <a:pt x="1022" y="18385"/>
                  <a:pt x="2061" y="17788"/>
                  <a:pt x="3054" y="17119"/>
                </a:cubicBezTo>
                <a:cubicBezTo>
                  <a:pt x="3879" y="16561"/>
                  <a:pt x="4666" y="15953"/>
                  <a:pt x="5368" y="15244"/>
                </a:cubicBezTo>
                <a:cubicBezTo>
                  <a:pt x="6044" y="14557"/>
                  <a:pt x="6631" y="13780"/>
                  <a:pt x="7142" y="12963"/>
                </a:cubicBezTo>
                <a:cubicBezTo>
                  <a:pt x="8160" y="11348"/>
                  <a:pt x="9012" y="9362"/>
                  <a:pt x="8523" y="7423"/>
                </a:cubicBezTo>
                <a:cubicBezTo>
                  <a:pt x="8059" y="5588"/>
                  <a:pt x="6530" y="4239"/>
                  <a:pt x="5019" y="3224"/>
                </a:cubicBezTo>
                <a:cubicBezTo>
                  <a:pt x="4040" y="2566"/>
                  <a:pt x="3044" y="1932"/>
                  <a:pt x="2054" y="1289"/>
                </a:cubicBezTo>
                <a:cubicBezTo>
                  <a:pt x="1378" y="850"/>
                  <a:pt x="694" y="414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6" y="-57775"/>
            <a:ext cx="1343051" cy="2012425"/>
            <a:chOff x="-6" y="-57775"/>
            <a:chExt cx="1343051" cy="2012425"/>
          </a:xfrm>
        </p:grpSpPr>
        <p:sp>
          <p:nvSpPr>
            <p:cNvPr id="34" name="Google Shape;34;p4"/>
            <p:cNvSpPr/>
            <p:nvPr/>
          </p:nvSpPr>
          <p:spPr>
            <a:xfrm>
              <a:off x="-6" y="-57775"/>
              <a:ext cx="1343051" cy="1858013"/>
            </a:xfrm>
            <a:custGeom>
              <a:avLst/>
              <a:gdLst/>
              <a:ahLst/>
              <a:cxnLst/>
              <a:rect l="l" t="t" r="r" b="b"/>
              <a:pathLst>
                <a:path w="22965" h="15458" extrusionOk="0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63600" y="1558950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1429575" y="4604004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5" y="-45596"/>
            <a:ext cx="9198312" cy="5189097"/>
            <a:chOff x="-5" y="-45596"/>
            <a:chExt cx="9198312" cy="5189097"/>
          </a:xfrm>
        </p:grpSpPr>
        <p:sp>
          <p:nvSpPr>
            <p:cNvPr id="67" name="Google Shape;67;p7"/>
            <p:cNvSpPr/>
            <p:nvPr/>
          </p:nvSpPr>
          <p:spPr>
            <a:xfrm rot="10800000" flipH="1">
              <a:off x="-5" y="3505185"/>
              <a:ext cx="1514484" cy="1638316"/>
            </a:xfrm>
            <a:custGeom>
              <a:avLst/>
              <a:gdLst/>
              <a:ahLst/>
              <a:cxnLst/>
              <a:rect l="l" t="t" r="r" b="b"/>
              <a:pathLst>
                <a:path w="22965" h="15458" extrusionOk="0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58825" y="3263925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5610225" y="-45596"/>
              <a:ext cx="3588082" cy="490624"/>
            </a:xfrm>
            <a:custGeom>
              <a:avLst/>
              <a:gdLst/>
              <a:ahLst/>
              <a:cxnLst/>
              <a:rect l="l" t="t" r="r" b="b"/>
              <a:pathLst>
                <a:path w="8887" h="2926" extrusionOk="0">
                  <a:moveTo>
                    <a:pt x="0" y="0"/>
                  </a:moveTo>
                  <a:cubicBezTo>
                    <a:pt x="136" y="716"/>
                    <a:pt x="370" y="1447"/>
                    <a:pt x="838" y="2018"/>
                  </a:cubicBezTo>
                  <a:cubicBezTo>
                    <a:pt x="1086" y="2324"/>
                    <a:pt x="1396" y="2569"/>
                    <a:pt x="1755" y="2734"/>
                  </a:cubicBezTo>
                  <a:cubicBezTo>
                    <a:pt x="1946" y="2825"/>
                    <a:pt x="2155" y="2896"/>
                    <a:pt x="2368" y="2918"/>
                  </a:cubicBezTo>
                  <a:cubicBezTo>
                    <a:pt x="2416" y="2923"/>
                    <a:pt x="2465" y="2925"/>
                    <a:pt x="2513" y="2925"/>
                  </a:cubicBezTo>
                  <a:cubicBezTo>
                    <a:pt x="2679" y="2925"/>
                    <a:pt x="2843" y="2898"/>
                    <a:pt x="3004" y="2853"/>
                  </a:cubicBezTo>
                  <a:cubicBezTo>
                    <a:pt x="3436" y="2731"/>
                    <a:pt x="3828" y="2493"/>
                    <a:pt x="4231" y="2307"/>
                  </a:cubicBezTo>
                  <a:cubicBezTo>
                    <a:pt x="4440" y="2209"/>
                    <a:pt x="4656" y="2119"/>
                    <a:pt x="4879" y="2062"/>
                  </a:cubicBezTo>
                  <a:cubicBezTo>
                    <a:pt x="5066" y="2015"/>
                    <a:pt x="5261" y="1998"/>
                    <a:pt x="5456" y="1998"/>
                  </a:cubicBezTo>
                  <a:cubicBezTo>
                    <a:pt x="5530" y="1998"/>
                    <a:pt x="5604" y="2001"/>
                    <a:pt x="5677" y="2005"/>
                  </a:cubicBezTo>
                  <a:cubicBezTo>
                    <a:pt x="6047" y="2029"/>
                    <a:pt x="6423" y="2101"/>
                    <a:pt x="6794" y="2101"/>
                  </a:cubicBezTo>
                  <a:cubicBezTo>
                    <a:pt x="6950" y="2101"/>
                    <a:pt x="7106" y="2089"/>
                    <a:pt x="7260" y="2055"/>
                  </a:cubicBezTo>
                  <a:cubicBezTo>
                    <a:pt x="7667" y="1968"/>
                    <a:pt x="8020" y="1727"/>
                    <a:pt x="8296" y="1417"/>
                  </a:cubicBezTo>
                  <a:cubicBezTo>
                    <a:pt x="8638" y="1037"/>
                    <a:pt x="8887" y="507"/>
                    <a:pt x="8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720000" y="1751700"/>
            <a:ext cx="4121700" cy="21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68500" y="1516200"/>
            <a:ext cx="5607000" cy="21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135550" y="1595175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135550" y="2756615"/>
            <a:ext cx="48729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13225" y="3768000"/>
            <a:ext cx="43665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713225" y="920100"/>
            <a:ext cx="4366500" cy="27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-9525" y="2687325"/>
            <a:ext cx="1558778" cy="2465723"/>
            <a:chOff x="-9525" y="2687325"/>
            <a:chExt cx="1558778" cy="2465723"/>
          </a:xfrm>
        </p:grpSpPr>
        <p:sp>
          <p:nvSpPr>
            <p:cNvPr id="109" name="Google Shape;109;p14"/>
            <p:cNvSpPr/>
            <p:nvPr/>
          </p:nvSpPr>
          <p:spPr>
            <a:xfrm>
              <a:off x="-9525" y="2899500"/>
              <a:ext cx="1558778" cy="2253548"/>
            </a:xfrm>
            <a:custGeom>
              <a:avLst/>
              <a:gdLst/>
              <a:ahLst/>
              <a:cxnLst/>
              <a:rect l="l" t="t" r="r" b="b"/>
              <a:pathLst>
                <a:path w="16043" h="23193" extrusionOk="0">
                  <a:moveTo>
                    <a:pt x="0" y="1"/>
                  </a:moveTo>
                  <a:lnTo>
                    <a:pt x="0" y="23192"/>
                  </a:lnTo>
                  <a:lnTo>
                    <a:pt x="16042" y="23192"/>
                  </a:lnTo>
                  <a:cubicBezTo>
                    <a:pt x="16002" y="23127"/>
                    <a:pt x="15967" y="23066"/>
                    <a:pt x="15931" y="23005"/>
                  </a:cubicBezTo>
                  <a:cubicBezTo>
                    <a:pt x="15233" y="21904"/>
                    <a:pt x="14186" y="21062"/>
                    <a:pt x="13010" y="20516"/>
                  </a:cubicBezTo>
                  <a:cubicBezTo>
                    <a:pt x="12859" y="20446"/>
                    <a:pt x="12758" y="20403"/>
                    <a:pt x="12625" y="20353"/>
                  </a:cubicBezTo>
                  <a:cubicBezTo>
                    <a:pt x="12517" y="20310"/>
                    <a:pt x="12405" y="20270"/>
                    <a:pt x="12293" y="20235"/>
                  </a:cubicBezTo>
                  <a:cubicBezTo>
                    <a:pt x="12056" y="20159"/>
                    <a:pt x="11815" y="20094"/>
                    <a:pt x="11570" y="20036"/>
                  </a:cubicBezTo>
                  <a:cubicBezTo>
                    <a:pt x="11052" y="19918"/>
                    <a:pt x="10523" y="19828"/>
                    <a:pt x="10001" y="19734"/>
                  </a:cubicBezTo>
                  <a:cubicBezTo>
                    <a:pt x="8955" y="19551"/>
                    <a:pt x="7886" y="19360"/>
                    <a:pt x="6926" y="18885"/>
                  </a:cubicBezTo>
                  <a:cubicBezTo>
                    <a:pt x="5954" y="18407"/>
                    <a:pt x="5234" y="17597"/>
                    <a:pt x="4947" y="16547"/>
                  </a:cubicBezTo>
                  <a:cubicBezTo>
                    <a:pt x="4515" y="14975"/>
                    <a:pt x="5001" y="13399"/>
                    <a:pt x="5580" y="11931"/>
                  </a:cubicBezTo>
                  <a:cubicBezTo>
                    <a:pt x="5875" y="11190"/>
                    <a:pt x="6192" y="10467"/>
                    <a:pt x="6415" y="9701"/>
                  </a:cubicBezTo>
                  <a:cubicBezTo>
                    <a:pt x="6649" y="8902"/>
                    <a:pt x="6810" y="8082"/>
                    <a:pt x="6821" y="7247"/>
                  </a:cubicBezTo>
                  <a:cubicBezTo>
                    <a:pt x="6840" y="5768"/>
                    <a:pt x="6397" y="4336"/>
                    <a:pt x="5544" y="3127"/>
                  </a:cubicBezTo>
                  <a:cubicBezTo>
                    <a:pt x="4799" y="2073"/>
                    <a:pt x="3763" y="1235"/>
                    <a:pt x="2597" y="688"/>
                  </a:cubicBezTo>
                  <a:cubicBezTo>
                    <a:pt x="1781" y="303"/>
                    <a:pt x="900" y="7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7425" y="2687325"/>
              <a:ext cx="395700" cy="39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 rot="8988552" flipH="1">
            <a:off x="-128500" y="-534854"/>
            <a:ext cx="1454426" cy="1280493"/>
            <a:chOff x="5917100" y="2092158"/>
            <a:chExt cx="1102175" cy="970367"/>
          </a:xfrm>
        </p:grpSpPr>
        <p:sp>
          <p:nvSpPr>
            <p:cNvPr id="112" name="Google Shape;112;p14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4"/>
          <p:cNvSpPr/>
          <p:nvPr/>
        </p:nvSpPr>
        <p:spPr>
          <a:xfrm rot="5400000">
            <a:off x="6313350" y="4897354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5680075" y="1326251"/>
            <a:ext cx="2750700" cy="11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5680075" y="2330344"/>
            <a:ext cx="2750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6924678" y="3927299"/>
            <a:ext cx="2228880" cy="1225736"/>
          </a:xfrm>
          <a:custGeom>
            <a:avLst/>
            <a:gdLst/>
            <a:ahLst/>
            <a:cxnLst/>
            <a:rect l="l" t="t" r="r" b="b"/>
            <a:pathLst>
              <a:path w="24364" h="23656" extrusionOk="0">
                <a:moveTo>
                  <a:pt x="23846" y="0"/>
                </a:moveTo>
                <a:cubicBezTo>
                  <a:pt x="23787" y="0"/>
                  <a:pt x="23728" y="2"/>
                  <a:pt x="23670" y="5"/>
                </a:cubicBezTo>
                <a:cubicBezTo>
                  <a:pt x="23364" y="19"/>
                  <a:pt x="23148" y="51"/>
                  <a:pt x="22831" y="141"/>
                </a:cubicBezTo>
                <a:cubicBezTo>
                  <a:pt x="22278" y="303"/>
                  <a:pt x="21781" y="616"/>
                  <a:pt x="21364" y="1055"/>
                </a:cubicBezTo>
                <a:cubicBezTo>
                  <a:pt x="20414" y="2051"/>
                  <a:pt x="20040" y="3512"/>
                  <a:pt x="19770" y="4840"/>
                </a:cubicBezTo>
                <a:cubicBezTo>
                  <a:pt x="19468" y="6315"/>
                  <a:pt x="19274" y="7815"/>
                  <a:pt x="18856" y="9265"/>
                </a:cubicBezTo>
                <a:cubicBezTo>
                  <a:pt x="18464" y="10617"/>
                  <a:pt x="17856" y="11970"/>
                  <a:pt x="16694" y="12830"/>
                </a:cubicBezTo>
                <a:cubicBezTo>
                  <a:pt x="15725" y="13544"/>
                  <a:pt x="14577" y="13770"/>
                  <a:pt x="13415" y="13770"/>
                </a:cubicBezTo>
                <a:cubicBezTo>
                  <a:pt x="12903" y="13770"/>
                  <a:pt x="12388" y="13726"/>
                  <a:pt x="11884" y="13661"/>
                </a:cubicBezTo>
                <a:cubicBezTo>
                  <a:pt x="10723" y="13512"/>
                  <a:pt x="9523" y="13255"/>
                  <a:pt x="8337" y="13255"/>
                </a:cubicBezTo>
                <a:cubicBezTo>
                  <a:pt x="7811" y="13255"/>
                  <a:pt x="7288" y="13306"/>
                  <a:pt x="6771" y="13438"/>
                </a:cubicBezTo>
                <a:cubicBezTo>
                  <a:pt x="5937" y="13654"/>
                  <a:pt x="5167" y="14104"/>
                  <a:pt x="4473" y="14607"/>
                </a:cubicBezTo>
                <a:cubicBezTo>
                  <a:pt x="3829" y="15075"/>
                  <a:pt x="3257" y="15644"/>
                  <a:pt x="2761" y="16266"/>
                </a:cubicBezTo>
                <a:cubicBezTo>
                  <a:pt x="1796" y="17485"/>
                  <a:pt x="1170" y="18943"/>
                  <a:pt x="731" y="20425"/>
                </a:cubicBezTo>
                <a:cubicBezTo>
                  <a:pt x="415" y="21487"/>
                  <a:pt x="192" y="22569"/>
                  <a:pt x="1" y="23655"/>
                </a:cubicBezTo>
                <a:lnTo>
                  <a:pt x="24364" y="23655"/>
                </a:lnTo>
                <a:lnTo>
                  <a:pt x="24364" y="30"/>
                </a:lnTo>
                <a:cubicBezTo>
                  <a:pt x="24357" y="30"/>
                  <a:pt x="24347" y="26"/>
                  <a:pt x="24332" y="26"/>
                </a:cubicBezTo>
                <a:cubicBezTo>
                  <a:pt x="24260" y="19"/>
                  <a:pt x="24191" y="12"/>
                  <a:pt x="24120" y="8"/>
                </a:cubicBezTo>
                <a:cubicBezTo>
                  <a:pt x="24028" y="4"/>
                  <a:pt x="23936" y="0"/>
                  <a:pt x="238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8382825" y="-1342684"/>
            <a:ext cx="3922582" cy="3368683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5" r:id="rId9"/>
    <p:sldLayoutId id="2147483672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ctrTitle"/>
          </p:nvPr>
        </p:nvSpPr>
        <p:spPr>
          <a:xfrm>
            <a:off x="874826" y="1271559"/>
            <a:ext cx="4353915" cy="1572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ockwell Nova Extra Bold" panose="02060903020205020403" pitchFamily="18" charset="0"/>
              </a:rPr>
              <a:t>AI Wellness Assistant</a:t>
            </a:r>
            <a:endParaRPr sz="4000" dirty="0">
              <a:latin typeface="Rockwell Nova Extra Bold" panose="02060903020205020403" pitchFamily="18" charset="0"/>
            </a:endParaRPr>
          </a:p>
        </p:txBody>
      </p:sp>
      <p:sp>
        <p:nvSpPr>
          <p:cNvPr id="307" name="Google Shape;307;p37"/>
          <p:cNvSpPr txBox="1">
            <a:spLocks noGrp="1"/>
          </p:cNvSpPr>
          <p:nvPr>
            <p:ph type="subTitle" idx="1"/>
          </p:nvPr>
        </p:nvSpPr>
        <p:spPr>
          <a:xfrm>
            <a:off x="557784" y="2715767"/>
            <a:ext cx="4839465" cy="579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High Tower Text" panose="02040502050506030303" pitchFamily="18" charset="0"/>
              </a:rPr>
              <a:t>Revolutionizing Personal Well-being</a:t>
            </a:r>
            <a:endParaRPr sz="2000" dirty="0">
              <a:latin typeface="High Tower Text" panose="02040502050506030303" pitchFamily="18" charset="0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5397250" y="3083025"/>
            <a:ext cx="3746757" cy="2060497"/>
          </a:xfrm>
          <a:custGeom>
            <a:avLst/>
            <a:gdLst/>
            <a:ahLst/>
            <a:cxnLst/>
            <a:rect l="l" t="t" r="r" b="b"/>
            <a:pathLst>
              <a:path w="24364" h="23656" extrusionOk="0">
                <a:moveTo>
                  <a:pt x="23846" y="0"/>
                </a:moveTo>
                <a:cubicBezTo>
                  <a:pt x="23787" y="0"/>
                  <a:pt x="23728" y="2"/>
                  <a:pt x="23670" y="5"/>
                </a:cubicBezTo>
                <a:cubicBezTo>
                  <a:pt x="23364" y="19"/>
                  <a:pt x="23148" y="51"/>
                  <a:pt x="22831" y="141"/>
                </a:cubicBezTo>
                <a:cubicBezTo>
                  <a:pt x="22278" y="303"/>
                  <a:pt x="21781" y="616"/>
                  <a:pt x="21364" y="1055"/>
                </a:cubicBezTo>
                <a:cubicBezTo>
                  <a:pt x="20414" y="2051"/>
                  <a:pt x="20040" y="3512"/>
                  <a:pt x="19770" y="4840"/>
                </a:cubicBezTo>
                <a:cubicBezTo>
                  <a:pt x="19468" y="6315"/>
                  <a:pt x="19274" y="7815"/>
                  <a:pt x="18856" y="9265"/>
                </a:cubicBezTo>
                <a:cubicBezTo>
                  <a:pt x="18464" y="10617"/>
                  <a:pt x="17856" y="11970"/>
                  <a:pt x="16694" y="12830"/>
                </a:cubicBezTo>
                <a:cubicBezTo>
                  <a:pt x="15725" y="13544"/>
                  <a:pt x="14577" y="13770"/>
                  <a:pt x="13415" y="13770"/>
                </a:cubicBezTo>
                <a:cubicBezTo>
                  <a:pt x="12903" y="13770"/>
                  <a:pt x="12388" y="13726"/>
                  <a:pt x="11884" y="13661"/>
                </a:cubicBezTo>
                <a:cubicBezTo>
                  <a:pt x="10723" y="13512"/>
                  <a:pt x="9523" y="13255"/>
                  <a:pt x="8337" y="13255"/>
                </a:cubicBezTo>
                <a:cubicBezTo>
                  <a:pt x="7811" y="13255"/>
                  <a:pt x="7288" y="13306"/>
                  <a:pt x="6771" y="13438"/>
                </a:cubicBezTo>
                <a:cubicBezTo>
                  <a:pt x="5937" y="13654"/>
                  <a:pt x="5167" y="14104"/>
                  <a:pt x="4473" y="14607"/>
                </a:cubicBezTo>
                <a:cubicBezTo>
                  <a:pt x="3829" y="15075"/>
                  <a:pt x="3257" y="15644"/>
                  <a:pt x="2761" y="16266"/>
                </a:cubicBezTo>
                <a:cubicBezTo>
                  <a:pt x="1796" y="17485"/>
                  <a:pt x="1170" y="18943"/>
                  <a:pt x="731" y="20425"/>
                </a:cubicBezTo>
                <a:cubicBezTo>
                  <a:pt x="415" y="21487"/>
                  <a:pt x="192" y="22569"/>
                  <a:pt x="1" y="23655"/>
                </a:cubicBezTo>
                <a:lnTo>
                  <a:pt x="24364" y="23655"/>
                </a:lnTo>
                <a:lnTo>
                  <a:pt x="24364" y="30"/>
                </a:lnTo>
                <a:cubicBezTo>
                  <a:pt x="24357" y="30"/>
                  <a:pt x="24347" y="26"/>
                  <a:pt x="24332" y="26"/>
                </a:cubicBezTo>
                <a:cubicBezTo>
                  <a:pt x="24260" y="19"/>
                  <a:pt x="24191" y="12"/>
                  <a:pt x="24120" y="8"/>
                </a:cubicBezTo>
                <a:cubicBezTo>
                  <a:pt x="24028" y="4"/>
                  <a:pt x="23936" y="0"/>
                  <a:pt x="23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/>
          <p:nvPr/>
        </p:nvSpPr>
        <p:spPr>
          <a:xfrm flipH="1">
            <a:off x="7550208" y="-639075"/>
            <a:ext cx="1593791" cy="2417947"/>
          </a:xfrm>
          <a:custGeom>
            <a:avLst/>
            <a:gdLst/>
            <a:ahLst/>
            <a:cxnLst/>
            <a:rect l="l" t="t" r="r" b="b"/>
            <a:pathLst>
              <a:path w="9013" h="19015" extrusionOk="0">
                <a:moveTo>
                  <a:pt x="0" y="1"/>
                </a:moveTo>
                <a:lnTo>
                  <a:pt x="0" y="19015"/>
                </a:lnTo>
                <a:cubicBezTo>
                  <a:pt x="1022" y="18385"/>
                  <a:pt x="2061" y="17788"/>
                  <a:pt x="3054" y="17119"/>
                </a:cubicBezTo>
                <a:cubicBezTo>
                  <a:pt x="3879" y="16561"/>
                  <a:pt x="4666" y="15953"/>
                  <a:pt x="5368" y="15244"/>
                </a:cubicBezTo>
                <a:cubicBezTo>
                  <a:pt x="6044" y="14557"/>
                  <a:pt x="6631" y="13780"/>
                  <a:pt x="7142" y="12963"/>
                </a:cubicBezTo>
                <a:cubicBezTo>
                  <a:pt x="8160" y="11348"/>
                  <a:pt x="9012" y="9362"/>
                  <a:pt x="8523" y="7423"/>
                </a:cubicBezTo>
                <a:cubicBezTo>
                  <a:pt x="8059" y="5588"/>
                  <a:pt x="6530" y="4239"/>
                  <a:pt x="5019" y="3224"/>
                </a:cubicBezTo>
                <a:cubicBezTo>
                  <a:pt x="4040" y="2566"/>
                  <a:pt x="3044" y="1932"/>
                  <a:pt x="2054" y="1289"/>
                </a:cubicBezTo>
                <a:cubicBezTo>
                  <a:pt x="1378" y="850"/>
                  <a:pt x="694" y="414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7"/>
          <p:cNvGrpSpPr/>
          <p:nvPr/>
        </p:nvGrpSpPr>
        <p:grpSpPr>
          <a:xfrm rot="-5803427">
            <a:off x="8032396" y="3715751"/>
            <a:ext cx="1454404" cy="1280474"/>
            <a:chOff x="5917100" y="2092158"/>
            <a:chExt cx="1102175" cy="970367"/>
          </a:xfrm>
        </p:grpSpPr>
        <p:sp>
          <p:nvSpPr>
            <p:cNvPr id="311" name="Google Shape;311;p37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7"/>
          <p:cNvGrpSpPr/>
          <p:nvPr/>
        </p:nvGrpSpPr>
        <p:grpSpPr>
          <a:xfrm>
            <a:off x="5330195" y="1069416"/>
            <a:ext cx="3169210" cy="3153247"/>
            <a:chOff x="5330195" y="1069416"/>
            <a:chExt cx="3169210" cy="3153247"/>
          </a:xfrm>
        </p:grpSpPr>
        <p:grpSp>
          <p:nvGrpSpPr>
            <p:cNvPr id="318" name="Google Shape;318;p37"/>
            <p:cNvGrpSpPr/>
            <p:nvPr/>
          </p:nvGrpSpPr>
          <p:grpSpPr>
            <a:xfrm>
              <a:off x="5330195" y="1069416"/>
              <a:ext cx="3169210" cy="3153247"/>
              <a:chOff x="1781375" y="2040725"/>
              <a:chExt cx="516200" cy="513600"/>
            </a:xfrm>
          </p:grpSpPr>
          <p:sp>
            <p:nvSpPr>
              <p:cNvPr id="319" name="Google Shape;319;p37"/>
              <p:cNvSpPr/>
              <p:nvPr/>
            </p:nvSpPr>
            <p:spPr>
              <a:xfrm>
                <a:off x="1781375" y="2286825"/>
                <a:ext cx="251225" cy="267500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10700" fill="none" extrusionOk="0">
                    <a:moveTo>
                      <a:pt x="3666" y="5735"/>
                    </a:moveTo>
                    <a:cubicBezTo>
                      <a:pt x="3120" y="6394"/>
                      <a:pt x="3083" y="7771"/>
                      <a:pt x="4181" y="8660"/>
                    </a:cubicBezTo>
                    <a:cubicBezTo>
                      <a:pt x="5274" y="9552"/>
                      <a:pt x="7206" y="9408"/>
                      <a:pt x="7699" y="8729"/>
                    </a:cubicBezTo>
                    <a:cubicBezTo>
                      <a:pt x="8192" y="8052"/>
                      <a:pt x="7145" y="7279"/>
                      <a:pt x="6562" y="7930"/>
                    </a:cubicBezTo>
                    <a:cubicBezTo>
                      <a:pt x="6383" y="8131"/>
                      <a:pt x="6303" y="8383"/>
                      <a:pt x="6285" y="8635"/>
                    </a:cubicBezTo>
                    <a:cubicBezTo>
                      <a:pt x="6220" y="9455"/>
                      <a:pt x="6782" y="10189"/>
                      <a:pt x="7577" y="10394"/>
                    </a:cubicBezTo>
                    <a:cubicBezTo>
                      <a:pt x="8746" y="10700"/>
                      <a:pt x="10049" y="10189"/>
                      <a:pt x="10049" y="10189"/>
                    </a:cubicBezTo>
                    <a:lnTo>
                      <a:pt x="10049" y="0"/>
                    </a:lnTo>
                    <a:lnTo>
                      <a:pt x="997" y="0"/>
                    </a:lnTo>
                    <a:cubicBezTo>
                      <a:pt x="997" y="0"/>
                      <a:pt x="0" y="2274"/>
                      <a:pt x="1439" y="3299"/>
                    </a:cubicBezTo>
                    <a:cubicBezTo>
                      <a:pt x="1925" y="3645"/>
                      <a:pt x="2547" y="3739"/>
                      <a:pt x="3130" y="3598"/>
                    </a:cubicBezTo>
                    <a:cubicBezTo>
                      <a:pt x="3641" y="3480"/>
                      <a:pt x="4221" y="3184"/>
                      <a:pt x="4296" y="2479"/>
                    </a:cubicBezTo>
                    <a:cubicBezTo>
                      <a:pt x="4432" y="1192"/>
                      <a:pt x="2627" y="752"/>
                      <a:pt x="2504" y="20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799450" y="2375500"/>
                <a:ext cx="643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3314" fill="none" extrusionOk="0">
                    <a:moveTo>
                      <a:pt x="1195" y="1"/>
                    </a:moveTo>
                    <a:cubicBezTo>
                      <a:pt x="1195" y="1"/>
                      <a:pt x="1" y="2246"/>
                      <a:pt x="2573" y="331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1915200" y="2390250"/>
                <a:ext cx="478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584" fill="none" extrusionOk="0">
                    <a:moveTo>
                      <a:pt x="0" y="249"/>
                    </a:moveTo>
                    <a:cubicBezTo>
                      <a:pt x="0" y="249"/>
                      <a:pt x="1616" y="1"/>
                      <a:pt x="1911" y="1583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1946875" y="2350950"/>
                <a:ext cx="35350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095" fill="none" extrusionOk="0">
                    <a:moveTo>
                      <a:pt x="0" y="2094"/>
                    </a:moveTo>
                    <a:cubicBezTo>
                      <a:pt x="0" y="2094"/>
                      <a:pt x="1414" y="1666"/>
                      <a:pt x="975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2046325" y="2286825"/>
                <a:ext cx="251250" cy="2675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700" fill="none" extrusionOk="0">
                    <a:moveTo>
                      <a:pt x="6383" y="5735"/>
                    </a:moveTo>
                    <a:cubicBezTo>
                      <a:pt x="6930" y="6394"/>
                      <a:pt x="6963" y="7771"/>
                      <a:pt x="5869" y="8660"/>
                    </a:cubicBezTo>
                    <a:cubicBezTo>
                      <a:pt x="4771" y="9552"/>
                      <a:pt x="2843" y="9408"/>
                      <a:pt x="2350" y="8729"/>
                    </a:cubicBezTo>
                    <a:cubicBezTo>
                      <a:pt x="1857" y="8052"/>
                      <a:pt x="2905" y="7279"/>
                      <a:pt x="3487" y="7930"/>
                    </a:cubicBezTo>
                    <a:cubicBezTo>
                      <a:pt x="3667" y="8131"/>
                      <a:pt x="3747" y="8383"/>
                      <a:pt x="3764" y="8635"/>
                    </a:cubicBezTo>
                    <a:cubicBezTo>
                      <a:pt x="3829" y="9455"/>
                      <a:pt x="3267" y="10189"/>
                      <a:pt x="2473" y="10394"/>
                    </a:cubicBezTo>
                    <a:cubicBezTo>
                      <a:pt x="1303" y="10700"/>
                      <a:pt x="1" y="10189"/>
                      <a:pt x="1" y="10189"/>
                    </a:cubicBezTo>
                    <a:lnTo>
                      <a:pt x="1" y="0"/>
                    </a:lnTo>
                    <a:lnTo>
                      <a:pt x="9052" y="0"/>
                    </a:lnTo>
                    <a:cubicBezTo>
                      <a:pt x="9052" y="0"/>
                      <a:pt x="10050" y="2274"/>
                      <a:pt x="8610" y="3299"/>
                    </a:cubicBezTo>
                    <a:cubicBezTo>
                      <a:pt x="8121" y="3645"/>
                      <a:pt x="7503" y="3739"/>
                      <a:pt x="6920" y="3598"/>
                    </a:cubicBezTo>
                    <a:cubicBezTo>
                      <a:pt x="6409" y="3480"/>
                      <a:pt x="5826" y="3184"/>
                      <a:pt x="5754" y="2479"/>
                    </a:cubicBezTo>
                    <a:cubicBezTo>
                      <a:pt x="5613" y="1192"/>
                      <a:pt x="7423" y="752"/>
                      <a:pt x="7546" y="20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2215150" y="2375500"/>
                <a:ext cx="643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314" fill="none" extrusionOk="0">
                    <a:moveTo>
                      <a:pt x="1379" y="1"/>
                    </a:moveTo>
                    <a:cubicBezTo>
                      <a:pt x="1379" y="1"/>
                      <a:pt x="2573" y="2246"/>
                      <a:pt x="1" y="331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2115950" y="2390250"/>
                <a:ext cx="478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584" fill="none" extrusionOk="0">
                    <a:moveTo>
                      <a:pt x="1911" y="249"/>
                    </a:moveTo>
                    <a:cubicBezTo>
                      <a:pt x="1911" y="249"/>
                      <a:pt x="296" y="1"/>
                      <a:pt x="1" y="1583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2096600" y="2350950"/>
                <a:ext cx="354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095" fill="none" extrusionOk="0">
                    <a:moveTo>
                      <a:pt x="1419" y="2094"/>
                    </a:moveTo>
                    <a:cubicBezTo>
                      <a:pt x="1419" y="2094"/>
                      <a:pt x="1" y="1666"/>
                      <a:pt x="444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2103900" y="2040725"/>
                <a:ext cx="76025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4297" fill="none" extrusionOk="0">
                    <a:moveTo>
                      <a:pt x="590" y="4085"/>
                    </a:moveTo>
                    <a:cubicBezTo>
                      <a:pt x="590" y="4085"/>
                      <a:pt x="1" y="1548"/>
                      <a:pt x="648" y="774"/>
                    </a:cubicBezTo>
                    <a:cubicBezTo>
                      <a:pt x="1296" y="1"/>
                      <a:pt x="2925" y="487"/>
                      <a:pt x="2983" y="1476"/>
                    </a:cubicBezTo>
                    <a:cubicBezTo>
                      <a:pt x="3041" y="2469"/>
                      <a:pt x="1191" y="4296"/>
                      <a:pt x="1191" y="429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2075750" y="2054325"/>
                <a:ext cx="3977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656" fill="none" extrusionOk="0">
                    <a:moveTo>
                      <a:pt x="1318" y="3656"/>
                    </a:moveTo>
                    <a:cubicBezTo>
                      <a:pt x="1318" y="3656"/>
                      <a:pt x="26" y="1918"/>
                      <a:pt x="15" y="1245"/>
                    </a:cubicBezTo>
                    <a:cubicBezTo>
                      <a:pt x="1" y="576"/>
                      <a:pt x="1015" y="1"/>
                      <a:pt x="1590" y="57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2138800" y="2078500"/>
                <a:ext cx="71450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121" fill="none" extrusionOk="0">
                    <a:moveTo>
                      <a:pt x="0" y="3120"/>
                    </a:moveTo>
                    <a:cubicBezTo>
                      <a:pt x="0" y="3120"/>
                      <a:pt x="2159" y="2254"/>
                      <a:pt x="2508" y="1419"/>
                    </a:cubicBezTo>
                    <a:cubicBezTo>
                      <a:pt x="2857" y="588"/>
                      <a:pt x="2015" y="1"/>
                      <a:pt x="1533" y="34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2089050" y="2175550"/>
                <a:ext cx="2685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4452" fill="none" extrusionOk="0">
                    <a:moveTo>
                      <a:pt x="1" y="4451"/>
                    </a:moveTo>
                    <a:cubicBezTo>
                      <a:pt x="271" y="2785"/>
                      <a:pt x="652" y="836"/>
                      <a:pt x="1073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2099300" y="2140900"/>
                <a:ext cx="453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707" extrusionOk="0">
                    <a:moveTo>
                      <a:pt x="765" y="1"/>
                    </a:moveTo>
                    <a:cubicBezTo>
                      <a:pt x="621" y="1"/>
                      <a:pt x="467" y="29"/>
                      <a:pt x="306" y="99"/>
                    </a:cubicBezTo>
                    <a:cubicBezTo>
                      <a:pt x="306" y="99"/>
                      <a:pt x="1" y="1438"/>
                      <a:pt x="534" y="1679"/>
                    </a:cubicBezTo>
                    <a:cubicBezTo>
                      <a:pt x="576" y="1698"/>
                      <a:pt x="620" y="1707"/>
                      <a:pt x="664" y="1707"/>
                    </a:cubicBezTo>
                    <a:cubicBezTo>
                      <a:pt x="1180" y="1707"/>
                      <a:pt x="1814" y="523"/>
                      <a:pt x="1814" y="523"/>
                    </a:cubicBezTo>
                    <a:cubicBezTo>
                      <a:pt x="1814" y="523"/>
                      <a:pt x="1382" y="1"/>
                      <a:pt x="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936875" y="2073650"/>
                <a:ext cx="79100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4228" fill="none" extrusionOk="0">
                    <a:moveTo>
                      <a:pt x="2073" y="4142"/>
                    </a:moveTo>
                    <a:cubicBezTo>
                      <a:pt x="2073" y="4142"/>
                      <a:pt x="3163" y="1778"/>
                      <a:pt x="2685" y="890"/>
                    </a:cubicBezTo>
                    <a:cubicBezTo>
                      <a:pt x="2206" y="1"/>
                      <a:pt x="515" y="148"/>
                      <a:pt x="256" y="1106"/>
                    </a:cubicBezTo>
                    <a:cubicBezTo>
                      <a:pt x="0" y="2066"/>
                      <a:pt x="1440" y="4228"/>
                      <a:pt x="1440" y="42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997950" y="2093975"/>
                <a:ext cx="477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3523" fill="none" extrusionOk="0">
                    <a:moveTo>
                      <a:pt x="0" y="3523"/>
                    </a:moveTo>
                    <a:cubicBezTo>
                      <a:pt x="0" y="3523"/>
                      <a:pt x="1612" y="2080"/>
                      <a:pt x="1760" y="1426"/>
                    </a:cubicBezTo>
                    <a:cubicBezTo>
                      <a:pt x="1911" y="771"/>
                      <a:pt x="1033" y="1"/>
                      <a:pt x="350" y="4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909100" y="2100000"/>
                <a:ext cx="57125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3463" fill="none" extrusionOk="0">
                    <a:moveTo>
                      <a:pt x="2285" y="3462"/>
                    </a:moveTo>
                    <a:cubicBezTo>
                      <a:pt x="2285" y="3462"/>
                      <a:pt x="345" y="2174"/>
                      <a:pt x="173" y="1289"/>
                    </a:cubicBezTo>
                    <a:cubicBezTo>
                      <a:pt x="0" y="404"/>
                      <a:pt x="939" y="1"/>
                      <a:pt x="1342" y="433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984825" y="2209825"/>
                <a:ext cx="540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081" fill="none" extrusionOk="0">
                    <a:moveTo>
                      <a:pt x="198" y="3080"/>
                    </a:moveTo>
                    <a:cubicBezTo>
                      <a:pt x="216" y="1836"/>
                      <a:pt x="173" y="645"/>
                      <a:pt x="0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960975" y="2174825"/>
                <a:ext cx="3980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18" extrusionOk="0">
                    <a:moveTo>
                      <a:pt x="908" y="0"/>
                    </a:moveTo>
                    <a:cubicBezTo>
                      <a:pt x="404" y="0"/>
                      <a:pt x="1" y="325"/>
                      <a:pt x="1" y="325"/>
                    </a:cubicBezTo>
                    <a:cubicBezTo>
                      <a:pt x="1" y="325"/>
                      <a:pt x="415" y="1718"/>
                      <a:pt x="953" y="1718"/>
                    </a:cubicBezTo>
                    <a:cubicBezTo>
                      <a:pt x="976" y="1718"/>
                      <a:pt x="999" y="1715"/>
                      <a:pt x="1022" y="1710"/>
                    </a:cubicBezTo>
                    <a:cubicBezTo>
                      <a:pt x="1591" y="1584"/>
                      <a:pt x="1562" y="210"/>
                      <a:pt x="1562" y="210"/>
                    </a:cubicBezTo>
                    <a:cubicBezTo>
                      <a:pt x="1341" y="55"/>
                      <a:pt x="1116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2190175" y="2145700"/>
                <a:ext cx="699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516" fill="none" extrusionOk="0">
                    <a:moveTo>
                      <a:pt x="0" y="2515"/>
                    </a:moveTo>
                    <a:cubicBezTo>
                      <a:pt x="0" y="2515"/>
                      <a:pt x="294" y="1210"/>
                      <a:pt x="1363" y="735"/>
                    </a:cubicBezTo>
                    <a:cubicBezTo>
                      <a:pt x="2435" y="263"/>
                      <a:pt x="2795" y="1"/>
                      <a:pt x="2795" y="1"/>
                    </a:cubicBezTo>
                    <a:cubicBezTo>
                      <a:pt x="2795" y="1"/>
                      <a:pt x="2029" y="1987"/>
                      <a:pt x="0" y="25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2141675" y="2246000"/>
                <a:ext cx="905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1465" fill="none" extrusionOk="0">
                    <a:moveTo>
                      <a:pt x="1" y="1043"/>
                    </a:moveTo>
                    <a:cubicBezTo>
                      <a:pt x="1" y="1043"/>
                      <a:pt x="839" y="0"/>
                      <a:pt x="2008" y="50"/>
                    </a:cubicBezTo>
                    <a:cubicBezTo>
                      <a:pt x="3181" y="97"/>
                      <a:pt x="3619" y="22"/>
                      <a:pt x="3619" y="22"/>
                    </a:cubicBezTo>
                    <a:cubicBezTo>
                      <a:pt x="3619" y="22"/>
                      <a:pt x="2055" y="1465"/>
                      <a:pt x="1" y="104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2129175" y="2165500"/>
                <a:ext cx="4112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447" fill="none" extrusionOk="0">
                    <a:moveTo>
                      <a:pt x="141" y="3446"/>
                    </a:moveTo>
                    <a:cubicBezTo>
                      <a:pt x="141" y="3446"/>
                      <a:pt x="1288" y="2756"/>
                      <a:pt x="1400" y="1590"/>
                    </a:cubicBezTo>
                    <a:cubicBezTo>
                      <a:pt x="1512" y="424"/>
                      <a:pt x="1645" y="0"/>
                      <a:pt x="1645" y="0"/>
                    </a:cubicBezTo>
                    <a:cubicBezTo>
                      <a:pt x="1645" y="0"/>
                      <a:pt x="1" y="1356"/>
                      <a:pt x="141" y="344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2112875" y="2165500"/>
                <a:ext cx="125225" cy="12100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840" fill="none" extrusionOk="0">
                    <a:moveTo>
                      <a:pt x="5009" y="0"/>
                    </a:moveTo>
                    <a:cubicBezTo>
                      <a:pt x="5009" y="0"/>
                      <a:pt x="1498" y="3040"/>
                      <a:pt x="1" y="483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2122050" y="2186275"/>
                <a:ext cx="381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580" fill="none" extrusionOk="0">
                    <a:moveTo>
                      <a:pt x="1523" y="0"/>
                    </a:moveTo>
                    <a:cubicBezTo>
                      <a:pt x="1523" y="0"/>
                      <a:pt x="188" y="3223"/>
                      <a:pt x="1" y="35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2116850" y="2251650"/>
                <a:ext cx="991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203" fill="none" extrusionOk="0">
                    <a:moveTo>
                      <a:pt x="1" y="1202"/>
                    </a:moveTo>
                    <a:cubicBezTo>
                      <a:pt x="1" y="1202"/>
                      <a:pt x="2209" y="281"/>
                      <a:pt x="3965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811575" y="2155600"/>
                <a:ext cx="6992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519" fill="none" extrusionOk="0">
                    <a:moveTo>
                      <a:pt x="2797" y="2519"/>
                    </a:moveTo>
                    <a:cubicBezTo>
                      <a:pt x="2797" y="2519"/>
                      <a:pt x="2505" y="1209"/>
                      <a:pt x="1433" y="738"/>
                    </a:cubicBezTo>
                    <a:cubicBezTo>
                      <a:pt x="364" y="263"/>
                      <a:pt x="1" y="0"/>
                      <a:pt x="1" y="0"/>
                    </a:cubicBezTo>
                    <a:cubicBezTo>
                      <a:pt x="1" y="0"/>
                      <a:pt x="768" y="1986"/>
                      <a:pt x="2797" y="251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839550" y="2255975"/>
                <a:ext cx="905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1465" fill="none" extrusionOk="0">
                    <a:moveTo>
                      <a:pt x="3621" y="1044"/>
                    </a:moveTo>
                    <a:cubicBezTo>
                      <a:pt x="3621" y="1044"/>
                      <a:pt x="2779" y="0"/>
                      <a:pt x="1609" y="47"/>
                    </a:cubicBezTo>
                    <a:cubicBezTo>
                      <a:pt x="440" y="94"/>
                      <a:pt x="1" y="18"/>
                      <a:pt x="1" y="18"/>
                    </a:cubicBezTo>
                    <a:cubicBezTo>
                      <a:pt x="1" y="18"/>
                      <a:pt x="1566" y="1465"/>
                      <a:pt x="3621" y="10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901350" y="2175475"/>
                <a:ext cx="41125" cy="8610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444" fill="none" extrusionOk="0">
                    <a:moveTo>
                      <a:pt x="1508" y="3444"/>
                    </a:moveTo>
                    <a:cubicBezTo>
                      <a:pt x="1508" y="3444"/>
                      <a:pt x="360" y="2757"/>
                      <a:pt x="249" y="1591"/>
                    </a:cubicBezTo>
                    <a:cubicBezTo>
                      <a:pt x="137" y="425"/>
                      <a:pt x="0" y="0"/>
                      <a:pt x="0" y="0"/>
                    </a:cubicBezTo>
                    <a:cubicBezTo>
                      <a:pt x="0" y="0"/>
                      <a:pt x="1645" y="1353"/>
                      <a:pt x="1508" y="34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833625" y="2175475"/>
                <a:ext cx="116950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455" fill="none" extrusionOk="0">
                    <a:moveTo>
                      <a:pt x="1" y="0"/>
                    </a:moveTo>
                    <a:cubicBezTo>
                      <a:pt x="1" y="0"/>
                      <a:pt x="3041" y="2634"/>
                      <a:pt x="4678" y="44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911600" y="2196150"/>
                <a:ext cx="38000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3581" fill="none" extrusionOk="0">
                    <a:moveTo>
                      <a:pt x="0" y="1"/>
                    </a:moveTo>
                    <a:cubicBezTo>
                      <a:pt x="0" y="1"/>
                      <a:pt x="1335" y="3228"/>
                      <a:pt x="1519" y="35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855675" y="2261550"/>
                <a:ext cx="8697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1012" fill="none" extrusionOk="0">
                    <a:moveTo>
                      <a:pt x="3479" y="1011"/>
                    </a:moveTo>
                    <a:cubicBezTo>
                      <a:pt x="2727" y="724"/>
                      <a:pt x="1252" y="202"/>
                      <a:pt x="0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" name="Google Shape;349;p37"/>
            <p:cNvSpPr/>
            <p:nvPr/>
          </p:nvSpPr>
          <p:spPr>
            <a:xfrm>
              <a:off x="6871976" y="1897090"/>
              <a:ext cx="256494" cy="255807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6" y="1"/>
                  </a:moveTo>
                  <a:cubicBezTo>
                    <a:pt x="490" y="275"/>
                    <a:pt x="277" y="490"/>
                    <a:pt x="0" y="566"/>
                  </a:cubicBezTo>
                  <a:cubicBezTo>
                    <a:pt x="277" y="642"/>
                    <a:pt x="490" y="857"/>
                    <a:pt x="566" y="1130"/>
                  </a:cubicBezTo>
                  <a:cubicBezTo>
                    <a:pt x="641" y="857"/>
                    <a:pt x="857" y="642"/>
                    <a:pt x="1134" y="566"/>
                  </a:cubicBezTo>
                  <a:cubicBezTo>
                    <a:pt x="857" y="490"/>
                    <a:pt x="641" y="275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6030958" y="1221137"/>
              <a:ext cx="116711" cy="116708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60" y="1"/>
                  </a:moveTo>
                  <a:cubicBezTo>
                    <a:pt x="223" y="127"/>
                    <a:pt x="127" y="223"/>
                    <a:pt x="0" y="260"/>
                  </a:cubicBezTo>
                  <a:cubicBezTo>
                    <a:pt x="127" y="292"/>
                    <a:pt x="223" y="389"/>
                    <a:pt x="260" y="515"/>
                  </a:cubicBezTo>
                  <a:cubicBezTo>
                    <a:pt x="291" y="389"/>
                    <a:pt x="389" y="292"/>
                    <a:pt x="515" y="260"/>
                  </a:cubicBezTo>
                  <a:cubicBezTo>
                    <a:pt x="389" y="223"/>
                    <a:pt x="291" y="1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CD4F80B-024E-DD8C-A9CF-0C4E3FDD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637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92CE14-5A8E-86D2-9CDC-2A6D178A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2960"/>
            <a:ext cx="5982552" cy="667511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MEET THE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2D35E-1FF5-AE6E-F66A-12DF48AE2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1801367"/>
            <a:ext cx="4498848" cy="21762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n-lt"/>
              </a:rPr>
              <a:t>ABDUL RAFAY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n-lt"/>
              </a:rPr>
              <a:t>TAYYABA MUSTAFA</a:t>
            </a:r>
          </a:p>
        </p:txBody>
      </p:sp>
    </p:spTree>
    <p:extLst>
      <p:ext uri="{BB962C8B-B14F-4D97-AF65-F5344CB8AC3E}">
        <p14:creationId xmlns:p14="http://schemas.microsoft.com/office/powerpoint/2010/main" val="388312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7736-1063-25A6-ACC7-32C68B16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3737"/>
            <a:ext cx="7704000" cy="618309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INTRODUCTION</a:t>
            </a:r>
          </a:p>
        </p:txBody>
      </p:sp>
      <p:grpSp>
        <p:nvGrpSpPr>
          <p:cNvPr id="387" name="Google Shape;387;p40"/>
          <p:cNvGrpSpPr/>
          <p:nvPr/>
        </p:nvGrpSpPr>
        <p:grpSpPr>
          <a:xfrm>
            <a:off x="1" y="3079550"/>
            <a:ext cx="2760336" cy="2063960"/>
            <a:chOff x="1" y="3079550"/>
            <a:chExt cx="2760336" cy="2063960"/>
          </a:xfrm>
        </p:grpSpPr>
        <p:sp>
          <p:nvSpPr>
            <p:cNvPr id="388" name="Google Shape;388;p40"/>
            <p:cNvSpPr/>
            <p:nvPr/>
          </p:nvSpPr>
          <p:spPr>
            <a:xfrm rot="10800000" flipH="1">
              <a:off x="1" y="3285497"/>
              <a:ext cx="2760336" cy="1858013"/>
            </a:xfrm>
            <a:custGeom>
              <a:avLst/>
              <a:gdLst/>
              <a:ahLst/>
              <a:cxnLst/>
              <a:rect l="l" t="t" r="r" b="b"/>
              <a:pathLst>
                <a:path w="22965" h="15458" extrusionOk="0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10300" y="3079550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40"/>
          <p:cNvGrpSpPr/>
          <p:nvPr/>
        </p:nvGrpSpPr>
        <p:grpSpPr>
          <a:xfrm>
            <a:off x="7847177" y="539500"/>
            <a:ext cx="1438515" cy="4655401"/>
            <a:chOff x="7847177" y="539500"/>
            <a:chExt cx="1438515" cy="4655401"/>
          </a:xfrm>
        </p:grpSpPr>
        <p:sp>
          <p:nvSpPr>
            <p:cNvPr id="394" name="Google Shape;394;p40"/>
            <p:cNvSpPr/>
            <p:nvPr/>
          </p:nvSpPr>
          <p:spPr>
            <a:xfrm>
              <a:off x="7847177" y="539500"/>
              <a:ext cx="1296834" cy="2823330"/>
            </a:xfrm>
            <a:custGeom>
              <a:avLst/>
              <a:gdLst/>
              <a:ahLst/>
              <a:cxnLst/>
              <a:rect l="l" t="t" r="r" b="b"/>
              <a:pathLst>
                <a:path w="8045" h="17515" extrusionOk="0">
                  <a:moveTo>
                    <a:pt x="8045" y="1"/>
                  </a:moveTo>
                  <a:cubicBezTo>
                    <a:pt x="7286" y="569"/>
                    <a:pt x="6512" y="1116"/>
                    <a:pt x="5746" y="1670"/>
                  </a:cubicBezTo>
                  <a:cubicBezTo>
                    <a:pt x="4757" y="2393"/>
                    <a:pt x="3818" y="3091"/>
                    <a:pt x="2907" y="3922"/>
                  </a:cubicBezTo>
                  <a:cubicBezTo>
                    <a:pt x="2065" y="4692"/>
                    <a:pt x="1328" y="5484"/>
                    <a:pt x="774" y="6451"/>
                  </a:cubicBezTo>
                  <a:cubicBezTo>
                    <a:pt x="501" y="6926"/>
                    <a:pt x="335" y="7307"/>
                    <a:pt x="187" y="7837"/>
                  </a:cubicBezTo>
                  <a:cubicBezTo>
                    <a:pt x="152" y="7970"/>
                    <a:pt x="119" y="8103"/>
                    <a:pt x="94" y="8239"/>
                  </a:cubicBezTo>
                  <a:cubicBezTo>
                    <a:pt x="84" y="8300"/>
                    <a:pt x="72" y="8365"/>
                    <a:pt x="62" y="8426"/>
                  </a:cubicBezTo>
                  <a:cubicBezTo>
                    <a:pt x="58" y="8452"/>
                    <a:pt x="54" y="8477"/>
                    <a:pt x="51" y="8502"/>
                  </a:cubicBezTo>
                  <a:cubicBezTo>
                    <a:pt x="47" y="8513"/>
                    <a:pt x="44" y="8556"/>
                    <a:pt x="44" y="8559"/>
                  </a:cubicBezTo>
                  <a:cubicBezTo>
                    <a:pt x="11" y="8833"/>
                    <a:pt x="1" y="9110"/>
                    <a:pt x="11" y="9383"/>
                  </a:cubicBezTo>
                  <a:cubicBezTo>
                    <a:pt x="29" y="9956"/>
                    <a:pt x="137" y="10488"/>
                    <a:pt x="325" y="11063"/>
                  </a:cubicBezTo>
                  <a:cubicBezTo>
                    <a:pt x="533" y="11704"/>
                    <a:pt x="839" y="12312"/>
                    <a:pt x="1202" y="12884"/>
                  </a:cubicBezTo>
                  <a:cubicBezTo>
                    <a:pt x="2652" y="15168"/>
                    <a:pt x="5092" y="16694"/>
                    <a:pt x="7671" y="17417"/>
                  </a:cubicBezTo>
                  <a:cubicBezTo>
                    <a:pt x="7793" y="17453"/>
                    <a:pt x="7919" y="17481"/>
                    <a:pt x="8045" y="17514"/>
                  </a:cubicBezTo>
                  <a:lnTo>
                    <a:pt x="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40"/>
            <p:cNvGrpSpPr/>
            <p:nvPr/>
          </p:nvGrpSpPr>
          <p:grpSpPr>
            <a:xfrm rot="-5400000">
              <a:off x="7918228" y="3827437"/>
              <a:ext cx="1454430" cy="1280497"/>
              <a:chOff x="5917100" y="2092158"/>
              <a:chExt cx="1102175" cy="970367"/>
            </a:xfrm>
          </p:grpSpPr>
          <p:sp>
            <p:nvSpPr>
              <p:cNvPr id="396" name="Google Shape;396;p40"/>
              <p:cNvSpPr/>
              <p:nvPr/>
            </p:nvSpPr>
            <p:spPr>
              <a:xfrm>
                <a:off x="6030002" y="2238502"/>
                <a:ext cx="71941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9240" fill="none" extrusionOk="0">
                    <a:moveTo>
                      <a:pt x="378" y="9239"/>
                    </a:moveTo>
                    <a:cubicBezTo>
                      <a:pt x="378" y="9239"/>
                      <a:pt x="0" y="3350"/>
                      <a:pt x="8067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0"/>
              <p:cNvSpPr/>
              <p:nvPr/>
            </p:nvSpPr>
            <p:spPr>
              <a:xfrm>
                <a:off x="6580242" y="2133270"/>
                <a:ext cx="439033" cy="18879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117" extrusionOk="0">
                    <a:moveTo>
                      <a:pt x="4553" y="1"/>
                    </a:moveTo>
                    <a:cubicBezTo>
                      <a:pt x="3675" y="1"/>
                      <a:pt x="1426" y="199"/>
                      <a:pt x="0" y="2094"/>
                    </a:cubicBezTo>
                    <a:cubicBezTo>
                      <a:pt x="0" y="2094"/>
                      <a:pt x="172" y="2117"/>
                      <a:pt x="461" y="2117"/>
                    </a:cubicBezTo>
                    <a:cubicBezTo>
                      <a:pt x="1370" y="2117"/>
                      <a:pt x="3437" y="1891"/>
                      <a:pt x="4922" y="15"/>
                    </a:cubicBezTo>
                    <a:cubicBezTo>
                      <a:pt x="4922" y="15"/>
                      <a:pt x="4786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0"/>
              <p:cNvSpPr/>
              <p:nvPr/>
            </p:nvSpPr>
            <p:spPr>
              <a:xfrm>
                <a:off x="6280241" y="2430685"/>
                <a:ext cx="464985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553" extrusionOk="0">
                    <a:moveTo>
                      <a:pt x="3675" y="0"/>
                    </a:moveTo>
                    <a:cubicBezTo>
                      <a:pt x="2615" y="0"/>
                      <a:pt x="1190" y="253"/>
                      <a:pt x="0" y="1353"/>
                    </a:cubicBezTo>
                    <a:cubicBezTo>
                      <a:pt x="0" y="1353"/>
                      <a:pt x="622" y="1552"/>
                      <a:pt x="1526" y="1552"/>
                    </a:cubicBezTo>
                    <a:cubicBezTo>
                      <a:pt x="2557" y="1552"/>
                      <a:pt x="3953" y="1293"/>
                      <a:pt x="5214" y="183"/>
                    </a:cubicBezTo>
                    <a:cubicBezTo>
                      <a:pt x="5214" y="183"/>
                      <a:pt x="4577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0"/>
              <p:cNvSpPr/>
              <p:nvPr/>
            </p:nvSpPr>
            <p:spPr>
              <a:xfrm>
                <a:off x="6207113" y="2092158"/>
                <a:ext cx="260316" cy="461417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5174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145" y="1"/>
                      <a:pt x="0" y="2286"/>
                      <a:pt x="810" y="5174"/>
                    </a:cubicBezTo>
                    <a:cubicBezTo>
                      <a:pt x="810" y="5174"/>
                      <a:pt x="2919" y="3055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0"/>
              <p:cNvSpPr/>
              <p:nvPr/>
            </p:nvSpPr>
            <p:spPr>
              <a:xfrm>
                <a:off x="6084223" y="2626078"/>
                <a:ext cx="387041" cy="27788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3116" extrusionOk="0">
                    <a:moveTo>
                      <a:pt x="4340" y="0"/>
                    </a:moveTo>
                    <a:lnTo>
                      <a:pt x="4340" y="0"/>
                    </a:lnTo>
                    <a:cubicBezTo>
                      <a:pt x="4339" y="0"/>
                      <a:pt x="1231" y="382"/>
                      <a:pt x="1" y="3115"/>
                    </a:cubicBezTo>
                    <a:cubicBezTo>
                      <a:pt x="1" y="3115"/>
                      <a:pt x="2980" y="2842"/>
                      <a:pt x="4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0"/>
              <p:cNvSpPr/>
              <p:nvPr/>
            </p:nvSpPr>
            <p:spPr>
              <a:xfrm>
                <a:off x="5917100" y="2435144"/>
                <a:ext cx="266381" cy="4714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286" extrusionOk="0">
                    <a:moveTo>
                      <a:pt x="1080" y="1"/>
                    </a:moveTo>
                    <a:lnTo>
                      <a:pt x="1080" y="1"/>
                    </a:lnTo>
                    <a:cubicBezTo>
                      <a:pt x="1080" y="1"/>
                      <a:pt x="0" y="2947"/>
                      <a:pt x="1875" y="5286"/>
                    </a:cubicBezTo>
                    <a:cubicBezTo>
                      <a:pt x="1875" y="5286"/>
                      <a:pt x="2986" y="251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10D61E50-FA25-9301-EC47-5376AE19B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06539" y="1464439"/>
            <a:ext cx="59044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AI Wellness Assistant is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Generative AI-powered app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designed to enhance mental and physical health.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It provides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real-time recommendations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for stress relief, fitness routines, and meditation tailored to user input.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Combines cutting-edge technology with wellness practices to deliver a personalized and impactful experience.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>
            <a:spLocks noGrp="1"/>
          </p:cNvSpPr>
          <p:nvPr>
            <p:ph type="title"/>
          </p:nvPr>
        </p:nvSpPr>
        <p:spPr>
          <a:xfrm>
            <a:off x="844732" y="1166949"/>
            <a:ext cx="4359321" cy="67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 Black" panose="020B0A04020102020204" pitchFamily="34" charset="0"/>
              </a:rPr>
              <a:t>Problem Statement</a:t>
            </a:r>
            <a:endParaRPr sz="2800" dirty="0">
              <a:latin typeface="Arial Black" panose="020B0A04020102020204" pitchFamily="34" charset="0"/>
            </a:endParaRPr>
          </a:p>
        </p:txBody>
      </p:sp>
      <p:grpSp>
        <p:nvGrpSpPr>
          <p:cNvPr id="459" name="Google Shape;459;p43"/>
          <p:cNvGrpSpPr/>
          <p:nvPr/>
        </p:nvGrpSpPr>
        <p:grpSpPr>
          <a:xfrm>
            <a:off x="5310058" y="1363026"/>
            <a:ext cx="4087143" cy="4190923"/>
            <a:chOff x="5310058" y="1363026"/>
            <a:chExt cx="4087143" cy="4190923"/>
          </a:xfrm>
        </p:grpSpPr>
        <p:grpSp>
          <p:nvGrpSpPr>
            <p:cNvPr id="460" name="Google Shape;460;p43"/>
            <p:cNvGrpSpPr/>
            <p:nvPr/>
          </p:nvGrpSpPr>
          <p:grpSpPr>
            <a:xfrm>
              <a:off x="5310058" y="1363026"/>
              <a:ext cx="2830397" cy="2984453"/>
              <a:chOff x="5191983" y="1515426"/>
              <a:chExt cx="2830397" cy="2984453"/>
            </a:xfrm>
          </p:grpSpPr>
          <p:sp>
            <p:nvSpPr>
              <p:cNvPr id="461" name="Google Shape;461;p43"/>
              <p:cNvSpPr/>
              <p:nvPr/>
            </p:nvSpPr>
            <p:spPr>
              <a:xfrm>
                <a:off x="5426801" y="1818677"/>
                <a:ext cx="256494" cy="25580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131" extrusionOk="0">
                    <a:moveTo>
                      <a:pt x="566" y="1"/>
                    </a:moveTo>
                    <a:cubicBezTo>
                      <a:pt x="490" y="275"/>
                      <a:pt x="277" y="490"/>
                      <a:pt x="0" y="566"/>
                    </a:cubicBezTo>
                    <a:cubicBezTo>
                      <a:pt x="277" y="642"/>
                      <a:pt x="490" y="857"/>
                      <a:pt x="566" y="1130"/>
                    </a:cubicBezTo>
                    <a:cubicBezTo>
                      <a:pt x="641" y="857"/>
                      <a:pt x="857" y="642"/>
                      <a:pt x="1134" y="566"/>
                    </a:cubicBezTo>
                    <a:cubicBezTo>
                      <a:pt x="857" y="490"/>
                      <a:pt x="641" y="275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5191983" y="2433337"/>
                <a:ext cx="116711" cy="116708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16" extrusionOk="0">
                    <a:moveTo>
                      <a:pt x="260" y="1"/>
                    </a:moveTo>
                    <a:cubicBezTo>
                      <a:pt x="223" y="127"/>
                      <a:pt x="127" y="223"/>
                      <a:pt x="0" y="260"/>
                    </a:cubicBezTo>
                    <a:cubicBezTo>
                      <a:pt x="127" y="292"/>
                      <a:pt x="223" y="389"/>
                      <a:pt x="260" y="515"/>
                    </a:cubicBezTo>
                    <a:cubicBezTo>
                      <a:pt x="291" y="389"/>
                      <a:pt x="389" y="292"/>
                      <a:pt x="515" y="260"/>
                    </a:cubicBezTo>
                    <a:cubicBezTo>
                      <a:pt x="389" y="223"/>
                      <a:pt x="291" y="127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3" name="Google Shape;463;p43"/>
              <p:cNvGrpSpPr/>
              <p:nvPr/>
            </p:nvGrpSpPr>
            <p:grpSpPr>
              <a:xfrm flipH="1">
                <a:off x="5567429" y="1515426"/>
                <a:ext cx="2454951" cy="2984453"/>
                <a:chOff x="5440425" y="1595400"/>
                <a:chExt cx="2260961" cy="2748622"/>
              </a:xfrm>
            </p:grpSpPr>
            <p:sp>
              <p:nvSpPr>
                <p:cNvPr id="464" name="Google Shape;464;p43"/>
                <p:cNvSpPr/>
                <p:nvPr/>
              </p:nvSpPr>
              <p:spPr>
                <a:xfrm>
                  <a:off x="5440425" y="1595400"/>
                  <a:ext cx="2260961" cy="2748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6" h="22303" fill="none" extrusionOk="0">
                      <a:moveTo>
                        <a:pt x="2591" y="22267"/>
                      </a:moveTo>
                      <a:cubicBezTo>
                        <a:pt x="2639" y="22065"/>
                        <a:pt x="2685" y="21868"/>
                        <a:pt x="2735" y="21670"/>
                      </a:cubicBezTo>
                      <a:cubicBezTo>
                        <a:pt x="3066" y="20307"/>
                        <a:pt x="3437" y="18953"/>
                        <a:pt x="3714" y="17579"/>
                      </a:cubicBezTo>
                      <a:cubicBezTo>
                        <a:pt x="3916" y="16586"/>
                        <a:pt x="3610" y="15672"/>
                        <a:pt x="2998" y="14863"/>
                      </a:cubicBezTo>
                      <a:cubicBezTo>
                        <a:pt x="1879" y="13384"/>
                        <a:pt x="825" y="11988"/>
                        <a:pt x="401" y="10139"/>
                      </a:cubicBezTo>
                      <a:cubicBezTo>
                        <a:pt x="1" y="8405"/>
                        <a:pt x="160" y="6535"/>
                        <a:pt x="901" y="4912"/>
                      </a:cubicBezTo>
                      <a:cubicBezTo>
                        <a:pt x="2160" y="2149"/>
                        <a:pt x="4905" y="429"/>
                        <a:pt x="7880" y="137"/>
                      </a:cubicBezTo>
                      <a:cubicBezTo>
                        <a:pt x="9287" y="1"/>
                        <a:pt x="10654" y="62"/>
                        <a:pt x="12007" y="512"/>
                      </a:cubicBezTo>
                      <a:cubicBezTo>
                        <a:pt x="13734" y="1087"/>
                        <a:pt x="15267" y="2595"/>
                        <a:pt x="16001" y="4246"/>
                      </a:cubicBezTo>
                      <a:cubicBezTo>
                        <a:pt x="16335" y="5002"/>
                        <a:pt x="16522" y="5814"/>
                        <a:pt x="16562" y="6639"/>
                      </a:cubicBezTo>
                      <a:cubicBezTo>
                        <a:pt x="16579" y="7028"/>
                        <a:pt x="16605" y="7488"/>
                        <a:pt x="16497" y="7869"/>
                      </a:cubicBezTo>
                      <a:cubicBezTo>
                        <a:pt x="16385" y="8265"/>
                        <a:pt x="16260" y="8567"/>
                        <a:pt x="16439" y="8981"/>
                      </a:cubicBezTo>
                      <a:cubicBezTo>
                        <a:pt x="16468" y="9049"/>
                        <a:pt x="16500" y="9114"/>
                        <a:pt x="16540" y="9175"/>
                      </a:cubicBezTo>
                      <a:cubicBezTo>
                        <a:pt x="16896" y="9765"/>
                        <a:pt x="17281" y="10337"/>
                        <a:pt x="17651" y="10917"/>
                      </a:cubicBezTo>
                      <a:cubicBezTo>
                        <a:pt x="17809" y="11161"/>
                        <a:pt x="17979" y="11398"/>
                        <a:pt x="18116" y="11654"/>
                      </a:cubicBezTo>
                      <a:cubicBezTo>
                        <a:pt x="18346" y="12093"/>
                        <a:pt x="18267" y="12301"/>
                        <a:pt x="17817" y="12542"/>
                      </a:cubicBezTo>
                      <a:cubicBezTo>
                        <a:pt x="17512" y="12705"/>
                        <a:pt x="17072" y="12805"/>
                        <a:pt x="16943" y="13060"/>
                      </a:cubicBezTo>
                      <a:cubicBezTo>
                        <a:pt x="16867" y="13218"/>
                        <a:pt x="16986" y="13434"/>
                        <a:pt x="17047" y="13579"/>
                      </a:cubicBezTo>
                      <a:cubicBezTo>
                        <a:pt x="17130" y="13784"/>
                        <a:pt x="17216" y="14000"/>
                        <a:pt x="17198" y="14226"/>
                      </a:cubicBezTo>
                      <a:cubicBezTo>
                        <a:pt x="17191" y="14331"/>
                        <a:pt x="17152" y="14435"/>
                        <a:pt x="17072" y="14500"/>
                      </a:cubicBezTo>
                      <a:cubicBezTo>
                        <a:pt x="17044" y="14521"/>
                        <a:pt x="17011" y="14540"/>
                        <a:pt x="16986" y="14565"/>
                      </a:cubicBezTo>
                      <a:cubicBezTo>
                        <a:pt x="16961" y="14590"/>
                        <a:pt x="16939" y="14622"/>
                        <a:pt x="16939" y="14658"/>
                      </a:cubicBezTo>
                      <a:cubicBezTo>
                        <a:pt x="16946" y="14812"/>
                        <a:pt x="17115" y="14837"/>
                        <a:pt x="17072" y="15021"/>
                      </a:cubicBezTo>
                      <a:cubicBezTo>
                        <a:pt x="17037" y="15187"/>
                        <a:pt x="16907" y="15324"/>
                        <a:pt x="16785" y="15431"/>
                      </a:cubicBezTo>
                      <a:cubicBezTo>
                        <a:pt x="16349" y="15813"/>
                        <a:pt x="16648" y="16619"/>
                        <a:pt x="16608" y="17094"/>
                      </a:cubicBezTo>
                      <a:cubicBezTo>
                        <a:pt x="16576" y="17424"/>
                        <a:pt x="16443" y="17763"/>
                        <a:pt x="16180" y="17967"/>
                      </a:cubicBezTo>
                      <a:cubicBezTo>
                        <a:pt x="15637" y="18389"/>
                        <a:pt x="14774" y="18169"/>
                        <a:pt x="14158" y="18072"/>
                      </a:cubicBezTo>
                      <a:cubicBezTo>
                        <a:pt x="13183" y="17921"/>
                        <a:pt x="11916" y="18011"/>
                        <a:pt x="11805" y="19249"/>
                      </a:cubicBezTo>
                      <a:cubicBezTo>
                        <a:pt x="11712" y="20277"/>
                        <a:pt x="11834" y="21325"/>
                        <a:pt x="12162" y="2230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3"/>
                <p:cNvSpPr/>
                <p:nvPr/>
              </p:nvSpPr>
              <p:spPr>
                <a:xfrm>
                  <a:off x="6561411" y="1774590"/>
                  <a:ext cx="123" cy="310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16" fill="none" extrusionOk="0">
                      <a:moveTo>
                        <a:pt x="0" y="0"/>
                      </a:moveTo>
                      <a:lnTo>
                        <a:pt x="0" y="25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3"/>
                <p:cNvSpPr/>
                <p:nvPr/>
              </p:nvSpPr>
              <p:spPr>
                <a:xfrm>
                  <a:off x="5768612" y="2567263"/>
                  <a:ext cx="313153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" h="1" fill="none" extrusionOk="0">
                      <a:moveTo>
                        <a:pt x="254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3"/>
                <p:cNvSpPr/>
                <p:nvPr/>
              </p:nvSpPr>
              <p:spPr>
                <a:xfrm>
                  <a:off x="6247520" y="2255591"/>
                  <a:ext cx="314016" cy="31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2530" fill="none" extrusionOk="0">
                      <a:moveTo>
                        <a:pt x="2547" y="1"/>
                      </a:moveTo>
                      <a:lnTo>
                        <a:pt x="2547" y="2530"/>
                      </a:lnTo>
                      <a:lnTo>
                        <a:pt x="0" y="253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3"/>
                <p:cNvSpPr/>
                <p:nvPr/>
              </p:nvSpPr>
              <p:spPr>
                <a:xfrm>
                  <a:off x="6561411" y="2035733"/>
                  <a:ext cx="240441" cy="27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2192" fill="none" extrusionOk="0">
                      <a:moveTo>
                        <a:pt x="4" y="407"/>
                      </a:moveTo>
                      <a:cubicBezTo>
                        <a:pt x="205" y="159"/>
                        <a:pt x="511" y="1"/>
                        <a:pt x="853" y="1"/>
                      </a:cubicBezTo>
                      <a:cubicBezTo>
                        <a:pt x="1461" y="1"/>
                        <a:pt x="1950" y="493"/>
                        <a:pt x="1950" y="1097"/>
                      </a:cubicBezTo>
                      <a:cubicBezTo>
                        <a:pt x="1950" y="1702"/>
                        <a:pt x="1461" y="2191"/>
                        <a:pt x="853" y="2191"/>
                      </a:cubicBezTo>
                      <a:cubicBezTo>
                        <a:pt x="507" y="2191"/>
                        <a:pt x="202" y="2033"/>
                        <a:pt x="0" y="178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3"/>
                <p:cNvSpPr/>
                <p:nvPr/>
              </p:nvSpPr>
              <p:spPr>
                <a:xfrm>
                  <a:off x="6030249" y="2325222"/>
                  <a:ext cx="269649" cy="24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1965" fill="none" extrusionOk="0">
                      <a:moveTo>
                        <a:pt x="417" y="1965"/>
                      </a:moveTo>
                      <a:cubicBezTo>
                        <a:pt x="141" y="1742"/>
                        <a:pt x="0" y="1436"/>
                        <a:pt x="0" y="1098"/>
                      </a:cubicBezTo>
                      <a:cubicBezTo>
                        <a:pt x="0" y="493"/>
                        <a:pt x="490" y="0"/>
                        <a:pt x="1094" y="0"/>
                      </a:cubicBezTo>
                      <a:cubicBezTo>
                        <a:pt x="1699" y="0"/>
                        <a:pt x="2187" y="493"/>
                        <a:pt x="2187" y="1098"/>
                      </a:cubicBezTo>
                      <a:cubicBezTo>
                        <a:pt x="2187" y="1451"/>
                        <a:pt x="2022" y="1764"/>
                        <a:pt x="1763" y="196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43"/>
                <p:cNvSpPr/>
                <p:nvPr/>
              </p:nvSpPr>
              <p:spPr>
                <a:xfrm>
                  <a:off x="7044139" y="2566400"/>
                  <a:ext cx="310195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1" fill="none" extrusionOk="0">
                      <a:moveTo>
                        <a:pt x="2516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43"/>
                <p:cNvSpPr/>
                <p:nvPr/>
              </p:nvSpPr>
              <p:spPr>
                <a:xfrm>
                  <a:off x="6561411" y="2566400"/>
                  <a:ext cx="312167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1" fill="none" extrusionOk="0">
                      <a:moveTo>
                        <a:pt x="2533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43"/>
                <p:cNvSpPr/>
                <p:nvPr/>
              </p:nvSpPr>
              <p:spPr>
                <a:xfrm>
                  <a:off x="6822925" y="2566400"/>
                  <a:ext cx="270265" cy="24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1951" fill="none" extrusionOk="0">
                      <a:moveTo>
                        <a:pt x="1786" y="4"/>
                      </a:moveTo>
                      <a:cubicBezTo>
                        <a:pt x="2033" y="206"/>
                        <a:pt x="2192" y="512"/>
                        <a:pt x="2192" y="857"/>
                      </a:cubicBezTo>
                      <a:cubicBezTo>
                        <a:pt x="2192" y="1462"/>
                        <a:pt x="1699" y="1950"/>
                        <a:pt x="1095" y="1950"/>
                      </a:cubicBezTo>
                      <a:cubicBezTo>
                        <a:pt x="490" y="1950"/>
                        <a:pt x="1" y="1462"/>
                        <a:pt x="1" y="857"/>
                      </a:cubicBezTo>
                      <a:cubicBezTo>
                        <a:pt x="1" y="512"/>
                        <a:pt x="159" y="202"/>
                        <a:pt x="411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43"/>
                <p:cNvSpPr/>
                <p:nvPr/>
              </p:nvSpPr>
              <p:spPr>
                <a:xfrm>
                  <a:off x="6561411" y="3049744"/>
                  <a:ext cx="123" cy="309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15" fill="none" extrusionOk="0">
                      <a:moveTo>
                        <a:pt x="0" y="2515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43"/>
                <p:cNvSpPr/>
                <p:nvPr/>
              </p:nvSpPr>
              <p:spPr>
                <a:xfrm>
                  <a:off x="6561411" y="2566400"/>
                  <a:ext cx="123" cy="31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34" fill="none" extrusionOk="0">
                      <a:moveTo>
                        <a:pt x="0" y="2533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43"/>
                <p:cNvSpPr/>
                <p:nvPr/>
              </p:nvSpPr>
              <p:spPr>
                <a:xfrm>
                  <a:off x="6320971" y="2828037"/>
                  <a:ext cx="240564" cy="27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" h="2192" fill="none" extrusionOk="0">
                      <a:moveTo>
                        <a:pt x="1948" y="1785"/>
                      </a:moveTo>
                      <a:cubicBezTo>
                        <a:pt x="1746" y="2034"/>
                        <a:pt x="1440" y="2192"/>
                        <a:pt x="1098" y="2192"/>
                      </a:cubicBezTo>
                      <a:cubicBezTo>
                        <a:pt x="494" y="2192"/>
                        <a:pt x="1" y="1702"/>
                        <a:pt x="1" y="1098"/>
                      </a:cubicBezTo>
                      <a:cubicBezTo>
                        <a:pt x="1" y="490"/>
                        <a:pt x="494" y="0"/>
                        <a:pt x="1098" y="0"/>
                      </a:cubicBezTo>
                      <a:cubicBezTo>
                        <a:pt x="1444" y="0"/>
                        <a:pt x="1749" y="159"/>
                        <a:pt x="1951" y="41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6" name="Google Shape;476;p43"/>
            <p:cNvGrpSpPr/>
            <p:nvPr/>
          </p:nvGrpSpPr>
          <p:grpSpPr>
            <a:xfrm rot="-2237517" flipH="1">
              <a:off x="7703564" y="3963771"/>
              <a:ext cx="1454404" cy="1280473"/>
              <a:chOff x="5917100" y="2092158"/>
              <a:chExt cx="1102175" cy="970367"/>
            </a:xfrm>
          </p:grpSpPr>
          <p:sp>
            <p:nvSpPr>
              <p:cNvPr id="477" name="Google Shape;477;p43"/>
              <p:cNvSpPr/>
              <p:nvPr/>
            </p:nvSpPr>
            <p:spPr>
              <a:xfrm>
                <a:off x="6030002" y="2238502"/>
                <a:ext cx="71941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9240" fill="none" extrusionOk="0">
                    <a:moveTo>
                      <a:pt x="378" y="9239"/>
                    </a:moveTo>
                    <a:cubicBezTo>
                      <a:pt x="378" y="9239"/>
                      <a:pt x="0" y="3350"/>
                      <a:pt x="8067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6580242" y="2133270"/>
                <a:ext cx="439033" cy="18879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117" extrusionOk="0">
                    <a:moveTo>
                      <a:pt x="4553" y="1"/>
                    </a:moveTo>
                    <a:cubicBezTo>
                      <a:pt x="3675" y="1"/>
                      <a:pt x="1426" y="199"/>
                      <a:pt x="0" y="2094"/>
                    </a:cubicBezTo>
                    <a:cubicBezTo>
                      <a:pt x="0" y="2094"/>
                      <a:pt x="172" y="2117"/>
                      <a:pt x="461" y="2117"/>
                    </a:cubicBezTo>
                    <a:cubicBezTo>
                      <a:pt x="1370" y="2117"/>
                      <a:pt x="3437" y="1891"/>
                      <a:pt x="4922" y="15"/>
                    </a:cubicBezTo>
                    <a:cubicBezTo>
                      <a:pt x="4922" y="15"/>
                      <a:pt x="4786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6280241" y="2430685"/>
                <a:ext cx="464985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553" extrusionOk="0">
                    <a:moveTo>
                      <a:pt x="3675" y="0"/>
                    </a:moveTo>
                    <a:cubicBezTo>
                      <a:pt x="2615" y="0"/>
                      <a:pt x="1190" y="253"/>
                      <a:pt x="0" y="1353"/>
                    </a:cubicBezTo>
                    <a:cubicBezTo>
                      <a:pt x="0" y="1353"/>
                      <a:pt x="622" y="1552"/>
                      <a:pt x="1526" y="1552"/>
                    </a:cubicBezTo>
                    <a:cubicBezTo>
                      <a:pt x="2557" y="1552"/>
                      <a:pt x="3953" y="1293"/>
                      <a:pt x="5214" y="183"/>
                    </a:cubicBezTo>
                    <a:cubicBezTo>
                      <a:pt x="5214" y="183"/>
                      <a:pt x="4577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6207113" y="2092158"/>
                <a:ext cx="260316" cy="461417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5174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145" y="1"/>
                      <a:pt x="0" y="2286"/>
                      <a:pt x="810" y="5174"/>
                    </a:cubicBezTo>
                    <a:cubicBezTo>
                      <a:pt x="810" y="5174"/>
                      <a:pt x="2919" y="3055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6084223" y="2626078"/>
                <a:ext cx="387041" cy="27788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3116" extrusionOk="0">
                    <a:moveTo>
                      <a:pt x="4340" y="0"/>
                    </a:moveTo>
                    <a:lnTo>
                      <a:pt x="4340" y="0"/>
                    </a:lnTo>
                    <a:cubicBezTo>
                      <a:pt x="4339" y="0"/>
                      <a:pt x="1231" y="382"/>
                      <a:pt x="1" y="3115"/>
                    </a:cubicBezTo>
                    <a:cubicBezTo>
                      <a:pt x="1" y="3115"/>
                      <a:pt x="2980" y="2842"/>
                      <a:pt x="4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5917100" y="2435144"/>
                <a:ext cx="266381" cy="4714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286" extrusionOk="0">
                    <a:moveTo>
                      <a:pt x="1080" y="1"/>
                    </a:moveTo>
                    <a:lnTo>
                      <a:pt x="1080" y="1"/>
                    </a:lnTo>
                    <a:cubicBezTo>
                      <a:pt x="1080" y="1"/>
                      <a:pt x="0" y="2947"/>
                      <a:pt x="1875" y="5286"/>
                    </a:cubicBezTo>
                    <a:cubicBezTo>
                      <a:pt x="1875" y="5286"/>
                      <a:pt x="2986" y="251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AF4A1-E948-9A9B-8554-3609C9F6D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4" y="1699687"/>
            <a:ext cx="460843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Increasing stress levels due to fast-paced lifestyles.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Lack of time for fitness, relaxation, or mindfulness activities.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Limited access to professional guidance for stress management and fitness.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>
            <a:spLocks noGrp="1"/>
          </p:cNvSpPr>
          <p:nvPr>
            <p:ph type="title"/>
          </p:nvPr>
        </p:nvSpPr>
        <p:spPr>
          <a:xfrm>
            <a:off x="3614057" y="1703271"/>
            <a:ext cx="3579224" cy="645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 Black" panose="020B0A04020102020204" pitchFamily="34" charset="0"/>
              </a:rPr>
              <a:t>Solution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BAD4F4-C94F-9036-3C3B-9E13A721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7027" y="2264228"/>
            <a:ext cx="4320807" cy="162137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AI Wellness Assistant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Provides a </a:t>
            </a:r>
            <a:r>
              <a:rPr lang="en-US" sz="1600" b="1" dirty="0">
                <a:latin typeface="+mn-lt"/>
              </a:rPr>
              <a:t>wellness experience</a:t>
            </a:r>
            <a:r>
              <a:rPr lang="en-US" sz="1600" dirty="0">
                <a:latin typeface="+mn-lt"/>
              </a:rPr>
              <a:t> through mood tracking, personalized fitness routines, and guided meditation.</a:t>
            </a:r>
          </a:p>
        </p:txBody>
      </p:sp>
      <p:grpSp>
        <p:nvGrpSpPr>
          <p:cNvPr id="548" name="Google Shape;548;p47"/>
          <p:cNvGrpSpPr/>
          <p:nvPr/>
        </p:nvGrpSpPr>
        <p:grpSpPr>
          <a:xfrm>
            <a:off x="1" y="-253752"/>
            <a:ext cx="3549446" cy="5397268"/>
            <a:chOff x="1" y="-253752"/>
            <a:chExt cx="3549446" cy="5397268"/>
          </a:xfrm>
        </p:grpSpPr>
        <p:grpSp>
          <p:nvGrpSpPr>
            <p:cNvPr id="549" name="Google Shape;549;p47"/>
            <p:cNvGrpSpPr/>
            <p:nvPr/>
          </p:nvGrpSpPr>
          <p:grpSpPr>
            <a:xfrm>
              <a:off x="1" y="692275"/>
              <a:ext cx="2447923" cy="4451242"/>
              <a:chOff x="1" y="692275"/>
              <a:chExt cx="2447923" cy="4451242"/>
            </a:xfrm>
          </p:grpSpPr>
          <p:sp>
            <p:nvSpPr>
              <p:cNvPr id="550" name="Google Shape;550;p47"/>
              <p:cNvSpPr/>
              <p:nvPr/>
            </p:nvSpPr>
            <p:spPr>
              <a:xfrm rot="5400000">
                <a:off x="-1001658" y="1693934"/>
                <a:ext cx="4451242" cy="2447923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3656" extrusionOk="0">
                    <a:moveTo>
                      <a:pt x="23846" y="0"/>
                    </a:moveTo>
                    <a:cubicBezTo>
                      <a:pt x="23787" y="0"/>
                      <a:pt x="23728" y="2"/>
                      <a:pt x="23670" y="5"/>
                    </a:cubicBezTo>
                    <a:cubicBezTo>
                      <a:pt x="23364" y="19"/>
                      <a:pt x="23148" y="51"/>
                      <a:pt x="22831" y="141"/>
                    </a:cubicBezTo>
                    <a:cubicBezTo>
                      <a:pt x="22278" y="303"/>
                      <a:pt x="21781" y="616"/>
                      <a:pt x="21364" y="1055"/>
                    </a:cubicBezTo>
                    <a:cubicBezTo>
                      <a:pt x="20414" y="2051"/>
                      <a:pt x="20040" y="3512"/>
                      <a:pt x="19770" y="4840"/>
                    </a:cubicBezTo>
                    <a:cubicBezTo>
                      <a:pt x="19468" y="6315"/>
                      <a:pt x="19274" y="7815"/>
                      <a:pt x="18856" y="9265"/>
                    </a:cubicBezTo>
                    <a:cubicBezTo>
                      <a:pt x="18464" y="10617"/>
                      <a:pt x="17856" y="11970"/>
                      <a:pt x="16694" y="12830"/>
                    </a:cubicBezTo>
                    <a:cubicBezTo>
                      <a:pt x="15725" y="13544"/>
                      <a:pt x="14577" y="13770"/>
                      <a:pt x="13415" y="13770"/>
                    </a:cubicBezTo>
                    <a:cubicBezTo>
                      <a:pt x="12903" y="13770"/>
                      <a:pt x="12388" y="13726"/>
                      <a:pt x="11884" y="13661"/>
                    </a:cubicBezTo>
                    <a:cubicBezTo>
                      <a:pt x="10723" y="13512"/>
                      <a:pt x="9523" y="13255"/>
                      <a:pt x="8337" y="13255"/>
                    </a:cubicBezTo>
                    <a:cubicBezTo>
                      <a:pt x="7811" y="13255"/>
                      <a:pt x="7288" y="13306"/>
                      <a:pt x="6771" y="13438"/>
                    </a:cubicBezTo>
                    <a:cubicBezTo>
                      <a:pt x="5937" y="13654"/>
                      <a:pt x="5167" y="14104"/>
                      <a:pt x="4473" y="14607"/>
                    </a:cubicBezTo>
                    <a:cubicBezTo>
                      <a:pt x="3829" y="15075"/>
                      <a:pt x="3257" y="15644"/>
                      <a:pt x="2761" y="16266"/>
                    </a:cubicBezTo>
                    <a:cubicBezTo>
                      <a:pt x="1796" y="17485"/>
                      <a:pt x="1170" y="18943"/>
                      <a:pt x="731" y="20425"/>
                    </a:cubicBezTo>
                    <a:cubicBezTo>
                      <a:pt x="415" y="21487"/>
                      <a:pt x="192" y="22569"/>
                      <a:pt x="1" y="23655"/>
                    </a:cubicBezTo>
                    <a:lnTo>
                      <a:pt x="24364" y="23655"/>
                    </a:lnTo>
                    <a:lnTo>
                      <a:pt x="24364" y="30"/>
                    </a:lnTo>
                    <a:cubicBezTo>
                      <a:pt x="24357" y="30"/>
                      <a:pt x="24347" y="26"/>
                      <a:pt x="24332" y="26"/>
                    </a:cubicBezTo>
                    <a:cubicBezTo>
                      <a:pt x="24260" y="19"/>
                      <a:pt x="24191" y="12"/>
                      <a:pt x="24120" y="8"/>
                    </a:cubicBezTo>
                    <a:cubicBezTo>
                      <a:pt x="24028" y="4"/>
                      <a:pt x="23936" y="0"/>
                      <a:pt x="238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7"/>
              <p:cNvSpPr/>
              <p:nvPr/>
            </p:nvSpPr>
            <p:spPr>
              <a:xfrm>
                <a:off x="372225" y="742700"/>
                <a:ext cx="395700" cy="39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47"/>
            <p:cNvGrpSpPr/>
            <p:nvPr/>
          </p:nvGrpSpPr>
          <p:grpSpPr>
            <a:xfrm>
              <a:off x="716166" y="1476667"/>
              <a:ext cx="2833281" cy="2985605"/>
              <a:chOff x="847341" y="1400467"/>
              <a:chExt cx="2833281" cy="2985605"/>
            </a:xfrm>
          </p:grpSpPr>
          <p:grpSp>
            <p:nvGrpSpPr>
              <p:cNvPr id="553" name="Google Shape;553;p47"/>
              <p:cNvGrpSpPr/>
              <p:nvPr/>
            </p:nvGrpSpPr>
            <p:grpSpPr>
              <a:xfrm>
                <a:off x="847341" y="1400467"/>
                <a:ext cx="1913107" cy="1913107"/>
                <a:chOff x="786325" y="1167600"/>
                <a:chExt cx="2062205" cy="2062205"/>
              </a:xfrm>
            </p:grpSpPr>
            <p:sp>
              <p:nvSpPr>
                <p:cNvPr id="554" name="Google Shape;554;p47"/>
                <p:cNvSpPr/>
                <p:nvPr/>
              </p:nvSpPr>
              <p:spPr>
                <a:xfrm>
                  <a:off x="1335636" y="1715606"/>
                  <a:ext cx="964885" cy="966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" h="2962" fill="none" extrusionOk="0">
                      <a:moveTo>
                        <a:pt x="0" y="1482"/>
                      </a:moveTo>
                      <a:cubicBezTo>
                        <a:pt x="0" y="2299"/>
                        <a:pt x="662" y="2961"/>
                        <a:pt x="1478" y="2961"/>
                      </a:cubicBezTo>
                      <a:cubicBezTo>
                        <a:pt x="2295" y="2961"/>
                        <a:pt x="2957" y="2299"/>
                        <a:pt x="2957" y="1482"/>
                      </a:cubicBezTo>
                      <a:cubicBezTo>
                        <a:pt x="2957" y="666"/>
                        <a:pt x="2295" y="1"/>
                        <a:pt x="1478" y="1"/>
                      </a:cubicBezTo>
                      <a:cubicBezTo>
                        <a:pt x="662" y="1"/>
                        <a:pt x="0" y="666"/>
                        <a:pt x="0" y="14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47"/>
                <p:cNvSpPr/>
                <p:nvPr/>
              </p:nvSpPr>
              <p:spPr>
                <a:xfrm>
                  <a:off x="786325" y="1167600"/>
                  <a:ext cx="2062205" cy="206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6322" fill="none" extrusionOk="0">
                      <a:moveTo>
                        <a:pt x="6322" y="3861"/>
                      </a:moveTo>
                      <a:lnTo>
                        <a:pt x="6322" y="2461"/>
                      </a:lnTo>
                      <a:lnTo>
                        <a:pt x="5523" y="2461"/>
                      </a:lnTo>
                      <a:cubicBezTo>
                        <a:pt x="5472" y="2295"/>
                        <a:pt x="5407" y="2137"/>
                        <a:pt x="5325" y="1986"/>
                      </a:cubicBezTo>
                      <a:lnTo>
                        <a:pt x="5893" y="1421"/>
                      </a:lnTo>
                      <a:lnTo>
                        <a:pt x="4904" y="432"/>
                      </a:lnTo>
                      <a:lnTo>
                        <a:pt x="4336" y="997"/>
                      </a:lnTo>
                      <a:cubicBezTo>
                        <a:pt x="4188" y="917"/>
                        <a:pt x="4030" y="849"/>
                        <a:pt x="3861" y="802"/>
                      </a:cubicBezTo>
                      <a:lnTo>
                        <a:pt x="3861" y="0"/>
                      </a:lnTo>
                      <a:lnTo>
                        <a:pt x="2465" y="0"/>
                      </a:lnTo>
                      <a:lnTo>
                        <a:pt x="2465" y="802"/>
                      </a:lnTo>
                      <a:cubicBezTo>
                        <a:pt x="2295" y="849"/>
                        <a:pt x="2137" y="917"/>
                        <a:pt x="1986" y="997"/>
                      </a:cubicBezTo>
                      <a:lnTo>
                        <a:pt x="1422" y="432"/>
                      </a:lnTo>
                      <a:lnTo>
                        <a:pt x="432" y="1421"/>
                      </a:lnTo>
                      <a:lnTo>
                        <a:pt x="997" y="1986"/>
                      </a:lnTo>
                      <a:cubicBezTo>
                        <a:pt x="917" y="2137"/>
                        <a:pt x="853" y="2295"/>
                        <a:pt x="802" y="2461"/>
                      </a:cubicBezTo>
                      <a:lnTo>
                        <a:pt x="0" y="2461"/>
                      </a:lnTo>
                      <a:lnTo>
                        <a:pt x="0" y="3861"/>
                      </a:lnTo>
                      <a:lnTo>
                        <a:pt x="802" y="3861"/>
                      </a:lnTo>
                      <a:cubicBezTo>
                        <a:pt x="853" y="4026"/>
                        <a:pt x="917" y="4188"/>
                        <a:pt x="997" y="4336"/>
                      </a:cubicBezTo>
                      <a:lnTo>
                        <a:pt x="432" y="4904"/>
                      </a:lnTo>
                      <a:lnTo>
                        <a:pt x="1422" y="5890"/>
                      </a:lnTo>
                      <a:lnTo>
                        <a:pt x="1986" y="5325"/>
                      </a:lnTo>
                      <a:cubicBezTo>
                        <a:pt x="2137" y="5407"/>
                        <a:pt x="2295" y="5472"/>
                        <a:pt x="2465" y="5523"/>
                      </a:cubicBezTo>
                      <a:lnTo>
                        <a:pt x="2465" y="6322"/>
                      </a:lnTo>
                      <a:lnTo>
                        <a:pt x="3861" y="6322"/>
                      </a:lnTo>
                      <a:lnTo>
                        <a:pt x="3861" y="5523"/>
                      </a:lnTo>
                      <a:cubicBezTo>
                        <a:pt x="4030" y="5472"/>
                        <a:pt x="4188" y="5407"/>
                        <a:pt x="4336" y="5325"/>
                      </a:cubicBezTo>
                      <a:lnTo>
                        <a:pt x="4904" y="5890"/>
                      </a:lnTo>
                      <a:lnTo>
                        <a:pt x="5893" y="4904"/>
                      </a:lnTo>
                      <a:lnTo>
                        <a:pt x="5325" y="4336"/>
                      </a:lnTo>
                      <a:cubicBezTo>
                        <a:pt x="5407" y="4188"/>
                        <a:pt x="5472" y="4026"/>
                        <a:pt x="5523" y="386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" name="Google Shape;556;p47"/>
              <p:cNvGrpSpPr/>
              <p:nvPr/>
            </p:nvGrpSpPr>
            <p:grpSpPr>
              <a:xfrm>
                <a:off x="1890318" y="3229794"/>
                <a:ext cx="1156278" cy="1156278"/>
                <a:chOff x="786325" y="1167600"/>
                <a:chExt cx="2062205" cy="2062205"/>
              </a:xfrm>
            </p:grpSpPr>
            <p:sp>
              <p:nvSpPr>
                <p:cNvPr id="557" name="Google Shape;557;p47"/>
                <p:cNvSpPr/>
                <p:nvPr/>
              </p:nvSpPr>
              <p:spPr>
                <a:xfrm>
                  <a:off x="1335636" y="1715606"/>
                  <a:ext cx="964885" cy="966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" h="2962" fill="none" extrusionOk="0">
                      <a:moveTo>
                        <a:pt x="0" y="1482"/>
                      </a:moveTo>
                      <a:cubicBezTo>
                        <a:pt x="0" y="2299"/>
                        <a:pt x="662" y="2961"/>
                        <a:pt x="1478" y="2961"/>
                      </a:cubicBezTo>
                      <a:cubicBezTo>
                        <a:pt x="2295" y="2961"/>
                        <a:pt x="2957" y="2299"/>
                        <a:pt x="2957" y="1482"/>
                      </a:cubicBezTo>
                      <a:cubicBezTo>
                        <a:pt x="2957" y="666"/>
                        <a:pt x="2295" y="1"/>
                        <a:pt x="1478" y="1"/>
                      </a:cubicBezTo>
                      <a:cubicBezTo>
                        <a:pt x="662" y="1"/>
                        <a:pt x="0" y="666"/>
                        <a:pt x="0" y="148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47"/>
                <p:cNvSpPr/>
                <p:nvPr/>
              </p:nvSpPr>
              <p:spPr>
                <a:xfrm>
                  <a:off x="786325" y="1167600"/>
                  <a:ext cx="2062205" cy="206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6322" fill="none" extrusionOk="0">
                      <a:moveTo>
                        <a:pt x="6322" y="3861"/>
                      </a:moveTo>
                      <a:lnTo>
                        <a:pt x="6322" y="2461"/>
                      </a:lnTo>
                      <a:lnTo>
                        <a:pt x="5523" y="2461"/>
                      </a:lnTo>
                      <a:cubicBezTo>
                        <a:pt x="5472" y="2295"/>
                        <a:pt x="5407" y="2137"/>
                        <a:pt x="5325" y="1986"/>
                      </a:cubicBezTo>
                      <a:lnTo>
                        <a:pt x="5893" y="1421"/>
                      </a:lnTo>
                      <a:lnTo>
                        <a:pt x="4904" y="432"/>
                      </a:lnTo>
                      <a:lnTo>
                        <a:pt x="4336" y="997"/>
                      </a:lnTo>
                      <a:cubicBezTo>
                        <a:pt x="4188" y="917"/>
                        <a:pt x="4030" y="849"/>
                        <a:pt x="3861" y="802"/>
                      </a:cubicBezTo>
                      <a:lnTo>
                        <a:pt x="3861" y="0"/>
                      </a:lnTo>
                      <a:lnTo>
                        <a:pt x="2465" y="0"/>
                      </a:lnTo>
                      <a:lnTo>
                        <a:pt x="2465" y="802"/>
                      </a:lnTo>
                      <a:cubicBezTo>
                        <a:pt x="2295" y="849"/>
                        <a:pt x="2137" y="917"/>
                        <a:pt x="1986" y="997"/>
                      </a:cubicBezTo>
                      <a:lnTo>
                        <a:pt x="1422" y="432"/>
                      </a:lnTo>
                      <a:lnTo>
                        <a:pt x="432" y="1421"/>
                      </a:lnTo>
                      <a:lnTo>
                        <a:pt x="997" y="1986"/>
                      </a:lnTo>
                      <a:cubicBezTo>
                        <a:pt x="917" y="2137"/>
                        <a:pt x="853" y="2295"/>
                        <a:pt x="802" y="2461"/>
                      </a:cubicBezTo>
                      <a:lnTo>
                        <a:pt x="0" y="2461"/>
                      </a:lnTo>
                      <a:lnTo>
                        <a:pt x="0" y="3861"/>
                      </a:lnTo>
                      <a:lnTo>
                        <a:pt x="802" y="3861"/>
                      </a:lnTo>
                      <a:cubicBezTo>
                        <a:pt x="853" y="4026"/>
                        <a:pt x="917" y="4188"/>
                        <a:pt x="997" y="4336"/>
                      </a:cubicBezTo>
                      <a:lnTo>
                        <a:pt x="432" y="4904"/>
                      </a:lnTo>
                      <a:lnTo>
                        <a:pt x="1422" y="5890"/>
                      </a:lnTo>
                      <a:lnTo>
                        <a:pt x="1986" y="5325"/>
                      </a:lnTo>
                      <a:cubicBezTo>
                        <a:pt x="2137" y="5407"/>
                        <a:pt x="2295" y="5472"/>
                        <a:pt x="2465" y="5523"/>
                      </a:cubicBezTo>
                      <a:lnTo>
                        <a:pt x="2465" y="6322"/>
                      </a:lnTo>
                      <a:lnTo>
                        <a:pt x="3861" y="6322"/>
                      </a:lnTo>
                      <a:lnTo>
                        <a:pt x="3861" y="5523"/>
                      </a:lnTo>
                      <a:cubicBezTo>
                        <a:pt x="4030" y="5472"/>
                        <a:pt x="4188" y="5407"/>
                        <a:pt x="4336" y="5325"/>
                      </a:cubicBezTo>
                      <a:lnTo>
                        <a:pt x="4904" y="5890"/>
                      </a:lnTo>
                      <a:lnTo>
                        <a:pt x="5893" y="4904"/>
                      </a:lnTo>
                      <a:lnTo>
                        <a:pt x="5325" y="4336"/>
                      </a:lnTo>
                      <a:cubicBezTo>
                        <a:pt x="5407" y="4188"/>
                        <a:pt x="5472" y="4026"/>
                        <a:pt x="5523" y="386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9" name="Google Shape;559;p47"/>
              <p:cNvSpPr/>
              <p:nvPr/>
            </p:nvSpPr>
            <p:spPr>
              <a:xfrm>
                <a:off x="2790114" y="1559577"/>
                <a:ext cx="256494" cy="25580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131" extrusionOk="0">
                    <a:moveTo>
                      <a:pt x="566" y="1"/>
                    </a:moveTo>
                    <a:cubicBezTo>
                      <a:pt x="490" y="275"/>
                      <a:pt x="277" y="490"/>
                      <a:pt x="0" y="566"/>
                    </a:cubicBezTo>
                    <a:cubicBezTo>
                      <a:pt x="277" y="642"/>
                      <a:pt x="490" y="857"/>
                      <a:pt x="566" y="1130"/>
                    </a:cubicBezTo>
                    <a:cubicBezTo>
                      <a:pt x="641" y="857"/>
                      <a:pt x="857" y="642"/>
                      <a:pt x="1134" y="566"/>
                    </a:cubicBezTo>
                    <a:cubicBezTo>
                      <a:pt x="857" y="490"/>
                      <a:pt x="641" y="275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7"/>
              <p:cNvSpPr/>
              <p:nvPr/>
            </p:nvSpPr>
            <p:spPr>
              <a:xfrm>
                <a:off x="1279533" y="3692700"/>
                <a:ext cx="116711" cy="116708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16" extrusionOk="0">
                    <a:moveTo>
                      <a:pt x="260" y="1"/>
                    </a:moveTo>
                    <a:cubicBezTo>
                      <a:pt x="223" y="127"/>
                      <a:pt x="127" y="223"/>
                      <a:pt x="0" y="260"/>
                    </a:cubicBezTo>
                    <a:cubicBezTo>
                      <a:pt x="127" y="292"/>
                      <a:pt x="223" y="389"/>
                      <a:pt x="260" y="515"/>
                    </a:cubicBezTo>
                    <a:cubicBezTo>
                      <a:pt x="291" y="389"/>
                      <a:pt x="389" y="292"/>
                      <a:pt x="515" y="260"/>
                    </a:cubicBezTo>
                    <a:cubicBezTo>
                      <a:pt x="389" y="223"/>
                      <a:pt x="291" y="127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1" name="Google Shape;561;p47"/>
              <p:cNvGrpSpPr/>
              <p:nvPr/>
            </p:nvGrpSpPr>
            <p:grpSpPr>
              <a:xfrm rot="187109">
                <a:off x="2473364" y="1949207"/>
                <a:ext cx="1164957" cy="1586865"/>
                <a:chOff x="2457014" y="1951878"/>
                <a:chExt cx="1164980" cy="1586896"/>
              </a:xfrm>
            </p:grpSpPr>
            <p:grpSp>
              <p:nvGrpSpPr>
                <p:cNvPr id="562" name="Google Shape;562;p47"/>
                <p:cNvGrpSpPr/>
                <p:nvPr/>
              </p:nvGrpSpPr>
              <p:grpSpPr>
                <a:xfrm rot="1743610">
                  <a:off x="2709098" y="2036250"/>
                  <a:ext cx="660810" cy="1209234"/>
                  <a:chOff x="-1782440" y="1555441"/>
                  <a:chExt cx="825763" cy="1511084"/>
                </a:xfrm>
              </p:grpSpPr>
              <p:sp>
                <p:nvSpPr>
                  <p:cNvPr id="563" name="Google Shape;563;p47"/>
                  <p:cNvSpPr/>
                  <p:nvPr/>
                </p:nvSpPr>
                <p:spPr>
                  <a:xfrm>
                    <a:off x="-1609613" y="1555441"/>
                    <a:ext cx="466755" cy="659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4297" fill="none" extrusionOk="0">
                        <a:moveTo>
                          <a:pt x="590" y="4085"/>
                        </a:moveTo>
                        <a:cubicBezTo>
                          <a:pt x="590" y="4085"/>
                          <a:pt x="1" y="1548"/>
                          <a:pt x="648" y="774"/>
                        </a:cubicBezTo>
                        <a:cubicBezTo>
                          <a:pt x="1296" y="1"/>
                          <a:pt x="2925" y="487"/>
                          <a:pt x="2983" y="1476"/>
                        </a:cubicBezTo>
                        <a:cubicBezTo>
                          <a:pt x="3041" y="2469"/>
                          <a:pt x="1191" y="4296"/>
                          <a:pt x="1191" y="42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7"/>
                  <p:cNvSpPr/>
                  <p:nvPr/>
                </p:nvSpPr>
                <p:spPr>
                  <a:xfrm>
                    <a:off x="-1782440" y="1638938"/>
                    <a:ext cx="244199" cy="5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" h="3656" fill="none" extrusionOk="0">
                        <a:moveTo>
                          <a:pt x="1318" y="3656"/>
                        </a:moveTo>
                        <a:cubicBezTo>
                          <a:pt x="1318" y="3656"/>
                          <a:pt x="26" y="1918"/>
                          <a:pt x="15" y="1245"/>
                        </a:cubicBezTo>
                        <a:cubicBezTo>
                          <a:pt x="1" y="576"/>
                          <a:pt x="1015" y="1"/>
                          <a:pt x="1590" y="57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7"/>
                  <p:cNvSpPr/>
                  <p:nvPr/>
                </p:nvSpPr>
                <p:spPr>
                  <a:xfrm>
                    <a:off x="-1395344" y="1787360"/>
                    <a:ext cx="438667" cy="47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8" h="3121" fill="none" extrusionOk="0">
                        <a:moveTo>
                          <a:pt x="0" y="3120"/>
                        </a:moveTo>
                        <a:cubicBezTo>
                          <a:pt x="0" y="3120"/>
                          <a:pt x="2159" y="2254"/>
                          <a:pt x="2508" y="1419"/>
                        </a:cubicBezTo>
                        <a:cubicBezTo>
                          <a:pt x="2857" y="588"/>
                          <a:pt x="2015" y="1"/>
                          <a:pt x="1533" y="34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7"/>
                  <p:cNvSpPr/>
                  <p:nvPr/>
                </p:nvSpPr>
                <p:spPr>
                  <a:xfrm>
                    <a:off x="-1700784" y="2383199"/>
                    <a:ext cx="164846" cy="683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4" h="4452" fill="none" extrusionOk="0">
                        <a:moveTo>
                          <a:pt x="1" y="4451"/>
                        </a:moveTo>
                        <a:cubicBezTo>
                          <a:pt x="271" y="2785"/>
                          <a:pt x="652" y="836"/>
                          <a:pt x="1073" y="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7"/>
                  <p:cNvSpPr/>
                  <p:nvPr/>
                </p:nvSpPr>
                <p:spPr>
                  <a:xfrm>
                    <a:off x="-1637855" y="2170465"/>
                    <a:ext cx="278580" cy="262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5" h="1707" extrusionOk="0">
                        <a:moveTo>
                          <a:pt x="765" y="1"/>
                        </a:moveTo>
                        <a:cubicBezTo>
                          <a:pt x="621" y="1"/>
                          <a:pt x="467" y="29"/>
                          <a:pt x="306" y="99"/>
                        </a:cubicBezTo>
                        <a:cubicBezTo>
                          <a:pt x="306" y="99"/>
                          <a:pt x="1" y="1438"/>
                          <a:pt x="534" y="1679"/>
                        </a:cubicBezTo>
                        <a:cubicBezTo>
                          <a:pt x="576" y="1698"/>
                          <a:pt x="620" y="1707"/>
                          <a:pt x="664" y="1707"/>
                        </a:cubicBezTo>
                        <a:cubicBezTo>
                          <a:pt x="1180" y="1707"/>
                          <a:pt x="1814" y="523"/>
                          <a:pt x="1814" y="523"/>
                        </a:cubicBezTo>
                        <a:cubicBezTo>
                          <a:pt x="1814" y="523"/>
                          <a:pt x="1382" y="1"/>
                          <a:pt x="7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68" name="Google Shape;568;p47"/>
                <p:cNvGrpSpPr/>
                <p:nvPr/>
              </p:nvGrpSpPr>
              <p:grpSpPr>
                <a:xfrm rot="2403161">
                  <a:off x="2653436" y="2631495"/>
                  <a:ext cx="778050" cy="744222"/>
                  <a:chOff x="-381661" y="2202085"/>
                  <a:chExt cx="903734" cy="864442"/>
                </a:xfrm>
              </p:grpSpPr>
              <p:sp>
                <p:nvSpPr>
                  <p:cNvPr id="569" name="Google Shape;569;p47"/>
                  <p:cNvSpPr/>
                  <p:nvPr/>
                </p:nvSpPr>
                <p:spPr>
                  <a:xfrm>
                    <a:off x="92923" y="2202085"/>
                    <a:ext cx="429151" cy="38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6" h="2516" fill="none" extrusionOk="0">
                        <a:moveTo>
                          <a:pt x="0" y="2515"/>
                        </a:moveTo>
                        <a:cubicBezTo>
                          <a:pt x="0" y="2515"/>
                          <a:pt x="294" y="1210"/>
                          <a:pt x="1363" y="735"/>
                        </a:cubicBezTo>
                        <a:cubicBezTo>
                          <a:pt x="2435" y="263"/>
                          <a:pt x="2795" y="1"/>
                          <a:pt x="2795" y="1"/>
                        </a:cubicBezTo>
                        <a:cubicBezTo>
                          <a:pt x="2795" y="1"/>
                          <a:pt x="2029" y="1987"/>
                          <a:pt x="0" y="251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7"/>
                  <p:cNvSpPr/>
                  <p:nvPr/>
                </p:nvSpPr>
                <p:spPr>
                  <a:xfrm>
                    <a:off x="-204843" y="2817877"/>
                    <a:ext cx="555625" cy="224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0" h="1465" fill="none" extrusionOk="0">
                        <a:moveTo>
                          <a:pt x="1" y="1043"/>
                        </a:moveTo>
                        <a:cubicBezTo>
                          <a:pt x="1" y="1043"/>
                          <a:pt x="839" y="0"/>
                          <a:pt x="2008" y="50"/>
                        </a:cubicBezTo>
                        <a:cubicBezTo>
                          <a:pt x="3181" y="97"/>
                          <a:pt x="3619" y="22"/>
                          <a:pt x="3619" y="22"/>
                        </a:cubicBezTo>
                        <a:cubicBezTo>
                          <a:pt x="3619" y="22"/>
                          <a:pt x="2055" y="1465"/>
                          <a:pt x="1" y="104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7"/>
                  <p:cNvSpPr/>
                  <p:nvPr/>
                </p:nvSpPr>
                <p:spPr>
                  <a:xfrm>
                    <a:off x="-281587" y="2323647"/>
                    <a:ext cx="252487" cy="529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3447" fill="none" extrusionOk="0">
                        <a:moveTo>
                          <a:pt x="141" y="3446"/>
                        </a:moveTo>
                        <a:cubicBezTo>
                          <a:pt x="141" y="3446"/>
                          <a:pt x="1288" y="2756"/>
                          <a:pt x="1400" y="1590"/>
                        </a:cubicBezTo>
                        <a:cubicBezTo>
                          <a:pt x="1512" y="424"/>
                          <a:pt x="1645" y="0"/>
                          <a:pt x="1645" y="0"/>
                        </a:cubicBezTo>
                        <a:cubicBezTo>
                          <a:pt x="1645" y="0"/>
                          <a:pt x="1" y="1356"/>
                          <a:pt x="141" y="344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47"/>
                  <p:cNvSpPr/>
                  <p:nvPr/>
                </p:nvSpPr>
                <p:spPr>
                  <a:xfrm>
                    <a:off x="-381661" y="2323647"/>
                    <a:ext cx="768819" cy="742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9" h="4840" fill="none" extrusionOk="0">
                        <a:moveTo>
                          <a:pt x="5009" y="0"/>
                        </a:moveTo>
                        <a:cubicBezTo>
                          <a:pt x="5009" y="0"/>
                          <a:pt x="1498" y="3040"/>
                          <a:pt x="1" y="48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47"/>
                  <p:cNvSpPr/>
                  <p:nvPr/>
                </p:nvSpPr>
                <p:spPr>
                  <a:xfrm>
                    <a:off x="-325331" y="2451195"/>
                    <a:ext cx="233915" cy="549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" h="3580" fill="none" extrusionOk="0">
                        <a:moveTo>
                          <a:pt x="1523" y="0"/>
                        </a:moveTo>
                        <a:cubicBezTo>
                          <a:pt x="1523" y="0"/>
                          <a:pt x="188" y="3223"/>
                          <a:pt x="1" y="358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47"/>
                  <p:cNvSpPr/>
                  <p:nvPr/>
                </p:nvSpPr>
                <p:spPr>
                  <a:xfrm>
                    <a:off x="-357256" y="2852565"/>
                    <a:ext cx="608578" cy="184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" h="1203" fill="none" extrusionOk="0">
                        <a:moveTo>
                          <a:pt x="1" y="1202"/>
                        </a:moveTo>
                        <a:cubicBezTo>
                          <a:pt x="1" y="1202"/>
                          <a:pt x="2209" y="281"/>
                          <a:pt x="3965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6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75" name="Google Shape;575;p47"/>
            <p:cNvGrpSpPr/>
            <p:nvPr/>
          </p:nvGrpSpPr>
          <p:grpSpPr>
            <a:xfrm rot="5779031">
              <a:off x="288763" y="-100751"/>
              <a:ext cx="1454444" cy="1280509"/>
              <a:chOff x="5917100" y="2092158"/>
              <a:chExt cx="1102175" cy="970367"/>
            </a:xfrm>
          </p:grpSpPr>
          <p:sp>
            <p:nvSpPr>
              <p:cNvPr id="576" name="Google Shape;576;p47"/>
              <p:cNvSpPr/>
              <p:nvPr/>
            </p:nvSpPr>
            <p:spPr>
              <a:xfrm>
                <a:off x="6030002" y="2238502"/>
                <a:ext cx="71941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9240" fill="none" extrusionOk="0">
                    <a:moveTo>
                      <a:pt x="378" y="9239"/>
                    </a:moveTo>
                    <a:cubicBezTo>
                      <a:pt x="378" y="9239"/>
                      <a:pt x="0" y="3350"/>
                      <a:pt x="8067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7"/>
              <p:cNvSpPr/>
              <p:nvPr/>
            </p:nvSpPr>
            <p:spPr>
              <a:xfrm>
                <a:off x="6580242" y="2133270"/>
                <a:ext cx="439033" cy="18879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117" extrusionOk="0">
                    <a:moveTo>
                      <a:pt x="4553" y="1"/>
                    </a:moveTo>
                    <a:cubicBezTo>
                      <a:pt x="3675" y="1"/>
                      <a:pt x="1426" y="199"/>
                      <a:pt x="0" y="2094"/>
                    </a:cubicBezTo>
                    <a:cubicBezTo>
                      <a:pt x="0" y="2094"/>
                      <a:pt x="172" y="2117"/>
                      <a:pt x="461" y="2117"/>
                    </a:cubicBezTo>
                    <a:cubicBezTo>
                      <a:pt x="1370" y="2117"/>
                      <a:pt x="3437" y="1891"/>
                      <a:pt x="4922" y="15"/>
                    </a:cubicBezTo>
                    <a:cubicBezTo>
                      <a:pt x="4922" y="15"/>
                      <a:pt x="4786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7"/>
              <p:cNvSpPr/>
              <p:nvPr/>
            </p:nvSpPr>
            <p:spPr>
              <a:xfrm>
                <a:off x="6280241" y="2430685"/>
                <a:ext cx="464985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553" extrusionOk="0">
                    <a:moveTo>
                      <a:pt x="3675" y="0"/>
                    </a:moveTo>
                    <a:cubicBezTo>
                      <a:pt x="2615" y="0"/>
                      <a:pt x="1190" y="253"/>
                      <a:pt x="0" y="1353"/>
                    </a:cubicBezTo>
                    <a:cubicBezTo>
                      <a:pt x="0" y="1353"/>
                      <a:pt x="622" y="1552"/>
                      <a:pt x="1526" y="1552"/>
                    </a:cubicBezTo>
                    <a:cubicBezTo>
                      <a:pt x="2557" y="1552"/>
                      <a:pt x="3953" y="1293"/>
                      <a:pt x="5214" y="183"/>
                    </a:cubicBezTo>
                    <a:cubicBezTo>
                      <a:pt x="5214" y="183"/>
                      <a:pt x="4577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7"/>
              <p:cNvSpPr/>
              <p:nvPr/>
            </p:nvSpPr>
            <p:spPr>
              <a:xfrm>
                <a:off x="6207113" y="2092158"/>
                <a:ext cx="260316" cy="461417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5174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145" y="1"/>
                      <a:pt x="0" y="2286"/>
                      <a:pt x="810" y="5174"/>
                    </a:cubicBezTo>
                    <a:cubicBezTo>
                      <a:pt x="810" y="5174"/>
                      <a:pt x="2919" y="3055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7"/>
              <p:cNvSpPr/>
              <p:nvPr/>
            </p:nvSpPr>
            <p:spPr>
              <a:xfrm>
                <a:off x="6084223" y="2626078"/>
                <a:ext cx="387041" cy="27788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3116" extrusionOk="0">
                    <a:moveTo>
                      <a:pt x="4340" y="0"/>
                    </a:moveTo>
                    <a:lnTo>
                      <a:pt x="4340" y="0"/>
                    </a:lnTo>
                    <a:cubicBezTo>
                      <a:pt x="4339" y="0"/>
                      <a:pt x="1231" y="382"/>
                      <a:pt x="1" y="3115"/>
                    </a:cubicBezTo>
                    <a:cubicBezTo>
                      <a:pt x="1" y="3115"/>
                      <a:pt x="2980" y="2842"/>
                      <a:pt x="4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7"/>
              <p:cNvSpPr/>
              <p:nvPr/>
            </p:nvSpPr>
            <p:spPr>
              <a:xfrm>
                <a:off x="5917100" y="2435144"/>
                <a:ext cx="266381" cy="4714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286" extrusionOk="0">
                    <a:moveTo>
                      <a:pt x="1080" y="1"/>
                    </a:moveTo>
                    <a:lnTo>
                      <a:pt x="1080" y="1"/>
                    </a:lnTo>
                    <a:cubicBezTo>
                      <a:pt x="1080" y="1"/>
                      <a:pt x="0" y="2947"/>
                      <a:pt x="1875" y="5286"/>
                    </a:cubicBezTo>
                    <a:cubicBezTo>
                      <a:pt x="1875" y="5286"/>
                      <a:pt x="2986" y="251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>
            <a:spLocks noGrp="1"/>
          </p:cNvSpPr>
          <p:nvPr>
            <p:ph type="title"/>
          </p:nvPr>
        </p:nvSpPr>
        <p:spPr>
          <a:xfrm>
            <a:off x="4111515" y="1190773"/>
            <a:ext cx="3778451" cy="781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 Black" panose="020B0A04020102020204" pitchFamily="34" charset="0"/>
              </a:rPr>
              <a:t>CORE FEATURES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50894C-A140-3014-2871-296CE2744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7885" y="1972517"/>
            <a:ext cx="4004298" cy="1860479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Mood Tracking and Analysis</a:t>
            </a:r>
          </a:p>
          <a:p>
            <a:r>
              <a:rPr lang="en-US" sz="1600" dirty="0">
                <a:latin typeface="+mn-lt"/>
              </a:rPr>
              <a:t>Generate Fitness Plans </a:t>
            </a:r>
          </a:p>
          <a:p>
            <a:r>
              <a:rPr lang="en-US" sz="1600" dirty="0">
                <a:latin typeface="+mn-lt"/>
              </a:rPr>
              <a:t>Voice-Guided Meditation</a:t>
            </a:r>
          </a:p>
          <a:p>
            <a:r>
              <a:rPr lang="en-US" sz="1600" dirty="0">
                <a:latin typeface="+mn-lt"/>
              </a:rPr>
              <a:t>Set Reminders</a:t>
            </a:r>
          </a:p>
          <a:p>
            <a:r>
              <a:rPr lang="en-US" sz="1600" dirty="0">
                <a:latin typeface="+mn-lt"/>
              </a:rPr>
              <a:t>Progress Tracking</a:t>
            </a:r>
          </a:p>
          <a:p>
            <a:endParaRPr lang="en-US" dirty="0"/>
          </a:p>
        </p:txBody>
      </p:sp>
      <p:sp>
        <p:nvSpPr>
          <p:cNvPr id="409" name="Google Shape;409;p41"/>
          <p:cNvSpPr/>
          <p:nvPr/>
        </p:nvSpPr>
        <p:spPr>
          <a:xfrm>
            <a:off x="0" y="7"/>
            <a:ext cx="3554222" cy="1170202"/>
          </a:xfrm>
          <a:custGeom>
            <a:avLst/>
            <a:gdLst/>
            <a:ahLst/>
            <a:cxnLst/>
            <a:rect l="l" t="t" r="r" b="b"/>
            <a:pathLst>
              <a:path w="8887" h="2926" extrusionOk="0">
                <a:moveTo>
                  <a:pt x="0" y="0"/>
                </a:moveTo>
                <a:cubicBezTo>
                  <a:pt x="136" y="716"/>
                  <a:pt x="370" y="1447"/>
                  <a:pt x="838" y="2018"/>
                </a:cubicBezTo>
                <a:cubicBezTo>
                  <a:pt x="1086" y="2324"/>
                  <a:pt x="1396" y="2569"/>
                  <a:pt x="1755" y="2734"/>
                </a:cubicBezTo>
                <a:cubicBezTo>
                  <a:pt x="1946" y="2825"/>
                  <a:pt x="2155" y="2896"/>
                  <a:pt x="2368" y="2918"/>
                </a:cubicBezTo>
                <a:cubicBezTo>
                  <a:pt x="2416" y="2923"/>
                  <a:pt x="2465" y="2925"/>
                  <a:pt x="2513" y="2925"/>
                </a:cubicBezTo>
                <a:cubicBezTo>
                  <a:pt x="2679" y="2925"/>
                  <a:pt x="2843" y="2898"/>
                  <a:pt x="3004" y="2853"/>
                </a:cubicBezTo>
                <a:cubicBezTo>
                  <a:pt x="3436" y="2731"/>
                  <a:pt x="3828" y="2493"/>
                  <a:pt x="4231" y="2307"/>
                </a:cubicBezTo>
                <a:cubicBezTo>
                  <a:pt x="4440" y="2209"/>
                  <a:pt x="4656" y="2119"/>
                  <a:pt x="4879" y="2062"/>
                </a:cubicBezTo>
                <a:cubicBezTo>
                  <a:pt x="5066" y="2015"/>
                  <a:pt x="5261" y="1998"/>
                  <a:pt x="5456" y="1998"/>
                </a:cubicBezTo>
                <a:cubicBezTo>
                  <a:pt x="5530" y="1998"/>
                  <a:pt x="5604" y="2001"/>
                  <a:pt x="5677" y="2005"/>
                </a:cubicBezTo>
                <a:cubicBezTo>
                  <a:pt x="6047" y="2029"/>
                  <a:pt x="6423" y="2101"/>
                  <a:pt x="6794" y="2101"/>
                </a:cubicBezTo>
                <a:cubicBezTo>
                  <a:pt x="6950" y="2101"/>
                  <a:pt x="7106" y="2089"/>
                  <a:pt x="7260" y="2055"/>
                </a:cubicBezTo>
                <a:cubicBezTo>
                  <a:pt x="7667" y="1968"/>
                  <a:pt x="8020" y="1727"/>
                  <a:pt x="8296" y="1417"/>
                </a:cubicBezTo>
                <a:cubicBezTo>
                  <a:pt x="8638" y="1037"/>
                  <a:pt x="8887" y="507"/>
                  <a:pt x="88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Google Shape;410;p41"/>
          <p:cNvGrpSpPr/>
          <p:nvPr/>
        </p:nvGrpSpPr>
        <p:grpSpPr>
          <a:xfrm>
            <a:off x="-744650" y="2761818"/>
            <a:ext cx="3494036" cy="2755173"/>
            <a:chOff x="-744650" y="2761818"/>
            <a:chExt cx="3494036" cy="2755173"/>
          </a:xfrm>
        </p:grpSpPr>
        <p:sp>
          <p:nvSpPr>
            <p:cNvPr id="411" name="Google Shape;411;p41"/>
            <p:cNvSpPr/>
            <p:nvPr/>
          </p:nvSpPr>
          <p:spPr>
            <a:xfrm>
              <a:off x="-744650" y="3216075"/>
              <a:ext cx="3494036" cy="2300917"/>
            </a:xfrm>
            <a:custGeom>
              <a:avLst/>
              <a:gdLst/>
              <a:ahLst/>
              <a:cxnLst/>
              <a:rect l="l" t="t" r="r" b="b"/>
              <a:pathLst>
                <a:path w="11187" h="7367" extrusionOk="0">
                  <a:moveTo>
                    <a:pt x="4164" y="0"/>
                  </a:moveTo>
                  <a:cubicBezTo>
                    <a:pt x="3316" y="0"/>
                    <a:pt x="2256" y="570"/>
                    <a:pt x="1303" y="2750"/>
                  </a:cubicBezTo>
                  <a:cubicBezTo>
                    <a:pt x="1" y="5722"/>
                    <a:pt x="2244" y="7366"/>
                    <a:pt x="4825" y="7366"/>
                  </a:cubicBezTo>
                  <a:cubicBezTo>
                    <a:pt x="6207" y="7366"/>
                    <a:pt x="7687" y="6894"/>
                    <a:pt x="8769" y="5901"/>
                  </a:cubicBezTo>
                  <a:cubicBezTo>
                    <a:pt x="11186" y="3678"/>
                    <a:pt x="8009" y="1750"/>
                    <a:pt x="6491" y="1005"/>
                  </a:cubicBezTo>
                  <a:cubicBezTo>
                    <a:pt x="6099" y="814"/>
                    <a:pt x="5721" y="595"/>
                    <a:pt x="5350" y="364"/>
                  </a:cubicBezTo>
                  <a:cubicBezTo>
                    <a:pt x="5064" y="186"/>
                    <a:pt x="4649" y="0"/>
                    <a:pt x="4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" name="Google Shape;412;p41"/>
            <p:cNvGrpSpPr/>
            <p:nvPr/>
          </p:nvGrpSpPr>
          <p:grpSpPr>
            <a:xfrm>
              <a:off x="-427450" y="2761818"/>
              <a:ext cx="1454320" cy="1280400"/>
              <a:chOff x="5917100" y="2092158"/>
              <a:chExt cx="1102175" cy="970367"/>
            </a:xfrm>
          </p:grpSpPr>
          <p:sp>
            <p:nvSpPr>
              <p:cNvPr id="413" name="Google Shape;413;p41"/>
              <p:cNvSpPr/>
              <p:nvPr/>
            </p:nvSpPr>
            <p:spPr>
              <a:xfrm>
                <a:off x="6030002" y="2238502"/>
                <a:ext cx="71941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9240" fill="none" extrusionOk="0">
                    <a:moveTo>
                      <a:pt x="378" y="9239"/>
                    </a:moveTo>
                    <a:cubicBezTo>
                      <a:pt x="378" y="9239"/>
                      <a:pt x="0" y="3350"/>
                      <a:pt x="8067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1"/>
              <p:cNvSpPr/>
              <p:nvPr/>
            </p:nvSpPr>
            <p:spPr>
              <a:xfrm>
                <a:off x="6580242" y="2133270"/>
                <a:ext cx="439033" cy="18879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117" extrusionOk="0">
                    <a:moveTo>
                      <a:pt x="4553" y="1"/>
                    </a:moveTo>
                    <a:cubicBezTo>
                      <a:pt x="3675" y="1"/>
                      <a:pt x="1426" y="199"/>
                      <a:pt x="0" y="2094"/>
                    </a:cubicBezTo>
                    <a:cubicBezTo>
                      <a:pt x="0" y="2094"/>
                      <a:pt x="172" y="2117"/>
                      <a:pt x="461" y="2117"/>
                    </a:cubicBezTo>
                    <a:cubicBezTo>
                      <a:pt x="1370" y="2117"/>
                      <a:pt x="3437" y="1891"/>
                      <a:pt x="4922" y="15"/>
                    </a:cubicBezTo>
                    <a:cubicBezTo>
                      <a:pt x="4922" y="15"/>
                      <a:pt x="4786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>
                <a:off x="6280241" y="2430685"/>
                <a:ext cx="464985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553" extrusionOk="0">
                    <a:moveTo>
                      <a:pt x="3675" y="0"/>
                    </a:moveTo>
                    <a:cubicBezTo>
                      <a:pt x="2615" y="0"/>
                      <a:pt x="1190" y="253"/>
                      <a:pt x="0" y="1353"/>
                    </a:cubicBezTo>
                    <a:cubicBezTo>
                      <a:pt x="0" y="1353"/>
                      <a:pt x="622" y="1552"/>
                      <a:pt x="1526" y="1552"/>
                    </a:cubicBezTo>
                    <a:cubicBezTo>
                      <a:pt x="2557" y="1552"/>
                      <a:pt x="3953" y="1293"/>
                      <a:pt x="5214" y="183"/>
                    </a:cubicBezTo>
                    <a:cubicBezTo>
                      <a:pt x="5214" y="183"/>
                      <a:pt x="4577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1"/>
              <p:cNvSpPr/>
              <p:nvPr/>
            </p:nvSpPr>
            <p:spPr>
              <a:xfrm>
                <a:off x="6207113" y="2092158"/>
                <a:ext cx="260316" cy="461417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5174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145" y="1"/>
                      <a:pt x="0" y="2286"/>
                      <a:pt x="810" y="5174"/>
                    </a:cubicBezTo>
                    <a:cubicBezTo>
                      <a:pt x="810" y="5174"/>
                      <a:pt x="2919" y="3055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1"/>
              <p:cNvSpPr/>
              <p:nvPr/>
            </p:nvSpPr>
            <p:spPr>
              <a:xfrm>
                <a:off x="6084223" y="2626078"/>
                <a:ext cx="387041" cy="27788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3116" extrusionOk="0">
                    <a:moveTo>
                      <a:pt x="4340" y="0"/>
                    </a:moveTo>
                    <a:lnTo>
                      <a:pt x="4340" y="0"/>
                    </a:lnTo>
                    <a:cubicBezTo>
                      <a:pt x="4339" y="0"/>
                      <a:pt x="1231" y="382"/>
                      <a:pt x="1" y="3115"/>
                    </a:cubicBezTo>
                    <a:cubicBezTo>
                      <a:pt x="1" y="3115"/>
                      <a:pt x="2980" y="2842"/>
                      <a:pt x="4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1"/>
              <p:cNvSpPr/>
              <p:nvPr/>
            </p:nvSpPr>
            <p:spPr>
              <a:xfrm>
                <a:off x="5917100" y="2435144"/>
                <a:ext cx="266381" cy="4714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286" extrusionOk="0">
                    <a:moveTo>
                      <a:pt x="1080" y="1"/>
                    </a:moveTo>
                    <a:lnTo>
                      <a:pt x="1080" y="1"/>
                    </a:lnTo>
                    <a:cubicBezTo>
                      <a:pt x="1080" y="1"/>
                      <a:pt x="0" y="2947"/>
                      <a:pt x="1875" y="5286"/>
                    </a:cubicBezTo>
                    <a:cubicBezTo>
                      <a:pt x="1875" y="5286"/>
                      <a:pt x="2986" y="251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41"/>
          <p:cNvGrpSpPr/>
          <p:nvPr/>
        </p:nvGrpSpPr>
        <p:grpSpPr>
          <a:xfrm>
            <a:off x="202" y="459777"/>
            <a:ext cx="3630404" cy="3979613"/>
            <a:chOff x="202" y="459777"/>
            <a:chExt cx="3630404" cy="3979613"/>
          </a:xfrm>
        </p:grpSpPr>
        <p:grpSp>
          <p:nvGrpSpPr>
            <p:cNvPr id="420" name="Google Shape;420;p41"/>
            <p:cNvGrpSpPr/>
            <p:nvPr/>
          </p:nvGrpSpPr>
          <p:grpSpPr>
            <a:xfrm>
              <a:off x="202" y="459777"/>
              <a:ext cx="3630404" cy="3979613"/>
              <a:chOff x="202" y="459777"/>
              <a:chExt cx="3630404" cy="3979613"/>
            </a:xfrm>
          </p:grpSpPr>
          <p:grpSp>
            <p:nvGrpSpPr>
              <p:cNvPr id="421" name="Google Shape;421;p41"/>
              <p:cNvGrpSpPr/>
              <p:nvPr/>
            </p:nvGrpSpPr>
            <p:grpSpPr>
              <a:xfrm flipH="1">
                <a:off x="202" y="459777"/>
                <a:ext cx="3630404" cy="1179339"/>
                <a:chOff x="5363575" y="1526000"/>
                <a:chExt cx="627750" cy="203925"/>
              </a:xfrm>
            </p:grpSpPr>
            <p:sp>
              <p:nvSpPr>
                <p:cNvPr id="422" name="Google Shape;422;p41"/>
                <p:cNvSpPr/>
                <p:nvPr/>
              </p:nvSpPr>
              <p:spPr>
                <a:xfrm>
                  <a:off x="5489500" y="1635900"/>
                  <a:ext cx="481675" cy="9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7" h="3761" fill="none" extrusionOk="0">
                      <a:moveTo>
                        <a:pt x="19266" y="1508"/>
                      </a:moveTo>
                      <a:cubicBezTo>
                        <a:pt x="19266" y="1508"/>
                        <a:pt x="12172" y="648"/>
                        <a:pt x="11071" y="1163"/>
                      </a:cubicBezTo>
                      <a:cubicBezTo>
                        <a:pt x="9970" y="1681"/>
                        <a:pt x="7441" y="3760"/>
                        <a:pt x="5315" y="2775"/>
                      </a:cubicBezTo>
                      <a:cubicBezTo>
                        <a:pt x="3188" y="1789"/>
                        <a:pt x="1023" y="1868"/>
                        <a:pt x="533" y="1839"/>
                      </a:cubicBezTo>
                      <a:cubicBezTo>
                        <a:pt x="40" y="1810"/>
                        <a:pt x="0" y="868"/>
                        <a:pt x="1544" y="738"/>
                      </a:cubicBezTo>
                      <a:cubicBezTo>
                        <a:pt x="3087" y="609"/>
                        <a:pt x="5001" y="638"/>
                        <a:pt x="5001" y="638"/>
                      </a:cubicBezTo>
                      <a:cubicBezTo>
                        <a:pt x="5001" y="638"/>
                        <a:pt x="6941" y="1"/>
                        <a:pt x="7642" y="9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41"/>
                <p:cNvSpPr/>
                <p:nvPr/>
              </p:nvSpPr>
              <p:spPr>
                <a:xfrm>
                  <a:off x="5542375" y="1606775"/>
                  <a:ext cx="92775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" h="1558" fill="none" extrusionOk="0">
                      <a:moveTo>
                        <a:pt x="3710" y="1558"/>
                      </a:moveTo>
                      <a:cubicBezTo>
                        <a:pt x="3710" y="1558"/>
                        <a:pt x="1012" y="817"/>
                        <a:pt x="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41"/>
                <p:cNvSpPr/>
                <p:nvPr/>
              </p:nvSpPr>
              <p:spPr>
                <a:xfrm>
                  <a:off x="5495975" y="1604975"/>
                  <a:ext cx="53825" cy="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92" fill="none" extrusionOk="0">
                      <a:moveTo>
                        <a:pt x="2152" y="32"/>
                      </a:moveTo>
                      <a:cubicBezTo>
                        <a:pt x="2152" y="32"/>
                        <a:pt x="1001" y="191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41"/>
                <p:cNvSpPr/>
                <p:nvPr/>
              </p:nvSpPr>
              <p:spPr>
                <a:xfrm>
                  <a:off x="5363575" y="1526000"/>
                  <a:ext cx="627750" cy="1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0" h="6067" fill="none" extrusionOk="0">
                      <a:moveTo>
                        <a:pt x="5404" y="3048"/>
                      </a:moveTo>
                      <a:cubicBezTo>
                        <a:pt x="5404" y="3048"/>
                        <a:pt x="4027" y="4069"/>
                        <a:pt x="3239" y="4275"/>
                      </a:cubicBezTo>
                      <a:cubicBezTo>
                        <a:pt x="3239" y="4275"/>
                        <a:pt x="1170" y="6067"/>
                        <a:pt x="1" y="5084"/>
                      </a:cubicBezTo>
                      <a:cubicBezTo>
                        <a:pt x="1" y="5084"/>
                        <a:pt x="4340" y="1464"/>
                        <a:pt x="6869" y="623"/>
                      </a:cubicBezTo>
                      <a:cubicBezTo>
                        <a:pt x="6869" y="623"/>
                        <a:pt x="7516" y="281"/>
                        <a:pt x="8448" y="529"/>
                      </a:cubicBezTo>
                      <a:cubicBezTo>
                        <a:pt x="9381" y="778"/>
                        <a:pt x="15367" y="1645"/>
                        <a:pt x="15367" y="1645"/>
                      </a:cubicBezTo>
                      <a:lnTo>
                        <a:pt x="25109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41"/>
                <p:cNvSpPr/>
                <p:nvPr/>
              </p:nvSpPr>
              <p:spPr>
                <a:xfrm>
                  <a:off x="5509750" y="1620175"/>
                  <a:ext cx="551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1526" fill="none" extrusionOk="0">
                      <a:moveTo>
                        <a:pt x="2206" y="0"/>
                      </a:moveTo>
                      <a:lnTo>
                        <a:pt x="0" y="152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41"/>
                <p:cNvSpPr/>
                <p:nvPr/>
              </p:nvSpPr>
              <p:spPr>
                <a:xfrm>
                  <a:off x="5395350" y="1607050"/>
                  <a:ext cx="118375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5" h="4782" fill="none" extrusionOk="0">
                      <a:moveTo>
                        <a:pt x="3993" y="2666"/>
                      </a:moveTo>
                      <a:lnTo>
                        <a:pt x="1597" y="4191"/>
                      </a:lnTo>
                      <a:cubicBezTo>
                        <a:pt x="1597" y="4191"/>
                        <a:pt x="759" y="4781"/>
                        <a:pt x="0" y="4331"/>
                      </a:cubicBezTo>
                      <a:cubicBezTo>
                        <a:pt x="0" y="4331"/>
                        <a:pt x="2090" y="2177"/>
                        <a:pt x="2986" y="1428"/>
                      </a:cubicBezTo>
                      <a:cubicBezTo>
                        <a:pt x="3982" y="597"/>
                        <a:pt x="4734" y="0"/>
                        <a:pt x="473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41"/>
                <p:cNvSpPr/>
                <p:nvPr/>
              </p:nvSpPr>
              <p:spPr>
                <a:xfrm>
                  <a:off x="5564875" y="1633300"/>
                  <a:ext cx="3187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764" fill="none" extrusionOk="0">
                      <a:moveTo>
                        <a:pt x="1274" y="0"/>
                      </a:moveTo>
                      <a:lnTo>
                        <a:pt x="1" y="76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41"/>
                <p:cNvSpPr/>
                <p:nvPr/>
              </p:nvSpPr>
              <p:spPr>
                <a:xfrm>
                  <a:off x="5439125" y="1682950"/>
                  <a:ext cx="90325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1551" fill="none" extrusionOk="0">
                      <a:moveTo>
                        <a:pt x="3613" y="0"/>
                      </a:moveTo>
                      <a:cubicBezTo>
                        <a:pt x="3613" y="0"/>
                        <a:pt x="1185" y="1335"/>
                        <a:pt x="728" y="1433"/>
                      </a:cubicBezTo>
                      <a:cubicBezTo>
                        <a:pt x="159" y="1551"/>
                        <a:pt x="1" y="1170"/>
                        <a:pt x="80" y="100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41"/>
                <p:cNvSpPr/>
                <p:nvPr/>
              </p:nvSpPr>
              <p:spPr>
                <a:xfrm>
                  <a:off x="5483550" y="1688975"/>
                  <a:ext cx="89825" cy="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" h="1310" fill="none" extrusionOk="0">
                      <a:moveTo>
                        <a:pt x="3592" y="1"/>
                      </a:moveTo>
                      <a:cubicBezTo>
                        <a:pt x="3592" y="1"/>
                        <a:pt x="1559" y="1076"/>
                        <a:pt x="804" y="1195"/>
                      </a:cubicBezTo>
                      <a:cubicBezTo>
                        <a:pt x="77" y="1310"/>
                        <a:pt x="1" y="727"/>
                        <a:pt x="1" y="72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41"/>
              <p:cNvGrpSpPr/>
              <p:nvPr/>
            </p:nvGrpSpPr>
            <p:grpSpPr>
              <a:xfrm>
                <a:off x="1381183" y="1655245"/>
                <a:ext cx="2014815" cy="1337192"/>
                <a:chOff x="752650" y="1170200"/>
                <a:chExt cx="3706430" cy="2459882"/>
              </a:xfrm>
            </p:grpSpPr>
            <p:sp>
              <p:nvSpPr>
                <p:cNvPr id="432" name="Google Shape;432;p41"/>
                <p:cNvSpPr/>
                <p:nvPr/>
              </p:nvSpPr>
              <p:spPr>
                <a:xfrm>
                  <a:off x="752650" y="1170200"/>
                  <a:ext cx="3706430" cy="245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7" h="9628" fill="none" extrusionOk="0">
                      <a:moveTo>
                        <a:pt x="11167" y="1875"/>
                      </a:moveTo>
                      <a:cubicBezTo>
                        <a:pt x="9261" y="0"/>
                        <a:pt x="7253" y="3595"/>
                        <a:pt x="7253" y="3595"/>
                      </a:cubicBezTo>
                      <a:cubicBezTo>
                        <a:pt x="7253" y="3595"/>
                        <a:pt x="5246" y="0"/>
                        <a:pt x="3338" y="1875"/>
                      </a:cubicBezTo>
                      <a:cubicBezTo>
                        <a:pt x="0" y="5149"/>
                        <a:pt x="7253" y="9628"/>
                        <a:pt x="7253" y="9628"/>
                      </a:cubicBezTo>
                      <a:cubicBezTo>
                        <a:pt x="7253" y="9628"/>
                        <a:pt x="14506" y="5149"/>
                        <a:pt x="11167" y="1875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41"/>
                <p:cNvSpPr/>
                <p:nvPr/>
              </p:nvSpPr>
              <p:spPr>
                <a:xfrm>
                  <a:off x="2084275" y="2211585"/>
                  <a:ext cx="1042665" cy="104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084" extrusionOk="0">
                      <a:moveTo>
                        <a:pt x="1480" y="0"/>
                      </a:moveTo>
                      <a:lnTo>
                        <a:pt x="1480" y="1483"/>
                      </a:lnTo>
                      <a:lnTo>
                        <a:pt x="1" y="1483"/>
                      </a:lnTo>
                      <a:lnTo>
                        <a:pt x="1" y="2602"/>
                      </a:lnTo>
                      <a:lnTo>
                        <a:pt x="1480" y="2602"/>
                      </a:lnTo>
                      <a:lnTo>
                        <a:pt x="1480" y="4084"/>
                      </a:lnTo>
                      <a:lnTo>
                        <a:pt x="2602" y="4084"/>
                      </a:lnTo>
                      <a:lnTo>
                        <a:pt x="2602" y="2602"/>
                      </a:lnTo>
                      <a:lnTo>
                        <a:pt x="4081" y="2602"/>
                      </a:lnTo>
                      <a:lnTo>
                        <a:pt x="4081" y="1483"/>
                      </a:lnTo>
                      <a:lnTo>
                        <a:pt x="2602" y="1483"/>
                      </a:lnTo>
                      <a:lnTo>
                        <a:pt x="260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" name="Google Shape;434;p41"/>
              <p:cNvGrpSpPr/>
              <p:nvPr/>
            </p:nvGrpSpPr>
            <p:grpSpPr>
              <a:xfrm rot="10800000">
                <a:off x="202" y="3260051"/>
                <a:ext cx="3630404" cy="1179339"/>
                <a:chOff x="5363575" y="1526000"/>
                <a:chExt cx="627750" cy="203925"/>
              </a:xfrm>
            </p:grpSpPr>
            <p:sp>
              <p:nvSpPr>
                <p:cNvPr id="435" name="Google Shape;435;p41"/>
                <p:cNvSpPr/>
                <p:nvPr/>
              </p:nvSpPr>
              <p:spPr>
                <a:xfrm>
                  <a:off x="5489500" y="1635900"/>
                  <a:ext cx="481675" cy="9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7" h="3761" fill="none" extrusionOk="0">
                      <a:moveTo>
                        <a:pt x="19266" y="1508"/>
                      </a:moveTo>
                      <a:cubicBezTo>
                        <a:pt x="19266" y="1508"/>
                        <a:pt x="12172" y="648"/>
                        <a:pt x="11071" y="1163"/>
                      </a:cubicBezTo>
                      <a:cubicBezTo>
                        <a:pt x="9970" y="1681"/>
                        <a:pt x="7441" y="3760"/>
                        <a:pt x="5315" y="2775"/>
                      </a:cubicBezTo>
                      <a:cubicBezTo>
                        <a:pt x="3188" y="1789"/>
                        <a:pt x="1023" y="1868"/>
                        <a:pt x="533" y="1839"/>
                      </a:cubicBezTo>
                      <a:cubicBezTo>
                        <a:pt x="40" y="1810"/>
                        <a:pt x="0" y="868"/>
                        <a:pt x="1544" y="738"/>
                      </a:cubicBezTo>
                      <a:cubicBezTo>
                        <a:pt x="3087" y="609"/>
                        <a:pt x="5001" y="638"/>
                        <a:pt x="5001" y="638"/>
                      </a:cubicBezTo>
                      <a:cubicBezTo>
                        <a:pt x="5001" y="638"/>
                        <a:pt x="6941" y="1"/>
                        <a:pt x="7642" y="9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41"/>
                <p:cNvSpPr/>
                <p:nvPr/>
              </p:nvSpPr>
              <p:spPr>
                <a:xfrm>
                  <a:off x="5542375" y="1606775"/>
                  <a:ext cx="92775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" h="1558" fill="none" extrusionOk="0">
                      <a:moveTo>
                        <a:pt x="3710" y="1558"/>
                      </a:moveTo>
                      <a:cubicBezTo>
                        <a:pt x="3710" y="1558"/>
                        <a:pt x="1012" y="817"/>
                        <a:pt x="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41"/>
                <p:cNvSpPr/>
                <p:nvPr/>
              </p:nvSpPr>
              <p:spPr>
                <a:xfrm>
                  <a:off x="5495975" y="1604975"/>
                  <a:ext cx="53825" cy="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92" fill="none" extrusionOk="0">
                      <a:moveTo>
                        <a:pt x="2152" y="32"/>
                      </a:moveTo>
                      <a:cubicBezTo>
                        <a:pt x="2152" y="32"/>
                        <a:pt x="1001" y="191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41"/>
                <p:cNvSpPr/>
                <p:nvPr/>
              </p:nvSpPr>
              <p:spPr>
                <a:xfrm>
                  <a:off x="5363575" y="1526000"/>
                  <a:ext cx="627750" cy="1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0" h="6067" fill="none" extrusionOk="0">
                      <a:moveTo>
                        <a:pt x="5404" y="3048"/>
                      </a:moveTo>
                      <a:cubicBezTo>
                        <a:pt x="5404" y="3048"/>
                        <a:pt x="4027" y="4069"/>
                        <a:pt x="3239" y="4275"/>
                      </a:cubicBezTo>
                      <a:cubicBezTo>
                        <a:pt x="3239" y="4275"/>
                        <a:pt x="1170" y="6067"/>
                        <a:pt x="1" y="5084"/>
                      </a:cubicBezTo>
                      <a:cubicBezTo>
                        <a:pt x="1" y="5084"/>
                        <a:pt x="4340" y="1464"/>
                        <a:pt x="6869" y="623"/>
                      </a:cubicBezTo>
                      <a:cubicBezTo>
                        <a:pt x="6869" y="623"/>
                        <a:pt x="7516" y="281"/>
                        <a:pt x="8448" y="529"/>
                      </a:cubicBezTo>
                      <a:cubicBezTo>
                        <a:pt x="9381" y="778"/>
                        <a:pt x="15367" y="1645"/>
                        <a:pt x="15367" y="1645"/>
                      </a:cubicBezTo>
                      <a:lnTo>
                        <a:pt x="25109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41"/>
                <p:cNvSpPr/>
                <p:nvPr/>
              </p:nvSpPr>
              <p:spPr>
                <a:xfrm>
                  <a:off x="5509750" y="1620175"/>
                  <a:ext cx="551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1526" fill="none" extrusionOk="0">
                      <a:moveTo>
                        <a:pt x="2206" y="0"/>
                      </a:moveTo>
                      <a:lnTo>
                        <a:pt x="0" y="152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41"/>
                <p:cNvSpPr/>
                <p:nvPr/>
              </p:nvSpPr>
              <p:spPr>
                <a:xfrm>
                  <a:off x="5395350" y="1607050"/>
                  <a:ext cx="118375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5" h="4782" fill="none" extrusionOk="0">
                      <a:moveTo>
                        <a:pt x="3993" y="2666"/>
                      </a:moveTo>
                      <a:lnTo>
                        <a:pt x="1597" y="4191"/>
                      </a:lnTo>
                      <a:cubicBezTo>
                        <a:pt x="1597" y="4191"/>
                        <a:pt x="759" y="4781"/>
                        <a:pt x="0" y="4331"/>
                      </a:cubicBezTo>
                      <a:cubicBezTo>
                        <a:pt x="0" y="4331"/>
                        <a:pt x="2090" y="2177"/>
                        <a:pt x="2986" y="1428"/>
                      </a:cubicBezTo>
                      <a:cubicBezTo>
                        <a:pt x="3982" y="597"/>
                        <a:pt x="4734" y="0"/>
                        <a:pt x="473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41"/>
                <p:cNvSpPr/>
                <p:nvPr/>
              </p:nvSpPr>
              <p:spPr>
                <a:xfrm>
                  <a:off x="5564875" y="1633300"/>
                  <a:ext cx="3187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764" fill="none" extrusionOk="0">
                      <a:moveTo>
                        <a:pt x="1274" y="0"/>
                      </a:moveTo>
                      <a:lnTo>
                        <a:pt x="1" y="76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41"/>
                <p:cNvSpPr/>
                <p:nvPr/>
              </p:nvSpPr>
              <p:spPr>
                <a:xfrm>
                  <a:off x="5439125" y="1682950"/>
                  <a:ext cx="90325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1551" fill="none" extrusionOk="0">
                      <a:moveTo>
                        <a:pt x="3613" y="0"/>
                      </a:moveTo>
                      <a:cubicBezTo>
                        <a:pt x="3613" y="0"/>
                        <a:pt x="1185" y="1335"/>
                        <a:pt x="728" y="1433"/>
                      </a:cubicBezTo>
                      <a:cubicBezTo>
                        <a:pt x="159" y="1551"/>
                        <a:pt x="1" y="1170"/>
                        <a:pt x="80" y="100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41"/>
                <p:cNvSpPr/>
                <p:nvPr/>
              </p:nvSpPr>
              <p:spPr>
                <a:xfrm>
                  <a:off x="5483550" y="1688975"/>
                  <a:ext cx="89825" cy="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" h="1310" fill="none" extrusionOk="0">
                      <a:moveTo>
                        <a:pt x="3592" y="1"/>
                      </a:moveTo>
                      <a:cubicBezTo>
                        <a:pt x="3592" y="1"/>
                        <a:pt x="1559" y="1076"/>
                        <a:pt x="804" y="1195"/>
                      </a:cubicBezTo>
                      <a:cubicBezTo>
                        <a:pt x="77" y="1310"/>
                        <a:pt x="1" y="727"/>
                        <a:pt x="1" y="72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4" name="Google Shape;444;p41"/>
            <p:cNvSpPr/>
            <p:nvPr/>
          </p:nvSpPr>
          <p:spPr>
            <a:xfrm>
              <a:off x="1422351" y="2691865"/>
              <a:ext cx="256494" cy="255807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6" y="1"/>
                  </a:moveTo>
                  <a:cubicBezTo>
                    <a:pt x="490" y="275"/>
                    <a:pt x="277" y="490"/>
                    <a:pt x="0" y="566"/>
                  </a:cubicBezTo>
                  <a:cubicBezTo>
                    <a:pt x="277" y="642"/>
                    <a:pt x="490" y="857"/>
                    <a:pt x="566" y="1130"/>
                  </a:cubicBezTo>
                  <a:cubicBezTo>
                    <a:pt x="641" y="857"/>
                    <a:pt x="857" y="642"/>
                    <a:pt x="1134" y="566"/>
                  </a:cubicBezTo>
                  <a:cubicBezTo>
                    <a:pt x="857" y="490"/>
                    <a:pt x="641" y="275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3232208" y="2084362"/>
              <a:ext cx="116711" cy="116708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60" y="1"/>
                  </a:moveTo>
                  <a:cubicBezTo>
                    <a:pt x="223" y="127"/>
                    <a:pt x="127" y="223"/>
                    <a:pt x="0" y="260"/>
                  </a:cubicBezTo>
                  <a:cubicBezTo>
                    <a:pt x="127" y="292"/>
                    <a:pt x="223" y="389"/>
                    <a:pt x="260" y="515"/>
                  </a:cubicBezTo>
                  <a:cubicBezTo>
                    <a:pt x="291" y="389"/>
                    <a:pt x="389" y="292"/>
                    <a:pt x="515" y="260"/>
                  </a:cubicBezTo>
                  <a:cubicBezTo>
                    <a:pt x="389" y="223"/>
                    <a:pt x="291" y="1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E47992-8D2C-4CB9-7C24-9460C1CF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04971"/>
            <a:ext cx="7710900" cy="661169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OBJECTIVE</a:t>
            </a:r>
          </a:p>
        </p:txBody>
      </p:sp>
      <p:grpSp>
        <p:nvGrpSpPr>
          <p:cNvPr id="616" name="Google Shape;616;p50"/>
          <p:cNvGrpSpPr/>
          <p:nvPr/>
        </p:nvGrpSpPr>
        <p:grpSpPr>
          <a:xfrm rot="10276676">
            <a:off x="6660856" y="-351142"/>
            <a:ext cx="1454386" cy="1280458"/>
            <a:chOff x="5917100" y="2092158"/>
            <a:chExt cx="1102175" cy="970367"/>
          </a:xfrm>
        </p:grpSpPr>
        <p:sp>
          <p:nvSpPr>
            <p:cNvPr id="617" name="Google Shape;617;p50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50"/>
          <p:cNvGrpSpPr/>
          <p:nvPr/>
        </p:nvGrpSpPr>
        <p:grpSpPr>
          <a:xfrm>
            <a:off x="3248850" y="2889975"/>
            <a:ext cx="5895157" cy="4790511"/>
            <a:chOff x="3248850" y="2889975"/>
            <a:chExt cx="5895157" cy="4790511"/>
          </a:xfrm>
        </p:grpSpPr>
        <p:sp>
          <p:nvSpPr>
            <p:cNvPr id="624" name="Google Shape;624;p50"/>
            <p:cNvSpPr/>
            <p:nvPr/>
          </p:nvSpPr>
          <p:spPr>
            <a:xfrm>
              <a:off x="5397250" y="3083025"/>
              <a:ext cx="3746757" cy="2060497"/>
            </a:xfrm>
            <a:custGeom>
              <a:avLst/>
              <a:gdLst/>
              <a:ahLst/>
              <a:cxnLst/>
              <a:rect l="l" t="t" r="r" b="b"/>
              <a:pathLst>
                <a:path w="24364" h="23656" extrusionOk="0">
                  <a:moveTo>
                    <a:pt x="23846" y="0"/>
                  </a:moveTo>
                  <a:cubicBezTo>
                    <a:pt x="23787" y="0"/>
                    <a:pt x="23728" y="2"/>
                    <a:pt x="23670" y="5"/>
                  </a:cubicBezTo>
                  <a:cubicBezTo>
                    <a:pt x="23364" y="19"/>
                    <a:pt x="23148" y="51"/>
                    <a:pt x="22831" y="141"/>
                  </a:cubicBezTo>
                  <a:cubicBezTo>
                    <a:pt x="22278" y="303"/>
                    <a:pt x="21781" y="616"/>
                    <a:pt x="21364" y="1055"/>
                  </a:cubicBezTo>
                  <a:cubicBezTo>
                    <a:pt x="20414" y="2051"/>
                    <a:pt x="20040" y="3512"/>
                    <a:pt x="19770" y="4840"/>
                  </a:cubicBezTo>
                  <a:cubicBezTo>
                    <a:pt x="19468" y="6315"/>
                    <a:pt x="19274" y="7815"/>
                    <a:pt x="18856" y="9265"/>
                  </a:cubicBezTo>
                  <a:cubicBezTo>
                    <a:pt x="18464" y="10617"/>
                    <a:pt x="17856" y="11970"/>
                    <a:pt x="16694" y="12830"/>
                  </a:cubicBezTo>
                  <a:cubicBezTo>
                    <a:pt x="15725" y="13544"/>
                    <a:pt x="14577" y="13770"/>
                    <a:pt x="13415" y="13770"/>
                  </a:cubicBezTo>
                  <a:cubicBezTo>
                    <a:pt x="12903" y="13770"/>
                    <a:pt x="12388" y="13726"/>
                    <a:pt x="11884" y="13661"/>
                  </a:cubicBezTo>
                  <a:cubicBezTo>
                    <a:pt x="10723" y="13512"/>
                    <a:pt x="9523" y="13255"/>
                    <a:pt x="8337" y="13255"/>
                  </a:cubicBezTo>
                  <a:cubicBezTo>
                    <a:pt x="7811" y="13255"/>
                    <a:pt x="7288" y="13306"/>
                    <a:pt x="6771" y="13438"/>
                  </a:cubicBezTo>
                  <a:cubicBezTo>
                    <a:pt x="5937" y="13654"/>
                    <a:pt x="5167" y="14104"/>
                    <a:pt x="4473" y="14607"/>
                  </a:cubicBezTo>
                  <a:cubicBezTo>
                    <a:pt x="3829" y="15075"/>
                    <a:pt x="3257" y="15644"/>
                    <a:pt x="2761" y="16266"/>
                  </a:cubicBezTo>
                  <a:cubicBezTo>
                    <a:pt x="1796" y="17485"/>
                    <a:pt x="1170" y="18943"/>
                    <a:pt x="731" y="20425"/>
                  </a:cubicBezTo>
                  <a:cubicBezTo>
                    <a:pt x="415" y="21487"/>
                    <a:pt x="192" y="22569"/>
                    <a:pt x="1" y="23655"/>
                  </a:cubicBezTo>
                  <a:lnTo>
                    <a:pt x="24364" y="23655"/>
                  </a:lnTo>
                  <a:lnTo>
                    <a:pt x="24364" y="30"/>
                  </a:lnTo>
                  <a:cubicBezTo>
                    <a:pt x="24357" y="30"/>
                    <a:pt x="24347" y="26"/>
                    <a:pt x="24332" y="26"/>
                  </a:cubicBezTo>
                  <a:cubicBezTo>
                    <a:pt x="24260" y="19"/>
                    <a:pt x="24191" y="12"/>
                    <a:pt x="24120" y="8"/>
                  </a:cubicBezTo>
                  <a:cubicBezTo>
                    <a:pt x="24028" y="4"/>
                    <a:pt x="23936" y="0"/>
                    <a:pt x="23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3248850" y="4311804"/>
              <a:ext cx="3922582" cy="3368683"/>
            </a:xfrm>
            <a:custGeom>
              <a:avLst/>
              <a:gdLst/>
              <a:ahLst/>
              <a:cxnLst/>
              <a:rect l="l" t="t" r="r" b="b"/>
              <a:pathLst>
                <a:path w="27718" h="23804" fill="none" extrusionOk="0">
                  <a:moveTo>
                    <a:pt x="10847" y="21374"/>
                  </a:moveTo>
                  <a:cubicBezTo>
                    <a:pt x="6515" y="19867"/>
                    <a:pt x="2058" y="17284"/>
                    <a:pt x="608" y="12934"/>
                  </a:cubicBezTo>
                  <a:cubicBezTo>
                    <a:pt x="87" y="11370"/>
                    <a:pt x="1" y="9686"/>
                    <a:pt x="177" y="8045"/>
                  </a:cubicBezTo>
                  <a:cubicBezTo>
                    <a:pt x="331" y="6602"/>
                    <a:pt x="702" y="5148"/>
                    <a:pt x="1537" y="3961"/>
                  </a:cubicBezTo>
                  <a:cubicBezTo>
                    <a:pt x="2533" y="2541"/>
                    <a:pt x="4119" y="1619"/>
                    <a:pt x="5774" y="1090"/>
                  </a:cubicBezTo>
                  <a:cubicBezTo>
                    <a:pt x="9185" y="0"/>
                    <a:pt x="13128" y="500"/>
                    <a:pt x="16003" y="2637"/>
                  </a:cubicBezTo>
                  <a:cubicBezTo>
                    <a:pt x="18874" y="4774"/>
                    <a:pt x="20496" y="8574"/>
                    <a:pt x="19791" y="12085"/>
                  </a:cubicBezTo>
                  <a:cubicBezTo>
                    <a:pt x="19083" y="15593"/>
                    <a:pt x="15931" y="18540"/>
                    <a:pt x="12358" y="18759"/>
                  </a:cubicBezTo>
                  <a:cubicBezTo>
                    <a:pt x="9441" y="18935"/>
                    <a:pt x="6627" y="17409"/>
                    <a:pt x="4591" y="15315"/>
                  </a:cubicBezTo>
                  <a:cubicBezTo>
                    <a:pt x="3364" y="14057"/>
                    <a:pt x="2339" y="12542"/>
                    <a:pt x="1925" y="10833"/>
                  </a:cubicBezTo>
                  <a:cubicBezTo>
                    <a:pt x="1507" y="9125"/>
                    <a:pt x="1763" y="7199"/>
                    <a:pt x="2857" y="5822"/>
                  </a:cubicBezTo>
                  <a:cubicBezTo>
                    <a:pt x="3536" y="4958"/>
                    <a:pt x="4504" y="4350"/>
                    <a:pt x="5548" y="4004"/>
                  </a:cubicBezTo>
                  <a:cubicBezTo>
                    <a:pt x="8275" y="3109"/>
                    <a:pt x="11621" y="4256"/>
                    <a:pt x="12966" y="6793"/>
                  </a:cubicBezTo>
                  <a:cubicBezTo>
                    <a:pt x="14312" y="9329"/>
                    <a:pt x="13200" y="12952"/>
                    <a:pt x="10545" y="14050"/>
                  </a:cubicBezTo>
                  <a:cubicBezTo>
                    <a:pt x="9283" y="14575"/>
                    <a:pt x="7735" y="14500"/>
                    <a:pt x="6649" y="13668"/>
                  </a:cubicBezTo>
                  <a:cubicBezTo>
                    <a:pt x="5562" y="12841"/>
                    <a:pt x="5091" y="11214"/>
                    <a:pt x="5746" y="10013"/>
                  </a:cubicBezTo>
                  <a:cubicBezTo>
                    <a:pt x="6555" y="8527"/>
                    <a:pt x="8717" y="8232"/>
                    <a:pt x="10218" y="9020"/>
                  </a:cubicBezTo>
                  <a:cubicBezTo>
                    <a:pt x="11714" y="9811"/>
                    <a:pt x="12646" y="11365"/>
                    <a:pt x="13301" y="12927"/>
                  </a:cubicBezTo>
                  <a:cubicBezTo>
                    <a:pt x="13956" y="14488"/>
                    <a:pt x="14416" y="16150"/>
                    <a:pt x="15337" y="17572"/>
                  </a:cubicBezTo>
                  <a:cubicBezTo>
                    <a:pt x="16255" y="18993"/>
                    <a:pt x="17783" y="20180"/>
                    <a:pt x="19475" y="20104"/>
                  </a:cubicBezTo>
                  <a:cubicBezTo>
                    <a:pt x="21436" y="20014"/>
                    <a:pt x="22932" y="18302"/>
                    <a:pt x="23817" y="16550"/>
                  </a:cubicBezTo>
                  <a:cubicBezTo>
                    <a:pt x="25446" y="13323"/>
                    <a:pt x="25778" y="9304"/>
                    <a:pt x="24073" y="6113"/>
                  </a:cubicBezTo>
                  <a:cubicBezTo>
                    <a:pt x="22299" y="2792"/>
                    <a:pt x="18521" y="806"/>
                    <a:pt x="14758" y="663"/>
                  </a:cubicBezTo>
                  <a:cubicBezTo>
                    <a:pt x="12909" y="594"/>
                    <a:pt x="11013" y="932"/>
                    <a:pt x="9422" y="1878"/>
                  </a:cubicBezTo>
                  <a:cubicBezTo>
                    <a:pt x="7480" y="3033"/>
                    <a:pt x="6120" y="5045"/>
                    <a:pt x="5540" y="7228"/>
                  </a:cubicBezTo>
                  <a:cubicBezTo>
                    <a:pt x="4965" y="9412"/>
                    <a:pt x="5138" y="11754"/>
                    <a:pt x="5807" y="13912"/>
                  </a:cubicBezTo>
                  <a:cubicBezTo>
                    <a:pt x="6807" y="17143"/>
                    <a:pt x="8966" y="20047"/>
                    <a:pt x="11898" y="21731"/>
                  </a:cubicBezTo>
                  <a:cubicBezTo>
                    <a:pt x="14830" y="23415"/>
                    <a:pt x="18532" y="23803"/>
                    <a:pt x="21673" y="22543"/>
                  </a:cubicBezTo>
                  <a:cubicBezTo>
                    <a:pt x="24810" y="21288"/>
                    <a:pt x="27267" y="18334"/>
                    <a:pt x="27717" y="1498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8680875" y="2889975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50"/>
          <p:cNvSpPr/>
          <p:nvPr/>
        </p:nvSpPr>
        <p:spPr>
          <a:xfrm>
            <a:off x="-5" y="2"/>
            <a:ext cx="1818296" cy="2255930"/>
          </a:xfrm>
          <a:custGeom>
            <a:avLst/>
            <a:gdLst/>
            <a:ahLst/>
            <a:cxnLst/>
            <a:rect l="l" t="t" r="r" b="b"/>
            <a:pathLst>
              <a:path w="20742" h="25735" extrusionOk="0">
                <a:moveTo>
                  <a:pt x="0" y="1"/>
                </a:moveTo>
                <a:lnTo>
                  <a:pt x="0" y="25735"/>
                </a:lnTo>
                <a:cubicBezTo>
                  <a:pt x="1403" y="25595"/>
                  <a:pt x="2789" y="25253"/>
                  <a:pt x="4116" y="24760"/>
                </a:cubicBezTo>
                <a:cubicBezTo>
                  <a:pt x="6092" y="24026"/>
                  <a:pt x="7952" y="22940"/>
                  <a:pt x="9560" y="21576"/>
                </a:cubicBezTo>
                <a:cubicBezTo>
                  <a:pt x="11067" y="20295"/>
                  <a:pt x="12377" y="18762"/>
                  <a:pt x="13297" y="17007"/>
                </a:cubicBezTo>
                <a:cubicBezTo>
                  <a:pt x="13712" y="16222"/>
                  <a:pt x="14082" y="15337"/>
                  <a:pt x="14139" y="14463"/>
                </a:cubicBezTo>
                <a:cubicBezTo>
                  <a:pt x="14197" y="13653"/>
                  <a:pt x="13956" y="12888"/>
                  <a:pt x="13229" y="12434"/>
                </a:cubicBezTo>
                <a:cubicBezTo>
                  <a:pt x="12510" y="11984"/>
                  <a:pt x="11546" y="11952"/>
                  <a:pt x="10711" y="11815"/>
                </a:cubicBezTo>
                <a:cubicBezTo>
                  <a:pt x="9042" y="11549"/>
                  <a:pt x="7110" y="10186"/>
                  <a:pt x="10851" y="8937"/>
                </a:cubicBezTo>
                <a:cubicBezTo>
                  <a:pt x="11208" y="8818"/>
                  <a:pt x="11578" y="8736"/>
                  <a:pt x="11927" y="8588"/>
                </a:cubicBezTo>
                <a:cubicBezTo>
                  <a:pt x="12374" y="8401"/>
                  <a:pt x="12819" y="8214"/>
                  <a:pt x="13262" y="8019"/>
                </a:cubicBezTo>
                <a:cubicBezTo>
                  <a:pt x="14924" y="7297"/>
                  <a:pt x="16575" y="6440"/>
                  <a:pt x="17907" y="5228"/>
                </a:cubicBezTo>
                <a:cubicBezTo>
                  <a:pt x="18893" y="4325"/>
                  <a:pt x="19716" y="3224"/>
                  <a:pt x="20234" y="2005"/>
                </a:cubicBezTo>
                <a:cubicBezTo>
                  <a:pt x="20349" y="1727"/>
                  <a:pt x="20461" y="1407"/>
                  <a:pt x="20547" y="1101"/>
                </a:cubicBezTo>
                <a:cubicBezTo>
                  <a:pt x="20623" y="817"/>
                  <a:pt x="20695" y="469"/>
                  <a:pt x="20723" y="223"/>
                </a:cubicBezTo>
                <a:cubicBezTo>
                  <a:pt x="20731" y="148"/>
                  <a:pt x="20738" y="76"/>
                  <a:pt x="207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574A97-8D10-C5CB-C81A-D3C8C2EC5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046" y="1531689"/>
            <a:ext cx="584345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 well-being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reducing stress and anxiety.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fitness routines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improved physical health.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 a habit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mindfulness and relaxation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through meditation.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accessible and user-friendly platform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personalized wellness.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59"/>
          <p:cNvGrpSpPr/>
          <p:nvPr/>
        </p:nvGrpSpPr>
        <p:grpSpPr>
          <a:xfrm>
            <a:off x="1" y="0"/>
            <a:ext cx="2310974" cy="2647938"/>
            <a:chOff x="1" y="0"/>
            <a:chExt cx="2310974" cy="2647938"/>
          </a:xfrm>
        </p:grpSpPr>
        <p:sp>
          <p:nvSpPr>
            <p:cNvPr id="837" name="Google Shape;837;p59"/>
            <p:cNvSpPr/>
            <p:nvPr/>
          </p:nvSpPr>
          <p:spPr>
            <a:xfrm>
              <a:off x="1" y="0"/>
              <a:ext cx="2134248" cy="2647938"/>
            </a:xfrm>
            <a:custGeom>
              <a:avLst/>
              <a:gdLst/>
              <a:ahLst/>
              <a:cxnLst/>
              <a:rect l="l" t="t" r="r" b="b"/>
              <a:pathLst>
                <a:path w="20742" h="25735" extrusionOk="0">
                  <a:moveTo>
                    <a:pt x="0" y="1"/>
                  </a:moveTo>
                  <a:lnTo>
                    <a:pt x="0" y="25735"/>
                  </a:lnTo>
                  <a:cubicBezTo>
                    <a:pt x="1403" y="25595"/>
                    <a:pt x="2789" y="25253"/>
                    <a:pt x="4116" y="24760"/>
                  </a:cubicBezTo>
                  <a:cubicBezTo>
                    <a:pt x="6092" y="24026"/>
                    <a:pt x="7952" y="22940"/>
                    <a:pt x="9560" y="21576"/>
                  </a:cubicBezTo>
                  <a:cubicBezTo>
                    <a:pt x="11067" y="20295"/>
                    <a:pt x="12377" y="18762"/>
                    <a:pt x="13297" y="17007"/>
                  </a:cubicBezTo>
                  <a:cubicBezTo>
                    <a:pt x="13712" y="16222"/>
                    <a:pt x="14082" y="15337"/>
                    <a:pt x="14139" y="14463"/>
                  </a:cubicBezTo>
                  <a:cubicBezTo>
                    <a:pt x="14197" y="13653"/>
                    <a:pt x="13956" y="12888"/>
                    <a:pt x="13229" y="12434"/>
                  </a:cubicBezTo>
                  <a:cubicBezTo>
                    <a:pt x="12510" y="11984"/>
                    <a:pt x="11546" y="11952"/>
                    <a:pt x="10711" y="11815"/>
                  </a:cubicBezTo>
                  <a:cubicBezTo>
                    <a:pt x="9042" y="11549"/>
                    <a:pt x="7110" y="10186"/>
                    <a:pt x="10851" y="8937"/>
                  </a:cubicBezTo>
                  <a:cubicBezTo>
                    <a:pt x="11208" y="8818"/>
                    <a:pt x="11578" y="8736"/>
                    <a:pt x="11927" y="8588"/>
                  </a:cubicBezTo>
                  <a:cubicBezTo>
                    <a:pt x="12374" y="8401"/>
                    <a:pt x="12819" y="8214"/>
                    <a:pt x="13262" y="8019"/>
                  </a:cubicBezTo>
                  <a:cubicBezTo>
                    <a:pt x="14924" y="7297"/>
                    <a:pt x="16575" y="6440"/>
                    <a:pt x="17907" y="5228"/>
                  </a:cubicBezTo>
                  <a:cubicBezTo>
                    <a:pt x="18893" y="4325"/>
                    <a:pt x="19716" y="3224"/>
                    <a:pt x="20234" y="2005"/>
                  </a:cubicBezTo>
                  <a:cubicBezTo>
                    <a:pt x="20349" y="1727"/>
                    <a:pt x="20461" y="1407"/>
                    <a:pt x="20547" y="1101"/>
                  </a:cubicBezTo>
                  <a:cubicBezTo>
                    <a:pt x="20623" y="817"/>
                    <a:pt x="20695" y="469"/>
                    <a:pt x="20723" y="223"/>
                  </a:cubicBezTo>
                  <a:cubicBezTo>
                    <a:pt x="20731" y="148"/>
                    <a:pt x="20738" y="76"/>
                    <a:pt x="20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9"/>
            <p:cNvSpPr/>
            <p:nvPr/>
          </p:nvSpPr>
          <p:spPr>
            <a:xfrm>
              <a:off x="1915275" y="143800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59"/>
          <p:cNvSpPr txBox="1">
            <a:spLocks noGrp="1"/>
          </p:cNvSpPr>
          <p:nvPr>
            <p:ph type="title"/>
          </p:nvPr>
        </p:nvSpPr>
        <p:spPr>
          <a:xfrm>
            <a:off x="5233850" y="1326251"/>
            <a:ext cx="3579223" cy="1004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 Black" panose="020B0A04020102020204" pitchFamily="34" charset="0"/>
              </a:rPr>
              <a:t>TECHNOLOGY STACK</a:t>
            </a:r>
            <a:endParaRPr sz="2800" dirty="0">
              <a:latin typeface="Arial Black" panose="020B0A04020102020204" pitchFamily="34" charset="0"/>
            </a:endParaRPr>
          </a:p>
        </p:txBody>
      </p:sp>
      <p:grpSp>
        <p:nvGrpSpPr>
          <p:cNvPr id="841" name="Google Shape;841;p59"/>
          <p:cNvGrpSpPr/>
          <p:nvPr/>
        </p:nvGrpSpPr>
        <p:grpSpPr>
          <a:xfrm>
            <a:off x="713232" y="1009950"/>
            <a:ext cx="4042875" cy="3123529"/>
            <a:chOff x="871650" y="964725"/>
            <a:chExt cx="3882900" cy="3123529"/>
          </a:xfrm>
        </p:grpSpPr>
        <p:sp>
          <p:nvSpPr>
            <p:cNvPr id="842" name="Google Shape;842;p59"/>
            <p:cNvSpPr/>
            <p:nvPr/>
          </p:nvSpPr>
          <p:spPr>
            <a:xfrm>
              <a:off x="871650" y="964725"/>
              <a:ext cx="3882900" cy="2437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9"/>
            <p:cNvSpPr/>
            <p:nvPr/>
          </p:nvSpPr>
          <p:spPr>
            <a:xfrm>
              <a:off x="2640276" y="3401925"/>
              <a:ext cx="345300" cy="574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9"/>
            <p:cNvSpPr/>
            <p:nvPr/>
          </p:nvSpPr>
          <p:spPr>
            <a:xfrm>
              <a:off x="1866425" y="3976654"/>
              <a:ext cx="1893300" cy="1116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59"/>
          <p:cNvGrpSpPr/>
          <p:nvPr/>
        </p:nvGrpSpPr>
        <p:grpSpPr>
          <a:xfrm rot="5803427" flipH="1">
            <a:off x="-63854" y="3650376"/>
            <a:ext cx="1454404" cy="1280474"/>
            <a:chOff x="5917100" y="2092158"/>
            <a:chExt cx="1102175" cy="970367"/>
          </a:xfrm>
        </p:grpSpPr>
        <p:sp>
          <p:nvSpPr>
            <p:cNvPr id="846" name="Google Shape;846;p59"/>
            <p:cNvSpPr/>
            <p:nvPr/>
          </p:nvSpPr>
          <p:spPr>
            <a:xfrm>
              <a:off x="6030002" y="2238502"/>
              <a:ext cx="719415" cy="824023"/>
            </a:xfrm>
            <a:custGeom>
              <a:avLst/>
              <a:gdLst/>
              <a:ahLst/>
              <a:cxnLst/>
              <a:rect l="l" t="t" r="r" b="b"/>
              <a:pathLst>
                <a:path w="8067" h="9240" fill="none" extrusionOk="0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9"/>
            <p:cNvSpPr/>
            <p:nvPr/>
          </p:nvSpPr>
          <p:spPr>
            <a:xfrm>
              <a:off x="6580242" y="2133270"/>
              <a:ext cx="439033" cy="188794"/>
            </a:xfrm>
            <a:custGeom>
              <a:avLst/>
              <a:gdLst/>
              <a:ahLst/>
              <a:cxnLst/>
              <a:rect l="l" t="t" r="r" b="b"/>
              <a:pathLst>
                <a:path w="4923" h="2117" extrusionOk="0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9"/>
            <p:cNvSpPr/>
            <p:nvPr/>
          </p:nvSpPr>
          <p:spPr>
            <a:xfrm>
              <a:off x="6280241" y="2430685"/>
              <a:ext cx="464985" cy="138497"/>
            </a:xfrm>
            <a:custGeom>
              <a:avLst/>
              <a:gdLst/>
              <a:ahLst/>
              <a:cxnLst/>
              <a:rect l="l" t="t" r="r" b="b"/>
              <a:pathLst>
                <a:path w="5214" h="1553" extrusionOk="0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9"/>
            <p:cNvSpPr/>
            <p:nvPr/>
          </p:nvSpPr>
          <p:spPr>
            <a:xfrm>
              <a:off x="6207113" y="2092158"/>
              <a:ext cx="260316" cy="461417"/>
            </a:xfrm>
            <a:custGeom>
              <a:avLst/>
              <a:gdLst/>
              <a:ahLst/>
              <a:cxnLst/>
              <a:rect l="l" t="t" r="r" b="b"/>
              <a:pathLst>
                <a:path w="2919" h="5174" extrusionOk="0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9"/>
            <p:cNvSpPr/>
            <p:nvPr/>
          </p:nvSpPr>
          <p:spPr>
            <a:xfrm>
              <a:off x="6084223" y="2626078"/>
              <a:ext cx="387041" cy="277885"/>
            </a:xfrm>
            <a:custGeom>
              <a:avLst/>
              <a:gdLst/>
              <a:ahLst/>
              <a:cxnLst/>
              <a:rect l="l" t="t" r="r" b="b"/>
              <a:pathLst>
                <a:path w="4340" h="3116" extrusionOk="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5917100" y="2435144"/>
              <a:ext cx="266381" cy="471405"/>
            </a:xfrm>
            <a:custGeom>
              <a:avLst/>
              <a:gdLst/>
              <a:ahLst/>
              <a:cxnLst/>
              <a:rect l="l" t="t" r="r" b="b"/>
              <a:pathLst>
                <a:path w="2987" h="5286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59"/>
          <p:cNvGrpSpPr/>
          <p:nvPr/>
        </p:nvGrpSpPr>
        <p:grpSpPr>
          <a:xfrm>
            <a:off x="2973208" y="627071"/>
            <a:ext cx="1599187" cy="3247384"/>
            <a:chOff x="5725858" y="1425800"/>
            <a:chExt cx="1599187" cy="3247384"/>
          </a:xfrm>
        </p:grpSpPr>
        <p:sp>
          <p:nvSpPr>
            <p:cNvPr id="853" name="Google Shape;853;p59"/>
            <p:cNvSpPr/>
            <p:nvPr/>
          </p:nvSpPr>
          <p:spPr>
            <a:xfrm>
              <a:off x="7068551" y="4417377"/>
              <a:ext cx="256494" cy="255807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6" y="1"/>
                  </a:moveTo>
                  <a:cubicBezTo>
                    <a:pt x="490" y="275"/>
                    <a:pt x="277" y="490"/>
                    <a:pt x="0" y="566"/>
                  </a:cubicBezTo>
                  <a:cubicBezTo>
                    <a:pt x="277" y="642"/>
                    <a:pt x="490" y="857"/>
                    <a:pt x="566" y="1130"/>
                  </a:cubicBezTo>
                  <a:cubicBezTo>
                    <a:pt x="641" y="857"/>
                    <a:pt x="857" y="642"/>
                    <a:pt x="1134" y="566"/>
                  </a:cubicBezTo>
                  <a:cubicBezTo>
                    <a:pt x="857" y="490"/>
                    <a:pt x="641" y="275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9"/>
            <p:cNvSpPr/>
            <p:nvPr/>
          </p:nvSpPr>
          <p:spPr>
            <a:xfrm>
              <a:off x="5725858" y="1425800"/>
              <a:ext cx="116711" cy="116708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60" y="1"/>
                  </a:moveTo>
                  <a:cubicBezTo>
                    <a:pt x="223" y="127"/>
                    <a:pt x="127" y="223"/>
                    <a:pt x="0" y="260"/>
                  </a:cubicBezTo>
                  <a:cubicBezTo>
                    <a:pt x="127" y="292"/>
                    <a:pt x="223" y="389"/>
                    <a:pt x="260" y="515"/>
                  </a:cubicBezTo>
                  <a:cubicBezTo>
                    <a:pt x="291" y="389"/>
                    <a:pt x="389" y="292"/>
                    <a:pt x="515" y="260"/>
                  </a:cubicBezTo>
                  <a:cubicBezTo>
                    <a:pt x="389" y="223"/>
                    <a:pt x="291" y="1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5" name="Google Shape;85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263" y="1257163"/>
            <a:ext cx="3532800" cy="198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61670A8-12CF-BDA2-ACBB-E310A93C9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075" y="2447108"/>
            <a:ext cx="2750700" cy="1686371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n-lt"/>
              </a:rPr>
              <a:t>Streamlit</a:t>
            </a:r>
            <a:endParaRPr lang="en-US" sz="1800" dirty="0">
              <a:latin typeface="+mn-lt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Gemma2-9b-it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n-lt"/>
              </a:rPr>
              <a:t>Gtts</a:t>
            </a:r>
            <a:endParaRPr lang="en-US" sz="1800" dirty="0">
              <a:latin typeface="+mn-lt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n-lt"/>
              </a:rPr>
              <a:t>Groq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1"/>
          <p:cNvSpPr txBox="1">
            <a:spLocks noGrp="1"/>
          </p:cNvSpPr>
          <p:nvPr>
            <p:ph type="title"/>
          </p:nvPr>
        </p:nvSpPr>
        <p:spPr>
          <a:xfrm>
            <a:off x="720000" y="1014730"/>
            <a:ext cx="7704000" cy="566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 Black" panose="020B0A04020102020204" pitchFamily="34" charset="0"/>
              </a:rPr>
              <a:t>TARGET AUDIENCE</a:t>
            </a:r>
            <a:endParaRPr sz="2800" dirty="0">
              <a:latin typeface="Arial Black" panose="020B0A04020102020204" pitchFamily="34" charset="0"/>
            </a:endParaRPr>
          </a:p>
        </p:txBody>
      </p:sp>
      <p:grpSp>
        <p:nvGrpSpPr>
          <p:cNvPr id="634" name="Google Shape;634;p51"/>
          <p:cNvGrpSpPr/>
          <p:nvPr/>
        </p:nvGrpSpPr>
        <p:grpSpPr>
          <a:xfrm>
            <a:off x="5686852" y="-639075"/>
            <a:ext cx="3630404" cy="5078465"/>
            <a:chOff x="5686852" y="-639075"/>
            <a:chExt cx="3630404" cy="5078465"/>
          </a:xfrm>
        </p:grpSpPr>
        <p:sp>
          <p:nvSpPr>
            <p:cNvPr id="635" name="Google Shape;635;p51"/>
            <p:cNvSpPr/>
            <p:nvPr/>
          </p:nvSpPr>
          <p:spPr>
            <a:xfrm flipH="1">
              <a:off x="6256208" y="-639075"/>
              <a:ext cx="2963993" cy="4496715"/>
            </a:xfrm>
            <a:custGeom>
              <a:avLst/>
              <a:gdLst/>
              <a:ahLst/>
              <a:cxnLst/>
              <a:rect l="l" t="t" r="r" b="b"/>
              <a:pathLst>
                <a:path w="9013" h="19015" extrusionOk="0">
                  <a:moveTo>
                    <a:pt x="0" y="1"/>
                  </a:moveTo>
                  <a:lnTo>
                    <a:pt x="0" y="19015"/>
                  </a:lnTo>
                  <a:cubicBezTo>
                    <a:pt x="1022" y="18385"/>
                    <a:pt x="2061" y="17788"/>
                    <a:pt x="3054" y="17119"/>
                  </a:cubicBezTo>
                  <a:cubicBezTo>
                    <a:pt x="3879" y="16561"/>
                    <a:pt x="4666" y="15953"/>
                    <a:pt x="5368" y="15244"/>
                  </a:cubicBezTo>
                  <a:cubicBezTo>
                    <a:pt x="6044" y="14557"/>
                    <a:pt x="6631" y="13780"/>
                    <a:pt x="7142" y="12963"/>
                  </a:cubicBezTo>
                  <a:cubicBezTo>
                    <a:pt x="8160" y="11348"/>
                    <a:pt x="9012" y="9362"/>
                    <a:pt x="8523" y="7423"/>
                  </a:cubicBezTo>
                  <a:cubicBezTo>
                    <a:pt x="8059" y="5588"/>
                    <a:pt x="6530" y="4239"/>
                    <a:pt x="5019" y="3224"/>
                  </a:cubicBezTo>
                  <a:cubicBezTo>
                    <a:pt x="4040" y="2566"/>
                    <a:pt x="3044" y="1932"/>
                    <a:pt x="2054" y="1289"/>
                  </a:cubicBezTo>
                  <a:cubicBezTo>
                    <a:pt x="1378" y="850"/>
                    <a:pt x="694" y="4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6" name="Google Shape;636;p51"/>
            <p:cNvGrpSpPr/>
            <p:nvPr/>
          </p:nvGrpSpPr>
          <p:grpSpPr>
            <a:xfrm>
              <a:off x="5686852" y="1167376"/>
              <a:ext cx="3630404" cy="3272015"/>
              <a:chOff x="5686852" y="1167376"/>
              <a:chExt cx="3630404" cy="3272015"/>
            </a:xfrm>
          </p:grpSpPr>
          <p:grpSp>
            <p:nvGrpSpPr>
              <p:cNvPr id="637" name="Google Shape;637;p51"/>
              <p:cNvGrpSpPr/>
              <p:nvPr/>
            </p:nvGrpSpPr>
            <p:grpSpPr>
              <a:xfrm rot="10800000" flipH="1">
                <a:off x="5686852" y="3260051"/>
                <a:ext cx="3630404" cy="1179339"/>
                <a:chOff x="5363575" y="1526000"/>
                <a:chExt cx="627750" cy="203925"/>
              </a:xfrm>
            </p:grpSpPr>
            <p:sp>
              <p:nvSpPr>
                <p:cNvPr id="638" name="Google Shape;638;p51"/>
                <p:cNvSpPr/>
                <p:nvPr/>
              </p:nvSpPr>
              <p:spPr>
                <a:xfrm>
                  <a:off x="5489500" y="1635900"/>
                  <a:ext cx="481675" cy="9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7" h="3761" fill="none" extrusionOk="0">
                      <a:moveTo>
                        <a:pt x="19266" y="1508"/>
                      </a:moveTo>
                      <a:cubicBezTo>
                        <a:pt x="19266" y="1508"/>
                        <a:pt x="12172" y="648"/>
                        <a:pt x="11071" y="1163"/>
                      </a:cubicBezTo>
                      <a:cubicBezTo>
                        <a:pt x="9970" y="1681"/>
                        <a:pt x="7441" y="3760"/>
                        <a:pt x="5315" y="2775"/>
                      </a:cubicBezTo>
                      <a:cubicBezTo>
                        <a:pt x="3188" y="1789"/>
                        <a:pt x="1023" y="1868"/>
                        <a:pt x="533" y="1839"/>
                      </a:cubicBezTo>
                      <a:cubicBezTo>
                        <a:pt x="40" y="1810"/>
                        <a:pt x="0" y="868"/>
                        <a:pt x="1544" y="738"/>
                      </a:cubicBezTo>
                      <a:cubicBezTo>
                        <a:pt x="3087" y="609"/>
                        <a:pt x="5001" y="638"/>
                        <a:pt x="5001" y="638"/>
                      </a:cubicBezTo>
                      <a:cubicBezTo>
                        <a:pt x="5001" y="638"/>
                        <a:pt x="6941" y="1"/>
                        <a:pt x="7642" y="9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51"/>
                <p:cNvSpPr/>
                <p:nvPr/>
              </p:nvSpPr>
              <p:spPr>
                <a:xfrm>
                  <a:off x="5542375" y="1606775"/>
                  <a:ext cx="92775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" h="1558" fill="none" extrusionOk="0">
                      <a:moveTo>
                        <a:pt x="3710" y="1558"/>
                      </a:moveTo>
                      <a:cubicBezTo>
                        <a:pt x="3710" y="1558"/>
                        <a:pt x="1012" y="817"/>
                        <a:pt x="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51"/>
                <p:cNvSpPr/>
                <p:nvPr/>
              </p:nvSpPr>
              <p:spPr>
                <a:xfrm>
                  <a:off x="5495975" y="1604975"/>
                  <a:ext cx="53825" cy="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92" fill="none" extrusionOk="0">
                      <a:moveTo>
                        <a:pt x="2152" y="32"/>
                      </a:moveTo>
                      <a:cubicBezTo>
                        <a:pt x="2152" y="32"/>
                        <a:pt x="1001" y="191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51"/>
                <p:cNvSpPr/>
                <p:nvPr/>
              </p:nvSpPr>
              <p:spPr>
                <a:xfrm>
                  <a:off x="5363575" y="1526000"/>
                  <a:ext cx="627750" cy="1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0" h="6067" fill="none" extrusionOk="0">
                      <a:moveTo>
                        <a:pt x="5404" y="3048"/>
                      </a:moveTo>
                      <a:cubicBezTo>
                        <a:pt x="5404" y="3048"/>
                        <a:pt x="4027" y="4069"/>
                        <a:pt x="3239" y="4275"/>
                      </a:cubicBezTo>
                      <a:cubicBezTo>
                        <a:pt x="3239" y="4275"/>
                        <a:pt x="1170" y="6067"/>
                        <a:pt x="1" y="5084"/>
                      </a:cubicBezTo>
                      <a:cubicBezTo>
                        <a:pt x="1" y="5084"/>
                        <a:pt x="4340" y="1464"/>
                        <a:pt x="6869" y="623"/>
                      </a:cubicBezTo>
                      <a:cubicBezTo>
                        <a:pt x="6869" y="623"/>
                        <a:pt x="7516" y="281"/>
                        <a:pt x="8448" y="529"/>
                      </a:cubicBezTo>
                      <a:cubicBezTo>
                        <a:pt x="9381" y="778"/>
                        <a:pt x="15367" y="1645"/>
                        <a:pt x="15367" y="1645"/>
                      </a:cubicBezTo>
                      <a:lnTo>
                        <a:pt x="25109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51"/>
                <p:cNvSpPr/>
                <p:nvPr/>
              </p:nvSpPr>
              <p:spPr>
                <a:xfrm>
                  <a:off x="5509750" y="1620175"/>
                  <a:ext cx="551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1526" fill="none" extrusionOk="0">
                      <a:moveTo>
                        <a:pt x="2206" y="0"/>
                      </a:moveTo>
                      <a:lnTo>
                        <a:pt x="0" y="152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51"/>
                <p:cNvSpPr/>
                <p:nvPr/>
              </p:nvSpPr>
              <p:spPr>
                <a:xfrm>
                  <a:off x="5395350" y="1607050"/>
                  <a:ext cx="118375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5" h="4782" fill="none" extrusionOk="0">
                      <a:moveTo>
                        <a:pt x="3993" y="2666"/>
                      </a:moveTo>
                      <a:lnTo>
                        <a:pt x="1597" y="4191"/>
                      </a:lnTo>
                      <a:cubicBezTo>
                        <a:pt x="1597" y="4191"/>
                        <a:pt x="759" y="4781"/>
                        <a:pt x="0" y="4331"/>
                      </a:cubicBezTo>
                      <a:cubicBezTo>
                        <a:pt x="0" y="4331"/>
                        <a:pt x="2090" y="2177"/>
                        <a:pt x="2986" y="1428"/>
                      </a:cubicBezTo>
                      <a:cubicBezTo>
                        <a:pt x="3982" y="597"/>
                        <a:pt x="4734" y="0"/>
                        <a:pt x="473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51"/>
                <p:cNvSpPr/>
                <p:nvPr/>
              </p:nvSpPr>
              <p:spPr>
                <a:xfrm>
                  <a:off x="5564875" y="1633300"/>
                  <a:ext cx="3187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764" fill="none" extrusionOk="0">
                      <a:moveTo>
                        <a:pt x="1274" y="0"/>
                      </a:moveTo>
                      <a:lnTo>
                        <a:pt x="1" y="76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51"/>
                <p:cNvSpPr/>
                <p:nvPr/>
              </p:nvSpPr>
              <p:spPr>
                <a:xfrm>
                  <a:off x="5439125" y="1682950"/>
                  <a:ext cx="90325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1551" fill="none" extrusionOk="0">
                      <a:moveTo>
                        <a:pt x="3613" y="0"/>
                      </a:moveTo>
                      <a:cubicBezTo>
                        <a:pt x="3613" y="0"/>
                        <a:pt x="1185" y="1335"/>
                        <a:pt x="728" y="1433"/>
                      </a:cubicBezTo>
                      <a:cubicBezTo>
                        <a:pt x="159" y="1551"/>
                        <a:pt x="1" y="1170"/>
                        <a:pt x="80" y="100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51"/>
                <p:cNvSpPr/>
                <p:nvPr/>
              </p:nvSpPr>
              <p:spPr>
                <a:xfrm>
                  <a:off x="5483550" y="1688975"/>
                  <a:ext cx="89825" cy="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" h="1310" fill="none" extrusionOk="0">
                      <a:moveTo>
                        <a:pt x="3592" y="1"/>
                      </a:moveTo>
                      <a:cubicBezTo>
                        <a:pt x="3592" y="1"/>
                        <a:pt x="1559" y="1076"/>
                        <a:pt x="804" y="1195"/>
                      </a:cubicBezTo>
                      <a:cubicBezTo>
                        <a:pt x="77" y="1310"/>
                        <a:pt x="1" y="727"/>
                        <a:pt x="1" y="72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6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7" name="Google Shape;647;p51"/>
              <p:cNvGrpSpPr/>
              <p:nvPr/>
            </p:nvGrpSpPr>
            <p:grpSpPr>
              <a:xfrm>
                <a:off x="5722233" y="1167376"/>
                <a:ext cx="2125949" cy="2037100"/>
                <a:chOff x="5722233" y="1167376"/>
                <a:chExt cx="2125949" cy="2037100"/>
              </a:xfrm>
            </p:grpSpPr>
            <p:grpSp>
              <p:nvGrpSpPr>
                <p:cNvPr id="648" name="Google Shape;648;p51"/>
                <p:cNvGrpSpPr/>
                <p:nvPr/>
              </p:nvGrpSpPr>
              <p:grpSpPr>
                <a:xfrm flipH="1">
                  <a:off x="5916028" y="1167376"/>
                  <a:ext cx="1675678" cy="2037100"/>
                  <a:chOff x="3047475" y="1097525"/>
                  <a:chExt cx="458650" cy="557575"/>
                </a:xfrm>
              </p:grpSpPr>
              <p:sp>
                <p:nvSpPr>
                  <p:cNvPr id="649" name="Google Shape;649;p51"/>
                  <p:cNvSpPr/>
                  <p:nvPr/>
                </p:nvSpPr>
                <p:spPr>
                  <a:xfrm>
                    <a:off x="3047475" y="1097525"/>
                    <a:ext cx="458650" cy="55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46" h="22303" fill="none" extrusionOk="0">
                        <a:moveTo>
                          <a:pt x="2591" y="22266"/>
                        </a:moveTo>
                        <a:cubicBezTo>
                          <a:pt x="2642" y="22065"/>
                          <a:pt x="2689" y="21867"/>
                          <a:pt x="2735" y="21669"/>
                        </a:cubicBezTo>
                        <a:cubicBezTo>
                          <a:pt x="3066" y="20305"/>
                          <a:pt x="3436" y="18949"/>
                          <a:pt x="3717" y="17578"/>
                        </a:cubicBezTo>
                        <a:cubicBezTo>
                          <a:pt x="3919" y="16586"/>
                          <a:pt x="3613" y="15672"/>
                          <a:pt x="3001" y="14862"/>
                        </a:cubicBezTo>
                        <a:cubicBezTo>
                          <a:pt x="1882" y="13384"/>
                          <a:pt x="829" y="11988"/>
                          <a:pt x="400" y="10138"/>
                        </a:cubicBezTo>
                        <a:cubicBezTo>
                          <a:pt x="1" y="8404"/>
                          <a:pt x="160" y="6533"/>
                          <a:pt x="900" y="4911"/>
                        </a:cubicBezTo>
                        <a:cubicBezTo>
                          <a:pt x="2163" y="2148"/>
                          <a:pt x="4908" y="424"/>
                          <a:pt x="7883" y="137"/>
                        </a:cubicBezTo>
                        <a:cubicBezTo>
                          <a:pt x="9286" y="0"/>
                          <a:pt x="10657" y="61"/>
                          <a:pt x="12006" y="511"/>
                        </a:cubicBezTo>
                        <a:cubicBezTo>
                          <a:pt x="13737" y="1087"/>
                          <a:pt x="15270" y="2591"/>
                          <a:pt x="16004" y="4245"/>
                        </a:cubicBezTo>
                        <a:cubicBezTo>
                          <a:pt x="16334" y="4997"/>
                          <a:pt x="16525" y="5814"/>
                          <a:pt x="16565" y="6638"/>
                        </a:cubicBezTo>
                        <a:cubicBezTo>
                          <a:pt x="16582" y="7026"/>
                          <a:pt x="16608" y="7487"/>
                          <a:pt x="16500" y="7868"/>
                        </a:cubicBezTo>
                        <a:cubicBezTo>
                          <a:pt x="16388" y="8264"/>
                          <a:pt x="16258" y="8566"/>
                          <a:pt x="16439" y="8980"/>
                        </a:cubicBezTo>
                        <a:cubicBezTo>
                          <a:pt x="16467" y="9048"/>
                          <a:pt x="16504" y="9113"/>
                          <a:pt x="16543" y="9175"/>
                        </a:cubicBezTo>
                        <a:cubicBezTo>
                          <a:pt x="16899" y="9761"/>
                          <a:pt x="17284" y="10332"/>
                          <a:pt x="17655" y="10915"/>
                        </a:cubicBezTo>
                        <a:cubicBezTo>
                          <a:pt x="17813" y="11160"/>
                          <a:pt x="17982" y="11398"/>
                          <a:pt x="18115" y="11653"/>
                        </a:cubicBezTo>
                        <a:cubicBezTo>
                          <a:pt x="18345" y="12092"/>
                          <a:pt x="18266" y="12300"/>
                          <a:pt x="17820" y="12538"/>
                        </a:cubicBezTo>
                        <a:cubicBezTo>
                          <a:pt x="17515" y="12703"/>
                          <a:pt x="17075" y="12804"/>
                          <a:pt x="16946" y="13060"/>
                        </a:cubicBezTo>
                        <a:cubicBezTo>
                          <a:pt x="16867" y="13218"/>
                          <a:pt x="16989" y="13434"/>
                          <a:pt x="17047" y="13578"/>
                        </a:cubicBezTo>
                        <a:cubicBezTo>
                          <a:pt x="17133" y="13783"/>
                          <a:pt x="17219" y="13999"/>
                          <a:pt x="17201" y="14226"/>
                        </a:cubicBezTo>
                        <a:cubicBezTo>
                          <a:pt x="17191" y="14326"/>
                          <a:pt x="17155" y="14430"/>
                          <a:pt x="17072" y="14499"/>
                        </a:cubicBezTo>
                        <a:cubicBezTo>
                          <a:pt x="17047" y="14520"/>
                          <a:pt x="17014" y="14538"/>
                          <a:pt x="16989" y="14563"/>
                        </a:cubicBezTo>
                        <a:cubicBezTo>
                          <a:pt x="16960" y="14588"/>
                          <a:pt x="16939" y="14621"/>
                          <a:pt x="16942" y="14657"/>
                        </a:cubicBezTo>
                        <a:cubicBezTo>
                          <a:pt x="16949" y="14812"/>
                          <a:pt x="17118" y="14837"/>
                          <a:pt x="17075" y="15020"/>
                        </a:cubicBezTo>
                        <a:cubicBezTo>
                          <a:pt x="17036" y="15186"/>
                          <a:pt x="16910" y="15322"/>
                          <a:pt x="16788" y="15430"/>
                        </a:cubicBezTo>
                        <a:cubicBezTo>
                          <a:pt x="16353" y="15812"/>
                          <a:pt x="16651" y="16617"/>
                          <a:pt x="16608" y="17089"/>
                        </a:cubicBezTo>
                        <a:cubicBezTo>
                          <a:pt x="16579" y="17424"/>
                          <a:pt x="16446" y="17762"/>
                          <a:pt x="16180" y="17967"/>
                        </a:cubicBezTo>
                        <a:cubicBezTo>
                          <a:pt x="15637" y="18388"/>
                          <a:pt x="14777" y="18168"/>
                          <a:pt x="14161" y="18072"/>
                        </a:cubicBezTo>
                        <a:cubicBezTo>
                          <a:pt x="13186" y="17920"/>
                          <a:pt x="11920" y="18010"/>
                          <a:pt x="11805" y="19248"/>
                        </a:cubicBezTo>
                        <a:cubicBezTo>
                          <a:pt x="11712" y="20277"/>
                          <a:pt x="11838" y="21320"/>
                          <a:pt x="12165" y="22302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51"/>
                  <p:cNvSpPr/>
                  <p:nvPr/>
                </p:nvSpPr>
                <p:spPr>
                  <a:xfrm>
                    <a:off x="3177000" y="1130150"/>
                    <a:ext cx="167225" cy="17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9" h="6956" fill="none" extrusionOk="0">
                        <a:moveTo>
                          <a:pt x="3350" y="6955"/>
                        </a:moveTo>
                        <a:cubicBezTo>
                          <a:pt x="3350" y="6955"/>
                          <a:pt x="0" y="3818"/>
                          <a:pt x="3350" y="1"/>
                        </a:cubicBezTo>
                        <a:cubicBezTo>
                          <a:pt x="3350" y="1"/>
                          <a:pt x="6689" y="3318"/>
                          <a:pt x="3350" y="6955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51"/>
                  <p:cNvSpPr/>
                  <p:nvPr/>
                </p:nvSpPr>
                <p:spPr>
                  <a:xfrm>
                    <a:off x="3260725" y="1130150"/>
                    <a:ext cx="25" cy="17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956" fill="none" extrusionOk="0">
                        <a:moveTo>
                          <a:pt x="1" y="1"/>
                        </a:moveTo>
                        <a:lnTo>
                          <a:pt x="1" y="6955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51"/>
                  <p:cNvSpPr/>
                  <p:nvPr/>
                </p:nvSpPr>
                <p:spPr>
                  <a:xfrm>
                    <a:off x="3277650" y="1214975"/>
                    <a:ext cx="132875" cy="12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5" h="4894" fill="none" extrusionOk="0">
                        <a:moveTo>
                          <a:pt x="1" y="3922"/>
                        </a:moveTo>
                        <a:cubicBezTo>
                          <a:pt x="1" y="3922"/>
                          <a:pt x="939" y="0"/>
                          <a:pt x="5314" y="900"/>
                        </a:cubicBezTo>
                        <a:cubicBezTo>
                          <a:pt x="5314" y="900"/>
                          <a:pt x="4228" y="4894"/>
                          <a:pt x="1" y="3922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51"/>
                  <p:cNvSpPr/>
                  <p:nvPr/>
                </p:nvSpPr>
                <p:spPr>
                  <a:xfrm>
                    <a:off x="3277650" y="1237475"/>
                    <a:ext cx="132875" cy="7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5" h="3023" fill="none" extrusionOk="0">
                        <a:moveTo>
                          <a:pt x="5314" y="0"/>
                        </a:moveTo>
                        <a:lnTo>
                          <a:pt x="1" y="3022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51"/>
                  <p:cNvSpPr/>
                  <p:nvPr/>
                </p:nvSpPr>
                <p:spPr>
                  <a:xfrm>
                    <a:off x="3110900" y="1214975"/>
                    <a:ext cx="132875" cy="12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5" h="4894" fill="none" extrusionOk="0">
                        <a:moveTo>
                          <a:pt x="5314" y="3922"/>
                        </a:moveTo>
                        <a:cubicBezTo>
                          <a:pt x="5314" y="3922"/>
                          <a:pt x="4375" y="0"/>
                          <a:pt x="0" y="900"/>
                        </a:cubicBezTo>
                        <a:cubicBezTo>
                          <a:pt x="0" y="900"/>
                          <a:pt x="1090" y="4894"/>
                          <a:pt x="5314" y="3922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51"/>
                  <p:cNvSpPr/>
                  <p:nvPr/>
                </p:nvSpPr>
                <p:spPr>
                  <a:xfrm>
                    <a:off x="3110900" y="1237475"/>
                    <a:ext cx="132875" cy="7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5" h="3023" fill="none" extrusionOk="0">
                        <a:moveTo>
                          <a:pt x="0" y="0"/>
                        </a:moveTo>
                        <a:lnTo>
                          <a:pt x="5314" y="3022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6" name="Google Shape;656;p51"/>
                <p:cNvGrpSpPr/>
                <p:nvPr/>
              </p:nvGrpSpPr>
              <p:grpSpPr>
                <a:xfrm>
                  <a:off x="5722233" y="1787925"/>
                  <a:ext cx="2125949" cy="1291134"/>
                  <a:chOff x="1314908" y="2581950"/>
                  <a:chExt cx="2125949" cy="1291134"/>
                </a:xfrm>
              </p:grpSpPr>
              <p:sp>
                <p:nvSpPr>
                  <p:cNvPr id="657" name="Google Shape;657;p51"/>
                  <p:cNvSpPr/>
                  <p:nvPr/>
                </p:nvSpPr>
                <p:spPr>
                  <a:xfrm>
                    <a:off x="3184364" y="3617277"/>
                    <a:ext cx="256494" cy="25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" h="1131" extrusionOk="0">
                        <a:moveTo>
                          <a:pt x="566" y="1"/>
                        </a:moveTo>
                        <a:cubicBezTo>
                          <a:pt x="490" y="275"/>
                          <a:pt x="277" y="490"/>
                          <a:pt x="0" y="566"/>
                        </a:cubicBezTo>
                        <a:cubicBezTo>
                          <a:pt x="277" y="642"/>
                          <a:pt x="490" y="857"/>
                          <a:pt x="566" y="1130"/>
                        </a:cubicBezTo>
                        <a:cubicBezTo>
                          <a:pt x="641" y="857"/>
                          <a:pt x="857" y="642"/>
                          <a:pt x="1134" y="566"/>
                        </a:cubicBezTo>
                        <a:cubicBezTo>
                          <a:pt x="857" y="490"/>
                          <a:pt x="641" y="275"/>
                          <a:pt x="5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51"/>
                  <p:cNvSpPr/>
                  <p:nvPr/>
                </p:nvSpPr>
                <p:spPr>
                  <a:xfrm>
                    <a:off x="1314908" y="2581950"/>
                    <a:ext cx="116711" cy="116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" h="516" extrusionOk="0">
                        <a:moveTo>
                          <a:pt x="260" y="1"/>
                        </a:moveTo>
                        <a:cubicBezTo>
                          <a:pt x="223" y="127"/>
                          <a:pt x="127" y="223"/>
                          <a:pt x="0" y="260"/>
                        </a:cubicBezTo>
                        <a:cubicBezTo>
                          <a:pt x="127" y="292"/>
                          <a:pt x="223" y="389"/>
                          <a:pt x="260" y="515"/>
                        </a:cubicBezTo>
                        <a:cubicBezTo>
                          <a:pt x="291" y="389"/>
                          <a:pt x="389" y="292"/>
                          <a:pt x="515" y="260"/>
                        </a:cubicBezTo>
                        <a:cubicBezTo>
                          <a:pt x="389" y="223"/>
                          <a:pt x="291" y="127"/>
                          <a:pt x="2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540B7A11-733D-ED6A-389A-8766681D0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2183" y="1750215"/>
            <a:ext cx="53473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Working Professionals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Struggling with work-life balance and stress.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Students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Facing academic pressure and mental fatigue.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Fitness Enthusiasts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Looking for customized routines and reminders.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General Users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Anyone seeking better mental and physical well-being.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ntal Health and Well-being - Health - 10th Grade by Slidesgo">
  <a:themeElements>
    <a:clrScheme name="Simple Light">
      <a:dk1>
        <a:srgbClr val="342520"/>
      </a:dk1>
      <a:lt1>
        <a:srgbClr val="EFEFEF"/>
      </a:lt1>
      <a:dk2>
        <a:srgbClr val="D2E5DF"/>
      </a:dk2>
      <a:lt2>
        <a:srgbClr val="9EBDB3"/>
      </a:lt2>
      <a:accent1>
        <a:srgbClr val="00368C"/>
      </a:accent1>
      <a:accent2>
        <a:srgbClr val="4B7B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(16:9)</PresentationFormat>
  <Paragraphs>41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Rockwell Nova Extra Bold</vt:lpstr>
      <vt:lpstr>Be Vietnam Pro</vt:lpstr>
      <vt:lpstr>High Tower Text</vt:lpstr>
      <vt:lpstr>DM Sans</vt:lpstr>
      <vt:lpstr>Nunito Light</vt:lpstr>
      <vt:lpstr>Wingdings</vt:lpstr>
      <vt:lpstr>Arial Black</vt:lpstr>
      <vt:lpstr>Arial</vt:lpstr>
      <vt:lpstr>Lato</vt:lpstr>
      <vt:lpstr>Mental Health and Well-being - Health - 10th Grade by Slidesgo</vt:lpstr>
      <vt:lpstr>AI Wellness Assistant</vt:lpstr>
      <vt:lpstr>MEET THE TEAM</vt:lpstr>
      <vt:lpstr>INTRODUCTION</vt:lpstr>
      <vt:lpstr>Problem Statement</vt:lpstr>
      <vt:lpstr>Solution</vt:lpstr>
      <vt:lpstr>CORE FEATURES</vt:lpstr>
      <vt:lpstr>OBJECTIVE</vt:lpstr>
      <vt:lpstr>TECHNOLOGY STACK</vt:lpstr>
      <vt:lpstr>TARGET AUDIENCE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PMYLS</dc:creator>
  <cp:lastModifiedBy>tayyabamustafa441@outlook.com</cp:lastModifiedBy>
  <cp:revision>1</cp:revision>
  <dcterms:modified xsi:type="dcterms:W3CDTF">2024-12-01T15:13:24Z</dcterms:modified>
</cp:coreProperties>
</file>