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3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0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42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9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8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75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25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5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43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F9E679-0907-45FC-92B0-33E50EA4C158}" type="datetimeFigureOut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5AA019-EF2F-48E7-830F-66219269B8F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FF9C-2D6E-B4B2-C8A7-10B42DCFD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Picture Book for Kids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0E939-234E-702B-E98C-9E9F197F1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/>
              <a:t>TeAM</a:t>
            </a:r>
            <a:r>
              <a:rPr lang="en-IN" dirty="0"/>
              <a:t>: AICHEMIST</a:t>
            </a:r>
          </a:p>
        </p:txBody>
      </p:sp>
    </p:spTree>
    <p:extLst>
      <p:ext uri="{BB962C8B-B14F-4D97-AF65-F5344CB8AC3E}">
        <p14:creationId xmlns:p14="http://schemas.microsoft.com/office/powerpoint/2010/main" val="306307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0C5CF9-DCFE-AD5C-A1C3-93DA7C512455}"/>
              </a:ext>
            </a:extLst>
          </p:cNvPr>
          <p:cNvSpPr txBox="1"/>
          <p:nvPr/>
        </p:nvSpPr>
        <p:spPr>
          <a:xfrm>
            <a:off x="1297858" y="1032386"/>
            <a:ext cx="94389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Purpose</a:t>
            </a:r>
            <a:r>
              <a:rPr lang="en-US" sz="1500" dirty="0"/>
              <a:t>: </a:t>
            </a:r>
            <a:r>
              <a:rPr lang="en-US" sz="2000" dirty="0"/>
              <a:t>Create engaging, simple picture books for children using 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/>
              <a:t>Technology: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b="1" dirty="0"/>
              <a:t>Gemma 2 -9b –it : </a:t>
            </a:r>
            <a:r>
              <a:rPr lang="en-IN" sz="2000" dirty="0"/>
              <a:t>The Instruct variant of Gemma 2 -9b state of the art text generation model was used for our app.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b="1" dirty="0"/>
              <a:t>Stable Diffusion : </a:t>
            </a:r>
            <a:r>
              <a:rPr lang="en-IN" sz="2000" dirty="0"/>
              <a:t> A finetuned version of Stable diffusion model used for image generation.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b="1" dirty="0" err="1"/>
              <a:t>Gradio</a:t>
            </a:r>
            <a:r>
              <a:rPr lang="en-IN" sz="2000" b="1" dirty="0"/>
              <a:t> Interface: </a:t>
            </a:r>
            <a:r>
              <a:rPr lang="en-IN" sz="2000" dirty="0"/>
              <a:t>A simple and interactive interface for giving input prompt for story generation.</a:t>
            </a:r>
            <a:r>
              <a:rPr lang="en-IN" sz="2000" b="1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2523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BD95-2BDD-253D-E2A3-D33724EC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Finetuning Gemma 9b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4846-92D9-3675-AA2C-880DFE73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Experimented with finetuning Gemma 9b for more streamlined story generation.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 Gemma 9b finetuned with </a:t>
            </a:r>
            <a:r>
              <a:rPr lang="en-IN" dirty="0" err="1"/>
              <a:t>tinystories</a:t>
            </a:r>
            <a:r>
              <a:rPr lang="en-IN" dirty="0"/>
              <a:t> dataset ( A dataset containing short 300 words stories    with simple sentences for readability)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Not used in the final model due to lack of computation power for fully finetuning with a big number of datasets.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Link for the smaller fine tuned variation https://huggingface.co/Abhilashscaria/lora_model/tree/main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150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D52B5-F996-5C22-5ED8-477137C5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6" y="1340316"/>
            <a:ext cx="4332148" cy="282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E295C-4CA4-E4C7-38DD-27D21A807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52" y="1469041"/>
            <a:ext cx="4792352" cy="26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7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162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Picture Book for Kids</vt:lpstr>
      <vt:lpstr>PowerPoint Presentation</vt:lpstr>
      <vt:lpstr>Finetuning Gemma 9b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Rebekah Jacob</dc:creator>
  <cp:lastModifiedBy>Irene Rebekah Jacob</cp:lastModifiedBy>
  <cp:revision>1</cp:revision>
  <dcterms:created xsi:type="dcterms:W3CDTF">2024-12-01T16:20:01Z</dcterms:created>
  <dcterms:modified xsi:type="dcterms:W3CDTF">2024-12-01T16:59:37Z</dcterms:modified>
</cp:coreProperties>
</file>