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003F88"/>
                </a:solidFill>
              </a:defRPr>
            </a:pPr>
            <a:r>
              <a:t>The Daily Network Outage Forecaster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Empowering Underserved Communities During Climate Challenges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003F88"/>
                </a:solidFill>
              </a:defRPr>
            </a:pPr>
            <a:r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FF9500"/>
                </a:solidFill>
              </a:defRPr>
            </a:pPr>
            <a:r>
              <a:t>Weather-induced outages disrupt education, communication, and emergency response.</a:t>
            </a:r>
          </a:p>
          <a:p>
            <a:pPr>
              <a:defRPr>
                <a:solidFill>
                  <a:srgbClr val="FF9500"/>
                </a:solidFill>
              </a:defRPr>
            </a:pPr>
            <a:r>
              <a:t>- Vulnerable communities face isolation during disasters.</a:t>
            </a:r>
          </a:p>
          <a:p>
            <a:pPr>
              <a:defRPr>
                <a:solidFill>
                  <a:srgbClr val="FF9500"/>
                </a:solidFill>
              </a:defRPr>
            </a:pPr>
            <a:r>
              <a:t>- Schools and emergency services struggle without connectivity.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003F88"/>
                </a:solidFill>
              </a:defRPr>
            </a:pPr>
            <a:r>
              <a:t>Case Study: Los Angeles Wildfires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The 2024 Los Angeles wildfires left schools and communities disconnected.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t>- Highlighted the need for proactive outage predictions.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t>- Emergency responses were delayed due to network failures.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003F88"/>
                </a:solidFill>
              </a:defRPr>
            </a:pPr>
            <a:r>
              <a:t>Our Solution: The Daily Network Outage Forecaster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FF9500"/>
                </a:solidFill>
              </a:defRPr>
            </a:pPr>
            <a:r>
              <a:t>Key Features:</a:t>
            </a:r>
          </a:p>
          <a:p>
            <a:pPr>
              <a:defRPr>
                <a:solidFill>
                  <a:srgbClr val="FF9500"/>
                </a:solidFill>
              </a:defRPr>
            </a:pPr>
            <a:r>
              <a:t>- AI-powered weather analysis.</a:t>
            </a:r>
          </a:p>
          <a:p>
            <a:pPr>
              <a:defRPr>
                <a:solidFill>
                  <a:srgbClr val="FF9500"/>
                </a:solidFill>
              </a:defRPr>
            </a:pPr>
            <a:r>
              <a:t>- Localized alerts for underserved areas.</a:t>
            </a:r>
          </a:p>
          <a:p>
            <a:pPr>
              <a:defRPr>
                <a:solidFill>
                  <a:srgbClr val="FF9500"/>
                </a:solidFill>
              </a:defRPr>
            </a:pPr>
            <a:r>
              <a:t>- Resilience planning for schools and communities.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003F88"/>
                </a:solidFill>
              </a:defRPr>
            </a:pPr>
            <a:r>
              <a:t>How It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1. Data Collection: Weather and infrastructure data.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t>2. AI Analysis: Identifying patterns and risks.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t>3. Risk Assessment: Highlighting outage-prone areas.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t>4. Proactive Alerts: Early warnings with actionable insights.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003F88"/>
                </a:solidFill>
              </a:defRPr>
            </a:pPr>
            <a:r>
              <a:t>Impact and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FF9500"/>
                </a:solidFill>
              </a:defRPr>
            </a:pPr>
            <a:r>
              <a:t>- Ensures learning continuity during outages.</a:t>
            </a:r>
          </a:p>
          <a:p>
            <a:pPr>
              <a:defRPr>
                <a:solidFill>
                  <a:srgbClr val="FF9500"/>
                </a:solidFill>
              </a:defRPr>
            </a:pPr>
            <a:r>
              <a:t>- Supports emergency services with timely alerts.</a:t>
            </a:r>
          </a:p>
          <a:p>
            <a:pPr>
              <a:defRPr>
                <a:solidFill>
                  <a:srgbClr val="FF9500"/>
                </a:solidFill>
              </a:defRPr>
            </a:pPr>
            <a:r>
              <a:t>- Empowers underserved areas to prepare and adapt.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003F88"/>
                </a:solidFill>
              </a:defRPr>
            </a:pPr>
            <a:r>
              <a:t>Broader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Applicable to healthcare, emergency services, and critical infrastructure: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t>- Hospitals maintain connectivity during emergencies.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t>- Emergency responders coordinate effectively.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t>- Infrastructure resilience improves in high-risk areas.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003F88"/>
                </a:solidFill>
              </a:defRPr>
            </a:pPr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The Daily Network Outage Forecaster bridges infrastructure gaps and empowers communities to thrive amidst challenges.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t>- Proactive solutions for a changing climate.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t>- Ensures connectivity when it’s needed the most.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