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NetDeploy AI - Smart Network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Team: Dark Sky</a:t>
            </a:r>
          </a:p>
          <a:p>
            <a:r>
              <a:t>Members: Imama Kainat, Abdul Hanana, Muhammad Hamza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Problem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Deploying network infrastructure is complex and expensive.</a:t>
            </a:r>
          </a:p>
          <a:p>
            <a:r>
              <a:t>- Requires precise planning based on terrain, budget, and coverage area.</a:t>
            </a:r>
          </a:p>
          <a:p>
            <a:r>
              <a:t>- Lack of AI-powered solutions for decision-making.</a:t>
            </a:r>
          </a:p>
          <a:p>
            <a:r>
              <a:t>- Need for a smart, cost-effective, and scalable solution.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Our Solution - NetDeploy AI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AI-driven assistant for network deployment strategy.</a:t>
            </a:r>
          </a:p>
          <a:p>
            <a:r>
              <a:t>- Customizable based on budget, terrain, and user demand.</a:t>
            </a:r>
          </a:p>
          <a:p>
            <a:r>
              <a:t>- Provides recommendations on topology, infrastructure, and deployment steps.</a:t>
            </a:r>
          </a:p>
          <a:p>
            <a:r>
              <a:t>- Visualizes coverage area on an interactive map.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Key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AI-Powered Recommendations: Uses Falcon-7B for deployment strategies.</a:t>
            </a:r>
          </a:p>
          <a:p>
            <a:r>
              <a:t>- Cost Estimation &amp; Optimization: Budget-friendly solutions.</a:t>
            </a:r>
          </a:p>
          <a:p>
            <a:r>
              <a:t>- Scalability Analysis: Future upgrade suggestions.</a:t>
            </a:r>
          </a:p>
          <a:p>
            <a:r>
              <a:t>- Geographical Visualization: Interactive mapping.</a:t>
            </a:r>
          </a:p>
          <a:p>
            <a:r>
              <a:t>- User Comparison Module: AI vs. user strategies.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Technology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AI Model: Falcon-7B (Hugging Face API)</a:t>
            </a:r>
          </a:p>
          <a:p>
            <a:r>
              <a:t>- Backend: Python (Requests, JSON Parsing)</a:t>
            </a:r>
          </a:p>
          <a:p>
            <a:r>
              <a:t>- Frontend: Gradio &amp; CLI</a:t>
            </a:r>
          </a:p>
          <a:p>
            <a:r>
              <a:t>- Visualization: Folium for mapping</a:t>
            </a:r>
          </a:p>
          <a:p>
            <a:r>
              <a:t>- Deployment: Streamlit (future UI)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How It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User inputs location, terrain, budget, and preferences.</a:t>
            </a:r>
          </a:p>
          <a:p>
            <a:r>
              <a:t>2. AI processes the request and generates recommendations.</a:t>
            </a:r>
          </a:p>
          <a:p>
            <a:r>
              <a:t>3. Optimized deployment strategy is provided.</a:t>
            </a:r>
          </a:p>
          <a:p>
            <a:r>
              <a:t>4. Visualization of network coverage area.</a:t>
            </a:r>
          </a:p>
          <a:p>
            <a:r>
              <a:t>5. Users compare AI and personal strategies.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Competitive Advantage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✅ AI-Powered Decision Making: Smarter than rule-based tools.</a:t>
            </a:r>
          </a:p>
          <a:p>
            <a:r>
              <a:t>✅ Automated Cost Optimization: Reduces expenses.</a:t>
            </a:r>
          </a:p>
          <a:p>
            <a:r>
              <a:t>✅ Geographical Analysis: Real-time coverage mapping.</a:t>
            </a:r>
          </a:p>
          <a:p>
            <a:r>
              <a:t>✅ AI vs. User Comparison: Better decision-making.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Future Scope &amp; Enhancements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Enhancing AI Model with real-time data.</a:t>
            </a:r>
          </a:p>
          <a:p>
            <a:r>
              <a:t>- Expanding Coverage Analysis via satellite imagery.</a:t>
            </a:r>
          </a:p>
          <a:p>
            <a:r>
              <a:t>- Full Web-Based Deployment.</a:t>
            </a:r>
          </a:p>
          <a:p>
            <a:r>
              <a:t>- Integration with IoT Devices for real-time monitoring.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 &amp; Q/A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NetDeploy AI: The future of smart network planning.</a:t>
            </a:r>
          </a:p>
          <a:p>
            <a:r>
              <a:t>- AI enables cost-effective, scalable, and efficient deployment.</a:t>
            </a:r>
          </a:p>
          <a:p>
            <a:r>
              <a:t>- Ready to revolutionize network deployment?</a:t>
            </a:r>
          </a:p>
          <a:p/>
          <a:p>
            <a:r>
              <a:t>📌 Thank you! Open to questions.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