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77B-AAB6-42A1-A23A-B9997249507D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74D-6B3B-48B7-897A-25796C1D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1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77B-AAB6-42A1-A23A-B9997249507D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74D-6B3B-48B7-897A-25796C1D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5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77B-AAB6-42A1-A23A-B9997249507D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74D-6B3B-48B7-897A-25796C1D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9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77B-AAB6-42A1-A23A-B9997249507D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74D-6B3B-48B7-897A-25796C1DC6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2723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77B-AAB6-42A1-A23A-B9997249507D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74D-6B3B-48B7-897A-25796C1D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1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77B-AAB6-42A1-A23A-B9997249507D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74D-6B3B-48B7-897A-25796C1D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77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77B-AAB6-42A1-A23A-B9997249507D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74D-6B3B-48B7-897A-25796C1D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04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77B-AAB6-42A1-A23A-B9997249507D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74D-6B3B-48B7-897A-25796C1D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6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77B-AAB6-42A1-A23A-B9997249507D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74D-6B3B-48B7-897A-25796C1D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77B-AAB6-42A1-A23A-B9997249507D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74D-6B3B-48B7-897A-25796C1D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77B-AAB6-42A1-A23A-B9997249507D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74D-6B3B-48B7-897A-25796C1D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9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77B-AAB6-42A1-A23A-B9997249507D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74D-6B3B-48B7-897A-25796C1D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1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77B-AAB6-42A1-A23A-B9997249507D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74D-6B3B-48B7-897A-25796C1D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1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77B-AAB6-42A1-A23A-B9997249507D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74D-6B3B-48B7-897A-25796C1D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0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77B-AAB6-42A1-A23A-B9997249507D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74D-6B3B-48B7-897A-25796C1D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3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77B-AAB6-42A1-A23A-B9997249507D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74D-6B3B-48B7-897A-25796C1D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8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77B-AAB6-42A1-A23A-B9997249507D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74D-6B3B-48B7-897A-25796C1D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87FF77B-AAB6-42A1-A23A-B9997249507D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EE74D-6B3B-48B7-897A-25796C1D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14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8ED2E-5442-4B70-F08B-717A92CEB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49" y="310552"/>
            <a:ext cx="7418717" cy="1059396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2">
                    <a:lumMod val="25000"/>
                  </a:schemeClr>
                </a:solidFill>
              </a:rPr>
              <a:t>Classic Snake Game </a:t>
            </a:r>
            <a:r>
              <a:rPr lang="en-US" sz="4800" b="1" dirty="0">
                <a:solidFill>
                  <a:schemeClr val="tx1">
                    <a:lumMod val="95000"/>
                  </a:schemeClr>
                </a:solidFill>
              </a:rPr>
              <a:t>🐍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634E9-FC53-0A86-8371-69389C3CB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325" y="1809892"/>
            <a:ext cx="4598863" cy="65726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25000"/>
                  </a:schemeClr>
                </a:solidFill>
              </a:rPr>
              <a:t>Built with Python &amp; </a:t>
            </a:r>
            <a:r>
              <a:rPr lang="en-US" sz="2400" b="1" dirty="0" err="1">
                <a:solidFill>
                  <a:schemeClr val="tx2">
                    <a:lumMod val="25000"/>
                  </a:schemeClr>
                </a:solidFill>
              </a:rPr>
              <a:t>Tkinter</a:t>
            </a:r>
            <a:endParaRPr lang="en-US" sz="2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D5C8B7-6EAD-F8CB-3DDD-8A6E5537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66" y="1809892"/>
            <a:ext cx="3602962" cy="35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8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B9DE-260F-E901-3E6C-CAE919E3C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059" y="65192"/>
            <a:ext cx="4029521" cy="676680"/>
          </a:xfrm>
        </p:spPr>
        <p:txBody>
          <a:bodyPr/>
          <a:lstStyle/>
          <a:p>
            <a:r>
              <a:rPr lang="en-US" sz="4000" b="1" dirty="0">
                <a:solidFill>
                  <a:schemeClr val="tx2">
                    <a:lumMod val="25000"/>
                  </a:schemeClr>
                </a:solidFill>
              </a:rPr>
              <a:t>HOW IT WORKS</a:t>
            </a:r>
            <a:endParaRPr lang="en-US" sz="40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04C3DF-BD73-BC28-27AD-E16203544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96" y="672860"/>
            <a:ext cx="11822408" cy="61851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Intuitive Controls:</a:t>
            </a:r>
            <a:r>
              <a:rPr lang="en-US" sz="1800" b="1" dirty="0">
                <a:solidFill>
                  <a:schemeClr val="tx2">
                    <a:lumMod val="25000"/>
                  </a:schemeClr>
                </a:solidFill>
              </a:rPr>
              <a:t> Arrow-key navigation (↑ ↓ ← →)</a:t>
            </a:r>
            <a:br>
              <a:rPr lang="en-US" sz="1800" b="1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n-US" sz="1800" b="1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n-US" sz="1800" b="1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n-US" sz="1800" b="1" dirty="0">
                <a:solidFill>
                  <a:schemeClr val="tx2">
                    <a:lumMod val="25000"/>
                  </a:schemeClr>
                </a:solidFill>
              </a:rPr>
            </a:br>
            <a:endParaRPr lang="en-US" sz="1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304ABD-B358-0BCD-0A39-0AA4706A3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767" y="1153932"/>
            <a:ext cx="2010947" cy="1424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EAB3DF-148C-265C-E4AA-575516056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637" y="1153932"/>
            <a:ext cx="1975936" cy="1424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FD1E7F-9769-4F5B-E74C-7070E28F8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1" y="1153932"/>
            <a:ext cx="1940665" cy="14240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E76435-57A1-CECE-1BA3-039A11A16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02" y="1153932"/>
            <a:ext cx="1975936" cy="14240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8A1889-41AA-A70D-C0E5-FF511A55AA65}"/>
              </a:ext>
            </a:extLst>
          </p:cNvPr>
          <p:cNvSpPr txBox="1"/>
          <p:nvPr/>
        </p:nvSpPr>
        <p:spPr>
          <a:xfrm>
            <a:off x="184796" y="2681748"/>
            <a:ext cx="58810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25000"/>
                  </a:schemeClr>
                </a:solidFill>
              </a:rPr>
              <a:t>GROWTH: 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Eat food → longer snake + higher score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E5BB504-C424-22DA-FEFB-B370A5373B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9" y="3185637"/>
            <a:ext cx="2010947" cy="14240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2A652A-EE29-CDAB-6805-4650C9DB8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637" y="3185637"/>
            <a:ext cx="1975936" cy="14240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0C186A7-CEE7-DE4F-137F-755A88578F10}"/>
              </a:ext>
            </a:extLst>
          </p:cNvPr>
          <p:cNvSpPr txBox="1"/>
          <p:nvPr/>
        </p:nvSpPr>
        <p:spPr>
          <a:xfrm>
            <a:off x="275059" y="4721773"/>
            <a:ext cx="5409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25000"/>
                  </a:schemeClr>
                </a:solidFill>
              </a:rPr>
              <a:t>DANGER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: Hitting walls/yourself ends the game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6BEEB5-4972-755C-0F63-D3C8560640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560" y="5214285"/>
            <a:ext cx="2010946" cy="15297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606AB5-B6BB-0EA6-4B53-A32BA50C3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0627" y="5233982"/>
            <a:ext cx="2010946" cy="151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4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A5826-B5B1-E1A9-6471-D9495B55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97" y="153673"/>
            <a:ext cx="3115006" cy="893003"/>
          </a:xfrm>
        </p:spPr>
        <p:txBody>
          <a:bodyPr/>
          <a:lstStyle/>
          <a:p>
            <a:r>
              <a:rPr lang="en-US" sz="4000" b="1" dirty="0">
                <a:solidFill>
                  <a:schemeClr val="tx2">
                    <a:lumMod val="25000"/>
                  </a:schemeClr>
                </a:solidFill>
              </a:rPr>
              <a:t>Future Plans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DBA6C-AC6A-970F-6B8A-C902A32BD4D3}"/>
              </a:ext>
            </a:extLst>
          </p:cNvPr>
          <p:cNvSpPr txBox="1"/>
          <p:nvPr/>
        </p:nvSpPr>
        <p:spPr>
          <a:xfrm>
            <a:off x="249298" y="948905"/>
            <a:ext cx="11693406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25000"/>
                  </a:schemeClr>
                </a:solidFill>
              </a:rPr>
              <a:t>FUTURE PLANS</a:t>
            </a:r>
            <a:br>
              <a:rPr lang="en-US" sz="2400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1600" b="1" dirty="0">
                <a:solidFill>
                  <a:schemeClr val="tx2">
                    <a:lumMod val="25000"/>
                  </a:schemeClr>
                </a:solidFill>
              </a:rPr>
              <a:t>• Quick Restart Button</a:t>
            </a:r>
          </a:p>
          <a:p>
            <a:r>
              <a:rPr lang="en-US" sz="1600" b="1" dirty="0">
                <a:solidFill>
                  <a:schemeClr val="tx2">
                    <a:lumMod val="25000"/>
                  </a:schemeClr>
                </a:solidFill>
              </a:rPr>
              <a:t>• Save High Scores</a:t>
            </a:r>
          </a:p>
          <a:p>
            <a:r>
              <a:rPr lang="en-US" sz="1600" b="1" dirty="0">
                <a:solidFill>
                  <a:schemeClr val="tx2">
                    <a:lumMod val="25000"/>
                  </a:schemeClr>
                </a:solidFill>
              </a:rPr>
              <a:t>• Better Graphics</a:t>
            </a:r>
          </a:p>
          <a:p>
            <a:r>
              <a:rPr lang="en-US" sz="1600" b="1" dirty="0">
                <a:solidFill>
                  <a:schemeClr val="tx2">
                    <a:lumMod val="25000"/>
                  </a:schemeClr>
                </a:solidFill>
              </a:rPr>
              <a:t>• Fix Bugs</a:t>
            </a:r>
          </a:p>
          <a:p>
            <a:br>
              <a:rPr lang="en-US" b="1" dirty="0">
                <a:solidFill>
                  <a:schemeClr val="tx2">
                    <a:lumMod val="25000"/>
                  </a:schemeClr>
                </a:solidFill>
              </a:rPr>
            </a:br>
            <a:endParaRPr lang="en-US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25000"/>
                  </a:schemeClr>
                </a:solidFill>
              </a:rPr>
              <a:t>Features Explained:</a:t>
            </a:r>
          </a:p>
          <a:p>
            <a:endParaRPr lang="en-US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sz="1600" b="1" dirty="0">
                <a:solidFill>
                  <a:schemeClr val="tx2">
                    <a:lumMod val="25000"/>
                  </a:schemeClr>
                </a:solidFill>
              </a:rPr>
              <a:t>Quick Restart Button - Play again instantly after losing</a:t>
            </a:r>
          </a:p>
          <a:p>
            <a:r>
              <a:rPr lang="en-US" sz="1600" b="1" dirty="0">
                <a:solidFill>
                  <a:schemeClr val="tx2">
                    <a:lumMod val="25000"/>
                  </a:schemeClr>
                </a:solidFill>
              </a:rPr>
              <a:t>Save High Scores - Remember top scores on your computer and your Mobile phone’s </a:t>
            </a:r>
          </a:p>
          <a:p>
            <a:r>
              <a:rPr lang="en-US" sz="1600" b="1" dirty="0">
                <a:solidFill>
                  <a:schemeClr val="tx2">
                    <a:lumMod val="25000"/>
                  </a:schemeClr>
                </a:solidFill>
              </a:rPr>
              <a:t>Better Graphics - Smoother visuals and cleaner design</a:t>
            </a:r>
          </a:p>
          <a:p>
            <a:r>
              <a:rPr lang="en-US" sz="1600" b="1" dirty="0">
                <a:solidFill>
                  <a:schemeClr val="tx2">
                    <a:lumMod val="25000"/>
                  </a:schemeClr>
                </a:solidFill>
              </a:rPr>
              <a:t>Fix Bugs - Improve gameplay performance</a:t>
            </a:r>
          </a:p>
          <a:p>
            <a:br>
              <a:rPr lang="en-US" b="1" dirty="0">
                <a:solidFill>
                  <a:schemeClr val="tx2">
                    <a:lumMod val="25000"/>
                  </a:schemeClr>
                </a:solidFill>
              </a:rPr>
            </a:br>
            <a:endParaRPr lang="en-US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25000"/>
                  </a:schemeClr>
                </a:solidFill>
              </a:rPr>
              <a:t>Design</a:t>
            </a:r>
            <a:r>
              <a:rPr lang="en-US" sz="2000" b="1" dirty="0">
                <a:solidFill>
                  <a:schemeClr val="tx2">
                    <a:lumMod val="25000"/>
                  </a:schemeClr>
                </a:solidFill>
              </a:rPr>
              <a:t>:</a:t>
            </a:r>
          </a:p>
          <a:p>
            <a:endParaRPr lang="en-US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sz="1600" b="1" dirty="0">
                <a:solidFill>
                  <a:schemeClr val="tx2">
                    <a:lumMod val="25000"/>
                  </a:schemeClr>
                </a:solidFill>
              </a:rPr>
              <a:t>Use same style as your first slide (black background + green text)</a:t>
            </a:r>
          </a:p>
          <a:p>
            <a:r>
              <a:rPr lang="en-US" sz="1600" b="1" dirty="0">
                <a:solidFill>
                  <a:schemeClr val="tx2">
                    <a:lumMod val="25000"/>
                  </a:schemeClr>
                </a:solidFill>
              </a:rPr>
              <a:t>Keep bullet points simple and aligned</a:t>
            </a:r>
            <a:br>
              <a:rPr lang="en-US" sz="1600" b="1" dirty="0">
                <a:solidFill>
                  <a:schemeClr val="tx2">
                    <a:lumMod val="25000"/>
                  </a:schemeClr>
                </a:solidFill>
              </a:rPr>
            </a:br>
            <a:endParaRPr lang="en-US" sz="16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4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A3C0D4-520E-ADFD-38FC-000F6B6DDA1C}"/>
              </a:ext>
            </a:extLst>
          </p:cNvPr>
          <p:cNvSpPr txBox="1"/>
          <p:nvPr/>
        </p:nvSpPr>
        <p:spPr>
          <a:xfrm>
            <a:off x="166059" y="225088"/>
            <a:ext cx="62692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2">
                    <a:lumMod val="25000"/>
                  </a:schemeClr>
                </a:solidFill>
              </a:rPr>
              <a:t>See The Game In Action</a:t>
            </a:r>
          </a:p>
        </p:txBody>
      </p:sp>
      <p:pic>
        <p:nvPicPr>
          <p:cNvPr id="2" name="No name - 14 June 2025">
            <a:hlinkClick r:id="" action="ppaction://media"/>
            <a:extLst>
              <a:ext uri="{FF2B5EF4-FFF2-40B4-BE49-F238E27FC236}">
                <a16:creationId xmlns:a16="http://schemas.microsoft.com/office/drawing/2014/main" id="{23ABC3AC-29A0-5E9B-72EE-54B92272CF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3252" y="1297513"/>
            <a:ext cx="8433607" cy="47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7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9B75B-E425-AE85-3BFA-80AE30E5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737" y="1470635"/>
            <a:ext cx="4270946" cy="1332950"/>
          </a:xfrm>
        </p:spPr>
        <p:txBody>
          <a:bodyPr/>
          <a:lstStyle/>
          <a:p>
            <a:r>
              <a:rPr lang="en-US" sz="5400" b="1" dirty="0">
                <a:solidFill>
                  <a:schemeClr val="tx2">
                    <a:lumMod val="25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98916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138</Words>
  <Application>Microsoft Office PowerPoint</Application>
  <PresentationFormat>Widescreen</PresentationFormat>
  <Paragraphs>25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Ion</vt:lpstr>
      <vt:lpstr>Classic Snake Game 🐍</vt:lpstr>
      <vt:lpstr>HOW IT WORKS</vt:lpstr>
      <vt:lpstr>Future Plans 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DT</dc:creator>
  <cp:lastModifiedBy>DT</cp:lastModifiedBy>
  <cp:revision>2</cp:revision>
  <dcterms:created xsi:type="dcterms:W3CDTF">2025-06-14T02:20:21Z</dcterms:created>
  <dcterms:modified xsi:type="dcterms:W3CDTF">2025-06-14T13:00:50Z</dcterms:modified>
</cp:coreProperties>
</file>