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6/15/2025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6/15/2025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6/15/2025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6/15/2025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6/15/2025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6/15/2025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6/15/2025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6/15/2025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6/15/2025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6/15/2025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6/15/2025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6/15/2025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6032B-C517-436D-AD1D-056ABE3F43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/>
              <a:t>AutoDoc</a:t>
            </a:r>
            <a:r>
              <a:rPr lang="en-US" b="1" dirty="0"/>
              <a:t> Pro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B6ABD8-7223-4A9F-B014-AB62C87A66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Team : </a:t>
            </a:r>
            <a:r>
              <a:rPr lang="en-US" dirty="0" err="1"/>
              <a:t>CodeCraftors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741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2C56C55-CF73-4F7C-90C4-2690846BEC2F}"/>
              </a:ext>
            </a:extLst>
          </p:cNvPr>
          <p:cNvSpPr txBox="1"/>
          <p:nvPr/>
        </p:nvSpPr>
        <p:spPr>
          <a:xfrm>
            <a:off x="1545671" y="1358581"/>
            <a:ext cx="9217404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/>
              <a:t>Slide 9: Thank You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🚀 </a:t>
            </a:r>
            <a:r>
              <a:rPr lang="en-US" sz="2800" b="1" dirty="0"/>
              <a:t>Live Demo:</a:t>
            </a:r>
            <a:r>
              <a:rPr lang="en-US" sz="2800" dirty="0"/>
              <a:t> https://auto-doc-pro.vercel.app/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📂 GitHub: https://github.com/Umer2000/Auto_Doc_pro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🙏 Built in under 48 hours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💬 Open to feedback &amp; collaboration</a:t>
            </a:r>
          </a:p>
        </p:txBody>
      </p:sp>
    </p:spTree>
    <p:extLst>
      <p:ext uri="{BB962C8B-B14F-4D97-AF65-F5344CB8AC3E}">
        <p14:creationId xmlns:p14="http://schemas.microsoft.com/office/powerpoint/2010/main" val="2877256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44186B2-720C-4BEF-86AC-71B76D1A483C}"/>
              </a:ext>
            </a:extLst>
          </p:cNvPr>
          <p:cNvSpPr txBox="1"/>
          <p:nvPr/>
        </p:nvSpPr>
        <p:spPr>
          <a:xfrm>
            <a:off x="1744909" y="1270419"/>
            <a:ext cx="8506437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/>
              <a:t>Slide 1: Title Slide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Project Name:</a:t>
            </a:r>
            <a:r>
              <a:rPr lang="en-US" sz="2800" dirty="0"/>
              <a:t> </a:t>
            </a:r>
            <a:r>
              <a:rPr lang="en-US" sz="2800" dirty="0" err="1"/>
              <a:t>AutoDoc</a:t>
            </a:r>
            <a:r>
              <a:rPr lang="en-US" sz="2800" dirty="0"/>
              <a:t> Pro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Tagline:</a:t>
            </a:r>
            <a:r>
              <a:rPr lang="en-US" sz="2800" dirty="0"/>
              <a:t> "Turn raw code into rich, readable docs in seconds“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Team: </a:t>
            </a:r>
            <a:r>
              <a:rPr lang="en-US" sz="2800" dirty="0"/>
              <a:t>Code </a:t>
            </a:r>
            <a:r>
              <a:rPr lang="en-US" sz="2800" dirty="0" err="1"/>
              <a:t>Craftors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Your Name &amp; Role:</a:t>
            </a:r>
            <a:r>
              <a:rPr lang="en-US" sz="2800" dirty="0"/>
              <a:t> Umer Anis —  Developer, Shadab Ahmed —  Project Manager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Hackathon:</a:t>
            </a:r>
            <a:r>
              <a:rPr lang="en-US" sz="2800" dirty="0"/>
              <a:t> Code Craft AI x Dev Hackathon</a:t>
            </a:r>
          </a:p>
        </p:txBody>
      </p:sp>
    </p:spTree>
    <p:extLst>
      <p:ext uri="{BB962C8B-B14F-4D97-AF65-F5344CB8AC3E}">
        <p14:creationId xmlns:p14="http://schemas.microsoft.com/office/powerpoint/2010/main" val="2804717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4D46CD5-4BCD-411F-A310-B6DBE69FECBD}"/>
              </a:ext>
            </a:extLst>
          </p:cNvPr>
          <p:cNvSpPr txBox="1"/>
          <p:nvPr/>
        </p:nvSpPr>
        <p:spPr>
          <a:xfrm>
            <a:off x="2107734" y="1262030"/>
            <a:ext cx="7615106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/>
              <a:t>Slide 2: Problem Statement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Developers often skip writing docstrings due to time pressure.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Poorly documented code slows onboarding, debugging, and collaboration.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Manual documentation lacks consistency and accuracy.</a:t>
            </a:r>
          </a:p>
        </p:txBody>
      </p:sp>
    </p:spTree>
    <p:extLst>
      <p:ext uri="{BB962C8B-B14F-4D97-AF65-F5344CB8AC3E}">
        <p14:creationId xmlns:p14="http://schemas.microsoft.com/office/powerpoint/2010/main" val="2300629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117D81C-7282-4E41-949E-1C45F864EA78}"/>
              </a:ext>
            </a:extLst>
          </p:cNvPr>
          <p:cNvSpPr txBox="1"/>
          <p:nvPr/>
        </p:nvSpPr>
        <p:spPr>
          <a:xfrm>
            <a:off x="1780564" y="1111028"/>
            <a:ext cx="6094602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/>
              <a:t>Slide 3: Solution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 err="1"/>
              <a:t>AutoDoc</a:t>
            </a:r>
            <a:r>
              <a:rPr lang="en-US" sz="2800" b="1" dirty="0"/>
              <a:t> Pro</a:t>
            </a:r>
            <a:r>
              <a:rPr lang="en-US" sz="2800" dirty="0"/>
              <a:t> uses LLMs + Trae IDE to: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Analyze raw Python code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Extract purpose &amp; behavior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Generate clean, structured docstrings automatically</a:t>
            </a:r>
          </a:p>
        </p:txBody>
      </p:sp>
    </p:spTree>
    <p:extLst>
      <p:ext uri="{BB962C8B-B14F-4D97-AF65-F5344CB8AC3E}">
        <p14:creationId xmlns:p14="http://schemas.microsoft.com/office/powerpoint/2010/main" val="2937005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3D430F6-2717-48A8-88B2-12EF7C3FDE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2964" y="1089898"/>
            <a:ext cx="7751427" cy="4678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Slide 4: How It Works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🔁 Input: Raw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.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code + Trae agent's functional summary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⚙️ Backend (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FastAPI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Merges code &amp; natural language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Adds docstrings using LLM prompt templates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💻 Frontend: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Upload, paste, edit, and generate docs in-browser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604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3B1B8BF-9A4F-4E2B-A022-22B6FEF2A74B}"/>
              </a:ext>
            </a:extLst>
          </p:cNvPr>
          <p:cNvSpPr txBox="1"/>
          <p:nvPr/>
        </p:nvSpPr>
        <p:spPr>
          <a:xfrm>
            <a:off x="1453392" y="1347504"/>
            <a:ext cx="717887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/>
              <a:t>Slide 5: Tech Stack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Frontend:</a:t>
            </a:r>
            <a:r>
              <a:rPr lang="en-US" sz="2800" dirty="0"/>
              <a:t> HTML, CSS, JavaScript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Backend:</a:t>
            </a:r>
            <a:r>
              <a:rPr lang="en-US" sz="2800" dirty="0"/>
              <a:t> </a:t>
            </a:r>
            <a:r>
              <a:rPr lang="en-US" sz="2800" dirty="0" err="1"/>
              <a:t>FastAPI</a:t>
            </a:r>
            <a:r>
              <a:rPr lang="en-US" sz="2800" dirty="0"/>
              <a:t> (Python)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AI Agent:</a:t>
            </a:r>
            <a:r>
              <a:rPr lang="en-US" sz="2800" dirty="0"/>
              <a:t> Trae IDE + GPT-4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Hosting:</a:t>
            </a:r>
            <a:r>
              <a:rPr lang="en-US" sz="2800" dirty="0"/>
              <a:t> </a:t>
            </a:r>
            <a:r>
              <a:rPr lang="en-US" sz="2800" dirty="0" err="1"/>
              <a:t>Vercel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Version Control:</a:t>
            </a:r>
            <a:r>
              <a:rPr lang="en-US" sz="2800" dirty="0"/>
              <a:t> Git + GitHub</a:t>
            </a:r>
          </a:p>
        </p:txBody>
      </p:sp>
    </p:spTree>
    <p:extLst>
      <p:ext uri="{BB962C8B-B14F-4D97-AF65-F5344CB8AC3E}">
        <p14:creationId xmlns:p14="http://schemas.microsoft.com/office/powerpoint/2010/main" val="3954972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7558C04-A6BA-42EB-AF68-D4A08925EF89}"/>
              </a:ext>
            </a:extLst>
          </p:cNvPr>
          <p:cNvSpPr txBox="1"/>
          <p:nvPr/>
        </p:nvSpPr>
        <p:spPr>
          <a:xfrm>
            <a:off x="1587615" y="1513698"/>
            <a:ext cx="7363437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/>
              <a:t>Slide 6: Demo </a:t>
            </a:r>
          </a:p>
          <a:p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Upload interface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Before/after code transformation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Dark mode UI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Output docstring snippet</a:t>
            </a:r>
          </a:p>
        </p:txBody>
      </p:sp>
    </p:spTree>
    <p:extLst>
      <p:ext uri="{BB962C8B-B14F-4D97-AF65-F5344CB8AC3E}">
        <p14:creationId xmlns:p14="http://schemas.microsoft.com/office/powerpoint/2010/main" val="3433948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61C454B-3E36-4E9D-948A-68EEF75CA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3142" y="1646128"/>
            <a:ext cx="6711192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Slide 7: Key Features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🧠 Uses your own Trae agent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🌙 Light/Dark Mode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📝 Upload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.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file support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📋 One-click copy output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⚡ Fast, accurate, and beginner-friendly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724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DC87627-B1BC-4DE6-AB71-620601948FF4}"/>
              </a:ext>
            </a:extLst>
          </p:cNvPr>
          <p:cNvSpPr txBox="1"/>
          <p:nvPr/>
        </p:nvSpPr>
        <p:spPr>
          <a:xfrm>
            <a:off x="1579228" y="1174459"/>
            <a:ext cx="783322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/>
              <a:t>Slide 8: Impact / Use 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 open-source contributors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Student projects &amp; </a:t>
            </a:r>
            <a:r>
              <a:rPr lang="en-US" sz="2800" dirty="0" err="1"/>
              <a:t>bootcampers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Enterprise teams seeking consistent documentation</a:t>
            </a:r>
          </a:p>
        </p:txBody>
      </p:sp>
    </p:spTree>
    <p:extLst>
      <p:ext uri="{BB962C8B-B14F-4D97-AF65-F5344CB8AC3E}">
        <p14:creationId xmlns:p14="http://schemas.microsoft.com/office/powerpoint/2010/main" val="8245060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{CDCBABED-B0BC-40FE-9AFB-F5E94BBD3D4D}TF37254b02-f5b5-44b0-803d-e6af9466a0249213d6ee-92eae526a5b8</Template>
  <TotalTime>61</TotalTime>
  <Words>311</Words>
  <Application>Microsoft Office PowerPoint</Application>
  <PresentationFormat>Widescreen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Unicode MS</vt:lpstr>
      <vt:lpstr>MS Shell Dlg 2</vt:lpstr>
      <vt:lpstr>Wingdings</vt:lpstr>
      <vt:lpstr>Wingdings 3</vt:lpstr>
      <vt:lpstr>Madison</vt:lpstr>
      <vt:lpstr>AutoDoc Pro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AutoDoc Pro – Slide Deck</dc:title>
  <dc:creator>Umer</dc:creator>
  <cp:lastModifiedBy>Umer</cp:lastModifiedBy>
  <cp:revision>7</cp:revision>
  <dcterms:created xsi:type="dcterms:W3CDTF">2025-06-15T13:54:16Z</dcterms:created>
  <dcterms:modified xsi:type="dcterms:W3CDTF">2025-06-15T14:55:47Z</dcterms:modified>
</cp:coreProperties>
</file>