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sldIdLst>
    <p:sldId id="256" r:id="rId2"/>
    <p:sldId id="272" r:id="rId3"/>
    <p:sldId id="267" r:id="rId4"/>
    <p:sldId id="278" r:id="rId5"/>
    <p:sldId id="277" r:id="rId6"/>
    <p:sldId id="266" r:id="rId7"/>
    <p:sldId id="268" r:id="rId8"/>
    <p:sldId id="280" r:id="rId9"/>
    <p:sldId id="281" r:id="rId10"/>
    <p:sldId id="282" r:id="rId11"/>
    <p:sldId id="283" r:id="rId12"/>
    <p:sldId id="284" r:id="rId13"/>
    <p:sldId id="279" r:id="rId14"/>
    <p:sldId id="273" r:id="rId15"/>
    <p:sldId id="270" r:id="rId16"/>
    <p:sldId id="274" r:id="rId17"/>
    <p:sldId id="275" r:id="rId18"/>
    <p:sldId id="276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97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54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199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47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29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44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7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1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49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260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7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7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53934" y="1275636"/>
            <a:ext cx="9144000" cy="2387600"/>
          </a:xfrm>
        </p:spPr>
        <p:txBody>
          <a:bodyPr/>
          <a:lstStyle/>
          <a:p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勞動黑客松點子發想</a:t>
            </a:r>
            <a:r>
              <a:rPr lang="en-US" altLang="zh-TW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	</a:t>
            </a:r>
            <a:endParaRPr lang="zh-TW" altLang="en-US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685365" y="4271753"/>
            <a:ext cx="9144000" cy="1935409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林凱衡</a:t>
            </a:r>
            <a:endParaRPr lang="en-US" altLang="zh-TW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  <a:p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台灣大學社會學研究所博士候選人</a:t>
            </a:r>
            <a:endParaRPr lang="en-US" altLang="zh-TW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  <a:p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前國立台灣大學工會秘書</a:t>
            </a:r>
            <a:r>
              <a:rPr lang="zh-TW" altLang="en-US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長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99" y="3663236"/>
            <a:ext cx="1217035" cy="121703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9866406" y="6488668"/>
            <a:ext cx="2183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Icon made </a:t>
            </a:r>
            <a:r>
              <a:rPr lang="en-US" altLang="zh-TW" dirty="0"/>
              <a:t>by </a:t>
            </a:r>
            <a:r>
              <a:rPr lang="en-US" altLang="zh-TW" dirty="0" err="1"/>
              <a:t>Flaticon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4938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12322" y="4792485"/>
            <a:ext cx="9905998" cy="1478570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如果在職場被欺負了怎麼辦？</a:t>
            </a:r>
            <a:endParaRPr lang="zh-TW" altLang="en-US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088" y="817057"/>
            <a:ext cx="3831144" cy="383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60800" y="4652636"/>
            <a:ext cx="9905998" cy="1478570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如何分辨好老板與慣老板？</a:t>
            </a:r>
            <a:r>
              <a:rPr lang="en-US" altLang="zh-TW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/>
            </a:r>
            <a:br>
              <a:rPr lang="en-US" altLang="zh-TW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</a:br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如何在工作職涯保護自己</a:t>
            </a:r>
            <a:r>
              <a:rPr lang="zh-TW" altLang="en-US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？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879" y="1645397"/>
            <a:ext cx="1754918" cy="175491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17" y="1645398"/>
            <a:ext cx="1754918" cy="175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4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650" y="3812163"/>
            <a:ext cx="2216076" cy="221607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833" y="3812163"/>
            <a:ext cx="2302661" cy="230266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116" y="860088"/>
            <a:ext cx="2356450" cy="23564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058" y="860088"/>
            <a:ext cx="2346588" cy="234658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216998" y="74227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一走了之</a:t>
            </a:r>
            <a:endParaRPr lang="zh-TW" altLang="en-US" sz="32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152423" y="393049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鍵盤戰士</a:t>
            </a:r>
            <a:endParaRPr lang="zh-TW" altLang="en-US" sz="32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9393220" y="292415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咬牙忍耐</a:t>
            </a:r>
            <a:endParaRPr lang="zh-TW" altLang="en-US" sz="32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8056058" y="557298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求神問卜</a:t>
            </a:r>
            <a:endParaRPr lang="zh-TW" altLang="en-US" sz="32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186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912" y="2495640"/>
            <a:ext cx="1195519" cy="119551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077306" y="5587718"/>
            <a:ext cx="6874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靠勞動檢查就可以改善血汗嗎？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107441" y="3996847"/>
            <a:ext cx="2334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最好的已開發國家的勞檢員與勞工比例也才</a:t>
            </a:r>
            <a:r>
              <a:rPr lang="en-US" altLang="zh-TW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1:10000</a:t>
            </a:r>
            <a:endParaRPr lang="zh-TW" altLang="en-US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76" y="237227"/>
            <a:ext cx="2597599" cy="259759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76" y="2133786"/>
            <a:ext cx="2597599" cy="259759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781" y="-360532"/>
            <a:ext cx="2597599" cy="25975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780" y="1639494"/>
            <a:ext cx="2597599" cy="25975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715" y="3329305"/>
            <a:ext cx="2597599" cy="259759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88" y="-360532"/>
            <a:ext cx="2597599" cy="2597599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853" y="1484387"/>
            <a:ext cx="2597599" cy="2597599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051" y="3158178"/>
            <a:ext cx="2597599" cy="2597599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853" y="4558618"/>
            <a:ext cx="2597599" cy="2597599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677" y="-327718"/>
            <a:ext cx="2597599" cy="2597599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889" y="1484387"/>
            <a:ext cx="2597599" cy="2597599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03" y="3195643"/>
            <a:ext cx="2597599" cy="2597599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5" y="264273"/>
            <a:ext cx="2597599" cy="2597599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84" y="2191195"/>
            <a:ext cx="2597599" cy="259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3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3078" y="930872"/>
            <a:ext cx="9905998" cy="1554144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還有甚麼方式改善低薪與血汗問題？</a:t>
            </a:r>
            <a:endParaRPr lang="zh-TW" altLang="en-US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9837399" y="6400800"/>
            <a:ext cx="2183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Icon made </a:t>
            </a:r>
            <a:r>
              <a:rPr lang="en-US" altLang="zh-TW" dirty="0"/>
              <a:t>by </a:t>
            </a:r>
            <a:r>
              <a:rPr lang="en-US" altLang="zh-TW" dirty="0" err="1"/>
              <a:t>Flaticon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5" y="3700436"/>
            <a:ext cx="2125159" cy="212515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993888" y="3700436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好累啊，連勞檢員都過勞</a:t>
            </a:r>
            <a:r>
              <a:rPr lang="en-US" altLang="zh-TW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….</a:t>
            </a:r>
            <a:endParaRPr lang="zh-TW" altLang="en-US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615727" y="3486916"/>
            <a:ext cx="4098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去中心化</a:t>
            </a:r>
            <a:endParaRPr lang="en-US" altLang="zh-TW" sz="4400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615727" y="4350575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可近</a:t>
            </a:r>
            <a:r>
              <a:rPr lang="zh-TW" altLang="en-US" sz="44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資訊</a:t>
            </a:r>
            <a:endParaRPr lang="en-US" altLang="zh-TW" sz="44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615727" y="5214234"/>
            <a:ext cx="244169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重新團結</a:t>
            </a:r>
            <a:endParaRPr lang="zh-TW" altLang="en-US" sz="4400" dirty="0"/>
          </a:p>
          <a:p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6615727" y="2625142"/>
            <a:ext cx="4098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提前預防</a:t>
            </a:r>
            <a:endParaRPr lang="en-US" altLang="zh-TW" sz="4400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222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780" y="644935"/>
            <a:ext cx="2303558" cy="230355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02" y="644935"/>
            <a:ext cx="2303558" cy="230355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176" y="3705110"/>
            <a:ext cx="2507953" cy="250795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02" y="3705109"/>
            <a:ext cx="2507953" cy="250795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94851" y="64493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勞檢</a:t>
            </a:r>
            <a:r>
              <a:rPr lang="zh-TW" altLang="en-US" sz="36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記</a:t>
            </a:r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錄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4851" y="370510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工會指南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521377" y="64493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就業論壇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521377" y="370510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核備資料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423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780" y="644935"/>
            <a:ext cx="2303558" cy="230355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94851" y="64493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勞檢</a:t>
            </a:r>
            <a:r>
              <a:rPr lang="zh-TW" altLang="en-US" sz="36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記</a:t>
            </a:r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錄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375081" y="1693627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要應徵的公司是否經常違反勞動法令？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375081" y="221684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有沒有超時工作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？</a:t>
            </a:r>
            <a:endParaRPr lang="zh-TW" altLang="en-US" sz="28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5375081" y="2740067"/>
            <a:ext cx="305724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有沒有確實投保？</a:t>
            </a:r>
            <a:endParaRPr lang="en-US" altLang="zh-TW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  <a:p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5375081" y="3263287"/>
            <a:ext cx="377539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有沒有職業安全防護？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01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02" y="644935"/>
            <a:ext cx="2303558" cy="230355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521377" y="64493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就業論壇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391478" y="139147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這家公司業界風評如何？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1391478" y="191469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福利升遷如何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？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391477" y="24379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公司文化好嗎？</a:t>
            </a:r>
            <a:endParaRPr lang="en-US" altLang="zh-TW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91476" y="296113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主管待人好嗎？</a:t>
            </a:r>
            <a:endParaRPr lang="en-US" altLang="zh-TW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243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176" y="3705110"/>
            <a:ext cx="2507953" cy="250795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94851" y="370510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工會指南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454595" y="2130950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當我遇到勞資爭議，誰可以幫我？</a:t>
            </a:r>
            <a:endParaRPr lang="zh-TW" altLang="en-US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454595" y="265417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我可以加入哪些工會？</a:t>
            </a:r>
            <a:endParaRPr lang="zh-TW" altLang="en-US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454595" y="3177390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工會又可以為我做甚麼？</a:t>
            </a:r>
            <a:endParaRPr lang="zh-TW" altLang="en-US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878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02" y="3705109"/>
            <a:ext cx="2507953" cy="250795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521377" y="370510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核備資料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75861" y="1637969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我的公司有適用彈性工時規定嗎？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75861" y="2161189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我是責任制員工嗎？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75861" y="2684409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我的公司過去勞資會議通過甚麼決議？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136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780" y="644935"/>
            <a:ext cx="2303558" cy="230355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02" y="644935"/>
            <a:ext cx="2303558" cy="230355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176" y="3705110"/>
            <a:ext cx="2507953" cy="250795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02" y="3705109"/>
            <a:ext cx="2507953" cy="250795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94851" y="64493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勞檢</a:t>
            </a:r>
            <a:r>
              <a:rPr lang="zh-TW" altLang="en-US" sz="3600" dirty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記</a:t>
            </a:r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錄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4851" y="370510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工會指南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521377" y="64493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就業論壇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521377" y="370510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核備資料</a:t>
            </a:r>
            <a:endParaRPr lang="zh-TW" altLang="en-US" sz="36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757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193387" y="4658958"/>
            <a:ext cx="4518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勞工願意爭自己的權益嗎？</a:t>
            </a:r>
            <a:endParaRPr lang="zh-TW" altLang="en-US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531434" y="4658958"/>
            <a:ext cx="4518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 pitchFamily="2" charset="-120"/>
                <a:cs typeface="SetoFont" panose="02000600000000000000" pitchFamily="2" charset="-120"/>
              </a:rPr>
              <a:t>勞工願意團結嗎？</a:t>
            </a:r>
            <a:endParaRPr lang="zh-TW" altLang="en-US" sz="2800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44" y="607283"/>
            <a:ext cx="3927962" cy="392796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832" y="664209"/>
            <a:ext cx="3814110" cy="38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5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2358" cy="6858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575" y="747423"/>
            <a:ext cx="72104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1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13535" y="2554894"/>
            <a:ext cx="9905998" cy="1478570"/>
          </a:xfrm>
        </p:spPr>
        <p:txBody>
          <a:bodyPr/>
          <a:lstStyle/>
          <a:p>
            <a:endParaRPr lang="zh-TW" altLang="en-US" dirty="0">
              <a:latin typeface="SetoFont" panose="02000600000000000000" pitchFamily="2" charset="-120"/>
              <a:ea typeface="SetoFont" panose="02000600000000000000" pitchFamily="2" charset="-120"/>
              <a:cs typeface="SetoFont" panose="02000600000000000000" pitchFamily="2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4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3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2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我國勞動</a:t>
            </a:r>
            <a:r>
              <a:rPr lang="zh-TW" altLang="en-US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相關</a:t>
            </a:r>
            <a:r>
              <a:rPr lang="zh-TW" altLang="en-US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法令</a:t>
            </a:r>
            <a:r>
              <a:rPr lang="zh-TW" altLang="en-US" dirty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參考</a:t>
            </a:r>
            <a:endParaRPr lang="zh-TW" altLang="en-US" dirty="0">
              <a:latin typeface="SetoFont" panose="02000600000000000000" pitchFamily="2" charset="-120"/>
              <a:ea typeface="SetoFont" panose="02000600000000000000"/>
              <a:cs typeface="SetoFont" panose="020006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基本款：勞動基準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法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(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基本勞動條件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)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/>
              <a:cs typeface="SetoFont" panose="02000600000000000000" pitchFamily="2" charset="-120"/>
            </a:endParaRPr>
          </a:p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勞動三權：工會法、勞資爭議處理法、團體協約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法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(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勞工團結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)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/>
              <a:cs typeface="SetoFont" panose="02000600000000000000" pitchFamily="2" charset="-120"/>
            </a:endParaRPr>
          </a:p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保險保障：勞工保險條例、勞工退休金條例、就業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保險法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(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保險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)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/>
              <a:cs typeface="SetoFont" panose="02000600000000000000" pitchFamily="2" charset="-120"/>
            </a:endParaRPr>
          </a:p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性別保障：性別工作平等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法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(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育嬰假、職場性騷擾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)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/>
              <a:cs typeface="SetoFont" panose="02000600000000000000" pitchFamily="2" charset="-120"/>
            </a:endParaRPr>
          </a:p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工作安全：職業安全衛生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法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(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職業災害防護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)</a:t>
            </a:r>
            <a:endParaRPr lang="en-US" altLang="zh-TW" sz="2800" dirty="0" smtClean="0">
              <a:latin typeface="SetoFont" panose="02000600000000000000" pitchFamily="2" charset="-120"/>
              <a:ea typeface="SetoFont" panose="02000600000000000000"/>
              <a:cs typeface="SetoFont" panose="02000600000000000000" pitchFamily="2" charset="-120"/>
            </a:endParaRPr>
          </a:p>
          <a:p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促進就業：職業訓練法、就業服務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法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(</a:t>
            </a:r>
            <a:r>
              <a:rPr lang="zh-TW" altLang="en-US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職業訓練、失業救濟</a:t>
            </a:r>
            <a:r>
              <a:rPr lang="en-US" altLang="zh-TW" sz="2800" dirty="0" smtClean="0">
                <a:latin typeface="SetoFont" panose="02000600000000000000" pitchFamily="2" charset="-120"/>
                <a:ea typeface="SetoFont" panose="02000600000000000000"/>
                <a:cs typeface="SetoFont" panose="02000600000000000000" pitchFamily="2" charset="-120"/>
              </a:rPr>
              <a:t>)</a:t>
            </a:r>
            <a:endParaRPr lang="zh-TW" altLang="en-US" sz="2800" dirty="0">
              <a:latin typeface="SetoFont" panose="02000600000000000000" pitchFamily="2" charset="-120"/>
              <a:ea typeface="SetoFont" panose="02000600000000000000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435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344</Words>
  <Application>Microsoft Office PowerPoint</Application>
  <PresentationFormat>寬螢幕</PresentationFormat>
  <Paragraphs>55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5" baseType="lpstr">
      <vt:lpstr>SetoFont</vt:lpstr>
      <vt:lpstr>新細明體</vt:lpstr>
      <vt:lpstr>Arial</vt:lpstr>
      <vt:lpstr>Calibri</vt:lpstr>
      <vt:lpstr>Calibri Light</vt:lpstr>
      <vt:lpstr>Office 佈景主題</vt:lpstr>
      <vt:lpstr>勞動黑客松點子發想 </vt:lpstr>
      <vt:lpstr>如果在職場被欺負了怎麼辦？</vt:lpstr>
      <vt:lpstr>如何分辨好老板與慣老板？ 如何在工作職涯保護自己？</vt:lpstr>
      <vt:lpstr>PowerPoint 簡報</vt:lpstr>
      <vt:lpstr>PowerPoint 簡報</vt:lpstr>
      <vt:lpstr>還有甚麼方式改善低薪與血汗問題？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我國勞動相關法令參考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勞動黑客松點子發想 </dc:title>
  <dc:creator>Kai-Heng Lin</dc:creator>
  <cp:lastModifiedBy>Kai-Heng Lin</cp:lastModifiedBy>
  <cp:revision>43</cp:revision>
  <dcterms:created xsi:type="dcterms:W3CDTF">2018-09-27T09:57:41Z</dcterms:created>
  <dcterms:modified xsi:type="dcterms:W3CDTF">2018-10-10T08:09:28Z</dcterms:modified>
</cp:coreProperties>
</file>