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notesMasterIdLst>
    <p:notesMasterId r:id="rId28"/>
  </p:notesMasterIdLst>
  <p:sldIdLst>
    <p:sldId id="306" r:id="rId2"/>
    <p:sldId id="261" r:id="rId3"/>
    <p:sldId id="281" r:id="rId4"/>
    <p:sldId id="272" r:id="rId5"/>
    <p:sldId id="284" r:id="rId6"/>
    <p:sldId id="263" r:id="rId7"/>
    <p:sldId id="278" r:id="rId8"/>
    <p:sldId id="303" r:id="rId9"/>
    <p:sldId id="293" r:id="rId10"/>
    <p:sldId id="301" r:id="rId11"/>
    <p:sldId id="257" r:id="rId12"/>
    <p:sldId id="258" r:id="rId13"/>
    <p:sldId id="259" r:id="rId14"/>
    <p:sldId id="265" r:id="rId15"/>
    <p:sldId id="287" r:id="rId16"/>
    <p:sldId id="307" r:id="rId17"/>
    <p:sldId id="298" r:id="rId18"/>
    <p:sldId id="299" r:id="rId19"/>
    <p:sldId id="294" r:id="rId20"/>
    <p:sldId id="302" r:id="rId21"/>
    <p:sldId id="304" r:id="rId22"/>
    <p:sldId id="266" r:id="rId23"/>
    <p:sldId id="285" r:id="rId24"/>
    <p:sldId id="286" r:id="rId25"/>
    <p:sldId id="269" r:id="rId26"/>
    <p:sldId id="27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0E5"/>
    <a:srgbClr val="0642E8"/>
    <a:srgbClr val="008000"/>
    <a:srgbClr val="4C2C0D"/>
    <a:srgbClr val="E7B21A"/>
    <a:srgbClr val="87B7E2"/>
    <a:srgbClr val="B6E6E6"/>
    <a:srgbClr val="C17534"/>
    <a:srgbClr val="5F564A"/>
    <a:srgbClr val="84A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4A7683-2502-414E-8867-E5A065950C87}" v="1421" dt="2024-02-21T18:13:37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Rosen" userId="d881c5596b725f39" providerId="LiveId" clId="{EB4A7683-2502-414E-8867-E5A065950C87}"/>
    <pc:docChg chg="undo redo custSel addSld delSld modSld sldOrd modMainMaster">
      <pc:chgData name="Lindsay Rosen" userId="d881c5596b725f39" providerId="LiveId" clId="{EB4A7683-2502-414E-8867-E5A065950C87}" dt="2024-02-21T20:53:06.226" v="8141" actId="20577"/>
      <pc:docMkLst>
        <pc:docMk/>
      </pc:docMkLst>
      <pc:sldChg chg="addSp delSp modSp del mod setBg delAnim setClrOvrMap delDesignElem chgLayout">
        <pc:chgData name="Lindsay Rosen" userId="d881c5596b725f39" providerId="LiveId" clId="{EB4A7683-2502-414E-8867-E5A065950C87}" dt="2024-02-20T15:47:10.231" v="6718" actId="47"/>
        <pc:sldMkLst>
          <pc:docMk/>
          <pc:sldMk cId="2518167855" sldId="256"/>
        </pc:sldMkLst>
        <pc:spChg chg="del mod">
          <ac:chgData name="Lindsay Rosen" userId="d881c5596b725f39" providerId="LiveId" clId="{EB4A7683-2502-414E-8867-E5A065950C87}" dt="2024-02-20T15:39:49.614" v="6646" actId="478"/>
          <ac:spMkLst>
            <pc:docMk/>
            <pc:sldMk cId="2518167855" sldId="256"/>
            <ac:spMk id="2" creationId="{D32951D0-02AE-26CB-16F9-00CE43F99076}"/>
          </ac:spMkLst>
        </pc:spChg>
        <pc:spChg chg="del mod">
          <ac:chgData name="Lindsay Rosen" userId="d881c5596b725f39" providerId="LiveId" clId="{EB4A7683-2502-414E-8867-E5A065950C87}" dt="2024-02-20T15:39:39.591" v="6643" actId="478"/>
          <ac:spMkLst>
            <pc:docMk/>
            <pc:sldMk cId="2518167855" sldId="256"/>
            <ac:spMk id="3" creationId="{421DE5C5-7C88-DBBF-40A6-DEFFC8FE26FF}"/>
          </ac:spMkLst>
        </pc:spChg>
        <pc:spChg chg="add del mod">
          <ac:chgData name="Lindsay Rosen" userId="d881c5596b725f39" providerId="LiveId" clId="{EB4A7683-2502-414E-8867-E5A065950C87}" dt="2024-02-20T15:39:44.623" v="6644" actId="478"/>
          <ac:spMkLst>
            <pc:docMk/>
            <pc:sldMk cId="2518167855" sldId="256"/>
            <ac:spMk id="6" creationId="{FD1300F9-9DA1-66D2-5D80-60726C7AA80F}"/>
          </ac:spMkLst>
        </pc:spChg>
        <pc:spChg chg="add del">
          <ac:chgData name="Lindsay Rosen" userId="d881c5596b725f39" providerId="LiveId" clId="{EB4A7683-2502-414E-8867-E5A065950C87}" dt="2024-02-20T15:38:00.240" v="6633" actId="26606"/>
          <ac:spMkLst>
            <pc:docMk/>
            <pc:sldMk cId="2518167855" sldId="256"/>
            <ac:spMk id="7" creationId="{EDAFA9A5-03CC-4F94-B964-70682CDB0B16}"/>
          </ac:spMkLst>
        </pc:spChg>
        <pc:spChg chg="add del mod">
          <ac:chgData name="Lindsay Rosen" userId="d881c5596b725f39" providerId="LiveId" clId="{EB4A7683-2502-414E-8867-E5A065950C87}" dt="2024-02-20T15:40:03.061" v="6647" actId="700"/>
          <ac:spMkLst>
            <pc:docMk/>
            <pc:sldMk cId="2518167855" sldId="256"/>
            <ac:spMk id="9" creationId="{71EE9975-1393-DEBF-B5B1-9919D9627302}"/>
          </ac:spMkLst>
        </pc:spChg>
        <pc:spChg chg="del">
          <ac:chgData name="Lindsay Rosen" userId="d881c5596b725f39" providerId="LiveId" clId="{EB4A7683-2502-414E-8867-E5A065950C87}" dt="2024-02-07T16:41:52.124" v="1820"/>
          <ac:spMkLst>
            <pc:docMk/>
            <pc:sldMk cId="2518167855" sldId="256"/>
            <ac:spMk id="9" creationId="{FCA118C4-32A6-466D-8453-BA738103A062}"/>
          </ac:spMkLst>
        </pc:spChg>
        <pc:spChg chg="add mod ord">
          <ac:chgData name="Lindsay Rosen" userId="d881c5596b725f39" providerId="LiveId" clId="{EB4A7683-2502-414E-8867-E5A065950C87}" dt="2024-02-20T15:42:46.530" v="6667" actId="26606"/>
          <ac:spMkLst>
            <pc:docMk/>
            <pc:sldMk cId="2518167855" sldId="256"/>
            <ac:spMk id="10" creationId="{9A44E6FE-5C26-9F61-06DE-33B95A90AA67}"/>
          </ac:spMkLst>
        </pc:spChg>
        <pc:spChg chg="add del">
          <ac:chgData name="Lindsay Rosen" userId="d881c5596b725f39" providerId="LiveId" clId="{EB4A7683-2502-414E-8867-E5A065950C87}" dt="2024-02-20T15:38:00.240" v="6633" actId="26606"/>
          <ac:spMkLst>
            <pc:docMk/>
            <pc:sldMk cId="2518167855" sldId="256"/>
            <ac:spMk id="11" creationId="{73B36B60-731F-409B-A240-BBF521AB746D}"/>
          </ac:spMkLst>
        </pc:spChg>
        <pc:spChg chg="add del mod ord">
          <ac:chgData name="Lindsay Rosen" userId="d881c5596b725f39" providerId="LiveId" clId="{EB4A7683-2502-414E-8867-E5A065950C87}" dt="2024-02-20T15:40:35.798" v="6664" actId="700"/>
          <ac:spMkLst>
            <pc:docMk/>
            <pc:sldMk cId="2518167855" sldId="256"/>
            <ac:spMk id="12" creationId="{A039E986-97FD-61AC-A7AA-D1E96562AE99}"/>
          </ac:spMkLst>
        </pc:spChg>
        <pc:spChg chg="add del">
          <ac:chgData name="Lindsay Rosen" userId="d881c5596b725f39" providerId="LiveId" clId="{EB4A7683-2502-414E-8867-E5A065950C87}" dt="2024-02-20T15:38:00.228" v="6632" actId="26606"/>
          <ac:spMkLst>
            <pc:docMk/>
            <pc:sldMk cId="2518167855" sldId="256"/>
            <ac:spMk id="13" creationId="{FCA118C4-32A6-466D-8453-BA738103A062}"/>
          </ac:spMkLst>
        </pc:spChg>
        <pc:spChg chg="add del">
          <ac:chgData name="Lindsay Rosen" userId="d881c5596b725f39" providerId="LiveId" clId="{EB4A7683-2502-414E-8867-E5A065950C87}" dt="2024-02-20T15:40:35.798" v="6664" actId="700"/>
          <ac:spMkLst>
            <pc:docMk/>
            <pc:sldMk cId="2518167855" sldId="256"/>
            <ac:spMk id="14" creationId="{1E24A02E-5FD2-428E-A1E4-FDF96B0B6CE8}"/>
          </ac:spMkLst>
        </pc:spChg>
        <pc:spChg chg="add del">
          <ac:chgData name="Lindsay Rosen" userId="d881c5596b725f39" providerId="LiveId" clId="{EB4A7683-2502-414E-8867-E5A065950C87}" dt="2024-02-20T15:38:58.669" v="6638" actId="26606"/>
          <ac:spMkLst>
            <pc:docMk/>
            <pc:sldMk cId="2518167855" sldId="256"/>
            <ac:spMk id="15" creationId="{8DE938CA-5A75-4A41-BBD4-248248C85E38}"/>
          </ac:spMkLst>
        </pc:spChg>
        <pc:spChg chg="add del">
          <ac:chgData name="Lindsay Rosen" userId="d881c5596b725f39" providerId="LiveId" clId="{EB4A7683-2502-414E-8867-E5A065950C87}" dt="2024-02-20T15:29:58.475" v="6624" actId="26606"/>
          <ac:spMkLst>
            <pc:docMk/>
            <pc:sldMk cId="2518167855" sldId="256"/>
            <ac:spMk id="16" creationId="{E3F854FE-0B1E-4902-A4C6-5DB97EC3EF23}"/>
          </ac:spMkLst>
        </pc:spChg>
        <pc:spChg chg="add del">
          <ac:chgData name="Lindsay Rosen" userId="d881c5596b725f39" providerId="LiveId" clId="{EB4A7683-2502-414E-8867-E5A065950C87}" dt="2024-02-20T15:40:03.061" v="6647" actId="700"/>
          <ac:spMkLst>
            <pc:docMk/>
            <pc:sldMk cId="2518167855" sldId="256"/>
            <ac:spMk id="17" creationId="{F78FA41B-9A77-4FFE-A10F-9443EFDE6096}"/>
          </ac:spMkLst>
        </pc:spChg>
        <pc:spChg chg="add del">
          <ac:chgData name="Lindsay Rosen" userId="d881c5596b725f39" providerId="LiveId" clId="{EB4A7683-2502-414E-8867-E5A065950C87}" dt="2024-02-20T15:30:02.836" v="6626" actId="26606"/>
          <ac:spMkLst>
            <pc:docMk/>
            <pc:sldMk cId="2518167855" sldId="256"/>
            <ac:spMk id="18" creationId="{FCA118C4-32A6-466D-8453-BA738103A062}"/>
          </ac:spMkLst>
        </pc:spChg>
        <pc:spChg chg="add del">
          <ac:chgData name="Lindsay Rosen" userId="d881c5596b725f39" providerId="LiveId" clId="{EB4A7683-2502-414E-8867-E5A065950C87}" dt="2024-02-20T15:40:35.798" v="6664" actId="700"/>
          <ac:spMkLst>
            <pc:docMk/>
            <pc:sldMk cId="2518167855" sldId="256"/>
            <ac:spMk id="19" creationId="{2808B93E-0C39-407B-943D-71F2BAFB4CB4}"/>
          </ac:spMkLst>
        </pc:spChg>
        <pc:spChg chg="add del">
          <ac:chgData name="Lindsay Rosen" userId="d881c5596b725f39" providerId="LiveId" clId="{EB4A7683-2502-414E-8867-E5A065950C87}" dt="2024-02-20T15:38:54.978" v="6635" actId="26606"/>
          <ac:spMkLst>
            <pc:docMk/>
            <pc:sldMk cId="2518167855" sldId="256"/>
            <ac:spMk id="20" creationId="{FCA118C4-32A6-466D-8453-BA738103A062}"/>
          </ac:spMkLst>
        </pc:spChg>
        <pc:spChg chg="add del">
          <ac:chgData name="Lindsay Rosen" userId="d881c5596b725f39" providerId="LiveId" clId="{EB4A7683-2502-414E-8867-E5A065950C87}" dt="2024-02-20T15:40:35.798" v="6664" actId="700"/>
          <ac:spMkLst>
            <pc:docMk/>
            <pc:sldMk cId="2518167855" sldId="256"/>
            <ac:spMk id="21" creationId="{7C7E1896-2992-48D4-85AC-95AB8AB147EA}"/>
          </ac:spMkLst>
        </pc:spChg>
        <pc:spChg chg="add">
          <ac:chgData name="Lindsay Rosen" userId="d881c5596b725f39" providerId="LiveId" clId="{EB4A7683-2502-414E-8867-E5A065950C87}" dt="2024-02-20T15:42:46.530" v="6667" actId="26606"/>
          <ac:spMkLst>
            <pc:docMk/>
            <pc:sldMk cId="2518167855" sldId="256"/>
            <ac:spMk id="28" creationId="{CD333CBE-B699-4E3B-9F45-C045F773434F}"/>
          </ac:spMkLst>
        </pc:spChg>
        <pc:picChg chg="del mod ord">
          <ac:chgData name="Lindsay Rosen" userId="d881c5596b725f39" providerId="LiveId" clId="{EB4A7683-2502-414E-8867-E5A065950C87}" dt="2024-02-20T15:39:33.108" v="6641" actId="478"/>
          <ac:picMkLst>
            <pc:docMk/>
            <pc:sldMk cId="2518167855" sldId="256"/>
            <ac:picMk id="4" creationId="{3B185C7E-FE8C-A5FC-BBA0-6626039D87D3}"/>
          </ac:picMkLst>
        </pc:picChg>
        <pc:picChg chg="add mod">
          <ac:chgData name="Lindsay Rosen" userId="d881c5596b725f39" providerId="LiveId" clId="{EB4A7683-2502-414E-8867-E5A065950C87}" dt="2024-02-20T15:42:46.530" v="6667" actId="26606"/>
          <ac:picMkLst>
            <pc:docMk/>
            <pc:sldMk cId="2518167855" sldId="256"/>
            <ac:picMk id="23" creationId="{DA7FE839-DFE0-3058-57B5-B643B188E7FD}"/>
          </ac:picMkLst>
        </pc:picChg>
      </pc:sldChg>
      <pc:sldChg chg="modSp mod modAnim">
        <pc:chgData name="Lindsay Rosen" userId="d881c5596b725f39" providerId="LiveId" clId="{EB4A7683-2502-414E-8867-E5A065950C87}" dt="2024-02-21T18:04:01.761" v="8045"/>
        <pc:sldMkLst>
          <pc:docMk/>
          <pc:sldMk cId="0" sldId="257"/>
        </pc:sldMkLst>
        <pc:spChg chg="mod">
          <ac:chgData name="Lindsay Rosen" userId="d881c5596b725f39" providerId="LiveId" clId="{EB4A7683-2502-414E-8867-E5A065950C87}" dt="2024-02-21T14:48:37.481" v="7970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Lindsay Rosen" userId="d881c5596b725f39" providerId="LiveId" clId="{EB4A7683-2502-414E-8867-E5A065950C87}" dt="2024-02-21T14:32:59.909" v="7915" actId="13926"/>
          <ac:spMkLst>
            <pc:docMk/>
            <pc:sldMk cId="0" sldId="257"/>
            <ac:spMk id="5" creationId="{E74C2A7A-614E-2E70-E30C-4D9445E7DC2D}"/>
          </ac:spMkLst>
        </pc:spChg>
      </pc:sldChg>
      <pc:sldChg chg="modSp mod modAnim">
        <pc:chgData name="Lindsay Rosen" userId="d881c5596b725f39" providerId="LiveId" clId="{EB4A7683-2502-414E-8867-E5A065950C87}" dt="2024-02-21T18:04:07.747" v="8046"/>
        <pc:sldMkLst>
          <pc:docMk/>
          <pc:sldMk cId="0" sldId="258"/>
        </pc:sldMkLst>
        <pc:spChg chg="mod">
          <ac:chgData name="Lindsay Rosen" userId="d881c5596b725f39" providerId="LiveId" clId="{EB4A7683-2502-414E-8867-E5A065950C87}" dt="2024-02-21T14:45:26.235" v="7947" actId="113"/>
          <ac:spMkLst>
            <pc:docMk/>
            <pc:sldMk cId="0" sldId="258"/>
            <ac:spMk id="3" creationId="{00000000-0000-0000-0000-000000000000}"/>
          </ac:spMkLst>
        </pc:spChg>
        <pc:spChg chg="mod">
          <ac:chgData name="Lindsay Rosen" userId="d881c5596b725f39" providerId="LiveId" clId="{EB4A7683-2502-414E-8867-E5A065950C87}" dt="2024-02-21T14:44:53.406" v="7945" actId="13926"/>
          <ac:spMkLst>
            <pc:docMk/>
            <pc:sldMk cId="0" sldId="258"/>
            <ac:spMk id="5" creationId="{9AEF1A43-E3D3-1BAD-E460-C5D2E2FE4326}"/>
          </ac:spMkLst>
        </pc:spChg>
      </pc:sldChg>
      <pc:sldChg chg="modSp mod modAnim">
        <pc:chgData name="Lindsay Rosen" userId="d881c5596b725f39" providerId="LiveId" clId="{EB4A7683-2502-414E-8867-E5A065950C87}" dt="2024-02-21T18:04:27.172" v="8048"/>
        <pc:sldMkLst>
          <pc:docMk/>
          <pc:sldMk cId="0" sldId="259"/>
        </pc:sldMkLst>
        <pc:spChg chg="mod">
          <ac:chgData name="Lindsay Rosen" userId="d881c5596b725f39" providerId="LiveId" clId="{EB4A7683-2502-414E-8867-E5A065950C87}" dt="2024-02-21T14:46:32.922" v="7967" actId="113"/>
          <ac:spMkLst>
            <pc:docMk/>
            <pc:sldMk cId="0" sldId="259"/>
            <ac:spMk id="3" creationId="{00000000-0000-0000-0000-000000000000}"/>
          </ac:spMkLst>
        </pc:spChg>
        <pc:spChg chg="mod">
          <ac:chgData name="Lindsay Rosen" userId="d881c5596b725f39" providerId="LiveId" clId="{EB4A7683-2502-414E-8867-E5A065950C87}" dt="2024-02-21T14:46:03.697" v="7963" actId="13926"/>
          <ac:spMkLst>
            <pc:docMk/>
            <pc:sldMk cId="0" sldId="259"/>
            <ac:spMk id="5" creationId="{D39B3844-6317-3A3B-0FF6-18A5D700F71E}"/>
          </ac:spMkLst>
        </pc:spChg>
      </pc:sldChg>
      <pc:sldChg chg="addSp delSp modSp del mod setBg delDesignElem">
        <pc:chgData name="Lindsay Rosen" userId="d881c5596b725f39" providerId="LiveId" clId="{EB4A7683-2502-414E-8867-E5A065950C87}" dt="2024-02-08T18:03:02.761" v="4502" actId="47"/>
        <pc:sldMkLst>
          <pc:docMk/>
          <pc:sldMk cId="3855638125" sldId="259"/>
        </pc:sldMkLst>
        <pc:spChg chg="mod">
          <ac:chgData name="Lindsay Rosen" userId="d881c5596b725f39" providerId="LiveId" clId="{EB4A7683-2502-414E-8867-E5A065950C87}" dt="2024-02-08T17:01:02.376" v="4281" actId="20577"/>
          <ac:spMkLst>
            <pc:docMk/>
            <pc:sldMk cId="3855638125" sldId="259"/>
            <ac:spMk id="2" creationId="{02A8F648-0367-0DDD-174F-083189B4BEE5}"/>
          </ac:spMkLst>
        </pc:spChg>
        <pc:spChg chg="add mod">
          <ac:chgData name="Lindsay Rosen" userId="d881c5596b725f39" providerId="LiveId" clId="{EB4A7683-2502-414E-8867-E5A065950C87}" dt="2024-02-07T16:47:47.417" v="1913" actId="571"/>
          <ac:spMkLst>
            <pc:docMk/>
            <pc:sldMk cId="3855638125" sldId="259"/>
            <ac:spMk id="3" creationId="{1B74372F-D5FD-8F63-5868-5664F4FA4396}"/>
          </ac:spMkLst>
        </pc:spChg>
        <pc:spChg chg="add del">
          <ac:chgData name="Lindsay Rosen" userId="d881c5596b725f39" providerId="LiveId" clId="{EB4A7683-2502-414E-8867-E5A065950C87}" dt="2024-02-01T20:57:04.362" v="981" actId="26606"/>
          <ac:spMkLst>
            <pc:docMk/>
            <pc:sldMk cId="3855638125" sldId="259"/>
            <ac:spMk id="17" creationId="{788D80A3-503A-400A-9D7F-99EC3CE0654D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855638125" sldId="259"/>
            <ac:spMk id="20" creationId="{788D80A3-503A-400A-9D7F-99EC3CE0654D}"/>
          </ac:spMkLst>
        </pc:spChg>
        <pc:graphicFrameChg chg="add mod">
          <ac:chgData name="Lindsay Rosen" userId="d881c5596b725f39" providerId="LiveId" clId="{EB4A7683-2502-414E-8867-E5A065950C87}" dt="2024-02-07T16:47:47.417" v="1913" actId="571"/>
          <ac:graphicFrameMkLst>
            <pc:docMk/>
            <pc:sldMk cId="3855638125" sldId="259"/>
            <ac:graphicFrameMk id="4" creationId="{DAA7ED70-55AC-1D45-21F2-1B27745249BB}"/>
          </ac:graphicFrameMkLst>
        </pc:graphicFrameChg>
        <pc:graphicFrameChg chg="mod modGraphic">
          <ac:chgData name="Lindsay Rosen" userId="d881c5596b725f39" providerId="LiveId" clId="{EB4A7683-2502-414E-8867-E5A065950C87}" dt="2024-02-08T17:59:07.811" v="4479" actId="1076"/>
          <ac:graphicFrameMkLst>
            <pc:docMk/>
            <pc:sldMk cId="3855638125" sldId="259"/>
            <ac:graphicFrameMk id="15" creationId="{B96FE931-0D3C-26A4-07E8-ACEA1C898FC3}"/>
          </ac:graphicFrameMkLst>
        </pc:graphicFrameChg>
      </pc:sldChg>
      <pc:sldChg chg="modSp mod">
        <pc:chgData name="Lindsay Rosen" userId="d881c5596b725f39" providerId="LiveId" clId="{EB4A7683-2502-414E-8867-E5A065950C87}" dt="2024-02-08T21:01:31.194" v="5731" actId="20577"/>
        <pc:sldMkLst>
          <pc:docMk/>
          <pc:sldMk cId="3331832554" sldId="260"/>
        </pc:sldMkLst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3331832554" sldId="260"/>
            <ac:spMk id="2" creationId="{9509BCF2-0B1B-09A2-6360-E40614E73B88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3331832554" sldId="260"/>
            <ac:spMk id="3" creationId="{93C6E993-653B-535F-192B-EC516351BBB3}"/>
          </ac:spMkLst>
        </pc:spChg>
        <pc:spChg chg="mod">
          <ac:chgData name="Lindsay Rosen" userId="d881c5596b725f39" providerId="LiveId" clId="{EB4A7683-2502-414E-8867-E5A065950C87}" dt="2024-02-08T21:01:31.194" v="5731" actId="20577"/>
          <ac:spMkLst>
            <pc:docMk/>
            <pc:sldMk cId="3331832554" sldId="260"/>
            <ac:spMk id="4" creationId="{0B2F723C-7054-0F85-3AD1-D67C91023872}"/>
          </ac:spMkLst>
        </pc:spChg>
      </pc:sldChg>
      <pc:sldChg chg="addSp delSp modSp mod setBg delDesignElem">
        <pc:chgData name="Lindsay Rosen" userId="d881c5596b725f39" providerId="LiveId" clId="{EB4A7683-2502-414E-8867-E5A065950C87}" dt="2024-02-08T18:02:48.174" v="4501" actId="1076"/>
        <pc:sldMkLst>
          <pc:docMk/>
          <pc:sldMk cId="2408362432" sldId="261"/>
        </pc:sldMkLst>
        <pc:spChg chg="add del mod">
          <ac:chgData name="Lindsay Rosen" userId="d881c5596b725f39" providerId="LiveId" clId="{EB4A7683-2502-414E-8867-E5A065950C87}" dt="2024-02-08T17:58:57.588" v="4478" actId="478"/>
          <ac:spMkLst>
            <pc:docMk/>
            <pc:sldMk cId="2408362432" sldId="261"/>
            <ac:spMk id="2" creationId="{1CBC5AE7-60FF-A1DC-1BD0-2B19D3476347}"/>
          </ac:spMkLst>
        </pc:spChg>
        <pc:spChg chg="mod">
          <ac:chgData name="Lindsay Rosen" userId="d881c5596b725f39" providerId="LiveId" clId="{EB4A7683-2502-414E-8867-E5A065950C87}" dt="2024-02-08T18:00:39.904" v="4486" actId="207"/>
          <ac:spMkLst>
            <pc:docMk/>
            <pc:sldMk cId="2408362432" sldId="261"/>
            <ac:spMk id="6" creationId="{F353D852-13CF-505E-C2DB-D601301B03D4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408362432" sldId="261"/>
            <ac:spMk id="31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408362432" sldId="261"/>
            <ac:spMk id="33" creationId="{F78FA41B-9A77-4FFE-A10F-9443EFDE6096}"/>
          </ac:spMkLst>
        </pc:spChg>
        <pc:graphicFrameChg chg="add mod modGraphic">
          <ac:chgData name="Lindsay Rosen" userId="d881c5596b725f39" providerId="LiveId" clId="{EB4A7683-2502-414E-8867-E5A065950C87}" dt="2024-02-08T18:02:48.174" v="4501" actId="1076"/>
          <ac:graphicFrameMkLst>
            <pc:docMk/>
            <pc:sldMk cId="2408362432" sldId="261"/>
            <ac:graphicFrameMk id="3" creationId="{F4DDFEDA-7137-BB21-D45A-FBF4BC288F7F}"/>
          </ac:graphicFrameMkLst>
        </pc:graphicFrameChg>
      </pc:sldChg>
      <pc:sldChg chg="addSp delSp modSp add del mod ord modClrScheme chgLayout">
        <pc:chgData name="Lindsay Rosen" userId="d881c5596b725f39" providerId="LiveId" clId="{EB4A7683-2502-414E-8867-E5A065950C87}" dt="2024-02-08T16:10:01.003" v="4221" actId="47"/>
        <pc:sldMkLst>
          <pc:docMk/>
          <pc:sldMk cId="2623015035" sldId="262"/>
        </pc:sldMkLst>
        <pc:spChg chg="mod ord">
          <ac:chgData name="Lindsay Rosen" userId="d881c5596b725f39" providerId="LiveId" clId="{EB4A7683-2502-414E-8867-E5A065950C87}" dt="2024-02-07T20:53:48.322" v="2602"/>
          <ac:spMkLst>
            <pc:docMk/>
            <pc:sldMk cId="2623015035" sldId="262"/>
            <ac:spMk id="2" creationId="{FDE56711-CA89-5655-F935-581372934CC9}"/>
          </ac:spMkLst>
        </pc:spChg>
        <pc:spChg chg="mod ord">
          <ac:chgData name="Lindsay Rosen" userId="d881c5596b725f39" providerId="LiveId" clId="{EB4A7683-2502-414E-8867-E5A065950C87}" dt="2024-02-07T20:53:48.322" v="2602"/>
          <ac:spMkLst>
            <pc:docMk/>
            <pc:sldMk cId="2623015035" sldId="262"/>
            <ac:spMk id="3" creationId="{58DAF8A8-2F73-F400-3421-1F3549E05BAA}"/>
          </ac:spMkLst>
        </pc:spChg>
        <pc:spChg chg="add del mod ord">
          <ac:chgData name="Lindsay Rosen" userId="d881c5596b725f39" providerId="LiveId" clId="{EB4A7683-2502-414E-8867-E5A065950C87}" dt="2024-02-07T16:34:04.674" v="1650" actId="478"/>
          <ac:spMkLst>
            <pc:docMk/>
            <pc:sldMk cId="2623015035" sldId="262"/>
            <ac:spMk id="5" creationId="{3506DE0F-E26F-4894-7E57-0E817DFE3795}"/>
          </ac:spMkLst>
        </pc:spChg>
      </pc:sldChg>
      <pc:sldChg chg="addSp delSp modSp mod ord setBg setClrOvrMap delDesignElem">
        <pc:chgData name="Lindsay Rosen" userId="d881c5596b725f39" providerId="LiveId" clId="{EB4A7683-2502-414E-8867-E5A065950C87}" dt="2024-02-08T15:14:01.613" v="3626" actId="207"/>
        <pc:sldMkLst>
          <pc:docMk/>
          <pc:sldMk cId="2080156995" sldId="263"/>
        </pc:sldMkLst>
        <pc:spChg chg="mod">
          <ac:chgData name="Lindsay Rosen" userId="d881c5596b725f39" providerId="LiveId" clId="{EB4A7683-2502-414E-8867-E5A065950C87}" dt="2024-02-08T15:14:01.613" v="3626" actId="207"/>
          <ac:spMkLst>
            <pc:docMk/>
            <pc:sldMk cId="2080156995" sldId="263"/>
            <ac:spMk id="2" creationId="{D6203870-5727-680E-CF9C-8DD17F192FC8}"/>
          </ac:spMkLst>
        </pc:spChg>
        <pc:spChg chg="add mod">
          <ac:chgData name="Lindsay Rosen" userId="d881c5596b725f39" providerId="LiveId" clId="{EB4A7683-2502-414E-8867-E5A065950C87}" dt="2024-02-07T17:05:51.563" v="2253" actId="1076"/>
          <ac:spMkLst>
            <pc:docMk/>
            <pc:sldMk cId="2080156995" sldId="263"/>
            <ac:spMk id="3" creationId="{C8E9492D-C00E-83DA-ED1E-917A7253B1E7}"/>
          </ac:spMkLst>
        </pc:spChg>
        <pc:spChg chg="add del mod">
          <ac:chgData name="Lindsay Rosen" userId="d881c5596b725f39" providerId="LiveId" clId="{EB4A7683-2502-414E-8867-E5A065950C87}" dt="2024-02-05T01:14:48.703" v="1639" actId="478"/>
          <ac:spMkLst>
            <pc:docMk/>
            <pc:sldMk cId="2080156995" sldId="263"/>
            <ac:spMk id="4" creationId="{7B9815C1-C38A-B183-D4E1-8D2BA2F46B06}"/>
          </ac:spMkLst>
        </pc:spChg>
        <pc:spChg chg="mod">
          <ac:chgData name="Lindsay Rosen" userId="d881c5596b725f39" providerId="LiveId" clId="{EB4A7683-2502-414E-8867-E5A065950C87}" dt="2024-02-07T17:04:18.869" v="2246" actId="948"/>
          <ac:spMkLst>
            <pc:docMk/>
            <pc:sldMk cId="2080156995" sldId="263"/>
            <ac:spMk id="34" creationId="{BA047730-0595-E848-0B09-5CB121CEBA9D}"/>
          </ac:spMkLst>
        </pc:spChg>
        <pc:spChg chg="add del">
          <ac:chgData name="Lindsay Rosen" userId="d881c5596b725f39" providerId="LiveId" clId="{EB4A7683-2502-414E-8867-E5A065950C87}" dt="2024-02-01T20:28:27.427" v="465"/>
          <ac:spMkLst>
            <pc:docMk/>
            <pc:sldMk cId="2080156995" sldId="263"/>
            <ac:spMk id="36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1T20:28:50.428" v="468"/>
          <ac:spMkLst>
            <pc:docMk/>
            <pc:sldMk cId="2080156995" sldId="263"/>
            <ac:spMk id="37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7T16:41:52.124" v="1820"/>
          <ac:spMkLst>
            <pc:docMk/>
            <pc:sldMk cId="2080156995" sldId="263"/>
            <ac:spMk id="38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7T16:44:46.079" v="1845" actId="26606"/>
          <ac:spMkLst>
            <pc:docMk/>
            <pc:sldMk cId="2080156995" sldId="263"/>
            <ac:spMk id="40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080156995" sldId="263"/>
            <ac:spMk id="46" creationId="{7D2BFFD5-490F-4B45-91F2-6B826FBAD4E3}"/>
          </ac:spMkLst>
        </pc:spChg>
        <pc:picChg chg="mod ord">
          <ac:chgData name="Lindsay Rosen" userId="d881c5596b725f39" providerId="LiveId" clId="{EB4A7683-2502-414E-8867-E5A065950C87}" dt="2024-02-07T16:54:06.364" v="1926" actId="14100"/>
          <ac:picMkLst>
            <pc:docMk/>
            <pc:sldMk cId="2080156995" sldId="263"/>
            <ac:picMk id="19" creationId="{9F383545-20A8-2D8E-D15D-65F634948D96}"/>
          </ac:picMkLst>
        </pc:picChg>
      </pc:sldChg>
      <pc:sldChg chg="addSp delSp del setBg delDesignElem">
        <pc:chgData name="Lindsay Rosen" userId="d881c5596b725f39" providerId="LiveId" clId="{EB4A7683-2502-414E-8867-E5A065950C87}" dt="2024-02-07T17:12:50.015" v="2404" actId="47"/>
        <pc:sldMkLst>
          <pc:docMk/>
          <pc:sldMk cId="3070400851" sldId="264"/>
        </pc:sldMkLst>
        <pc:spChg chg="del">
          <ac:chgData name="Lindsay Rosen" userId="d881c5596b725f39" providerId="LiveId" clId="{EB4A7683-2502-414E-8867-E5A065950C87}" dt="2024-02-07T16:41:52.124" v="1820"/>
          <ac:spMkLst>
            <pc:docMk/>
            <pc:sldMk cId="3070400851" sldId="264"/>
            <ac:spMk id="7" creationId="{D87AB319-64C0-4E2D-B1CD-0A970301BEEA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070400851" sldId="264"/>
            <ac:spMk id="9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070400851" sldId="264"/>
            <ac:spMk id="11" creationId="{3264C4B2-1564-43CF-BEDC-B28972E0D68F}"/>
          </ac:spMkLst>
        </pc:spChg>
        <pc:spChg chg="del">
          <ac:chgData name="Lindsay Rosen" userId="d881c5596b725f39" providerId="LiveId" clId="{EB4A7683-2502-414E-8867-E5A065950C87}" dt="2024-02-07T16:41:52.124" v="1820"/>
          <ac:spMkLst>
            <pc:docMk/>
            <pc:sldMk cId="3070400851" sldId="264"/>
            <ac:spMk id="12" creationId="{6E36B62D-34E6-41D4-B3AA-AC21AB387936}"/>
          </ac:spMkLst>
        </pc:spChg>
        <pc:spChg chg="del">
          <ac:chgData name="Lindsay Rosen" userId="d881c5596b725f39" providerId="LiveId" clId="{EB4A7683-2502-414E-8867-E5A065950C87}" dt="2024-02-07T16:41:52.124" v="1820"/>
          <ac:spMkLst>
            <pc:docMk/>
            <pc:sldMk cId="3070400851" sldId="264"/>
            <ac:spMk id="14" creationId="{97E92409-AD19-4CE3-9956-8C03560F7E06}"/>
          </ac:spMkLst>
        </pc:spChg>
      </pc:sldChg>
      <pc:sldChg chg="addSp delSp modSp mod setBg modAnim delDesignElem">
        <pc:chgData name="Lindsay Rosen" userId="d881c5596b725f39" providerId="LiveId" clId="{EB4A7683-2502-414E-8867-E5A065950C87}" dt="2024-02-21T18:13:37.542" v="8086"/>
        <pc:sldMkLst>
          <pc:docMk/>
          <pc:sldMk cId="2236527911" sldId="265"/>
        </pc:sldMkLst>
        <pc:spChg chg="del mod">
          <ac:chgData name="Lindsay Rosen" userId="d881c5596b725f39" providerId="LiveId" clId="{EB4A7683-2502-414E-8867-E5A065950C87}" dt="2024-02-08T02:00:06.507" v="3386" actId="478"/>
          <ac:spMkLst>
            <pc:docMk/>
            <pc:sldMk cId="2236527911" sldId="265"/>
            <ac:spMk id="2" creationId="{1120FBFC-7208-A021-6BF1-F82C03A92421}"/>
          </ac:spMkLst>
        </pc:spChg>
        <pc:spChg chg="add mod topLvl">
          <ac:chgData name="Lindsay Rosen" userId="d881c5596b725f39" providerId="LiveId" clId="{EB4A7683-2502-414E-8867-E5A065950C87}" dt="2024-02-21T18:11:55.871" v="8072" actId="113"/>
          <ac:spMkLst>
            <pc:docMk/>
            <pc:sldMk cId="2236527911" sldId="265"/>
            <ac:spMk id="2" creationId="{55A74FED-C899-A525-458E-AFD7477D72CD}"/>
          </ac:spMkLst>
        </pc:spChg>
        <pc:spChg chg="add del mod">
          <ac:chgData name="Lindsay Rosen" userId="d881c5596b725f39" providerId="LiveId" clId="{EB4A7683-2502-414E-8867-E5A065950C87}" dt="2024-02-21T18:09:03.710" v="8068" actId="478"/>
          <ac:spMkLst>
            <pc:docMk/>
            <pc:sldMk cId="2236527911" sldId="265"/>
            <ac:spMk id="4" creationId="{857A7929-81AF-04FE-B998-FEF4EB6A2075}"/>
          </ac:spMkLst>
        </pc:spChg>
        <pc:spChg chg="add mod">
          <ac:chgData name="Lindsay Rosen" userId="d881c5596b725f39" providerId="LiveId" clId="{EB4A7683-2502-414E-8867-E5A065950C87}" dt="2024-02-21T18:09:08.856" v="8069" actId="21"/>
          <ac:spMkLst>
            <pc:docMk/>
            <pc:sldMk cId="2236527911" sldId="265"/>
            <ac:spMk id="5" creationId="{BD472576-1355-91A9-8217-867FE2B54917}"/>
          </ac:spMkLst>
        </pc:spChg>
        <pc:spChg chg="add mod topLvl">
          <ac:chgData name="Lindsay Rosen" userId="d881c5596b725f39" providerId="LiveId" clId="{EB4A7683-2502-414E-8867-E5A065950C87}" dt="2024-02-21T18:11:55.871" v="8072" actId="113"/>
          <ac:spMkLst>
            <pc:docMk/>
            <pc:sldMk cId="2236527911" sldId="265"/>
            <ac:spMk id="6" creationId="{AA4916AD-E4D2-747D-5429-49342F5294C3}"/>
          </ac:spMkLst>
        </pc:spChg>
        <pc:spChg chg="add del">
          <ac:chgData name="Lindsay Rosen" userId="d881c5596b725f39" providerId="LiveId" clId="{EB4A7683-2502-414E-8867-E5A065950C87}" dt="2024-02-08T01:50:48.584" v="2984" actId="26606"/>
          <ac:spMkLst>
            <pc:docMk/>
            <pc:sldMk cId="2236527911" sldId="265"/>
            <ac:spMk id="6" creationId="{D87AB319-64C0-4E2D-B1CD-0A970301BEEA}"/>
          </ac:spMkLst>
        </pc:spChg>
        <pc:spChg chg="add del">
          <ac:chgData name="Lindsay Rosen" userId="d881c5596b725f39" providerId="LiveId" clId="{EB4A7683-2502-414E-8867-E5A065950C87}" dt="2024-02-08T01:50:48.584" v="2984" actId="26606"/>
          <ac:spMkLst>
            <pc:docMk/>
            <pc:sldMk cId="2236527911" sldId="265"/>
            <ac:spMk id="7" creationId="{CC4A892D-088E-4414-965D-1F8C4212F602}"/>
          </ac:spMkLst>
        </pc:spChg>
        <pc:spChg chg="add mod">
          <ac:chgData name="Lindsay Rosen" userId="d881c5596b725f39" providerId="LiveId" clId="{EB4A7683-2502-414E-8867-E5A065950C87}" dt="2024-02-21T18:09:18.046" v="8070" actId="21"/>
          <ac:spMkLst>
            <pc:docMk/>
            <pc:sldMk cId="2236527911" sldId="265"/>
            <ac:spMk id="8" creationId="{04E46B3C-1A0E-52F2-F50A-5D3793171098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236527911" sldId="265"/>
            <ac:spMk id="8" creationId="{B1CCD5EF-766D-43B9-A25D-19122E5FB181}"/>
          </ac:spMkLst>
        </pc:spChg>
        <pc:spChg chg="add del mod">
          <ac:chgData name="Lindsay Rosen" userId="d881c5596b725f39" providerId="LiveId" clId="{EB4A7683-2502-414E-8867-E5A065950C87}" dt="2024-02-08T15:32:29.598" v="3800"/>
          <ac:spMkLst>
            <pc:docMk/>
            <pc:sldMk cId="2236527911" sldId="265"/>
            <ac:spMk id="9" creationId="{FEBF26B3-C94C-B125-CD87-6DEE8CFE7AE9}"/>
          </ac:spMkLst>
        </pc:spChg>
        <pc:spChg chg="add del">
          <ac:chgData name="Lindsay Rosen" userId="d881c5596b725f39" providerId="LiveId" clId="{EB4A7683-2502-414E-8867-E5A065950C87}" dt="2024-02-08T01:56:44.376" v="3186" actId="22"/>
          <ac:spMkLst>
            <pc:docMk/>
            <pc:sldMk cId="2236527911" sldId="265"/>
            <ac:spMk id="10" creationId="{7A96F586-ACD1-A301-BC06-BDDF5B11D645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236527911" sldId="265"/>
            <ac:spMk id="10" creationId="{FD9699C9-77F1-4E33-A750-CB78C7EA29E6}"/>
          </ac:spMkLst>
        </pc:spChg>
        <pc:spChg chg="add del mod">
          <ac:chgData name="Lindsay Rosen" userId="d881c5596b725f39" providerId="LiveId" clId="{EB4A7683-2502-414E-8867-E5A065950C87}" dt="2024-02-21T18:10:13.439" v="8071" actId="478"/>
          <ac:spMkLst>
            <pc:docMk/>
            <pc:sldMk cId="2236527911" sldId="265"/>
            <ac:spMk id="11" creationId="{E1D76211-EB5E-4A8D-A68C-CAF8A9BFF1D0}"/>
          </ac:spMkLst>
        </pc:spChg>
        <pc:spChg chg="add del">
          <ac:chgData name="Lindsay Rosen" userId="d881c5596b725f39" providerId="LiveId" clId="{EB4A7683-2502-414E-8867-E5A065950C87}" dt="2024-02-08T01:50:48.584" v="2984" actId="26606"/>
          <ac:spMkLst>
            <pc:docMk/>
            <pc:sldMk cId="2236527911" sldId="265"/>
            <ac:spMk id="12" creationId="{472BC85F-BF83-4D6D-A1BC-8EE5822F0804}"/>
          </ac:spMkLst>
        </pc:spChg>
        <pc:spChg chg="add mod">
          <ac:chgData name="Lindsay Rosen" userId="d881c5596b725f39" providerId="LiveId" clId="{EB4A7683-2502-414E-8867-E5A065950C87}" dt="2024-02-21T14:46:50.865" v="7968" actId="1076"/>
          <ac:spMkLst>
            <pc:docMk/>
            <pc:sldMk cId="2236527911" sldId="265"/>
            <ac:spMk id="12" creationId="{5A5BC67D-AB77-2D8B-BC63-FC76685841E4}"/>
          </ac:spMkLst>
        </pc:spChg>
        <pc:spChg chg="del">
          <ac:chgData name="Lindsay Rosen" userId="d881c5596b725f39" providerId="LiveId" clId="{EB4A7683-2502-414E-8867-E5A065950C87}" dt="2024-02-08T01:50:28.801" v="2981" actId="478"/>
          <ac:spMkLst>
            <pc:docMk/>
            <pc:sldMk cId="2236527911" sldId="265"/>
            <ac:spMk id="13" creationId="{482CFD97-5ACB-AD53-AF93-61DE1726E255}"/>
          </ac:spMkLst>
        </pc:spChg>
        <pc:spChg chg="add ord">
          <ac:chgData name="Lindsay Rosen" userId="d881c5596b725f39" providerId="LiveId" clId="{EB4A7683-2502-414E-8867-E5A065950C87}" dt="2024-02-08T15:34:42.808" v="3815" actId="171"/>
          <ac:spMkLst>
            <pc:docMk/>
            <pc:sldMk cId="2236527911" sldId="265"/>
            <ac:spMk id="13" creationId="{6E7C9789-2A1A-B547-4BC2-0F8BBBB8E1A8}"/>
          </ac:spMkLst>
        </pc:spChg>
        <pc:spChg chg="add del">
          <ac:chgData name="Lindsay Rosen" userId="d881c5596b725f39" providerId="LiveId" clId="{EB4A7683-2502-414E-8867-E5A065950C87}" dt="2024-02-08T01:50:57.454" v="2986" actId="26606"/>
          <ac:spMkLst>
            <pc:docMk/>
            <pc:sldMk cId="2236527911" sldId="265"/>
            <ac:spMk id="14" creationId="{D87AB319-64C0-4E2D-B1CD-0A970301BEEA}"/>
          </ac:spMkLst>
        </pc:spChg>
        <pc:spChg chg="add del">
          <ac:chgData name="Lindsay Rosen" userId="d881c5596b725f39" providerId="LiveId" clId="{EB4A7683-2502-414E-8867-E5A065950C87}" dt="2024-02-08T01:50:57.454" v="2986" actId="26606"/>
          <ac:spMkLst>
            <pc:docMk/>
            <pc:sldMk cId="2236527911" sldId="265"/>
            <ac:spMk id="15" creationId="{EDAFA9A5-03CC-4F94-B964-70682CDB0B16}"/>
          </ac:spMkLst>
        </pc:spChg>
        <pc:spChg chg="add del">
          <ac:chgData name="Lindsay Rosen" userId="d881c5596b725f39" providerId="LiveId" clId="{EB4A7683-2502-414E-8867-E5A065950C87}" dt="2024-02-08T01:50:57.454" v="2986" actId="26606"/>
          <ac:spMkLst>
            <pc:docMk/>
            <pc:sldMk cId="2236527911" sldId="265"/>
            <ac:spMk id="16" creationId="{73B36B60-731F-409B-A240-BBF521AB746D}"/>
          </ac:spMkLst>
        </pc:spChg>
        <pc:spChg chg="add del">
          <ac:chgData name="Lindsay Rosen" userId="d881c5596b725f39" providerId="LiveId" clId="{EB4A7683-2502-414E-8867-E5A065950C87}" dt="2024-02-08T01:53:35.441" v="3054" actId="26606"/>
          <ac:spMkLst>
            <pc:docMk/>
            <pc:sldMk cId="2236527911" sldId="265"/>
            <ac:spMk id="17" creationId="{67218665-EA77-40EC-8172-4F17E2DEDB3D}"/>
          </ac:spMkLst>
        </pc:spChg>
        <pc:spChg chg="add del mod">
          <ac:chgData name="Lindsay Rosen" userId="d881c5596b725f39" providerId="LiveId" clId="{EB4A7683-2502-414E-8867-E5A065950C87}" dt="2024-02-08T02:00:14.718" v="3387" actId="478"/>
          <ac:spMkLst>
            <pc:docMk/>
            <pc:sldMk cId="2236527911" sldId="265"/>
            <ac:spMk id="19" creationId="{440D80A6-0274-2912-E99D-71125217C36A}"/>
          </ac:spMkLst>
        </pc:spChg>
        <pc:spChg chg="add mod topLvl">
          <ac:chgData name="Lindsay Rosen" userId="d881c5596b725f39" providerId="LiveId" clId="{EB4A7683-2502-414E-8867-E5A065950C87}" dt="2024-02-21T18:05:52.311" v="8056" actId="165"/>
          <ac:spMkLst>
            <pc:docMk/>
            <pc:sldMk cId="2236527911" sldId="265"/>
            <ac:spMk id="21" creationId="{7521CA4E-859D-A905-83B1-28CF166B0880}"/>
          </ac:spMkLst>
        </pc:spChg>
        <pc:spChg chg="add mod topLvl">
          <ac:chgData name="Lindsay Rosen" userId="d881c5596b725f39" providerId="LiveId" clId="{EB4A7683-2502-414E-8867-E5A065950C87}" dt="2024-02-21T18:05:52.311" v="8056" actId="165"/>
          <ac:spMkLst>
            <pc:docMk/>
            <pc:sldMk cId="2236527911" sldId="265"/>
            <ac:spMk id="22" creationId="{CF3FCAE8-FE24-1A9C-4BD2-C6632FFE5DF7}"/>
          </ac:spMkLst>
        </pc:spChg>
        <pc:spChg chg="add mod">
          <ac:chgData name="Lindsay Rosen" userId="d881c5596b725f39" providerId="LiveId" clId="{EB4A7683-2502-414E-8867-E5A065950C87}" dt="2024-02-08T02:07:38.406" v="3438"/>
          <ac:spMkLst>
            <pc:docMk/>
            <pc:sldMk cId="2236527911" sldId="265"/>
            <ac:spMk id="23" creationId="{36982EBB-33A3-DBBD-549D-F237FF7F0B7F}"/>
          </ac:spMkLst>
        </pc:spChg>
        <pc:spChg chg="add del mod topLvl">
          <ac:chgData name="Lindsay Rosen" userId="d881c5596b725f39" providerId="LiveId" clId="{EB4A7683-2502-414E-8867-E5A065950C87}" dt="2024-02-21T18:12:28.670" v="8083" actId="6549"/>
          <ac:spMkLst>
            <pc:docMk/>
            <pc:sldMk cId="2236527911" sldId="265"/>
            <ac:spMk id="24" creationId="{99EC339E-FAB4-8669-7856-E22F2C5A9DA3}"/>
          </ac:spMkLst>
        </pc:spChg>
        <pc:spChg chg="add mod topLvl">
          <ac:chgData name="Lindsay Rosen" userId="d881c5596b725f39" providerId="LiveId" clId="{EB4A7683-2502-414E-8867-E5A065950C87}" dt="2024-02-21T18:05:52.311" v="8056" actId="165"/>
          <ac:spMkLst>
            <pc:docMk/>
            <pc:sldMk cId="2236527911" sldId="265"/>
            <ac:spMk id="25" creationId="{4C05FD97-8F1E-1266-7705-A8AE3E30BF4F}"/>
          </ac:spMkLst>
        </pc:spChg>
        <pc:spChg chg="add mod topLvl">
          <ac:chgData name="Lindsay Rosen" userId="d881c5596b725f39" providerId="LiveId" clId="{EB4A7683-2502-414E-8867-E5A065950C87}" dt="2024-02-21T18:11:55.871" v="8072" actId="113"/>
          <ac:spMkLst>
            <pc:docMk/>
            <pc:sldMk cId="2236527911" sldId="265"/>
            <ac:spMk id="26" creationId="{C5019C2D-84CB-636C-1178-BA49D40F8FC9}"/>
          </ac:spMkLst>
        </pc:spChg>
        <pc:spChg chg="add mod topLvl">
          <ac:chgData name="Lindsay Rosen" userId="d881c5596b725f39" providerId="LiveId" clId="{EB4A7683-2502-414E-8867-E5A065950C87}" dt="2024-02-21T18:11:55.871" v="8072" actId="113"/>
          <ac:spMkLst>
            <pc:docMk/>
            <pc:sldMk cId="2236527911" sldId="265"/>
            <ac:spMk id="27" creationId="{F1DD1838-2F6E-A62B-53AC-FFC9102DC138}"/>
          </ac:spMkLst>
        </pc:spChg>
        <pc:spChg chg="add del">
          <ac:chgData name="Lindsay Rosen" userId="d881c5596b725f39" providerId="LiveId" clId="{EB4A7683-2502-414E-8867-E5A065950C87}" dt="2024-02-08T15:34:05.039" v="3812" actId="26606"/>
          <ac:spMkLst>
            <pc:docMk/>
            <pc:sldMk cId="2236527911" sldId="265"/>
            <ac:spMk id="32" creationId="{788D80A3-503A-400A-9D7F-99EC3CE0654D}"/>
          </ac:spMkLst>
        </pc:spChg>
        <pc:grpChg chg="add del mod ord">
          <ac:chgData name="Lindsay Rosen" userId="d881c5596b725f39" providerId="LiveId" clId="{EB4A7683-2502-414E-8867-E5A065950C87}" dt="2024-02-21T18:05:52.311" v="8056" actId="165"/>
          <ac:grpSpMkLst>
            <pc:docMk/>
            <pc:sldMk cId="2236527911" sldId="265"/>
            <ac:grpSpMk id="7" creationId="{0C58E2AC-A4E8-E054-B961-8BDDCE9CBCA9}"/>
          </ac:grpSpMkLst>
        </pc:grpChg>
        <pc:grpChg chg="add mod topLvl">
          <ac:chgData name="Lindsay Rosen" userId="d881c5596b725f39" providerId="LiveId" clId="{EB4A7683-2502-414E-8867-E5A065950C87}" dt="2024-02-21T18:05:52.311" v="8056" actId="165"/>
          <ac:grpSpMkLst>
            <pc:docMk/>
            <pc:sldMk cId="2236527911" sldId="265"/>
            <ac:grpSpMk id="20" creationId="{459356E9-C9E0-A995-9161-75D4AFD7C187}"/>
          </ac:grpSpMkLst>
        </pc:grpChg>
        <pc:picChg chg="add mod">
          <ac:chgData name="Lindsay Rosen" userId="d881c5596b725f39" providerId="LiveId" clId="{EB4A7683-2502-414E-8867-E5A065950C87}" dt="2024-02-21T18:05:52.311" v="8056" actId="165"/>
          <ac:picMkLst>
            <pc:docMk/>
            <pc:sldMk cId="2236527911" sldId="265"/>
            <ac:picMk id="3" creationId="{9222008C-C281-00B5-5762-900E689419A1}"/>
          </ac:picMkLst>
        </pc:picChg>
      </pc:sldChg>
      <pc:sldChg chg="addSp delSp modSp mod ord setBg setClrOvrMap delDesignElem">
        <pc:chgData name="Lindsay Rosen" userId="d881c5596b725f39" providerId="LiveId" clId="{EB4A7683-2502-414E-8867-E5A065950C87}" dt="2024-02-14T02:32:45.988" v="6619" actId="6549"/>
        <pc:sldMkLst>
          <pc:docMk/>
          <pc:sldMk cId="395308059" sldId="266"/>
        </pc:sldMkLst>
        <pc:spChg chg="mod ord">
          <ac:chgData name="Lindsay Rosen" userId="d881c5596b725f39" providerId="LiveId" clId="{EB4A7683-2502-414E-8867-E5A065950C87}" dt="2024-02-14T02:32:45.988" v="6619" actId="6549"/>
          <ac:spMkLst>
            <pc:docMk/>
            <pc:sldMk cId="395308059" sldId="266"/>
            <ac:spMk id="8" creationId="{3B26CE32-0328-C132-6FB0-88FC9ACC4379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95308059" sldId="266"/>
            <ac:spMk id="9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13T17:27:37.774" v="5920" actId="26606"/>
          <ac:spMkLst>
            <pc:docMk/>
            <pc:sldMk cId="395308059" sldId="266"/>
            <ac:spMk id="13" creationId="{D6EA1A26-163F-4F15-91F4-F2C51AC9C106}"/>
          </ac:spMkLst>
        </pc:spChg>
        <pc:spChg chg="add">
          <ac:chgData name="Lindsay Rosen" userId="d881c5596b725f39" providerId="LiveId" clId="{EB4A7683-2502-414E-8867-E5A065950C87}" dt="2024-02-13T17:27:37.778" v="5921" actId="26606"/>
          <ac:spMkLst>
            <pc:docMk/>
            <pc:sldMk cId="395308059" sldId="266"/>
            <ac:spMk id="15" creationId="{D6EA1A26-163F-4F15-91F4-F2C51AC9C106}"/>
          </ac:spMkLst>
        </pc:spChg>
        <pc:picChg chg="mod">
          <ac:chgData name="Lindsay Rosen" userId="d881c5596b725f39" providerId="LiveId" clId="{EB4A7683-2502-414E-8867-E5A065950C87}" dt="2024-02-13T17:27:37.778" v="5921" actId="26606"/>
          <ac:picMkLst>
            <pc:docMk/>
            <pc:sldMk cId="395308059" sldId="266"/>
            <ac:picMk id="7" creationId="{6649DFC5-C150-FF7F-1872-6F2EE025305D}"/>
          </ac:picMkLst>
        </pc:picChg>
      </pc:sldChg>
      <pc:sldChg chg="addSp delSp del setBg delDesignElem">
        <pc:chgData name="Lindsay Rosen" userId="d881c5596b725f39" providerId="LiveId" clId="{EB4A7683-2502-414E-8867-E5A065950C87}" dt="2024-02-07T17:06:58.450" v="2256" actId="47"/>
        <pc:sldMkLst>
          <pc:docMk/>
          <pc:sldMk cId="4256164322" sldId="267"/>
        </pc:sldMkLst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4256164322" sldId="267"/>
            <ac:spMk id="9" creationId="{B1CCD5EF-766D-43B9-A25D-19122E5FB181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4256164322" sldId="267"/>
            <ac:spMk id="11" creationId="{FD9699C9-77F1-4E33-A750-CB78C7EA29E6}"/>
          </ac:spMkLst>
        </pc:spChg>
      </pc:sldChg>
      <pc:sldChg chg="addSp delSp modSp mod ord setBg chgLayout">
        <pc:chgData name="Lindsay Rosen" userId="d881c5596b725f39" providerId="LiveId" clId="{EB4A7683-2502-414E-8867-E5A065950C87}" dt="2024-02-09T00:12:01.266" v="5736" actId="1076"/>
        <pc:sldMkLst>
          <pc:docMk/>
          <pc:sldMk cId="2489566181" sldId="268"/>
        </pc:sldMkLst>
        <pc:spChg chg="mod ord">
          <ac:chgData name="Lindsay Rosen" userId="d881c5596b725f39" providerId="LiveId" clId="{EB4A7683-2502-414E-8867-E5A065950C87}" dt="2024-02-09T00:12:01.266" v="5736" actId="1076"/>
          <ac:spMkLst>
            <pc:docMk/>
            <pc:sldMk cId="2489566181" sldId="268"/>
            <ac:spMk id="2" creationId="{A7F37073-2AE9-DDFC-931F-3BC12C949507}"/>
          </ac:spMkLst>
        </pc:spChg>
        <pc:spChg chg="add del mod ord">
          <ac:chgData name="Lindsay Rosen" userId="d881c5596b725f39" providerId="LiveId" clId="{EB4A7683-2502-414E-8867-E5A065950C87}" dt="2024-02-07T21:03:20.427" v="2604" actId="931"/>
          <ac:spMkLst>
            <pc:docMk/>
            <pc:sldMk cId="2489566181" sldId="268"/>
            <ac:spMk id="3" creationId="{98026EFF-E579-9E61-C488-EC09DB37BBBE}"/>
          </ac:spMkLst>
        </pc:spChg>
        <pc:spChg chg="add del mod">
          <ac:chgData name="Lindsay Rosen" userId="d881c5596b725f39" providerId="LiveId" clId="{EB4A7683-2502-414E-8867-E5A065950C87}" dt="2024-02-07T21:04:01.066" v="2606" actId="931"/>
          <ac:spMkLst>
            <pc:docMk/>
            <pc:sldMk cId="2489566181" sldId="268"/>
            <ac:spMk id="8" creationId="{8436EF5F-8ECA-0AFE-72DE-D87D3A47BC8C}"/>
          </ac:spMkLst>
        </pc:spChg>
        <pc:spChg chg="add del mod ord">
          <ac:chgData name="Lindsay Rosen" userId="d881c5596b725f39" providerId="LiveId" clId="{EB4A7683-2502-414E-8867-E5A065950C87}" dt="2024-02-07T21:07:35.427" v="2640" actId="478"/>
          <ac:spMkLst>
            <pc:docMk/>
            <pc:sldMk cId="2489566181" sldId="268"/>
            <ac:spMk id="11" creationId="{929415FA-2205-5CE6-48E6-C72FEB2EED07}"/>
          </ac:spMkLst>
        </pc:spChg>
        <pc:spChg chg="add del mod">
          <ac:chgData name="Lindsay Rosen" userId="d881c5596b725f39" providerId="LiveId" clId="{EB4A7683-2502-414E-8867-E5A065950C87}" dt="2024-02-07T21:09:53.530" v="2644" actId="931"/>
          <ac:spMkLst>
            <pc:docMk/>
            <pc:sldMk cId="2489566181" sldId="268"/>
            <ac:spMk id="13" creationId="{4FD9F331-4E1A-5974-2EF2-3F0DE92335CC}"/>
          </ac:spMkLst>
        </pc:spChg>
        <pc:spChg chg="add mod">
          <ac:chgData name="Lindsay Rosen" userId="d881c5596b725f39" providerId="LiveId" clId="{EB4A7683-2502-414E-8867-E5A065950C87}" dt="2024-02-07T21:12:58.471" v="2673" actId="164"/>
          <ac:spMkLst>
            <pc:docMk/>
            <pc:sldMk cId="2489566181" sldId="268"/>
            <ac:spMk id="16" creationId="{89477C47-E76F-81DB-AB7E-220CCAF78AD1}"/>
          </ac:spMkLst>
        </pc:spChg>
        <pc:spChg chg="add del mod">
          <ac:chgData name="Lindsay Rosen" userId="d881c5596b725f39" providerId="LiveId" clId="{EB4A7683-2502-414E-8867-E5A065950C87}" dt="2024-02-08T15:42:27.390" v="3904" actId="478"/>
          <ac:spMkLst>
            <pc:docMk/>
            <pc:sldMk cId="2489566181" sldId="268"/>
            <ac:spMk id="20" creationId="{5D1934FB-0C4B-B2D6-808F-9D928E041CBB}"/>
          </ac:spMkLst>
        </pc:spChg>
        <pc:spChg chg="add mod">
          <ac:chgData name="Lindsay Rosen" userId="d881c5596b725f39" providerId="LiveId" clId="{EB4A7683-2502-414E-8867-E5A065950C87}" dt="2024-02-07T21:14:07.077" v="2675"/>
          <ac:spMkLst>
            <pc:docMk/>
            <pc:sldMk cId="2489566181" sldId="268"/>
            <ac:spMk id="21" creationId="{4E1751C8-DEB9-6DF9-4DE0-630B2602E87D}"/>
          </ac:spMkLst>
        </pc:spChg>
        <pc:grpChg chg="add mod">
          <ac:chgData name="Lindsay Rosen" userId="d881c5596b725f39" providerId="LiveId" clId="{EB4A7683-2502-414E-8867-E5A065950C87}" dt="2024-02-08T15:42:08.739" v="3903" actId="1076"/>
          <ac:grpSpMkLst>
            <pc:docMk/>
            <pc:sldMk cId="2489566181" sldId="268"/>
            <ac:grpSpMk id="22" creationId="{5DF309FD-16B3-2F61-7ACF-2BCFD284C59C}"/>
          </ac:grpSpMkLst>
        </pc:grpChg>
        <pc:picChg chg="mod">
          <ac:chgData name="Lindsay Rosen" userId="d881c5596b725f39" providerId="LiveId" clId="{EB4A7683-2502-414E-8867-E5A065950C87}" dt="2024-02-07T20:25:41.739" v="2582" actId="26606"/>
          <ac:picMkLst>
            <pc:docMk/>
            <pc:sldMk cId="2489566181" sldId="268"/>
            <ac:picMk id="5" creationId="{002D7309-FD28-908A-430E-8BC655C30482}"/>
          </ac:picMkLst>
        </pc:picChg>
        <pc:picChg chg="add del mod">
          <ac:chgData name="Lindsay Rosen" userId="d881c5596b725f39" providerId="LiveId" clId="{EB4A7683-2502-414E-8867-E5A065950C87}" dt="2024-02-07T21:03:29.014" v="2605" actId="478"/>
          <ac:picMkLst>
            <pc:docMk/>
            <pc:sldMk cId="2489566181" sldId="268"/>
            <ac:picMk id="6" creationId="{DC2F717C-9CED-CE20-3E80-22CA3560272C}"/>
          </ac:picMkLst>
        </pc:picChg>
        <pc:picChg chg="add del mod">
          <ac:chgData name="Lindsay Rosen" userId="d881c5596b725f39" providerId="LiveId" clId="{EB4A7683-2502-414E-8867-E5A065950C87}" dt="2024-02-07T21:07:35.427" v="2640" actId="478"/>
          <ac:picMkLst>
            <pc:docMk/>
            <pc:sldMk cId="2489566181" sldId="268"/>
            <ac:picMk id="10" creationId="{1C4E8012-432E-4237-F1F1-4CFCB6620B96}"/>
          </ac:picMkLst>
        </pc:picChg>
        <pc:picChg chg="add del mod">
          <ac:chgData name="Lindsay Rosen" userId="d881c5596b725f39" providerId="LiveId" clId="{EB4A7683-2502-414E-8867-E5A065950C87}" dt="2024-02-07T21:10:02.082" v="2646" actId="478"/>
          <ac:picMkLst>
            <pc:docMk/>
            <pc:sldMk cId="2489566181" sldId="268"/>
            <ac:picMk id="18" creationId="{15482F1D-0A0B-E11B-B0F5-986DFF3F0430}"/>
          </ac:picMkLst>
        </pc:picChg>
        <pc:cxnChg chg="add del">
          <ac:chgData name="Lindsay Rosen" userId="d881c5596b725f39" providerId="LiveId" clId="{EB4A7683-2502-414E-8867-E5A065950C87}" dt="2024-02-07T21:07:46.698" v="2642" actId="478"/>
          <ac:cxnSpMkLst>
            <pc:docMk/>
            <pc:sldMk cId="2489566181" sldId="268"/>
            <ac:cxnSpMk id="15" creationId="{DD8ECE96-1424-F608-C9C3-FCB5E6BED430}"/>
          </ac:cxnSpMkLst>
        </pc:cxnChg>
      </pc:sldChg>
      <pc:sldChg chg="addSp delSp modSp mod setBg addAnim delAnim setClrOvrMap delDesignElem">
        <pc:chgData name="Lindsay Rosen" userId="d881c5596b725f39" providerId="LiveId" clId="{EB4A7683-2502-414E-8867-E5A065950C87}" dt="2024-02-08T18:19:09.433" v="5143" actId="20577"/>
        <pc:sldMkLst>
          <pc:docMk/>
          <pc:sldMk cId="1395996023" sldId="269"/>
        </pc:sldMkLst>
        <pc:spChg chg="mod">
          <ac:chgData name="Lindsay Rosen" userId="d881c5596b725f39" providerId="LiveId" clId="{EB4A7683-2502-414E-8867-E5A065950C87}" dt="2024-02-08T18:19:09.433" v="5143" actId="20577"/>
          <ac:spMkLst>
            <pc:docMk/>
            <pc:sldMk cId="1395996023" sldId="269"/>
            <ac:spMk id="2" creationId="{A7F37073-2AE9-DDFC-931F-3BC12C949507}"/>
          </ac:spMkLst>
        </pc:spChg>
        <pc:spChg chg="add mod">
          <ac:chgData name="Lindsay Rosen" userId="d881c5596b725f39" providerId="LiveId" clId="{EB4A7683-2502-414E-8867-E5A065950C87}" dt="2024-02-07T17:11:37.046" v="2403" actId="1582"/>
          <ac:spMkLst>
            <pc:docMk/>
            <pc:sldMk cId="1395996023" sldId="269"/>
            <ac:spMk id="3" creationId="{04B76216-514A-F69F-21F8-A4EB05BBBD62}"/>
          </ac:spMkLst>
        </pc:spChg>
        <pc:spChg chg="add del">
          <ac:chgData name="Lindsay Rosen" userId="d881c5596b725f39" providerId="LiveId" clId="{EB4A7683-2502-414E-8867-E5A065950C87}" dt="2024-02-07T17:08:53.395" v="2292" actId="26606"/>
          <ac:spMkLst>
            <pc:docMk/>
            <pc:sldMk cId="1395996023" sldId="269"/>
            <ac:spMk id="10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7T17:08:53.395" v="2292" actId="26606"/>
          <ac:spMkLst>
            <pc:docMk/>
            <pc:sldMk cId="1395996023" sldId="269"/>
            <ac:spMk id="12" creationId="{FCA118C4-32A6-466D-8453-BA738103A062}"/>
          </ac:spMkLst>
        </pc:spChg>
        <pc:spChg chg="add del">
          <ac:chgData name="Lindsay Rosen" userId="d881c5596b725f39" providerId="LiveId" clId="{EB4A7683-2502-414E-8867-E5A065950C87}" dt="2024-02-07T20:52:59.948" v="2600"/>
          <ac:spMkLst>
            <pc:docMk/>
            <pc:sldMk cId="1395996023" sldId="269"/>
            <ac:spMk id="14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7T20:52:59.948" v="2600"/>
          <ac:spMkLst>
            <pc:docMk/>
            <pc:sldMk cId="1395996023" sldId="269"/>
            <ac:spMk id="15" creationId="{D4995BF0-8E87-4ECF-904C-D047955C15CE}"/>
          </ac:spMkLst>
        </pc:spChg>
        <pc:picChg chg="mod">
          <ac:chgData name="Lindsay Rosen" userId="d881c5596b725f39" providerId="LiveId" clId="{EB4A7683-2502-414E-8867-E5A065950C87}" dt="2024-02-07T17:09:45.468" v="2298" actId="1076"/>
          <ac:picMkLst>
            <pc:docMk/>
            <pc:sldMk cId="1395996023" sldId="269"/>
            <ac:picMk id="5" creationId="{002D7309-FD28-908A-430E-8BC655C30482}"/>
          </ac:picMkLst>
        </pc:picChg>
      </pc:sldChg>
      <pc:sldChg chg="addSp delSp modSp mod setBg delDesignElem">
        <pc:chgData name="Lindsay Rosen" userId="d881c5596b725f39" providerId="LiveId" clId="{EB4A7683-2502-414E-8867-E5A065950C87}" dt="2024-02-08T16:09:56.118" v="4220" actId="20577"/>
        <pc:sldMkLst>
          <pc:docMk/>
          <pc:sldMk cId="3895443507" sldId="270"/>
        </pc:sldMkLst>
        <pc:spChg chg="mod">
          <ac:chgData name="Lindsay Rosen" userId="d881c5596b725f39" providerId="LiveId" clId="{EB4A7683-2502-414E-8867-E5A065950C87}" dt="2024-02-08T16:09:56.118" v="4220" actId="20577"/>
          <ac:spMkLst>
            <pc:docMk/>
            <pc:sldMk cId="3895443507" sldId="270"/>
            <ac:spMk id="2" creationId="{A7F37073-2AE9-DDFC-931F-3BC12C949507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895443507" sldId="270"/>
            <ac:spMk id="54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3895443507" sldId="270"/>
            <ac:spMk id="55" creationId="{E1030C29-580C-4A40-B8A8-F6BA962AEB5D}"/>
          </ac:spMkLst>
        </pc:spChg>
        <pc:picChg chg="mod">
          <ac:chgData name="Lindsay Rosen" userId="d881c5596b725f39" providerId="LiveId" clId="{EB4A7683-2502-414E-8867-E5A065950C87}" dt="2024-02-08T15:57:35.882" v="4218" actId="16481"/>
          <ac:picMkLst>
            <pc:docMk/>
            <pc:sldMk cId="3895443507" sldId="270"/>
            <ac:picMk id="5" creationId="{002D7309-FD28-908A-430E-8BC655C30482}"/>
          </ac:picMkLst>
        </pc:picChg>
      </pc:sldChg>
      <pc:sldChg chg="addSp delSp modSp new del mod setBg setClrOvrMap delDesignElem">
        <pc:chgData name="Lindsay Rosen" userId="d881c5596b725f39" providerId="LiveId" clId="{EB4A7683-2502-414E-8867-E5A065950C87}" dt="2024-02-08T15:14:21.499" v="3627" actId="47"/>
        <pc:sldMkLst>
          <pc:docMk/>
          <pc:sldMk cId="2044568316" sldId="271"/>
        </pc:sldMkLst>
        <pc:spChg chg="mod ord">
          <ac:chgData name="Lindsay Rosen" userId="d881c5596b725f39" providerId="LiveId" clId="{EB4A7683-2502-414E-8867-E5A065950C87}" dt="2024-02-07T20:53:48.322" v="2602"/>
          <ac:spMkLst>
            <pc:docMk/>
            <pc:sldMk cId="2044568316" sldId="271"/>
            <ac:spMk id="2" creationId="{DB3D538E-6D9C-7BF7-1113-AA9357874B98}"/>
          </ac:spMkLst>
        </pc:spChg>
        <pc:spChg chg="mod ord">
          <ac:chgData name="Lindsay Rosen" userId="d881c5596b725f39" providerId="LiveId" clId="{EB4A7683-2502-414E-8867-E5A065950C87}" dt="2024-02-01T20:40:34.499" v="667" actId="27636"/>
          <ac:spMkLst>
            <pc:docMk/>
            <pc:sldMk cId="2044568316" sldId="271"/>
            <ac:spMk id="3" creationId="{7E7C95F1-4EF5-D63E-883B-A67377574B7E}"/>
          </ac:spMkLst>
        </pc:spChg>
        <pc:spChg chg="add del">
          <ac:chgData name="Lindsay Rosen" userId="d881c5596b725f39" providerId="LiveId" clId="{EB4A7683-2502-414E-8867-E5A065950C87}" dt="2024-02-01T20:25:22.880" v="432" actId="22"/>
          <ac:spMkLst>
            <pc:docMk/>
            <pc:sldMk cId="2044568316" sldId="271"/>
            <ac:spMk id="6" creationId="{A440488E-DB13-AA59-6BE4-635594585C31}"/>
          </ac:spMkLst>
        </pc:spChg>
        <pc:spChg chg="add del">
          <ac:chgData name="Lindsay Rosen" userId="d881c5596b725f39" providerId="LiveId" clId="{EB4A7683-2502-414E-8867-E5A065950C87}" dt="2024-02-01T20:32:03.991" v="545" actId="26606"/>
          <ac:spMkLst>
            <pc:docMk/>
            <pc:sldMk cId="2044568316" sldId="271"/>
            <ac:spMk id="7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1T20:32:06.449" v="547" actId="26606"/>
          <ac:spMkLst>
            <pc:docMk/>
            <pc:sldMk cId="2044568316" sldId="271"/>
            <ac:spMk id="9" creationId="{07CEFFDD-605F-41E2-8017-6484074C5CAA}"/>
          </ac:spMkLst>
        </pc:spChg>
        <pc:spChg chg="add del">
          <ac:chgData name="Lindsay Rosen" userId="d881c5596b725f39" providerId="LiveId" clId="{EB4A7683-2502-414E-8867-E5A065950C87}" dt="2024-02-01T20:27:59.504" v="461"/>
          <ac:spMkLst>
            <pc:docMk/>
            <pc:sldMk cId="2044568316" sldId="271"/>
            <ac:spMk id="10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01T20:32:31.379" v="553" actId="26606"/>
          <ac:spMkLst>
            <pc:docMk/>
            <pc:sldMk cId="2044568316" sldId="271"/>
            <ac:spMk id="11" creationId="{D6EA1A26-163F-4F15-91F4-F2C51AC9C106}"/>
          </ac:spMkLst>
        </pc:spChg>
        <pc:spChg chg="add del mod">
          <ac:chgData name="Lindsay Rosen" userId="d881c5596b725f39" providerId="LiveId" clId="{EB4A7683-2502-414E-8867-E5A065950C87}" dt="2024-02-01T20:40:23.894" v="665" actId="478"/>
          <ac:spMkLst>
            <pc:docMk/>
            <pc:sldMk cId="2044568316" sldId="271"/>
            <ac:spMk id="12" creationId="{389155B5-EFFB-D891-D18B-1DF23951AEE7}"/>
          </ac:spMkLst>
        </pc:spChg>
        <pc:spChg chg="add mod ord">
          <ac:chgData name="Lindsay Rosen" userId="d881c5596b725f39" providerId="LiveId" clId="{EB4A7683-2502-414E-8867-E5A065950C87}" dt="2024-02-07T16:51:31.532" v="1921" actId="255"/>
          <ac:spMkLst>
            <pc:docMk/>
            <pc:sldMk cId="2044568316" sldId="271"/>
            <ac:spMk id="14" creationId="{25985E37-2486-711C-E74C-FEA8D8A74602}"/>
          </ac:spMkLst>
        </pc:spChg>
        <pc:spChg chg="add mod">
          <ac:chgData name="Lindsay Rosen" userId="d881c5596b725f39" providerId="LiveId" clId="{EB4A7683-2502-414E-8867-E5A065950C87}" dt="2024-02-01T20:56:36.412" v="979" actId="207"/>
          <ac:spMkLst>
            <pc:docMk/>
            <pc:sldMk cId="2044568316" sldId="271"/>
            <ac:spMk id="15" creationId="{0D3E46D5-9807-6B63-9F69-ADF3EA6F3C36}"/>
          </ac:spMkLst>
        </pc:spChg>
        <pc:spChg chg="add del">
          <ac:chgData name="Lindsay Rosen" userId="d881c5596b725f39" providerId="LiveId" clId="{EB4A7683-2502-414E-8867-E5A065950C87}" dt="2024-02-01T20:32:31.369" v="552" actId="26606"/>
          <ac:spMkLst>
            <pc:docMk/>
            <pc:sldMk cId="2044568316" sldId="271"/>
            <ac:spMk id="16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1T20:39:23.956" v="659" actId="26606"/>
          <ac:spMkLst>
            <pc:docMk/>
            <pc:sldMk cId="2044568316" sldId="271"/>
            <ac:spMk id="18" creationId="{7D2BFFD5-490F-4B45-91F2-6B826FBAD4E3}"/>
          </ac:spMkLst>
        </pc:spChg>
        <pc:picChg chg="add mod ord">
          <ac:chgData name="Lindsay Rosen" userId="d881c5596b725f39" providerId="LiveId" clId="{EB4A7683-2502-414E-8867-E5A065950C87}" dt="2024-02-01T20:45:33.140" v="876"/>
          <ac:picMkLst>
            <pc:docMk/>
            <pc:sldMk cId="2044568316" sldId="271"/>
            <ac:picMk id="5" creationId="{C87B5191-8CCD-FC2C-FDBF-4EC023B3147F}"/>
          </ac:picMkLst>
        </pc:picChg>
      </pc:sldChg>
      <pc:sldChg chg="addSp delSp modSp new mod ord setBg setClrOvrMap">
        <pc:chgData name="Lindsay Rosen" userId="d881c5596b725f39" providerId="LiveId" clId="{EB4A7683-2502-414E-8867-E5A065950C87}" dt="2024-02-08T18:12:46.251" v="5071"/>
        <pc:sldMkLst>
          <pc:docMk/>
          <pc:sldMk cId="1911098877" sldId="272"/>
        </pc:sldMkLst>
        <pc:spChg chg="mod">
          <ac:chgData name="Lindsay Rosen" userId="d881c5596b725f39" providerId="LiveId" clId="{EB4A7683-2502-414E-8867-E5A065950C87}" dt="2024-02-08T15:44:47.826" v="3905" actId="207"/>
          <ac:spMkLst>
            <pc:docMk/>
            <pc:sldMk cId="1911098877" sldId="272"/>
            <ac:spMk id="2" creationId="{7E1F488E-274A-29E4-0600-4A18438A0E11}"/>
          </ac:spMkLst>
        </pc:spChg>
        <pc:spChg chg="del">
          <ac:chgData name="Lindsay Rosen" userId="d881c5596b725f39" providerId="LiveId" clId="{EB4A7683-2502-414E-8867-E5A065950C87}" dt="2024-02-07T16:35:38.715" v="1741" actId="931"/>
          <ac:spMkLst>
            <pc:docMk/>
            <pc:sldMk cId="1911098877" sldId="272"/>
            <ac:spMk id="3" creationId="{E9173614-B324-BC0A-D747-702A1A624C89}"/>
          </ac:spMkLst>
        </pc:spChg>
        <pc:spChg chg="add del">
          <ac:chgData name="Lindsay Rosen" userId="d881c5596b725f39" providerId="LiveId" clId="{EB4A7683-2502-414E-8867-E5A065950C87}" dt="2024-02-07T16:37:11.174" v="1747" actId="931"/>
          <ac:spMkLst>
            <pc:docMk/>
            <pc:sldMk cId="1911098877" sldId="272"/>
            <ac:spMk id="4" creationId="{0E7FC3FA-0081-8F89-2A16-AA5A4B549A50}"/>
          </ac:spMkLst>
        </pc:spChg>
        <pc:spChg chg="add mod">
          <ac:chgData name="Lindsay Rosen" userId="d881c5596b725f39" providerId="LiveId" clId="{EB4A7683-2502-414E-8867-E5A065950C87}" dt="2024-02-08T02:02:58.267" v="3403" actId="1076"/>
          <ac:spMkLst>
            <pc:docMk/>
            <pc:sldMk cId="1911098877" sldId="272"/>
            <ac:spMk id="10" creationId="{A7E6A8CA-812D-A0FF-430A-62C09C850F17}"/>
          </ac:spMkLst>
        </pc:spChg>
        <pc:spChg chg="add mod">
          <ac:chgData name="Lindsay Rosen" userId="d881c5596b725f39" providerId="LiveId" clId="{EB4A7683-2502-414E-8867-E5A065950C87}" dt="2024-02-07T16:40:41.727" v="1816" actId="26606"/>
          <ac:spMkLst>
            <pc:docMk/>
            <pc:sldMk cId="1911098877" sldId="272"/>
            <ac:spMk id="11" creationId="{1095957C-6CD3-3B05-F383-F9872FED5854}"/>
          </ac:spMkLst>
        </pc:spChg>
        <pc:spChg chg="add mod">
          <ac:chgData name="Lindsay Rosen" userId="d881c5596b725f39" providerId="LiveId" clId="{EB4A7683-2502-414E-8867-E5A065950C87}" dt="2024-02-07T16:42:52.346" v="1825" actId="208"/>
          <ac:spMkLst>
            <pc:docMk/>
            <pc:sldMk cId="1911098877" sldId="272"/>
            <ac:spMk id="12" creationId="{ABDD606B-DDDB-AB74-7677-67E0A746F52B}"/>
          </ac:spMkLst>
        </pc:spChg>
        <pc:spChg chg="add del">
          <ac:chgData name="Lindsay Rosen" userId="d881c5596b725f39" providerId="LiveId" clId="{EB4A7683-2502-414E-8867-E5A065950C87}" dt="2024-02-07T16:38:09.601" v="1752" actId="26606"/>
          <ac:spMkLst>
            <pc:docMk/>
            <pc:sldMk cId="1911098877" sldId="272"/>
            <ac:spMk id="13" creationId="{5D0AF5B4-5001-59EC-416F-590132750609}"/>
          </ac:spMkLst>
        </pc:spChg>
        <pc:spChg chg="add del">
          <ac:chgData name="Lindsay Rosen" userId="d881c5596b725f39" providerId="LiveId" clId="{EB4A7683-2502-414E-8867-E5A065950C87}" dt="2024-02-07T16:40:24.409" v="1811" actId="26606"/>
          <ac:spMkLst>
            <pc:docMk/>
            <pc:sldMk cId="1911098877" sldId="272"/>
            <ac:spMk id="14" creationId="{67218665-EA77-40EC-8172-4F17E2DEDB3D}"/>
          </ac:spMkLst>
        </pc:spChg>
        <pc:spChg chg="add del">
          <ac:chgData name="Lindsay Rosen" userId="d881c5596b725f39" providerId="LiveId" clId="{EB4A7683-2502-414E-8867-E5A065950C87}" dt="2024-02-07T16:40:41.723" v="1815" actId="26606"/>
          <ac:spMkLst>
            <pc:docMk/>
            <pc:sldMk cId="1911098877" sldId="272"/>
            <ac:spMk id="15" creationId="{67218665-EA77-40EC-8172-4F17E2DEDB3D}"/>
          </ac:spMkLst>
        </pc:spChg>
        <pc:spChg chg="add del">
          <ac:chgData name="Lindsay Rosen" userId="d881c5596b725f39" providerId="LiveId" clId="{EB4A7683-2502-414E-8867-E5A065950C87}" dt="2024-02-07T16:38:09.601" v="1752" actId="26606"/>
          <ac:spMkLst>
            <pc:docMk/>
            <pc:sldMk cId="1911098877" sldId="272"/>
            <ac:spMk id="16" creationId="{15D2CCA0-53CB-49A1-B9EC-26CF6C82409A}"/>
          </ac:spMkLst>
        </pc:spChg>
        <pc:spChg chg="add del">
          <ac:chgData name="Lindsay Rosen" userId="d881c5596b725f39" providerId="LiveId" clId="{EB4A7683-2502-414E-8867-E5A065950C87}" dt="2024-02-07T16:38:09.601" v="1752" actId="26606"/>
          <ac:spMkLst>
            <pc:docMk/>
            <pc:sldMk cId="1911098877" sldId="272"/>
            <ac:spMk id="18" creationId="{93EDCE13-00A8-46E7-9568-F9B3326235FD}"/>
          </ac:spMkLst>
        </pc:spChg>
        <pc:spChg chg="add del">
          <ac:chgData name="Lindsay Rosen" userId="d881c5596b725f39" providerId="LiveId" clId="{EB4A7683-2502-414E-8867-E5A065950C87}" dt="2024-02-07T16:39:07.065" v="1760" actId="26606"/>
          <ac:spMkLst>
            <pc:docMk/>
            <pc:sldMk cId="1911098877" sldId="272"/>
            <ac:spMk id="20" creationId="{8A330AB8-A767-46C8-ABEF-2477854EF61D}"/>
          </ac:spMkLst>
        </pc:spChg>
        <pc:spChg chg="add del">
          <ac:chgData name="Lindsay Rosen" userId="d881c5596b725f39" providerId="LiveId" clId="{EB4A7683-2502-414E-8867-E5A065950C87}" dt="2024-02-07T16:39:07.065" v="1760" actId="26606"/>
          <ac:spMkLst>
            <pc:docMk/>
            <pc:sldMk cId="1911098877" sldId="272"/>
            <ac:spMk id="21" creationId="{61B2A784-4501-42A8-86DF-DB27DE395089}"/>
          </ac:spMkLst>
        </pc:spChg>
        <pc:spChg chg="add del">
          <ac:chgData name="Lindsay Rosen" userId="d881c5596b725f39" providerId="LiveId" clId="{EB4A7683-2502-414E-8867-E5A065950C87}" dt="2024-02-07T16:39:07.065" v="1760" actId="26606"/>
          <ac:spMkLst>
            <pc:docMk/>
            <pc:sldMk cId="1911098877" sldId="272"/>
            <ac:spMk id="22" creationId="{88E62604-C40E-4D56-9D66-FD94B0CA40CB}"/>
          </ac:spMkLst>
        </pc:spChg>
        <pc:spChg chg="add del mod">
          <ac:chgData name="Lindsay Rosen" userId="d881c5596b725f39" providerId="LiveId" clId="{EB4A7683-2502-414E-8867-E5A065950C87}" dt="2024-02-07T16:39:07.065" v="1760" actId="26606"/>
          <ac:spMkLst>
            <pc:docMk/>
            <pc:sldMk cId="1911098877" sldId="272"/>
            <ac:spMk id="23" creationId="{F693B66A-5CB9-E917-CDFF-2DF86798ADA7}"/>
          </ac:spMkLst>
        </pc:spChg>
        <pc:picChg chg="add mod ord">
          <ac:chgData name="Lindsay Rosen" userId="d881c5596b725f39" providerId="LiveId" clId="{EB4A7683-2502-414E-8867-E5A065950C87}" dt="2024-02-07T16:40:41.727" v="1816" actId="26606"/>
          <ac:picMkLst>
            <pc:docMk/>
            <pc:sldMk cId="1911098877" sldId="272"/>
            <ac:picMk id="6" creationId="{E0DCB2D9-D3AD-209B-8C57-051D60588093}"/>
          </ac:picMkLst>
        </pc:picChg>
        <pc:picChg chg="add del mod ord">
          <ac:chgData name="Lindsay Rosen" userId="d881c5596b725f39" providerId="LiveId" clId="{EB4A7683-2502-414E-8867-E5A065950C87}" dt="2024-02-07T16:36:14.995" v="1746" actId="34307"/>
          <ac:picMkLst>
            <pc:docMk/>
            <pc:sldMk cId="1911098877" sldId="272"/>
            <ac:picMk id="7" creationId="{CD22D7A3-216C-7B41-A45F-AC019BAF3339}"/>
          </ac:picMkLst>
        </pc:picChg>
        <pc:picChg chg="add mod ord">
          <ac:chgData name="Lindsay Rosen" userId="d881c5596b725f39" providerId="LiveId" clId="{EB4A7683-2502-414E-8867-E5A065950C87}" dt="2024-02-07T16:40:41.727" v="1816" actId="26606"/>
          <ac:picMkLst>
            <pc:docMk/>
            <pc:sldMk cId="1911098877" sldId="272"/>
            <ac:picMk id="9" creationId="{84E417BC-E8DD-3546-F9B8-865012D28E5B}"/>
          </ac:picMkLst>
        </pc:picChg>
      </pc:sldChg>
      <pc:sldChg chg="addSp delSp modSp new mod setBg">
        <pc:chgData name="Lindsay Rosen" userId="d881c5596b725f39" providerId="LiveId" clId="{EB4A7683-2502-414E-8867-E5A065950C87}" dt="2024-02-14T02:30:56.590" v="6618" actId="5793"/>
        <pc:sldMkLst>
          <pc:docMk/>
          <pc:sldMk cId="2280914302" sldId="273"/>
        </pc:sldMkLst>
        <pc:spChg chg="mod">
          <ac:chgData name="Lindsay Rosen" userId="d881c5596b725f39" providerId="LiveId" clId="{EB4A7683-2502-414E-8867-E5A065950C87}" dt="2024-02-14T02:29:30.564" v="6539" actId="20577"/>
          <ac:spMkLst>
            <pc:docMk/>
            <pc:sldMk cId="2280914302" sldId="273"/>
            <ac:spMk id="2" creationId="{29BDBCAE-4617-6FA8-898A-33A05909D75A}"/>
          </ac:spMkLst>
        </pc:spChg>
        <pc:spChg chg="add del mod">
          <ac:chgData name="Lindsay Rosen" userId="d881c5596b725f39" providerId="LiveId" clId="{EB4A7683-2502-414E-8867-E5A065950C87}" dt="2024-02-13T16:57:29.730" v="5850" actId="478"/>
          <ac:spMkLst>
            <pc:docMk/>
            <pc:sldMk cId="2280914302" sldId="273"/>
            <ac:spMk id="3" creationId="{90739A89-AEAC-59FB-8EBC-81863C34F8BC}"/>
          </ac:spMkLst>
        </pc:spChg>
        <pc:spChg chg="del mod">
          <ac:chgData name="Lindsay Rosen" userId="d881c5596b725f39" providerId="LiveId" clId="{EB4A7683-2502-414E-8867-E5A065950C87}" dt="2024-02-13T16:49:51.622" v="5753" actId="478"/>
          <ac:spMkLst>
            <pc:docMk/>
            <pc:sldMk cId="2280914302" sldId="273"/>
            <ac:spMk id="4" creationId="{8217A23E-E037-C660-3038-082BFDB16F15}"/>
          </ac:spMkLst>
        </pc:spChg>
        <pc:spChg chg="add del mod">
          <ac:chgData name="Lindsay Rosen" userId="d881c5596b725f39" providerId="LiveId" clId="{EB4A7683-2502-414E-8867-E5A065950C87}" dt="2024-02-14T02:29:49.077" v="6548" actId="6549"/>
          <ac:spMkLst>
            <pc:docMk/>
            <pc:sldMk cId="2280914302" sldId="273"/>
            <ac:spMk id="6" creationId="{AB21305C-78A3-1616-DAD6-F471CD654AFE}"/>
          </ac:spMkLst>
        </pc:spChg>
        <pc:spChg chg="add mod ord">
          <ac:chgData name="Lindsay Rosen" userId="d881c5596b725f39" providerId="LiveId" clId="{EB4A7683-2502-414E-8867-E5A065950C87}" dt="2024-02-13T16:59:27.788" v="5884" actId="692"/>
          <ac:spMkLst>
            <pc:docMk/>
            <pc:sldMk cId="2280914302" sldId="273"/>
            <ac:spMk id="7" creationId="{B25D95CF-93D9-5402-8736-2870A108FCD3}"/>
          </ac:spMkLst>
        </pc:spChg>
        <pc:spChg chg="add mod">
          <ac:chgData name="Lindsay Rosen" userId="d881c5596b725f39" providerId="LiveId" clId="{EB4A7683-2502-414E-8867-E5A065950C87}" dt="2024-02-14T02:30:56.590" v="6618" actId="5793"/>
          <ac:spMkLst>
            <pc:docMk/>
            <pc:sldMk cId="2280914302" sldId="273"/>
            <ac:spMk id="8" creationId="{1C1A6180-558E-F36B-5C0A-CA64C815D75A}"/>
          </ac:spMkLst>
        </pc:spChg>
        <pc:graphicFrameChg chg="add del">
          <ac:chgData name="Lindsay Rosen" userId="d881c5596b725f39" providerId="LiveId" clId="{EB4A7683-2502-414E-8867-E5A065950C87}" dt="2024-02-08T15:18:28.838" v="3634" actId="26606"/>
          <ac:graphicFrameMkLst>
            <pc:docMk/>
            <pc:sldMk cId="2280914302" sldId="273"/>
            <ac:graphicFrameMk id="7" creationId="{C2F7542F-89BC-0C19-B58A-FD05AA075350}"/>
          </ac:graphicFrameMkLst>
        </pc:graphicFrameChg>
        <pc:picChg chg="add mod">
          <ac:chgData name="Lindsay Rosen" userId="d881c5596b725f39" providerId="LiveId" clId="{EB4A7683-2502-414E-8867-E5A065950C87}" dt="2024-02-13T17:01:54.010" v="5899" actId="1076"/>
          <ac:picMkLst>
            <pc:docMk/>
            <pc:sldMk cId="2280914302" sldId="273"/>
            <ac:picMk id="5" creationId="{D4450CEE-16E8-CA36-FFD9-CA0CFA4C5FBF}"/>
          </ac:picMkLst>
        </pc:picChg>
      </pc:sldChg>
      <pc:sldChg chg="addSp delSp modSp new del mod">
        <pc:chgData name="Lindsay Rosen" userId="d881c5596b725f39" providerId="LiveId" clId="{EB4A7683-2502-414E-8867-E5A065950C87}" dt="2024-02-14T02:33:01.850" v="6620" actId="47"/>
        <pc:sldMkLst>
          <pc:docMk/>
          <pc:sldMk cId="2241689274" sldId="274"/>
        </pc:sldMkLst>
        <pc:spChg chg="add del mod">
          <ac:chgData name="Lindsay Rosen" userId="d881c5596b725f39" providerId="LiveId" clId="{EB4A7683-2502-414E-8867-E5A065950C87}" dt="2024-02-14T02:22:38.265" v="6452" actId="21"/>
          <ac:spMkLst>
            <pc:docMk/>
            <pc:sldMk cId="2241689274" sldId="274"/>
            <ac:spMk id="2" creationId="{A9E5920B-EBC2-9B69-7C10-96F7A4F52775}"/>
          </ac:spMkLst>
        </pc:spChg>
        <pc:spChg chg="del mod">
          <ac:chgData name="Lindsay Rosen" userId="d881c5596b725f39" providerId="LiveId" clId="{EB4A7683-2502-414E-8867-E5A065950C87}" dt="2024-02-08T16:11:20.375" v="4222" actId="478"/>
          <ac:spMkLst>
            <pc:docMk/>
            <pc:sldMk cId="2241689274" sldId="274"/>
            <ac:spMk id="3" creationId="{47E4E075-D733-26A9-4A56-04EEE0ADFCE8}"/>
          </ac:spMkLst>
        </pc:spChg>
        <pc:spChg chg="add del mod">
          <ac:chgData name="Lindsay Rosen" userId="d881c5596b725f39" providerId="LiveId" clId="{EB4A7683-2502-414E-8867-E5A065950C87}" dt="2024-02-14T02:22:26.951" v="6450" actId="478"/>
          <ac:spMkLst>
            <pc:docMk/>
            <pc:sldMk cId="2241689274" sldId="274"/>
            <ac:spMk id="4" creationId="{0DE34C9B-2620-CBE2-32A8-B448C7DC07AA}"/>
          </ac:spMkLst>
        </pc:spChg>
        <pc:spChg chg="del mod">
          <ac:chgData name="Lindsay Rosen" userId="d881c5596b725f39" providerId="LiveId" clId="{EB4A7683-2502-414E-8867-E5A065950C87}" dt="2024-02-08T16:11:23" v="4223" actId="478"/>
          <ac:spMkLst>
            <pc:docMk/>
            <pc:sldMk cId="2241689274" sldId="274"/>
            <ac:spMk id="4" creationId="{8D96CD9B-5E9C-EAA8-5711-84A04538A60D}"/>
          </ac:spMkLst>
        </pc:spChg>
      </pc:sldChg>
      <pc:sldChg chg="new del">
        <pc:chgData name="Lindsay Rosen" userId="d881c5596b725f39" providerId="LiveId" clId="{EB4A7683-2502-414E-8867-E5A065950C87}" dt="2024-02-07T17:29:44.277" v="2462" actId="680"/>
        <pc:sldMkLst>
          <pc:docMk/>
          <pc:sldMk cId="1214194822" sldId="275"/>
        </pc:sldMkLst>
      </pc:sldChg>
      <pc:sldChg chg="modSp add del mod">
        <pc:chgData name="Lindsay Rosen" userId="d881c5596b725f39" providerId="LiveId" clId="{EB4A7683-2502-414E-8867-E5A065950C87}" dt="2024-02-08T16:42:49.813" v="4243" actId="47"/>
        <pc:sldMkLst>
          <pc:docMk/>
          <pc:sldMk cId="2280845098" sldId="275"/>
        </pc:sldMkLst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2280845098" sldId="275"/>
            <ac:spMk id="2" creationId="{319C4862-BB8A-1845-4EAC-94D90A6B1AE7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2280845098" sldId="275"/>
            <ac:spMk id="3" creationId="{07B5B749-304F-537A-9E71-BCB3D90888FD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2280845098" sldId="275"/>
            <ac:spMk id="4" creationId="{C2A585DA-1BA1-30AA-30CF-BDBCE78ED3EC}"/>
          </ac:spMkLst>
        </pc:spChg>
      </pc:sldChg>
      <pc:sldChg chg="modSp add del mod">
        <pc:chgData name="Lindsay Rosen" userId="d881c5596b725f39" providerId="LiveId" clId="{EB4A7683-2502-414E-8867-E5A065950C87}" dt="2024-02-08T16:42:51.110" v="4244" actId="47"/>
        <pc:sldMkLst>
          <pc:docMk/>
          <pc:sldMk cId="1954510473" sldId="276"/>
        </pc:sldMkLst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1954510473" sldId="276"/>
            <ac:spMk id="2" creationId="{336E0DA1-08E0-2701-67B3-0DF963FE0494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1954510473" sldId="276"/>
            <ac:spMk id="3" creationId="{7B95F3BB-F08A-5AF6-5869-37CB7A321FAE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1954510473" sldId="276"/>
            <ac:spMk id="4" creationId="{438A7B79-5113-D90D-4E3B-4D8E9CD7B77C}"/>
          </ac:spMkLst>
        </pc:spChg>
      </pc:sldChg>
      <pc:sldChg chg="modSp add del mod">
        <pc:chgData name="Lindsay Rosen" userId="d881c5596b725f39" providerId="LiveId" clId="{EB4A7683-2502-414E-8867-E5A065950C87}" dt="2024-02-08T16:42:54.250" v="4245" actId="47"/>
        <pc:sldMkLst>
          <pc:docMk/>
          <pc:sldMk cId="537118769" sldId="277"/>
        </pc:sldMkLst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537118769" sldId="277"/>
            <ac:spMk id="2" creationId="{844DF745-D86C-03D9-C892-2F313E7CEE56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537118769" sldId="277"/>
            <ac:spMk id="3" creationId="{35F6ADB9-AC6D-7D8E-5A11-D85CAC0BC3A7}"/>
          </ac:spMkLst>
        </pc:spChg>
        <pc:spChg chg="mod">
          <ac:chgData name="Lindsay Rosen" userId="d881c5596b725f39" providerId="LiveId" clId="{EB4A7683-2502-414E-8867-E5A065950C87}" dt="2024-02-07T20:53:48.322" v="2602"/>
          <ac:spMkLst>
            <pc:docMk/>
            <pc:sldMk cId="537118769" sldId="277"/>
            <ac:spMk id="4" creationId="{D8283B0B-5D26-EE7D-3E8F-1C966A76CF15}"/>
          </ac:spMkLst>
        </pc:spChg>
      </pc:sldChg>
      <pc:sldChg chg="addSp delSp modSp add mod ord setBg setClrOvrMap">
        <pc:chgData name="Lindsay Rosen" userId="d881c5596b725f39" providerId="LiveId" clId="{EB4A7683-2502-414E-8867-E5A065950C87}" dt="2024-02-21T14:27:06.356" v="7869" actId="26606"/>
        <pc:sldMkLst>
          <pc:docMk/>
          <pc:sldMk cId="3516091019" sldId="278"/>
        </pc:sldMkLst>
        <pc:spChg chg="mod">
          <ac:chgData name="Lindsay Rosen" userId="d881c5596b725f39" providerId="LiveId" clId="{EB4A7683-2502-414E-8867-E5A065950C87}" dt="2024-02-21T14:27:06.356" v="7869" actId="26606"/>
          <ac:spMkLst>
            <pc:docMk/>
            <pc:sldMk cId="3516091019" sldId="278"/>
            <ac:spMk id="2" creationId="{390C7872-C3D7-7915-C212-935FA9E3E8F0}"/>
          </ac:spMkLst>
        </pc:spChg>
        <pc:spChg chg="del">
          <ac:chgData name="Lindsay Rosen" userId="d881c5596b725f39" providerId="LiveId" clId="{EB4A7683-2502-414E-8867-E5A065950C87}" dt="2024-02-08T01:42:43.644" v="2689"/>
          <ac:spMkLst>
            <pc:docMk/>
            <pc:sldMk cId="3516091019" sldId="278"/>
            <ac:spMk id="3" creationId="{2FFE1DAA-2AB6-3E8D-6376-D7E91162540C}"/>
          </ac:spMkLst>
        </pc:spChg>
        <pc:spChg chg="mod ord">
          <ac:chgData name="Lindsay Rosen" userId="d881c5596b725f39" providerId="LiveId" clId="{EB4A7683-2502-414E-8867-E5A065950C87}" dt="2024-02-21T14:27:06.356" v="7869" actId="26606"/>
          <ac:spMkLst>
            <pc:docMk/>
            <pc:sldMk cId="3516091019" sldId="278"/>
            <ac:spMk id="4" creationId="{893F01B3-CDB0-6B2B-56A3-BD954B1B6849}"/>
          </ac:spMkLst>
        </pc:spChg>
        <pc:spChg chg="add del">
          <ac:chgData name="Lindsay Rosen" userId="d881c5596b725f39" providerId="LiveId" clId="{EB4A7683-2502-414E-8867-E5A065950C87}" dt="2024-02-21T14:26:42.462" v="7862" actId="26606"/>
          <ac:spMkLst>
            <pc:docMk/>
            <pc:sldMk cId="3516091019" sldId="278"/>
            <ac:spMk id="10" creationId="{07CEFFDD-605F-41E2-8017-6484074C5CAA}"/>
          </ac:spMkLst>
        </pc:spChg>
        <pc:spChg chg="add del">
          <ac:chgData name="Lindsay Rosen" userId="d881c5596b725f39" providerId="LiveId" clId="{EB4A7683-2502-414E-8867-E5A065950C87}" dt="2024-02-21T14:26:46.228" v="7864" actId="26606"/>
          <ac:spMkLst>
            <pc:docMk/>
            <pc:sldMk cId="3516091019" sldId="278"/>
            <ac:spMk id="12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21T14:26:55.425" v="7866" actId="26606"/>
          <ac:spMkLst>
            <pc:docMk/>
            <pc:sldMk cId="3516091019" sldId="278"/>
            <ac:spMk id="14" creationId="{D6EA1A26-163F-4F15-91F4-F2C51AC9C106}"/>
          </ac:spMkLst>
        </pc:spChg>
        <pc:picChg chg="add mod">
          <ac:chgData name="Lindsay Rosen" userId="d881c5596b725f39" providerId="LiveId" clId="{EB4A7683-2502-414E-8867-E5A065950C87}" dt="2024-02-21T14:27:06.356" v="7869" actId="26606"/>
          <ac:picMkLst>
            <pc:docMk/>
            <pc:sldMk cId="3516091019" sldId="278"/>
            <ac:picMk id="5" creationId="{834C03A7-2ADB-EBB6-6B09-2B32CAE7F112}"/>
          </ac:picMkLst>
        </pc:picChg>
      </pc:sldChg>
      <pc:sldChg chg="addSp delSp modSp add del mod setBg">
        <pc:chgData name="Lindsay Rosen" userId="d881c5596b725f39" providerId="LiveId" clId="{EB4A7683-2502-414E-8867-E5A065950C87}" dt="2024-02-08T15:35:50.441" v="3822" actId="47"/>
        <pc:sldMkLst>
          <pc:docMk/>
          <pc:sldMk cId="1089876459" sldId="279"/>
        </pc:sldMkLst>
        <pc:spChg chg="mod">
          <ac:chgData name="Lindsay Rosen" userId="d881c5596b725f39" providerId="LiveId" clId="{EB4A7683-2502-414E-8867-E5A065950C87}" dt="2024-02-08T15:32:39.021" v="3801" actId="207"/>
          <ac:spMkLst>
            <pc:docMk/>
            <pc:sldMk cId="1089876459" sldId="279"/>
            <ac:spMk id="2" creationId="{96CE8F82-01CC-6543-7C7D-96ED38F655D4}"/>
          </ac:spMkLst>
        </pc:spChg>
        <pc:spChg chg="del">
          <ac:chgData name="Lindsay Rosen" userId="d881c5596b725f39" providerId="LiveId" clId="{EB4A7683-2502-414E-8867-E5A065950C87}" dt="2024-02-08T15:30:16.688" v="3789" actId="478"/>
          <ac:spMkLst>
            <pc:docMk/>
            <pc:sldMk cId="1089876459" sldId="279"/>
            <ac:spMk id="3" creationId="{C499DD1C-BF9A-6EFE-E88C-21196752B76C}"/>
          </ac:spMkLst>
        </pc:spChg>
        <pc:spChg chg="add del">
          <ac:chgData name="Lindsay Rosen" userId="d881c5596b725f39" providerId="LiveId" clId="{EB4A7683-2502-414E-8867-E5A065950C87}" dt="2024-02-08T15:31:14.430" v="3796" actId="478"/>
          <ac:spMkLst>
            <pc:docMk/>
            <pc:sldMk cId="1089876459" sldId="279"/>
            <ac:spMk id="4" creationId="{5A4565D7-C9C3-8950-EE36-CE6395F8F342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7" creationId="{97F00798-32ED-059C-6EF4-4BA07FACBF1F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8" creationId="{16C782B0-5A3E-0204-A7AA-130EFAA9FEDF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9" creationId="{B457F6D5-5907-8EA3-9338-0B0E211AFDF5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0" creationId="{3A416612-345F-2525-75BB-FD6D8D178995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1" creationId="{B7EAE3AD-66AA-ABAD-9521-5F518F498A3E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2" creationId="{9D5C4471-D59D-CB6F-B002-8C7F19DA4A44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3" creationId="{4B696898-D821-1555-AFCF-1C8DE82B8811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4" creationId="{9FAF98DF-4612-4289-2E04-4BD48C02E081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6" creationId="{0A59F81C-C578-6945-606A-48969BC9BACC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7" creationId="{03E37CCE-9139-5CAF-912B-8C0A42BCE2C8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8" creationId="{3A58999C-50A4-8ABE-8076-FA8EED42AA2C}"/>
          </ac:spMkLst>
        </pc:spChg>
        <pc:spChg chg="mod">
          <ac:chgData name="Lindsay Rosen" userId="d881c5596b725f39" providerId="LiveId" clId="{EB4A7683-2502-414E-8867-E5A065950C87}" dt="2024-02-08T15:30:17.985" v="3790"/>
          <ac:spMkLst>
            <pc:docMk/>
            <pc:sldMk cId="1089876459" sldId="279"/>
            <ac:spMk id="19" creationId="{CFEC3EB3-CA4E-7232-5678-5F6DE36C129B}"/>
          </ac:spMkLst>
        </pc:spChg>
        <pc:spChg chg="add del">
          <ac:chgData name="Lindsay Rosen" userId="d881c5596b725f39" providerId="LiveId" clId="{EB4A7683-2502-414E-8867-E5A065950C87}" dt="2024-02-08T15:30:42.947" v="3793" actId="26606"/>
          <ac:spMkLst>
            <pc:docMk/>
            <pc:sldMk cId="1089876459" sldId="279"/>
            <ac:spMk id="24" creationId="{67218665-EA77-40EC-8172-4F17E2DEDB3D}"/>
          </ac:spMkLst>
        </pc:spChg>
        <pc:spChg chg="add del">
          <ac:chgData name="Lindsay Rosen" userId="d881c5596b725f39" providerId="LiveId" clId="{EB4A7683-2502-414E-8867-E5A065950C87}" dt="2024-02-08T15:31:12.570" v="3795" actId="26606"/>
          <ac:spMkLst>
            <pc:docMk/>
            <pc:sldMk cId="1089876459" sldId="279"/>
            <ac:spMk id="26" creationId="{788D80A3-503A-400A-9D7F-99EC3CE0654D}"/>
          </ac:spMkLst>
        </pc:spChg>
        <pc:grpChg chg="add mod">
          <ac:chgData name="Lindsay Rosen" userId="d881c5596b725f39" providerId="LiveId" clId="{EB4A7683-2502-414E-8867-E5A065950C87}" dt="2024-02-08T15:31:12.570" v="3795" actId="26606"/>
          <ac:grpSpMkLst>
            <pc:docMk/>
            <pc:sldMk cId="1089876459" sldId="279"/>
            <ac:grpSpMk id="5" creationId="{46321F8F-DBCF-77CA-1361-70CB48BCD24D}"/>
          </ac:grpSpMkLst>
        </pc:grpChg>
        <pc:grpChg chg="mod">
          <ac:chgData name="Lindsay Rosen" userId="d881c5596b725f39" providerId="LiveId" clId="{EB4A7683-2502-414E-8867-E5A065950C87}" dt="2024-02-08T15:30:17.985" v="3790"/>
          <ac:grpSpMkLst>
            <pc:docMk/>
            <pc:sldMk cId="1089876459" sldId="279"/>
            <ac:grpSpMk id="6" creationId="{CD918B34-5B37-D971-4314-C777978B8DF3}"/>
          </ac:grpSpMkLst>
        </pc:grpChg>
        <pc:picChg chg="mod">
          <ac:chgData name="Lindsay Rosen" userId="d881c5596b725f39" providerId="LiveId" clId="{EB4A7683-2502-414E-8867-E5A065950C87}" dt="2024-02-08T15:30:17.985" v="3790"/>
          <ac:picMkLst>
            <pc:docMk/>
            <pc:sldMk cId="1089876459" sldId="279"/>
            <ac:picMk id="15" creationId="{225F713B-E9B0-64B1-E806-800A6F3DAE79}"/>
          </ac:picMkLst>
        </pc:picChg>
      </pc:sldChg>
      <pc:sldChg chg="modSp add del mod setBg">
        <pc:chgData name="Lindsay Rosen" userId="d881c5596b725f39" providerId="LiveId" clId="{EB4A7683-2502-414E-8867-E5A065950C87}" dt="2024-02-08T18:10:52.267" v="5063" actId="47"/>
        <pc:sldMkLst>
          <pc:docMk/>
          <pc:sldMk cId="2877283842" sldId="280"/>
        </pc:sldMkLst>
        <pc:spChg chg="mod">
          <ac:chgData name="Lindsay Rosen" userId="d881c5596b725f39" providerId="LiveId" clId="{EB4A7683-2502-414E-8867-E5A065950C87}" dt="2024-02-08T17:58:27.471" v="4476" actId="20577"/>
          <ac:spMkLst>
            <pc:docMk/>
            <pc:sldMk cId="2877283842" sldId="280"/>
            <ac:spMk id="2" creationId="{F52EB61E-D7D8-9586-4100-0D7731572618}"/>
          </ac:spMkLst>
        </pc:spChg>
        <pc:graphicFrameChg chg="mod modGraphic">
          <ac:chgData name="Lindsay Rosen" userId="d881c5596b725f39" providerId="LiveId" clId="{EB4A7683-2502-414E-8867-E5A065950C87}" dt="2024-02-08T17:06:05.867" v="4450" actId="20577"/>
          <ac:graphicFrameMkLst>
            <pc:docMk/>
            <pc:sldMk cId="2877283842" sldId="280"/>
            <ac:graphicFrameMk id="15" creationId="{1C1B13E7-7B4F-0FF2-3B8E-9F89195D94ED}"/>
          </ac:graphicFrameMkLst>
        </pc:graphicFrameChg>
      </pc:sldChg>
      <pc:sldChg chg="modSp add mod ord">
        <pc:chgData name="Lindsay Rosen" userId="d881c5596b725f39" providerId="LiveId" clId="{EB4A7683-2502-414E-8867-E5A065950C87}" dt="2024-02-21T20:53:06.226" v="8141" actId="20577"/>
        <pc:sldMkLst>
          <pc:docMk/>
          <pc:sldMk cId="413258769" sldId="281"/>
        </pc:sldMkLst>
        <pc:spChg chg="mod">
          <ac:chgData name="Lindsay Rosen" userId="d881c5596b725f39" providerId="LiveId" clId="{EB4A7683-2502-414E-8867-E5A065950C87}" dt="2024-02-08T15:17:34.838" v="3631" actId="1076"/>
          <ac:spMkLst>
            <pc:docMk/>
            <pc:sldMk cId="413258769" sldId="281"/>
            <ac:spMk id="2" creationId="{88007BC1-C886-3F23-1FA0-AD5B5B8E327E}"/>
          </ac:spMkLst>
        </pc:spChg>
        <pc:spChg chg="mod">
          <ac:chgData name="Lindsay Rosen" userId="d881c5596b725f39" providerId="LiveId" clId="{EB4A7683-2502-414E-8867-E5A065950C87}" dt="2024-02-08T15:17:35.863" v="3632" actId="1076"/>
          <ac:spMkLst>
            <pc:docMk/>
            <pc:sldMk cId="413258769" sldId="281"/>
            <ac:spMk id="3" creationId="{A573D7DC-E739-B4EE-8E2B-B08EBF6D6302}"/>
          </ac:spMkLst>
        </pc:spChg>
        <pc:spChg chg="mod">
          <ac:chgData name="Lindsay Rosen" userId="d881c5596b725f39" providerId="LiveId" clId="{EB4A7683-2502-414E-8867-E5A065950C87}" dt="2024-02-21T20:53:06.226" v="8141" actId="20577"/>
          <ac:spMkLst>
            <pc:docMk/>
            <pc:sldMk cId="413258769" sldId="281"/>
            <ac:spMk id="34" creationId="{CF15D86E-D424-07A8-C2AB-00F956CBB57A}"/>
          </ac:spMkLst>
        </pc:spChg>
        <pc:picChg chg="mod">
          <ac:chgData name="Lindsay Rosen" userId="d881c5596b725f39" providerId="LiveId" clId="{EB4A7683-2502-414E-8867-E5A065950C87}" dt="2024-02-08T15:17:19.586" v="3629" actId="1076"/>
          <ac:picMkLst>
            <pc:docMk/>
            <pc:sldMk cId="413258769" sldId="281"/>
            <ac:picMk id="19" creationId="{2248777C-A8A5-6091-A9EA-E49B96FA9CEB}"/>
          </ac:picMkLst>
        </pc:picChg>
      </pc:sldChg>
      <pc:sldChg chg="addSp delSp modSp add del mod">
        <pc:chgData name="Lindsay Rosen" userId="d881c5596b725f39" providerId="LiveId" clId="{EB4A7683-2502-414E-8867-E5A065950C87}" dt="2024-02-08T15:54:54.558" v="4150" actId="47"/>
        <pc:sldMkLst>
          <pc:docMk/>
          <pc:sldMk cId="1906937158" sldId="282"/>
        </pc:sldMkLst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0" creationId="{B5CFD8BD-FE19-8D7B-6070-404A423F87F5}"/>
          </ac:spMkLst>
        </pc:spChg>
        <pc:spChg chg="mod">
          <ac:chgData name="Lindsay Rosen" userId="d881c5596b725f39" providerId="LiveId" clId="{EB4A7683-2502-414E-8867-E5A065950C87}" dt="2024-02-08T15:47:22.410" v="3998" actId="14100"/>
          <ac:spMkLst>
            <pc:docMk/>
            <pc:sldMk cId="1906937158" sldId="282"/>
            <ac:spMk id="12" creationId="{490BB036-0A94-37DC-8DA3-56AF4E5596D6}"/>
          </ac:spMkLst>
        </pc:spChg>
        <pc:spChg chg="mod">
          <ac:chgData name="Lindsay Rosen" userId="d881c5596b725f39" providerId="LiveId" clId="{EB4A7683-2502-414E-8867-E5A065950C87}" dt="2024-02-08T15:45:37.287" v="3908" actId="1076"/>
          <ac:spMkLst>
            <pc:docMk/>
            <pc:sldMk cId="1906937158" sldId="282"/>
            <ac:spMk id="13" creationId="{8AC7F138-73BC-3B6C-05A1-003E70075373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4" creationId="{5F98576D-8C36-BD2E-CF2F-862E63CE221D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5" creationId="{427D0875-8C7E-C083-DCCE-F4587E0FF7F7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6" creationId="{E442FE2E-D67E-1220-B0F0-6BE914BE1558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7" creationId="{77F2D750-28CB-1B54-8CB5-7FFE65E7CD1F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8" creationId="{B6FC2C4E-84C8-54E7-8A0D-13BC3E905115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19" creationId="{25784FB7-FAD3-9BCA-715A-8E6B134F47BB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23" creationId="{62326B61-2B20-628F-9D06-26F4638670F5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28" creationId="{F0317036-AB22-A76F-E75E-BC46C8EB64FC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29" creationId="{FDC552E4-72E0-8242-6D04-A6F6AEBBA53F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30" creationId="{99236707-F35D-3507-7251-8D49564A0D43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31" creationId="{BDFF1E7F-A15A-97FF-8313-B6D741D67A33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32" creationId="{7F404B42-5101-9BFE-4A14-8DFD1302290A}"/>
          </ac:spMkLst>
        </pc:spChg>
        <pc:spChg chg="add mod">
          <ac:chgData name="Lindsay Rosen" userId="d881c5596b725f39" providerId="LiveId" clId="{EB4A7683-2502-414E-8867-E5A065950C87}" dt="2024-02-08T15:50:43.545" v="4008" actId="164"/>
          <ac:spMkLst>
            <pc:docMk/>
            <pc:sldMk cId="1906937158" sldId="282"/>
            <ac:spMk id="33" creationId="{CE18F419-6F78-C146-5510-C0B57B962251}"/>
          </ac:spMkLst>
        </pc:spChg>
        <pc:grpChg chg="del">
          <ac:chgData name="Lindsay Rosen" userId="d881c5596b725f39" providerId="LiveId" clId="{EB4A7683-2502-414E-8867-E5A065950C87}" dt="2024-02-08T15:45:27.599" v="3907" actId="478"/>
          <ac:grpSpMkLst>
            <pc:docMk/>
            <pc:sldMk cId="1906937158" sldId="282"/>
            <ac:grpSpMk id="7" creationId="{E9CABF78-A5FB-0EC5-99FD-4A4E1F42D1F9}"/>
          </ac:grpSpMkLst>
        </pc:grpChg>
        <pc:grpChg chg="add mod">
          <ac:chgData name="Lindsay Rosen" userId="d881c5596b725f39" providerId="LiveId" clId="{EB4A7683-2502-414E-8867-E5A065950C87}" dt="2024-02-08T15:50:48.877" v="4009" actId="1076"/>
          <ac:grpSpMkLst>
            <pc:docMk/>
            <pc:sldMk cId="1906937158" sldId="282"/>
            <ac:grpSpMk id="34" creationId="{52532C15-32D8-19CE-F70A-0440D7D16AC5}"/>
          </ac:grpSpMkLst>
        </pc:grpChg>
        <pc:picChg chg="add">
          <ac:chgData name="Lindsay Rosen" userId="d881c5596b725f39" providerId="LiveId" clId="{EB4A7683-2502-414E-8867-E5A065950C87}" dt="2024-02-08T15:46:53.511" v="3993"/>
          <ac:picMkLst>
            <pc:docMk/>
            <pc:sldMk cId="1906937158" sldId="282"/>
            <ac:picMk id="9" creationId="{8F769A3D-29C2-5F19-1ABD-88D085665C0A}"/>
          </ac:picMkLst>
        </pc:picChg>
      </pc:sldChg>
      <pc:sldChg chg="addSp delSp modSp add mod setBg">
        <pc:chgData name="Lindsay Rosen" userId="d881c5596b725f39" providerId="LiveId" clId="{EB4A7683-2502-414E-8867-E5A065950C87}" dt="2024-02-13T17:41:29.122" v="5996" actId="20577"/>
        <pc:sldMkLst>
          <pc:docMk/>
          <pc:sldMk cId="524049226" sldId="283"/>
        </pc:sldMkLst>
        <pc:spChg chg="mod">
          <ac:chgData name="Lindsay Rosen" userId="d881c5596b725f39" providerId="LiveId" clId="{EB4A7683-2502-414E-8867-E5A065950C87}" dt="2024-02-13T17:33:44.700" v="5965" actId="20577"/>
          <ac:spMkLst>
            <pc:docMk/>
            <pc:sldMk cId="524049226" sldId="283"/>
            <ac:spMk id="2" creationId="{1C86C2DD-225C-D0B9-68FF-14B86D63131F}"/>
          </ac:spMkLst>
        </pc:spChg>
        <pc:spChg chg="add del">
          <ac:chgData name="Lindsay Rosen" userId="d881c5596b725f39" providerId="LiveId" clId="{EB4A7683-2502-414E-8867-E5A065950C87}" dt="2024-02-13T17:34:39.225" v="5968" actId="478"/>
          <ac:spMkLst>
            <pc:docMk/>
            <pc:sldMk cId="524049226" sldId="283"/>
            <ac:spMk id="3" creationId="{7E4D68C8-6EC4-EA44-F048-57E8123E01BD}"/>
          </ac:spMkLst>
        </pc:spChg>
        <pc:spChg chg="mod">
          <ac:chgData name="Lindsay Rosen" userId="d881c5596b725f39" providerId="LiveId" clId="{EB4A7683-2502-414E-8867-E5A065950C87}" dt="2024-02-13T17:38:05.308" v="5986" actId="1076"/>
          <ac:spMkLst>
            <pc:docMk/>
            <pc:sldMk cId="524049226" sldId="283"/>
            <ac:spMk id="4" creationId="{CCCE9108-8B9D-9226-0917-893CC5AACB5F}"/>
          </ac:spMkLst>
        </pc:spChg>
        <pc:spChg chg="add mod ord">
          <ac:chgData name="Lindsay Rosen" userId="d881c5596b725f39" providerId="LiveId" clId="{EB4A7683-2502-414E-8867-E5A065950C87}" dt="2024-02-13T17:37:18.617" v="5981" actId="14100"/>
          <ac:spMkLst>
            <pc:docMk/>
            <pc:sldMk cId="524049226" sldId="283"/>
            <ac:spMk id="5" creationId="{7A1D97FD-CAF5-DF8A-9B44-64A2110096EA}"/>
          </ac:spMkLst>
        </pc:spChg>
        <pc:spChg chg="add del mod">
          <ac:chgData name="Lindsay Rosen" userId="d881c5596b725f39" providerId="LiveId" clId="{EB4A7683-2502-414E-8867-E5A065950C87}" dt="2024-02-08T15:51:28.335" v="4013" actId="478"/>
          <ac:spMkLst>
            <pc:docMk/>
            <pc:sldMk cId="524049226" sldId="283"/>
            <ac:spMk id="6" creationId="{D86E527C-74CC-33BE-F1AA-1E47CEB65DB6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8" creationId="{4664821C-77CF-0A82-893D-BF363A33B14E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9" creationId="{51D3C478-5122-287A-C7B9-3BA0CCD8A9F0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0" creationId="{BBA90406-D142-6BEA-DC9D-152B77F30190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1" creationId="{B62FB61D-2874-E00A-5C9F-7E626E68C588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2" creationId="{0FFE1B3E-A63A-1831-64F1-762AA32ECA8D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3" creationId="{37553186-7C7C-7354-F1FA-840EAB7A8421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4" creationId="{26329A95-D8C7-4751-FB9B-38A54AF9D8A3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5" creationId="{71063453-A255-EEDD-2867-729EEBF4E507}"/>
          </ac:spMkLst>
        </pc:spChg>
        <pc:spChg chg="mod">
          <ac:chgData name="Lindsay Rosen" userId="d881c5596b725f39" providerId="LiveId" clId="{EB4A7683-2502-414E-8867-E5A065950C87}" dt="2024-02-13T17:41:14.946" v="5992" actId="20577"/>
          <ac:spMkLst>
            <pc:docMk/>
            <pc:sldMk cId="524049226" sldId="283"/>
            <ac:spMk id="16" creationId="{B6414951-114C-C9C2-B3B0-8273A5FA9335}"/>
          </ac:spMkLst>
        </pc:spChg>
        <pc:spChg chg="mod">
          <ac:chgData name="Lindsay Rosen" userId="d881c5596b725f39" providerId="LiveId" clId="{EB4A7683-2502-414E-8867-E5A065950C87}" dt="2024-02-13T17:41:29.122" v="5996" actId="20577"/>
          <ac:spMkLst>
            <pc:docMk/>
            <pc:sldMk cId="524049226" sldId="283"/>
            <ac:spMk id="17" creationId="{E217019D-E40D-1E17-9AD9-B37CEDF2D3BD}"/>
          </ac:spMkLst>
        </pc:spChg>
        <pc:spChg chg="mod">
          <ac:chgData name="Lindsay Rosen" userId="d881c5596b725f39" providerId="LiveId" clId="{EB4A7683-2502-414E-8867-E5A065950C87}" dt="2024-02-13T17:41:26.225" v="5995" actId="20577"/>
          <ac:spMkLst>
            <pc:docMk/>
            <pc:sldMk cId="524049226" sldId="283"/>
            <ac:spMk id="18" creationId="{3A425677-B204-3CEF-2791-EFC3F131E2EB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19" creationId="{9EC431EF-0628-24AC-8C96-546640632D9B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20" creationId="{DD4C80EB-A487-AC76-325E-CBFF19D55B6D}"/>
          </ac:spMkLst>
        </pc:spChg>
        <pc:spChg chg="mod">
          <ac:chgData name="Lindsay Rosen" userId="d881c5596b725f39" providerId="LiveId" clId="{EB4A7683-2502-414E-8867-E5A065950C87}" dt="2024-02-08T15:51:18.271" v="4012"/>
          <ac:spMkLst>
            <pc:docMk/>
            <pc:sldMk cId="524049226" sldId="283"/>
            <ac:spMk id="21" creationId="{E008932D-9953-EF75-7368-6938AAC22E0A}"/>
          </ac:spMkLst>
        </pc:spChg>
        <pc:grpChg chg="add mod">
          <ac:chgData name="Lindsay Rosen" userId="d881c5596b725f39" providerId="LiveId" clId="{EB4A7683-2502-414E-8867-E5A065950C87}" dt="2024-02-13T17:39:03.612" v="5987" actId="14100"/>
          <ac:grpSpMkLst>
            <pc:docMk/>
            <pc:sldMk cId="524049226" sldId="283"/>
            <ac:grpSpMk id="7" creationId="{3C6FA760-20EA-5DEE-6B4F-8B26C6B56D48}"/>
          </ac:grpSpMkLst>
        </pc:grpChg>
        <pc:picChg chg="del">
          <ac:chgData name="Lindsay Rosen" userId="d881c5596b725f39" providerId="LiveId" clId="{EB4A7683-2502-414E-8867-E5A065950C87}" dt="2024-02-08T15:51:02.380" v="4011" actId="478"/>
          <ac:picMkLst>
            <pc:docMk/>
            <pc:sldMk cId="524049226" sldId="283"/>
            <ac:picMk id="5" creationId="{84659F7B-43BE-16D1-8E43-EB161FCD7537}"/>
          </ac:picMkLst>
        </pc:picChg>
      </pc:sldChg>
      <pc:sldChg chg="addSp modSp new del">
        <pc:chgData name="Lindsay Rosen" userId="d881c5596b725f39" providerId="LiveId" clId="{EB4A7683-2502-414E-8867-E5A065950C87}" dt="2024-02-08T18:03:06.512" v="4503" actId="47"/>
        <pc:sldMkLst>
          <pc:docMk/>
          <pc:sldMk cId="1633453162" sldId="284"/>
        </pc:sldMkLst>
        <pc:graphicFrameChg chg="add mod">
          <ac:chgData name="Lindsay Rosen" userId="d881c5596b725f39" providerId="LiveId" clId="{EB4A7683-2502-414E-8867-E5A065950C87}" dt="2024-02-08T17:59:22.109" v="4481"/>
          <ac:graphicFrameMkLst>
            <pc:docMk/>
            <pc:sldMk cId="1633453162" sldId="284"/>
            <ac:graphicFrameMk id="2" creationId="{0544790A-C41A-EAD7-854B-FE87B0128E81}"/>
          </ac:graphicFrameMkLst>
        </pc:graphicFrameChg>
      </pc:sldChg>
      <pc:sldChg chg="modSp add mod ord">
        <pc:chgData name="Lindsay Rosen" userId="d881c5596b725f39" providerId="LiveId" clId="{EB4A7683-2502-414E-8867-E5A065950C87}" dt="2024-02-08T18:11:59.068" v="5067" actId="14826"/>
        <pc:sldMkLst>
          <pc:docMk/>
          <pc:sldMk cId="2257916365" sldId="284"/>
        </pc:sldMkLst>
        <pc:spChg chg="mod">
          <ac:chgData name="Lindsay Rosen" userId="d881c5596b725f39" providerId="LiveId" clId="{EB4A7683-2502-414E-8867-E5A065950C87}" dt="2024-02-08T18:04:16.314" v="4545" actId="5793"/>
          <ac:spMkLst>
            <pc:docMk/>
            <pc:sldMk cId="2257916365" sldId="284"/>
            <ac:spMk id="2" creationId="{DEF8B790-3C50-677C-AD3A-D2C849910385}"/>
          </ac:spMkLst>
        </pc:spChg>
        <pc:spChg chg="mod">
          <ac:chgData name="Lindsay Rosen" userId="d881c5596b725f39" providerId="LiveId" clId="{EB4A7683-2502-414E-8867-E5A065950C87}" dt="2024-02-08T18:10:40.954" v="5062" actId="6549"/>
          <ac:spMkLst>
            <pc:docMk/>
            <pc:sldMk cId="2257916365" sldId="284"/>
            <ac:spMk id="34" creationId="{815D4C1D-1220-663B-5A40-59A6416027D9}"/>
          </ac:spMkLst>
        </pc:spChg>
        <pc:picChg chg="mod">
          <ac:chgData name="Lindsay Rosen" userId="d881c5596b725f39" providerId="LiveId" clId="{EB4A7683-2502-414E-8867-E5A065950C87}" dt="2024-02-08T18:11:59.068" v="5067" actId="14826"/>
          <ac:picMkLst>
            <pc:docMk/>
            <pc:sldMk cId="2257916365" sldId="284"/>
            <ac:picMk id="19" creationId="{80DF9522-B06A-7FD1-9837-A163FBA71A3A}"/>
          </ac:picMkLst>
        </pc:picChg>
      </pc:sldChg>
      <pc:sldChg chg="addSp delSp modSp add mod setBg addAnim setClrOvrMap">
        <pc:chgData name="Lindsay Rosen" userId="d881c5596b725f39" providerId="LiveId" clId="{EB4A7683-2502-414E-8867-E5A065950C87}" dt="2024-02-08T18:18:20.384" v="5136" actId="255"/>
        <pc:sldMkLst>
          <pc:docMk/>
          <pc:sldMk cId="1204852558" sldId="285"/>
        </pc:sldMkLst>
        <pc:spChg chg="mod ord">
          <ac:chgData name="Lindsay Rosen" userId="d881c5596b725f39" providerId="LiveId" clId="{EB4A7683-2502-414E-8867-E5A065950C87}" dt="2024-02-08T18:18:20.384" v="5136" actId="255"/>
          <ac:spMkLst>
            <pc:docMk/>
            <pc:sldMk cId="1204852558" sldId="285"/>
            <ac:spMk id="2" creationId="{1700FC61-9CDE-585C-A3A9-1EB0692DE51F}"/>
          </ac:spMkLst>
        </pc:spChg>
        <pc:spChg chg="add del">
          <ac:chgData name="Lindsay Rosen" userId="d881c5596b725f39" providerId="LiveId" clId="{EB4A7683-2502-414E-8867-E5A065950C87}" dt="2024-02-08T18:16:12.583" v="5125" actId="26606"/>
          <ac:spMkLst>
            <pc:docMk/>
            <pc:sldMk cId="1204852558" sldId="285"/>
            <ac:spMk id="7" creationId="{BD976C13-68E6-4E25-B13E-FC3A2D3F66E3}"/>
          </ac:spMkLst>
        </pc:spChg>
        <pc:spChg chg="add del">
          <ac:chgData name="Lindsay Rosen" userId="d881c5596b725f39" providerId="LiveId" clId="{EB4A7683-2502-414E-8867-E5A065950C87}" dt="2024-02-08T18:16:20.580" v="5127" actId="26606"/>
          <ac:spMkLst>
            <pc:docMk/>
            <pc:sldMk cId="1204852558" sldId="285"/>
            <ac:spMk id="8" creationId="{CD333CBE-B699-4E3B-9F45-C045F773434F}"/>
          </ac:spMkLst>
        </pc:spChg>
        <pc:spChg chg="add del">
          <ac:chgData name="Lindsay Rosen" userId="d881c5596b725f39" providerId="LiveId" clId="{EB4A7683-2502-414E-8867-E5A065950C87}" dt="2024-02-08T18:16:12.583" v="5125" actId="26606"/>
          <ac:spMkLst>
            <pc:docMk/>
            <pc:sldMk cId="1204852558" sldId="285"/>
            <ac:spMk id="9" creationId="{0F365137-23F7-40ED-B9B3-94FE3D10D14D}"/>
          </ac:spMkLst>
        </pc:spChg>
        <pc:spChg chg="add del">
          <ac:chgData name="Lindsay Rosen" userId="d881c5596b725f39" providerId="LiveId" clId="{EB4A7683-2502-414E-8867-E5A065950C87}" dt="2024-02-08T18:16:20.580" v="5127" actId="26606"/>
          <ac:spMkLst>
            <pc:docMk/>
            <pc:sldMk cId="1204852558" sldId="285"/>
            <ac:spMk id="10" creationId="{3264C4B2-1564-43CF-BEDC-B28972E0D68F}"/>
          </ac:spMkLst>
        </pc:spChg>
        <pc:spChg chg="add del">
          <ac:chgData name="Lindsay Rosen" userId="d881c5596b725f39" providerId="LiveId" clId="{EB4A7683-2502-414E-8867-E5A065950C87}" dt="2024-02-08T18:16:33.744" v="5129" actId="26606"/>
          <ac:spMkLst>
            <pc:docMk/>
            <pc:sldMk cId="1204852558" sldId="285"/>
            <ac:spMk id="12" creationId="{D87AB319-64C0-4E2D-B1CD-0A970301BEEA}"/>
          </ac:spMkLst>
        </pc:spChg>
        <pc:spChg chg="add del">
          <ac:chgData name="Lindsay Rosen" userId="d881c5596b725f39" providerId="LiveId" clId="{EB4A7683-2502-414E-8867-E5A065950C87}" dt="2024-02-08T18:16:33.744" v="5129" actId="26606"/>
          <ac:spMkLst>
            <pc:docMk/>
            <pc:sldMk cId="1204852558" sldId="285"/>
            <ac:spMk id="13" creationId="{97E92409-AD19-4CE3-9956-8C03560F7E06}"/>
          </ac:spMkLst>
        </pc:spChg>
        <pc:spChg chg="add del">
          <ac:chgData name="Lindsay Rosen" userId="d881c5596b725f39" providerId="LiveId" clId="{EB4A7683-2502-414E-8867-E5A065950C87}" dt="2024-02-08T18:16:33.744" v="5129" actId="26606"/>
          <ac:spMkLst>
            <pc:docMk/>
            <pc:sldMk cId="1204852558" sldId="285"/>
            <ac:spMk id="14" creationId="{6E36B62D-34E6-41D4-B3AA-AC21AB387936}"/>
          </ac:spMkLst>
        </pc:spChg>
        <pc:spChg chg="add del">
          <ac:chgData name="Lindsay Rosen" userId="d881c5596b725f39" providerId="LiveId" clId="{EB4A7683-2502-414E-8867-E5A065950C87}" dt="2024-02-08T18:17:49.425" v="5131" actId="26606"/>
          <ac:spMkLst>
            <pc:docMk/>
            <pc:sldMk cId="1204852558" sldId="285"/>
            <ac:spMk id="19" creationId="{D87AB319-64C0-4E2D-B1CD-0A970301BEEA}"/>
          </ac:spMkLst>
        </pc:spChg>
        <pc:spChg chg="add del">
          <ac:chgData name="Lindsay Rosen" userId="d881c5596b725f39" providerId="LiveId" clId="{EB4A7683-2502-414E-8867-E5A065950C87}" dt="2024-02-08T18:17:49.425" v="5131" actId="26606"/>
          <ac:spMkLst>
            <pc:docMk/>
            <pc:sldMk cId="1204852558" sldId="285"/>
            <ac:spMk id="21" creationId="{F4AA0C77-4ECE-4BEE-B093-4D8E915D17CE}"/>
          </ac:spMkLst>
        </pc:spChg>
        <pc:spChg chg="add del">
          <ac:chgData name="Lindsay Rosen" userId="d881c5596b725f39" providerId="LiveId" clId="{EB4A7683-2502-414E-8867-E5A065950C87}" dt="2024-02-08T18:17:49.425" v="5131" actId="26606"/>
          <ac:spMkLst>
            <pc:docMk/>
            <pc:sldMk cId="1204852558" sldId="285"/>
            <ac:spMk id="23" creationId="{F5586C31-848B-4D51-83B1-B9FD594E31ED}"/>
          </ac:spMkLst>
        </pc:spChg>
        <pc:spChg chg="add">
          <ac:chgData name="Lindsay Rosen" userId="d881c5596b725f39" providerId="LiveId" clId="{EB4A7683-2502-414E-8867-E5A065950C87}" dt="2024-02-08T18:17:49.425" v="5131" actId="26606"/>
          <ac:spMkLst>
            <pc:docMk/>
            <pc:sldMk cId="1204852558" sldId="285"/>
            <ac:spMk id="28" creationId="{CD333CBE-B699-4E3B-9F45-C045F773434F}"/>
          </ac:spMkLst>
        </pc:spChg>
        <pc:spChg chg="add">
          <ac:chgData name="Lindsay Rosen" userId="d881c5596b725f39" providerId="LiveId" clId="{EB4A7683-2502-414E-8867-E5A065950C87}" dt="2024-02-08T18:17:49.425" v="5131" actId="26606"/>
          <ac:spMkLst>
            <pc:docMk/>
            <pc:sldMk cId="1204852558" sldId="285"/>
            <ac:spMk id="30" creationId="{8DE938CA-5A75-4A41-BBD4-248248C85E38}"/>
          </ac:spMkLst>
        </pc:spChg>
        <pc:picChg chg="add del">
          <ac:chgData name="Lindsay Rosen" userId="d881c5596b725f39" providerId="LiveId" clId="{EB4A7683-2502-414E-8867-E5A065950C87}" dt="2024-02-08T18:16:20.580" v="5127" actId="26606"/>
          <ac:picMkLst>
            <pc:docMk/>
            <pc:sldMk cId="1204852558" sldId="285"/>
            <ac:picMk id="4" creationId="{5600626D-B64D-21D5-5A6D-2AEF62F44201}"/>
          </ac:picMkLst>
        </pc:picChg>
        <pc:picChg chg="add mod">
          <ac:chgData name="Lindsay Rosen" userId="d881c5596b725f39" providerId="LiveId" clId="{EB4A7683-2502-414E-8867-E5A065950C87}" dt="2024-02-08T18:17:49.425" v="5131" actId="26606"/>
          <ac:picMkLst>
            <pc:docMk/>
            <pc:sldMk cId="1204852558" sldId="285"/>
            <ac:picMk id="6" creationId="{0A53BBE6-8B80-552F-F1E3-30C7C15155CA}"/>
          </ac:picMkLst>
        </pc:picChg>
        <pc:cxnChg chg="add del">
          <ac:chgData name="Lindsay Rosen" userId="d881c5596b725f39" providerId="LiveId" clId="{EB4A7683-2502-414E-8867-E5A065950C87}" dt="2024-02-08T18:16:12.583" v="5125" actId="26606"/>
          <ac:cxnSpMkLst>
            <pc:docMk/>
            <pc:sldMk cId="1204852558" sldId="285"/>
            <ac:cxnSpMk id="11" creationId="{07BC4E14-913C-46C0-ABF7-BDDAEC08A367}"/>
          </ac:cxnSpMkLst>
        </pc:cxnChg>
      </pc:sldChg>
      <pc:sldChg chg="addSp delSp modSp add mod setBg setClrOvrMap">
        <pc:chgData name="Lindsay Rosen" userId="d881c5596b725f39" providerId="LiveId" clId="{EB4A7683-2502-414E-8867-E5A065950C87}" dt="2024-02-21T14:25:58.726" v="7860" actId="20577"/>
        <pc:sldMkLst>
          <pc:docMk/>
          <pc:sldMk cId="3171243319" sldId="286"/>
        </pc:sldMkLst>
        <pc:spChg chg="mod ord">
          <ac:chgData name="Lindsay Rosen" userId="d881c5596b725f39" providerId="LiveId" clId="{EB4A7683-2502-414E-8867-E5A065950C87}" dt="2024-02-20T23:07:12.423" v="7049" actId="20577"/>
          <ac:spMkLst>
            <pc:docMk/>
            <pc:sldMk cId="3171243319" sldId="286"/>
            <ac:spMk id="2" creationId="{EE27A8A7-727F-6C20-69E2-589F53DAA8B3}"/>
          </ac:spMkLst>
        </pc:spChg>
        <pc:spChg chg="add mod ord">
          <ac:chgData name="Lindsay Rosen" userId="d881c5596b725f39" providerId="LiveId" clId="{EB4A7683-2502-414E-8867-E5A065950C87}" dt="2024-02-20T23:08:37.080" v="7060" actId="14100"/>
          <ac:spMkLst>
            <pc:docMk/>
            <pc:sldMk cId="3171243319" sldId="286"/>
            <ac:spMk id="3" creationId="{C4A4788F-9E4C-2D97-9C8E-B29EDE83F0FF}"/>
          </ac:spMkLst>
        </pc:spChg>
        <pc:spChg chg="add del mod">
          <ac:chgData name="Lindsay Rosen" userId="d881c5596b725f39" providerId="LiveId" clId="{EB4A7683-2502-414E-8867-E5A065950C87}" dt="2024-02-08T18:25:43.928" v="5679" actId="26606"/>
          <ac:spMkLst>
            <pc:docMk/>
            <pc:sldMk cId="3171243319" sldId="286"/>
            <ac:spMk id="5" creationId="{B30593B0-7F6A-2DDD-A579-6F1F2D0F6D14}"/>
          </ac:spMkLst>
        </pc:spChg>
        <pc:spChg chg="add del">
          <ac:chgData name="Lindsay Rosen" userId="d881c5596b725f39" providerId="LiveId" clId="{EB4A7683-2502-414E-8867-E5A065950C87}" dt="2024-02-08T18:25:31.020" v="5672" actId="26606"/>
          <ac:spMkLst>
            <pc:docMk/>
            <pc:sldMk cId="3171243319" sldId="286"/>
            <ac:spMk id="8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08T18:25:03.861" v="5667" actId="26606"/>
          <ac:spMkLst>
            <pc:docMk/>
            <pc:sldMk cId="3171243319" sldId="286"/>
            <ac:spMk id="11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08T18:25:43.073" v="5676" actId="26606"/>
          <ac:spMkLst>
            <pc:docMk/>
            <pc:sldMk cId="3171243319" sldId="286"/>
            <ac:spMk id="14" creationId="{D6EA1A26-163F-4F15-91F4-F2C51AC9C106}"/>
          </ac:spMkLst>
        </pc:spChg>
        <pc:spChg chg="add del">
          <ac:chgData name="Lindsay Rosen" userId="d881c5596b725f39" providerId="LiveId" clId="{EB4A7683-2502-414E-8867-E5A065950C87}" dt="2024-02-08T18:25:43.073" v="5676" actId="26606"/>
          <ac:spMkLst>
            <pc:docMk/>
            <pc:sldMk cId="3171243319" sldId="286"/>
            <ac:spMk id="16" creationId="{B30593B0-7F6A-2DDD-A579-6F1F2D0F6D14}"/>
          </ac:spMkLst>
        </pc:spChg>
        <pc:spChg chg="add del">
          <ac:chgData name="Lindsay Rosen" userId="d881c5596b725f39" providerId="LiveId" clId="{EB4A7683-2502-414E-8867-E5A065950C87}" dt="2024-02-08T18:25:43.913" v="5678" actId="26606"/>
          <ac:spMkLst>
            <pc:docMk/>
            <pc:sldMk cId="3171243319" sldId="286"/>
            <ac:spMk id="18" creationId="{B1CCD5EF-766D-43B9-A25D-19122E5FB181}"/>
          </ac:spMkLst>
        </pc:spChg>
        <pc:spChg chg="add del">
          <ac:chgData name="Lindsay Rosen" userId="d881c5596b725f39" providerId="LiveId" clId="{EB4A7683-2502-414E-8867-E5A065950C87}" dt="2024-02-08T18:25:43.913" v="5678" actId="26606"/>
          <ac:spMkLst>
            <pc:docMk/>
            <pc:sldMk cId="3171243319" sldId="286"/>
            <ac:spMk id="19" creationId="{FD9699C9-77F1-4E33-A750-CB78C7EA29E6}"/>
          </ac:spMkLst>
        </pc:spChg>
        <pc:spChg chg="add del">
          <ac:chgData name="Lindsay Rosen" userId="d881c5596b725f39" providerId="LiveId" clId="{EB4A7683-2502-414E-8867-E5A065950C87}" dt="2024-02-08T18:25:43.913" v="5678" actId="26606"/>
          <ac:spMkLst>
            <pc:docMk/>
            <pc:sldMk cId="3171243319" sldId="286"/>
            <ac:spMk id="20" creationId="{B30593B0-7F6A-2DDD-A579-6F1F2D0F6D14}"/>
          </ac:spMkLst>
        </pc:spChg>
        <pc:spChg chg="add del">
          <ac:chgData name="Lindsay Rosen" userId="d881c5596b725f39" providerId="LiveId" clId="{EB4A7683-2502-414E-8867-E5A065950C87}" dt="2024-02-08T18:26:37.905" v="5690" actId="26606"/>
          <ac:spMkLst>
            <pc:docMk/>
            <pc:sldMk cId="3171243319" sldId="286"/>
            <ac:spMk id="22" creationId="{D6EA1A26-163F-4F15-91F4-F2C51AC9C106}"/>
          </ac:spMkLst>
        </pc:spChg>
        <pc:spChg chg="add mod">
          <ac:chgData name="Lindsay Rosen" userId="d881c5596b725f39" providerId="LiveId" clId="{EB4A7683-2502-414E-8867-E5A065950C87}" dt="2024-02-21T14:25:58.726" v="7860" actId="20577"/>
          <ac:spMkLst>
            <pc:docMk/>
            <pc:sldMk cId="3171243319" sldId="286"/>
            <ac:spMk id="24" creationId="{B30593B0-7F6A-2DDD-A579-6F1F2D0F6D14}"/>
          </ac:spMkLst>
        </pc:spChg>
        <pc:spChg chg="add">
          <ac:chgData name="Lindsay Rosen" userId="d881c5596b725f39" providerId="LiveId" clId="{EB4A7683-2502-414E-8867-E5A065950C87}" dt="2024-02-08T18:26:37.905" v="5690" actId="26606"/>
          <ac:spMkLst>
            <pc:docMk/>
            <pc:sldMk cId="3171243319" sldId="286"/>
            <ac:spMk id="26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8T18:26:20.189" v="5683" actId="26606"/>
          <ac:spMkLst>
            <pc:docMk/>
            <pc:sldMk cId="3171243319" sldId="286"/>
            <ac:spMk id="29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8T18:26:31.728" v="5685" actId="26606"/>
          <ac:spMkLst>
            <pc:docMk/>
            <pc:sldMk cId="3171243319" sldId="286"/>
            <ac:spMk id="31" creationId="{7D2BFFD5-490F-4B45-91F2-6B826FBAD4E3}"/>
          </ac:spMkLst>
        </pc:spChg>
        <pc:spChg chg="add del">
          <ac:chgData name="Lindsay Rosen" userId="d881c5596b725f39" providerId="LiveId" clId="{EB4A7683-2502-414E-8867-E5A065950C87}" dt="2024-02-08T18:26:32.856" v="5687" actId="26606"/>
          <ac:spMkLst>
            <pc:docMk/>
            <pc:sldMk cId="3171243319" sldId="286"/>
            <ac:spMk id="33" creationId="{7D2BFFD5-490F-4B45-91F2-6B826FBAD4E3}"/>
          </ac:spMkLst>
        </pc:spChg>
        <pc:graphicFrameChg chg="add del mod">
          <ac:chgData name="Lindsay Rosen" userId="d881c5596b725f39" providerId="LiveId" clId="{EB4A7683-2502-414E-8867-E5A065950C87}" dt="2024-02-08T18:20:56.941" v="5145" actId="478"/>
          <ac:graphicFrameMkLst>
            <pc:docMk/>
            <pc:sldMk cId="3171243319" sldId="286"/>
            <ac:graphicFrameMk id="3" creationId="{17AE703A-F4F8-29E9-9C7E-3F305696DCEF}"/>
          </ac:graphicFrameMkLst>
        </pc:graphicFrameChg>
        <pc:graphicFrameChg chg="add del">
          <ac:chgData name="Lindsay Rosen" userId="d881c5596b725f39" providerId="LiveId" clId="{EB4A7683-2502-414E-8867-E5A065950C87}" dt="2024-02-08T18:25:39.327" v="5674" actId="26606"/>
          <ac:graphicFrameMkLst>
            <pc:docMk/>
            <pc:sldMk cId="3171243319" sldId="286"/>
            <ac:graphicFrameMk id="12" creationId="{CB56043B-CFC1-E269-5817-978C5C0646E0}"/>
          </ac:graphicFrameMkLst>
        </pc:graphicFrameChg>
        <pc:picChg chg="add del">
          <ac:chgData name="Lindsay Rosen" userId="d881c5596b725f39" providerId="LiveId" clId="{EB4A7683-2502-414E-8867-E5A065950C87}" dt="2024-02-08T18:25:03.861" v="5667" actId="26606"/>
          <ac:picMkLst>
            <pc:docMk/>
            <pc:sldMk cId="3171243319" sldId="286"/>
            <ac:picMk id="7" creationId="{65E7D2D6-75CA-A418-421A-6B3E818312EC}"/>
          </ac:picMkLst>
        </pc:picChg>
        <pc:picChg chg="add del">
          <ac:chgData name="Lindsay Rosen" userId="d881c5596b725f39" providerId="LiveId" clId="{EB4A7683-2502-414E-8867-E5A065950C87}" dt="2024-02-08T18:25:23.729" v="5669" actId="26606"/>
          <ac:picMkLst>
            <pc:docMk/>
            <pc:sldMk cId="3171243319" sldId="286"/>
            <ac:picMk id="9" creationId="{54B04AAD-2196-68A1-E141-72956A87C31D}"/>
          </ac:picMkLst>
        </pc:picChg>
        <pc:picChg chg="add del">
          <ac:chgData name="Lindsay Rosen" userId="d881c5596b725f39" providerId="LiveId" clId="{EB4A7683-2502-414E-8867-E5A065950C87}" dt="2024-02-08T18:25:31.020" v="5672" actId="26606"/>
          <ac:picMkLst>
            <pc:docMk/>
            <pc:sldMk cId="3171243319" sldId="286"/>
            <ac:picMk id="10" creationId="{6A4A0FD5-B883-BF53-A9B0-19DB4821ACD3}"/>
          </ac:picMkLst>
        </pc:picChg>
        <pc:picChg chg="add del">
          <ac:chgData name="Lindsay Rosen" userId="d881c5596b725f39" providerId="LiveId" clId="{EB4A7683-2502-414E-8867-E5A065950C87}" dt="2024-02-08T18:25:43.073" v="5676" actId="26606"/>
          <ac:picMkLst>
            <pc:docMk/>
            <pc:sldMk cId="3171243319" sldId="286"/>
            <ac:picMk id="15" creationId="{6A4A0FD5-B883-BF53-A9B0-19DB4821ACD3}"/>
          </ac:picMkLst>
        </pc:picChg>
        <pc:picChg chg="add mod ord">
          <ac:chgData name="Lindsay Rosen" userId="d881c5596b725f39" providerId="LiveId" clId="{EB4A7683-2502-414E-8867-E5A065950C87}" dt="2024-02-20T23:08:08.738" v="7056" actId="170"/>
          <ac:picMkLst>
            <pc:docMk/>
            <pc:sldMk cId="3171243319" sldId="286"/>
            <ac:picMk id="23" creationId="{6A4A0FD5-B883-BF53-A9B0-19DB4821ACD3}"/>
          </ac:picMkLst>
        </pc:picChg>
      </pc:sldChg>
      <pc:sldChg chg="addSp delSp modSp add del mod">
        <pc:chgData name="Lindsay Rosen" userId="d881c5596b725f39" providerId="LiveId" clId="{EB4A7683-2502-414E-8867-E5A065950C87}" dt="2024-02-13T17:26:54.161" v="5917" actId="47"/>
        <pc:sldMkLst>
          <pc:docMk/>
          <pc:sldMk cId="1251770536" sldId="287"/>
        </pc:sldMkLst>
        <pc:spChg chg="mod">
          <ac:chgData name="Lindsay Rosen" userId="d881c5596b725f39" providerId="LiveId" clId="{EB4A7683-2502-414E-8867-E5A065950C87}" dt="2024-02-13T17:17:35.098" v="5906" actId="6549"/>
          <ac:spMkLst>
            <pc:docMk/>
            <pc:sldMk cId="1251770536" sldId="287"/>
            <ac:spMk id="24" creationId="{4C112236-FF9C-A385-4F9D-040AB9C90005}"/>
          </ac:spMkLst>
        </pc:spChg>
        <pc:picChg chg="add del mod">
          <ac:chgData name="Lindsay Rosen" userId="d881c5596b725f39" providerId="LiveId" clId="{EB4A7683-2502-414E-8867-E5A065950C87}" dt="2024-02-13T17:18:07.737" v="5911" actId="1076"/>
          <ac:picMkLst>
            <pc:docMk/>
            <pc:sldMk cId="1251770536" sldId="287"/>
            <ac:picMk id="23" creationId="{9D46BD83-56E3-BD54-8BA6-FC7C3B916F48}"/>
          </ac:picMkLst>
        </pc:picChg>
      </pc:sldChg>
      <pc:sldChg chg="modSp new mod">
        <pc:chgData name="Lindsay Rosen" userId="d881c5596b725f39" providerId="LiveId" clId="{EB4A7683-2502-414E-8867-E5A065950C87}" dt="2024-02-14T02:23:39.578" v="6528" actId="20577"/>
        <pc:sldMkLst>
          <pc:docMk/>
          <pc:sldMk cId="1881389436" sldId="287"/>
        </pc:sldMkLst>
        <pc:spChg chg="mod">
          <ac:chgData name="Lindsay Rosen" userId="d881c5596b725f39" providerId="LiveId" clId="{EB4A7683-2502-414E-8867-E5A065950C87}" dt="2024-02-14T02:23:23.101" v="6488" actId="20577"/>
          <ac:spMkLst>
            <pc:docMk/>
            <pc:sldMk cId="1881389436" sldId="287"/>
            <ac:spMk id="2" creationId="{138EF5FF-8604-7C77-C44B-84D186A18ADD}"/>
          </ac:spMkLst>
        </pc:spChg>
        <pc:spChg chg="mod">
          <ac:chgData name="Lindsay Rosen" userId="d881c5596b725f39" providerId="LiveId" clId="{EB4A7683-2502-414E-8867-E5A065950C87}" dt="2024-02-14T02:23:39.578" v="6528" actId="20577"/>
          <ac:spMkLst>
            <pc:docMk/>
            <pc:sldMk cId="1881389436" sldId="287"/>
            <ac:spMk id="3" creationId="{8A6B22F1-D144-F4FD-24C7-4A54354225C2}"/>
          </ac:spMkLst>
        </pc:spChg>
      </pc:sldChg>
      <pc:sldChg chg="delSp modSp new del mod">
        <pc:chgData name="Lindsay Rosen" userId="d881c5596b725f39" providerId="LiveId" clId="{EB4A7683-2502-414E-8867-E5A065950C87}" dt="2024-02-14T02:07:36.639" v="6011" actId="47"/>
        <pc:sldMkLst>
          <pc:docMk/>
          <pc:sldMk cId="3490959251" sldId="287"/>
        </pc:sldMkLst>
        <pc:spChg chg="mod">
          <ac:chgData name="Lindsay Rosen" userId="d881c5596b725f39" providerId="LiveId" clId="{EB4A7683-2502-414E-8867-E5A065950C87}" dt="2024-02-14T02:07:32.864" v="6010" actId="20577"/>
          <ac:spMkLst>
            <pc:docMk/>
            <pc:sldMk cId="3490959251" sldId="287"/>
            <ac:spMk id="2" creationId="{8B5C76AF-E30D-F66C-1069-A5AC7A1F0C9F}"/>
          </ac:spMkLst>
        </pc:spChg>
        <pc:spChg chg="del">
          <ac:chgData name="Lindsay Rosen" userId="d881c5596b725f39" providerId="LiveId" clId="{EB4A7683-2502-414E-8867-E5A065950C87}" dt="2024-02-14T02:07:22.233" v="5999" actId="478"/>
          <ac:spMkLst>
            <pc:docMk/>
            <pc:sldMk cId="3490959251" sldId="287"/>
            <ac:spMk id="3" creationId="{67340D57-7B77-356D-C254-FE064A6FD4BE}"/>
          </ac:spMkLst>
        </pc:spChg>
      </pc:sldChg>
      <pc:sldChg chg="modSp add mod ord">
        <pc:chgData name="Lindsay Rosen" userId="d881c5596b725f39" providerId="LiveId" clId="{EB4A7683-2502-414E-8867-E5A065950C87}" dt="2024-02-14T02:20:52.394" v="6445" actId="20577"/>
        <pc:sldMkLst>
          <pc:docMk/>
          <pc:sldMk cId="796989871" sldId="288"/>
        </pc:sldMkLst>
        <pc:spChg chg="mod">
          <ac:chgData name="Lindsay Rosen" userId="d881c5596b725f39" providerId="LiveId" clId="{EB4A7683-2502-414E-8867-E5A065950C87}" dt="2024-02-14T02:20:52.394" v="6445" actId="20577"/>
          <ac:spMkLst>
            <pc:docMk/>
            <pc:sldMk cId="796989871" sldId="288"/>
            <ac:spMk id="3" creationId="{6DD635B1-68B4-E581-986F-129DE531B7A5}"/>
          </ac:spMkLst>
        </pc:spChg>
      </pc:sldChg>
      <pc:sldChg chg="addSp modSp new del mod">
        <pc:chgData name="Lindsay Rosen" userId="d881c5596b725f39" providerId="LiveId" clId="{EB4A7683-2502-414E-8867-E5A065950C87}" dt="2024-02-13T17:26:57.839" v="5918" actId="47"/>
        <pc:sldMkLst>
          <pc:docMk/>
          <pc:sldMk cId="2477043091" sldId="288"/>
        </pc:sldMkLst>
        <pc:picChg chg="add mod">
          <ac:chgData name="Lindsay Rosen" userId="d881c5596b725f39" providerId="LiveId" clId="{EB4A7683-2502-414E-8867-E5A065950C87}" dt="2024-02-13T17:21:42.726" v="5916" actId="1076"/>
          <ac:picMkLst>
            <pc:docMk/>
            <pc:sldMk cId="2477043091" sldId="288"/>
            <ac:picMk id="2" creationId="{4C3C8348-85D1-9340-D2EE-22D676A21BD7}"/>
          </ac:picMkLst>
        </pc:picChg>
      </pc:sldChg>
      <pc:sldChg chg="add ord">
        <pc:chgData name="Lindsay Rosen" userId="d881c5596b725f39" providerId="LiveId" clId="{EB4A7683-2502-414E-8867-E5A065950C87}" dt="2024-02-14T02:08:44.793" v="6025"/>
        <pc:sldMkLst>
          <pc:docMk/>
          <pc:sldMk cId="2655098840" sldId="289"/>
        </pc:sldMkLst>
      </pc:sldChg>
      <pc:sldChg chg="modSp add mod ord">
        <pc:chgData name="Lindsay Rosen" userId="d881c5596b725f39" providerId="LiveId" clId="{EB4A7683-2502-414E-8867-E5A065950C87}" dt="2024-02-14T02:22:47.292" v="6453"/>
        <pc:sldMkLst>
          <pc:docMk/>
          <pc:sldMk cId="3645306703" sldId="290"/>
        </pc:sldMkLst>
        <pc:spChg chg="mod">
          <ac:chgData name="Lindsay Rosen" userId="d881c5596b725f39" providerId="LiveId" clId="{EB4A7683-2502-414E-8867-E5A065950C87}" dt="2024-02-14T02:17:19.396" v="6267" actId="313"/>
          <ac:spMkLst>
            <pc:docMk/>
            <pc:sldMk cId="3645306703" sldId="290"/>
            <ac:spMk id="2" creationId="{0C343A1E-DE3B-7C05-C17A-A8CE6B9767A2}"/>
          </ac:spMkLst>
        </pc:spChg>
        <pc:spChg chg="mod">
          <ac:chgData name="Lindsay Rosen" userId="d881c5596b725f39" providerId="LiveId" clId="{EB4A7683-2502-414E-8867-E5A065950C87}" dt="2024-02-14T02:22:47.292" v="6453"/>
          <ac:spMkLst>
            <pc:docMk/>
            <pc:sldMk cId="3645306703" sldId="290"/>
            <ac:spMk id="3" creationId="{D39E47A4-BCCA-1EF9-5FF2-0ADA88CC5AD3}"/>
          </ac:spMkLst>
        </pc:spChg>
      </pc:sldChg>
      <pc:sldChg chg="addSp modSp mod setBg modAnim">
        <pc:chgData name="Lindsay Rosen" userId="d881c5596b725f39" providerId="LiveId" clId="{EB4A7683-2502-414E-8867-E5A065950C87}" dt="2024-02-21T18:00:52.652" v="8039"/>
        <pc:sldMkLst>
          <pc:docMk/>
          <pc:sldMk cId="1394656311" sldId="293"/>
        </pc:sldMkLst>
        <pc:spChg chg="add mod">
          <ac:chgData name="Lindsay Rosen" userId="d881c5596b725f39" providerId="LiveId" clId="{EB4A7683-2502-414E-8867-E5A065950C87}" dt="2024-02-21T17:53:03.475" v="8018" actId="1076"/>
          <ac:spMkLst>
            <pc:docMk/>
            <pc:sldMk cId="1394656311" sldId="293"/>
            <ac:spMk id="2" creationId="{27CF9028-8992-D6D4-F746-BF36A7FB9784}"/>
          </ac:spMkLst>
        </pc:spChg>
        <pc:grpChg chg="mod">
          <ac:chgData name="Lindsay Rosen" userId="d881c5596b725f39" providerId="LiveId" clId="{EB4A7683-2502-414E-8867-E5A065950C87}" dt="2024-02-21T17:34:27.953" v="7971" actId="1076"/>
          <ac:grpSpMkLst>
            <pc:docMk/>
            <pc:sldMk cId="1394656311" sldId="293"/>
            <ac:grpSpMk id="7" creationId="{0DB9191E-7DC5-05C2-AFB4-20490331841A}"/>
          </ac:grpSpMkLst>
        </pc:grpChg>
        <pc:picChg chg="mod">
          <ac:chgData name="Lindsay Rosen" userId="d881c5596b725f39" providerId="LiveId" clId="{EB4A7683-2502-414E-8867-E5A065950C87}" dt="2024-02-21T17:52:52.571" v="8017" actId="1076"/>
          <ac:picMkLst>
            <pc:docMk/>
            <pc:sldMk cId="1394656311" sldId="293"/>
            <ac:picMk id="10" creationId="{AA9FB385-C5FD-F9FE-0962-0C85F28FB7B6}"/>
          </ac:picMkLst>
        </pc:picChg>
      </pc:sldChg>
      <pc:sldChg chg="modSp">
        <pc:chgData name="Lindsay Rosen" userId="d881c5596b725f39" providerId="LiveId" clId="{EB4A7683-2502-414E-8867-E5A065950C87}" dt="2024-02-20T23:09:58.316" v="7063" actId="113"/>
        <pc:sldMkLst>
          <pc:docMk/>
          <pc:sldMk cId="686195651" sldId="294"/>
        </pc:sldMkLst>
        <pc:graphicFrameChg chg="mod">
          <ac:chgData name="Lindsay Rosen" userId="d881c5596b725f39" providerId="LiveId" clId="{EB4A7683-2502-414E-8867-E5A065950C87}" dt="2024-02-20T23:09:58.316" v="7063" actId="113"/>
          <ac:graphicFrameMkLst>
            <pc:docMk/>
            <pc:sldMk cId="686195651" sldId="294"/>
            <ac:graphicFrameMk id="2" creationId="{00BB1351-5014-0924-14D9-D4636EE338BF}"/>
          </ac:graphicFrameMkLst>
        </pc:graphicFrameChg>
      </pc:sldChg>
      <pc:sldChg chg="addSp modSp mod modAnim">
        <pc:chgData name="Lindsay Rosen" userId="d881c5596b725f39" providerId="LiveId" clId="{EB4A7683-2502-414E-8867-E5A065950C87}" dt="2024-02-21T14:12:42.649" v="7498" actId="14100"/>
        <pc:sldMkLst>
          <pc:docMk/>
          <pc:sldMk cId="603991007" sldId="299"/>
        </pc:sldMkLst>
        <pc:spChg chg="mod">
          <ac:chgData name="Lindsay Rosen" userId="d881c5596b725f39" providerId="LiveId" clId="{EB4A7683-2502-414E-8867-E5A065950C87}" dt="2024-02-20T23:29:22.904" v="7494" actId="1076"/>
          <ac:spMkLst>
            <pc:docMk/>
            <pc:sldMk cId="603991007" sldId="299"/>
            <ac:spMk id="2" creationId="{78C9412F-2153-7AA5-F8B4-733EB1599C54}"/>
          </ac:spMkLst>
        </pc:spChg>
        <pc:spChg chg="mod">
          <ac:chgData name="Lindsay Rosen" userId="d881c5596b725f39" providerId="LiveId" clId="{EB4A7683-2502-414E-8867-E5A065950C87}" dt="2024-02-20T23:24:09.180" v="7074" actId="20577"/>
          <ac:spMkLst>
            <pc:docMk/>
            <pc:sldMk cId="603991007" sldId="299"/>
            <ac:spMk id="17" creationId="{DD99BF4F-BAC2-444B-97CF-EE57D6DEFECA}"/>
          </ac:spMkLst>
        </pc:spChg>
        <pc:spChg chg="mod">
          <ac:chgData name="Lindsay Rosen" userId="d881c5596b725f39" providerId="LiveId" clId="{EB4A7683-2502-414E-8867-E5A065950C87}" dt="2024-02-20T23:26:10.363" v="7138" actId="20577"/>
          <ac:spMkLst>
            <pc:docMk/>
            <pc:sldMk cId="603991007" sldId="299"/>
            <ac:spMk id="20" creationId="{BEC6225B-EB97-FD0B-8736-00AF97578FF6}"/>
          </ac:spMkLst>
        </pc:spChg>
        <pc:spChg chg="mod">
          <ac:chgData name="Lindsay Rosen" userId="d881c5596b725f39" providerId="LiveId" clId="{EB4A7683-2502-414E-8867-E5A065950C87}" dt="2024-02-20T23:28:25.110" v="7481" actId="313"/>
          <ac:spMkLst>
            <pc:docMk/>
            <pc:sldMk cId="603991007" sldId="299"/>
            <ac:spMk id="24" creationId="{4B4143A9-B8BA-30B8-1DA1-5AD0694345B9}"/>
          </ac:spMkLst>
        </pc:spChg>
        <pc:picChg chg="add mod">
          <ac:chgData name="Lindsay Rosen" userId="d881c5596b725f39" providerId="LiveId" clId="{EB4A7683-2502-414E-8867-E5A065950C87}" dt="2024-02-21T14:12:42.649" v="7498" actId="14100"/>
          <ac:picMkLst>
            <pc:docMk/>
            <pc:sldMk cId="603991007" sldId="299"/>
            <ac:picMk id="3" creationId="{5F56F456-4C80-03E7-3B11-F21AC75D7B64}"/>
          </ac:picMkLst>
        </pc:picChg>
      </pc:sldChg>
      <pc:sldChg chg="modSp mod modAnim">
        <pc:chgData name="Lindsay Rosen" userId="d881c5596b725f39" providerId="LiveId" clId="{EB4A7683-2502-414E-8867-E5A065950C87}" dt="2024-02-21T18:03:19.711" v="8041"/>
        <pc:sldMkLst>
          <pc:docMk/>
          <pc:sldMk cId="2195238322" sldId="301"/>
        </pc:sldMkLst>
        <pc:spChg chg="mod">
          <ac:chgData name="Lindsay Rosen" userId="d881c5596b725f39" providerId="LiveId" clId="{EB4A7683-2502-414E-8867-E5A065950C87}" dt="2024-02-21T14:31:26.289" v="7886" actId="207"/>
          <ac:spMkLst>
            <pc:docMk/>
            <pc:sldMk cId="2195238322" sldId="301"/>
            <ac:spMk id="3" creationId="{BA329847-B56D-BAD5-C4E2-8467A3C90207}"/>
          </ac:spMkLst>
        </pc:spChg>
        <pc:spChg chg="mod">
          <ac:chgData name="Lindsay Rosen" userId="d881c5596b725f39" providerId="LiveId" clId="{EB4A7683-2502-414E-8867-E5A065950C87}" dt="2024-02-21T14:44:19.114" v="7926" actId="13926"/>
          <ac:spMkLst>
            <pc:docMk/>
            <pc:sldMk cId="2195238322" sldId="301"/>
            <ac:spMk id="5" creationId="{948CF4D1-087F-2298-29B2-6AD1DFA3C185}"/>
          </ac:spMkLst>
        </pc:spChg>
      </pc:sldChg>
      <pc:sldChg chg="addSp modSp new del mod setBg">
        <pc:chgData name="Lindsay Rosen" userId="d881c5596b725f39" providerId="LiveId" clId="{EB4A7683-2502-414E-8867-E5A065950C87}" dt="2024-02-20T15:47:11.286" v="6719" actId="47"/>
        <pc:sldMkLst>
          <pc:docMk/>
          <pc:sldMk cId="3012699824" sldId="305"/>
        </pc:sldMkLst>
        <pc:picChg chg="add mod">
          <ac:chgData name="Lindsay Rosen" userId="d881c5596b725f39" providerId="LiveId" clId="{EB4A7683-2502-414E-8867-E5A065950C87}" dt="2024-02-20T15:45:04.551" v="6680" actId="1076"/>
          <ac:picMkLst>
            <pc:docMk/>
            <pc:sldMk cId="3012699824" sldId="305"/>
            <ac:picMk id="4" creationId="{3ACF7FAB-5097-37A0-6C7E-FB18A909C0CC}"/>
          </ac:picMkLst>
        </pc:picChg>
      </pc:sldChg>
      <pc:sldChg chg="addSp delSp modSp new mod setBg">
        <pc:chgData name="Lindsay Rosen" userId="d881c5596b725f39" providerId="LiveId" clId="{EB4A7683-2502-414E-8867-E5A065950C87}" dt="2024-02-20T15:52:30.329" v="6777" actId="478"/>
        <pc:sldMkLst>
          <pc:docMk/>
          <pc:sldMk cId="4063845933" sldId="306"/>
        </pc:sldMkLst>
        <pc:spChg chg="mod">
          <ac:chgData name="Lindsay Rosen" userId="d881c5596b725f39" providerId="LiveId" clId="{EB4A7683-2502-414E-8867-E5A065950C87}" dt="2024-02-20T15:49:36.769" v="6767" actId="20577"/>
          <ac:spMkLst>
            <pc:docMk/>
            <pc:sldMk cId="4063845933" sldId="306"/>
            <ac:spMk id="2" creationId="{A5A061B1-481B-F530-FC8F-7306F02E96E7}"/>
          </ac:spMkLst>
        </pc:spChg>
        <pc:spChg chg="del">
          <ac:chgData name="Lindsay Rosen" userId="d881c5596b725f39" providerId="LiveId" clId="{EB4A7683-2502-414E-8867-E5A065950C87}" dt="2024-02-20T15:46:07.029" v="6686"/>
          <ac:spMkLst>
            <pc:docMk/>
            <pc:sldMk cId="4063845933" sldId="306"/>
            <ac:spMk id="3" creationId="{6E12604D-047E-9CBF-F3FD-95189973F9D4}"/>
          </ac:spMkLst>
        </pc:spChg>
        <pc:spChg chg="add del mod">
          <ac:chgData name="Lindsay Rosen" userId="d881c5596b725f39" providerId="LiveId" clId="{EB4A7683-2502-414E-8867-E5A065950C87}" dt="2024-02-20T15:52:30.329" v="6777" actId="478"/>
          <ac:spMkLst>
            <pc:docMk/>
            <pc:sldMk cId="4063845933" sldId="306"/>
            <ac:spMk id="5" creationId="{766B34D0-F834-90C9-564D-93B5683A2258}"/>
          </ac:spMkLst>
        </pc:spChg>
        <pc:picChg chg="add mod">
          <ac:chgData name="Lindsay Rosen" userId="d881c5596b725f39" providerId="LiveId" clId="{EB4A7683-2502-414E-8867-E5A065950C87}" dt="2024-02-20T15:48:29.514" v="6728" actId="1076"/>
          <ac:picMkLst>
            <pc:docMk/>
            <pc:sldMk cId="4063845933" sldId="306"/>
            <ac:picMk id="4" creationId="{4E6C77F5-E2A8-887D-26E7-B7C997AC2CA6}"/>
          </ac:picMkLst>
        </pc:picChg>
      </pc:sldChg>
      <pc:sldChg chg="modSp add mod ord">
        <pc:chgData name="Lindsay Rosen" userId="d881c5596b725f39" providerId="LiveId" clId="{EB4A7683-2502-414E-8867-E5A065950C87}" dt="2024-02-21T14:23:16.756" v="7818" actId="20577"/>
        <pc:sldMkLst>
          <pc:docMk/>
          <pc:sldMk cId="1412562411" sldId="307"/>
        </pc:sldMkLst>
        <pc:spChg chg="mod">
          <ac:chgData name="Lindsay Rosen" userId="d881c5596b725f39" providerId="LiveId" clId="{EB4A7683-2502-414E-8867-E5A065950C87}" dt="2024-02-21T14:23:16.756" v="7818" actId="20577"/>
          <ac:spMkLst>
            <pc:docMk/>
            <pc:sldMk cId="1412562411" sldId="307"/>
            <ac:spMk id="4" creationId="{A2A80036-789C-07B5-DE3F-BAB16E26F951}"/>
          </ac:spMkLst>
        </pc:spChg>
        <pc:spChg chg="mod">
          <ac:chgData name="Lindsay Rosen" userId="d881c5596b725f39" providerId="LiveId" clId="{EB4A7683-2502-414E-8867-E5A065950C87}" dt="2024-02-21T14:21:58.905" v="7742" actId="20577"/>
          <ac:spMkLst>
            <pc:docMk/>
            <pc:sldMk cId="1412562411" sldId="307"/>
            <ac:spMk id="9" creationId="{8E08EACD-CE8F-4229-CC40-D1D8B792BDF5}"/>
          </ac:spMkLst>
        </pc:spChg>
      </pc:sldChg>
      <pc:sldChg chg="new del">
        <pc:chgData name="Lindsay Rosen" userId="d881c5596b725f39" providerId="LiveId" clId="{EB4A7683-2502-414E-8867-E5A065950C87}" dt="2024-02-20T15:46:32.363" v="6701" actId="680"/>
        <pc:sldMkLst>
          <pc:docMk/>
          <pc:sldMk cId="2241858786" sldId="307"/>
        </pc:sldMkLst>
      </pc:sldChg>
      <pc:sldMasterChg chg="setBg modSldLayout">
        <pc:chgData name="Lindsay Rosen" userId="d881c5596b725f39" providerId="LiveId" clId="{EB4A7683-2502-414E-8867-E5A065950C87}" dt="2024-02-07T16:32:20.536" v="1644"/>
        <pc:sldMasterMkLst>
          <pc:docMk/>
          <pc:sldMasterMk cId="1468671330" sldId="2147483883"/>
        </pc:sldMasterMkLst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3792458" sldId="2147483884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3755270475" sldId="2147483885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59155059" sldId="2147483886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108963638" sldId="2147483887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2369569388" sldId="2147483888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4282523736" sldId="2147483889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2730441632" sldId="2147483890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2553875789" sldId="2147483891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267997179" sldId="2147483892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072313207" sldId="2147483893"/>
          </pc:sldLayoutMkLst>
        </pc:sldLayoutChg>
        <pc:sldLayoutChg chg="setBg">
          <pc:chgData name="Lindsay Rosen" userId="d881c5596b725f39" providerId="LiveId" clId="{EB4A7683-2502-414E-8867-E5A065950C87}" dt="2024-02-07T16:32:20.536" v="1644"/>
          <pc:sldLayoutMkLst>
            <pc:docMk/>
            <pc:sldMasterMk cId="1468671330" sldId="2147483883"/>
            <pc:sldLayoutMk cId="1835593321" sldId="2147483894"/>
          </pc:sldLayoutMkLst>
        </pc:sldLayoutChg>
      </pc:sldMasterChg>
      <pc:sldMasterChg chg="setBg modSldLayout">
        <pc:chgData name="Lindsay Rosen" userId="d881c5596b725f39" providerId="LiveId" clId="{EB4A7683-2502-414E-8867-E5A065950C87}" dt="2024-02-20T15:44:51.244" v="6678"/>
        <pc:sldMasterMkLst>
          <pc:docMk/>
          <pc:sldMasterMk cId="4135093076" sldId="2147483919"/>
        </pc:sldMasterMkLst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3164786871" sldId="2147483920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2679350612" sldId="2147483921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881465867" sldId="2147483922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681174632" sldId="2147483923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677846680" sldId="2147483924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4247877394" sldId="2147483925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100608906" sldId="2147483926"/>
          </pc:sldLayoutMkLst>
        </pc:sldLayoutChg>
        <pc:sldLayoutChg chg="modSp 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2954165328" sldId="2147483927"/>
          </pc:sldLayoutMkLst>
          <pc:spChg chg="mod">
            <ac:chgData name="Lindsay Rosen" userId="d881c5596b725f39" providerId="LiveId" clId="{EB4A7683-2502-414E-8867-E5A065950C87}" dt="2024-02-08T02:03:43.114" v="3404" actId="16037"/>
            <ac:spMkLst>
              <pc:docMk/>
              <pc:sldMasterMk cId="4135093076" sldId="2147483919"/>
              <pc:sldLayoutMk cId="2954165328" sldId="2147483927"/>
              <ac:spMk id="9" creationId="{00000000-0000-0000-0000-000000000000}"/>
            </ac:spMkLst>
          </pc:spChg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40901336" sldId="2147483928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1831637297" sldId="2147483929"/>
          </pc:sldLayoutMkLst>
        </pc:sldLayoutChg>
        <pc:sldLayoutChg chg="setBg">
          <pc:chgData name="Lindsay Rosen" userId="d881c5596b725f39" providerId="LiveId" clId="{EB4A7683-2502-414E-8867-E5A065950C87}" dt="2024-02-20T15:44:51.244" v="6678"/>
          <pc:sldLayoutMkLst>
            <pc:docMk/>
            <pc:sldMasterMk cId="4135093076" sldId="2147483919"/>
            <pc:sldLayoutMk cId="544048843" sldId="2147483930"/>
          </pc:sldLayoutMkLst>
        </pc:sldLayoutChg>
      </pc:sldMasterChg>
    </pc:docChg>
  </pc:docChgLst>
  <pc:docChgLst>
    <pc:chgData name="Lindsay Rosen" userId="d881c5596b725f39" providerId="LiveId" clId="{A8718A99-C095-461C-86BA-46DC2CA169CB}"/>
    <pc:docChg chg="undo redo custSel addSld delSld modSld sldOrd addSection delSection">
      <pc:chgData name="Lindsay Rosen" userId="d881c5596b725f39" providerId="LiveId" clId="{A8718A99-C095-461C-86BA-46DC2CA169CB}" dt="2024-01-27T02:04:14.147" v="1750" actId="26606"/>
      <pc:docMkLst>
        <pc:docMk/>
      </pc:docMkLst>
      <pc:sldChg chg="delSp modSp delDesignElem">
        <pc:chgData name="Lindsay Rosen" userId="d881c5596b725f39" providerId="LiveId" clId="{A8718A99-C095-461C-86BA-46DC2CA169CB}" dt="2024-01-27T00:04:38.284" v="111" actId="20577"/>
        <pc:sldMkLst>
          <pc:docMk/>
          <pc:sldMk cId="2518167855" sldId="256"/>
        </pc:sldMkLst>
        <pc:spChg chg="mod">
          <ac:chgData name="Lindsay Rosen" userId="d881c5596b725f39" providerId="LiveId" clId="{A8718A99-C095-461C-86BA-46DC2CA169CB}" dt="2024-01-27T00:04:38.284" v="111" actId="20577"/>
          <ac:spMkLst>
            <pc:docMk/>
            <pc:sldMk cId="2518167855" sldId="256"/>
            <ac:spMk id="3" creationId="{421DE5C5-7C88-DBBF-40A6-DEFFC8FE26FF}"/>
          </ac:spMkLst>
        </pc:spChg>
        <pc:spChg chg="del">
          <ac:chgData name="Lindsay Rosen" userId="d881c5596b725f39" providerId="LiveId" clId="{A8718A99-C095-461C-86BA-46DC2CA169CB}" dt="2024-01-27T00:03:56.685" v="101"/>
          <ac:spMkLst>
            <pc:docMk/>
            <pc:sldMk cId="2518167855" sldId="256"/>
            <ac:spMk id="59" creationId="{26811A6C-040C-4C5A-8FF3-63EC6CC4015F}"/>
          </ac:spMkLst>
        </pc:spChg>
        <pc:spChg chg="del">
          <ac:chgData name="Lindsay Rosen" userId="d881c5596b725f39" providerId="LiveId" clId="{A8718A99-C095-461C-86BA-46DC2CA169CB}" dt="2024-01-27T00:03:56.685" v="101"/>
          <ac:spMkLst>
            <pc:docMk/>
            <pc:sldMk cId="2518167855" sldId="256"/>
            <ac:spMk id="61" creationId="{72EF3F9A-9717-4ACB-A30D-96694842C4F7}"/>
          </ac:spMkLst>
        </pc:spChg>
      </pc:sldChg>
      <pc:sldChg chg="addSp delSp modSp del mod setBg setClrOvrMap delDesignElem">
        <pc:chgData name="Lindsay Rosen" userId="d881c5596b725f39" providerId="LiveId" clId="{A8718A99-C095-461C-86BA-46DC2CA169CB}" dt="2024-01-27T00:27:40.719" v="228" actId="47"/>
        <pc:sldMkLst>
          <pc:docMk/>
          <pc:sldMk cId="409394978" sldId="257"/>
        </pc:sldMkLst>
        <pc:spChg chg="mod">
          <ac:chgData name="Lindsay Rosen" userId="d881c5596b725f39" providerId="LiveId" clId="{A8718A99-C095-461C-86BA-46DC2CA169CB}" dt="2024-01-27T00:06:06.961" v="151" actId="26606"/>
          <ac:spMkLst>
            <pc:docMk/>
            <pc:sldMk cId="409394978" sldId="257"/>
            <ac:spMk id="2" creationId="{5352DCE1-5929-1E08-49F5-C7500132D069}"/>
          </ac:spMkLst>
        </pc:spChg>
        <pc:spChg chg="del mod">
          <ac:chgData name="Lindsay Rosen" userId="d881c5596b725f39" providerId="LiveId" clId="{A8718A99-C095-461C-86BA-46DC2CA169CB}" dt="2024-01-27T00:01:33.931" v="97" actId="26606"/>
          <ac:spMkLst>
            <pc:docMk/>
            <pc:sldMk cId="409394978" sldId="257"/>
            <ac:spMk id="3" creationId="{2F5CF3BB-6A84-AE57-1E74-68344A10E517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409394978" sldId="257"/>
            <ac:spMk id="9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7T00:06:06.961" v="150" actId="26606"/>
          <ac:spMkLst>
            <pc:docMk/>
            <pc:sldMk cId="409394978" sldId="257"/>
            <ac:spMk id="10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409394978" sldId="257"/>
            <ac:spMk id="11" creationId="{958792C8-CDC2-4839-86AD-5627A395A36B}"/>
          </ac:spMkLst>
        </pc:spChg>
        <pc:spChg chg="add">
          <ac:chgData name="Lindsay Rosen" userId="d881c5596b725f39" providerId="LiveId" clId="{A8718A99-C095-461C-86BA-46DC2CA169CB}" dt="2024-01-27T00:06:06.961" v="151" actId="26606"/>
          <ac:spMkLst>
            <pc:docMk/>
            <pc:sldMk cId="409394978" sldId="257"/>
            <ac:spMk id="12" creationId="{D4995BF0-8E87-4ECF-904C-D047955C15CE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409394978" sldId="257"/>
            <ac:spMk id="13" creationId="{F5BACC71-7DFE-408F-9DAB-6ECA56457341}"/>
          </ac:spMkLst>
        </pc:spChg>
        <pc:spChg chg="add">
          <ac:chgData name="Lindsay Rosen" userId="d881c5596b725f39" providerId="LiveId" clId="{A8718A99-C095-461C-86BA-46DC2CA169CB}" dt="2024-01-27T00:06:06.961" v="151" actId="26606"/>
          <ac:spMkLst>
            <pc:docMk/>
            <pc:sldMk cId="409394978" sldId="257"/>
            <ac:spMk id="14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409394978" sldId="257"/>
            <ac:spMk id="15" creationId="{83F210A8-EF6F-47E1-B81B-20739CFF7663}"/>
          </ac:spMkLst>
        </pc:spChg>
        <pc:picChg chg="add mod ord">
          <ac:chgData name="Lindsay Rosen" userId="d881c5596b725f39" providerId="LiveId" clId="{A8718A99-C095-461C-86BA-46DC2CA169CB}" dt="2024-01-27T00:06:06.961" v="151" actId="26606"/>
          <ac:picMkLst>
            <pc:docMk/>
            <pc:sldMk cId="409394978" sldId="257"/>
            <ac:picMk id="5" creationId="{AC5E6F40-E15F-1FCA-8D5F-026C46483475}"/>
          </ac:picMkLst>
        </pc:picChg>
      </pc:sldChg>
      <pc:sldChg chg="addSp delSp modSp del mod modMedia setBg delAnim">
        <pc:chgData name="Lindsay Rosen" userId="d881c5596b725f39" providerId="LiveId" clId="{A8718A99-C095-461C-86BA-46DC2CA169CB}" dt="2024-01-27T00:17:13.080" v="152" actId="47"/>
        <pc:sldMkLst>
          <pc:docMk/>
          <pc:sldMk cId="3685641299" sldId="258"/>
        </pc:sldMkLst>
        <pc:spChg chg="mod">
          <ac:chgData name="Lindsay Rosen" userId="d881c5596b725f39" providerId="LiveId" clId="{A8718A99-C095-461C-86BA-46DC2CA169CB}" dt="2024-01-27T00:04:17.797" v="105" actId="26606"/>
          <ac:spMkLst>
            <pc:docMk/>
            <pc:sldMk cId="3685641299" sldId="258"/>
            <ac:spMk id="2" creationId="{02A8F648-0367-0DDD-174F-083189B4BEE5}"/>
          </ac:spMkLst>
        </pc:spChg>
        <pc:spChg chg="add">
          <ac:chgData name="Lindsay Rosen" userId="d881c5596b725f39" providerId="LiveId" clId="{A8718A99-C095-461C-86BA-46DC2CA169CB}" dt="2024-01-27T00:04:17.797" v="105" actId="26606"/>
          <ac:spMkLst>
            <pc:docMk/>
            <pc:sldMk cId="3685641299" sldId="258"/>
            <ac:spMk id="5" creationId="{BD976C13-68E6-4E25-B13E-FC3A2D3F66E3}"/>
          </ac:spMkLst>
        </pc:spChg>
        <pc:spChg chg="add">
          <ac:chgData name="Lindsay Rosen" userId="d881c5596b725f39" providerId="LiveId" clId="{A8718A99-C095-461C-86BA-46DC2CA169CB}" dt="2024-01-27T00:04:17.797" v="105" actId="26606"/>
          <ac:spMkLst>
            <pc:docMk/>
            <pc:sldMk cId="3685641299" sldId="258"/>
            <ac:spMk id="6" creationId="{1E8DBE92-2331-4285-8226-D398190D3E38}"/>
          </ac:spMkLst>
        </pc:spChg>
        <pc:spChg chg="add del">
          <ac:chgData name="Lindsay Rosen" userId="d881c5596b725f39" providerId="LiveId" clId="{A8718A99-C095-461C-86BA-46DC2CA169CB}" dt="2024-01-26T23:56:58.157" v="5" actId="26606"/>
          <ac:spMkLst>
            <pc:docMk/>
            <pc:sldMk cId="3685641299" sldId="258"/>
            <ac:spMk id="7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6T23:56:56.621" v="3" actId="26606"/>
          <ac:spMkLst>
            <pc:docMk/>
            <pc:sldMk cId="3685641299" sldId="258"/>
            <ac:spMk id="8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6T23:56:58.157" v="5" actId="26606"/>
          <ac:spMkLst>
            <pc:docMk/>
            <pc:sldMk cId="3685641299" sldId="258"/>
            <ac:spMk id="9" creationId="{7FB8D577-336D-4DE0-B777-3D6C3321847B}"/>
          </ac:spMkLst>
        </pc:spChg>
        <pc:spChg chg="add del">
          <ac:chgData name="Lindsay Rosen" userId="d881c5596b725f39" providerId="LiveId" clId="{A8718A99-C095-461C-86BA-46DC2CA169CB}" dt="2024-01-26T23:56:56.621" v="3" actId="26606"/>
          <ac:spMkLst>
            <pc:docMk/>
            <pc:sldMk cId="3685641299" sldId="258"/>
            <ac:spMk id="10" creationId="{922E0291-99C8-40F9-ADAB-32589A3B57AA}"/>
          </ac:spMkLst>
        </pc:spChg>
        <pc:spChg chg="add del">
          <ac:chgData name="Lindsay Rosen" userId="d881c5596b725f39" providerId="LiveId" clId="{A8718A99-C095-461C-86BA-46DC2CA169CB}" dt="2024-01-26T23:56:56.621" v="3" actId="26606"/>
          <ac:spMkLst>
            <pc:docMk/>
            <pc:sldMk cId="3685641299" sldId="258"/>
            <ac:spMk id="12" creationId="{095830D2-F2AE-4DD8-B586-89B0977916FF}"/>
          </ac:spMkLst>
        </pc:spChg>
        <pc:spChg chg="add">
          <ac:chgData name="Lindsay Rosen" userId="d881c5596b725f39" providerId="LiveId" clId="{A8718A99-C095-461C-86BA-46DC2CA169CB}" dt="2024-01-27T00:04:17.797" v="105" actId="26606"/>
          <ac:spMkLst>
            <pc:docMk/>
            <pc:sldMk cId="3685641299" sldId="258"/>
            <ac:spMk id="13" creationId="{C962AC3C-FEB4-4C6A-8CA6-D570CD0098A9}"/>
          </ac:spMkLst>
        </pc:spChg>
        <pc:spChg chg="add">
          <ac:chgData name="Lindsay Rosen" userId="d881c5596b725f39" providerId="LiveId" clId="{A8718A99-C095-461C-86BA-46DC2CA169CB}" dt="2024-01-27T00:04:17.797" v="105" actId="26606"/>
          <ac:spMkLst>
            <pc:docMk/>
            <pc:sldMk cId="3685641299" sldId="258"/>
            <ac:spMk id="14" creationId="{AD6F6937-3B5A-4391-9F37-58A571B362A9}"/>
          </ac:spMkLst>
        </pc:spChg>
        <pc:spChg chg="add del">
          <ac:chgData name="Lindsay Rosen" userId="d881c5596b725f39" providerId="LiveId" clId="{A8718A99-C095-461C-86BA-46DC2CA169CB}" dt="2024-01-26T23:56:58.157" v="5" actId="26606"/>
          <ac:spMkLst>
            <pc:docMk/>
            <pc:sldMk cId="3685641299" sldId="258"/>
            <ac:spMk id="15" creationId="{72EF3F9A-9717-4ACB-A30D-96694842C4F7}"/>
          </ac:spMkLst>
        </pc:spChg>
        <pc:spChg chg="add del">
          <ac:chgData name="Lindsay Rosen" userId="d881c5596b725f39" providerId="LiveId" clId="{A8718A99-C095-461C-86BA-46DC2CA169CB}" dt="2024-01-26T23:57:06.936" v="7" actId="26606"/>
          <ac:spMkLst>
            <pc:docMk/>
            <pc:sldMk cId="3685641299" sldId="258"/>
            <ac:spMk id="17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6T23:57:06.936" v="7" actId="26606"/>
          <ac:spMkLst>
            <pc:docMk/>
            <pc:sldMk cId="3685641299" sldId="258"/>
            <ac:spMk id="18" creationId="{B8AEA54F-8279-4EDE-9B7B-BC13782DBC32}"/>
          </ac:spMkLst>
        </pc:spChg>
        <pc:spChg chg="add del">
          <ac:chgData name="Lindsay Rosen" userId="d881c5596b725f39" providerId="LiveId" clId="{A8718A99-C095-461C-86BA-46DC2CA169CB}" dt="2024-01-26T23:57:06.936" v="7" actId="26606"/>
          <ac:spMkLst>
            <pc:docMk/>
            <pc:sldMk cId="3685641299" sldId="258"/>
            <ac:spMk id="19" creationId="{72EF3F9A-9717-4ACB-A30D-96694842C4F7}"/>
          </ac:spMkLst>
        </pc:spChg>
        <pc:grpChg chg="add del">
          <ac:chgData name="Lindsay Rosen" userId="d881c5596b725f39" providerId="LiveId" clId="{A8718A99-C095-461C-86BA-46DC2CA169CB}" dt="2024-01-26T23:56:58.157" v="5" actId="26606"/>
          <ac:grpSpMkLst>
            <pc:docMk/>
            <pc:sldMk cId="3685641299" sldId="258"/>
            <ac:grpSpMk id="11" creationId="{9E7809E1-9183-4F3F-ACE0-225BA2E21CDF}"/>
          </ac:grpSpMkLst>
        </pc:grpChg>
        <pc:picChg chg="add del mod">
          <ac:chgData name="Lindsay Rosen" userId="d881c5596b725f39" providerId="LiveId" clId="{A8718A99-C095-461C-86BA-46DC2CA169CB}" dt="2024-01-26T23:56:56.621" v="3" actId="26606"/>
          <ac:picMkLst>
            <pc:docMk/>
            <pc:sldMk cId="3685641299" sldId="258"/>
            <ac:picMk id="4" creationId="{1E4DF81C-FC4A-0D83-1F30-A33F63BE5A01}"/>
          </ac:picMkLst>
        </pc:picChg>
      </pc:sldChg>
      <pc:sldChg chg="addSp delSp modSp add mod setBg modClrScheme addAnim delAnim setClrOvrMap delDesignElem chgLayout">
        <pc:chgData name="Lindsay Rosen" userId="d881c5596b725f39" providerId="LiveId" clId="{A8718A99-C095-461C-86BA-46DC2CA169CB}" dt="2024-01-27T00:56:42.564" v="955"/>
        <pc:sldMkLst>
          <pc:docMk/>
          <pc:sldMk cId="3855638125" sldId="259"/>
        </pc:sldMkLst>
        <pc:spChg chg="mod ord">
          <ac:chgData name="Lindsay Rosen" userId="d881c5596b725f39" providerId="LiveId" clId="{A8718A99-C095-461C-86BA-46DC2CA169CB}" dt="2024-01-27T00:55:48.743" v="644" actId="14100"/>
          <ac:spMkLst>
            <pc:docMk/>
            <pc:sldMk cId="3855638125" sldId="259"/>
            <ac:spMk id="2" creationId="{02A8F648-0367-0DDD-174F-083189B4BEE5}"/>
          </ac:spMkLst>
        </pc:spChg>
        <pc:spChg chg="add del mod">
          <ac:chgData name="Lindsay Rosen" userId="d881c5596b725f39" providerId="LiveId" clId="{A8718A99-C095-461C-86BA-46DC2CA169CB}" dt="2024-01-27T00:23:11.976" v="160" actId="6264"/>
          <ac:spMkLst>
            <pc:docMk/>
            <pc:sldMk cId="3855638125" sldId="259"/>
            <ac:spMk id="3" creationId="{430B43D6-B549-7841-3CDF-F0F179E99B13}"/>
          </ac:spMkLst>
        </pc:spChg>
        <pc:spChg chg="add del mod ord">
          <ac:chgData name="Lindsay Rosen" userId="d881c5596b725f39" providerId="LiveId" clId="{A8718A99-C095-461C-86BA-46DC2CA169CB}" dt="2024-01-27T00:26:54.113" v="216" actId="26606"/>
          <ac:spMkLst>
            <pc:docMk/>
            <pc:sldMk cId="3855638125" sldId="259"/>
            <ac:spMk id="5" creationId="{BE99A105-46BC-9E1E-319D-1D5B8B41DDD6}"/>
          </ac:spMkLst>
        </pc:spChg>
        <pc:spChg chg="add del">
          <ac:chgData name="Lindsay Rosen" userId="d881c5596b725f39" providerId="LiveId" clId="{A8718A99-C095-461C-86BA-46DC2CA169CB}" dt="2024-01-27T00:23:11.976" v="160" actId="6264"/>
          <ac:spMkLst>
            <pc:docMk/>
            <pc:sldMk cId="3855638125" sldId="259"/>
            <ac:spMk id="7" creationId="{BD976C13-68E6-4E25-B13E-FC3A2D3F66E3}"/>
          </ac:spMkLst>
        </pc:spChg>
        <pc:spChg chg="add del">
          <ac:chgData name="Lindsay Rosen" userId="d881c5596b725f39" providerId="LiveId" clId="{A8718A99-C095-461C-86BA-46DC2CA169CB}" dt="2024-01-27T00:17:48.336" v="155" actId="26606"/>
          <ac:spMkLst>
            <pc:docMk/>
            <pc:sldMk cId="3855638125" sldId="259"/>
            <ac:spMk id="8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0:23:11.976" v="160" actId="6264"/>
          <ac:spMkLst>
            <pc:docMk/>
            <pc:sldMk cId="3855638125" sldId="259"/>
            <ac:spMk id="9" creationId="{7C7E1896-2992-48D4-85AC-95AB8AB147EA}"/>
          </ac:spMkLst>
        </pc:spChg>
        <pc:spChg chg="add del">
          <ac:chgData name="Lindsay Rosen" userId="d881c5596b725f39" providerId="LiveId" clId="{A8718A99-C095-461C-86BA-46DC2CA169CB}" dt="2024-01-27T00:17:48.336" v="155" actId="26606"/>
          <ac:spMkLst>
            <pc:docMk/>
            <pc:sldMk cId="3855638125" sldId="259"/>
            <ac:spMk id="10" creationId="{3264C4B2-1564-43CF-BEDC-B28972E0D68F}"/>
          </ac:spMkLst>
        </pc:spChg>
        <pc:spChg chg="add del">
          <ac:chgData name="Lindsay Rosen" userId="d881c5596b725f39" providerId="LiveId" clId="{A8718A99-C095-461C-86BA-46DC2CA169CB}" dt="2024-01-27T00:23:11.976" v="160" actId="6264"/>
          <ac:spMkLst>
            <pc:docMk/>
            <pc:sldMk cId="3855638125" sldId="259"/>
            <ac:spMk id="11" creationId="{2808B93E-0C39-407B-943D-71F2BAFB4CB4}"/>
          </ac:spMkLst>
        </pc:spChg>
        <pc:spChg chg="add del">
          <ac:chgData name="Lindsay Rosen" userId="d881c5596b725f39" providerId="LiveId" clId="{A8718A99-C095-461C-86BA-46DC2CA169CB}" dt="2024-01-27T00:18:03.124" v="158" actId="26606"/>
          <ac:spMkLst>
            <pc:docMk/>
            <pc:sldMk cId="3855638125" sldId="259"/>
            <ac:spMk id="12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0:18:03.124" v="158" actId="26606"/>
          <ac:spMkLst>
            <pc:docMk/>
            <pc:sldMk cId="3855638125" sldId="259"/>
            <ac:spMk id="13" creationId="{FFE50961-0F1B-484C-85BC-4BD16B9FF90E}"/>
          </ac:spMkLst>
        </pc:spChg>
        <pc:spChg chg="add">
          <ac:chgData name="Lindsay Rosen" userId="d881c5596b725f39" providerId="LiveId" clId="{A8718A99-C095-461C-86BA-46DC2CA169CB}" dt="2024-01-27T00:55:33.566" v="643" actId="26606"/>
          <ac:spMkLst>
            <pc:docMk/>
            <pc:sldMk cId="3855638125" sldId="259"/>
            <ac:spMk id="20" creationId="{788D80A3-503A-400A-9D7F-99EC3CE0654D}"/>
          </ac:spMkLst>
        </pc:spChg>
        <pc:graphicFrameChg chg="add mod modGraphic">
          <ac:chgData name="Lindsay Rosen" userId="d881c5596b725f39" providerId="LiveId" clId="{A8718A99-C095-461C-86BA-46DC2CA169CB}" dt="2024-01-27T00:55:33.566" v="643" actId="26606"/>
          <ac:graphicFrameMkLst>
            <pc:docMk/>
            <pc:sldMk cId="3855638125" sldId="259"/>
            <ac:graphicFrameMk id="15" creationId="{B96FE931-0D3C-26A4-07E8-ACEA1C898FC3}"/>
          </ac:graphicFrameMkLst>
        </pc:graphicFrameChg>
        <pc:picChg chg="add del">
          <ac:chgData name="Lindsay Rosen" userId="d881c5596b725f39" providerId="LiveId" clId="{A8718A99-C095-461C-86BA-46DC2CA169CB}" dt="2024-01-27T00:17:48.336" v="155" actId="26606"/>
          <ac:picMkLst>
            <pc:docMk/>
            <pc:sldMk cId="3855638125" sldId="259"/>
            <ac:picMk id="4" creationId="{54D5064C-2519-DF86-D6CB-661B374BE05C}"/>
          </ac:picMkLst>
        </pc:picChg>
        <pc:picChg chg="add del">
          <ac:chgData name="Lindsay Rosen" userId="d881c5596b725f39" providerId="LiveId" clId="{A8718A99-C095-461C-86BA-46DC2CA169CB}" dt="2024-01-27T00:18:03.124" v="158" actId="26606"/>
          <ac:picMkLst>
            <pc:docMk/>
            <pc:sldMk cId="3855638125" sldId="259"/>
            <ac:picMk id="14" creationId="{C4C4B9EF-8AEE-12A2-45C2-4357CF37A88C}"/>
          </ac:picMkLst>
        </pc:picChg>
      </pc:sldChg>
      <pc:sldChg chg="modSp new mod">
        <pc:chgData name="Lindsay Rosen" userId="d881c5596b725f39" providerId="LiveId" clId="{A8718A99-C095-461C-86BA-46DC2CA169CB}" dt="2024-01-27T00:04:04.744" v="104" actId="27636"/>
        <pc:sldMkLst>
          <pc:docMk/>
          <pc:sldMk cId="3331832554" sldId="260"/>
        </pc:sldMkLst>
        <pc:spChg chg="mod">
          <ac:chgData name="Lindsay Rosen" userId="d881c5596b725f39" providerId="LiveId" clId="{A8718A99-C095-461C-86BA-46DC2CA169CB}" dt="2024-01-27T00:04:04.658" v="103"/>
          <ac:spMkLst>
            <pc:docMk/>
            <pc:sldMk cId="3331832554" sldId="260"/>
            <ac:spMk id="2" creationId="{9509BCF2-0B1B-09A2-6360-E40614E73B88}"/>
          </ac:spMkLst>
        </pc:spChg>
        <pc:spChg chg="mod">
          <ac:chgData name="Lindsay Rosen" userId="d881c5596b725f39" providerId="LiveId" clId="{A8718A99-C095-461C-86BA-46DC2CA169CB}" dt="2024-01-27T00:04:04.658" v="103"/>
          <ac:spMkLst>
            <pc:docMk/>
            <pc:sldMk cId="3331832554" sldId="260"/>
            <ac:spMk id="3" creationId="{93C6E993-653B-535F-192B-EC516351BBB3}"/>
          </ac:spMkLst>
        </pc:spChg>
        <pc:spChg chg="mod">
          <ac:chgData name="Lindsay Rosen" userId="d881c5596b725f39" providerId="LiveId" clId="{A8718A99-C095-461C-86BA-46DC2CA169CB}" dt="2024-01-27T00:04:04.744" v="104" actId="27636"/>
          <ac:spMkLst>
            <pc:docMk/>
            <pc:sldMk cId="3331832554" sldId="260"/>
            <ac:spMk id="4" creationId="{0B2F723C-7054-0F85-3AD1-D67C91023872}"/>
          </ac:spMkLst>
        </pc:spChg>
      </pc:sldChg>
      <pc:sldChg chg="addSp delSp modSp new mod ord setBg setClrOvrMap delDesignElem">
        <pc:chgData name="Lindsay Rosen" userId="d881c5596b725f39" providerId="LiveId" clId="{A8718A99-C095-461C-86BA-46DC2CA169CB}" dt="2024-01-27T01:14:48.224" v="1144"/>
        <pc:sldMkLst>
          <pc:docMk/>
          <pc:sldMk cId="2408362432" sldId="261"/>
        </pc:sldMkLst>
        <pc:spChg chg="del mod">
          <ac:chgData name="Lindsay Rosen" userId="d881c5596b725f39" providerId="LiveId" clId="{A8718A99-C095-461C-86BA-46DC2CA169CB}" dt="2024-01-27T01:11:25.956" v="1107" actId="478"/>
          <ac:spMkLst>
            <pc:docMk/>
            <pc:sldMk cId="2408362432" sldId="261"/>
            <ac:spMk id="2" creationId="{098D263B-B939-D9D9-6CA2-6E124271786E}"/>
          </ac:spMkLst>
        </pc:spChg>
        <pc:spChg chg="add del">
          <ac:chgData name="Lindsay Rosen" userId="d881c5596b725f39" providerId="LiveId" clId="{A8718A99-C095-461C-86BA-46DC2CA169CB}" dt="2024-01-27T00:01:21.557" v="96" actId="26606"/>
          <ac:spMkLst>
            <pc:docMk/>
            <pc:sldMk cId="2408362432" sldId="261"/>
            <ac:spMk id="3" creationId="{B84B685E-8277-FF63-6CD7-15BD90A0F0B2}"/>
          </ac:spMkLst>
        </pc:spChg>
        <pc:spChg chg="add mod">
          <ac:chgData name="Lindsay Rosen" userId="d881c5596b725f39" providerId="LiveId" clId="{A8718A99-C095-461C-86BA-46DC2CA169CB}" dt="2024-01-27T01:14:35.623" v="1142" actId="1076"/>
          <ac:spMkLst>
            <pc:docMk/>
            <pc:sldMk cId="2408362432" sldId="261"/>
            <ac:spMk id="6" creationId="{F353D852-13CF-505E-C2DB-D601301B03D4}"/>
          </ac:spMkLst>
        </pc:spChg>
        <pc:spChg chg="add del">
          <ac:chgData name="Lindsay Rosen" userId="d881c5596b725f39" providerId="LiveId" clId="{A8718A99-C095-461C-86BA-46DC2CA169CB}" dt="2024-01-27T00:01:18.026" v="93" actId="26606"/>
          <ac:spMkLst>
            <pc:docMk/>
            <pc:sldMk cId="2408362432" sldId="261"/>
            <ac:spMk id="9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7T00:01:18.026" v="93" actId="26606"/>
          <ac:spMkLst>
            <pc:docMk/>
            <pc:sldMk cId="2408362432" sldId="261"/>
            <ac:spMk id="11" creationId="{958792C8-CDC2-4839-86AD-5627A395A36B}"/>
          </ac:spMkLst>
        </pc:spChg>
        <pc:spChg chg="add del">
          <ac:chgData name="Lindsay Rosen" userId="d881c5596b725f39" providerId="LiveId" clId="{A8718A99-C095-461C-86BA-46DC2CA169CB}" dt="2024-01-27T00:01:18.026" v="93" actId="26606"/>
          <ac:spMkLst>
            <pc:docMk/>
            <pc:sldMk cId="2408362432" sldId="261"/>
            <ac:spMk id="13" creationId="{F5BACC71-7DFE-408F-9DAB-6ECA56457341}"/>
          </ac:spMkLst>
        </pc:spChg>
        <pc:spChg chg="add del">
          <ac:chgData name="Lindsay Rosen" userId="d881c5596b725f39" providerId="LiveId" clId="{A8718A99-C095-461C-86BA-46DC2CA169CB}" dt="2024-01-27T00:01:18.026" v="93" actId="26606"/>
          <ac:spMkLst>
            <pc:docMk/>
            <pc:sldMk cId="2408362432" sldId="261"/>
            <ac:spMk id="15" creationId="{83F210A8-EF6F-47E1-B81B-20739CFF7663}"/>
          </ac:spMkLst>
        </pc:spChg>
        <pc:spChg chg="add del">
          <ac:chgData name="Lindsay Rosen" userId="d881c5596b725f39" providerId="LiveId" clId="{A8718A99-C095-461C-86BA-46DC2CA169CB}" dt="2024-01-27T00:01:21.544" v="95" actId="26606"/>
          <ac:spMkLst>
            <pc:docMk/>
            <pc:sldMk cId="2408362432" sldId="261"/>
            <ac:spMk id="17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7T00:01:21.544" v="95" actId="26606"/>
          <ac:spMkLst>
            <pc:docMk/>
            <pc:sldMk cId="2408362432" sldId="261"/>
            <ac:spMk id="18" creationId="{958792C8-CDC2-4839-86AD-5627A395A36B}"/>
          </ac:spMkLst>
        </pc:spChg>
        <pc:spChg chg="add del">
          <ac:chgData name="Lindsay Rosen" userId="d881c5596b725f39" providerId="LiveId" clId="{A8718A99-C095-461C-86BA-46DC2CA169CB}" dt="2024-01-27T00:01:21.544" v="95" actId="26606"/>
          <ac:spMkLst>
            <pc:docMk/>
            <pc:sldMk cId="2408362432" sldId="261"/>
            <ac:spMk id="20" creationId="{29C8CAF2-DDA9-43EA-A371-4A3635B4BEFB}"/>
          </ac:spMkLst>
        </pc:spChg>
        <pc:spChg chg="add del">
          <ac:chgData name="Lindsay Rosen" userId="d881c5596b725f39" providerId="LiveId" clId="{A8718A99-C095-461C-86BA-46DC2CA169CB}" dt="2024-01-27T00:01:21.544" v="95" actId="26606"/>
          <ac:spMkLst>
            <pc:docMk/>
            <pc:sldMk cId="2408362432" sldId="261"/>
            <ac:spMk id="21" creationId="{3D727AD7-F471-4C09-9ECB-619E6F459EC6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2408362432" sldId="261"/>
            <ac:spMk id="23" creationId="{50666DC1-CD27-4874-9484-9D06C59FE4D0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2408362432" sldId="261"/>
            <ac:spMk id="24" creationId="{958792C8-CDC2-4839-86AD-5627A395A36B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2408362432" sldId="261"/>
            <ac:spMk id="26" creationId="{F5BACC71-7DFE-408F-9DAB-6ECA56457341}"/>
          </ac:spMkLst>
        </pc:spChg>
        <pc:spChg chg="add del">
          <ac:chgData name="Lindsay Rosen" userId="d881c5596b725f39" providerId="LiveId" clId="{A8718A99-C095-461C-86BA-46DC2CA169CB}" dt="2024-01-27T00:03:56.685" v="101"/>
          <ac:spMkLst>
            <pc:docMk/>
            <pc:sldMk cId="2408362432" sldId="261"/>
            <ac:spMk id="27" creationId="{83F210A8-EF6F-47E1-B81B-20739CFF7663}"/>
          </ac:spMkLst>
        </pc:spChg>
        <pc:spChg chg="add del">
          <ac:chgData name="Lindsay Rosen" userId="d881c5596b725f39" providerId="LiveId" clId="{A8718A99-C095-461C-86BA-46DC2CA169CB}" dt="2024-01-27T01:01:13.805" v="982" actId="26606"/>
          <ac:spMkLst>
            <pc:docMk/>
            <pc:sldMk cId="2408362432" sldId="261"/>
            <ac:spMk id="28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1:01:13.805" v="982" actId="26606"/>
          <ac:spMkLst>
            <pc:docMk/>
            <pc:sldMk cId="2408362432" sldId="261"/>
            <ac:spMk id="29" creationId="{C6EDEBB9-8437-4875-ABEA-0AEDE2C90D72}"/>
          </ac:spMkLst>
        </pc:spChg>
        <pc:spChg chg="add del">
          <ac:chgData name="Lindsay Rosen" userId="d881c5596b725f39" providerId="LiveId" clId="{A8718A99-C095-461C-86BA-46DC2CA169CB}" dt="2024-01-27T00:59:53.033" v="980" actId="26606"/>
          <ac:spMkLst>
            <pc:docMk/>
            <pc:sldMk cId="2408362432" sldId="261"/>
            <ac:spMk id="30" creationId="{CD333CBE-B699-4E3B-9F45-C045F773434F}"/>
          </ac:spMkLst>
        </pc:spChg>
        <pc:spChg chg="add">
          <ac:chgData name="Lindsay Rosen" userId="d881c5596b725f39" providerId="LiveId" clId="{A8718A99-C095-461C-86BA-46DC2CA169CB}" dt="2024-01-27T01:01:13.809" v="983" actId="26606"/>
          <ac:spMkLst>
            <pc:docMk/>
            <pc:sldMk cId="2408362432" sldId="261"/>
            <ac:spMk id="31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0:59:53.033" v="980" actId="26606"/>
          <ac:spMkLst>
            <pc:docMk/>
            <pc:sldMk cId="2408362432" sldId="261"/>
            <ac:spMk id="32" creationId="{FCA118C4-32A6-466D-8453-BA738103A062}"/>
          </ac:spMkLst>
        </pc:spChg>
        <pc:spChg chg="add">
          <ac:chgData name="Lindsay Rosen" userId="d881c5596b725f39" providerId="LiveId" clId="{A8718A99-C095-461C-86BA-46DC2CA169CB}" dt="2024-01-27T01:01:13.809" v="983" actId="26606"/>
          <ac:spMkLst>
            <pc:docMk/>
            <pc:sldMk cId="2408362432" sldId="261"/>
            <ac:spMk id="33" creationId="{F78FA41B-9A77-4FFE-A10F-9443EFDE6096}"/>
          </ac:spMkLst>
        </pc:spChg>
        <pc:picChg chg="add del">
          <ac:chgData name="Lindsay Rosen" userId="d881c5596b725f39" providerId="LiveId" clId="{A8718A99-C095-461C-86BA-46DC2CA169CB}" dt="2024-01-27T00:01:18.026" v="93" actId="26606"/>
          <ac:picMkLst>
            <pc:docMk/>
            <pc:sldMk cId="2408362432" sldId="261"/>
            <ac:picMk id="5" creationId="{26A0F96D-3378-B5B8-2541-C7DFF7526270}"/>
          </ac:picMkLst>
        </pc:picChg>
        <pc:picChg chg="add del">
          <ac:chgData name="Lindsay Rosen" userId="d881c5596b725f39" providerId="LiveId" clId="{A8718A99-C095-461C-86BA-46DC2CA169CB}" dt="2024-01-27T00:01:21.544" v="95" actId="26606"/>
          <ac:picMkLst>
            <pc:docMk/>
            <pc:sldMk cId="2408362432" sldId="261"/>
            <ac:picMk id="19" creationId="{6AA956AE-BADF-F42A-F776-4CD0DD8AC950}"/>
          </ac:picMkLst>
        </pc:picChg>
        <pc:picChg chg="add mod ord">
          <ac:chgData name="Lindsay Rosen" userId="d881c5596b725f39" providerId="LiveId" clId="{A8718A99-C095-461C-86BA-46DC2CA169CB}" dt="2024-01-27T01:13:36.124" v="1135" actId="1076"/>
          <ac:picMkLst>
            <pc:docMk/>
            <pc:sldMk cId="2408362432" sldId="261"/>
            <ac:picMk id="25" creationId="{26A0F96D-3378-B5B8-2541-C7DFF7526270}"/>
          </ac:picMkLst>
        </pc:picChg>
      </pc:sldChg>
      <pc:sldChg chg="addSp modSp new mod">
        <pc:chgData name="Lindsay Rosen" userId="d881c5596b725f39" providerId="LiveId" clId="{A8718A99-C095-461C-86BA-46DC2CA169CB}" dt="2024-01-27T00:43:42.286" v="639" actId="6549"/>
        <pc:sldMkLst>
          <pc:docMk/>
          <pc:sldMk cId="2623015035" sldId="262"/>
        </pc:sldMkLst>
        <pc:spChg chg="mod">
          <ac:chgData name="Lindsay Rosen" userId="d881c5596b725f39" providerId="LiveId" clId="{A8718A99-C095-461C-86BA-46DC2CA169CB}" dt="2024-01-27T00:27:48.707" v="246" actId="20577"/>
          <ac:spMkLst>
            <pc:docMk/>
            <pc:sldMk cId="2623015035" sldId="262"/>
            <ac:spMk id="2" creationId="{FDE56711-CA89-5655-F935-581372934CC9}"/>
          </ac:spMkLst>
        </pc:spChg>
        <pc:spChg chg="mod">
          <ac:chgData name="Lindsay Rosen" userId="d881c5596b725f39" providerId="LiveId" clId="{A8718A99-C095-461C-86BA-46DC2CA169CB}" dt="2024-01-27T00:41:49.670" v="630" actId="27636"/>
          <ac:spMkLst>
            <pc:docMk/>
            <pc:sldMk cId="2623015035" sldId="262"/>
            <ac:spMk id="3" creationId="{58DAF8A8-2F73-F400-3421-1F3549E05BAA}"/>
          </ac:spMkLst>
        </pc:spChg>
        <pc:spChg chg="add mod">
          <ac:chgData name="Lindsay Rosen" userId="d881c5596b725f39" providerId="LiveId" clId="{A8718A99-C095-461C-86BA-46DC2CA169CB}" dt="2024-01-27T00:43:42.286" v="639" actId="6549"/>
          <ac:spMkLst>
            <pc:docMk/>
            <pc:sldMk cId="2623015035" sldId="262"/>
            <ac:spMk id="4" creationId="{286C520E-E376-A0B2-6840-8F24FFDE07EC}"/>
          </ac:spMkLst>
        </pc:spChg>
      </pc:sldChg>
      <pc:sldChg chg="addSp delSp modSp new mod setBg modClrScheme setClrOvrMap chgLayout">
        <pc:chgData name="Lindsay Rosen" userId="d881c5596b725f39" providerId="LiveId" clId="{A8718A99-C095-461C-86BA-46DC2CA169CB}" dt="2024-01-27T01:21:21.794" v="1380" actId="14100"/>
        <pc:sldMkLst>
          <pc:docMk/>
          <pc:sldMk cId="2080156995" sldId="263"/>
        </pc:sldMkLst>
        <pc:spChg chg="add mod ord">
          <ac:chgData name="Lindsay Rosen" userId="d881c5596b725f39" providerId="LiveId" clId="{A8718A99-C095-461C-86BA-46DC2CA169CB}" dt="2024-01-27T01:21:11.508" v="1379" actId="26606"/>
          <ac:spMkLst>
            <pc:docMk/>
            <pc:sldMk cId="2080156995" sldId="263"/>
            <ac:spMk id="2" creationId="{D6203870-5727-680E-CF9C-8DD17F192FC8}"/>
          </ac:spMkLst>
        </pc:spChg>
        <pc:spChg chg="add del mod">
          <ac:chgData name="Lindsay Rosen" userId="d881c5596b725f39" providerId="LiveId" clId="{A8718A99-C095-461C-86BA-46DC2CA169CB}" dt="2024-01-27T01:17:34.773" v="1347" actId="26606"/>
          <ac:spMkLst>
            <pc:docMk/>
            <pc:sldMk cId="2080156995" sldId="263"/>
            <ac:spMk id="3" creationId="{BA047730-0595-E848-0B09-5CB121CEBA9D}"/>
          </ac:spMkLst>
        </pc:spChg>
        <pc:spChg chg="add del">
          <ac:chgData name="Lindsay Rosen" userId="d881c5596b725f39" providerId="LiveId" clId="{A8718A99-C095-461C-86BA-46DC2CA169CB}" dt="2024-01-27T01:17:10.892" v="1342" actId="26606"/>
          <ac:spMkLst>
            <pc:docMk/>
            <pc:sldMk cId="2080156995" sldId="263"/>
            <ac:spMk id="9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17:34.759" v="1346" actId="26606"/>
          <ac:spMkLst>
            <pc:docMk/>
            <pc:sldMk cId="2080156995" sldId="263"/>
            <ac:spMk id="15" creationId="{8E7CFAA6-1DBB-43B0-BD82-2FB83CF4E4A4}"/>
          </ac:spMkLst>
        </pc:spChg>
        <pc:spChg chg="add del mod ord">
          <ac:chgData name="Lindsay Rosen" userId="d881c5596b725f39" providerId="LiveId" clId="{A8718A99-C095-461C-86BA-46DC2CA169CB}" dt="2024-01-27T01:20:27.613" v="1373" actId="26606"/>
          <ac:spMkLst>
            <pc:docMk/>
            <pc:sldMk cId="2080156995" sldId="263"/>
            <ac:spMk id="18" creationId="{BA047730-0595-E848-0B09-5CB121CEBA9D}"/>
          </ac:spMkLst>
        </pc:spChg>
        <pc:spChg chg="add del">
          <ac:chgData name="Lindsay Rosen" userId="d881c5596b725f39" providerId="LiveId" clId="{A8718A99-C095-461C-86BA-46DC2CA169CB}" dt="2024-01-27T01:18:52.209" v="1355" actId="26606"/>
          <ac:spMkLst>
            <pc:docMk/>
            <pc:sldMk cId="2080156995" sldId="263"/>
            <ac:spMk id="21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20:27.613" v="1373" actId="26606"/>
          <ac:spMkLst>
            <pc:docMk/>
            <pc:sldMk cId="2080156995" sldId="263"/>
            <ac:spMk id="22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18:38.313" v="1352" actId="26606"/>
          <ac:spMkLst>
            <pc:docMk/>
            <pc:sldMk cId="2080156995" sldId="263"/>
            <ac:spMk id="24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20:19.603" v="1368" actId="26606"/>
          <ac:spMkLst>
            <pc:docMk/>
            <pc:sldMk cId="2080156995" sldId="263"/>
            <ac:spMk id="25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20:05.431" v="1364" actId="26606"/>
          <ac:spMkLst>
            <pc:docMk/>
            <pc:sldMk cId="2080156995" sldId="263"/>
            <ac:spMk id="27" creationId="{D6EA1A26-163F-4F15-91F4-F2C51AC9C106}"/>
          </ac:spMkLst>
        </pc:spChg>
        <pc:spChg chg="add del">
          <ac:chgData name="Lindsay Rosen" userId="d881c5596b725f39" providerId="LiveId" clId="{A8718A99-C095-461C-86BA-46DC2CA169CB}" dt="2024-01-27T01:20:26.635" v="1370" actId="26606"/>
          <ac:spMkLst>
            <pc:docMk/>
            <pc:sldMk cId="2080156995" sldId="263"/>
            <ac:spMk id="28" creationId="{BA047730-0595-E848-0B09-5CB121CEBA9D}"/>
          </ac:spMkLst>
        </pc:spChg>
        <pc:spChg chg="add del">
          <ac:chgData name="Lindsay Rosen" userId="d881c5596b725f39" providerId="LiveId" clId="{A8718A99-C095-461C-86BA-46DC2CA169CB}" dt="2024-01-27T01:20:27.613" v="1372" actId="26606"/>
          <ac:spMkLst>
            <pc:docMk/>
            <pc:sldMk cId="2080156995" sldId="263"/>
            <ac:spMk id="30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20:27.613" v="1372" actId="26606"/>
          <ac:spMkLst>
            <pc:docMk/>
            <pc:sldMk cId="2080156995" sldId="263"/>
            <ac:spMk id="31" creationId="{BA047730-0595-E848-0B09-5CB121CEBA9D}"/>
          </ac:spMkLst>
        </pc:spChg>
        <pc:spChg chg="add del">
          <ac:chgData name="Lindsay Rosen" userId="d881c5596b725f39" providerId="LiveId" clId="{A8718A99-C095-461C-86BA-46DC2CA169CB}" dt="2024-01-27T01:20:51.702" v="1377" actId="26606"/>
          <ac:spMkLst>
            <pc:docMk/>
            <pc:sldMk cId="2080156995" sldId="263"/>
            <ac:spMk id="33" creationId="{D6EA1A26-163F-4F15-91F4-F2C51AC9C106}"/>
          </ac:spMkLst>
        </pc:spChg>
        <pc:spChg chg="add mod">
          <ac:chgData name="Lindsay Rosen" userId="d881c5596b725f39" providerId="LiveId" clId="{A8718A99-C095-461C-86BA-46DC2CA169CB}" dt="2024-01-27T01:21:11.508" v="1379" actId="26606"/>
          <ac:spMkLst>
            <pc:docMk/>
            <pc:sldMk cId="2080156995" sldId="263"/>
            <ac:spMk id="34" creationId="{BA047730-0595-E848-0B09-5CB121CEBA9D}"/>
          </ac:spMkLst>
        </pc:spChg>
        <pc:spChg chg="add del">
          <ac:chgData name="Lindsay Rosen" userId="d881c5596b725f39" providerId="LiveId" clId="{A8718A99-C095-461C-86BA-46DC2CA169CB}" dt="2024-01-27T01:20:51.702" v="1376" actId="26606"/>
          <ac:spMkLst>
            <pc:docMk/>
            <pc:sldMk cId="2080156995" sldId="263"/>
            <ac:spMk id="39" creationId="{7D2BFFD5-490F-4B45-91F2-6B826FBAD4E3}"/>
          </ac:spMkLst>
        </pc:spChg>
        <pc:spChg chg="add del">
          <ac:chgData name="Lindsay Rosen" userId="d881c5596b725f39" providerId="LiveId" clId="{A8718A99-C095-461C-86BA-46DC2CA169CB}" dt="2024-01-27T01:21:11.508" v="1379" actId="26606"/>
          <ac:spMkLst>
            <pc:docMk/>
            <pc:sldMk cId="2080156995" sldId="263"/>
            <ac:spMk id="41" creationId="{D6EA1A26-163F-4F15-91F4-F2C51AC9C106}"/>
          </ac:spMkLst>
        </pc:spChg>
        <pc:spChg chg="add">
          <ac:chgData name="Lindsay Rosen" userId="d881c5596b725f39" providerId="LiveId" clId="{A8718A99-C095-461C-86BA-46DC2CA169CB}" dt="2024-01-27T01:21:11.508" v="1379" actId="26606"/>
          <ac:spMkLst>
            <pc:docMk/>
            <pc:sldMk cId="2080156995" sldId="263"/>
            <ac:spMk id="46" creationId="{7D2BFFD5-490F-4B45-91F2-6B826FBAD4E3}"/>
          </ac:spMkLst>
        </pc:spChg>
        <pc:graphicFrameChg chg="add del">
          <ac:chgData name="Lindsay Rosen" userId="d881c5596b725f39" providerId="LiveId" clId="{A8718A99-C095-461C-86BA-46DC2CA169CB}" dt="2024-01-27T01:17:12.646" v="1344" actId="26606"/>
          <ac:graphicFrameMkLst>
            <pc:docMk/>
            <pc:sldMk cId="2080156995" sldId="263"/>
            <ac:graphicFrameMk id="13" creationId="{093DE8B7-E425-8F52-ADAB-22A6411FECA7}"/>
          </ac:graphicFrameMkLst>
        </pc:graphicFrameChg>
        <pc:graphicFrameChg chg="add del">
          <ac:chgData name="Lindsay Rosen" userId="d881c5596b725f39" providerId="LiveId" clId="{A8718A99-C095-461C-86BA-46DC2CA169CB}" dt="2024-01-27T01:17:34.759" v="1346" actId="26606"/>
          <ac:graphicFrameMkLst>
            <pc:docMk/>
            <pc:sldMk cId="2080156995" sldId="263"/>
            <ac:graphicFrameMk id="16" creationId="{4E5616B9-9252-FC57-6EBF-9E5FFD3A697D}"/>
          </ac:graphicFrameMkLst>
        </pc:graphicFrameChg>
        <pc:graphicFrameChg chg="add del">
          <ac:chgData name="Lindsay Rosen" userId="d881c5596b725f39" providerId="LiveId" clId="{A8718A99-C095-461C-86BA-46DC2CA169CB}" dt="2024-01-27T01:20:19.603" v="1368" actId="26606"/>
          <ac:graphicFrameMkLst>
            <pc:docMk/>
            <pc:sldMk cId="2080156995" sldId="263"/>
            <ac:graphicFrameMk id="26" creationId="{41F9C5BC-3262-95EE-4C10-9E6B73A70DDF}"/>
          </ac:graphicFrameMkLst>
        </pc:graphicFrameChg>
        <pc:picChg chg="add del">
          <ac:chgData name="Lindsay Rosen" userId="d881c5596b725f39" providerId="LiveId" clId="{A8718A99-C095-461C-86BA-46DC2CA169CB}" dt="2024-01-27T01:17:10.892" v="1342" actId="26606"/>
          <ac:picMkLst>
            <pc:docMk/>
            <pc:sldMk cId="2080156995" sldId="263"/>
            <ac:picMk id="5" creationId="{3F7F7C0E-580C-0A78-F0B5-D3A967A8D1C4}"/>
          </ac:picMkLst>
        </pc:picChg>
        <pc:picChg chg="add mod ord">
          <ac:chgData name="Lindsay Rosen" userId="d881c5596b725f39" providerId="LiveId" clId="{A8718A99-C095-461C-86BA-46DC2CA169CB}" dt="2024-01-27T01:21:21.794" v="1380" actId="14100"/>
          <ac:picMkLst>
            <pc:docMk/>
            <pc:sldMk cId="2080156995" sldId="263"/>
            <ac:picMk id="19" creationId="{9F383545-20A8-2D8E-D15D-65F634948D96}"/>
          </ac:picMkLst>
        </pc:picChg>
        <pc:cxnChg chg="add del">
          <ac:chgData name="Lindsay Rosen" userId="d881c5596b725f39" providerId="LiveId" clId="{A8718A99-C095-461C-86BA-46DC2CA169CB}" dt="2024-01-27T01:17:10.892" v="1342" actId="26606"/>
          <ac:cxnSpMkLst>
            <pc:docMk/>
            <pc:sldMk cId="2080156995" sldId="263"/>
            <ac:cxnSpMk id="11" creationId="{6C6CF9A5-BEA4-4284-A8B5-D033E5B4BE3F}"/>
          </ac:cxnSpMkLst>
        </pc:cxnChg>
      </pc:sldChg>
      <pc:sldChg chg="addSp delSp modSp new mod setBg setClrOvrMap">
        <pc:chgData name="Lindsay Rosen" userId="d881c5596b725f39" providerId="LiveId" clId="{A8718A99-C095-461C-86BA-46DC2CA169CB}" dt="2024-01-27T01:38:51.006" v="1392" actId="26606"/>
        <pc:sldMkLst>
          <pc:docMk/>
          <pc:sldMk cId="3070400851" sldId="264"/>
        </pc:sldMkLst>
        <pc:spChg chg="mod">
          <ac:chgData name="Lindsay Rosen" userId="d881c5596b725f39" providerId="LiveId" clId="{A8718A99-C095-461C-86BA-46DC2CA169CB}" dt="2024-01-27T01:38:51.006" v="1392" actId="26606"/>
          <ac:spMkLst>
            <pc:docMk/>
            <pc:sldMk cId="3070400851" sldId="264"/>
            <ac:spMk id="2" creationId="{A7F37073-2AE9-DDFC-931F-3BC12C949507}"/>
          </ac:spMkLst>
        </pc:spChg>
        <pc:spChg chg="del">
          <ac:chgData name="Lindsay Rosen" userId="d881c5596b725f39" providerId="LiveId" clId="{A8718A99-C095-461C-86BA-46DC2CA169CB}" dt="2024-01-27T01:38:51.006" v="1392" actId="26606"/>
          <ac:spMkLst>
            <pc:docMk/>
            <pc:sldMk cId="3070400851" sldId="264"/>
            <ac:spMk id="3" creationId="{F683CA22-BF5A-F989-BD39-71385ABDA2CB}"/>
          </ac:spMkLst>
        </pc:spChg>
        <pc:spChg chg="add">
          <ac:chgData name="Lindsay Rosen" userId="d881c5596b725f39" providerId="LiveId" clId="{A8718A99-C095-461C-86BA-46DC2CA169CB}" dt="2024-01-27T01:38:51.006" v="1392" actId="26606"/>
          <ac:spMkLst>
            <pc:docMk/>
            <pc:sldMk cId="3070400851" sldId="264"/>
            <ac:spMk id="9" creationId="{CD333CBE-B699-4E3B-9F45-C045F773434F}"/>
          </ac:spMkLst>
        </pc:spChg>
        <pc:spChg chg="add">
          <ac:chgData name="Lindsay Rosen" userId="d881c5596b725f39" providerId="LiveId" clId="{A8718A99-C095-461C-86BA-46DC2CA169CB}" dt="2024-01-27T01:38:51.006" v="1392" actId="26606"/>
          <ac:spMkLst>
            <pc:docMk/>
            <pc:sldMk cId="3070400851" sldId="264"/>
            <ac:spMk id="11" creationId="{3264C4B2-1564-43CF-BEDC-B28972E0D68F}"/>
          </ac:spMkLst>
        </pc:spChg>
        <pc:picChg chg="add">
          <ac:chgData name="Lindsay Rosen" userId="d881c5596b725f39" providerId="LiveId" clId="{A8718A99-C095-461C-86BA-46DC2CA169CB}" dt="2024-01-27T01:38:51.006" v="1392" actId="26606"/>
          <ac:picMkLst>
            <pc:docMk/>
            <pc:sldMk cId="3070400851" sldId="264"/>
            <ac:picMk id="5" creationId="{002D7309-FD28-908A-430E-8BC655C30482}"/>
          </ac:picMkLst>
        </pc:picChg>
      </pc:sldChg>
      <pc:sldChg chg="addSp delSp modSp new mod setBg setClrOvrMap">
        <pc:chgData name="Lindsay Rosen" userId="d881c5596b725f39" providerId="LiveId" clId="{A8718A99-C095-461C-86BA-46DC2CA169CB}" dt="2024-01-27T01:40:05.518" v="1446" actId="26606"/>
        <pc:sldMkLst>
          <pc:docMk/>
          <pc:sldMk cId="2236527911" sldId="265"/>
        </pc:sldMkLst>
        <pc:spChg chg="mod">
          <ac:chgData name="Lindsay Rosen" userId="d881c5596b725f39" providerId="LiveId" clId="{A8718A99-C095-461C-86BA-46DC2CA169CB}" dt="2024-01-27T01:40:05.518" v="1446" actId="26606"/>
          <ac:spMkLst>
            <pc:docMk/>
            <pc:sldMk cId="2236527911" sldId="265"/>
            <ac:spMk id="2" creationId="{1120FBFC-7208-A021-6BF1-F82C03A92421}"/>
          </ac:spMkLst>
        </pc:spChg>
        <pc:spChg chg="add del mod">
          <ac:chgData name="Lindsay Rosen" userId="d881c5596b725f39" providerId="LiveId" clId="{A8718A99-C095-461C-86BA-46DC2CA169CB}" dt="2024-01-27T01:40:05.518" v="1446" actId="26606"/>
          <ac:spMkLst>
            <pc:docMk/>
            <pc:sldMk cId="2236527911" sldId="265"/>
            <ac:spMk id="3" creationId="{482CFD97-5ACB-AD53-AF93-61DE1726E255}"/>
          </ac:spMkLst>
        </pc:spChg>
        <pc:spChg chg="add">
          <ac:chgData name="Lindsay Rosen" userId="d881c5596b725f39" providerId="LiveId" clId="{A8718A99-C095-461C-86BA-46DC2CA169CB}" dt="2024-01-27T01:40:05.518" v="1446" actId="26606"/>
          <ac:spMkLst>
            <pc:docMk/>
            <pc:sldMk cId="2236527911" sldId="265"/>
            <ac:spMk id="8" creationId="{B1CCD5EF-766D-43B9-A25D-19122E5FB181}"/>
          </ac:spMkLst>
        </pc:spChg>
        <pc:spChg chg="add del">
          <ac:chgData name="Lindsay Rosen" userId="d881c5596b725f39" providerId="LiveId" clId="{A8718A99-C095-461C-86BA-46DC2CA169CB}" dt="2024-01-27T01:40:05.518" v="1445" actId="26606"/>
          <ac:spMkLst>
            <pc:docMk/>
            <pc:sldMk cId="2236527911" sldId="265"/>
            <ac:spMk id="9" creationId="{CD333CBE-B699-4E3B-9F45-C045F773434F}"/>
          </ac:spMkLst>
        </pc:spChg>
        <pc:spChg chg="add">
          <ac:chgData name="Lindsay Rosen" userId="d881c5596b725f39" providerId="LiveId" clId="{A8718A99-C095-461C-86BA-46DC2CA169CB}" dt="2024-01-27T01:40:05.518" v="1446" actId="26606"/>
          <ac:spMkLst>
            <pc:docMk/>
            <pc:sldMk cId="2236527911" sldId="265"/>
            <ac:spMk id="10" creationId="{FD9699C9-77F1-4E33-A750-CB78C7EA29E6}"/>
          </ac:spMkLst>
        </pc:spChg>
        <pc:spChg chg="add del">
          <ac:chgData name="Lindsay Rosen" userId="d881c5596b725f39" providerId="LiveId" clId="{A8718A99-C095-461C-86BA-46DC2CA169CB}" dt="2024-01-27T01:40:05.518" v="1445" actId="26606"/>
          <ac:spMkLst>
            <pc:docMk/>
            <pc:sldMk cId="2236527911" sldId="265"/>
            <ac:spMk id="11" creationId="{D4995BF0-8E87-4ECF-904C-D047955C15CE}"/>
          </ac:spMkLst>
        </pc:spChg>
        <pc:spChg chg="add">
          <ac:chgData name="Lindsay Rosen" userId="d881c5596b725f39" providerId="LiveId" clId="{A8718A99-C095-461C-86BA-46DC2CA169CB}" dt="2024-01-27T01:40:05.518" v="1446" actId="26606"/>
          <ac:spMkLst>
            <pc:docMk/>
            <pc:sldMk cId="2236527911" sldId="265"/>
            <ac:spMk id="13" creationId="{482CFD97-5ACB-AD53-AF93-61DE1726E255}"/>
          </ac:spMkLst>
        </pc:spChg>
        <pc:picChg chg="add del">
          <ac:chgData name="Lindsay Rosen" userId="d881c5596b725f39" providerId="LiveId" clId="{A8718A99-C095-461C-86BA-46DC2CA169CB}" dt="2024-01-27T01:40:05.518" v="1445" actId="26606"/>
          <ac:picMkLst>
            <pc:docMk/>
            <pc:sldMk cId="2236527911" sldId="265"/>
            <ac:picMk id="5" creationId="{F6BFA916-0C46-DB62-C620-62CB9D1E9F56}"/>
          </ac:picMkLst>
        </pc:picChg>
      </pc:sldChg>
      <pc:sldChg chg="addSp delSp modSp new mod setBg setClrOvrMap">
        <pc:chgData name="Lindsay Rosen" userId="d881c5596b725f39" providerId="LiveId" clId="{A8718A99-C095-461C-86BA-46DC2CA169CB}" dt="2024-01-27T01:43:17.952" v="1626" actId="26606"/>
        <pc:sldMkLst>
          <pc:docMk/>
          <pc:sldMk cId="395308059" sldId="266"/>
        </pc:sldMkLst>
        <pc:spChg chg="mod">
          <ac:chgData name="Lindsay Rosen" userId="d881c5596b725f39" providerId="LiveId" clId="{A8718A99-C095-461C-86BA-46DC2CA169CB}" dt="2024-01-27T01:43:17.952" v="1626" actId="26606"/>
          <ac:spMkLst>
            <pc:docMk/>
            <pc:sldMk cId="395308059" sldId="266"/>
            <ac:spMk id="2" creationId="{A09DEDF1-D692-205D-CB8A-DE3BA3BE0445}"/>
          </ac:spMkLst>
        </pc:spChg>
        <pc:spChg chg="add del mod">
          <ac:chgData name="Lindsay Rosen" userId="d881c5596b725f39" providerId="LiveId" clId="{A8718A99-C095-461C-86BA-46DC2CA169CB}" dt="2024-01-27T01:43:17.952" v="1626" actId="26606"/>
          <ac:spMkLst>
            <pc:docMk/>
            <pc:sldMk cId="395308059" sldId="266"/>
            <ac:spMk id="3" creationId="{3B26CE32-0328-C132-6FB0-88FC9ACC4379}"/>
          </ac:spMkLst>
        </pc:spChg>
        <pc:spChg chg="add">
          <ac:chgData name="Lindsay Rosen" userId="d881c5596b725f39" providerId="LiveId" clId="{A8718A99-C095-461C-86BA-46DC2CA169CB}" dt="2024-01-27T01:43:17.952" v="1626" actId="26606"/>
          <ac:spMkLst>
            <pc:docMk/>
            <pc:sldMk cId="395308059" sldId="266"/>
            <ac:spMk id="8" creationId="{3B26CE32-0328-C132-6FB0-88FC9ACC4379}"/>
          </ac:spMkLst>
        </pc:spChg>
        <pc:spChg chg="add">
          <ac:chgData name="Lindsay Rosen" userId="d881c5596b725f39" providerId="LiveId" clId="{A8718A99-C095-461C-86BA-46DC2CA169CB}" dt="2024-01-27T01:43:17.952" v="1626" actId="26606"/>
          <ac:spMkLst>
            <pc:docMk/>
            <pc:sldMk cId="395308059" sldId="266"/>
            <ac:spMk id="9" creationId="{D6EA1A26-163F-4F15-91F4-F2C51AC9C106}"/>
          </ac:spMkLst>
        </pc:spChg>
        <pc:graphicFrameChg chg="add del">
          <ac:chgData name="Lindsay Rosen" userId="d881c5596b725f39" providerId="LiveId" clId="{A8718A99-C095-461C-86BA-46DC2CA169CB}" dt="2024-01-27T01:43:17.933" v="1625" actId="26606"/>
          <ac:graphicFrameMkLst>
            <pc:docMk/>
            <pc:sldMk cId="395308059" sldId="266"/>
            <ac:graphicFrameMk id="5" creationId="{107E5BB1-8878-4B53-5FA6-53E460B74818}"/>
          </ac:graphicFrameMkLst>
        </pc:graphicFrameChg>
        <pc:picChg chg="add">
          <ac:chgData name="Lindsay Rosen" userId="d881c5596b725f39" providerId="LiveId" clId="{A8718A99-C095-461C-86BA-46DC2CA169CB}" dt="2024-01-27T01:43:17.952" v="1626" actId="26606"/>
          <ac:picMkLst>
            <pc:docMk/>
            <pc:sldMk cId="395308059" sldId="266"/>
            <ac:picMk id="7" creationId="{6649DFC5-C150-FF7F-1872-6F2EE025305D}"/>
          </ac:picMkLst>
        </pc:picChg>
      </pc:sldChg>
      <pc:sldChg chg="addSp delSp modSp new mod setBg setClrOvrMap">
        <pc:chgData name="Lindsay Rosen" userId="d881c5596b725f39" providerId="LiveId" clId="{A8718A99-C095-461C-86BA-46DC2CA169CB}" dt="2024-01-27T01:44:48.164" v="1638" actId="26606"/>
        <pc:sldMkLst>
          <pc:docMk/>
          <pc:sldMk cId="4256164322" sldId="267"/>
        </pc:sldMkLst>
        <pc:spChg chg="mod">
          <ac:chgData name="Lindsay Rosen" userId="d881c5596b725f39" providerId="LiveId" clId="{A8718A99-C095-461C-86BA-46DC2CA169CB}" dt="2024-01-27T01:44:48.164" v="1638" actId="26606"/>
          <ac:spMkLst>
            <pc:docMk/>
            <pc:sldMk cId="4256164322" sldId="267"/>
            <ac:spMk id="2" creationId="{A4D53C60-424A-8E24-09AF-ECBC60D494A6}"/>
          </ac:spMkLst>
        </pc:spChg>
        <pc:spChg chg="add del">
          <ac:chgData name="Lindsay Rosen" userId="d881c5596b725f39" providerId="LiveId" clId="{A8718A99-C095-461C-86BA-46DC2CA169CB}" dt="2024-01-27T01:44:48.164" v="1638" actId="26606"/>
          <ac:spMkLst>
            <pc:docMk/>
            <pc:sldMk cId="4256164322" sldId="267"/>
            <ac:spMk id="3" creationId="{F15BB88E-3BFB-AECB-ED26-58B4D59DAB83}"/>
          </ac:spMkLst>
        </pc:spChg>
        <pc:spChg chg="mod">
          <ac:chgData name="Lindsay Rosen" userId="d881c5596b725f39" providerId="LiveId" clId="{A8718A99-C095-461C-86BA-46DC2CA169CB}" dt="2024-01-27T01:44:48.164" v="1638" actId="26606"/>
          <ac:spMkLst>
            <pc:docMk/>
            <pc:sldMk cId="4256164322" sldId="267"/>
            <ac:spMk id="4" creationId="{60980F89-1202-9CD6-0363-BF3B6095054B}"/>
          </ac:spMkLst>
        </pc:spChg>
        <pc:spChg chg="add">
          <ac:chgData name="Lindsay Rosen" userId="d881c5596b725f39" providerId="LiveId" clId="{A8718A99-C095-461C-86BA-46DC2CA169CB}" dt="2024-01-27T01:44:48.164" v="1638" actId="26606"/>
          <ac:spMkLst>
            <pc:docMk/>
            <pc:sldMk cId="4256164322" sldId="267"/>
            <ac:spMk id="9" creationId="{B1CCD5EF-766D-43B9-A25D-19122E5FB181}"/>
          </ac:spMkLst>
        </pc:spChg>
        <pc:spChg chg="add del">
          <ac:chgData name="Lindsay Rosen" userId="d881c5596b725f39" providerId="LiveId" clId="{A8718A99-C095-461C-86BA-46DC2CA169CB}" dt="2024-01-27T01:44:48.162" v="1637" actId="26606"/>
          <ac:spMkLst>
            <pc:docMk/>
            <pc:sldMk cId="4256164322" sldId="267"/>
            <ac:spMk id="10" creationId="{D6EA1A26-163F-4F15-91F4-F2C51AC9C106}"/>
          </ac:spMkLst>
        </pc:spChg>
        <pc:spChg chg="add">
          <ac:chgData name="Lindsay Rosen" userId="d881c5596b725f39" providerId="LiveId" clId="{A8718A99-C095-461C-86BA-46DC2CA169CB}" dt="2024-01-27T01:44:48.164" v="1638" actId="26606"/>
          <ac:spMkLst>
            <pc:docMk/>
            <pc:sldMk cId="4256164322" sldId="267"/>
            <ac:spMk id="11" creationId="{FD9699C9-77F1-4E33-A750-CB78C7EA29E6}"/>
          </ac:spMkLst>
        </pc:spChg>
        <pc:picChg chg="add del">
          <ac:chgData name="Lindsay Rosen" userId="d881c5596b725f39" providerId="LiveId" clId="{A8718A99-C095-461C-86BA-46DC2CA169CB}" dt="2024-01-27T01:44:48.162" v="1637" actId="26606"/>
          <ac:picMkLst>
            <pc:docMk/>
            <pc:sldMk cId="4256164322" sldId="267"/>
            <ac:picMk id="6" creationId="{38F2DC55-7434-6653-BFC5-83CA41FA443F}"/>
          </ac:picMkLst>
        </pc:picChg>
      </pc:sldChg>
      <pc:sldChg chg="delSp add setBg delDesignElem">
        <pc:chgData name="Lindsay Rosen" userId="d881c5596b725f39" providerId="LiveId" clId="{A8718A99-C095-461C-86BA-46DC2CA169CB}" dt="2024-01-27T01:45:27.921" v="1640"/>
        <pc:sldMkLst>
          <pc:docMk/>
          <pc:sldMk cId="2489566181" sldId="268"/>
        </pc:sldMkLst>
        <pc:spChg chg="del">
          <ac:chgData name="Lindsay Rosen" userId="d881c5596b725f39" providerId="LiveId" clId="{A8718A99-C095-461C-86BA-46DC2CA169CB}" dt="2024-01-27T01:45:27.921" v="1640"/>
          <ac:spMkLst>
            <pc:docMk/>
            <pc:sldMk cId="2489566181" sldId="268"/>
            <ac:spMk id="9" creationId="{CD333CBE-B699-4E3B-9F45-C045F773434F}"/>
          </ac:spMkLst>
        </pc:spChg>
        <pc:spChg chg="del">
          <ac:chgData name="Lindsay Rosen" userId="d881c5596b725f39" providerId="LiveId" clId="{A8718A99-C095-461C-86BA-46DC2CA169CB}" dt="2024-01-27T01:45:27.921" v="1640"/>
          <ac:spMkLst>
            <pc:docMk/>
            <pc:sldMk cId="2489566181" sldId="268"/>
            <ac:spMk id="11" creationId="{3264C4B2-1564-43CF-BEDC-B28972E0D68F}"/>
          </ac:spMkLst>
        </pc:spChg>
      </pc:sldChg>
      <pc:sldChg chg="delSp modSp add mod ord setBg delDesignElem">
        <pc:chgData name="Lindsay Rosen" userId="d881c5596b725f39" providerId="LiveId" clId="{A8718A99-C095-461C-86BA-46DC2CA169CB}" dt="2024-01-27T01:46:13.742" v="1657"/>
        <pc:sldMkLst>
          <pc:docMk/>
          <pc:sldMk cId="1395996023" sldId="269"/>
        </pc:sldMkLst>
        <pc:spChg chg="mod">
          <ac:chgData name="Lindsay Rosen" userId="d881c5596b725f39" providerId="LiveId" clId="{A8718A99-C095-461C-86BA-46DC2CA169CB}" dt="2024-01-27T01:46:04.081" v="1655" actId="20577"/>
          <ac:spMkLst>
            <pc:docMk/>
            <pc:sldMk cId="1395996023" sldId="269"/>
            <ac:spMk id="2" creationId="{A7F37073-2AE9-DDFC-931F-3BC12C949507}"/>
          </ac:spMkLst>
        </pc:spChg>
        <pc:spChg chg="del">
          <ac:chgData name="Lindsay Rosen" userId="d881c5596b725f39" providerId="LiveId" clId="{A8718A99-C095-461C-86BA-46DC2CA169CB}" dt="2024-01-27T01:45:35.089" v="1642"/>
          <ac:spMkLst>
            <pc:docMk/>
            <pc:sldMk cId="1395996023" sldId="269"/>
            <ac:spMk id="9" creationId="{CD333CBE-B699-4E3B-9F45-C045F773434F}"/>
          </ac:spMkLst>
        </pc:spChg>
        <pc:spChg chg="del">
          <ac:chgData name="Lindsay Rosen" userId="d881c5596b725f39" providerId="LiveId" clId="{A8718A99-C095-461C-86BA-46DC2CA169CB}" dt="2024-01-27T01:45:35.089" v="1642"/>
          <ac:spMkLst>
            <pc:docMk/>
            <pc:sldMk cId="1395996023" sldId="269"/>
            <ac:spMk id="11" creationId="{3264C4B2-1564-43CF-BEDC-B28972E0D68F}"/>
          </ac:spMkLst>
        </pc:spChg>
      </pc:sldChg>
      <pc:sldChg chg="addSp delSp modSp add del mod setBg addAnim setClrOvrMap">
        <pc:chgData name="Lindsay Rosen" userId="d881c5596b725f39" providerId="LiveId" clId="{A8718A99-C095-461C-86BA-46DC2CA169CB}" dt="2024-01-27T02:00:23.436" v="1713" actId="47"/>
        <pc:sldMkLst>
          <pc:docMk/>
          <pc:sldMk cId="27293022" sldId="270"/>
        </pc:sldMkLst>
        <pc:spChg chg="mod ord">
          <ac:chgData name="Lindsay Rosen" userId="d881c5596b725f39" providerId="LiveId" clId="{A8718A99-C095-461C-86BA-46DC2CA169CB}" dt="2024-01-27T02:00:10.826" v="1712" actId="26606"/>
          <ac:spMkLst>
            <pc:docMk/>
            <pc:sldMk cId="27293022" sldId="270"/>
            <ac:spMk id="2" creationId="{A7F37073-2AE9-DDFC-931F-3BC12C949507}"/>
          </ac:spMkLst>
        </pc:spChg>
        <pc:spChg chg="add del">
          <ac:chgData name="Lindsay Rosen" userId="d881c5596b725f39" providerId="LiveId" clId="{A8718A99-C095-461C-86BA-46DC2CA169CB}" dt="2024-01-27T01:57:24.136" v="1695" actId="26606"/>
          <ac:spMkLst>
            <pc:docMk/>
            <pc:sldMk cId="27293022" sldId="270"/>
            <ac:spMk id="8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1:57:24.136" v="1695" actId="26606"/>
          <ac:spMkLst>
            <pc:docMk/>
            <pc:sldMk cId="27293022" sldId="270"/>
            <ac:spMk id="10" creationId="{1E437638-E86C-41B1-BC86-6F186CB35AA8}"/>
          </ac:spMkLst>
        </pc:spChg>
        <pc:spChg chg="add del">
          <ac:chgData name="Lindsay Rosen" userId="d881c5596b725f39" providerId="LiveId" clId="{A8718A99-C095-461C-86BA-46DC2CA169CB}" dt="2024-01-27T01:57:59.751" v="1707" actId="26606"/>
          <ac:spMkLst>
            <pc:docMk/>
            <pc:sldMk cId="27293022" sldId="270"/>
            <ac:spMk id="12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1:57:59.751" v="1707" actId="26606"/>
          <ac:spMkLst>
            <pc:docMk/>
            <pc:sldMk cId="27293022" sldId="270"/>
            <ac:spMk id="13" creationId="{D4995BF0-8E87-4ECF-904C-D047955C15CE}"/>
          </ac:spMkLst>
        </pc:spChg>
        <pc:spChg chg="add del">
          <ac:chgData name="Lindsay Rosen" userId="d881c5596b725f39" providerId="LiveId" clId="{A8718A99-C095-461C-86BA-46DC2CA169CB}" dt="2024-01-27T02:00:10.826" v="1712" actId="26606"/>
          <ac:spMkLst>
            <pc:docMk/>
            <pc:sldMk cId="27293022" sldId="270"/>
            <ac:spMk id="19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0:10.826" v="1712" actId="26606"/>
          <ac:spMkLst>
            <pc:docMk/>
            <pc:sldMk cId="27293022" sldId="270"/>
            <ac:spMk id="21" creationId="{F78FA41B-9A77-4FFE-A10F-9443EFDE6096}"/>
          </ac:spMkLst>
        </pc:spChg>
        <pc:spChg chg="add del">
          <ac:chgData name="Lindsay Rosen" userId="d881c5596b725f39" providerId="LiveId" clId="{A8718A99-C095-461C-86BA-46DC2CA169CB}" dt="2024-01-27T02:00:10.806" v="1711" actId="26606"/>
          <ac:spMkLst>
            <pc:docMk/>
            <pc:sldMk cId="27293022" sldId="270"/>
            <ac:spMk id="26" creationId="{CD333CBE-B699-4E3B-9F45-C045F773434F}"/>
          </ac:spMkLst>
        </pc:spChg>
        <pc:spChg chg="add">
          <ac:chgData name="Lindsay Rosen" userId="d881c5596b725f39" providerId="LiveId" clId="{A8718A99-C095-461C-86BA-46DC2CA169CB}" dt="2024-01-27T02:00:10.826" v="1712" actId="26606"/>
          <ac:spMkLst>
            <pc:docMk/>
            <pc:sldMk cId="27293022" sldId="270"/>
            <ac:spMk id="28" creationId="{FFE50961-0F1B-484C-85BC-4BD16B9FF90E}"/>
          </ac:spMkLst>
        </pc:spChg>
        <pc:spChg chg="add">
          <ac:chgData name="Lindsay Rosen" userId="d881c5596b725f39" providerId="LiveId" clId="{A8718A99-C095-461C-86BA-46DC2CA169CB}" dt="2024-01-27T02:00:10.826" v="1712" actId="26606"/>
          <ac:spMkLst>
            <pc:docMk/>
            <pc:sldMk cId="27293022" sldId="270"/>
            <ac:spMk id="29" creationId="{CD333CBE-B699-4E3B-9F45-C045F773434F}"/>
          </ac:spMkLst>
        </pc:spChg>
        <pc:picChg chg="add del">
          <ac:chgData name="Lindsay Rosen" userId="d881c5596b725f39" providerId="LiveId" clId="{A8718A99-C095-461C-86BA-46DC2CA169CB}" dt="2024-01-27T01:57:24.136" v="1695" actId="26606"/>
          <ac:picMkLst>
            <pc:docMk/>
            <pc:sldMk cId="27293022" sldId="270"/>
            <ac:picMk id="4" creationId="{88DE1CAE-AE55-B207-238F-2032DE4E3B8D}"/>
          </ac:picMkLst>
        </pc:picChg>
        <pc:picChg chg="del">
          <ac:chgData name="Lindsay Rosen" userId="d881c5596b725f39" providerId="LiveId" clId="{A8718A99-C095-461C-86BA-46DC2CA169CB}" dt="2024-01-27T01:47:11.534" v="1673" actId="478"/>
          <ac:picMkLst>
            <pc:docMk/>
            <pc:sldMk cId="27293022" sldId="270"/>
            <ac:picMk id="5" creationId="{002D7309-FD28-908A-430E-8BC655C30482}"/>
          </ac:picMkLst>
        </pc:picChg>
        <pc:picChg chg="add mod ord">
          <ac:chgData name="Lindsay Rosen" userId="d881c5596b725f39" providerId="LiveId" clId="{A8718A99-C095-461C-86BA-46DC2CA169CB}" dt="2024-01-27T02:00:10.826" v="1712" actId="26606"/>
          <ac:picMkLst>
            <pc:docMk/>
            <pc:sldMk cId="27293022" sldId="270"/>
            <ac:picMk id="14" creationId="{F6D73DCF-784D-3FBB-4510-48070B727A0E}"/>
          </ac:picMkLst>
        </pc:picChg>
      </pc:sldChg>
      <pc:sldChg chg="addSp delSp modSp add mod setBg addAnim setClrOvrMap">
        <pc:chgData name="Lindsay Rosen" userId="d881c5596b725f39" providerId="LiveId" clId="{A8718A99-C095-461C-86BA-46DC2CA169CB}" dt="2024-01-27T02:04:14.147" v="1750" actId="26606"/>
        <pc:sldMkLst>
          <pc:docMk/>
          <pc:sldMk cId="3895443507" sldId="270"/>
        </pc:sldMkLst>
        <pc:spChg chg="mod ord">
          <ac:chgData name="Lindsay Rosen" userId="d881c5596b725f39" providerId="LiveId" clId="{A8718A99-C095-461C-86BA-46DC2CA169CB}" dt="2024-01-27T02:04:14.147" v="1750" actId="26606"/>
          <ac:spMkLst>
            <pc:docMk/>
            <pc:sldMk cId="3895443507" sldId="270"/>
            <ac:spMk id="2" creationId="{A7F37073-2AE9-DDFC-931F-3BC12C949507}"/>
          </ac:spMkLst>
        </pc:spChg>
        <pc:spChg chg="add del">
          <ac:chgData name="Lindsay Rosen" userId="d881c5596b725f39" providerId="LiveId" clId="{A8718A99-C095-461C-86BA-46DC2CA169CB}" dt="2024-01-27T02:01:12.132" v="1728" actId="26606"/>
          <ac:spMkLst>
            <pc:docMk/>
            <pc:sldMk cId="3895443507" sldId="270"/>
            <ac:spMk id="10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1:12.132" v="1728" actId="26606"/>
          <ac:spMkLst>
            <pc:docMk/>
            <pc:sldMk cId="3895443507" sldId="270"/>
            <ac:spMk id="12" creationId="{FFE50961-0F1B-484C-85BC-4BD16B9FF90E}"/>
          </ac:spMkLst>
        </pc:spChg>
        <pc:spChg chg="add del">
          <ac:chgData name="Lindsay Rosen" userId="d881c5596b725f39" providerId="LiveId" clId="{A8718A99-C095-461C-86BA-46DC2CA169CB}" dt="2024-01-27T02:04:14.147" v="1750" actId="26606"/>
          <ac:spMkLst>
            <pc:docMk/>
            <pc:sldMk cId="3895443507" sldId="270"/>
            <ac:spMk id="17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4:14.147" v="1750" actId="26606"/>
          <ac:spMkLst>
            <pc:docMk/>
            <pc:sldMk cId="3895443507" sldId="270"/>
            <ac:spMk id="19" creationId="{3264C4B2-1564-43CF-BEDC-B28972E0D68F}"/>
          </ac:spMkLst>
        </pc:spChg>
        <pc:spChg chg="add del">
          <ac:chgData name="Lindsay Rosen" userId="d881c5596b725f39" providerId="LiveId" clId="{A8718A99-C095-461C-86BA-46DC2CA169CB}" dt="2024-01-27T02:03:21.531" v="1731" actId="26606"/>
          <ac:spMkLst>
            <pc:docMk/>
            <pc:sldMk cId="3895443507" sldId="270"/>
            <ac:spMk id="24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21.531" v="1731" actId="26606"/>
          <ac:spMkLst>
            <pc:docMk/>
            <pc:sldMk cId="3895443507" sldId="270"/>
            <ac:spMk id="26" creationId="{F78FA41B-9A77-4FFE-A10F-9443EFDE6096}"/>
          </ac:spMkLst>
        </pc:spChg>
        <pc:spChg chg="add del">
          <ac:chgData name="Lindsay Rosen" userId="d881c5596b725f39" providerId="LiveId" clId="{A8718A99-C095-461C-86BA-46DC2CA169CB}" dt="2024-01-27T02:03:28.644" v="1733" actId="26606"/>
          <ac:spMkLst>
            <pc:docMk/>
            <pc:sldMk cId="3895443507" sldId="270"/>
            <ac:spMk id="28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28.644" v="1733" actId="26606"/>
          <ac:spMkLst>
            <pc:docMk/>
            <pc:sldMk cId="3895443507" sldId="270"/>
            <ac:spMk id="29" creationId="{C6EDEBB9-8437-4875-ABEA-0AEDE2C90D72}"/>
          </ac:spMkLst>
        </pc:spChg>
        <pc:spChg chg="add del">
          <ac:chgData name="Lindsay Rosen" userId="d881c5596b725f39" providerId="LiveId" clId="{A8718A99-C095-461C-86BA-46DC2CA169CB}" dt="2024-01-27T02:03:31.892" v="1735" actId="26606"/>
          <ac:spMkLst>
            <pc:docMk/>
            <pc:sldMk cId="3895443507" sldId="270"/>
            <ac:spMk id="31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31.892" v="1735" actId="26606"/>
          <ac:spMkLst>
            <pc:docMk/>
            <pc:sldMk cId="3895443507" sldId="270"/>
            <ac:spMk id="32" creationId="{F78FA41B-9A77-4FFE-A10F-9443EFDE6096}"/>
          </ac:spMkLst>
        </pc:spChg>
        <pc:spChg chg="add del">
          <ac:chgData name="Lindsay Rosen" userId="d881c5596b725f39" providerId="LiveId" clId="{A8718A99-C095-461C-86BA-46DC2CA169CB}" dt="2024-01-27T02:03:42.698" v="1737" actId="26606"/>
          <ac:spMkLst>
            <pc:docMk/>
            <pc:sldMk cId="3895443507" sldId="270"/>
            <ac:spMk id="34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42.698" v="1737" actId="26606"/>
          <ac:spMkLst>
            <pc:docMk/>
            <pc:sldMk cId="3895443507" sldId="270"/>
            <ac:spMk id="35" creationId="{C6EDEBB9-8437-4875-ABEA-0AEDE2C90D72}"/>
          </ac:spMkLst>
        </pc:spChg>
        <pc:spChg chg="add del">
          <ac:chgData name="Lindsay Rosen" userId="d881c5596b725f39" providerId="LiveId" clId="{A8718A99-C095-461C-86BA-46DC2CA169CB}" dt="2024-01-27T02:03:50.380" v="1739" actId="26606"/>
          <ac:spMkLst>
            <pc:docMk/>
            <pc:sldMk cId="3895443507" sldId="270"/>
            <ac:spMk id="37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50.380" v="1739" actId="26606"/>
          <ac:spMkLst>
            <pc:docMk/>
            <pc:sldMk cId="3895443507" sldId="270"/>
            <ac:spMk id="38" creationId="{1E437638-E86C-41B1-BC86-6F186CB35AA8}"/>
          </ac:spMkLst>
        </pc:spChg>
        <pc:spChg chg="add del">
          <ac:chgData name="Lindsay Rosen" userId="d881c5596b725f39" providerId="LiveId" clId="{A8718A99-C095-461C-86BA-46DC2CA169CB}" dt="2024-01-27T02:03:53.530" v="1741" actId="26606"/>
          <ac:spMkLst>
            <pc:docMk/>
            <pc:sldMk cId="3895443507" sldId="270"/>
            <ac:spMk id="40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56.752" v="1743" actId="26606"/>
          <ac:spMkLst>
            <pc:docMk/>
            <pc:sldMk cId="3895443507" sldId="270"/>
            <ac:spMk id="42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3:56.752" v="1743" actId="26606"/>
          <ac:spMkLst>
            <pc:docMk/>
            <pc:sldMk cId="3895443507" sldId="270"/>
            <ac:spMk id="43" creationId="{E1030C29-580C-4A40-B8A8-F6BA962AEB5D}"/>
          </ac:spMkLst>
        </pc:spChg>
        <pc:spChg chg="add del">
          <ac:chgData name="Lindsay Rosen" userId="d881c5596b725f39" providerId="LiveId" clId="{A8718A99-C095-461C-86BA-46DC2CA169CB}" dt="2024-01-27T02:04:00.007" v="1745" actId="26606"/>
          <ac:spMkLst>
            <pc:docMk/>
            <pc:sldMk cId="3895443507" sldId="270"/>
            <ac:spMk id="45" creationId="{D87AB319-64C0-4E2D-B1CD-0A970301BEEA}"/>
          </ac:spMkLst>
        </pc:spChg>
        <pc:spChg chg="add del">
          <ac:chgData name="Lindsay Rosen" userId="d881c5596b725f39" providerId="LiveId" clId="{A8718A99-C095-461C-86BA-46DC2CA169CB}" dt="2024-01-27T02:04:00.007" v="1745" actId="26606"/>
          <ac:spMkLst>
            <pc:docMk/>
            <pc:sldMk cId="3895443507" sldId="270"/>
            <ac:spMk id="46" creationId="{A73BE687-95DB-49F8-B6B3-EC95550D5E4B}"/>
          </ac:spMkLst>
        </pc:spChg>
        <pc:spChg chg="add del">
          <ac:chgData name="Lindsay Rosen" userId="d881c5596b725f39" providerId="LiveId" clId="{A8718A99-C095-461C-86BA-46DC2CA169CB}" dt="2024-01-27T02:04:07.199" v="1747" actId="26606"/>
          <ac:spMkLst>
            <pc:docMk/>
            <pc:sldMk cId="3895443507" sldId="270"/>
            <ac:spMk id="48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4:07.199" v="1747" actId="26606"/>
          <ac:spMkLst>
            <pc:docMk/>
            <pc:sldMk cId="3895443507" sldId="270"/>
            <ac:spMk id="49" creationId="{E1030C29-580C-4A40-B8A8-F6BA962AEB5D}"/>
          </ac:spMkLst>
        </pc:spChg>
        <pc:spChg chg="add del">
          <ac:chgData name="Lindsay Rosen" userId="d881c5596b725f39" providerId="LiveId" clId="{A8718A99-C095-461C-86BA-46DC2CA169CB}" dt="2024-01-27T02:04:14.145" v="1749" actId="26606"/>
          <ac:spMkLst>
            <pc:docMk/>
            <pc:sldMk cId="3895443507" sldId="270"/>
            <ac:spMk id="51" creationId="{CD333CBE-B699-4E3B-9F45-C045F773434F}"/>
          </ac:spMkLst>
        </pc:spChg>
        <pc:spChg chg="add del">
          <ac:chgData name="Lindsay Rosen" userId="d881c5596b725f39" providerId="LiveId" clId="{A8718A99-C095-461C-86BA-46DC2CA169CB}" dt="2024-01-27T02:04:14.145" v="1749" actId="26606"/>
          <ac:spMkLst>
            <pc:docMk/>
            <pc:sldMk cId="3895443507" sldId="270"/>
            <ac:spMk id="52" creationId="{3264C4B2-1564-43CF-BEDC-B28972E0D68F}"/>
          </ac:spMkLst>
        </pc:spChg>
        <pc:spChg chg="add">
          <ac:chgData name="Lindsay Rosen" userId="d881c5596b725f39" providerId="LiveId" clId="{A8718A99-C095-461C-86BA-46DC2CA169CB}" dt="2024-01-27T02:04:14.147" v="1750" actId="26606"/>
          <ac:spMkLst>
            <pc:docMk/>
            <pc:sldMk cId="3895443507" sldId="270"/>
            <ac:spMk id="54" creationId="{CD333CBE-B699-4E3B-9F45-C045F773434F}"/>
          </ac:spMkLst>
        </pc:spChg>
        <pc:spChg chg="add">
          <ac:chgData name="Lindsay Rosen" userId="d881c5596b725f39" providerId="LiveId" clId="{A8718A99-C095-461C-86BA-46DC2CA169CB}" dt="2024-01-27T02:04:14.147" v="1750" actId="26606"/>
          <ac:spMkLst>
            <pc:docMk/>
            <pc:sldMk cId="3895443507" sldId="270"/>
            <ac:spMk id="55" creationId="{E1030C29-580C-4A40-B8A8-F6BA962AEB5D}"/>
          </ac:spMkLst>
        </pc:spChg>
        <pc:picChg chg="mod ord">
          <ac:chgData name="Lindsay Rosen" userId="d881c5596b725f39" providerId="LiveId" clId="{A8718A99-C095-461C-86BA-46DC2CA169CB}" dt="2024-01-27T02:04:14.147" v="1750" actId="26606"/>
          <ac:picMkLst>
            <pc:docMk/>
            <pc:sldMk cId="3895443507" sldId="270"/>
            <ac:picMk id="5" creationId="{002D7309-FD28-908A-430E-8BC655C30482}"/>
          </ac:picMkLst>
        </pc:picChg>
      </pc:sldChg>
    </pc:docChg>
  </pc:docChgLst>
  <pc:docChgLst>
    <pc:chgData name="lbgadd@gmail.com" userId="d881c5596b725f39" providerId="LiveId" clId="{EB4A7683-2502-414E-8867-E5A065950C87}"/>
    <pc:docChg chg="undo redo custSel addSld delSld modSld sldOrd modMainMaster">
      <pc:chgData name="lbgadd@gmail.com" userId="d881c5596b725f39" providerId="LiveId" clId="{EB4A7683-2502-414E-8867-E5A065950C87}" dt="2024-02-20T00:15:04.009" v="3147" actId="47"/>
      <pc:docMkLst>
        <pc:docMk/>
      </pc:docMkLst>
      <pc:sldChg chg="addSp delSp modSp mod setBg">
        <pc:chgData name="lbgadd@gmail.com" userId="d881c5596b725f39" providerId="LiveId" clId="{EB4A7683-2502-414E-8867-E5A065950C87}" dt="2024-02-19T23:40:06.658" v="2124" actId="1076"/>
        <pc:sldMkLst>
          <pc:docMk/>
          <pc:sldMk cId="2518167855" sldId="256"/>
        </pc:sldMkLst>
        <pc:spChg chg="mod">
          <ac:chgData name="lbgadd@gmail.com" userId="d881c5596b725f39" providerId="LiveId" clId="{EB4A7683-2502-414E-8867-E5A065950C87}" dt="2024-02-19T23:39:34.003" v="2118" actId="26606"/>
          <ac:spMkLst>
            <pc:docMk/>
            <pc:sldMk cId="2518167855" sldId="256"/>
            <ac:spMk id="2" creationId="{D32951D0-02AE-26CB-16F9-00CE43F99076}"/>
          </ac:spMkLst>
        </pc:spChg>
        <pc:spChg chg="mod">
          <ac:chgData name="lbgadd@gmail.com" userId="d881c5596b725f39" providerId="LiveId" clId="{EB4A7683-2502-414E-8867-E5A065950C87}" dt="2024-02-19T23:39:34.003" v="2118" actId="26606"/>
          <ac:spMkLst>
            <pc:docMk/>
            <pc:sldMk cId="2518167855" sldId="256"/>
            <ac:spMk id="3" creationId="{421DE5C5-7C88-DBBF-40A6-DEFFC8FE26FF}"/>
          </ac:spMkLst>
        </pc:spChg>
        <pc:spChg chg="add del">
          <ac:chgData name="lbgadd@gmail.com" userId="d881c5596b725f39" providerId="LiveId" clId="{EB4A7683-2502-414E-8867-E5A065950C87}" dt="2024-02-19T23:39:23.812" v="2115" actId="26606"/>
          <ac:spMkLst>
            <pc:docMk/>
            <pc:sldMk cId="2518167855" sldId="256"/>
            <ac:spMk id="6" creationId="{E3F854FE-0B1E-4902-A4C6-5DB97EC3EF23}"/>
          </ac:spMkLst>
        </pc:spChg>
        <pc:spChg chg="add">
          <ac:chgData name="lbgadd@gmail.com" userId="d881c5596b725f39" providerId="LiveId" clId="{EB4A7683-2502-414E-8867-E5A065950C87}" dt="2024-02-19T23:39:34.003" v="2118" actId="26606"/>
          <ac:spMkLst>
            <pc:docMk/>
            <pc:sldMk cId="2518167855" sldId="256"/>
            <ac:spMk id="7" creationId="{EDAFA9A5-03CC-4F94-B964-70682CDB0B16}"/>
          </ac:spMkLst>
        </pc:spChg>
        <pc:spChg chg="add">
          <ac:chgData name="lbgadd@gmail.com" userId="d881c5596b725f39" providerId="LiveId" clId="{EB4A7683-2502-414E-8867-E5A065950C87}" dt="2024-02-03T19:34:04.242" v="28" actId="26606"/>
          <ac:spMkLst>
            <pc:docMk/>
            <pc:sldMk cId="2518167855" sldId="256"/>
            <ac:spMk id="9" creationId="{FCA118C4-32A6-466D-8453-BA738103A062}"/>
          </ac:spMkLst>
        </pc:spChg>
        <pc:spChg chg="add">
          <ac:chgData name="lbgadd@gmail.com" userId="d881c5596b725f39" providerId="LiveId" clId="{EB4A7683-2502-414E-8867-E5A065950C87}" dt="2024-02-19T23:39:34.003" v="2118" actId="26606"/>
          <ac:spMkLst>
            <pc:docMk/>
            <pc:sldMk cId="2518167855" sldId="256"/>
            <ac:spMk id="11" creationId="{73B36B60-731F-409B-A240-BBF521AB746D}"/>
          </ac:spMkLst>
        </pc:spChg>
        <pc:picChg chg="mod">
          <ac:chgData name="lbgadd@gmail.com" userId="d881c5596b725f39" providerId="LiveId" clId="{EB4A7683-2502-414E-8867-E5A065950C87}" dt="2024-02-19T23:40:06.658" v="2124" actId="1076"/>
          <ac:picMkLst>
            <pc:docMk/>
            <pc:sldMk cId="2518167855" sldId="256"/>
            <ac:picMk id="4" creationId="{3B185C7E-FE8C-A5FC-BBA0-6626039D87D3}"/>
          </ac:picMkLst>
        </pc:picChg>
      </pc:sldChg>
      <pc:sldChg chg="addSp modSp add mod">
        <pc:chgData name="lbgadd@gmail.com" userId="d881c5596b725f39" providerId="LiveId" clId="{EB4A7683-2502-414E-8867-E5A065950C87}" dt="2024-02-19T23:31:43.780" v="2065"/>
        <pc:sldMkLst>
          <pc:docMk/>
          <pc:sldMk cId="0" sldId="257"/>
        </pc:sldMkLst>
        <pc:spChg chg="mod">
          <ac:chgData name="lbgadd@gmail.com" userId="d881c5596b725f39" providerId="LiveId" clId="{EB4A7683-2502-414E-8867-E5A065950C87}" dt="2024-02-19T23:29:19.590" v="2030" actId="1076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lbgadd@gmail.com" userId="d881c5596b725f39" providerId="LiveId" clId="{EB4A7683-2502-414E-8867-E5A065950C87}" dt="2024-02-19T23:31:43.780" v="2065"/>
          <ac:spMkLst>
            <pc:docMk/>
            <pc:sldMk cId="0" sldId="257"/>
            <ac:spMk id="4" creationId="{7091DF95-1086-4598-C2C9-0741C1ED81FC}"/>
          </ac:spMkLst>
        </pc:spChg>
        <pc:spChg chg="add mod">
          <ac:chgData name="lbgadd@gmail.com" userId="d881c5596b725f39" providerId="LiveId" clId="{EB4A7683-2502-414E-8867-E5A065950C87}" dt="2024-02-19T23:31:43.780" v="2065"/>
          <ac:spMkLst>
            <pc:docMk/>
            <pc:sldMk cId="0" sldId="257"/>
            <ac:spMk id="5" creationId="{E74C2A7A-614E-2E70-E30C-4D9445E7DC2D}"/>
          </ac:spMkLst>
        </pc:spChg>
      </pc:sldChg>
      <pc:sldChg chg="addSp modSp add">
        <pc:chgData name="lbgadd@gmail.com" userId="d881c5596b725f39" providerId="LiveId" clId="{EB4A7683-2502-414E-8867-E5A065950C87}" dt="2024-02-19T23:31:42.588" v="2064"/>
        <pc:sldMkLst>
          <pc:docMk/>
          <pc:sldMk cId="0" sldId="258"/>
        </pc:sldMkLst>
        <pc:spChg chg="add mod">
          <ac:chgData name="lbgadd@gmail.com" userId="d881c5596b725f39" providerId="LiveId" clId="{EB4A7683-2502-414E-8867-E5A065950C87}" dt="2024-02-19T23:31:42.588" v="2064"/>
          <ac:spMkLst>
            <pc:docMk/>
            <pc:sldMk cId="0" sldId="258"/>
            <ac:spMk id="4" creationId="{9E4DE51E-6318-5125-EA38-B18C270B699A}"/>
          </ac:spMkLst>
        </pc:spChg>
        <pc:spChg chg="add mod">
          <ac:chgData name="lbgadd@gmail.com" userId="d881c5596b725f39" providerId="LiveId" clId="{EB4A7683-2502-414E-8867-E5A065950C87}" dt="2024-02-19T23:31:42.588" v="2064"/>
          <ac:spMkLst>
            <pc:docMk/>
            <pc:sldMk cId="0" sldId="258"/>
            <ac:spMk id="5" creationId="{9AEF1A43-E3D3-1BAD-E460-C5D2E2FE4326}"/>
          </ac:spMkLst>
        </pc:spChg>
      </pc:sldChg>
      <pc:sldChg chg="addSp modSp add mod">
        <pc:chgData name="lbgadd@gmail.com" userId="d881c5596b725f39" providerId="LiveId" clId="{EB4A7683-2502-414E-8867-E5A065950C87}" dt="2024-02-19T23:31:33.681" v="2063" actId="1076"/>
        <pc:sldMkLst>
          <pc:docMk/>
          <pc:sldMk cId="0" sldId="259"/>
        </pc:sldMkLst>
        <pc:spChg chg="add mod">
          <ac:chgData name="lbgadd@gmail.com" userId="d881c5596b725f39" providerId="LiveId" clId="{EB4A7683-2502-414E-8867-E5A065950C87}" dt="2024-02-19T23:31:29.401" v="2062" actId="14100"/>
          <ac:spMkLst>
            <pc:docMk/>
            <pc:sldMk cId="0" sldId="259"/>
            <ac:spMk id="4" creationId="{F142F979-8F97-6DB5-2C6F-FB3B1EB113AA}"/>
          </ac:spMkLst>
        </pc:spChg>
        <pc:spChg chg="add mod">
          <ac:chgData name="lbgadd@gmail.com" userId="d881c5596b725f39" providerId="LiveId" clId="{EB4A7683-2502-414E-8867-E5A065950C87}" dt="2024-02-19T23:31:33.681" v="2063" actId="1076"/>
          <ac:spMkLst>
            <pc:docMk/>
            <pc:sldMk cId="0" sldId="259"/>
            <ac:spMk id="5" creationId="{D39B3844-6317-3A3B-0FF6-18A5D700F71E}"/>
          </ac:spMkLst>
        </pc:spChg>
      </pc:sldChg>
      <pc:sldChg chg="del">
        <pc:chgData name="lbgadd@gmail.com" userId="d881c5596b725f39" providerId="LiveId" clId="{EB4A7683-2502-414E-8867-E5A065950C87}" dt="2024-02-14T14:31:07.577" v="41" actId="47"/>
        <pc:sldMkLst>
          <pc:docMk/>
          <pc:sldMk cId="3331832554" sldId="260"/>
        </pc:sldMkLst>
      </pc:sldChg>
      <pc:sldChg chg="setBg">
        <pc:chgData name="lbgadd@gmail.com" userId="d881c5596b725f39" providerId="LiveId" clId="{EB4A7683-2502-414E-8867-E5A065950C87}" dt="2024-02-19T00:03:17.467" v="345"/>
        <pc:sldMkLst>
          <pc:docMk/>
          <pc:sldMk cId="2408362432" sldId="261"/>
        </pc:sldMkLst>
      </pc:sldChg>
      <pc:sldChg chg="modSp mod setBg">
        <pc:chgData name="lbgadd@gmail.com" userId="d881c5596b725f39" providerId="LiveId" clId="{EB4A7683-2502-414E-8867-E5A065950C87}" dt="2024-02-19T00:03:17.467" v="345"/>
        <pc:sldMkLst>
          <pc:docMk/>
          <pc:sldMk cId="2080156995" sldId="263"/>
        </pc:sldMkLst>
        <pc:spChg chg="mod">
          <ac:chgData name="lbgadd@gmail.com" userId="d881c5596b725f39" providerId="LiveId" clId="{EB4A7683-2502-414E-8867-E5A065950C87}" dt="2024-02-18T21:53:07.493" v="229" actId="21"/>
          <ac:spMkLst>
            <pc:docMk/>
            <pc:sldMk cId="2080156995" sldId="263"/>
            <ac:spMk id="34" creationId="{BA047730-0595-E848-0B09-5CB121CEBA9D}"/>
          </ac:spMkLst>
        </pc:spChg>
      </pc:sldChg>
      <pc:sldChg chg="addSp delSp modSp mod setBg setClrOvrMap chgLayout">
        <pc:chgData name="lbgadd@gmail.com" userId="d881c5596b725f39" providerId="LiveId" clId="{EB4A7683-2502-414E-8867-E5A065950C87}" dt="2024-02-03T19:33:38.416" v="27" actId="26606"/>
        <pc:sldMkLst>
          <pc:docMk/>
          <pc:sldMk cId="3070400851" sldId="264"/>
        </pc:sldMkLst>
        <pc:spChg chg="mod ord">
          <ac:chgData name="lbgadd@gmail.com" userId="d881c5596b725f39" providerId="LiveId" clId="{EB4A7683-2502-414E-8867-E5A065950C87}" dt="2024-02-03T19:33:38.416" v="27" actId="26606"/>
          <ac:spMkLst>
            <pc:docMk/>
            <pc:sldMk cId="3070400851" sldId="264"/>
            <ac:spMk id="2" creationId="{A7F37073-2AE9-DDFC-931F-3BC12C949507}"/>
          </ac:spMkLst>
        </pc:spChg>
        <pc:spChg chg="add del mod ord">
          <ac:chgData name="lbgadd@gmail.com" userId="d881c5596b725f39" providerId="LiveId" clId="{EB4A7683-2502-414E-8867-E5A065950C87}" dt="2024-02-03T19:33:38.416" v="27" actId="26606"/>
          <ac:spMkLst>
            <pc:docMk/>
            <pc:sldMk cId="3070400851" sldId="264"/>
            <ac:spMk id="3" creationId="{D2841A12-C993-0E6B-03B5-FCBBACBD1B14}"/>
          </ac:spMkLst>
        </pc:spChg>
        <pc:spChg chg="add">
          <ac:chgData name="lbgadd@gmail.com" userId="d881c5596b725f39" providerId="LiveId" clId="{EB4A7683-2502-414E-8867-E5A065950C87}" dt="2024-02-03T19:33:38.416" v="27" actId="26606"/>
          <ac:spMkLst>
            <pc:docMk/>
            <pc:sldMk cId="3070400851" sldId="264"/>
            <ac:spMk id="7" creationId="{D87AB319-64C0-4E2D-B1CD-0A970301BEEA}"/>
          </ac:spMkLst>
        </pc:spChg>
        <pc:spChg chg="add del">
          <ac:chgData name="lbgadd@gmail.com" userId="d881c5596b725f39" providerId="LiveId" clId="{EB4A7683-2502-414E-8867-E5A065950C87}" dt="2024-02-03T19:33:34.435" v="24" actId="26606"/>
          <ac:spMkLst>
            <pc:docMk/>
            <pc:sldMk cId="3070400851" sldId="264"/>
            <ac:spMk id="10" creationId="{D6EA1A26-163F-4F15-91F4-F2C51AC9C106}"/>
          </ac:spMkLst>
        </pc:spChg>
        <pc:spChg chg="add">
          <ac:chgData name="lbgadd@gmail.com" userId="d881c5596b725f39" providerId="LiveId" clId="{EB4A7683-2502-414E-8867-E5A065950C87}" dt="2024-02-03T19:33:38.416" v="27" actId="26606"/>
          <ac:spMkLst>
            <pc:docMk/>
            <pc:sldMk cId="3070400851" sldId="264"/>
            <ac:spMk id="12" creationId="{6E36B62D-34E6-41D4-B3AA-AC21AB387936}"/>
          </ac:spMkLst>
        </pc:spChg>
        <pc:spChg chg="add">
          <ac:chgData name="lbgadd@gmail.com" userId="d881c5596b725f39" providerId="LiveId" clId="{EB4A7683-2502-414E-8867-E5A065950C87}" dt="2024-02-03T19:33:38.416" v="27" actId="26606"/>
          <ac:spMkLst>
            <pc:docMk/>
            <pc:sldMk cId="3070400851" sldId="264"/>
            <ac:spMk id="14" creationId="{97E92409-AD19-4CE3-9956-8C03560F7E06}"/>
          </ac:spMkLst>
        </pc:spChg>
        <pc:picChg chg="mod">
          <ac:chgData name="lbgadd@gmail.com" userId="d881c5596b725f39" providerId="LiveId" clId="{EB4A7683-2502-414E-8867-E5A065950C87}" dt="2024-02-03T19:33:38.416" v="27" actId="26606"/>
          <ac:picMkLst>
            <pc:docMk/>
            <pc:sldMk cId="3070400851" sldId="264"/>
            <ac:picMk id="5" creationId="{002D7309-FD28-908A-430E-8BC655C30482}"/>
          </ac:picMkLst>
        </pc:picChg>
      </pc:sldChg>
      <pc:sldChg chg="modSp mod ord setBg">
        <pc:chgData name="lbgadd@gmail.com" userId="d881c5596b725f39" providerId="LiveId" clId="{EB4A7683-2502-414E-8867-E5A065950C87}" dt="2024-02-19T23:30:44.386" v="2057"/>
        <pc:sldMkLst>
          <pc:docMk/>
          <pc:sldMk cId="2236527911" sldId="265"/>
        </pc:sldMkLst>
        <pc:spChg chg="mod">
          <ac:chgData name="lbgadd@gmail.com" userId="d881c5596b725f39" providerId="LiveId" clId="{EB4A7683-2502-414E-8867-E5A065950C87}" dt="2024-02-19T23:30:34.099" v="2055" actId="14100"/>
          <ac:spMkLst>
            <pc:docMk/>
            <pc:sldMk cId="2236527911" sldId="265"/>
            <ac:spMk id="12" creationId="{5A5BC67D-AB77-2D8B-BC63-FC76685841E4}"/>
          </ac:spMkLst>
        </pc:spChg>
      </pc:sldChg>
      <pc:sldChg chg="addSp delSp modSp mod setBg">
        <pc:chgData name="lbgadd@gmail.com" userId="d881c5596b725f39" providerId="LiveId" clId="{EB4A7683-2502-414E-8867-E5A065950C87}" dt="2024-02-20T00:09:39.460" v="3051" actId="1076"/>
        <pc:sldMkLst>
          <pc:docMk/>
          <pc:sldMk cId="395308059" sldId="266"/>
        </pc:sldMkLst>
        <pc:spChg chg="mod">
          <ac:chgData name="lbgadd@gmail.com" userId="d881c5596b725f39" providerId="LiveId" clId="{EB4A7683-2502-414E-8867-E5A065950C87}" dt="2024-02-20T00:08:19.767" v="3036" actId="122"/>
          <ac:spMkLst>
            <pc:docMk/>
            <pc:sldMk cId="395308059" sldId="266"/>
            <ac:spMk id="2" creationId="{A09DEDF1-D692-205D-CB8A-DE3BA3BE0445}"/>
          </ac:spMkLst>
        </pc:spChg>
        <pc:spChg chg="add del mod">
          <ac:chgData name="lbgadd@gmail.com" userId="d881c5596b725f39" providerId="LiveId" clId="{EB4A7683-2502-414E-8867-E5A065950C87}" dt="2024-02-19T23:55:24.047" v="2521" actId="478"/>
          <ac:spMkLst>
            <pc:docMk/>
            <pc:sldMk cId="395308059" sldId="266"/>
            <ac:spMk id="3" creationId="{45F7726E-5D07-2440-53FA-EE0A9B56BCCF}"/>
          </ac:spMkLst>
        </pc:spChg>
        <pc:spChg chg="add mod">
          <ac:chgData name="lbgadd@gmail.com" userId="d881c5596b725f39" providerId="LiveId" clId="{EB4A7683-2502-414E-8867-E5A065950C87}" dt="2024-02-20T00:09:39.460" v="3051" actId="1076"/>
          <ac:spMkLst>
            <pc:docMk/>
            <pc:sldMk cId="395308059" sldId="266"/>
            <ac:spMk id="4" creationId="{8D72DED3-49AB-05A5-9008-F038D99FF212}"/>
          </ac:spMkLst>
        </pc:spChg>
        <pc:spChg chg="add mod">
          <ac:chgData name="lbgadd@gmail.com" userId="d881c5596b725f39" providerId="LiveId" clId="{EB4A7683-2502-414E-8867-E5A065950C87}" dt="2024-02-20T00:09:28.332" v="3050" actId="1076"/>
          <ac:spMkLst>
            <pc:docMk/>
            <pc:sldMk cId="395308059" sldId="266"/>
            <ac:spMk id="6" creationId="{D36882B2-8F36-E1B6-EDDE-F687E0BC6DB2}"/>
          </ac:spMkLst>
        </pc:spChg>
        <pc:spChg chg="del">
          <ac:chgData name="lbgadd@gmail.com" userId="d881c5596b725f39" providerId="LiveId" clId="{EB4A7683-2502-414E-8867-E5A065950C87}" dt="2024-02-19T23:57:45.971" v="2524" actId="478"/>
          <ac:spMkLst>
            <pc:docMk/>
            <pc:sldMk cId="395308059" sldId="266"/>
            <ac:spMk id="8" creationId="{3B26CE32-0328-C132-6FB0-88FC9ACC4379}"/>
          </ac:spMkLst>
        </pc:spChg>
        <pc:spChg chg="add mod">
          <ac:chgData name="lbgadd@gmail.com" userId="d881c5596b725f39" providerId="LiveId" clId="{EB4A7683-2502-414E-8867-E5A065950C87}" dt="2024-02-20T00:08:39.350" v="3042" actId="1076"/>
          <ac:spMkLst>
            <pc:docMk/>
            <pc:sldMk cId="395308059" sldId="266"/>
            <ac:spMk id="9" creationId="{16A5606E-4E68-7F62-1EA2-617076F09796}"/>
          </ac:spMkLst>
        </pc:spChg>
        <pc:spChg chg="add mod">
          <ac:chgData name="lbgadd@gmail.com" userId="d881c5596b725f39" providerId="LiveId" clId="{EB4A7683-2502-414E-8867-E5A065950C87}" dt="2024-02-20T00:09:15.714" v="3049" actId="1076"/>
          <ac:spMkLst>
            <pc:docMk/>
            <pc:sldMk cId="395308059" sldId="266"/>
            <ac:spMk id="10" creationId="{A5E0E371-E6B5-1B78-496F-F7D7EF00532D}"/>
          </ac:spMkLst>
        </pc:spChg>
        <pc:spChg chg="add mod">
          <ac:chgData name="lbgadd@gmail.com" userId="d881c5596b725f39" providerId="LiveId" clId="{EB4A7683-2502-414E-8867-E5A065950C87}" dt="2024-02-20T00:09:10.114" v="3048" actId="14100"/>
          <ac:spMkLst>
            <pc:docMk/>
            <pc:sldMk cId="395308059" sldId="266"/>
            <ac:spMk id="11" creationId="{8C0C79EF-5B62-9F22-88D3-DB1663147411}"/>
          </ac:spMkLst>
        </pc:spChg>
        <pc:spChg chg="add mod">
          <ac:chgData name="lbgadd@gmail.com" userId="d881c5596b725f39" providerId="LiveId" clId="{EB4A7683-2502-414E-8867-E5A065950C87}" dt="2024-02-20T00:06:50.387" v="3022" actId="1076"/>
          <ac:spMkLst>
            <pc:docMk/>
            <pc:sldMk cId="395308059" sldId="266"/>
            <ac:spMk id="12" creationId="{F4F6A643-968D-1FC4-FF64-A392F0E7E39A}"/>
          </ac:spMkLst>
        </pc:spChg>
        <pc:spChg chg="add mod">
          <ac:chgData name="lbgadd@gmail.com" userId="d881c5596b725f39" providerId="LiveId" clId="{EB4A7683-2502-414E-8867-E5A065950C87}" dt="2024-02-20T00:08:38.524" v="3041" actId="14100"/>
          <ac:spMkLst>
            <pc:docMk/>
            <pc:sldMk cId="395308059" sldId="266"/>
            <ac:spMk id="13" creationId="{9E6FE619-06E5-E3B7-D672-3F629617BDEF}"/>
          </ac:spMkLst>
        </pc:spChg>
        <pc:picChg chg="mod">
          <ac:chgData name="lbgadd@gmail.com" userId="d881c5596b725f39" providerId="LiveId" clId="{EB4A7683-2502-414E-8867-E5A065950C87}" dt="2024-02-20T00:07:43.087" v="3032" actId="1076"/>
          <ac:picMkLst>
            <pc:docMk/>
            <pc:sldMk cId="395308059" sldId="266"/>
            <ac:picMk id="7" creationId="{6649DFC5-C150-FF7F-1872-6F2EE025305D}"/>
          </ac:picMkLst>
        </pc:picChg>
      </pc:sldChg>
      <pc:sldChg chg="addSp delSp modSp del mod setBg">
        <pc:chgData name="lbgadd@gmail.com" userId="d881c5596b725f39" providerId="LiveId" clId="{EB4A7683-2502-414E-8867-E5A065950C87}" dt="2024-02-19T00:44:59.840" v="659" actId="47"/>
        <pc:sldMkLst>
          <pc:docMk/>
          <pc:sldMk cId="2489566181" sldId="268"/>
        </pc:sldMkLst>
        <pc:spChg chg="mod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2" creationId="{A7F37073-2AE9-DDFC-931F-3BC12C949507}"/>
          </ac:spMkLst>
        </pc:spChg>
        <pc:spChg chg="mod">
          <ac:chgData name="lbgadd@gmail.com" userId="d881c5596b725f39" providerId="LiveId" clId="{EB4A7683-2502-414E-8867-E5A065950C87}" dt="2024-02-19T00:06:26.618" v="415" actId="207"/>
          <ac:spMkLst>
            <pc:docMk/>
            <pc:sldMk cId="2489566181" sldId="268"/>
            <ac:spMk id="16" creationId="{89477C47-E76F-81DB-AB7E-220CCAF78AD1}"/>
          </ac:spMkLst>
        </pc:spChg>
        <pc:spChg chg="mod">
          <ac:chgData name="lbgadd@gmail.com" userId="d881c5596b725f39" providerId="LiveId" clId="{EB4A7683-2502-414E-8867-E5A065950C87}" dt="2024-02-19T00:06:38.176" v="416" actId="207"/>
          <ac:spMkLst>
            <pc:docMk/>
            <pc:sldMk cId="2489566181" sldId="268"/>
            <ac:spMk id="21" creationId="{4E1751C8-DEB9-6DF9-4DE0-630B2602E87D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27" creationId="{5D4BBAA4-5350-4225-A232-680E7C33436B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29" creationId="{FDE7410D-6AEC-4EE8-9216-06937294ABAB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31" creationId="{43968255-CBF3-40BA-9CDC-32D0299CCD7B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36" creationId="{485B976C-17EF-415B-B03C-BAF9443B9DDB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38" creationId="{3BCCF154-219C-4B08-80D0-307167E57673}"/>
          </ac:spMkLst>
        </pc:spChg>
        <pc:spChg chg="add del">
          <ac:chgData name="lbgadd@gmail.com" userId="d881c5596b725f39" providerId="LiveId" clId="{EB4A7683-2502-414E-8867-E5A065950C87}" dt="2024-02-19T00:07:12.875" v="422" actId="26606"/>
          <ac:spMkLst>
            <pc:docMk/>
            <pc:sldMk cId="2489566181" sldId="268"/>
            <ac:spMk id="40" creationId="{8633651C-49DB-4498-A6A1-68144827C0B4}"/>
          </ac:spMkLst>
        </pc:spChg>
        <pc:grpChg chg="add mod ord">
          <ac:chgData name="lbgadd@gmail.com" userId="d881c5596b725f39" providerId="LiveId" clId="{EB4A7683-2502-414E-8867-E5A065950C87}" dt="2024-02-19T00:07:12.875" v="422" actId="26606"/>
          <ac:grpSpMkLst>
            <pc:docMk/>
            <pc:sldMk cId="2489566181" sldId="268"/>
            <ac:grpSpMk id="22" creationId="{5DF309FD-16B3-2F61-7ACF-2BCFD284C59C}"/>
          </ac:grpSpMkLst>
        </pc:grpChg>
        <pc:picChg chg="mod">
          <ac:chgData name="lbgadd@gmail.com" userId="d881c5596b725f39" providerId="LiveId" clId="{EB4A7683-2502-414E-8867-E5A065950C87}" dt="2024-02-19T00:07:12.875" v="422" actId="26606"/>
          <ac:picMkLst>
            <pc:docMk/>
            <pc:sldMk cId="2489566181" sldId="268"/>
            <ac:picMk id="5" creationId="{002D7309-FD28-908A-430E-8BC655C30482}"/>
          </ac:picMkLst>
        </pc:picChg>
        <pc:picChg chg="add del mod ord">
          <ac:chgData name="lbgadd@gmail.com" userId="d881c5596b725f39" providerId="LiveId" clId="{EB4A7683-2502-414E-8867-E5A065950C87}" dt="2024-02-19T00:07:57.570" v="430" actId="478"/>
          <ac:picMkLst>
            <pc:docMk/>
            <pc:sldMk cId="2489566181" sldId="268"/>
            <ac:picMk id="7" creationId="{DB98E61E-8B11-CF43-4B8D-F353F57CD38F}"/>
          </ac:picMkLst>
        </pc:picChg>
      </pc:sldChg>
      <pc:sldChg chg="modSp mod setBg">
        <pc:chgData name="lbgadd@gmail.com" userId="d881c5596b725f39" providerId="LiveId" clId="{EB4A7683-2502-414E-8867-E5A065950C87}" dt="2024-02-19T23:53:57.193" v="2408" actId="20577"/>
        <pc:sldMkLst>
          <pc:docMk/>
          <pc:sldMk cId="1395996023" sldId="269"/>
        </pc:sldMkLst>
        <pc:spChg chg="mod">
          <ac:chgData name="lbgadd@gmail.com" userId="d881c5596b725f39" providerId="LiveId" clId="{EB4A7683-2502-414E-8867-E5A065950C87}" dt="2024-02-19T23:53:57.193" v="2408" actId="20577"/>
          <ac:spMkLst>
            <pc:docMk/>
            <pc:sldMk cId="1395996023" sldId="269"/>
            <ac:spMk id="3" creationId="{04B76216-514A-F69F-21F8-A4EB05BBBD62}"/>
          </ac:spMkLst>
        </pc:spChg>
      </pc:sldChg>
      <pc:sldChg chg="setBg">
        <pc:chgData name="lbgadd@gmail.com" userId="d881c5596b725f39" providerId="LiveId" clId="{EB4A7683-2502-414E-8867-E5A065950C87}" dt="2024-02-19T00:03:17.467" v="345"/>
        <pc:sldMkLst>
          <pc:docMk/>
          <pc:sldMk cId="3895443507" sldId="270"/>
        </pc:sldMkLst>
      </pc:sldChg>
      <pc:sldChg chg="setBg">
        <pc:chgData name="lbgadd@gmail.com" userId="d881c5596b725f39" providerId="LiveId" clId="{EB4A7683-2502-414E-8867-E5A065950C87}" dt="2024-02-19T00:03:17.467" v="345"/>
        <pc:sldMkLst>
          <pc:docMk/>
          <pc:sldMk cId="1911098877" sldId="272"/>
        </pc:sldMkLst>
      </pc:sldChg>
      <pc:sldChg chg="addSp modSp del mod ord setBg">
        <pc:chgData name="lbgadd@gmail.com" userId="d881c5596b725f39" providerId="LiveId" clId="{EB4A7683-2502-414E-8867-E5A065950C87}" dt="2024-02-20T00:15:04.009" v="3147" actId="47"/>
        <pc:sldMkLst>
          <pc:docMk/>
          <pc:sldMk cId="2280914302" sldId="273"/>
        </pc:sldMkLst>
        <pc:spChg chg="add mod">
          <ac:chgData name="lbgadd@gmail.com" userId="d881c5596b725f39" providerId="LiveId" clId="{EB4A7683-2502-414E-8867-E5A065950C87}" dt="2024-02-14T14:34:01.555" v="57" actId="1076"/>
          <ac:spMkLst>
            <pc:docMk/>
            <pc:sldMk cId="2280914302" sldId="273"/>
            <ac:spMk id="4" creationId="{399BEC44-14B9-538F-8976-C847EABDEDC5}"/>
          </ac:spMkLst>
        </pc:spChg>
        <pc:spChg chg="mod">
          <ac:chgData name="lbgadd@gmail.com" userId="d881c5596b725f39" providerId="LiveId" clId="{EB4A7683-2502-414E-8867-E5A065950C87}" dt="2024-02-14T14:36:34.428" v="67" actId="113"/>
          <ac:spMkLst>
            <pc:docMk/>
            <pc:sldMk cId="2280914302" sldId="273"/>
            <ac:spMk id="6" creationId="{AB21305C-78A3-1616-DAD6-F471CD654AFE}"/>
          </ac:spMkLst>
        </pc:spChg>
        <pc:spChg chg="mod">
          <ac:chgData name="lbgadd@gmail.com" userId="d881c5596b725f39" providerId="LiveId" clId="{EB4A7683-2502-414E-8867-E5A065950C87}" dt="2024-02-14T14:36:02.636" v="64" actId="255"/>
          <ac:spMkLst>
            <pc:docMk/>
            <pc:sldMk cId="2280914302" sldId="273"/>
            <ac:spMk id="8" creationId="{1C1A6180-558E-F36B-5C0A-CA64C815D75A}"/>
          </ac:spMkLst>
        </pc:spChg>
      </pc:sldChg>
      <pc:sldChg chg="modSp mod ord setBg">
        <pc:chgData name="lbgadd@gmail.com" userId="d881c5596b725f39" providerId="LiveId" clId="{EB4A7683-2502-414E-8867-E5A065950C87}" dt="2024-02-19T01:16:03.839" v="833"/>
        <pc:sldMkLst>
          <pc:docMk/>
          <pc:sldMk cId="3516091019" sldId="278"/>
        </pc:sldMkLst>
        <pc:spChg chg="mod">
          <ac:chgData name="lbgadd@gmail.com" userId="d881c5596b725f39" providerId="LiveId" clId="{EB4A7683-2502-414E-8867-E5A065950C87}" dt="2024-02-19T01:09:55.144" v="806" actId="1076"/>
          <ac:spMkLst>
            <pc:docMk/>
            <pc:sldMk cId="3516091019" sldId="278"/>
            <ac:spMk id="2" creationId="{390C7872-C3D7-7915-C212-935FA9E3E8F0}"/>
          </ac:spMkLst>
        </pc:spChg>
        <pc:spChg chg="mod">
          <ac:chgData name="lbgadd@gmail.com" userId="d881c5596b725f39" providerId="LiveId" clId="{EB4A7683-2502-414E-8867-E5A065950C87}" dt="2024-02-19T01:15:06.447" v="830" actId="27636"/>
          <ac:spMkLst>
            <pc:docMk/>
            <pc:sldMk cId="3516091019" sldId="278"/>
            <ac:spMk id="4" creationId="{893F01B3-CDB0-6B2B-56A3-BD954B1B6849}"/>
          </ac:spMkLst>
        </pc:spChg>
      </pc:sldChg>
      <pc:sldChg chg="setBg">
        <pc:chgData name="lbgadd@gmail.com" userId="d881c5596b725f39" providerId="LiveId" clId="{EB4A7683-2502-414E-8867-E5A065950C87}" dt="2024-02-19T00:03:17.467" v="345"/>
        <pc:sldMkLst>
          <pc:docMk/>
          <pc:sldMk cId="413258769" sldId="281"/>
        </pc:sldMkLst>
      </pc:sldChg>
      <pc:sldChg chg="addSp delSp modSp del mod setBg">
        <pc:chgData name="lbgadd@gmail.com" userId="d881c5596b725f39" providerId="LiveId" clId="{EB4A7683-2502-414E-8867-E5A065950C87}" dt="2024-02-20T00:14:31.253" v="3146" actId="47"/>
        <pc:sldMkLst>
          <pc:docMk/>
          <pc:sldMk cId="524049226" sldId="283"/>
        </pc:sldMkLst>
        <pc:spChg chg="mod">
          <ac:chgData name="lbgadd@gmail.com" userId="d881c5596b725f39" providerId="LiveId" clId="{EB4A7683-2502-414E-8867-E5A065950C87}" dt="2024-02-19T23:48:49.990" v="2185" actId="21"/>
          <ac:spMkLst>
            <pc:docMk/>
            <pc:sldMk cId="524049226" sldId="283"/>
            <ac:spMk id="2" creationId="{1C86C2DD-225C-D0B9-68FF-14B86D63131F}"/>
          </ac:spMkLst>
        </pc:spChg>
        <pc:spChg chg="del">
          <ac:chgData name="lbgadd@gmail.com" userId="d881c5596b725f39" providerId="LiveId" clId="{EB4A7683-2502-414E-8867-E5A065950C87}" dt="2024-02-19T23:34:22.980" v="2075" actId="21"/>
          <ac:spMkLst>
            <pc:docMk/>
            <pc:sldMk cId="524049226" sldId="283"/>
            <ac:spMk id="4" creationId="{CCCE9108-8B9D-9226-0917-893CC5AACB5F}"/>
          </ac:spMkLst>
        </pc:spChg>
        <pc:spChg chg="del">
          <ac:chgData name="lbgadd@gmail.com" userId="d881c5596b725f39" providerId="LiveId" clId="{EB4A7683-2502-414E-8867-E5A065950C87}" dt="2024-02-19T23:34:22.980" v="2075" actId="21"/>
          <ac:spMkLst>
            <pc:docMk/>
            <pc:sldMk cId="524049226" sldId="283"/>
            <ac:spMk id="5" creationId="{7A1D97FD-CAF5-DF8A-9B44-64A2110096EA}"/>
          </ac:spMkLst>
        </pc:spChg>
        <pc:spChg chg="add del mod">
          <ac:chgData name="lbgadd@gmail.com" userId="d881c5596b725f39" providerId="LiveId" clId="{EB4A7683-2502-414E-8867-E5A065950C87}" dt="2024-02-19T23:35:38.817" v="2095" actId="478"/>
          <ac:spMkLst>
            <pc:docMk/>
            <pc:sldMk cId="524049226" sldId="283"/>
            <ac:spMk id="6" creationId="{E3FB2495-84C3-03F9-B9EB-6D9263DF3A7C}"/>
          </ac:spMkLst>
        </pc:spChg>
      </pc:sldChg>
      <pc:sldChg chg="modSp mod setBg">
        <pc:chgData name="lbgadd@gmail.com" userId="d881c5596b725f39" providerId="LiveId" clId="{EB4A7683-2502-414E-8867-E5A065950C87}" dt="2024-02-19T00:03:17.467" v="345"/>
        <pc:sldMkLst>
          <pc:docMk/>
          <pc:sldMk cId="2257916365" sldId="284"/>
        </pc:sldMkLst>
        <pc:spChg chg="mod">
          <ac:chgData name="lbgadd@gmail.com" userId="d881c5596b725f39" providerId="LiveId" clId="{EB4A7683-2502-414E-8867-E5A065950C87}" dt="2024-02-14T14:29:36.974" v="38" actId="6549"/>
          <ac:spMkLst>
            <pc:docMk/>
            <pc:sldMk cId="2257916365" sldId="284"/>
            <ac:spMk id="34" creationId="{815D4C1D-1220-663B-5A40-59A6416027D9}"/>
          </ac:spMkLst>
        </pc:spChg>
      </pc:sldChg>
      <pc:sldChg chg="setBg">
        <pc:chgData name="lbgadd@gmail.com" userId="d881c5596b725f39" providerId="LiveId" clId="{EB4A7683-2502-414E-8867-E5A065950C87}" dt="2024-02-19T00:03:17.467" v="345"/>
        <pc:sldMkLst>
          <pc:docMk/>
          <pc:sldMk cId="1204852558" sldId="285"/>
        </pc:sldMkLst>
      </pc:sldChg>
      <pc:sldChg chg="modSp mod setBg">
        <pc:chgData name="lbgadd@gmail.com" userId="d881c5596b725f39" providerId="LiveId" clId="{EB4A7683-2502-414E-8867-E5A065950C87}" dt="2024-02-19T23:55:07.981" v="2520" actId="6549"/>
        <pc:sldMkLst>
          <pc:docMk/>
          <pc:sldMk cId="3171243319" sldId="286"/>
        </pc:sldMkLst>
        <pc:spChg chg="mod">
          <ac:chgData name="lbgadd@gmail.com" userId="d881c5596b725f39" providerId="LiveId" clId="{EB4A7683-2502-414E-8867-E5A065950C87}" dt="2024-02-19T23:55:07.981" v="2520" actId="6549"/>
          <ac:spMkLst>
            <pc:docMk/>
            <pc:sldMk cId="3171243319" sldId="286"/>
            <ac:spMk id="24" creationId="{B30593B0-7F6A-2DDD-A579-6F1F2D0F6D14}"/>
          </ac:spMkLst>
        </pc:spChg>
      </pc:sldChg>
      <pc:sldChg chg="addSp delSp modSp mod ord">
        <pc:chgData name="lbgadd@gmail.com" userId="d881c5596b725f39" providerId="LiveId" clId="{EB4A7683-2502-414E-8867-E5A065950C87}" dt="2024-02-19T23:43:48.668" v="2145" actId="2085"/>
        <pc:sldMkLst>
          <pc:docMk/>
          <pc:sldMk cId="1881389436" sldId="287"/>
        </pc:sldMkLst>
        <pc:spChg chg="mod">
          <ac:chgData name="lbgadd@gmail.com" userId="d881c5596b725f39" providerId="LiveId" clId="{EB4A7683-2502-414E-8867-E5A065950C87}" dt="2024-02-19T23:38:14.434" v="2111" actId="313"/>
          <ac:spMkLst>
            <pc:docMk/>
            <pc:sldMk cId="1881389436" sldId="287"/>
            <ac:spMk id="2" creationId="{138EF5FF-8604-7C77-C44B-84D186A18ADD}"/>
          </ac:spMkLst>
        </pc:spChg>
        <pc:spChg chg="del mod">
          <ac:chgData name="lbgadd@gmail.com" userId="d881c5596b725f39" providerId="LiveId" clId="{EB4A7683-2502-414E-8867-E5A065950C87}" dt="2024-02-19T01:21:48.932" v="1284" actId="478"/>
          <ac:spMkLst>
            <pc:docMk/>
            <pc:sldMk cId="1881389436" sldId="287"/>
            <ac:spMk id="3" creationId="{8A6B22F1-D144-F4FD-24C7-4A54354225C2}"/>
          </ac:spMkLst>
        </pc:spChg>
        <pc:spChg chg="add del mod">
          <ac:chgData name="lbgadd@gmail.com" userId="d881c5596b725f39" providerId="LiveId" clId="{EB4A7683-2502-414E-8867-E5A065950C87}" dt="2024-02-19T23:41:56.347" v="2134" actId="478"/>
          <ac:spMkLst>
            <pc:docMk/>
            <pc:sldMk cId="1881389436" sldId="287"/>
            <ac:spMk id="4" creationId="{C685FA96-785B-7DED-5BAA-1575258005BA}"/>
          </ac:spMkLst>
        </pc:spChg>
        <pc:spChg chg="add del mod">
          <ac:chgData name="lbgadd@gmail.com" userId="d881c5596b725f39" providerId="LiveId" clId="{EB4A7683-2502-414E-8867-E5A065950C87}" dt="2024-02-19T01:43:27.838" v="1324" actId="478"/>
          <ac:spMkLst>
            <pc:docMk/>
            <pc:sldMk cId="1881389436" sldId="287"/>
            <ac:spMk id="5" creationId="{5BF0B3F6-4525-0C51-DA54-E4D7AAF1EA80}"/>
          </ac:spMkLst>
        </pc:spChg>
        <pc:spChg chg="add mod">
          <ac:chgData name="lbgadd@gmail.com" userId="d881c5596b725f39" providerId="LiveId" clId="{EB4A7683-2502-414E-8867-E5A065950C87}" dt="2024-02-19T23:32:56.379" v="2068"/>
          <ac:spMkLst>
            <pc:docMk/>
            <pc:sldMk cId="1881389436" sldId="287"/>
            <ac:spMk id="6" creationId="{752E1263-73B3-5FB0-331A-D60459237805}"/>
          </ac:spMkLst>
        </pc:spChg>
        <pc:spChg chg="add del mod">
          <ac:chgData name="lbgadd@gmail.com" userId="d881c5596b725f39" providerId="LiveId" clId="{EB4A7683-2502-414E-8867-E5A065950C87}" dt="2024-02-19T01:43:22.888" v="1322" actId="478"/>
          <ac:spMkLst>
            <pc:docMk/>
            <pc:sldMk cId="1881389436" sldId="287"/>
            <ac:spMk id="6" creationId="{8B37C072-CAFE-6CDE-173D-1660108DCFD6}"/>
          </ac:spMkLst>
        </pc:spChg>
        <pc:spChg chg="add mod">
          <ac:chgData name="lbgadd@gmail.com" userId="d881c5596b725f39" providerId="LiveId" clId="{EB4A7683-2502-414E-8867-E5A065950C87}" dt="2024-02-19T23:32:56.379" v="2068"/>
          <ac:spMkLst>
            <pc:docMk/>
            <pc:sldMk cId="1881389436" sldId="287"/>
            <ac:spMk id="7" creationId="{169DAEA6-217A-A14E-EC1A-9B6DD3D9E46C}"/>
          </ac:spMkLst>
        </pc:spChg>
        <pc:spChg chg="add del mod ord">
          <ac:chgData name="lbgadd@gmail.com" userId="d881c5596b725f39" providerId="LiveId" clId="{EB4A7683-2502-414E-8867-E5A065950C87}" dt="2024-02-19T01:46:02.353" v="1335" actId="207"/>
          <ac:spMkLst>
            <pc:docMk/>
            <pc:sldMk cId="1881389436" sldId="287"/>
            <ac:spMk id="8" creationId="{3F3FA0E4-00F7-9C6C-DBA8-130A11D0E9F4}"/>
          </ac:spMkLst>
        </pc:spChg>
        <pc:spChg chg="add mod">
          <ac:chgData name="lbgadd@gmail.com" userId="d881c5596b725f39" providerId="LiveId" clId="{EB4A7683-2502-414E-8867-E5A065950C87}" dt="2024-02-19T23:43:48.668" v="2145" actId="2085"/>
          <ac:spMkLst>
            <pc:docMk/>
            <pc:sldMk cId="1881389436" sldId="287"/>
            <ac:spMk id="10" creationId="{C07B252E-87FF-F715-DCF7-FC664CDB8CEE}"/>
          </ac:spMkLst>
        </pc:spChg>
        <pc:picChg chg="add del mod">
          <ac:chgData name="lbgadd@gmail.com" userId="d881c5596b725f39" providerId="LiveId" clId="{EB4A7683-2502-414E-8867-E5A065950C87}" dt="2024-02-19T23:38:02.335" v="2099" actId="478"/>
          <ac:picMkLst>
            <pc:docMk/>
            <pc:sldMk cId="1881389436" sldId="287"/>
            <ac:picMk id="5" creationId="{F79F454A-DDB5-85C4-A120-B0D0D695E16B}"/>
          </ac:picMkLst>
        </pc:picChg>
        <pc:picChg chg="add mod modCrop">
          <ac:chgData name="lbgadd@gmail.com" userId="d881c5596b725f39" providerId="LiveId" clId="{EB4A7683-2502-414E-8867-E5A065950C87}" dt="2024-02-19T23:42:26.357" v="2140" actId="1076"/>
          <ac:picMkLst>
            <pc:docMk/>
            <pc:sldMk cId="1881389436" sldId="287"/>
            <ac:picMk id="9" creationId="{91270B43-BE5E-C301-5AE1-D87444455CBE}"/>
          </ac:picMkLst>
        </pc:picChg>
        <pc:picChg chg="add del mod">
          <ac:chgData name="lbgadd@gmail.com" userId="d881c5596b725f39" providerId="LiveId" clId="{EB4A7683-2502-414E-8867-E5A065950C87}" dt="2024-02-19T01:44:53.898" v="1331" actId="478"/>
          <ac:picMkLst>
            <pc:docMk/>
            <pc:sldMk cId="1881389436" sldId="287"/>
            <ac:picMk id="10" creationId="{3550290D-0EDB-BB95-618A-2180E9C130ED}"/>
          </ac:picMkLst>
        </pc:picChg>
        <pc:picChg chg="add del mod">
          <ac:chgData name="lbgadd@gmail.com" userId="d881c5596b725f39" providerId="LiveId" clId="{EB4A7683-2502-414E-8867-E5A065950C87}" dt="2024-02-19T23:42:18.297" v="2138" actId="478"/>
          <ac:picMkLst>
            <pc:docMk/>
            <pc:sldMk cId="1881389436" sldId="287"/>
            <ac:picMk id="12" creationId="{0091E11A-8AEC-665A-B9E3-7748009781C6}"/>
          </ac:picMkLst>
        </pc:picChg>
        <pc:inkChg chg="add del">
          <ac:chgData name="lbgadd@gmail.com" userId="d881c5596b725f39" providerId="LiveId" clId="{EB4A7683-2502-414E-8867-E5A065950C87}" dt="2024-02-19T01:25:15.117" v="1301" actId="478"/>
          <ac:inkMkLst>
            <pc:docMk/>
            <pc:sldMk cId="1881389436" sldId="287"/>
            <ac:inkMk id="7" creationId="{AC3A6C31-3B2F-2FD0-9123-EFD3975351B6}"/>
          </ac:inkMkLst>
        </pc:inkChg>
      </pc:sldChg>
      <pc:sldChg chg="del ord">
        <pc:chgData name="lbgadd@gmail.com" userId="d881c5596b725f39" providerId="LiveId" clId="{EB4A7683-2502-414E-8867-E5A065950C87}" dt="2024-02-19T22:02:17.800" v="2006" actId="47"/>
        <pc:sldMkLst>
          <pc:docMk/>
          <pc:sldMk cId="796989871" sldId="288"/>
        </pc:sldMkLst>
      </pc:sldChg>
      <pc:sldChg chg="addSp delSp modSp del mod ord setBg setClrOvrMap">
        <pc:chgData name="lbgadd@gmail.com" userId="d881c5596b725f39" providerId="LiveId" clId="{EB4A7683-2502-414E-8867-E5A065950C87}" dt="2024-02-19T23:43:59.394" v="2146" actId="47"/>
        <pc:sldMkLst>
          <pc:docMk/>
          <pc:sldMk cId="2655098840" sldId="289"/>
        </pc:sldMkLst>
        <pc:spChg chg="mod">
          <ac:chgData name="lbgadd@gmail.com" userId="d881c5596b725f39" providerId="LiveId" clId="{EB4A7683-2502-414E-8867-E5A065950C87}" dt="2024-02-19T20:28:15.196" v="1675" actId="313"/>
          <ac:spMkLst>
            <pc:docMk/>
            <pc:sldMk cId="2655098840" sldId="289"/>
            <ac:spMk id="2" creationId="{48508F73-1AF1-E25B-9033-54D2C0C84288}"/>
          </ac:spMkLst>
        </pc:spChg>
        <pc:spChg chg="del">
          <ac:chgData name="lbgadd@gmail.com" userId="d881c5596b725f39" providerId="LiveId" clId="{EB4A7683-2502-414E-8867-E5A065950C87}" dt="2024-02-17T12:43:14.882" v="85" actId="26606"/>
          <ac:spMkLst>
            <pc:docMk/>
            <pc:sldMk cId="2655098840" sldId="289"/>
            <ac:spMk id="3" creationId="{4EA83191-7A93-77A0-0A38-200D0552AFDB}"/>
          </ac:spMkLst>
        </pc:spChg>
        <pc:spChg chg="add">
          <ac:chgData name="lbgadd@gmail.com" userId="d881c5596b725f39" providerId="LiveId" clId="{EB4A7683-2502-414E-8867-E5A065950C87}" dt="2024-02-17T12:43:14.882" v="85" actId="26606"/>
          <ac:spMkLst>
            <pc:docMk/>
            <pc:sldMk cId="2655098840" sldId="289"/>
            <ac:spMk id="9" creationId="{CD333CBE-B699-4E3B-9F45-C045F773434F}"/>
          </ac:spMkLst>
        </pc:spChg>
        <pc:spChg chg="add">
          <ac:chgData name="lbgadd@gmail.com" userId="d881c5596b725f39" providerId="LiveId" clId="{EB4A7683-2502-414E-8867-E5A065950C87}" dt="2024-02-17T12:43:14.882" v="85" actId="26606"/>
          <ac:spMkLst>
            <pc:docMk/>
            <pc:sldMk cId="2655098840" sldId="289"/>
            <ac:spMk id="11" creationId="{D4995BF0-8E87-4ECF-904C-D047955C15CE}"/>
          </ac:spMkLst>
        </pc:spChg>
        <pc:picChg chg="add">
          <ac:chgData name="lbgadd@gmail.com" userId="d881c5596b725f39" providerId="LiveId" clId="{EB4A7683-2502-414E-8867-E5A065950C87}" dt="2024-02-17T12:43:14.882" v="85" actId="26606"/>
          <ac:picMkLst>
            <pc:docMk/>
            <pc:sldMk cId="2655098840" sldId="289"/>
            <ac:picMk id="5" creationId="{43795CA7-BA60-9490-33A5-F1349F78AC1A}"/>
          </ac:picMkLst>
        </pc:picChg>
      </pc:sldChg>
      <pc:sldChg chg="del">
        <pc:chgData name="lbgadd@gmail.com" userId="d881c5596b725f39" providerId="LiveId" clId="{EB4A7683-2502-414E-8867-E5A065950C87}" dt="2024-02-19T23:33:35.209" v="2074" actId="47"/>
        <pc:sldMkLst>
          <pc:docMk/>
          <pc:sldMk cId="3645306703" sldId="290"/>
        </pc:sldMkLst>
      </pc:sldChg>
      <pc:sldChg chg="addSp delSp modSp new del mod setBg setClrOvrMap">
        <pc:chgData name="lbgadd@gmail.com" userId="d881c5596b725f39" providerId="LiveId" clId="{EB4A7683-2502-414E-8867-E5A065950C87}" dt="2024-02-19T00:45:02.269" v="660" actId="47"/>
        <pc:sldMkLst>
          <pc:docMk/>
          <pc:sldMk cId="3116527589" sldId="291"/>
        </pc:sldMkLst>
        <pc:spChg chg="mod ord">
          <ac:chgData name="lbgadd@gmail.com" userId="d881c5596b725f39" providerId="LiveId" clId="{EB4A7683-2502-414E-8867-E5A065950C87}" dt="2024-02-19T00:11:51.485" v="554" actId="26606"/>
          <ac:spMkLst>
            <pc:docMk/>
            <pc:sldMk cId="3116527589" sldId="291"/>
            <ac:spMk id="2" creationId="{FF92B232-AC4E-1B18-24D3-0E999AE693C3}"/>
          </ac:spMkLst>
        </pc:spChg>
        <pc:spChg chg="del">
          <ac:chgData name="lbgadd@gmail.com" userId="d881c5596b725f39" providerId="LiveId" clId="{EB4A7683-2502-414E-8867-E5A065950C87}" dt="2024-02-19T00:10:17.187" v="535" actId="931"/>
          <ac:spMkLst>
            <pc:docMk/>
            <pc:sldMk cId="3116527589" sldId="291"/>
            <ac:spMk id="3" creationId="{D889C5CF-944C-2611-AF10-8CF1D192C928}"/>
          </ac:spMkLst>
        </pc:spChg>
        <pc:spChg chg="mod">
          <ac:chgData name="lbgadd@gmail.com" userId="d881c5596b725f39" providerId="LiveId" clId="{EB4A7683-2502-414E-8867-E5A065950C87}" dt="2024-02-19T00:11:51.485" v="554" actId="26606"/>
          <ac:spMkLst>
            <pc:docMk/>
            <pc:sldMk cId="3116527589" sldId="291"/>
            <ac:spMk id="4" creationId="{4CFB16AC-4858-2D4B-5BDA-79A8DB79D1E8}"/>
          </ac:spMkLst>
        </pc:spChg>
        <pc:spChg chg="add del">
          <ac:chgData name="lbgadd@gmail.com" userId="d881c5596b725f39" providerId="LiveId" clId="{EB4A7683-2502-414E-8867-E5A065950C87}" dt="2024-02-19T00:11:24.533" v="547" actId="26606"/>
          <ac:spMkLst>
            <pc:docMk/>
            <pc:sldMk cId="3116527589" sldId="291"/>
            <ac:spMk id="11" creationId="{D6EA1A26-163F-4F15-91F4-F2C51AC9C106}"/>
          </ac:spMkLst>
        </pc:spChg>
        <pc:spChg chg="add del">
          <ac:chgData name="lbgadd@gmail.com" userId="d881c5596b725f39" providerId="LiveId" clId="{EB4A7683-2502-414E-8867-E5A065950C87}" dt="2024-02-19T00:11:29.805" v="549" actId="26606"/>
          <ac:spMkLst>
            <pc:docMk/>
            <pc:sldMk cId="3116527589" sldId="291"/>
            <ac:spMk id="13" creationId="{B5C3FE1E-0A7F-41BE-A568-1BF85E2E8DD8}"/>
          </ac:spMkLst>
        </pc:spChg>
        <pc:spChg chg="add del">
          <ac:chgData name="lbgadd@gmail.com" userId="d881c5596b725f39" providerId="LiveId" clId="{EB4A7683-2502-414E-8867-E5A065950C87}" dt="2024-02-19T00:11:30.737" v="551" actId="26606"/>
          <ac:spMkLst>
            <pc:docMk/>
            <pc:sldMk cId="3116527589" sldId="291"/>
            <ac:spMk id="15" creationId="{D6EA1A26-163F-4F15-91F4-F2C51AC9C106}"/>
          </ac:spMkLst>
        </pc:spChg>
        <pc:spChg chg="add del">
          <ac:chgData name="lbgadd@gmail.com" userId="d881c5596b725f39" providerId="LiveId" clId="{EB4A7683-2502-414E-8867-E5A065950C87}" dt="2024-02-19T00:11:51.485" v="553" actId="26606"/>
          <ac:spMkLst>
            <pc:docMk/>
            <pc:sldMk cId="3116527589" sldId="291"/>
            <ac:spMk id="17" creationId="{CD333CBE-B699-4E3B-9F45-C045F773434F}"/>
          </ac:spMkLst>
        </pc:spChg>
        <pc:spChg chg="add del">
          <ac:chgData name="lbgadd@gmail.com" userId="d881c5596b725f39" providerId="LiveId" clId="{EB4A7683-2502-414E-8867-E5A065950C87}" dt="2024-02-19T00:11:51.485" v="553" actId="26606"/>
          <ac:spMkLst>
            <pc:docMk/>
            <pc:sldMk cId="3116527589" sldId="291"/>
            <ac:spMk id="18" creationId="{FCA118C4-32A6-466D-8453-BA738103A062}"/>
          </ac:spMkLst>
        </pc:spChg>
        <pc:spChg chg="add">
          <ac:chgData name="lbgadd@gmail.com" userId="d881c5596b725f39" providerId="LiveId" clId="{EB4A7683-2502-414E-8867-E5A065950C87}" dt="2024-02-19T00:11:51.485" v="554" actId="26606"/>
          <ac:spMkLst>
            <pc:docMk/>
            <pc:sldMk cId="3116527589" sldId="291"/>
            <ac:spMk id="20" creationId="{7D2BFFD5-490F-4B45-91F2-6B826FBAD4E3}"/>
          </ac:spMkLst>
        </pc:spChg>
        <pc:picChg chg="add mod">
          <ac:chgData name="lbgadd@gmail.com" userId="d881c5596b725f39" providerId="LiveId" clId="{EB4A7683-2502-414E-8867-E5A065950C87}" dt="2024-02-19T00:11:51.485" v="554" actId="26606"/>
          <ac:picMkLst>
            <pc:docMk/>
            <pc:sldMk cId="3116527589" sldId="291"/>
            <ac:picMk id="6" creationId="{1ABC1C96-600D-04A5-297A-7B551E3F6B12}"/>
          </ac:picMkLst>
        </pc:picChg>
        <pc:cxnChg chg="add">
          <ac:chgData name="lbgadd@gmail.com" userId="d881c5596b725f39" providerId="LiveId" clId="{EB4A7683-2502-414E-8867-E5A065950C87}" dt="2024-02-19T00:11:51.485" v="554" actId="26606"/>
          <ac:cxnSpMkLst>
            <pc:docMk/>
            <pc:sldMk cId="3116527589" sldId="291"/>
            <ac:cxnSpMk id="21" creationId="{6C6CF9A5-BEA4-4284-A8B5-D033E5B4BE3F}"/>
          </ac:cxnSpMkLst>
        </pc:cxnChg>
      </pc:sldChg>
      <pc:sldChg chg="modSp add del mod">
        <pc:chgData name="lbgadd@gmail.com" userId="d881c5596b725f39" providerId="LiveId" clId="{EB4A7683-2502-414E-8867-E5A065950C87}" dt="2024-02-19T00:35:06.033" v="627" actId="47"/>
        <pc:sldMkLst>
          <pc:docMk/>
          <pc:sldMk cId="1944890700" sldId="292"/>
        </pc:sldMkLst>
        <pc:spChg chg="mod">
          <ac:chgData name="lbgadd@gmail.com" userId="d881c5596b725f39" providerId="LiveId" clId="{EB4A7683-2502-414E-8867-E5A065950C87}" dt="2024-02-19T00:15:54.643" v="586" actId="1076"/>
          <ac:spMkLst>
            <pc:docMk/>
            <pc:sldMk cId="1944890700" sldId="292"/>
            <ac:spMk id="2" creationId="{2F0802D3-0289-C0FC-E6BC-6C70F7B7228F}"/>
          </ac:spMkLst>
        </pc:spChg>
        <pc:spChg chg="mod">
          <ac:chgData name="lbgadd@gmail.com" userId="d881c5596b725f39" providerId="LiveId" clId="{EB4A7683-2502-414E-8867-E5A065950C87}" dt="2024-02-19T00:15:46.771" v="585" actId="1076"/>
          <ac:spMkLst>
            <pc:docMk/>
            <pc:sldMk cId="1944890700" sldId="292"/>
            <ac:spMk id="3" creationId="{C7726C21-A222-DDFF-11F5-0804F36F2E7E}"/>
          </ac:spMkLst>
        </pc:spChg>
        <pc:spChg chg="mod">
          <ac:chgData name="lbgadd@gmail.com" userId="d881c5596b725f39" providerId="LiveId" clId="{EB4A7683-2502-414E-8867-E5A065950C87}" dt="2024-02-19T00:15:59.258" v="587" actId="1076"/>
          <ac:spMkLst>
            <pc:docMk/>
            <pc:sldMk cId="1944890700" sldId="292"/>
            <ac:spMk id="34" creationId="{144215BF-DF5E-DB73-9264-869FA1C56A8E}"/>
          </ac:spMkLst>
        </pc:spChg>
        <pc:picChg chg="mod">
          <ac:chgData name="lbgadd@gmail.com" userId="d881c5596b725f39" providerId="LiveId" clId="{EB4A7683-2502-414E-8867-E5A065950C87}" dt="2024-02-19T00:31:11.985" v="590" actId="14100"/>
          <ac:picMkLst>
            <pc:docMk/>
            <pc:sldMk cId="1944890700" sldId="292"/>
            <ac:picMk id="19" creationId="{B6B7993B-26A8-B98D-B43C-C1F1F776659D}"/>
          </ac:picMkLst>
        </pc:picChg>
      </pc:sldChg>
      <pc:sldChg chg="addSp modSp new mod setBg">
        <pc:chgData name="lbgadd@gmail.com" userId="d881c5596b725f39" providerId="LiveId" clId="{EB4A7683-2502-414E-8867-E5A065950C87}" dt="2024-02-19T01:16:00.889" v="831"/>
        <pc:sldMkLst>
          <pc:docMk/>
          <pc:sldMk cId="1394656311" sldId="293"/>
        </pc:sldMkLst>
        <pc:spChg chg="add mod">
          <ac:chgData name="lbgadd@gmail.com" userId="d881c5596b725f39" providerId="LiveId" clId="{EB4A7683-2502-414E-8867-E5A065950C87}" dt="2024-02-19T00:40:42.836" v="657" actId="207"/>
          <ac:spMkLst>
            <pc:docMk/>
            <pc:sldMk cId="1394656311" sldId="293"/>
            <ac:spMk id="4" creationId="{FAEFF88A-4226-82CE-859A-360244863144}"/>
          </ac:spMkLst>
        </pc:spChg>
        <pc:spChg chg="add mod">
          <ac:chgData name="lbgadd@gmail.com" userId="d881c5596b725f39" providerId="LiveId" clId="{EB4A7683-2502-414E-8867-E5A065950C87}" dt="2024-02-19T00:34:54.251" v="626" actId="6549"/>
          <ac:spMkLst>
            <pc:docMk/>
            <pc:sldMk cId="1394656311" sldId="293"/>
            <ac:spMk id="5" creationId="{6553BD46-15AC-8BB7-BB13-306803FD1165}"/>
          </ac:spMkLst>
        </pc:spChg>
        <pc:spChg chg="add mod">
          <ac:chgData name="lbgadd@gmail.com" userId="d881c5596b725f39" providerId="LiveId" clId="{EB4A7683-2502-414E-8867-E5A065950C87}" dt="2024-02-19T00:34:09.047" v="607" actId="14100"/>
          <ac:spMkLst>
            <pc:docMk/>
            <pc:sldMk cId="1394656311" sldId="293"/>
            <ac:spMk id="6" creationId="{4AC5A041-EFEB-D3C2-FB7F-95C7B9CAE3E9}"/>
          </ac:spMkLst>
        </pc:spChg>
        <pc:spChg chg="mod">
          <ac:chgData name="lbgadd@gmail.com" userId="d881c5596b725f39" providerId="LiveId" clId="{EB4A7683-2502-414E-8867-E5A065950C87}" dt="2024-02-19T00:36:42.846" v="629"/>
          <ac:spMkLst>
            <pc:docMk/>
            <pc:sldMk cId="1394656311" sldId="293"/>
            <ac:spMk id="8" creationId="{8431E806-B4C1-8682-08C4-C1C08356B888}"/>
          </ac:spMkLst>
        </pc:spChg>
        <pc:spChg chg="mod">
          <ac:chgData name="lbgadd@gmail.com" userId="d881c5596b725f39" providerId="LiveId" clId="{EB4A7683-2502-414E-8867-E5A065950C87}" dt="2024-02-19T00:36:42.846" v="629"/>
          <ac:spMkLst>
            <pc:docMk/>
            <pc:sldMk cId="1394656311" sldId="293"/>
            <ac:spMk id="9" creationId="{CDB2F22D-BD49-DBA0-A372-0F956DD81FFD}"/>
          </ac:spMkLst>
        </pc:spChg>
        <pc:grpChg chg="add mod">
          <ac:chgData name="lbgadd@gmail.com" userId="d881c5596b725f39" providerId="LiveId" clId="{EB4A7683-2502-414E-8867-E5A065950C87}" dt="2024-02-19T00:37:34.129" v="646" actId="1076"/>
          <ac:grpSpMkLst>
            <pc:docMk/>
            <pc:sldMk cId="1394656311" sldId="293"/>
            <ac:grpSpMk id="7" creationId="{0DB9191E-7DC5-05C2-AFB4-20490331841A}"/>
          </ac:grpSpMkLst>
        </pc:grpChg>
        <pc:picChg chg="add mod">
          <ac:chgData name="lbgadd@gmail.com" userId="d881c5596b725f39" providerId="LiveId" clId="{EB4A7683-2502-414E-8867-E5A065950C87}" dt="2024-02-19T00:33:29.968" v="603" actId="1076"/>
          <ac:picMkLst>
            <pc:docMk/>
            <pc:sldMk cId="1394656311" sldId="293"/>
            <ac:picMk id="3" creationId="{04804D49-9E4B-0433-828D-70C7562E95C1}"/>
          </ac:picMkLst>
        </pc:picChg>
        <pc:picChg chg="add mod ord">
          <ac:chgData name="lbgadd@gmail.com" userId="d881c5596b725f39" providerId="LiveId" clId="{EB4A7683-2502-414E-8867-E5A065950C87}" dt="2024-02-19T00:39:58.263" v="656" actId="1076"/>
          <ac:picMkLst>
            <pc:docMk/>
            <pc:sldMk cId="1394656311" sldId="293"/>
            <ac:picMk id="10" creationId="{AA9FB385-C5FD-F9FE-0962-0C85F28FB7B6}"/>
          </ac:picMkLst>
        </pc:picChg>
      </pc:sldChg>
      <pc:sldChg chg="addSp modSp new mod">
        <pc:chgData name="lbgadd@gmail.com" userId="d881c5596b725f39" providerId="LiveId" clId="{EB4A7683-2502-414E-8867-E5A065950C87}" dt="2024-02-19T23:51:57.261" v="2285"/>
        <pc:sldMkLst>
          <pc:docMk/>
          <pc:sldMk cId="686195651" sldId="294"/>
        </pc:sldMkLst>
        <pc:spChg chg="add mod">
          <ac:chgData name="lbgadd@gmail.com" userId="d881c5596b725f39" providerId="LiveId" clId="{EB4A7683-2502-414E-8867-E5A065950C87}" dt="2024-02-19T23:48:49.609" v="2184"/>
          <ac:spMkLst>
            <pc:docMk/>
            <pc:sldMk cId="686195651" sldId="294"/>
            <ac:spMk id="3" creationId="{4AAEBE50-AB7E-6ADF-634E-E2FBDB85BF6A}"/>
          </ac:spMkLst>
        </pc:spChg>
        <pc:spChg chg="add mod ord">
          <ac:chgData name="lbgadd@gmail.com" userId="d881c5596b725f39" providerId="LiveId" clId="{EB4A7683-2502-414E-8867-E5A065950C87}" dt="2024-02-19T23:51:06.889" v="2279" actId="255"/>
          <ac:spMkLst>
            <pc:docMk/>
            <pc:sldMk cId="686195651" sldId="294"/>
            <ac:spMk id="4" creationId="{03E9D693-5E60-F1CB-01B5-C56145DF8FE0}"/>
          </ac:spMkLst>
        </pc:spChg>
        <pc:spChg chg="add mod">
          <ac:chgData name="lbgadd@gmail.com" userId="d881c5596b725f39" providerId="LiveId" clId="{EB4A7683-2502-414E-8867-E5A065950C87}" dt="2024-02-19T23:51:48.217" v="2284" actId="207"/>
          <ac:spMkLst>
            <pc:docMk/>
            <pc:sldMk cId="686195651" sldId="294"/>
            <ac:spMk id="5" creationId="{B34CF19A-6C80-382D-8F4D-7D5A5A7F22E9}"/>
          </ac:spMkLst>
        </pc:spChg>
        <pc:graphicFrameChg chg="add mod modGraphic">
          <ac:chgData name="lbgadd@gmail.com" userId="d881c5596b725f39" providerId="LiveId" clId="{EB4A7683-2502-414E-8867-E5A065950C87}" dt="2024-02-19T23:51:57.261" v="2285"/>
          <ac:graphicFrameMkLst>
            <pc:docMk/>
            <pc:sldMk cId="686195651" sldId="294"/>
            <ac:graphicFrameMk id="2" creationId="{00BB1351-5014-0924-14D9-D4636EE338BF}"/>
          </ac:graphicFrameMkLst>
        </pc:graphicFrameChg>
      </pc:sldChg>
      <pc:sldChg chg="addSp modSp add del">
        <pc:chgData name="lbgadd@gmail.com" userId="d881c5596b725f39" providerId="LiveId" clId="{EB4A7683-2502-414E-8867-E5A065950C87}" dt="2024-02-19T00:33:22.471" v="600" actId="2890"/>
        <pc:sldMkLst>
          <pc:docMk/>
          <pc:sldMk cId="3015682060" sldId="294"/>
        </pc:sldMkLst>
        <pc:spChg chg="add mod">
          <ac:chgData name="lbgadd@gmail.com" userId="d881c5596b725f39" providerId="LiveId" clId="{EB4A7683-2502-414E-8867-E5A065950C87}" dt="2024-02-19T00:33:21.759" v="599"/>
          <ac:spMkLst>
            <pc:docMk/>
            <pc:sldMk cId="3015682060" sldId="294"/>
            <ac:spMk id="2" creationId="{19DD78CA-CEE1-0470-2928-5E7E7B22C9F5}"/>
          </ac:spMkLst>
        </pc:spChg>
        <pc:spChg chg="add mod">
          <ac:chgData name="lbgadd@gmail.com" userId="d881c5596b725f39" providerId="LiveId" clId="{EB4A7683-2502-414E-8867-E5A065950C87}" dt="2024-02-19T00:33:21.759" v="599"/>
          <ac:spMkLst>
            <pc:docMk/>
            <pc:sldMk cId="3015682060" sldId="294"/>
            <ac:spMk id="4" creationId="{BC0FFFEE-010E-992E-7D34-8120DF606936}"/>
          </ac:spMkLst>
        </pc:spChg>
        <pc:spChg chg="add mod">
          <ac:chgData name="lbgadd@gmail.com" userId="d881c5596b725f39" providerId="LiveId" clId="{EB4A7683-2502-414E-8867-E5A065950C87}" dt="2024-02-19T00:33:09.798" v="598"/>
          <ac:spMkLst>
            <pc:docMk/>
            <pc:sldMk cId="3015682060" sldId="294"/>
            <ac:spMk id="5" creationId="{99D8C122-BCB4-541F-8A14-E5B2161F725D}"/>
          </ac:spMkLst>
        </pc:spChg>
      </pc:sldChg>
      <pc:sldChg chg="addSp delSp modSp add del mod">
        <pc:chgData name="lbgadd@gmail.com" userId="d881c5596b725f39" providerId="LiveId" clId="{EB4A7683-2502-414E-8867-E5A065950C87}" dt="2024-02-19T23:32:19.478" v="2067" actId="47"/>
        <pc:sldMkLst>
          <pc:docMk/>
          <pc:sldMk cId="1321847461" sldId="295"/>
        </pc:sldMkLst>
        <pc:spChg chg="del mod topLvl">
          <ac:chgData name="lbgadd@gmail.com" userId="d881c5596b725f39" providerId="LiveId" clId="{EB4A7683-2502-414E-8867-E5A065950C87}" dt="2024-02-19T02:11:54.537" v="1491" actId="478"/>
          <ac:spMkLst>
            <pc:docMk/>
            <pc:sldMk cId="1321847461" sldId="295"/>
            <ac:spMk id="2" creationId="{079BBEFB-2A6F-C7F3-3398-9B5D74CD1C0B}"/>
          </ac:spMkLst>
        </pc:spChg>
        <pc:spChg chg="mod">
          <ac:chgData name="lbgadd@gmail.com" userId="d881c5596b725f39" providerId="LiveId" clId="{EB4A7683-2502-414E-8867-E5A065950C87}" dt="2024-02-19T02:02:01.081" v="1467" actId="165"/>
          <ac:spMkLst>
            <pc:docMk/>
            <pc:sldMk cId="1321847461" sldId="295"/>
            <ac:spMk id="4" creationId="{54F10967-E82C-5FA1-6079-103B0ADD91C2}"/>
          </ac:spMkLst>
        </pc:spChg>
        <pc:spChg chg="mod">
          <ac:chgData name="lbgadd@gmail.com" userId="d881c5596b725f39" providerId="LiveId" clId="{EB4A7683-2502-414E-8867-E5A065950C87}" dt="2024-02-19T02:02:01.081" v="1467" actId="165"/>
          <ac:spMkLst>
            <pc:docMk/>
            <pc:sldMk cId="1321847461" sldId="295"/>
            <ac:spMk id="5" creationId="{743D2B95-905A-5E56-3A93-24C7451AAA84}"/>
          </ac:spMkLst>
        </pc:spChg>
        <pc:spChg chg="del mod topLvl">
          <ac:chgData name="lbgadd@gmail.com" userId="d881c5596b725f39" providerId="LiveId" clId="{EB4A7683-2502-414E-8867-E5A065950C87}" dt="2024-02-19T02:11:52.821" v="1489" actId="478"/>
          <ac:spMkLst>
            <pc:docMk/>
            <pc:sldMk cId="1321847461" sldId="295"/>
            <ac:spMk id="6" creationId="{1F7C2CFF-C8EA-D511-2DBD-6DD6B6D93D0A}"/>
          </ac:spMkLst>
        </pc:spChg>
        <pc:spChg chg="mod">
          <ac:chgData name="lbgadd@gmail.com" userId="d881c5596b725f39" providerId="LiveId" clId="{EB4A7683-2502-414E-8867-E5A065950C87}" dt="2024-02-19T02:02:01.081" v="1467" actId="165"/>
          <ac:spMkLst>
            <pc:docMk/>
            <pc:sldMk cId="1321847461" sldId="295"/>
            <ac:spMk id="8" creationId="{CC8455C2-E5DC-561C-2AF8-060DFE6BFD37}"/>
          </ac:spMkLst>
        </pc:spChg>
        <pc:spChg chg="add del">
          <ac:chgData name="lbgadd@gmail.com" userId="d881c5596b725f39" providerId="LiveId" clId="{EB4A7683-2502-414E-8867-E5A065950C87}" dt="2024-02-19T02:12:02.731" v="1494" actId="22"/>
          <ac:spMkLst>
            <pc:docMk/>
            <pc:sldMk cId="1321847461" sldId="295"/>
            <ac:spMk id="10" creationId="{903A35A1-CD9E-629E-CE6A-D3CE36D16502}"/>
          </ac:spMkLst>
        </pc:spChg>
        <pc:spChg chg="mod">
          <ac:chgData name="lbgadd@gmail.com" userId="d881c5596b725f39" providerId="LiveId" clId="{EB4A7683-2502-414E-8867-E5A065950C87}" dt="2024-02-19T02:02:01.081" v="1467" actId="165"/>
          <ac:spMkLst>
            <pc:docMk/>
            <pc:sldMk cId="1321847461" sldId="295"/>
            <ac:spMk id="11" creationId="{41D80A64-E13E-2357-B661-A2AB46E80A2C}"/>
          </ac:spMkLst>
        </pc:spChg>
        <pc:spChg chg="add del mod">
          <ac:chgData name="lbgadd@gmail.com" userId="d881c5596b725f39" providerId="LiveId" clId="{EB4A7683-2502-414E-8867-E5A065950C87}" dt="2024-02-19T02:20:57.142" v="1654" actId="947"/>
          <ac:spMkLst>
            <pc:docMk/>
            <pc:sldMk cId="1321847461" sldId="295"/>
            <ac:spMk id="14" creationId="{C9A78520-3C7E-D7C7-CE4C-21B46DDB50A2}"/>
          </ac:spMkLst>
        </pc:spChg>
        <pc:spChg chg="add mod">
          <ac:chgData name="lbgadd@gmail.com" userId="d881c5596b725f39" providerId="LiveId" clId="{EB4A7683-2502-414E-8867-E5A065950C87}" dt="2024-02-19T02:21:54.785" v="1655" actId="1076"/>
          <ac:spMkLst>
            <pc:docMk/>
            <pc:sldMk cId="1321847461" sldId="295"/>
            <ac:spMk id="16" creationId="{40B6A9E3-9165-7B32-7D64-F8661CE4FF9B}"/>
          </ac:spMkLst>
        </pc:spChg>
        <pc:spChg chg="add del mod">
          <ac:chgData name="lbgadd@gmail.com" userId="d881c5596b725f39" providerId="LiveId" clId="{EB4A7683-2502-414E-8867-E5A065950C87}" dt="2024-02-19T02:19:49.833" v="1646" actId="478"/>
          <ac:spMkLst>
            <pc:docMk/>
            <pc:sldMk cId="1321847461" sldId="295"/>
            <ac:spMk id="17" creationId="{7179449D-EF4E-21A3-C838-BF3FC7C3BE56}"/>
          </ac:spMkLst>
        </pc:spChg>
        <pc:spChg chg="del mod topLvl">
          <ac:chgData name="lbgadd@gmail.com" userId="d881c5596b725f39" providerId="LiveId" clId="{EB4A7683-2502-414E-8867-E5A065950C87}" dt="2024-02-19T02:11:41.807" v="1481" actId="478"/>
          <ac:spMkLst>
            <pc:docMk/>
            <pc:sldMk cId="1321847461" sldId="295"/>
            <ac:spMk id="21" creationId="{71621D05-8B8C-02CA-8E24-6B98EF040179}"/>
          </ac:spMkLst>
        </pc:spChg>
        <pc:spChg chg="del mod topLvl">
          <ac:chgData name="lbgadd@gmail.com" userId="d881c5596b725f39" providerId="LiveId" clId="{EB4A7683-2502-414E-8867-E5A065950C87}" dt="2024-02-19T02:11:44.173" v="1482" actId="478"/>
          <ac:spMkLst>
            <pc:docMk/>
            <pc:sldMk cId="1321847461" sldId="295"/>
            <ac:spMk id="22" creationId="{88C1434A-0D56-433C-5F92-8E5BE1D407AC}"/>
          </ac:spMkLst>
        </pc:spChg>
        <pc:spChg chg="del mod topLvl">
          <ac:chgData name="lbgadd@gmail.com" userId="d881c5596b725f39" providerId="LiveId" clId="{EB4A7683-2502-414E-8867-E5A065950C87}" dt="2024-02-19T02:11:56.661" v="1492" actId="478"/>
          <ac:spMkLst>
            <pc:docMk/>
            <pc:sldMk cId="1321847461" sldId="295"/>
            <ac:spMk id="24" creationId="{84E9C986-9080-11E5-B1E9-EA8A88EFA7B7}"/>
          </ac:spMkLst>
        </pc:spChg>
        <pc:spChg chg="del mod topLvl">
          <ac:chgData name="lbgadd@gmail.com" userId="d881c5596b725f39" providerId="LiveId" clId="{EB4A7683-2502-414E-8867-E5A065950C87}" dt="2024-02-19T02:11:46.723" v="1484" actId="478"/>
          <ac:spMkLst>
            <pc:docMk/>
            <pc:sldMk cId="1321847461" sldId="295"/>
            <ac:spMk id="25" creationId="{9A0E2327-58CF-508B-4E68-48A4C1799C00}"/>
          </ac:spMkLst>
        </pc:spChg>
        <pc:spChg chg="del mod topLvl">
          <ac:chgData name="lbgadd@gmail.com" userId="d881c5596b725f39" providerId="LiveId" clId="{EB4A7683-2502-414E-8867-E5A065950C87}" dt="2024-02-19T02:11:47.685" v="1485" actId="478"/>
          <ac:spMkLst>
            <pc:docMk/>
            <pc:sldMk cId="1321847461" sldId="295"/>
            <ac:spMk id="26" creationId="{D9652BA2-5F3C-DB40-E933-7E409F8B917D}"/>
          </ac:spMkLst>
        </pc:spChg>
        <pc:spChg chg="del mod topLvl">
          <ac:chgData name="lbgadd@gmail.com" userId="d881c5596b725f39" providerId="LiveId" clId="{EB4A7683-2502-414E-8867-E5A065950C87}" dt="2024-02-19T02:11:48.448" v="1486" actId="478"/>
          <ac:spMkLst>
            <pc:docMk/>
            <pc:sldMk cId="1321847461" sldId="295"/>
            <ac:spMk id="27" creationId="{3C42F254-0F89-6555-0CD6-810ED845F356}"/>
          </ac:spMkLst>
        </pc:spChg>
        <pc:grpChg chg="del">
          <ac:chgData name="lbgadd@gmail.com" userId="d881c5596b725f39" providerId="LiveId" clId="{EB4A7683-2502-414E-8867-E5A065950C87}" dt="2024-02-19T02:02:01.081" v="1467" actId="165"/>
          <ac:grpSpMkLst>
            <pc:docMk/>
            <pc:sldMk cId="1321847461" sldId="295"/>
            <ac:grpSpMk id="7" creationId="{65BEECFE-6EDD-865E-498E-349808B2096E}"/>
          </ac:grpSpMkLst>
        </pc:grpChg>
        <pc:grpChg chg="del mod topLvl">
          <ac:chgData name="lbgadd@gmail.com" userId="d881c5596b725f39" providerId="LiveId" clId="{EB4A7683-2502-414E-8867-E5A065950C87}" dt="2024-02-19T02:11:26.782" v="1479" actId="478"/>
          <ac:grpSpMkLst>
            <pc:docMk/>
            <pc:sldMk cId="1321847461" sldId="295"/>
            <ac:grpSpMk id="20" creationId="{DEABCE17-B5A1-16C1-D4FC-69E3BCAAF0B7}"/>
          </ac:grpSpMkLst>
        </pc:grpChg>
        <pc:picChg chg="mod">
          <ac:chgData name="lbgadd@gmail.com" userId="d881c5596b725f39" providerId="LiveId" clId="{EB4A7683-2502-414E-8867-E5A065950C87}" dt="2024-02-19T02:02:19.071" v="1470" actId="1076"/>
          <ac:picMkLst>
            <pc:docMk/>
            <pc:sldMk cId="1321847461" sldId="295"/>
            <ac:picMk id="3" creationId="{500CF6FF-1C11-6A44-4FAF-C6817048D101}"/>
          </ac:picMkLst>
        </pc:picChg>
      </pc:sldChg>
      <pc:sldChg chg="addSp modSp new del mod">
        <pc:chgData name="lbgadd@gmail.com" userId="d881c5596b725f39" providerId="LiveId" clId="{EB4A7683-2502-414E-8867-E5A065950C87}" dt="2024-02-19T23:52:56.192" v="2286" actId="47"/>
        <pc:sldMkLst>
          <pc:docMk/>
          <pc:sldMk cId="1546753167" sldId="296"/>
        </pc:sldMkLst>
        <pc:picChg chg="add mod">
          <ac:chgData name="lbgadd@gmail.com" userId="d881c5596b725f39" providerId="LiveId" clId="{EB4A7683-2502-414E-8867-E5A065950C87}" dt="2024-02-19T02:05:07.265" v="1478" actId="14100"/>
          <ac:picMkLst>
            <pc:docMk/>
            <pc:sldMk cId="1546753167" sldId="296"/>
            <ac:picMk id="2" creationId="{434078E1-C2EA-BE31-D578-5EFAF21EF54D}"/>
          </ac:picMkLst>
        </pc:picChg>
      </pc:sldChg>
      <pc:sldChg chg="delSp modSp new del mod setBg">
        <pc:chgData name="lbgadd@gmail.com" userId="d881c5596b725f39" providerId="LiveId" clId="{EB4A7683-2502-414E-8867-E5A065950C87}" dt="2024-02-19T21:24:29.744" v="1901" actId="47"/>
        <pc:sldMkLst>
          <pc:docMk/>
          <pc:sldMk cId="1912043756" sldId="297"/>
        </pc:sldMkLst>
        <pc:spChg chg="mod">
          <ac:chgData name="lbgadd@gmail.com" userId="d881c5596b725f39" providerId="LiveId" clId="{EB4A7683-2502-414E-8867-E5A065950C87}" dt="2024-02-19T20:32:06.140" v="1691"/>
          <ac:spMkLst>
            <pc:docMk/>
            <pc:sldMk cId="1912043756" sldId="297"/>
            <ac:spMk id="2" creationId="{E9191B5E-B234-07CE-638B-89AB9651E899}"/>
          </ac:spMkLst>
        </pc:spChg>
        <pc:spChg chg="mod">
          <ac:chgData name="lbgadd@gmail.com" userId="d881c5596b725f39" providerId="LiveId" clId="{EB4A7683-2502-414E-8867-E5A065950C87}" dt="2024-02-19T20:32:14.331" v="1694" actId="27636"/>
          <ac:spMkLst>
            <pc:docMk/>
            <pc:sldMk cId="1912043756" sldId="297"/>
            <ac:spMk id="3" creationId="{ACA22A9B-9510-EBC5-19FF-1BF25377E7C2}"/>
          </ac:spMkLst>
        </pc:spChg>
        <pc:spChg chg="del mod">
          <ac:chgData name="lbgadd@gmail.com" userId="d881c5596b725f39" providerId="LiveId" clId="{EB4A7683-2502-414E-8867-E5A065950C87}" dt="2024-02-19T20:32:59.883" v="1696" actId="478"/>
          <ac:spMkLst>
            <pc:docMk/>
            <pc:sldMk cId="1912043756" sldId="297"/>
            <ac:spMk id="4" creationId="{99852479-9484-4C24-00F3-9DB38400B409}"/>
          </ac:spMkLst>
        </pc:spChg>
      </pc:sldChg>
      <pc:sldChg chg="addSp delSp modSp new mod setBg delAnim modAnim">
        <pc:chgData name="lbgadd@gmail.com" userId="d881c5596b725f39" providerId="LiveId" clId="{EB4A7683-2502-414E-8867-E5A065950C87}" dt="2024-02-19T21:48:28.257" v="1997" actId="1076"/>
        <pc:sldMkLst>
          <pc:docMk/>
          <pc:sldMk cId="3235831654" sldId="298"/>
        </pc:sldMkLst>
        <pc:spChg chg="mod">
          <ac:chgData name="lbgadd@gmail.com" userId="d881c5596b725f39" providerId="LiveId" clId="{EB4A7683-2502-414E-8867-E5A065950C87}" dt="2024-02-19T21:25:34.873" v="1907" actId="14100"/>
          <ac:spMkLst>
            <pc:docMk/>
            <pc:sldMk cId="3235831654" sldId="298"/>
            <ac:spMk id="2" creationId="{99BE9401-793D-8006-67D5-E00006E32DE6}"/>
          </ac:spMkLst>
        </pc:spChg>
        <pc:spChg chg="del mod">
          <ac:chgData name="lbgadd@gmail.com" userId="d881c5596b725f39" providerId="LiveId" clId="{EB4A7683-2502-414E-8867-E5A065950C87}" dt="2024-02-19T20:34:59.734" v="1705" actId="26606"/>
          <ac:spMkLst>
            <pc:docMk/>
            <pc:sldMk cId="3235831654" sldId="298"/>
            <ac:spMk id="3" creationId="{204584E5-F694-3EBD-5662-C4E6A4298C25}"/>
          </ac:spMkLst>
        </pc:spChg>
        <pc:spChg chg="add del">
          <ac:chgData name="lbgadd@gmail.com" userId="d881c5596b725f39" providerId="LiveId" clId="{EB4A7683-2502-414E-8867-E5A065950C87}" dt="2024-02-19T20:42:49.352" v="1746" actId="26606"/>
          <ac:spMkLst>
            <pc:docMk/>
            <pc:sldMk cId="3235831654" sldId="298"/>
            <ac:spMk id="8" creationId="{67218665-EA77-40EC-8172-4F17E2DEDB3D}"/>
          </ac:spMkLst>
        </pc:spChg>
        <pc:spChg chg="add del">
          <ac:chgData name="lbgadd@gmail.com" userId="d881c5596b725f39" providerId="LiveId" clId="{EB4A7683-2502-414E-8867-E5A065950C87}" dt="2024-02-19T20:39:53.377" v="1723" actId="26606"/>
          <ac:spMkLst>
            <pc:docMk/>
            <pc:sldMk cId="3235831654" sldId="298"/>
            <ac:spMk id="10" creationId="{788D80A3-503A-400A-9D7F-99EC3CE0654D}"/>
          </ac:spMkLst>
        </pc:spChg>
        <pc:spChg chg="add del">
          <ac:chgData name="lbgadd@gmail.com" userId="d881c5596b725f39" providerId="LiveId" clId="{EB4A7683-2502-414E-8867-E5A065950C87}" dt="2024-02-19T20:56:09.632" v="1799" actId="478"/>
          <ac:spMkLst>
            <pc:docMk/>
            <pc:sldMk cId="3235831654" sldId="298"/>
            <ac:spMk id="11" creationId="{DB4AE8FE-E281-914A-0971-D978AC1C2489}"/>
          </ac:spMkLst>
        </pc:spChg>
        <pc:spChg chg="add del">
          <ac:chgData name="lbgadd@gmail.com" userId="d881c5596b725f39" providerId="LiveId" clId="{EB4A7683-2502-414E-8867-E5A065950C87}" dt="2024-02-19T20:40:02.230" v="1725" actId="26606"/>
          <ac:spMkLst>
            <pc:docMk/>
            <pc:sldMk cId="3235831654" sldId="298"/>
            <ac:spMk id="12" creationId="{8E7CFAA6-1DBB-43B0-BD82-2FB83CF4E4A4}"/>
          </ac:spMkLst>
        </pc:spChg>
        <pc:spChg chg="add mod">
          <ac:chgData name="lbgadd@gmail.com" userId="d881c5596b725f39" providerId="LiveId" clId="{EB4A7683-2502-414E-8867-E5A065950C87}" dt="2024-02-19T21:04:55.097" v="1876"/>
          <ac:spMkLst>
            <pc:docMk/>
            <pc:sldMk cId="3235831654" sldId="298"/>
            <ac:spMk id="13" creationId="{E3E267E4-E51E-BA01-6393-A31B8CA233F2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15" creationId="{3C90B465-7796-D54B-1D5D-4D71C5AAB68D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16" creationId="{424B44A2-3CBB-F5C5-DC2B-B868F6C85C95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17" creationId="{E8E66F68-CDB3-40FF-5D0E-F8102E24645F}"/>
          </ac:spMkLst>
        </pc:spChg>
        <pc:spChg chg="mod">
          <ac:chgData name="lbgadd@gmail.com" userId="d881c5596b725f39" providerId="LiveId" clId="{EB4A7683-2502-414E-8867-E5A065950C87}" dt="2024-02-19T21:33:44.919" v="1927" actId="1076"/>
          <ac:spMkLst>
            <pc:docMk/>
            <pc:sldMk cId="3235831654" sldId="298"/>
            <ac:spMk id="18" creationId="{652C1AEE-F1F0-5BDC-E562-2650C60ABE7C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19" creationId="{6AA0BD3D-BDA8-EADC-7E64-16FC61463920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20" creationId="{66ED6EB1-5E36-F747-5D4C-A696E1150BB8}"/>
          </ac:spMkLst>
        </pc:spChg>
        <pc:spChg chg="mod">
          <ac:chgData name="lbgadd@gmail.com" userId="d881c5596b725f39" providerId="LiveId" clId="{EB4A7683-2502-414E-8867-E5A065950C87}" dt="2024-02-19T21:33:46.846" v="1928" actId="1076"/>
          <ac:spMkLst>
            <pc:docMk/>
            <pc:sldMk cId="3235831654" sldId="298"/>
            <ac:spMk id="21" creationId="{E8B4FCAD-6443-3D2D-05D5-C09675FCF8F2}"/>
          </ac:spMkLst>
        </pc:spChg>
        <pc:spChg chg="mod">
          <ac:chgData name="lbgadd@gmail.com" userId="d881c5596b725f39" providerId="LiveId" clId="{EB4A7683-2502-414E-8867-E5A065950C87}" dt="2024-02-19T21:05:53.867" v="1881" actId="18245"/>
          <ac:spMkLst>
            <pc:docMk/>
            <pc:sldMk cId="3235831654" sldId="298"/>
            <ac:spMk id="22" creationId="{900C82A9-96B0-021D-9002-CCB74AD154DF}"/>
          </ac:spMkLst>
        </pc:spChg>
        <pc:spChg chg="mod">
          <ac:chgData name="lbgadd@gmail.com" userId="d881c5596b725f39" providerId="LiveId" clId="{EB4A7683-2502-414E-8867-E5A065950C87}" dt="2024-02-19T21:06:27.392" v="1887" actId="14100"/>
          <ac:spMkLst>
            <pc:docMk/>
            <pc:sldMk cId="3235831654" sldId="298"/>
            <ac:spMk id="23" creationId="{7901541B-E4EA-38DD-6EF2-4E0B7D66379E}"/>
          </ac:spMkLst>
        </pc:spChg>
        <pc:spChg chg="mod">
          <ac:chgData name="lbgadd@gmail.com" userId="d881c5596b725f39" providerId="LiveId" clId="{EB4A7683-2502-414E-8867-E5A065950C87}" dt="2024-02-19T21:07:16.227" v="1894" actId="14100"/>
          <ac:spMkLst>
            <pc:docMk/>
            <pc:sldMk cId="3235831654" sldId="298"/>
            <ac:spMk id="24" creationId="{7B2A2210-6F27-B08A-51E8-EEBA9A753184}"/>
          </ac:spMkLst>
        </pc:spChg>
        <pc:spChg chg="add mod">
          <ac:chgData name="lbgadd@gmail.com" userId="d881c5596b725f39" providerId="LiveId" clId="{EB4A7683-2502-414E-8867-E5A065950C87}" dt="2024-02-19T21:25:15.276" v="1905" actId="207"/>
          <ac:spMkLst>
            <pc:docMk/>
            <pc:sldMk cId="3235831654" sldId="298"/>
            <ac:spMk id="26" creationId="{9E892996-B5B1-30E7-6FEE-6D0A2769FF9C}"/>
          </ac:spMkLst>
        </pc:spChg>
        <pc:grpChg chg="mod">
          <ac:chgData name="lbgadd@gmail.com" userId="d881c5596b725f39" providerId="LiveId" clId="{EB4A7683-2502-414E-8867-E5A065950C87}" dt="2024-02-19T21:33:53.677" v="1929" actId="1076"/>
          <ac:grpSpMkLst>
            <pc:docMk/>
            <pc:sldMk cId="3235831654" sldId="298"/>
            <ac:grpSpMk id="14" creationId="{DCBD6A03-702E-709C-A5A6-93E140240DF6}"/>
          </ac:grpSpMkLst>
        </pc:grpChg>
        <pc:graphicFrameChg chg="add del mod modGraphic">
          <ac:chgData name="lbgadd@gmail.com" userId="d881c5596b725f39" providerId="LiveId" clId="{EB4A7683-2502-414E-8867-E5A065950C87}" dt="2024-02-19T21:05:53.867" v="1881" actId="18245"/>
          <ac:graphicFrameMkLst>
            <pc:docMk/>
            <pc:sldMk cId="3235831654" sldId="298"/>
            <ac:graphicFrameMk id="5" creationId="{DA9273F5-1AC0-91B9-6E8E-19E5E3A69D29}"/>
          </ac:graphicFrameMkLst>
        </pc:graphicFrameChg>
        <pc:picChg chg="add del mod">
          <ac:chgData name="lbgadd@gmail.com" userId="d881c5596b725f39" providerId="LiveId" clId="{EB4A7683-2502-414E-8867-E5A065950C87}" dt="2024-02-19T21:11:26.517" v="1898" actId="478"/>
          <ac:picMkLst>
            <pc:docMk/>
            <pc:sldMk cId="3235831654" sldId="298"/>
            <ac:picMk id="6" creationId="{0453075D-7BD5-84EC-9F9E-8FDC6F85FA47}"/>
          </ac:picMkLst>
        </pc:picChg>
        <pc:picChg chg="add del">
          <ac:chgData name="lbgadd@gmail.com" userId="d881c5596b725f39" providerId="LiveId" clId="{EB4A7683-2502-414E-8867-E5A065950C87}" dt="2024-02-19T20:34:57.136" v="1702" actId="26606"/>
          <ac:picMkLst>
            <pc:docMk/>
            <pc:sldMk cId="3235831654" sldId="298"/>
            <ac:picMk id="7" creationId="{B42DC2F3-2A3E-23BC-1805-7BC150B130CD}"/>
          </ac:picMkLst>
        </pc:picChg>
        <pc:picChg chg="add del">
          <ac:chgData name="lbgadd@gmail.com" userId="d881c5596b725f39" providerId="LiveId" clId="{EB4A7683-2502-414E-8867-E5A065950C87}" dt="2024-02-19T20:34:59.721" v="1704" actId="26606"/>
          <ac:picMkLst>
            <pc:docMk/>
            <pc:sldMk cId="3235831654" sldId="298"/>
            <ac:picMk id="9" creationId="{22485F70-C2BE-8CF2-D718-0716BE5AB3AB}"/>
          </ac:picMkLst>
        </pc:picChg>
        <pc:picChg chg="del mod">
          <ac:chgData name="lbgadd@gmail.com" userId="d881c5596b725f39" providerId="LiveId" clId="{EB4A7683-2502-414E-8867-E5A065950C87}" dt="2024-02-19T21:11:52.736" v="1900" actId="478"/>
          <ac:picMkLst>
            <pc:docMk/>
            <pc:sldMk cId="3235831654" sldId="298"/>
            <ac:picMk id="25" creationId="{26C0642C-6482-66EA-F530-26903C4DA181}"/>
          </ac:picMkLst>
        </pc:picChg>
        <pc:picChg chg="add mod">
          <ac:chgData name="lbgadd@gmail.com" userId="d881c5596b725f39" providerId="LiveId" clId="{EB4A7683-2502-414E-8867-E5A065950C87}" dt="2024-02-19T21:48:28.257" v="1997" actId="1076"/>
          <ac:picMkLst>
            <pc:docMk/>
            <pc:sldMk cId="3235831654" sldId="298"/>
            <ac:picMk id="27" creationId="{3DF3394A-5AC0-A21A-CA53-E69CF339A23E}"/>
          </ac:picMkLst>
        </pc:picChg>
      </pc:sldChg>
      <pc:sldChg chg="addSp delSp modSp add mod delAnim modAnim">
        <pc:chgData name="lbgadd@gmail.com" userId="d881c5596b725f39" providerId="LiveId" clId="{EB4A7683-2502-414E-8867-E5A065950C87}" dt="2024-02-19T21:49:50.221" v="2005" actId="478"/>
        <pc:sldMkLst>
          <pc:docMk/>
          <pc:sldMk cId="603991007" sldId="299"/>
        </pc:sldMkLst>
        <pc:picChg chg="add del mod">
          <ac:chgData name="lbgadd@gmail.com" userId="d881c5596b725f39" providerId="LiveId" clId="{EB4A7683-2502-414E-8867-E5A065950C87}" dt="2024-02-19T21:40:17.467" v="1974" actId="478"/>
          <ac:picMkLst>
            <pc:docMk/>
            <pc:sldMk cId="603991007" sldId="299"/>
            <ac:picMk id="3" creationId="{9B2EAF55-4C8F-AD02-54E4-D7748A6AFE8B}"/>
          </ac:picMkLst>
        </pc:picChg>
        <pc:picChg chg="add del mod">
          <ac:chgData name="lbgadd@gmail.com" userId="d881c5596b725f39" providerId="LiveId" clId="{EB4A7683-2502-414E-8867-E5A065950C87}" dt="2024-02-19T21:40:56.801" v="1977" actId="478"/>
          <ac:picMkLst>
            <pc:docMk/>
            <pc:sldMk cId="603991007" sldId="299"/>
            <ac:picMk id="4" creationId="{19DB1C2B-4D5F-9151-1081-F4DB3BCA81B2}"/>
          </ac:picMkLst>
        </pc:picChg>
        <pc:picChg chg="add del mod">
          <ac:chgData name="lbgadd@gmail.com" userId="d881c5596b725f39" providerId="LiveId" clId="{EB4A7683-2502-414E-8867-E5A065950C87}" dt="2024-02-19T21:49:12.231" v="1999" actId="478"/>
          <ac:picMkLst>
            <pc:docMk/>
            <pc:sldMk cId="603991007" sldId="299"/>
            <ac:picMk id="5" creationId="{847F09ED-47FE-BD48-6095-F04DD3F2E8D3}"/>
          </ac:picMkLst>
        </pc:picChg>
        <pc:picChg chg="add del mod">
          <ac:chgData name="lbgadd@gmail.com" userId="d881c5596b725f39" providerId="LiveId" clId="{EB4A7683-2502-414E-8867-E5A065950C87}" dt="2024-02-19T21:49:34.018" v="2003" actId="478"/>
          <ac:picMkLst>
            <pc:docMk/>
            <pc:sldMk cId="603991007" sldId="299"/>
            <ac:picMk id="6" creationId="{38670625-9DD2-EE59-C67B-99297D30D2E2}"/>
          </ac:picMkLst>
        </pc:picChg>
        <pc:picChg chg="add del mod">
          <ac:chgData name="lbgadd@gmail.com" userId="d881c5596b725f39" providerId="LiveId" clId="{EB4A7683-2502-414E-8867-E5A065950C87}" dt="2024-02-19T21:49:50.221" v="2005" actId="478"/>
          <ac:picMkLst>
            <pc:docMk/>
            <pc:sldMk cId="603991007" sldId="299"/>
            <ac:picMk id="7" creationId="{F2BF7B2C-EC9A-CD93-065F-15D166687D99}"/>
          </ac:picMkLst>
        </pc:picChg>
        <pc:picChg chg="del">
          <ac:chgData name="lbgadd@gmail.com" userId="d881c5596b725f39" providerId="LiveId" clId="{EB4A7683-2502-414E-8867-E5A065950C87}" dt="2024-02-19T21:37:47.082" v="1963" actId="478"/>
          <ac:picMkLst>
            <pc:docMk/>
            <pc:sldMk cId="603991007" sldId="299"/>
            <ac:picMk id="27" creationId="{BD993997-DD4A-A164-D765-035789369ED3}"/>
          </ac:picMkLst>
        </pc:picChg>
      </pc:sldChg>
      <pc:sldChg chg="addSp delSp modSp new del mod delAnim modAnim">
        <pc:chgData name="lbgadd@gmail.com" userId="d881c5596b725f39" providerId="LiveId" clId="{EB4A7683-2502-414E-8867-E5A065950C87}" dt="2024-02-19T23:28:51.869" v="2029" actId="47"/>
        <pc:sldMkLst>
          <pc:docMk/>
          <pc:sldMk cId="4280000983" sldId="300"/>
        </pc:sldMkLst>
        <pc:picChg chg="add del mod">
          <ac:chgData name="lbgadd@gmail.com" userId="d881c5596b725f39" providerId="LiveId" clId="{EB4A7683-2502-414E-8867-E5A065950C87}" dt="2024-02-19T23:28:12.346" v="2024" actId="478"/>
          <ac:picMkLst>
            <pc:docMk/>
            <pc:sldMk cId="4280000983" sldId="300"/>
            <ac:picMk id="2" creationId="{9D923E4E-2722-2AE6-AAFE-5990030756C4}"/>
          </ac:picMkLst>
        </pc:picChg>
      </pc:sldChg>
      <pc:sldChg chg="addSp modSp add mod">
        <pc:chgData name="lbgadd@gmail.com" userId="d881c5596b725f39" providerId="LiveId" clId="{EB4A7683-2502-414E-8867-E5A065950C87}" dt="2024-02-19T23:31:44.514" v="2066"/>
        <pc:sldMkLst>
          <pc:docMk/>
          <pc:sldMk cId="2195238322" sldId="301"/>
        </pc:sldMkLst>
        <pc:spChg chg="mod">
          <ac:chgData name="lbgadd@gmail.com" userId="d881c5596b725f39" providerId="LiveId" clId="{EB4A7683-2502-414E-8867-E5A065950C87}" dt="2024-02-19T23:29:28.277" v="2031" actId="1076"/>
          <ac:spMkLst>
            <pc:docMk/>
            <pc:sldMk cId="2195238322" sldId="301"/>
            <ac:spMk id="2" creationId="{C421F9AE-2658-E4FC-959A-253C2F68DB9C}"/>
          </ac:spMkLst>
        </pc:spChg>
        <pc:spChg chg="add mod">
          <ac:chgData name="lbgadd@gmail.com" userId="d881c5596b725f39" providerId="LiveId" clId="{EB4A7683-2502-414E-8867-E5A065950C87}" dt="2024-02-19T23:31:44.514" v="2066"/>
          <ac:spMkLst>
            <pc:docMk/>
            <pc:sldMk cId="2195238322" sldId="301"/>
            <ac:spMk id="4" creationId="{E04E479D-09F0-06F3-08B7-E26336DC320B}"/>
          </ac:spMkLst>
        </pc:spChg>
        <pc:spChg chg="add mod">
          <ac:chgData name="lbgadd@gmail.com" userId="d881c5596b725f39" providerId="LiveId" clId="{EB4A7683-2502-414E-8867-E5A065950C87}" dt="2024-02-19T23:31:44.514" v="2066"/>
          <ac:spMkLst>
            <pc:docMk/>
            <pc:sldMk cId="2195238322" sldId="301"/>
            <ac:spMk id="5" creationId="{948CF4D1-087F-2298-29B2-6AD1DFA3C185}"/>
          </ac:spMkLst>
        </pc:spChg>
      </pc:sldChg>
      <pc:sldChg chg="addSp delSp modSp add mod ord">
        <pc:chgData name="lbgadd@gmail.com" userId="d881c5596b725f39" providerId="LiveId" clId="{EB4A7683-2502-414E-8867-E5A065950C87}" dt="2024-02-19T23:35:23.821" v="2094" actId="1076"/>
        <pc:sldMkLst>
          <pc:docMk/>
          <pc:sldMk cId="3214879141" sldId="302"/>
        </pc:sldMkLst>
        <pc:spChg chg="add del mod">
          <ac:chgData name="lbgadd@gmail.com" userId="d881c5596b725f39" providerId="LiveId" clId="{EB4A7683-2502-414E-8867-E5A065950C87}" dt="2024-02-19T23:35:12.161" v="2089" actId="478"/>
          <ac:spMkLst>
            <pc:docMk/>
            <pc:sldMk cId="3214879141" sldId="302"/>
            <ac:spMk id="3" creationId="{7A1D97FD-CAF5-DF8A-9B44-64A2110096EA}"/>
          </ac:spMkLst>
        </pc:spChg>
        <pc:spChg chg="add del mod">
          <ac:chgData name="lbgadd@gmail.com" userId="d881c5596b725f39" providerId="LiveId" clId="{EB4A7683-2502-414E-8867-E5A065950C87}" dt="2024-02-19T23:35:23.821" v="2094" actId="1076"/>
          <ac:spMkLst>
            <pc:docMk/>
            <pc:sldMk cId="3214879141" sldId="302"/>
            <ac:spMk id="4" creationId="{3CE80126-B47F-12F9-1C10-2E42435927A0}"/>
          </ac:spMkLst>
        </pc:spChg>
        <pc:spChg chg="add mod">
          <ac:chgData name="lbgadd@gmail.com" userId="d881c5596b725f39" providerId="LiveId" clId="{EB4A7683-2502-414E-8867-E5A065950C87}" dt="2024-02-19T23:35:15.111" v="2090" actId="6549"/>
          <ac:spMkLst>
            <pc:docMk/>
            <pc:sldMk cId="3214879141" sldId="302"/>
            <ac:spMk id="6" creationId="{CCCE9108-8B9D-9226-0917-893CC5AACB5F}"/>
          </ac:spMkLst>
        </pc:spChg>
      </pc:sldChg>
      <pc:sldChg chg="add">
        <pc:chgData name="lbgadd@gmail.com" userId="d881c5596b725f39" providerId="LiveId" clId="{EB4A7683-2502-414E-8867-E5A065950C87}" dt="2024-02-19T23:37:46.056" v="2096" actId="2890"/>
        <pc:sldMkLst>
          <pc:docMk/>
          <pc:sldMk cId="4273642134" sldId="303"/>
        </pc:sldMkLst>
      </pc:sldChg>
      <pc:sldChg chg="addSp delSp modSp add mod ord">
        <pc:chgData name="lbgadd@gmail.com" userId="d881c5596b725f39" providerId="LiveId" clId="{EB4A7683-2502-414E-8867-E5A065950C87}" dt="2024-02-20T00:14:12.258" v="3145"/>
        <pc:sldMkLst>
          <pc:docMk/>
          <pc:sldMk cId="3513089091" sldId="304"/>
        </pc:sldMkLst>
        <pc:spChg chg="mod">
          <ac:chgData name="lbgadd@gmail.com" userId="d881c5596b725f39" providerId="LiveId" clId="{EB4A7683-2502-414E-8867-E5A065950C87}" dt="2024-02-20T00:12:42.165" v="3134" actId="1076"/>
          <ac:spMkLst>
            <pc:docMk/>
            <pc:sldMk cId="3513089091" sldId="304"/>
            <ac:spMk id="3" creationId="{03DAA1F4-18B1-9141-4120-1B904A8D44AD}"/>
          </ac:spMkLst>
        </pc:spChg>
        <pc:spChg chg="mod">
          <ac:chgData name="lbgadd@gmail.com" userId="d881c5596b725f39" providerId="LiveId" clId="{EB4A7683-2502-414E-8867-E5A065950C87}" dt="2024-02-20T00:12:46.027" v="3136" actId="20577"/>
          <ac:spMkLst>
            <pc:docMk/>
            <pc:sldMk cId="3513089091" sldId="304"/>
            <ac:spMk id="4" creationId="{A57E0A60-583B-953F-88E4-D596CC3CEF8D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7" creationId="{5A774CB7-A40D-DF56-79DF-6ECEE5D590A0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8" creationId="{AA9E10DB-E442-6F68-A0BE-E4E10BBA4EBE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9" creationId="{5D7F4344-20AC-5101-E86C-7930C6B4B1B6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0" creationId="{24EF8761-B410-5E1C-238F-7EAC5C213824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1" creationId="{AC956B91-D853-9031-0966-BC6D85A25400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2" creationId="{D0982B8D-8C5C-CBFB-E183-C81B8B9687BB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3" creationId="{827DA317-34DF-0236-DE80-AFE74DB032D0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4" creationId="{4F1B3949-5056-D476-06F5-DAD21049683A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5" creationId="{E8AE40BA-FA9B-21D1-0F16-BF93AF54D733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6" creationId="{2EFB1F2F-48AE-1340-C998-D33E10EEB274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7" creationId="{802B9953-5E39-0488-B583-2646794D8636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8" creationId="{CE0286F9-2739-3328-F451-113DC4511265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19" creationId="{580101D0-F374-AC97-6111-682E446F9A7E}"/>
          </ac:spMkLst>
        </pc:spChg>
        <pc:spChg chg="mod">
          <ac:chgData name="lbgadd@gmail.com" userId="d881c5596b725f39" providerId="LiveId" clId="{EB4A7683-2502-414E-8867-E5A065950C87}" dt="2024-02-20T00:10:56.559" v="3053"/>
          <ac:spMkLst>
            <pc:docMk/>
            <pc:sldMk cId="3513089091" sldId="304"/>
            <ac:spMk id="20" creationId="{9D1CF077-F9C1-DA48-F0D0-AF6170D426B2}"/>
          </ac:spMkLst>
        </pc:spChg>
        <pc:grpChg chg="add mod">
          <ac:chgData name="lbgadd@gmail.com" userId="d881c5596b725f39" providerId="LiveId" clId="{EB4A7683-2502-414E-8867-E5A065950C87}" dt="2024-02-20T00:10:56.559" v="3053"/>
          <ac:grpSpMkLst>
            <pc:docMk/>
            <pc:sldMk cId="3513089091" sldId="304"/>
            <ac:grpSpMk id="6" creationId="{CB52B131-C2D5-9EAC-79A8-CD52CE9B3111}"/>
          </ac:grpSpMkLst>
        </pc:grpChg>
        <pc:graphicFrameChg chg="del mod">
          <ac:chgData name="lbgadd@gmail.com" userId="d881c5596b725f39" providerId="LiveId" clId="{EB4A7683-2502-414E-8867-E5A065950C87}" dt="2024-02-20T00:11:09.147" v="3055" actId="478"/>
          <ac:graphicFrameMkLst>
            <pc:docMk/>
            <pc:sldMk cId="3513089091" sldId="304"/>
            <ac:graphicFrameMk id="2" creationId="{7BCD02A2-1685-2814-71FC-4D085AD034B1}"/>
          </ac:graphicFrameMkLst>
        </pc:graphicFrameChg>
        <pc:picChg chg="add mod">
          <ac:chgData name="lbgadd@gmail.com" userId="d881c5596b725f39" providerId="LiveId" clId="{EB4A7683-2502-414E-8867-E5A065950C87}" dt="2024-02-20T00:13:18.658" v="3139" actId="1076"/>
          <ac:picMkLst>
            <pc:docMk/>
            <pc:sldMk cId="3513089091" sldId="304"/>
            <ac:picMk id="22" creationId="{993B4123-4FB4-D844-FBBF-5154C96DAFBC}"/>
          </ac:picMkLst>
        </pc:picChg>
        <pc:picChg chg="add del mod">
          <ac:chgData name="lbgadd@gmail.com" userId="d881c5596b725f39" providerId="LiveId" clId="{EB4A7683-2502-414E-8867-E5A065950C87}" dt="2024-02-20T00:13:59.182" v="3143" actId="478"/>
          <ac:picMkLst>
            <pc:docMk/>
            <pc:sldMk cId="3513089091" sldId="304"/>
            <ac:picMk id="24" creationId="{27FB6476-375B-CC81-D582-4B6DF0F83F22}"/>
          </ac:picMkLst>
        </pc:picChg>
      </pc:sldChg>
      <pc:sldMasterChg chg="setBg modSldLayout">
        <pc:chgData name="lbgadd@gmail.com" userId="d881c5596b725f39" providerId="LiveId" clId="{EB4A7683-2502-414E-8867-E5A065950C87}" dt="2024-02-19T00:07:53.075" v="429"/>
        <pc:sldMasterMkLst>
          <pc:docMk/>
          <pc:sldMasterMk cId="4135093076" sldId="2147483919"/>
        </pc:sldMasterMkLst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3164786871" sldId="2147483920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2679350612" sldId="2147483921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881465867" sldId="2147483922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681174632" sldId="2147483923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677846680" sldId="2147483924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4247877394" sldId="2147483925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100608906" sldId="2147483926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2954165328" sldId="2147483927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40901336" sldId="2147483928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1831637297" sldId="2147483929"/>
          </pc:sldLayoutMkLst>
        </pc:sldLayoutChg>
        <pc:sldLayoutChg chg="setBg">
          <pc:chgData name="lbgadd@gmail.com" userId="d881c5596b725f39" providerId="LiveId" clId="{EB4A7683-2502-414E-8867-E5A065950C87}" dt="2024-02-19T00:07:53.075" v="429"/>
          <pc:sldLayoutMkLst>
            <pc:docMk/>
            <pc:sldMasterMk cId="4135093076" sldId="2147483919"/>
            <pc:sldLayoutMk cId="544048843" sldId="2147483930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8EA91-B8B1-4041-A34D-58297690CDD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0DA09F6B-32D0-426E-83ED-0369BD8F75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Be present </a:t>
          </a:r>
        </a:p>
      </dgm:t>
    </dgm:pt>
    <dgm:pt modelId="{60395999-1140-43B9-8CC1-0D42C91EA884}" type="parTrans" cxnId="{E2DD0BBE-A58C-4B1E-9CFC-F34894024C30}">
      <dgm:prSet/>
      <dgm:spPr/>
      <dgm:t>
        <a:bodyPr/>
        <a:lstStyle/>
        <a:p>
          <a:endParaRPr lang="en-US"/>
        </a:p>
      </dgm:t>
    </dgm:pt>
    <dgm:pt modelId="{19BE9347-6471-4FC1-8AD8-B17F91062EB6}" type="sibTrans" cxnId="{E2DD0BBE-A58C-4B1E-9CFC-F34894024C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219783-0283-4809-B2FB-672CC02BD4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Be courteous</a:t>
          </a:r>
        </a:p>
      </dgm:t>
    </dgm:pt>
    <dgm:pt modelId="{DBB7184B-27C9-45A5-8A91-67F28AB516EF}" type="parTrans" cxnId="{219CE8E8-B167-442A-8BEA-06A044FCAE91}">
      <dgm:prSet/>
      <dgm:spPr/>
      <dgm:t>
        <a:bodyPr/>
        <a:lstStyle/>
        <a:p>
          <a:endParaRPr lang="en-US"/>
        </a:p>
      </dgm:t>
    </dgm:pt>
    <dgm:pt modelId="{B86CA45F-A6F5-424A-A8B6-E403E45710C3}" type="sibTrans" cxnId="{219CE8E8-B167-442A-8BEA-06A044FCAE9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9F9B680-0607-4259-89D9-4D5F58C27DF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2">
                  <a:lumMod val="50000"/>
                </a:schemeClr>
              </a:solidFill>
            </a:rPr>
            <a:t>Be </a:t>
          </a:r>
          <a:r>
            <a:rPr lang="en-US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engaged</a:t>
          </a:r>
          <a:r>
            <a:rPr lang="en-US" dirty="0">
              <a:solidFill>
                <a:schemeClr val="accent2">
                  <a:lumMod val="50000"/>
                </a:schemeClr>
              </a:solidFill>
            </a:rPr>
            <a:t> </a:t>
          </a:r>
        </a:p>
      </dgm:t>
    </dgm:pt>
    <dgm:pt modelId="{634F8707-3BFF-474D-BD8C-DFC31247B6AA}" type="parTrans" cxnId="{AEC4792F-581C-4A90-8D6A-593D8B21D046}">
      <dgm:prSet/>
      <dgm:spPr/>
      <dgm:t>
        <a:bodyPr/>
        <a:lstStyle/>
        <a:p>
          <a:endParaRPr lang="en-US"/>
        </a:p>
      </dgm:t>
    </dgm:pt>
    <dgm:pt modelId="{A2315927-5B0C-497B-AF94-EE0DBF397AB1}" type="sibTrans" cxnId="{AEC4792F-581C-4A90-8D6A-593D8B21D046}">
      <dgm:prSet/>
      <dgm:spPr/>
      <dgm:t>
        <a:bodyPr/>
        <a:lstStyle/>
        <a:p>
          <a:endParaRPr lang="en-US"/>
        </a:p>
      </dgm:t>
    </dgm:pt>
    <dgm:pt modelId="{67FC54A1-D052-4DE2-AEA0-5AA5E95CD856}" type="pres">
      <dgm:prSet presAssocID="{FDA8EA91-B8B1-4041-A34D-58297690CDDB}" presName="root" presStyleCnt="0">
        <dgm:presLayoutVars>
          <dgm:dir/>
          <dgm:resizeHandles val="exact"/>
        </dgm:presLayoutVars>
      </dgm:prSet>
      <dgm:spPr/>
    </dgm:pt>
    <dgm:pt modelId="{8B0B2B5C-A3C6-4CB3-A1CB-96C71CAE2AFC}" type="pres">
      <dgm:prSet presAssocID="{0DA09F6B-32D0-426E-83ED-0369BD8F7510}" presName="compNode" presStyleCnt="0"/>
      <dgm:spPr/>
    </dgm:pt>
    <dgm:pt modelId="{D722F2AF-4A9F-4AC3-8C78-7CCCCE8C4826}" type="pres">
      <dgm:prSet presAssocID="{0DA09F6B-32D0-426E-83ED-0369BD8F7510}" presName="iconBgRect" presStyleLbl="bgShp" presStyleIdx="0" presStyleCnt="3"/>
      <dgm:spPr/>
    </dgm:pt>
    <dgm:pt modelId="{F3F285C8-B51F-4D2A-A74D-DE12CDD37B7D}" type="pres">
      <dgm:prSet presAssocID="{0DA09F6B-32D0-426E-83ED-0369BD8F75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24B41F4-11C6-49CC-B9CC-7085A2704D6D}" type="pres">
      <dgm:prSet presAssocID="{0DA09F6B-32D0-426E-83ED-0369BD8F7510}" presName="spaceRect" presStyleCnt="0"/>
      <dgm:spPr/>
    </dgm:pt>
    <dgm:pt modelId="{436C6ED3-5956-4567-845C-08C9E8F37A93}" type="pres">
      <dgm:prSet presAssocID="{0DA09F6B-32D0-426E-83ED-0369BD8F7510}" presName="textRect" presStyleLbl="revTx" presStyleIdx="0" presStyleCnt="3">
        <dgm:presLayoutVars>
          <dgm:chMax val="1"/>
          <dgm:chPref val="1"/>
        </dgm:presLayoutVars>
      </dgm:prSet>
      <dgm:spPr/>
    </dgm:pt>
    <dgm:pt modelId="{7F2B7471-905F-43F2-8257-0FF6ADA1F479}" type="pres">
      <dgm:prSet presAssocID="{19BE9347-6471-4FC1-8AD8-B17F91062EB6}" presName="sibTrans" presStyleCnt="0"/>
      <dgm:spPr/>
    </dgm:pt>
    <dgm:pt modelId="{67F38C2F-2D64-4069-954A-9524F87F85E2}" type="pres">
      <dgm:prSet presAssocID="{40219783-0283-4809-B2FB-672CC02BD404}" presName="compNode" presStyleCnt="0"/>
      <dgm:spPr/>
    </dgm:pt>
    <dgm:pt modelId="{E8E70997-CF4E-4E40-ADDF-4D86165E7B1D}" type="pres">
      <dgm:prSet presAssocID="{40219783-0283-4809-B2FB-672CC02BD404}" presName="iconBgRect" presStyleLbl="bgShp" presStyleIdx="1" presStyleCnt="3"/>
      <dgm:spPr/>
    </dgm:pt>
    <dgm:pt modelId="{288799CF-BDAA-4192-8C6D-9853A8F91F80}" type="pres">
      <dgm:prSet presAssocID="{40219783-0283-4809-B2FB-672CC02BD4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D22A9A4-85A3-4EFE-A582-3056E61BEDA2}" type="pres">
      <dgm:prSet presAssocID="{40219783-0283-4809-B2FB-672CC02BD404}" presName="spaceRect" presStyleCnt="0"/>
      <dgm:spPr/>
    </dgm:pt>
    <dgm:pt modelId="{1D8B0798-6629-42FE-999B-9E37C0F1F4BE}" type="pres">
      <dgm:prSet presAssocID="{40219783-0283-4809-B2FB-672CC02BD404}" presName="textRect" presStyleLbl="revTx" presStyleIdx="1" presStyleCnt="3">
        <dgm:presLayoutVars>
          <dgm:chMax val="1"/>
          <dgm:chPref val="1"/>
        </dgm:presLayoutVars>
      </dgm:prSet>
      <dgm:spPr/>
    </dgm:pt>
    <dgm:pt modelId="{D481B597-046C-4FC0-9BFF-4A22F2CA2C79}" type="pres">
      <dgm:prSet presAssocID="{B86CA45F-A6F5-424A-A8B6-E403E45710C3}" presName="sibTrans" presStyleCnt="0"/>
      <dgm:spPr/>
    </dgm:pt>
    <dgm:pt modelId="{AB4D24BD-6250-4030-BDF6-C9D0A33CD35A}" type="pres">
      <dgm:prSet presAssocID="{29F9B680-0607-4259-89D9-4D5F58C27DFC}" presName="compNode" presStyleCnt="0"/>
      <dgm:spPr/>
    </dgm:pt>
    <dgm:pt modelId="{DCDCEC00-257D-44E5-A89B-0471AF8E9806}" type="pres">
      <dgm:prSet presAssocID="{29F9B680-0607-4259-89D9-4D5F58C27DFC}" presName="iconBgRect" presStyleLbl="bgShp" presStyleIdx="2" presStyleCnt="3"/>
      <dgm:spPr/>
    </dgm:pt>
    <dgm:pt modelId="{F4863587-44EC-4164-80C9-B419BC37B57C}" type="pres">
      <dgm:prSet presAssocID="{29F9B680-0607-4259-89D9-4D5F58C27D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837A292-1546-4934-876A-2B12F5DB34F4}" type="pres">
      <dgm:prSet presAssocID="{29F9B680-0607-4259-89D9-4D5F58C27DFC}" presName="spaceRect" presStyleCnt="0"/>
      <dgm:spPr/>
    </dgm:pt>
    <dgm:pt modelId="{4DB9DAF4-598E-4A60-AB84-F9DCE67A4D36}" type="pres">
      <dgm:prSet presAssocID="{29F9B680-0607-4259-89D9-4D5F58C27DF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EC4792F-581C-4A90-8D6A-593D8B21D046}" srcId="{FDA8EA91-B8B1-4041-A34D-58297690CDDB}" destId="{29F9B680-0607-4259-89D9-4D5F58C27DFC}" srcOrd="2" destOrd="0" parTransId="{634F8707-3BFF-474D-BD8C-DFC31247B6AA}" sibTransId="{A2315927-5B0C-497B-AF94-EE0DBF397AB1}"/>
    <dgm:cxn modelId="{49BD0436-DE2D-4E6E-904A-73C2997C9708}" type="presOf" srcId="{40219783-0283-4809-B2FB-672CC02BD404}" destId="{1D8B0798-6629-42FE-999B-9E37C0F1F4BE}" srcOrd="0" destOrd="0" presId="urn:microsoft.com/office/officeart/2018/5/layout/IconCircleLabelList"/>
    <dgm:cxn modelId="{126AC173-D8E6-4E51-B4FA-CA1A09C6DE7B}" type="presOf" srcId="{0DA09F6B-32D0-426E-83ED-0369BD8F7510}" destId="{436C6ED3-5956-4567-845C-08C9E8F37A93}" srcOrd="0" destOrd="0" presId="urn:microsoft.com/office/officeart/2018/5/layout/IconCircleLabelList"/>
    <dgm:cxn modelId="{F026DA81-C93A-4994-979F-F2E7217C4578}" type="presOf" srcId="{FDA8EA91-B8B1-4041-A34D-58297690CDDB}" destId="{67FC54A1-D052-4DE2-AEA0-5AA5E95CD856}" srcOrd="0" destOrd="0" presId="urn:microsoft.com/office/officeart/2018/5/layout/IconCircleLabelList"/>
    <dgm:cxn modelId="{E2DD0BBE-A58C-4B1E-9CFC-F34894024C30}" srcId="{FDA8EA91-B8B1-4041-A34D-58297690CDDB}" destId="{0DA09F6B-32D0-426E-83ED-0369BD8F7510}" srcOrd="0" destOrd="0" parTransId="{60395999-1140-43B9-8CC1-0D42C91EA884}" sibTransId="{19BE9347-6471-4FC1-8AD8-B17F91062EB6}"/>
    <dgm:cxn modelId="{219CE8E8-B167-442A-8BEA-06A044FCAE91}" srcId="{FDA8EA91-B8B1-4041-A34D-58297690CDDB}" destId="{40219783-0283-4809-B2FB-672CC02BD404}" srcOrd="1" destOrd="0" parTransId="{DBB7184B-27C9-45A5-8A91-67F28AB516EF}" sibTransId="{B86CA45F-A6F5-424A-A8B6-E403E45710C3}"/>
    <dgm:cxn modelId="{F1D765F2-EA39-483C-BF13-9985D8D7AD65}" type="presOf" srcId="{29F9B680-0607-4259-89D9-4D5F58C27DFC}" destId="{4DB9DAF4-598E-4A60-AB84-F9DCE67A4D36}" srcOrd="0" destOrd="0" presId="urn:microsoft.com/office/officeart/2018/5/layout/IconCircleLabelList"/>
    <dgm:cxn modelId="{34D91310-B10F-428D-9780-ADA331513D6A}" type="presParOf" srcId="{67FC54A1-D052-4DE2-AEA0-5AA5E95CD856}" destId="{8B0B2B5C-A3C6-4CB3-A1CB-96C71CAE2AFC}" srcOrd="0" destOrd="0" presId="urn:microsoft.com/office/officeart/2018/5/layout/IconCircleLabelList"/>
    <dgm:cxn modelId="{C2EA1D6D-6671-4215-AB60-C0A9D403D6EE}" type="presParOf" srcId="{8B0B2B5C-A3C6-4CB3-A1CB-96C71CAE2AFC}" destId="{D722F2AF-4A9F-4AC3-8C78-7CCCCE8C4826}" srcOrd="0" destOrd="0" presId="urn:microsoft.com/office/officeart/2018/5/layout/IconCircleLabelList"/>
    <dgm:cxn modelId="{F4416287-5E4B-4C98-AF6C-77BF709AB932}" type="presParOf" srcId="{8B0B2B5C-A3C6-4CB3-A1CB-96C71CAE2AFC}" destId="{F3F285C8-B51F-4D2A-A74D-DE12CDD37B7D}" srcOrd="1" destOrd="0" presId="urn:microsoft.com/office/officeart/2018/5/layout/IconCircleLabelList"/>
    <dgm:cxn modelId="{DF0B297E-25F7-41AF-84EF-78ED7035DA44}" type="presParOf" srcId="{8B0B2B5C-A3C6-4CB3-A1CB-96C71CAE2AFC}" destId="{F24B41F4-11C6-49CC-B9CC-7085A2704D6D}" srcOrd="2" destOrd="0" presId="urn:microsoft.com/office/officeart/2018/5/layout/IconCircleLabelList"/>
    <dgm:cxn modelId="{2A096319-C281-4557-9D56-9C2FB75491B7}" type="presParOf" srcId="{8B0B2B5C-A3C6-4CB3-A1CB-96C71CAE2AFC}" destId="{436C6ED3-5956-4567-845C-08C9E8F37A93}" srcOrd="3" destOrd="0" presId="urn:microsoft.com/office/officeart/2018/5/layout/IconCircleLabelList"/>
    <dgm:cxn modelId="{BAAAC6CE-A61A-44CA-9CAC-FDB7294DA98F}" type="presParOf" srcId="{67FC54A1-D052-4DE2-AEA0-5AA5E95CD856}" destId="{7F2B7471-905F-43F2-8257-0FF6ADA1F479}" srcOrd="1" destOrd="0" presId="urn:microsoft.com/office/officeart/2018/5/layout/IconCircleLabelList"/>
    <dgm:cxn modelId="{C9FF751B-1462-4B12-B94B-856B3EB6B88F}" type="presParOf" srcId="{67FC54A1-D052-4DE2-AEA0-5AA5E95CD856}" destId="{67F38C2F-2D64-4069-954A-9524F87F85E2}" srcOrd="2" destOrd="0" presId="urn:microsoft.com/office/officeart/2018/5/layout/IconCircleLabelList"/>
    <dgm:cxn modelId="{1458FFAD-EF42-4342-8983-06E579FCE536}" type="presParOf" srcId="{67F38C2F-2D64-4069-954A-9524F87F85E2}" destId="{E8E70997-CF4E-4E40-ADDF-4D86165E7B1D}" srcOrd="0" destOrd="0" presId="urn:microsoft.com/office/officeart/2018/5/layout/IconCircleLabelList"/>
    <dgm:cxn modelId="{C5ADEBA8-EF86-4488-A7A9-DC405116BCDE}" type="presParOf" srcId="{67F38C2F-2D64-4069-954A-9524F87F85E2}" destId="{288799CF-BDAA-4192-8C6D-9853A8F91F80}" srcOrd="1" destOrd="0" presId="urn:microsoft.com/office/officeart/2018/5/layout/IconCircleLabelList"/>
    <dgm:cxn modelId="{6B7937CE-A855-42F9-95CD-001DC2AF0CE9}" type="presParOf" srcId="{67F38C2F-2D64-4069-954A-9524F87F85E2}" destId="{BD22A9A4-85A3-4EFE-A582-3056E61BEDA2}" srcOrd="2" destOrd="0" presId="urn:microsoft.com/office/officeart/2018/5/layout/IconCircleLabelList"/>
    <dgm:cxn modelId="{D0DE1B60-9EE9-4E3D-AAD0-7C320FFD818F}" type="presParOf" srcId="{67F38C2F-2D64-4069-954A-9524F87F85E2}" destId="{1D8B0798-6629-42FE-999B-9E37C0F1F4BE}" srcOrd="3" destOrd="0" presId="urn:microsoft.com/office/officeart/2018/5/layout/IconCircleLabelList"/>
    <dgm:cxn modelId="{7BC3360A-AA4A-475C-A80F-AE5303673CD7}" type="presParOf" srcId="{67FC54A1-D052-4DE2-AEA0-5AA5E95CD856}" destId="{D481B597-046C-4FC0-9BFF-4A22F2CA2C79}" srcOrd="3" destOrd="0" presId="urn:microsoft.com/office/officeart/2018/5/layout/IconCircleLabelList"/>
    <dgm:cxn modelId="{7BCE6494-7B46-43AC-9C4B-08B434E07CE8}" type="presParOf" srcId="{67FC54A1-D052-4DE2-AEA0-5AA5E95CD856}" destId="{AB4D24BD-6250-4030-BDF6-C9D0A33CD35A}" srcOrd="4" destOrd="0" presId="urn:microsoft.com/office/officeart/2018/5/layout/IconCircleLabelList"/>
    <dgm:cxn modelId="{26732F47-9243-4BA1-B951-4C5BE85560B9}" type="presParOf" srcId="{AB4D24BD-6250-4030-BDF6-C9D0A33CD35A}" destId="{DCDCEC00-257D-44E5-A89B-0471AF8E9806}" srcOrd="0" destOrd="0" presId="urn:microsoft.com/office/officeart/2018/5/layout/IconCircleLabelList"/>
    <dgm:cxn modelId="{B9F6967F-0B31-4B71-8858-B9B491E8A69B}" type="presParOf" srcId="{AB4D24BD-6250-4030-BDF6-C9D0A33CD35A}" destId="{F4863587-44EC-4164-80C9-B419BC37B57C}" srcOrd="1" destOrd="0" presId="urn:microsoft.com/office/officeart/2018/5/layout/IconCircleLabelList"/>
    <dgm:cxn modelId="{799D089A-FDBB-41C1-9868-82EEA934D28D}" type="presParOf" srcId="{AB4D24BD-6250-4030-BDF6-C9D0A33CD35A}" destId="{2837A292-1546-4934-876A-2B12F5DB34F4}" srcOrd="2" destOrd="0" presId="urn:microsoft.com/office/officeart/2018/5/layout/IconCircleLabelList"/>
    <dgm:cxn modelId="{CBC547D0-F627-4392-A2A8-945BB7676B80}" type="presParOf" srcId="{AB4D24BD-6250-4030-BDF6-C9D0A33CD35A}" destId="{4DB9DAF4-598E-4A60-AB84-F9DCE67A4D3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34CA0-B67C-46BE-90B1-B6A747DD3987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8E5761-E772-4208-9B18-839FCF5A8E52}">
      <dgm:prSet phldrT="[Text]"/>
      <dgm:spPr/>
      <dgm:t>
        <a:bodyPr/>
        <a:lstStyle/>
        <a:p>
          <a:r>
            <a:rPr lang="en-US" b="1" dirty="0"/>
            <a:t>Create Climate for Change</a:t>
          </a:r>
        </a:p>
      </dgm:t>
    </dgm:pt>
    <dgm:pt modelId="{77C184EE-57BC-4F5C-8879-0F7295C7E309}" type="parTrans" cxnId="{AFD7DAA3-3B09-48B0-8C1C-C55DC182A258}">
      <dgm:prSet/>
      <dgm:spPr/>
      <dgm:t>
        <a:bodyPr/>
        <a:lstStyle/>
        <a:p>
          <a:endParaRPr lang="en-US"/>
        </a:p>
      </dgm:t>
    </dgm:pt>
    <dgm:pt modelId="{54188C82-1EC1-42B2-8F10-824076513667}" type="sibTrans" cxnId="{AFD7DAA3-3B09-48B0-8C1C-C55DC182A258}">
      <dgm:prSet/>
      <dgm:spPr/>
      <dgm:t>
        <a:bodyPr/>
        <a:lstStyle/>
        <a:p>
          <a:endParaRPr lang="en-US"/>
        </a:p>
      </dgm:t>
    </dgm:pt>
    <dgm:pt modelId="{E509B325-33E5-46EC-8564-B7CD586FC661}">
      <dgm:prSet phldrT="[Text]"/>
      <dgm:spPr/>
      <dgm:t>
        <a:bodyPr/>
        <a:lstStyle/>
        <a:p>
          <a:r>
            <a:rPr lang="en-US" b="1" dirty="0"/>
            <a:t>Engage and Enable the Organization </a:t>
          </a:r>
        </a:p>
      </dgm:t>
    </dgm:pt>
    <dgm:pt modelId="{8C2418DA-0560-40ED-8507-0FC8ABF13B31}" type="parTrans" cxnId="{710950B4-9B48-4523-A11C-A7A0DC0D930F}">
      <dgm:prSet/>
      <dgm:spPr/>
      <dgm:t>
        <a:bodyPr/>
        <a:lstStyle/>
        <a:p>
          <a:endParaRPr lang="en-US"/>
        </a:p>
      </dgm:t>
    </dgm:pt>
    <dgm:pt modelId="{9EBA37FB-D556-4E34-8693-C0BA8B76CF12}" type="sibTrans" cxnId="{710950B4-9B48-4523-A11C-A7A0DC0D930F}">
      <dgm:prSet/>
      <dgm:spPr/>
      <dgm:t>
        <a:bodyPr/>
        <a:lstStyle/>
        <a:p>
          <a:endParaRPr lang="en-US"/>
        </a:p>
      </dgm:t>
    </dgm:pt>
    <dgm:pt modelId="{6B85DF9B-6DA4-4939-ABB8-8A3672FBC6EA}">
      <dgm:prSet phldrT="[Text]"/>
      <dgm:spPr/>
      <dgm:t>
        <a:bodyPr/>
        <a:lstStyle/>
        <a:p>
          <a:r>
            <a:rPr lang="en-US" b="1" dirty="0"/>
            <a:t>Implement and Sustain Change</a:t>
          </a:r>
        </a:p>
      </dgm:t>
    </dgm:pt>
    <dgm:pt modelId="{C2181DA8-D6A8-46CD-BBBF-6A85AEE95C22}" type="parTrans" cxnId="{21A5D013-F0CB-4B59-A8C3-EC033B175F13}">
      <dgm:prSet/>
      <dgm:spPr/>
      <dgm:t>
        <a:bodyPr/>
        <a:lstStyle/>
        <a:p>
          <a:endParaRPr lang="en-US"/>
        </a:p>
      </dgm:t>
    </dgm:pt>
    <dgm:pt modelId="{7032B261-21BB-4D60-8511-F49CDC91B320}" type="sibTrans" cxnId="{21A5D013-F0CB-4B59-A8C3-EC033B175F13}">
      <dgm:prSet/>
      <dgm:spPr/>
      <dgm:t>
        <a:bodyPr/>
        <a:lstStyle/>
        <a:p>
          <a:endParaRPr lang="en-US"/>
        </a:p>
      </dgm:t>
    </dgm:pt>
    <dgm:pt modelId="{4644B771-9072-4099-A3FF-B18CDFF41F14}" type="pres">
      <dgm:prSet presAssocID="{6BE34CA0-B67C-46BE-90B1-B6A747DD398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CE26122-9835-47B5-B66C-08EDCF721C21}" type="pres">
      <dgm:prSet presAssocID="{A28E5761-E772-4208-9B18-839FCF5A8E52}" presName="Accent1" presStyleCnt="0"/>
      <dgm:spPr/>
    </dgm:pt>
    <dgm:pt modelId="{85D1911C-6822-4102-A693-FF86B464167B}" type="pres">
      <dgm:prSet presAssocID="{A28E5761-E772-4208-9B18-839FCF5A8E52}" presName="Accent" presStyleLbl="node1" presStyleIdx="0" presStyleCnt="3" custLinFactNeighborX="153"/>
      <dgm:spPr/>
    </dgm:pt>
    <dgm:pt modelId="{0B97A853-B197-4CEB-86EE-356D0F4ADC92}" type="pres">
      <dgm:prSet presAssocID="{A28E5761-E772-4208-9B18-839FCF5A8E5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A790B36-B076-4DEA-8BCF-5FDB4318B0FC}" type="pres">
      <dgm:prSet presAssocID="{E509B325-33E5-46EC-8564-B7CD586FC661}" presName="Accent2" presStyleCnt="0"/>
      <dgm:spPr/>
    </dgm:pt>
    <dgm:pt modelId="{CA9AC5A8-F409-4499-A0FC-8856D6D8F36F}" type="pres">
      <dgm:prSet presAssocID="{E509B325-33E5-46EC-8564-B7CD586FC661}" presName="Accent" presStyleLbl="node1" presStyleIdx="1" presStyleCnt="3"/>
      <dgm:spPr/>
    </dgm:pt>
    <dgm:pt modelId="{5F20C25E-55FF-4032-A95C-D5D68EE41580}" type="pres">
      <dgm:prSet presAssocID="{E509B325-33E5-46EC-8564-B7CD586FC66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F40092-11B6-4C19-B823-EE685F776B93}" type="pres">
      <dgm:prSet presAssocID="{6B85DF9B-6DA4-4939-ABB8-8A3672FBC6EA}" presName="Accent3" presStyleCnt="0"/>
      <dgm:spPr/>
    </dgm:pt>
    <dgm:pt modelId="{5F75C7BB-E229-41AF-97A4-A20287BC5DA2}" type="pres">
      <dgm:prSet presAssocID="{6B85DF9B-6DA4-4939-ABB8-8A3672FBC6EA}" presName="Accent" presStyleLbl="node1" presStyleIdx="2" presStyleCnt="3"/>
      <dgm:spPr/>
    </dgm:pt>
    <dgm:pt modelId="{8DB79D96-6940-4B1F-8E33-1032E9150BE4}" type="pres">
      <dgm:prSet presAssocID="{6B85DF9B-6DA4-4939-ABB8-8A3672FBC6E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1A5D013-F0CB-4B59-A8C3-EC033B175F13}" srcId="{6BE34CA0-B67C-46BE-90B1-B6A747DD3987}" destId="{6B85DF9B-6DA4-4939-ABB8-8A3672FBC6EA}" srcOrd="2" destOrd="0" parTransId="{C2181DA8-D6A8-46CD-BBBF-6A85AEE95C22}" sibTransId="{7032B261-21BB-4D60-8511-F49CDC91B320}"/>
    <dgm:cxn modelId="{1FCCD787-968B-48A2-B278-B376B09C8BB4}" type="presOf" srcId="{6BE34CA0-B67C-46BE-90B1-B6A747DD3987}" destId="{4644B771-9072-4099-A3FF-B18CDFF41F14}" srcOrd="0" destOrd="0" presId="urn:microsoft.com/office/officeart/2009/layout/CircleArrowProcess"/>
    <dgm:cxn modelId="{AFD7DAA3-3B09-48B0-8C1C-C55DC182A258}" srcId="{6BE34CA0-B67C-46BE-90B1-B6A747DD3987}" destId="{A28E5761-E772-4208-9B18-839FCF5A8E52}" srcOrd="0" destOrd="0" parTransId="{77C184EE-57BC-4F5C-8879-0F7295C7E309}" sibTransId="{54188C82-1EC1-42B2-8F10-824076513667}"/>
    <dgm:cxn modelId="{0FFB0FB2-97CA-4CD8-B910-241DFDBA7CEB}" type="presOf" srcId="{A28E5761-E772-4208-9B18-839FCF5A8E52}" destId="{0B97A853-B197-4CEB-86EE-356D0F4ADC92}" srcOrd="0" destOrd="0" presId="urn:microsoft.com/office/officeart/2009/layout/CircleArrowProcess"/>
    <dgm:cxn modelId="{710950B4-9B48-4523-A11C-A7A0DC0D930F}" srcId="{6BE34CA0-B67C-46BE-90B1-B6A747DD3987}" destId="{E509B325-33E5-46EC-8564-B7CD586FC661}" srcOrd="1" destOrd="0" parTransId="{8C2418DA-0560-40ED-8507-0FC8ABF13B31}" sibTransId="{9EBA37FB-D556-4E34-8693-C0BA8B76CF12}"/>
    <dgm:cxn modelId="{74A83ECD-8488-41C1-BE6C-82734D9CE037}" type="presOf" srcId="{E509B325-33E5-46EC-8564-B7CD586FC661}" destId="{5F20C25E-55FF-4032-A95C-D5D68EE41580}" srcOrd="0" destOrd="0" presId="urn:microsoft.com/office/officeart/2009/layout/CircleArrowProcess"/>
    <dgm:cxn modelId="{3EA526E7-FC3C-4067-A3DC-AB79B247D4BE}" type="presOf" srcId="{6B85DF9B-6DA4-4939-ABB8-8A3672FBC6EA}" destId="{8DB79D96-6940-4B1F-8E33-1032E9150BE4}" srcOrd="0" destOrd="0" presId="urn:microsoft.com/office/officeart/2009/layout/CircleArrowProcess"/>
    <dgm:cxn modelId="{71E41DFE-582C-4417-B4A5-8AB8404497E2}" type="presParOf" srcId="{4644B771-9072-4099-A3FF-B18CDFF41F14}" destId="{FCE26122-9835-47B5-B66C-08EDCF721C21}" srcOrd="0" destOrd="0" presId="urn:microsoft.com/office/officeart/2009/layout/CircleArrowProcess"/>
    <dgm:cxn modelId="{B209FC48-BB58-4792-8E1C-A0031BB60477}" type="presParOf" srcId="{FCE26122-9835-47B5-B66C-08EDCF721C21}" destId="{85D1911C-6822-4102-A693-FF86B464167B}" srcOrd="0" destOrd="0" presId="urn:microsoft.com/office/officeart/2009/layout/CircleArrowProcess"/>
    <dgm:cxn modelId="{4C957ABB-F02C-447F-A906-0560BB7BC5A4}" type="presParOf" srcId="{4644B771-9072-4099-A3FF-B18CDFF41F14}" destId="{0B97A853-B197-4CEB-86EE-356D0F4ADC92}" srcOrd="1" destOrd="0" presId="urn:microsoft.com/office/officeart/2009/layout/CircleArrowProcess"/>
    <dgm:cxn modelId="{5D44610E-924A-44B3-BEC3-7335EA1391DF}" type="presParOf" srcId="{4644B771-9072-4099-A3FF-B18CDFF41F14}" destId="{5A790B36-B076-4DEA-8BCF-5FDB4318B0FC}" srcOrd="2" destOrd="0" presId="urn:microsoft.com/office/officeart/2009/layout/CircleArrowProcess"/>
    <dgm:cxn modelId="{73A287CC-B8D2-431B-BF7D-0B9C58722362}" type="presParOf" srcId="{5A790B36-B076-4DEA-8BCF-5FDB4318B0FC}" destId="{CA9AC5A8-F409-4499-A0FC-8856D6D8F36F}" srcOrd="0" destOrd="0" presId="urn:microsoft.com/office/officeart/2009/layout/CircleArrowProcess"/>
    <dgm:cxn modelId="{4F43D12F-9124-4123-8764-7060D242ED0D}" type="presParOf" srcId="{4644B771-9072-4099-A3FF-B18CDFF41F14}" destId="{5F20C25E-55FF-4032-A95C-D5D68EE41580}" srcOrd="3" destOrd="0" presId="urn:microsoft.com/office/officeart/2009/layout/CircleArrowProcess"/>
    <dgm:cxn modelId="{5A6DBEF7-A046-4E48-86F5-3E759336ABB7}" type="presParOf" srcId="{4644B771-9072-4099-A3FF-B18CDFF41F14}" destId="{DAF40092-11B6-4C19-B823-EE685F776B93}" srcOrd="4" destOrd="0" presId="urn:microsoft.com/office/officeart/2009/layout/CircleArrowProcess"/>
    <dgm:cxn modelId="{D61973FB-AFCD-4F68-A293-E1108C582F60}" type="presParOf" srcId="{DAF40092-11B6-4C19-B823-EE685F776B93}" destId="{5F75C7BB-E229-41AF-97A4-A20287BC5DA2}" srcOrd="0" destOrd="0" presId="urn:microsoft.com/office/officeart/2009/layout/CircleArrowProcess"/>
    <dgm:cxn modelId="{0CC1118B-9FD3-4C86-B028-F6EE39140B27}" type="presParOf" srcId="{4644B771-9072-4099-A3FF-B18CDFF41F14}" destId="{8DB79D96-6940-4B1F-8E33-1032E9150BE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2F2AF-4A9F-4AC3-8C78-7CCCCE8C4826}">
      <dsp:nvSpPr>
        <dsp:cNvPr id="0" name=""/>
        <dsp:cNvSpPr/>
      </dsp:nvSpPr>
      <dsp:spPr>
        <a:xfrm>
          <a:off x="1163245" y="4546"/>
          <a:ext cx="1441125" cy="144112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285C8-B51F-4D2A-A74D-DE12CDD37B7D}">
      <dsp:nvSpPr>
        <dsp:cNvPr id="0" name=""/>
        <dsp:cNvSpPr/>
      </dsp:nvSpPr>
      <dsp:spPr>
        <a:xfrm>
          <a:off x="1470370" y="311672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C6ED3-5956-4567-845C-08C9E8F37A93}">
      <dsp:nvSpPr>
        <dsp:cNvPr id="0" name=""/>
        <dsp:cNvSpPr/>
      </dsp:nvSpPr>
      <dsp:spPr>
        <a:xfrm>
          <a:off x="702558" y="1894547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Be present </a:t>
          </a:r>
        </a:p>
      </dsp:txBody>
      <dsp:txXfrm>
        <a:off x="702558" y="1894547"/>
        <a:ext cx="2362500" cy="720000"/>
      </dsp:txXfrm>
    </dsp:sp>
    <dsp:sp modelId="{E8E70997-CF4E-4E40-ADDF-4D86165E7B1D}">
      <dsp:nvSpPr>
        <dsp:cNvPr id="0" name=""/>
        <dsp:cNvSpPr/>
      </dsp:nvSpPr>
      <dsp:spPr>
        <a:xfrm>
          <a:off x="3939183" y="4546"/>
          <a:ext cx="1441125" cy="144112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799CF-BDAA-4192-8C6D-9853A8F91F80}">
      <dsp:nvSpPr>
        <dsp:cNvPr id="0" name=""/>
        <dsp:cNvSpPr/>
      </dsp:nvSpPr>
      <dsp:spPr>
        <a:xfrm>
          <a:off x="4246308" y="311672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B0798-6629-42FE-999B-9E37C0F1F4BE}">
      <dsp:nvSpPr>
        <dsp:cNvPr id="0" name=""/>
        <dsp:cNvSpPr/>
      </dsp:nvSpPr>
      <dsp:spPr>
        <a:xfrm>
          <a:off x="3478495" y="1894547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Be courteous</a:t>
          </a:r>
        </a:p>
      </dsp:txBody>
      <dsp:txXfrm>
        <a:off x="3478495" y="1894547"/>
        <a:ext cx="2362500" cy="720000"/>
      </dsp:txXfrm>
    </dsp:sp>
    <dsp:sp modelId="{DCDCEC00-257D-44E5-A89B-0471AF8E9806}">
      <dsp:nvSpPr>
        <dsp:cNvPr id="0" name=""/>
        <dsp:cNvSpPr/>
      </dsp:nvSpPr>
      <dsp:spPr>
        <a:xfrm>
          <a:off x="6715121" y="4546"/>
          <a:ext cx="1441125" cy="144112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63587-44EC-4164-80C9-B419BC37B57C}">
      <dsp:nvSpPr>
        <dsp:cNvPr id="0" name=""/>
        <dsp:cNvSpPr/>
      </dsp:nvSpPr>
      <dsp:spPr>
        <a:xfrm>
          <a:off x="7022246" y="311672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9DAF4-598E-4A60-AB84-F9DCE67A4D36}">
      <dsp:nvSpPr>
        <dsp:cNvPr id="0" name=""/>
        <dsp:cNvSpPr/>
      </dsp:nvSpPr>
      <dsp:spPr>
        <a:xfrm>
          <a:off x="6254433" y="1894547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>
              <a:solidFill>
                <a:schemeClr val="accent2">
                  <a:lumMod val="50000"/>
                </a:schemeClr>
              </a:solidFill>
            </a:rPr>
            <a:t>Be </a:t>
          </a:r>
          <a:r>
            <a:rPr lang="en-US" sz="2700" kern="12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rPr>
            <a:t>engaged</a:t>
          </a:r>
          <a:r>
            <a:rPr lang="en-US" sz="2700" kern="1200" dirty="0">
              <a:solidFill>
                <a:schemeClr val="accent2">
                  <a:lumMod val="50000"/>
                </a:schemeClr>
              </a:solidFill>
            </a:rPr>
            <a:t> </a:t>
          </a:r>
        </a:p>
      </dsp:txBody>
      <dsp:txXfrm>
        <a:off x="6254433" y="1894547"/>
        <a:ext cx="23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1911C-6822-4102-A693-FF86B464167B}">
      <dsp:nvSpPr>
        <dsp:cNvPr id="0" name=""/>
        <dsp:cNvSpPr/>
      </dsp:nvSpPr>
      <dsp:spPr>
        <a:xfrm>
          <a:off x="3021365" y="0"/>
          <a:ext cx="2565545" cy="256593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97A853-B197-4CEB-86EE-356D0F4ADC92}">
      <dsp:nvSpPr>
        <dsp:cNvPr id="0" name=""/>
        <dsp:cNvSpPr/>
      </dsp:nvSpPr>
      <dsp:spPr>
        <a:xfrm>
          <a:off x="3584509" y="926380"/>
          <a:ext cx="1425624" cy="712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Create Climate for Change</a:t>
          </a:r>
        </a:p>
      </dsp:txBody>
      <dsp:txXfrm>
        <a:off x="3584509" y="926380"/>
        <a:ext cx="1425624" cy="712641"/>
      </dsp:txXfrm>
    </dsp:sp>
    <dsp:sp modelId="{CA9AC5A8-F409-4499-A0FC-8856D6D8F36F}">
      <dsp:nvSpPr>
        <dsp:cNvPr id="0" name=""/>
        <dsp:cNvSpPr/>
      </dsp:nvSpPr>
      <dsp:spPr>
        <a:xfrm>
          <a:off x="2304868" y="1474320"/>
          <a:ext cx="2565545" cy="256593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20C25E-55FF-4032-A95C-D5D68EE41580}">
      <dsp:nvSpPr>
        <dsp:cNvPr id="0" name=""/>
        <dsp:cNvSpPr/>
      </dsp:nvSpPr>
      <dsp:spPr>
        <a:xfrm>
          <a:off x="2874829" y="2409229"/>
          <a:ext cx="1425624" cy="712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Engage and Enable the Organization </a:t>
          </a:r>
        </a:p>
      </dsp:txBody>
      <dsp:txXfrm>
        <a:off x="2874829" y="2409229"/>
        <a:ext cx="1425624" cy="712641"/>
      </dsp:txXfrm>
    </dsp:sp>
    <dsp:sp modelId="{5F75C7BB-E229-41AF-97A4-A20287BC5DA2}">
      <dsp:nvSpPr>
        <dsp:cNvPr id="0" name=""/>
        <dsp:cNvSpPr/>
      </dsp:nvSpPr>
      <dsp:spPr>
        <a:xfrm>
          <a:off x="3200039" y="3125068"/>
          <a:ext cx="2204200" cy="220508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B79D96-6940-4B1F-8E33-1032E9150BE4}">
      <dsp:nvSpPr>
        <dsp:cNvPr id="0" name=""/>
        <dsp:cNvSpPr/>
      </dsp:nvSpPr>
      <dsp:spPr>
        <a:xfrm>
          <a:off x="3587882" y="3894209"/>
          <a:ext cx="1425624" cy="712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Implement and Sustain Change</a:t>
          </a:r>
        </a:p>
      </dsp:txBody>
      <dsp:txXfrm>
        <a:off x="3587882" y="3894209"/>
        <a:ext cx="1425624" cy="712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03F94-616E-4ABB-A69B-E10C75CDF0F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65A69-BEA6-4A01-99DA-66562AE3C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2538219-6E45-4D12-B767-46F92D5844D4}" type="datetime1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3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4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5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7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4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7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162FE45-CC1E-47DB-8B82-6CF0636FBDB8}" type="datetime1">
              <a:rPr lang="en-US" smtClean="0"/>
              <a:t>2/20/2024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9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13677&amp;picture=&amp;large=1&amp;jazyk=J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mindtools.com/abisqlb/how-to-manage-in-a-vuca-world-video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61B1-481B-F530-FC8F-7306F02E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71" y="637555"/>
            <a:ext cx="10772775" cy="923825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tx1"/>
                </a:solidFill>
              </a:rPr>
              <a:t>Managing Change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6C77F5-E2A8-887D-26E7-B7C997AC2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734" r="-1" b="31408"/>
          <a:stretch/>
        </p:blipFill>
        <p:spPr>
          <a:xfrm>
            <a:off x="-3700" y="1966824"/>
            <a:ext cx="12195700" cy="40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5AAD2-310A-8DB6-6F03-CA9FE108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21F9AE-2658-E4FC-959A-253C2F68DB9C}"/>
              </a:ext>
            </a:extLst>
          </p:cNvPr>
          <p:cNvSpPr/>
          <p:nvPr/>
        </p:nvSpPr>
        <p:spPr>
          <a:xfrm>
            <a:off x="583067" y="602238"/>
            <a:ext cx="2883585" cy="4791075"/>
          </a:xfrm>
          <a:custGeom>
            <a:avLst/>
            <a:gdLst/>
            <a:ahLst/>
            <a:cxnLst/>
            <a:rect l="l" t="t" r="r" b="b"/>
            <a:pathLst>
              <a:path w="4325378" h="7186612">
                <a:moveTo>
                  <a:pt x="0" y="0"/>
                </a:moveTo>
                <a:lnTo>
                  <a:pt x="4325377" y="0"/>
                </a:lnTo>
                <a:lnTo>
                  <a:pt x="4325377" y="7186613"/>
                </a:lnTo>
                <a:lnTo>
                  <a:pt x="0" y="718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2280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A329847-B56D-BAD5-C4E2-8467A3C90207}"/>
              </a:ext>
            </a:extLst>
          </p:cNvPr>
          <p:cNvSpPr txBox="1"/>
          <p:nvPr/>
        </p:nvSpPr>
        <p:spPr>
          <a:xfrm>
            <a:off x="4138846" y="1191897"/>
            <a:ext cx="7470087" cy="180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Where have you delt with </a:t>
            </a:r>
            <a:r>
              <a:rPr lang="en-US" sz="2557" dirty="0">
                <a:solidFill>
                  <a:srgbClr val="C00000"/>
                </a:solidFill>
                <a:latin typeface="Canva Sans"/>
              </a:rPr>
              <a:t>volatility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before?</a:t>
            </a:r>
          </a:p>
          <a:p>
            <a:pPr algn="ctr">
              <a:lnSpc>
                <a:spcPts val="3580"/>
              </a:lnSpc>
            </a:pPr>
            <a:endParaRPr lang="en-US" sz="2557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580"/>
              </a:lnSpc>
            </a:pPr>
            <a:endParaRPr lang="en-US" sz="2557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580"/>
              </a:lnSpc>
              <a:spcBef>
                <a:spcPct val="0"/>
              </a:spcBef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How might acting with </a:t>
            </a:r>
            <a:r>
              <a:rPr lang="en-US" sz="2557" dirty="0">
                <a:solidFill>
                  <a:srgbClr val="C00000"/>
                </a:solidFill>
                <a:latin typeface="Canva Sans"/>
              </a:rPr>
              <a:t>vision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mitigate volatility?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E479D-09F0-06F3-08B7-E26336DC320B}"/>
              </a:ext>
            </a:extLst>
          </p:cNvPr>
          <p:cNvSpPr/>
          <p:nvPr/>
        </p:nvSpPr>
        <p:spPr>
          <a:xfrm>
            <a:off x="0" y="5694630"/>
            <a:ext cx="12192000" cy="1163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CF4D1-087F-2298-29B2-6AD1DFA3C185}"/>
              </a:ext>
            </a:extLst>
          </p:cNvPr>
          <p:cNvSpPr txBox="1"/>
          <p:nvPr/>
        </p:nvSpPr>
        <p:spPr>
          <a:xfrm>
            <a:off x="527920" y="5891594"/>
            <a:ext cx="1149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Critical Leadership Behavior: </a:t>
            </a:r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21952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248" y="694854"/>
            <a:ext cx="3136531" cy="4791075"/>
          </a:xfrm>
          <a:custGeom>
            <a:avLst/>
            <a:gdLst/>
            <a:ahLst/>
            <a:cxnLst/>
            <a:rect l="l" t="t" r="r" b="b"/>
            <a:pathLst>
              <a:path w="4704797" h="7186612">
                <a:moveTo>
                  <a:pt x="0" y="0"/>
                </a:moveTo>
                <a:lnTo>
                  <a:pt x="4704797" y="0"/>
                </a:lnTo>
                <a:lnTo>
                  <a:pt x="4704797" y="7186612"/>
                </a:lnTo>
                <a:lnTo>
                  <a:pt x="0" y="718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354" r="-19435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3555779" y="1191897"/>
            <a:ext cx="8636221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How does your team function with </a:t>
            </a:r>
            <a:r>
              <a:rPr lang="en-US" sz="2557" b="1" dirty="0">
                <a:solidFill>
                  <a:srgbClr val="008000"/>
                </a:solidFill>
                <a:latin typeface="Canva Sans"/>
              </a:rPr>
              <a:t>uncertainty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?</a:t>
            </a:r>
          </a:p>
          <a:p>
            <a:pPr algn="ctr">
              <a:lnSpc>
                <a:spcPts val="3580"/>
              </a:lnSpc>
            </a:pPr>
            <a:endParaRPr lang="en-US" sz="2557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580"/>
              </a:lnSpc>
              <a:spcBef>
                <a:spcPct val="0"/>
              </a:spcBef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What </a:t>
            </a:r>
            <a:r>
              <a:rPr lang="en-US" sz="2557" b="1" dirty="0">
                <a:solidFill>
                  <a:srgbClr val="008000"/>
                </a:solidFill>
                <a:latin typeface="Canva Sans"/>
              </a:rPr>
              <a:t>understanding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is needed to counteract uncertainty?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1DF95-1086-4598-C2C9-0741C1ED81FC}"/>
              </a:ext>
            </a:extLst>
          </p:cNvPr>
          <p:cNvSpPr/>
          <p:nvPr/>
        </p:nvSpPr>
        <p:spPr>
          <a:xfrm>
            <a:off x="0" y="5694630"/>
            <a:ext cx="12192000" cy="1163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C2A7A-614E-2E70-E30C-4D9445E7DC2D}"/>
              </a:ext>
            </a:extLst>
          </p:cNvPr>
          <p:cNvSpPr txBox="1"/>
          <p:nvPr/>
        </p:nvSpPr>
        <p:spPr>
          <a:xfrm>
            <a:off x="502041" y="5891594"/>
            <a:ext cx="1149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Critical Leadership Behavior: </a:t>
            </a:r>
            <a:r>
              <a:rPr lang="en-US" sz="4400" dirty="0">
                <a:solidFill>
                  <a:schemeClr val="bg1"/>
                </a:solidFill>
                <a:highlight>
                  <a:srgbClr val="008000"/>
                </a:highlight>
              </a:rPr>
              <a:t>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69669" y="685800"/>
            <a:ext cx="3136531" cy="4791075"/>
          </a:xfrm>
          <a:custGeom>
            <a:avLst/>
            <a:gdLst/>
            <a:ahLst/>
            <a:cxnLst/>
            <a:rect l="l" t="t" r="r" b="b"/>
            <a:pathLst>
              <a:path w="4704797" h="7186612">
                <a:moveTo>
                  <a:pt x="0" y="0"/>
                </a:moveTo>
                <a:lnTo>
                  <a:pt x="4704797" y="0"/>
                </a:lnTo>
                <a:lnTo>
                  <a:pt x="4704797" y="7186612"/>
                </a:lnTo>
                <a:lnTo>
                  <a:pt x="0" y="718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54" r="-9435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217683" y="635000"/>
            <a:ext cx="6406321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What factors make change </a:t>
            </a:r>
            <a:r>
              <a:rPr lang="en-US" sz="2557" b="1" dirty="0">
                <a:solidFill>
                  <a:srgbClr val="0642E8"/>
                </a:solidFill>
                <a:latin typeface="Canva Sans"/>
              </a:rPr>
              <a:t>complex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?</a:t>
            </a:r>
          </a:p>
          <a:p>
            <a:pPr algn="ctr">
              <a:lnSpc>
                <a:spcPts val="3580"/>
              </a:lnSpc>
            </a:pPr>
            <a:endParaRPr lang="en-US" sz="2557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580"/>
              </a:lnSpc>
              <a:spcBef>
                <a:spcPct val="0"/>
              </a:spcBef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How does </a:t>
            </a:r>
            <a:r>
              <a:rPr lang="en-US" sz="2557" b="1" dirty="0">
                <a:solidFill>
                  <a:srgbClr val="0642E8"/>
                </a:solidFill>
                <a:latin typeface="Canva Sans"/>
              </a:rPr>
              <a:t>clarity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counteract complexity?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4DE51E-6318-5125-EA38-B18C270B699A}"/>
              </a:ext>
            </a:extLst>
          </p:cNvPr>
          <p:cNvSpPr/>
          <p:nvPr/>
        </p:nvSpPr>
        <p:spPr>
          <a:xfrm>
            <a:off x="0" y="5694630"/>
            <a:ext cx="12192000" cy="1163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1A43-E3D3-1BAD-E460-C5D2E2FE4326}"/>
              </a:ext>
            </a:extLst>
          </p:cNvPr>
          <p:cNvSpPr txBox="1"/>
          <p:nvPr/>
        </p:nvSpPr>
        <p:spPr>
          <a:xfrm>
            <a:off x="527920" y="5891594"/>
            <a:ext cx="1149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Critical Leadership Behavior: </a:t>
            </a:r>
            <a:r>
              <a:rPr lang="en-US" sz="4400" dirty="0">
                <a:solidFill>
                  <a:schemeClr val="bg1"/>
                </a:solidFill>
                <a:highlight>
                  <a:srgbClr val="0000FF"/>
                </a:highlight>
              </a:rPr>
              <a:t>CLARITY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69669" y="685800"/>
            <a:ext cx="3136531" cy="4791075"/>
          </a:xfrm>
          <a:custGeom>
            <a:avLst/>
            <a:gdLst/>
            <a:ahLst/>
            <a:cxnLst/>
            <a:rect l="l" t="t" r="r" b="b"/>
            <a:pathLst>
              <a:path w="4704797" h="7186612">
                <a:moveTo>
                  <a:pt x="0" y="0"/>
                </a:moveTo>
                <a:lnTo>
                  <a:pt x="4704797" y="0"/>
                </a:lnTo>
                <a:lnTo>
                  <a:pt x="4704797" y="7186612"/>
                </a:lnTo>
                <a:lnTo>
                  <a:pt x="0" y="718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870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788987" y="635000"/>
            <a:ext cx="7263713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How has </a:t>
            </a:r>
            <a:r>
              <a:rPr lang="en-US" sz="2557" b="1" dirty="0">
                <a:solidFill>
                  <a:srgbClr val="AA00E5"/>
                </a:solidFill>
                <a:latin typeface="Canva Sans"/>
              </a:rPr>
              <a:t>ambiguity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impacted a recent project?</a:t>
            </a:r>
          </a:p>
          <a:p>
            <a:pPr algn="ctr">
              <a:lnSpc>
                <a:spcPts val="3580"/>
              </a:lnSpc>
            </a:pPr>
            <a:endParaRPr lang="en-US" sz="2557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580"/>
              </a:lnSpc>
              <a:spcBef>
                <a:spcPct val="0"/>
              </a:spcBef>
            </a:pPr>
            <a:r>
              <a:rPr lang="en-US" sz="2557" dirty="0">
                <a:solidFill>
                  <a:srgbClr val="000000"/>
                </a:solidFill>
                <a:latin typeface="Canva Sans"/>
              </a:rPr>
              <a:t>How might being </a:t>
            </a:r>
            <a:r>
              <a:rPr lang="en-US" sz="2557" b="1" dirty="0">
                <a:solidFill>
                  <a:srgbClr val="AA00E5"/>
                </a:solidFill>
                <a:latin typeface="Canva Sans"/>
              </a:rPr>
              <a:t>agile</a:t>
            </a:r>
            <a:r>
              <a:rPr lang="en-US" sz="2557" dirty="0">
                <a:solidFill>
                  <a:srgbClr val="000000"/>
                </a:solidFill>
                <a:latin typeface="Canva Sans"/>
              </a:rPr>
              <a:t> mitigate ambiguity?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42F979-8F97-6DB5-2C6F-FB3B1EB113AA}"/>
              </a:ext>
            </a:extLst>
          </p:cNvPr>
          <p:cNvSpPr/>
          <p:nvPr/>
        </p:nvSpPr>
        <p:spPr>
          <a:xfrm>
            <a:off x="0" y="5694630"/>
            <a:ext cx="12192000" cy="1163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B3844-6317-3A3B-0FF6-18A5D700F71E}"/>
              </a:ext>
            </a:extLst>
          </p:cNvPr>
          <p:cNvSpPr txBox="1"/>
          <p:nvPr/>
        </p:nvSpPr>
        <p:spPr>
          <a:xfrm>
            <a:off x="527920" y="5891594"/>
            <a:ext cx="1149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Critical Leadership Behaviors: </a:t>
            </a:r>
            <a:r>
              <a:rPr lang="en-US" sz="4400" dirty="0">
                <a:solidFill>
                  <a:schemeClr val="bg1"/>
                </a:solidFill>
                <a:highlight>
                  <a:srgbClr val="AA00E5"/>
                </a:highlight>
              </a:rPr>
              <a:t>AGILITY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59356E9-C9E0-A995-9161-75D4AFD7C187}"/>
              </a:ext>
            </a:extLst>
          </p:cNvPr>
          <p:cNvGrpSpPr/>
          <p:nvPr/>
        </p:nvGrpSpPr>
        <p:grpSpPr>
          <a:xfrm>
            <a:off x="3030420" y="557758"/>
            <a:ext cx="8183920" cy="3569566"/>
            <a:chOff x="650665" y="1929206"/>
            <a:chExt cx="6913562" cy="28110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22008C-C281-00B5-5762-900E68941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665" y="1929206"/>
              <a:ext cx="6913562" cy="2811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472576-1355-91A9-8217-867FE2B54917}"/>
                </a:ext>
              </a:extLst>
            </p:cNvPr>
            <p:cNvSpPr txBox="1"/>
            <p:nvPr/>
          </p:nvSpPr>
          <p:spPr>
            <a:xfrm>
              <a:off x="2604045" y="3668974"/>
              <a:ext cx="1267669" cy="266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91440" rIns="91440" bIns="91440" rtlCol="0" anchor="t">
              <a:spAutoFit/>
            </a:bodyPr>
            <a:lstStyle/>
            <a:p>
              <a:pPr defTabSz="370332">
                <a:spcBef>
                  <a:spcPts val="486"/>
                </a:spcBef>
                <a:buClr>
                  <a:schemeClr val="accent1"/>
                </a:buClr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E46B3C-1A0E-52F2-F50A-5D3793171098}"/>
                </a:ext>
              </a:extLst>
            </p:cNvPr>
            <p:cNvSpPr txBox="1"/>
            <p:nvPr/>
          </p:nvSpPr>
          <p:spPr>
            <a:xfrm>
              <a:off x="4369766" y="3668974"/>
              <a:ext cx="1267669" cy="266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91440" rIns="91440" bIns="91440" rtlCol="0" anchor="t">
              <a:spAutoFit/>
            </a:bodyPr>
            <a:lstStyle/>
            <a:p>
              <a:pPr defTabSz="370332">
                <a:spcBef>
                  <a:spcPts val="486"/>
                </a:spcBef>
                <a:buClr>
                  <a:schemeClr val="accent1"/>
                </a:buClr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21CA4E-859D-A905-83B1-28CF166B0880}"/>
              </a:ext>
            </a:extLst>
          </p:cNvPr>
          <p:cNvSpPr txBox="1"/>
          <p:nvPr/>
        </p:nvSpPr>
        <p:spPr>
          <a:xfrm>
            <a:off x="491706" y="557758"/>
            <a:ext cx="1031362" cy="4689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During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F3FCAE8-FE24-1A9C-4BD2-C6632FFE5DF7}"/>
              </a:ext>
            </a:extLst>
          </p:cNvPr>
          <p:cNvSpPr/>
          <p:nvPr/>
        </p:nvSpPr>
        <p:spPr>
          <a:xfrm>
            <a:off x="1713684" y="674753"/>
            <a:ext cx="1173774" cy="23500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EC339E-FAB4-8669-7856-E22F2C5A9DA3}"/>
              </a:ext>
            </a:extLst>
          </p:cNvPr>
          <p:cNvSpPr txBox="1"/>
          <p:nvPr/>
        </p:nvSpPr>
        <p:spPr>
          <a:xfrm>
            <a:off x="491706" y="3523950"/>
            <a:ext cx="1269631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Leader Response 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C05FD97-8F1E-1266-7705-A8AE3E30BF4F}"/>
              </a:ext>
            </a:extLst>
          </p:cNvPr>
          <p:cNvSpPr/>
          <p:nvPr/>
        </p:nvSpPr>
        <p:spPr>
          <a:xfrm>
            <a:off x="2081298" y="2775327"/>
            <a:ext cx="626275" cy="196624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019C2D-84CB-636C-1178-BA49D40F8FC9}"/>
              </a:ext>
            </a:extLst>
          </p:cNvPr>
          <p:cNvSpPr txBox="1"/>
          <p:nvPr/>
        </p:nvSpPr>
        <p:spPr>
          <a:xfrm>
            <a:off x="3373322" y="4272573"/>
            <a:ext cx="125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Engages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DD1838-2F6E-A62B-53AC-FFC9102DC138}"/>
              </a:ext>
            </a:extLst>
          </p:cNvPr>
          <p:cNvSpPr txBox="1"/>
          <p:nvPr/>
        </p:nvSpPr>
        <p:spPr>
          <a:xfrm>
            <a:off x="5278091" y="4272573"/>
            <a:ext cx="162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 Authentic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74FED-C899-A525-458E-AFD7477D72CD}"/>
              </a:ext>
            </a:extLst>
          </p:cNvPr>
          <p:cNvSpPr txBox="1"/>
          <p:nvPr/>
        </p:nvSpPr>
        <p:spPr>
          <a:xfrm>
            <a:off x="7143330" y="4272573"/>
            <a:ext cx="207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Thinks Critically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916AD-E4D2-747D-5429-49342F5294C3}"/>
              </a:ext>
            </a:extLst>
          </p:cNvPr>
          <p:cNvSpPr txBox="1"/>
          <p:nvPr/>
        </p:nvSpPr>
        <p:spPr>
          <a:xfrm>
            <a:off x="9266360" y="4272573"/>
            <a:ext cx="194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Communicates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7C9789-2A1A-B547-4BC2-0F8BBBB8E1A8}"/>
              </a:ext>
            </a:extLst>
          </p:cNvPr>
          <p:cNvSpPr/>
          <p:nvPr/>
        </p:nvSpPr>
        <p:spPr>
          <a:xfrm>
            <a:off x="0" y="5227608"/>
            <a:ext cx="12192000" cy="16303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BC67D-AB77-2D8B-BC63-FC76685841E4}"/>
              </a:ext>
            </a:extLst>
          </p:cNvPr>
          <p:cNvSpPr txBox="1"/>
          <p:nvPr/>
        </p:nvSpPr>
        <p:spPr>
          <a:xfrm>
            <a:off x="491706" y="5658083"/>
            <a:ext cx="1149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Critical Leadership Behaviors: A Summary  </a:t>
            </a:r>
          </a:p>
        </p:txBody>
      </p:sp>
    </p:spTree>
    <p:extLst>
      <p:ext uri="{BB962C8B-B14F-4D97-AF65-F5344CB8AC3E}">
        <p14:creationId xmlns:p14="http://schemas.microsoft.com/office/powerpoint/2010/main" val="22365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F3FA0E4-00F7-9C6C-DBA8-130A11D0E9F4}"/>
              </a:ext>
            </a:extLst>
          </p:cNvPr>
          <p:cNvSpPr/>
          <p:nvPr/>
        </p:nvSpPr>
        <p:spPr>
          <a:xfrm>
            <a:off x="505948" y="232913"/>
            <a:ext cx="5929358" cy="2820838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EF5FF-8604-7C77-C44B-84D186A18AD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Activity: Scenarios	</a:t>
            </a:r>
          </a:p>
        </p:txBody>
      </p:sp>
      <p:pic>
        <p:nvPicPr>
          <p:cNvPr id="9" name="Picture 8" descr="Silver metal newtons cradle">
            <a:extLst>
              <a:ext uri="{FF2B5EF4-FFF2-40B4-BE49-F238E27FC236}">
                <a16:creationId xmlns:a16="http://schemas.microsoft.com/office/drawing/2014/main" id="{91270B43-BE5E-C301-5AE1-D8744445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41" b="25571"/>
          <a:stretch/>
        </p:blipFill>
        <p:spPr>
          <a:xfrm>
            <a:off x="0" y="3227669"/>
            <a:ext cx="12192000" cy="36303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7B252E-87FF-F715-DCF7-FC664CDB8CEE}"/>
              </a:ext>
            </a:extLst>
          </p:cNvPr>
          <p:cNvSpPr/>
          <p:nvPr/>
        </p:nvSpPr>
        <p:spPr>
          <a:xfrm>
            <a:off x="6754483" y="2251494"/>
            <a:ext cx="3260785" cy="976175"/>
          </a:xfrm>
          <a:prstGeom prst="rect">
            <a:avLst/>
          </a:prstGeom>
          <a:solidFill>
            <a:srgbClr val="87B7E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8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5334A-0218-DE84-F0A4-7FFFD023B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DCFA59C-3E3B-7C8E-D200-3FE39ECA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C2D28-025E-69F1-7BFC-8667FF8B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735" y="1066585"/>
            <a:ext cx="3196764" cy="135318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BREAK OUT  DISCUSSION</a:t>
            </a:r>
          </a:p>
        </p:txBody>
      </p:sp>
      <p:pic>
        <p:nvPicPr>
          <p:cNvPr id="7" name="Picture 6" descr="Green dialogue boxes">
            <a:extLst>
              <a:ext uri="{FF2B5EF4-FFF2-40B4-BE49-F238E27FC236}">
                <a16:creationId xmlns:a16="http://schemas.microsoft.com/office/drawing/2014/main" id="{BA10709B-E536-BEF9-7CFA-CED84989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" r="5287" b="-1"/>
          <a:stretch/>
        </p:blipFill>
        <p:spPr>
          <a:xfrm>
            <a:off x="8378016" y="2807132"/>
            <a:ext cx="2991960" cy="266294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2A80036-789C-07B5-DE3F-BAB16E26F951}"/>
              </a:ext>
            </a:extLst>
          </p:cNvPr>
          <p:cNvSpPr/>
          <p:nvPr/>
        </p:nvSpPr>
        <p:spPr>
          <a:xfrm>
            <a:off x="1233668" y="798026"/>
            <a:ext cx="3724516" cy="2376692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Apply leadership behaviors to address  a VUCA challenge.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85846-6AA8-AB0D-73B5-4F23FCD0034F}"/>
              </a:ext>
            </a:extLst>
          </p:cNvPr>
          <p:cNvSpPr txBox="1"/>
          <p:nvPr/>
        </p:nvSpPr>
        <p:spPr>
          <a:xfrm>
            <a:off x="378691" y="19014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GOAL</a:t>
            </a:r>
            <a:endParaRPr lang="en-US" sz="4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E08EACD-CE8F-4229-CC40-D1D8B792BDF5}"/>
              </a:ext>
            </a:extLst>
          </p:cNvPr>
          <p:cNvSpPr/>
          <p:nvPr/>
        </p:nvSpPr>
        <p:spPr>
          <a:xfrm>
            <a:off x="527858" y="3782362"/>
            <a:ext cx="5728805" cy="2915173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Complexity: Organizational 			Restructuring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Volatility: Market Disruption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A0CCE-D966-7BF7-ED0F-E33B07AFC6E2}"/>
              </a:ext>
            </a:extLst>
          </p:cNvPr>
          <p:cNvSpPr txBox="1"/>
          <p:nvPr/>
        </p:nvSpPr>
        <p:spPr>
          <a:xfrm>
            <a:off x="3676705" y="3029950"/>
            <a:ext cx="33706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/>
              <a:t>PROMPTS</a:t>
            </a:r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9C633-FCAA-D152-850D-0C6196416B8C}"/>
              </a:ext>
            </a:extLst>
          </p:cNvPr>
          <p:cNvSpPr/>
          <p:nvPr/>
        </p:nvSpPr>
        <p:spPr>
          <a:xfrm>
            <a:off x="4747491" y="2419774"/>
            <a:ext cx="2318327" cy="830997"/>
          </a:xfrm>
          <a:prstGeom prst="rect">
            <a:avLst/>
          </a:prstGeom>
          <a:solidFill>
            <a:srgbClr val="87B7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A85364-A907-E7C8-CD12-7B302A34CC49}"/>
              </a:ext>
            </a:extLst>
          </p:cNvPr>
          <p:cNvSpPr/>
          <p:nvPr/>
        </p:nvSpPr>
        <p:spPr>
          <a:xfrm>
            <a:off x="5892926" y="5791415"/>
            <a:ext cx="1413683" cy="830997"/>
          </a:xfrm>
          <a:prstGeom prst="rect">
            <a:avLst/>
          </a:prstGeom>
          <a:solidFill>
            <a:srgbClr val="87B7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C9B71-0EBE-E3EE-E43D-6CCD682208CC}"/>
              </a:ext>
            </a:extLst>
          </p:cNvPr>
          <p:cNvSpPr/>
          <p:nvPr/>
        </p:nvSpPr>
        <p:spPr>
          <a:xfrm>
            <a:off x="7800110" y="6028287"/>
            <a:ext cx="2206453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6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9401-793D-8006-67D5-E00006E3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441" y="111606"/>
            <a:ext cx="8163233" cy="1210514"/>
          </a:xfrm>
        </p:spPr>
        <p:txBody>
          <a:bodyPr>
            <a:noAutofit/>
          </a:bodyPr>
          <a:lstStyle/>
          <a:p>
            <a:r>
              <a:rPr lang="en-US" sz="3200" b="1" i="0" dirty="0">
                <a:effectLst/>
                <a:latin typeface="SegoeUIVariable"/>
              </a:rPr>
              <a:t>Complexity: Organizational Restructuring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BD6A03-702E-709C-A5A6-93E140240DF6}"/>
              </a:ext>
            </a:extLst>
          </p:cNvPr>
          <p:cNvGrpSpPr/>
          <p:nvPr/>
        </p:nvGrpSpPr>
        <p:grpSpPr>
          <a:xfrm>
            <a:off x="593529" y="1389548"/>
            <a:ext cx="10836852" cy="4580836"/>
            <a:chOff x="593529" y="1189104"/>
            <a:chExt cx="10836852" cy="45808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C90B465-7796-D54B-1D5D-4D71C5AAB68D}"/>
                </a:ext>
              </a:extLst>
            </p:cNvPr>
            <p:cNvSpPr/>
            <p:nvPr/>
          </p:nvSpPr>
          <p:spPr>
            <a:xfrm>
              <a:off x="593529" y="1189104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 descr="Hierarchy">
              <a:extLst>
                <a:ext uri="{FF2B5EF4-FFF2-40B4-BE49-F238E27FC236}">
                  <a16:creationId xmlns:a16="http://schemas.microsoft.com/office/drawing/2014/main" id="{424B44A2-3CBB-F5C5-DC2B-B868F6C85C95}"/>
                </a:ext>
              </a:extLst>
            </p:cNvPr>
            <p:cNvSpPr/>
            <p:nvPr/>
          </p:nvSpPr>
          <p:spPr>
            <a:xfrm>
              <a:off x="989112" y="1483340"/>
              <a:ext cx="720650" cy="71924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8E66F68-CDB3-40FF-5D0E-F8102E24645F}"/>
                </a:ext>
              </a:extLst>
            </p:cNvPr>
            <p:cNvSpPr/>
            <p:nvPr/>
          </p:nvSpPr>
          <p:spPr>
            <a:xfrm>
              <a:off x="2105346" y="1189104"/>
              <a:ext cx="9322007" cy="1308993"/>
            </a:xfrm>
            <a:custGeom>
              <a:avLst/>
              <a:gdLst>
                <a:gd name="connsiteX0" fmla="*/ 0 w 9322007"/>
                <a:gd name="connsiteY0" fmla="*/ 0 h 1308993"/>
                <a:gd name="connsiteX1" fmla="*/ 9322007 w 9322007"/>
                <a:gd name="connsiteY1" fmla="*/ 0 h 1308993"/>
                <a:gd name="connsiteX2" fmla="*/ 9322007 w 9322007"/>
                <a:gd name="connsiteY2" fmla="*/ 1308993 h 1308993"/>
                <a:gd name="connsiteX3" fmla="*/ 0 w 9322007"/>
                <a:gd name="connsiteY3" fmla="*/ 1308993 h 1308993"/>
                <a:gd name="connsiteX4" fmla="*/ 0 w 932200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2007" h="1308993">
                  <a:moveTo>
                    <a:pt x="0" y="0"/>
                  </a:moveTo>
                  <a:lnTo>
                    <a:pt x="9322007" y="0"/>
                  </a:lnTo>
                  <a:lnTo>
                    <a:pt x="932200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Context</a:t>
              </a:r>
              <a:r>
                <a:rPr lang="en-US" sz="2800" b="0" i="0" kern="1200" dirty="0"/>
                <a:t>: </a:t>
              </a:r>
              <a:r>
                <a:rPr lang="en-US" sz="1400" b="0" i="0" kern="1200" dirty="0"/>
                <a:t>You are the HR director of a large conglomerate with diverse business units. The company wants to streamline operations and improve efficiency.</a:t>
              </a:r>
              <a:endParaRPr lang="en-US" sz="1400" kern="12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2C1AEE-F1F0-5BDC-E562-2650C60ABE7C}"/>
                </a:ext>
              </a:extLst>
            </p:cNvPr>
            <p:cNvSpPr/>
            <p:nvPr/>
          </p:nvSpPr>
          <p:spPr>
            <a:xfrm>
              <a:off x="593529" y="2825345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 descr="Meeting">
              <a:extLst>
                <a:ext uri="{FF2B5EF4-FFF2-40B4-BE49-F238E27FC236}">
                  <a16:creationId xmlns:a16="http://schemas.microsoft.com/office/drawing/2014/main" id="{6AA0BD3D-BDA8-EADC-7E64-16FC61463920}"/>
                </a:ext>
              </a:extLst>
            </p:cNvPr>
            <p:cNvSpPr/>
            <p:nvPr/>
          </p:nvSpPr>
          <p:spPr>
            <a:xfrm>
              <a:off x="989112" y="3119581"/>
              <a:ext cx="720650" cy="71924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6ED6EB1-5E36-F747-5D4C-A696E1150BB8}"/>
                </a:ext>
              </a:extLst>
            </p:cNvPr>
            <p:cNvSpPr/>
            <p:nvPr/>
          </p:nvSpPr>
          <p:spPr>
            <a:xfrm>
              <a:off x="2105346" y="2825345"/>
              <a:ext cx="9322007" cy="1308993"/>
            </a:xfrm>
            <a:custGeom>
              <a:avLst/>
              <a:gdLst>
                <a:gd name="connsiteX0" fmla="*/ 0 w 9322007"/>
                <a:gd name="connsiteY0" fmla="*/ 0 h 1308993"/>
                <a:gd name="connsiteX1" fmla="*/ 9322007 w 9322007"/>
                <a:gd name="connsiteY1" fmla="*/ 0 h 1308993"/>
                <a:gd name="connsiteX2" fmla="*/ 9322007 w 9322007"/>
                <a:gd name="connsiteY2" fmla="*/ 1308993 h 1308993"/>
                <a:gd name="connsiteX3" fmla="*/ 0 w 9322007"/>
                <a:gd name="connsiteY3" fmla="*/ 1308993 h 1308993"/>
                <a:gd name="connsiteX4" fmla="*/ 0 w 932200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2007" h="1308993">
                  <a:moveTo>
                    <a:pt x="0" y="0"/>
                  </a:moveTo>
                  <a:lnTo>
                    <a:pt x="9322007" y="0"/>
                  </a:lnTo>
                  <a:lnTo>
                    <a:pt x="932200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Scenario</a:t>
              </a:r>
              <a:r>
                <a:rPr lang="en-US" sz="2800" b="0" i="0" kern="1200" dirty="0"/>
                <a:t>: </a:t>
              </a:r>
              <a:r>
                <a:rPr lang="en-US" sz="1400" b="0" i="0" kern="1200" dirty="0"/>
                <a:t>The board decides to restructure the organization, merging departments, eliminating redundant roles, and introducing matrix reporting structures. Employees are confused about their new responsibilities.</a:t>
              </a:r>
              <a:endParaRPr lang="en-US" sz="1400" kern="1200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8B4FCAD-6443-3D2D-05D5-C09675FCF8F2}"/>
                </a:ext>
              </a:extLst>
            </p:cNvPr>
            <p:cNvSpPr/>
            <p:nvPr/>
          </p:nvSpPr>
          <p:spPr>
            <a:xfrm>
              <a:off x="593529" y="4443174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 descr="Chat">
              <a:extLst>
                <a:ext uri="{FF2B5EF4-FFF2-40B4-BE49-F238E27FC236}">
                  <a16:creationId xmlns:a16="http://schemas.microsoft.com/office/drawing/2014/main" id="{900C82A9-96B0-021D-9002-CCB74AD154DF}"/>
                </a:ext>
              </a:extLst>
            </p:cNvPr>
            <p:cNvSpPr/>
            <p:nvPr/>
          </p:nvSpPr>
          <p:spPr>
            <a:xfrm>
              <a:off x="989112" y="4755823"/>
              <a:ext cx="720650" cy="71924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901541B-E4EA-38DD-6EF2-4E0B7D66379E}"/>
                </a:ext>
              </a:extLst>
            </p:cNvPr>
            <p:cNvSpPr/>
            <p:nvPr/>
          </p:nvSpPr>
          <p:spPr>
            <a:xfrm>
              <a:off x="2016760" y="4443156"/>
              <a:ext cx="1585422" cy="1308993"/>
            </a:xfrm>
            <a:custGeom>
              <a:avLst/>
              <a:gdLst>
                <a:gd name="connsiteX0" fmla="*/ 0 w 186258"/>
                <a:gd name="connsiteY0" fmla="*/ 0 h 1308993"/>
                <a:gd name="connsiteX1" fmla="*/ 186258 w 186258"/>
                <a:gd name="connsiteY1" fmla="*/ 0 h 1308993"/>
                <a:gd name="connsiteX2" fmla="*/ 186258 w 186258"/>
                <a:gd name="connsiteY2" fmla="*/ 1308993 h 1308993"/>
                <a:gd name="connsiteX3" fmla="*/ 0 w 186258"/>
                <a:gd name="connsiteY3" fmla="*/ 1308993 h 1308993"/>
                <a:gd name="connsiteX4" fmla="*/ 0 w 186258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258" h="1308993">
                  <a:moveTo>
                    <a:pt x="0" y="0"/>
                  </a:moveTo>
                  <a:lnTo>
                    <a:pt x="186258" y="0"/>
                  </a:lnTo>
                  <a:lnTo>
                    <a:pt x="186258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Discuss</a:t>
              </a:r>
              <a:r>
                <a:rPr lang="en-US" sz="2800" b="0" i="0" kern="1200" dirty="0"/>
                <a:t>:</a:t>
              </a:r>
              <a:endParaRPr lang="en-US" sz="2800" kern="120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B2A2210-6F27-B08A-51E8-EEBA9A753184}"/>
                </a:ext>
              </a:extLst>
            </p:cNvPr>
            <p:cNvSpPr/>
            <p:nvPr/>
          </p:nvSpPr>
          <p:spPr>
            <a:xfrm>
              <a:off x="3602182" y="4460947"/>
              <a:ext cx="7600706" cy="1308993"/>
            </a:xfrm>
            <a:custGeom>
              <a:avLst/>
              <a:gdLst>
                <a:gd name="connsiteX0" fmla="*/ 0 w 6271737"/>
                <a:gd name="connsiteY0" fmla="*/ 0 h 1308993"/>
                <a:gd name="connsiteX1" fmla="*/ 6271737 w 6271737"/>
                <a:gd name="connsiteY1" fmla="*/ 0 h 1308993"/>
                <a:gd name="connsiteX2" fmla="*/ 6271737 w 6271737"/>
                <a:gd name="connsiteY2" fmla="*/ 1308993 h 1308993"/>
                <a:gd name="connsiteX3" fmla="*/ 0 w 6271737"/>
                <a:gd name="connsiteY3" fmla="*/ 1308993 h 1308993"/>
                <a:gd name="connsiteX4" fmla="*/ 0 w 627173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1737" h="1308993">
                  <a:moveTo>
                    <a:pt x="0" y="0"/>
                  </a:moveTo>
                  <a:lnTo>
                    <a:pt x="6271737" y="0"/>
                  </a:lnTo>
                  <a:lnTo>
                    <a:pt x="627173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0" i="0" kern="1200" dirty="0"/>
                <a:t>How do you ensure clear communication about the changes and their rationale?</a:t>
              </a:r>
              <a:endParaRPr lang="en-US" sz="1400" kern="1200" dirty="0"/>
            </a:p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0" i="0" kern="1200" dirty="0"/>
                <a:t>What training and support can you provide to help employees adapt to the new structure?</a:t>
              </a:r>
              <a:endParaRPr lang="en-US" sz="1400" kern="1200" dirty="0"/>
            </a:p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0" i="0" kern="1200" dirty="0"/>
                <a:t>How do you address resistance from middle managers who fear losing power?</a:t>
              </a:r>
              <a:endParaRPr lang="en-US" sz="1400" kern="1200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E892996-B5B1-30E7-6FEE-6D0A2769FF9C}"/>
              </a:ext>
            </a:extLst>
          </p:cNvPr>
          <p:cNvSpPr/>
          <p:nvPr/>
        </p:nvSpPr>
        <p:spPr>
          <a:xfrm>
            <a:off x="311085" y="263951"/>
            <a:ext cx="11594589" cy="636309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udio Scenerio 1 VILT">
            <a:hlinkClick r:id="" action="ppaction://media"/>
            <a:extLst>
              <a:ext uri="{FF2B5EF4-FFF2-40B4-BE49-F238E27FC236}">
                <a16:creationId xmlns:a16="http://schemas.microsoft.com/office/drawing/2014/main" id="{3DF3394A-5AC0-A21A-CA53-E69CF339A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112" y="486768"/>
            <a:ext cx="746456" cy="746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5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5B9D-6E8D-49CE-E94A-BC50AF98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412F-2153-7AA5-F8B4-733EB159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379" y="179034"/>
            <a:ext cx="5330061" cy="121051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SegoeUIVariable"/>
              </a:rPr>
              <a:t>Volatility</a:t>
            </a:r>
            <a:r>
              <a:rPr lang="en-US" sz="3200" b="1" i="0" dirty="0">
                <a:effectLst/>
                <a:latin typeface="SegoeUIVariable"/>
              </a:rPr>
              <a:t>: Market Disruption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9D507A-CB3F-72A7-4279-FDF6F9DFD622}"/>
              </a:ext>
            </a:extLst>
          </p:cNvPr>
          <p:cNvGrpSpPr/>
          <p:nvPr/>
        </p:nvGrpSpPr>
        <p:grpSpPr>
          <a:xfrm>
            <a:off x="593529" y="1389548"/>
            <a:ext cx="10836852" cy="4580836"/>
            <a:chOff x="593529" y="1189104"/>
            <a:chExt cx="10836852" cy="45808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DE69F1-2F41-C317-D1A5-C366F998B35F}"/>
                </a:ext>
              </a:extLst>
            </p:cNvPr>
            <p:cNvSpPr/>
            <p:nvPr/>
          </p:nvSpPr>
          <p:spPr>
            <a:xfrm>
              <a:off x="593529" y="1189104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 descr="Hierarchy">
              <a:extLst>
                <a:ext uri="{FF2B5EF4-FFF2-40B4-BE49-F238E27FC236}">
                  <a16:creationId xmlns:a16="http://schemas.microsoft.com/office/drawing/2014/main" id="{40A79EC3-E0BC-70AA-1338-2069EBE409CC}"/>
                </a:ext>
              </a:extLst>
            </p:cNvPr>
            <p:cNvSpPr/>
            <p:nvPr/>
          </p:nvSpPr>
          <p:spPr>
            <a:xfrm>
              <a:off x="989112" y="1483340"/>
              <a:ext cx="720650" cy="71924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D99BF4F-BAC2-444B-97CF-EE57D6DEFECA}"/>
                </a:ext>
              </a:extLst>
            </p:cNvPr>
            <p:cNvSpPr/>
            <p:nvPr/>
          </p:nvSpPr>
          <p:spPr>
            <a:xfrm>
              <a:off x="2105346" y="1189104"/>
              <a:ext cx="9322007" cy="1308993"/>
            </a:xfrm>
            <a:custGeom>
              <a:avLst/>
              <a:gdLst>
                <a:gd name="connsiteX0" fmla="*/ 0 w 9322007"/>
                <a:gd name="connsiteY0" fmla="*/ 0 h 1308993"/>
                <a:gd name="connsiteX1" fmla="*/ 9322007 w 9322007"/>
                <a:gd name="connsiteY1" fmla="*/ 0 h 1308993"/>
                <a:gd name="connsiteX2" fmla="*/ 9322007 w 9322007"/>
                <a:gd name="connsiteY2" fmla="*/ 1308993 h 1308993"/>
                <a:gd name="connsiteX3" fmla="*/ 0 w 9322007"/>
                <a:gd name="connsiteY3" fmla="*/ 1308993 h 1308993"/>
                <a:gd name="connsiteX4" fmla="*/ 0 w 932200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2007" h="1308993">
                  <a:moveTo>
                    <a:pt x="0" y="0"/>
                  </a:moveTo>
                  <a:lnTo>
                    <a:pt x="9322007" y="0"/>
                  </a:lnTo>
                  <a:lnTo>
                    <a:pt x="932200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0" kern="1200" dirty="0"/>
                <a:t>Context</a:t>
              </a:r>
              <a:r>
                <a:rPr lang="en-US" sz="2800" b="0" i="0" kern="1200" dirty="0"/>
                <a:t>: </a:t>
              </a:r>
              <a:r>
                <a:rPr lang="en-US" sz="1400" b="0" i="0" dirty="0">
                  <a:effectLst/>
                  <a:latin typeface="SegoeUIVariable"/>
                </a:rPr>
                <a:t>You are the CEO of a traditional retail company that has been in business for decades. Your industry is facing rapid technological advancements and changing consumer preferences.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F59F491-B7B2-1310-80F3-D668EBFFA96C}"/>
                </a:ext>
              </a:extLst>
            </p:cNvPr>
            <p:cNvSpPr/>
            <p:nvPr/>
          </p:nvSpPr>
          <p:spPr>
            <a:xfrm>
              <a:off x="593529" y="2825345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 descr="Meeting">
              <a:extLst>
                <a:ext uri="{FF2B5EF4-FFF2-40B4-BE49-F238E27FC236}">
                  <a16:creationId xmlns:a16="http://schemas.microsoft.com/office/drawing/2014/main" id="{1FD47E5B-637C-D1BD-BA30-49DAE5AC1749}"/>
                </a:ext>
              </a:extLst>
            </p:cNvPr>
            <p:cNvSpPr/>
            <p:nvPr/>
          </p:nvSpPr>
          <p:spPr>
            <a:xfrm>
              <a:off x="989112" y="3119581"/>
              <a:ext cx="720650" cy="71924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EC6225B-EB97-FD0B-8736-00AF97578FF6}"/>
                </a:ext>
              </a:extLst>
            </p:cNvPr>
            <p:cNvSpPr/>
            <p:nvPr/>
          </p:nvSpPr>
          <p:spPr>
            <a:xfrm>
              <a:off x="2105346" y="2825345"/>
              <a:ext cx="9322007" cy="1308993"/>
            </a:xfrm>
            <a:custGeom>
              <a:avLst/>
              <a:gdLst>
                <a:gd name="connsiteX0" fmla="*/ 0 w 9322007"/>
                <a:gd name="connsiteY0" fmla="*/ 0 h 1308993"/>
                <a:gd name="connsiteX1" fmla="*/ 9322007 w 9322007"/>
                <a:gd name="connsiteY1" fmla="*/ 0 h 1308993"/>
                <a:gd name="connsiteX2" fmla="*/ 9322007 w 9322007"/>
                <a:gd name="connsiteY2" fmla="*/ 1308993 h 1308993"/>
                <a:gd name="connsiteX3" fmla="*/ 0 w 9322007"/>
                <a:gd name="connsiteY3" fmla="*/ 1308993 h 1308993"/>
                <a:gd name="connsiteX4" fmla="*/ 0 w 932200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2007" h="1308993">
                  <a:moveTo>
                    <a:pt x="0" y="0"/>
                  </a:moveTo>
                  <a:lnTo>
                    <a:pt x="9322007" y="0"/>
                  </a:lnTo>
                  <a:lnTo>
                    <a:pt x="932200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Scenario</a:t>
              </a:r>
              <a:r>
                <a:rPr lang="en-US" sz="2800" b="0" i="0" kern="1200" dirty="0"/>
                <a:t>: </a:t>
              </a:r>
              <a:r>
                <a:rPr lang="en-US" sz="1400" b="0" i="0" dirty="0">
                  <a:effectLst/>
                  <a:latin typeface="SegoeUIVariable"/>
                </a:rPr>
                <a:t> A new e-commerce giant enters the market, offering same-day delivery, personalized recommendations, and competitive prices. Within a year, your company’s sales plummet, and you risk bankruptcy.</a:t>
              </a:r>
              <a:endParaRPr lang="en-US" sz="1400" kern="1200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B29F8EB-C063-19D0-8A62-91AA70A53D4C}"/>
                </a:ext>
              </a:extLst>
            </p:cNvPr>
            <p:cNvSpPr/>
            <p:nvPr/>
          </p:nvSpPr>
          <p:spPr>
            <a:xfrm>
              <a:off x="593529" y="4443174"/>
              <a:ext cx="10836852" cy="13077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 descr="Chat">
              <a:extLst>
                <a:ext uri="{FF2B5EF4-FFF2-40B4-BE49-F238E27FC236}">
                  <a16:creationId xmlns:a16="http://schemas.microsoft.com/office/drawing/2014/main" id="{D03F8E3D-3A58-1B57-4E1E-93650ECCD9D8}"/>
                </a:ext>
              </a:extLst>
            </p:cNvPr>
            <p:cNvSpPr/>
            <p:nvPr/>
          </p:nvSpPr>
          <p:spPr>
            <a:xfrm>
              <a:off x="989112" y="4755823"/>
              <a:ext cx="720650" cy="71924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5F03A5-D591-E8B5-C445-7A4F298B2FDA}"/>
                </a:ext>
              </a:extLst>
            </p:cNvPr>
            <p:cNvSpPr/>
            <p:nvPr/>
          </p:nvSpPr>
          <p:spPr>
            <a:xfrm>
              <a:off x="2016760" y="4443156"/>
              <a:ext cx="1585422" cy="1308993"/>
            </a:xfrm>
            <a:custGeom>
              <a:avLst/>
              <a:gdLst>
                <a:gd name="connsiteX0" fmla="*/ 0 w 186258"/>
                <a:gd name="connsiteY0" fmla="*/ 0 h 1308993"/>
                <a:gd name="connsiteX1" fmla="*/ 186258 w 186258"/>
                <a:gd name="connsiteY1" fmla="*/ 0 h 1308993"/>
                <a:gd name="connsiteX2" fmla="*/ 186258 w 186258"/>
                <a:gd name="connsiteY2" fmla="*/ 1308993 h 1308993"/>
                <a:gd name="connsiteX3" fmla="*/ 0 w 186258"/>
                <a:gd name="connsiteY3" fmla="*/ 1308993 h 1308993"/>
                <a:gd name="connsiteX4" fmla="*/ 0 w 186258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258" h="1308993">
                  <a:moveTo>
                    <a:pt x="0" y="0"/>
                  </a:moveTo>
                  <a:lnTo>
                    <a:pt x="186258" y="0"/>
                  </a:lnTo>
                  <a:lnTo>
                    <a:pt x="186258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Discuss</a:t>
              </a:r>
              <a:r>
                <a:rPr lang="en-US" sz="2800" b="0" i="0" kern="1200" dirty="0"/>
                <a:t>:</a:t>
              </a:r>
              <a:endParaRPr lang="en-US" sz="2800" kern="120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143A9-B8BA-30B8-1DA1-5AD0694345B9}"/>
                </a:ext>
              </a:extLst>
            </p:cNvPr>
            <p:cNvSpPr/>
            <p:nvPr/>
          </p:nvSpPr>
          <p:spPr>
            <a:xfrm>
              <a:off x="3602182" y="4460947"/>
              <a:ext cx="7600706" cy="1308993"/>
            </a:xfrm>
            <a:custGeom>
              <a:avLst/>
              <a:gdLst>
                <a:gd name="connsiteX0" fmla="*/ 0 w 6271737"/>
                <a:gd name="connsiteY0" fmla="*/ 0 h 1308993"/>
                <a:gd name="connsiteX1" fmla="*/ 6271737 w 6271737"/>
                <a:gd name="connsiteY1" fmla="*/ 0 h 1308993"/>
                <a:gd name="connsiteX2" fmla="*/ 6271737 w 6271737"/>
                <a:gd name="connsiteY2" fmla="*/ 1308993 h 1308993"/>
                <a:gd name="connsiteX3" fmla="*/ 0 w 6271737"/>
                <a:gd name="connsiteY3" fmla="*/ 1308993 h 1308993"/>
                <a:gd name="connsiteX4" fmla="*/ 0 w 6271737"/>
                <a:gd name="connsiteY4" fmla="*/ 0 h 130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1737" h="1308993">
                  <a:moveTo>
                    <a:pt x="0" y="0"/>
                  </a:moveTo>
                  <a:lnTo>
                    <a:pt x="6271737" y="0"/>
                  </a:lnTo>
                  <a:lnTo>
                    <a:pt x="6271737" y="1308993"/>
                  </a:lnTo>
                  <a:lnTo>
                    <a:pt x="0" y="1308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535" tIns="138535" rIns="138535" bIns="138535" numCol="1" spcCol="1270" anchor="ctr" anchorCtr="0">
              <a:noAutofit/>
            </a:bodyPr>
            <a:lstStyle/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/>
                <a:t>How do you adapt your business model to comp</a:t>
              </a:r>
              <a:r>
                <a:rPr lang="en-US" sz="1400" dirty="0"/>
                <a:t>ete with the new entrant?</a:t>
              </a:r>
              <a:endParaRPr lang="en-US" sz="1400" kern="1200" dirty="0"/>
            </a:p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0" i="0" kern="1200" dirty="0"/>
                <a:t>What strategies can you implement to regain customer trust and loyalty?</a:t>
              </a:r>
              <a:endParaRPr lang="en-US" sz="1400" kern="1200" dirty="0"/>
            </a:p>
            <a:p>
              <a:pPr marL="285750" lvl="0" indent="-28575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dirty="0"/>
                <a:t>How do you manage the emotional impact on your employees during this volatile period</a:t>
              </a:r>
              <a:r>
                <a:rPr lang="en-US" sz="1400" b="0" i="0" kern="1200" dirty="0"/>
                <a:t>?</a:t>
              </a:r>
              <a:endParaRPr lang="en-US" sz="1400" kern="1200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D4E68-61D9-14FF-D2F2-FEE7BC047BF7}"/>
              </a:ext>
            </a:extLst>
          </p:cNvPr>
          <p:cNvSpPr/>
          <p:nvPr/>
        </p:nvSpPr>
        <p:spPr>
          <a:xfrm>
            <a:off x="311085" y="263951"/>
            <a:ext cx="11594589" cy="636309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peech_20240221001646692">
            <a:hlinkClick r:id="" action="ppaction://media"/>
            <a:extLst>
              <a:ext uri="{FF2B5EF4-FFF2-40B4-BE49-F238E27FC236}">
                <a16:creationId xmlns:a16="http://schemas.microsoft.com/office/drawing/2014/main" id="{5F56F456-4C80-03E7-3B11-F21AC75D7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4637" y="441014"/>
            <a:ext cx="801416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BB1351-5014-0924-14D9-D4636EE33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564939"/>
              </p:ext>
            </p:extLst>
          </p:nvPr>
        </p:nvGraphicFramePr>
        <p:xfrm>
          <a:off x="0" y="719665"/>
          <a:ext cx="7887854" cy="533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AAEBE50-AB7E-6ADF-634E-E2FBDB85BF6A}"/>
              </a:ext>
            </a:extLst>
          </p:cNvPr>
          <p:cNvSpPr/>
          <p:nvPr/>
        </p:nvSpPr>
        <p:spPr>
          <a:xfrm>
            <a:off x="7887854" y="0"/>
            <a:ext cx="43041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E9D693-5E60-F1CB-01B5-C56145DF8FE0}"/>
              </a:ext>
            </a:extLst>
          </p:cNvPr>
          <p:cNvSpPr txBox="1">
            <a:spLocks/>
          </p:cNvSpPr>
          <p:nvPr/>
        </p:nvSpPr>
        <p:spPr>
          <a:xfrm>
            <a:off x="8275982" y="594713"/>
            <a:ext cx="3759000" cy="420819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Change Management Model: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7200" dirty="0">
                <a:solidFill>
                  <a:schemeClr val="bg1"/>
                </a:solidFill>
              </a:rPr>
              <a:t>3 </a:t>
            </a:r>
            <a:r>
              <a:rPr lang="en-US" sz="7000" dirty="0">
                <a:solidFill>
                  <a:schemeClr val="bg1"/>
                </a:solidFill>
              </a:rPr>
              <a:t>PHASES</a:t>
            </a:r>
          </a:p>
          <a:p>
            <a:br>
              <a:rPr lang="en-US" dirty="0"/>
            </a:br>
            <a:endParaRPr lang="en-US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CF19A-6C80-382D-8F4D-7D5A5A7F22E9}"/>
              </a:ext>
            </a:extLst>
          </p:cNvPr>
          <p:cNvSpPr/>
          <p:nvPr/>
        </p:nvSpPr>
        <p:spPr>
          <a:xfrm>
            <a:off x="341745" y="369455"/>
            <a:ext cx="7176655" cy="62068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9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White stones balanced in a stack">
            <a:extLst>
              <a:ext uri="{FF2B5EF4-FFF2-40B4-BE49-F238E27FC236}">
                <a16:creationId xmlns:a16="http://schemas.microsoft.com/office/drawing/2014/main" id="{26A0F96D-3378-B5B8-2541-C7DFF7526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7" t="23391" r="824"/>
          <a:stretch/>
        </p:blipFill>
        <p:spPr>
          <a:xfrm>
            <a:off x="21" y="2"/>
            <a:ext cx="12191979" cy="6857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F4DDFEDA-7137-BB21-D45A-FBF4BC288F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383633"/>
              </p:ext>
            </p:extLst>
          </p:nvPr>
        </p:nvGraphicFramePr>
        <p:xfrm>
          <a:off x="-674255" y="1117600"/>
          <a:ext cx="9319492" cy="2619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F353D852-13CF-505E-C2DB-D601301B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567" y="4671448"/>
            <a:ext cx="5090433" cy="1658198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tx1"/>
                </a:solidFill>
                <a:latin typeface="Candara" panose="020E0502030303020204" pitchFamily="34" charset="0"/>
                <a:cs typeface="Cavolini" panose="020B0502040204020203" pitchFamily="66" charset="0"/>
              </a:rPr>
              <a:t>WELCOME</a:t>
            </a:r>
            <a:r>
              <a:rPr lang="en-US" sz="8000" b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836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1CB7-5F53-D2F0-D136-4BD0410A5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309CAE9-D881-A0C1-545E-80F9EF984217}"/>
              </a:ext>
            </a:extLst>
          </p:cNvPr>
          <p:cNvSpPr/>
          <p:nvPr/>
        </p:nvSpPr>
        <p:spPr>
          <a:xfrm>
            <a:off x="505948" y="232913"/>
            <a:ext cx="5929358" cy="2820838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17903-2764-F518-23E8-D2F411C64D1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Activity: Journal	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3CE80126-B47F-12F9-1C10-2E42435927A0}"/>
              </a:ext>
            </a:extLst>
          </p:cNvPr>
          <p:cNvSpPr/>
          <p:nvPr/>
        </p:nvSpPr>
        <p:spPr>
          <a:xfrm>
            <a:off x="6813661" y="1704443"/>
            <a:ext cx="4237982" cy="2405643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Which phase do you feel most comfortable leading and why?</a:t>
            </a:r>
            <a:endParaRPr lang="en-US" sz="3200" dirty="0"/>
          </a:p>
        </p:txBody>
      </p:sp>
      <p:pic>
        <p:nvPicPr>
          <p:cNvPr id="12" name="Picture 11" descr="Computer keyboard and notepad">
            <a:extLst>
              <a:ext uri="{FF2B5EF4-FFF2-40B4-BE49-F238E27FC236}">
                <a16:creationId xmlns:a16="http://schemas.microsoft.com/office/drawing/2014/main" id="{D5731C08-1092-BAAF-6E39-C97F8D15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6" y="3196087"/>
            <a:ext cx="5143500" cy="3429000"/>
          </a:xfrm>
          <a:prstGeom prst="rect">
            <a:avLst/>
          </a:prstGeom>
        </p:spPr>
      </p:pic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F877B0E8-721D-0227-4FDF-E54D7304A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4444" y="414232"/>
            <a:ext cx="914400" cy="9144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CE9108-8B9D-9226-0917-893CC5AACB5F}"/>
              </a:ext>
            </a:extLst>
          </p:cNvPr>
          <p:cNvSpPr txBox="1">
            <a:spLocks/>
          </p:cNvSpPr>
          <p:nvPr/>
        </p:nvSpPr>
        <p:spPr>
          <a:xfrm>
            <a:off x="8588107" y="4495169"/>
            <a:ext cx="2759029" cy="49330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7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9CA32-2980-56F8-5BA6-8F14DA98A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DAA1F4-18B1-9141-4120-1B904A8D44AD}"/>
              </a:ext>
            </a:extLst>
          </p:cNvPr>
          <p:cNvSpPr/>
          <p:nvPr/>
        </p:nvSpPr>
        <p:spPr>
          <a:xfrm>
            <a:off x="7980218" y="-14886"/>
            <a:ext cx="43041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7E0A60-583B-953F-88E4-D596CC3CEF8D}"/>
              </a:ext>
            </a:extLst>
          </p:cNvPr>
          <p:cNvSpPr txBox="1">
            <a:spLocks/>
          </p:cNvSpPr>
          <p:nvPr/>
        </p:nvSpPr>
        <p:spPr>
          <a:xfrm>
            <a:off x="8118764" y="594713"/>
            <a:ext cx="3916218" cy="420819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Change Management Model: 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8 Elements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A Look Forward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44C8F7-D9D3-0157-3BD1-2D8215B83BCB}"/>
              </a:ext>
            </a:extLst>
          </p:cNvPr>
          <p:cNvSpPr/>
          <p:nvPr/>
        </p:nvSpPr>
        <p:spPr>
          <a:xfrm>
            <a:off x="341745" y="369455"/>
            <a:ext cx="7176655" cy="62068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52B131-C2D5-9EAC-79A8-CD52CE9B3111}"/>
              </a:ext>
            </a:extLst>
          </p:cNvPr>
          <p:cNvGrpSpPr/>
          <p:nvPr/>
        </p:nvGrpSpPr>
        <p:grpSpPr>
          <a:xfrm>
            <a:off x="532738" y="594714"/>
            <a:ext cx="6640553" cy="5679957"/>
            <a:chOff x="4023360" y="685800"/>
            <a:chExt cx="4815840" cy="5679957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A774CB7-A40D-DF56-79DF-6ECEE5D590A0}"/>
                </a:ext>
              </a:extLst>
            </p:cNvPr>
            <p:cNvSpPr/>
            <p:nvPr/>
          </p:nvSpPr>
          <p:spPr>
            <a:xfrm>
              <a:off x="6385560" y="685800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ESTABLISH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sense of urgency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A9E10DB-E442-6F68-A0BE-E4E10BBA4EBE}"/>
                </a:ext>
              </a:extLst>
            </p:cNvPr>
            <p:cNvSpPr/>
            <p:nvPr/>
          </p:nvSpPr>
          <p:spPr>
            <a:xfrm>
              <a:off x="6385560" y="1401883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BUILD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guiding coalition</a:t>
              </a: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D7F4344-20AC-5101-E86C-7930C6B4B1B6}"/>
                </a:ext>
              </a:extLst>
            </p:cNvPr>
            <p:cNvSpPr/>
            <p:nvPr/>
          </p:nvSpPr>
          <p:spPr>
            <a:xfrm>
              <a:off x="6385560" y="2117964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 DEVELOP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vision and strategy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4EF8761-B410-5E1C-238F-7EAC5C213824}"/>
                </a:ext>
              </a:extLst>
            </p:cNvPr>
            <p:cNvSpPr/>
            <p:nvPr/>
          </p:nvSpPr>
          <p:spPr>
            <a:xfrm>
              <a:off x="6385560" y="2834049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4. COMMUNICATE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change vision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C956B91-D853-9031-0966-BC6D85A25400}"/>
                </a:ext>
              </a:extLst>
            </p:cNvPr>
            <p:cNvSpPr/>
            <p:nvPr/>
          </p:nvSpPr>
          <p:spPr>
            <a:xfrm>
              <a:off x="6385560" y="3550132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5. EMPOWER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broad-based action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0982B8D-8C5C-CBFB-E183-C81B8B9687BB}"/>
                </a:ext>
              </a:extLst>
            </p:cNvPr>
            <p:cNvSpPr/>
            <p:nvPr/>
          </p:nvSpPr>
          <p:spPr>
            <a:xfrm>
              <a:off x="6385560" y="4266215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6. GENERATE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short-term wins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27DA317-34DF-0236-DE80-AFE74DB032D0}"/>
                </a:ext>
              </a:extLst>
            </p:cNvPr>
            <p:cNvSpPr/>
            <p:nvPr/>
          </p:nvSpPr>
          <p:spPr>
            <a:xfrm>
              <a:off x="6385560" y="4982298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7. CONSOLIDATE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gains, produce more change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F1B3949-5056-D476-06F5-DAD21049683A}"/>
                </a:ext>
              </a:extLst>
            </p:cNvPr>
            <p:cNvSpPr/>
            <p:nvPr/>
          </p:nvSpPr>
          <p:spPr>
            <a:xfrm>
              <a:off x="6385560" y="5698383"/>
              <a:ext cx="2453640" cy="640080"/>
            </a:xfrm>
            <a:custGeom>
              <a:avLst/>
              <a:gdLst>
                <a:gd name="connsiteX0" fmla="*/ 0 w 2453640"/>
                <a:gd name="connsiteY0" fmla="*/ 78722 h 472320"/>
                <a:gd name="connsiteX1" fmla="*/ 78722 w 2453640"/>
                <a:gd name="connsiteY1" fmla="*/ 0 h 472320"/>
                <a:gd name="connsiteX2" fmla="*/ 2374918 w 2453640"/>
                <a:gd name="connsiteY2" fmla="*/ 0 h 472320"/>
                <a:gd name="connsiteX3" fmla="*/ 2453640 w 2453640"/>
                <a:gd name="connsiteY3" fmla="*/ 78722 h 472320"/>
                <a:gd name="connsiteX4" fmla="*/ 2453640 w 2453640"/>
                <a:gd name="connsiteY4" fmla="*/ 393598 h 472320"/>
                <a:gd name="connsiteX5" fmla="*/ 2374918 w 2453640"/>
                <a:gd name="connsiteY5" fmla="*/ 472320 h 472320"/>
                <a:gd name="connsiteX6" fmla="*/ 78722 w 2453640"/>
                <a:gd name="connsiteY6" fmla="*/ 472320 h 472320"/>
                <a:gd name="connsiteX7" fmla="*/ 0 w 2453640"/>
                <a:gd name="connsiteY7" fmla="*/ 393598 h 472320"/>
                <a:gd name="connsiteX8" fmla="*/ 0 w 2453640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640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2374918" y="0"/>
                  </a:lnTo>
                  <a:cubicBezTo>
                    <a:pt x="2418395" y="0"/>
                    <a:pt x="2453640" y="35245"/>
                    <a:pt x="2453640" y="78722"/>
                  </a:cubicBezTo>
                  <a:lnTo>
                    <a:pt x="2453640" y="393598"/>
                  </a:lnTo>
                  <a:cubicBezTo>
                    <a:pt x="2453640" y="437075"/>
                    <a:pt x="2418395" y="472320"/>
                    <a:pt x="2374918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799" tIns="23057" rIns="115799" bIns="23057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8. ANCHOR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approaches in culture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AE40BA-FA9B-21D1-0F16-BF93AF54D733}"/>
                </a:ext>
              </a:extLst>
            </p:cNvPr>
            <p:cNvSpPr/>
            <p:nvPr/>
          </p:nvSpPr>
          <p:spPr>
            <a:xfrm>
              <a:off x="4023360" y="1502884"/>
              <a:ext cx="1920240" cy="73152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Creating a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Climate for Change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FB1F2F-48AE-1340-C998-D33E10EEB274}"/>
                </a:ext>
              </a:extLst>
            </p:cNvPr>
            <p:cNvSpPr/>
            <p:nvPr/>
          </p:nvSpPr>
          <p:spPr>
            <a:xfrm>
              <a:off x="4023360" y="3505200"/>
              <a:ext cx="1920240" cy="73152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Engaging and Enabling the Organization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2B9953-5E39-0488-B583-2646794D8636}"/>
                </a:ext>
              </a:extLst>
            </p:cNvPr>
            <p:cNvSpPr/>
            <p:nvPr/>
          </p:nvSpPr>
          <p:spPr>
            <a:xfrm>
              <a:off x="4023360" y="5410200"/>
              <a:ext cx="1920240" cy="73152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Implementing and Sustaining Change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CE0286F9-2739-3328-F451-113DC4511265}"/>
                </a:ext>
              </a:extLst>
            </p:cNvPr>
            <p:cNvSpPr/>
            <p:nvPr/>
          </p:nvSpPr>
          <p:spPr>
            <a:xfrm rot="10800000">
              <a:off x="5995878" y="726239"/>
              <a:ext cx="299091" cy="2031805"/>
            </a:xfrm>
            <a:prstGeom prst="rightBrace">
              <a:avLst>
                <a:gd name="adj1" fmla="val 54629"/>
                <a:gd name="adj2" fmla="val 50000"/>
              </a:avLst>
            </a:prstGeom>
            <a:ln w="31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580101D0-F374-AC97-6111-682E446F9A7E}"/>
                </a:ext>
              </a:extLst>
            </p:cNvPr>
            <p:cNvSpPr/>
            <p:nvPr/>
          </p:nvSpPr>
          <p:spPr>
            <a:xfrm rot="10800000">
              <a:off x="5995877" y="2886153"/>
              <a:ext cx="299092" cy="2031805"/>
            </a:xfrm>
            <a:prstGeom prst="rightBrace">
              <a:avLst>
                <a:gd name="adj1" fmla="val 54629"/>
                <a:gd name="adj2" fmla="val 50000"/>
              </a:avLst>
            </a:prstGeom>
            <a:ln w="317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9D1CF077-F9C1-DA48-F0D0-AF6170D426B2}"/>
                </a:ext>
              </a:extLst>
            </p:cNvPr>
            <p:cNvSpPr/>
            <p:nvPr/>
          </p:nvSpPr>
          <p:spPr>
            <a:xfrm rot="10800000">
              <a:off x="5995877" y="4982296"/>
              <a:ext cx="299092" cy="1383461"/>
            </a:xfrm>
            <a:prstGeom prst="rightBrace">
              <a:avLst>
                <a:gd name="adj1" fmla="val 54629"/>
                <a:gd name="adj2" fmla="val 50000"/>
              </a:avLst>
            </a:prstGeom>
            <a:ln w="31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 descr="Big and small arrows">
            <a:extLst>
              <a:ext uri="{FF2B5EF4-FFF2-40B4-BE49-F238E27FC236}">
                <a16:creationId xmlns:a16="http://schemas.microsoft.com/office/drawing/2014/main" id="{993B4123-4FB4-D844-FBBF-5154C96DA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70" y="4384254"/>
            <a:ext cx="3433605" cy="22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9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DEDF1-D692-205D-CB8A-DE3BA3BE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735" y="1066585"/>
            <a:ext cx="3196764" cy="135318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BREAK OUT  DISCUSSION</a:t>
            </a:r>
          </a:p>
        </p:txBody>
      </p:sp>
      <p:pic>
        <p:nvPicPr>
          <p:cNvPr id="7" name="Picture 6" descr="Green dialogue boxes">
            <a:extLst>
              <a:ext uri="{FF2B5EF4-FFF2-40B4-BE49-F238E27FC236}">
                <a16:creationId xmlns:a16="http://schemas.microsoft.com/office/drawing/2014/main" id="{6649DFC5-C150-FF7F-1872-6F2EE0253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" r="5287" b="-1"/>
          <a:stretch/>
        </p:blipFill>
        <p:spPr>
          <a:xfrm>
            <a:off x="8378016" y="2807132"/>
            <a:ext cx="2991960" cy="266294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D72DED3-49AB-05A5-9008-F038D99FF212}"/>
              </a:ext>
            </a:extLst>
          </p:cNvPr>
          <p:cNvSpPr/>
          <p:nvPr/>
        </p:nvSpPr>
        <p:spPr>
          <a:xfrm>
            <a:off x="1233668" y="798026"/>
            <a:ext cx="3724516" cy="2376692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Consider how you might apply today’s knowledge to a current business endeavor.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882B2-8F36-E1B6-EDDE-F687E0BC6DB2}"/>
              </a:ext>
            </a:extLst>
          </p:cNvPr>
          <p:cNvSpPr txBox="1"/>
          <p:nvPr/>
        </p:nvSpPr>
        <p:spPr>
          <a:xfrm>
            <a:off x="378691" y="19014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GOAL</a:t>
            </a:r>
            <a:endParaRPr lang="en-US" sz="4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6A5606E-4E68-7F62-1EA2-617076F09796}"/>
              </a:ext>
            </a:extLst>
          </p:cNvPr>
          <p:cNvSpPr/>
          <p:nvPr/>
        </p:nvSpPr>
        <p:spPr>
          <a:xfrm>
            <a:off x="496503" y="3752685"/>
            <a:ext cx="5728805" cy="2915173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Identify a change you are in the process of leading.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Which phase are you in? What is going well?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What supports do you need?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0E371-E6B5-1B78-496F-F7D7EF00532D}"/>
              </a:ext>
            </a:extLst>
          </p:cNvPr>
          <p:cNvSpPr txBox="1"/>
          <p:nvPr/>
        </p:nvSpPr>
        <p:spPr>
          <a:xfrm>
            <a:off x="3676705" y="3029950"/>
            <a:ext cx="33706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/>
              <a:t>PROMPTS</a:t>
            </a:r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0C79EF-5B62-9F22-88D3-DB1663147411}"/>
              </a:ext>
            </a:extLst>
          </p:cNvPr>
          <p:cNvSpPr/>
          <p:nvPr/>
        </p:nvSpPr>
        <p:spPr>
          <a:xfrm>
            <a:off x="4747491" y="2419774"/>
            <a:ext cx="2318327" cy="830997"/>
          </a:xfrm>
          <a:prstGeom prst="rect">
            <a:avLst/>
          </a:prstGeom>
          <a:solidFill>
            <a:srgbClr val="87B7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F6A643-968D-1FC4-FF64-A392F0E7E39A}"/>
              </a:ext>
            </a:extLst>
          </p:cNvPr>
          <p:cNvSpPr/>
          <p:nvPr/>
        </p:nvSpPr>
        <p:spPr>
          <a:xfrm>
            <a:off x="5892926" y="5791415"/>
            <a:ext cx="1413683" cy="830997"/>
          </a:xfrm>
          <a:prstGeom prst="rect">
            <a:avLst/>
          </a:prstGeom>
          <a:solidFill>
            <a:srgbClr val="87B7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6FE619-06E5-E3B7-D672-3F629617BDEF}"/>
              </a:ext>
            </a:extLst>
          </p:cNvPr>
          <p:cNvSpPr/>
          <p:nvPr/>
        </p:nvSpPr>
        <p:spPr>
          <a:xfrm>
            <a:off x="7800110" y="6028287"/>
            <a:ext cx="2206453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DEA6A-1327-4551-419F-419FD3B60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Graphic 5" descr="People at work">
            <a:extLst>
              <a:ext uri="{FF2B5EF4-FFF2-40B4-BE49-F238E27FC236}">
                <a16:creationId xmlns:a16="http://schemas.microsoft.com/office/drawing/2014/main" id="{0A53BBE6-8B80-552F-F1E3-30C7C1515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630" b="2278"/>
          <a:stretch/>
        </p:blipFill>
        <p:spPr>
          <a:xfrm>
            <a:off x="20" y="10"/>
            <a:ext cx="1218470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E938CA-5A75-4A41-BBD4-248248C85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7" y="0"/>
            <a:ext cx="4633540" cy="6858000"/>
          </a:xfrm>
          <a:prstGeom prst="rect">
            <a:avLst/>
          </a:prstGeom>
          <a:solidFill>
            <a:srgbClr val="52493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0FC61-9CDE-585C-A3A9-1EB0692D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406" y="770467"/>
            <a:ext cx="3829476" cy="3352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8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WRAP-UP</a:t>
            </a:r>
            <a:b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48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AE32-2BFB-E96A-CB4B-9287A49E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One in a crowd">
            <a:extLst>
              <a:ext uri="{FF2B5EF4-FFF2-40B4-BE49-F238E27FC236}">
                <a16:creationId xmlns:a16="http://schemas.microsoft.com/office/drawing/2014/main" id="{6A4A0FD5-B883-BF53-A9B0-19DB4821A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1" r="9091" b="138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rgbClr val="7C5B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A4788F-9E4C-2D97-9C8E-B29EDE83F0FF}"/>
              </a:ext>
            </a:extLst>
          </p:cNvPr>
          <p:cNvSpPr/>
          <p:nvPr/>
        </p:nvSpPr>
        <p:spPr>
          <a:xfrm>
            <a:off x="1" y="1069675"/>
            <a:ext cx="8114536" cy="6556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7A8A7-727F-6C20-69E2-589F53DA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200" dirty="0">
                <a:solidFill>
                  <a:srgbClr val="FFFFFF"/>
                </a:solidFill>
              </a:rPr>
            </a:br>
            <a:br>
              <a:rPr lang="en-US" sz="2200" dirty="0">
                <a:solidFill>
                  <a:srgbClr val="FFFFFF"/>
                </a:solidFill>
              </a:rPr>
            </a:b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What we covered…</a:t>
            </a: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B30593B0-7F6A-2DDD-A579-6F1F2D0F6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8" y="2157730"/>
            <a:ext cx="7195134" cy="3718681"/>
          </a:xfrm>
        </p:spPr>
        <p:txBody>
          <a:bodyPr vert="horz" lIns="91440" tIns="45720" rIns="91440" bIns="45720" rtlCol="0">
            <a:normAutofit/>
          </a:bodyPr>
          <a:lstStyle/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We defined how a </a:t>
            </a:r>
            <a:r>
              <a:rPr lang="en-US" sz="2200" b="1" dirty="0">
                <a:solidFill>
                  <a:schemeClr val="bg2"/>
                </a:solidFill>
              </a:rPr>
              <a:t>VUCA world </a:t>
            </a:r>
            <a:r>
              <a:rPr lang="en-US" sz="2200" dirty="0">
                <a:solidFill>
                  <a:srgbClr val="FFFFFF"/>
                </a:solidFill>
              </a:rPr>
              <a:t>impacts our company.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dirty="0">
                <a:solidFill>
                  <a:srgbClr val="FFFFFF"/>
                </a:solidFill>
              </a:rPr>
              <a:t>We discussed </a:t>
            </a:r>
            <a:r>
              <a:rPr lang="en-US" sz="2200" b="1" dirty="0">
                <a:solidFill>
                  <a:schemeClr val="bg2"/>
                </a:solidFill>
              </a:rPr>
              <a:t>critical leadership behaviors </a:t>
            </a:r>
            <a:r>
              <a:rPr lang="en-US" sz="2200" dirty="0">
                <a:solidFill>
                  <a:srgbClr val="FFFFFF"/>
                </a:solidFill>
              </a:rPr>
              <a:t>to respond  	to changes in a VUCA world.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dirty="0">
                <a:solidFill>
                  <a:srgbClr val="FFFFFF"/>
                </a:solidFill>
              </a:rPr>
              <a:t>We looked at the </a:t>
            </a:r>
            <a:r>
              <a:rPr lang="en-US" sz="2200" b="1" dirty="0">
                <a:solidFill>
                  <a:schemeClr val="bg2"/>
                </a:solidFill>
              </a:rPr>
              <a:t>3 phases of our change model </a:t>
            </a:r>
            <a:r>
              <a:rPr lang="en-US" sz="2200" dirty="0">
                <a:solidFill>
                  <a:srgbClr val="FFFFFF"/>
                </a:solidFill>
              </a:rPr>
              <a:t>and 	where our strengths as leaders lie.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4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7073-2AE9-DDFC-931F-3BC12C94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687" y="315153"/>
            <a:ext cx="5486399" cy="6557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5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FINAL RELECTION</a:t>
            </a:r>
            <a:br>
              <a:rPr lang="en-US" sz="45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5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White notebook and color pencil">
            <a:extLst>
              <a:ext uri="{FF2B5EF4-FFF2-40B4-BE49-F238E27FC236}">
                <a16:creationId xmlns:a16="http://schemas.microsoft.com/office/drawing/2014/main" id="{002D7309-FD28-908A-430E-8BC655C30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 b="2978"/>
          <a:stretch/>
        </p:blipFill>
        <p:spPr>
          <a:xfrm>
            <a:off x="0" y="970935"/>
            <a:ext cx="12192000" cy="42428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B76216-514A-F69F-21F8-A4EB05BBBD62}"/>
              </a:ext>
            </a:extLst>
          </p:cNvPr>
          <p:cNvSpPr/>
          <p:nvPr/>
        </p:nvSpPr>
        <p:spPr>
          <a:xfrm>
            <a:off x="1163782" y="5464240"/>
            <a:ext cx="9873673" cy="969818"/>
          </a:xfrm>
          <a:prstGeom prst="roundRect">
            <a:avLst/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are your next steps toward leading a particular change? </a:t>
            </a:r>
          </a:p>
        </p:txBody>
      </p:sp>
    </p:spTree>
    <p:extLst>
      <p:ext uri="{BB962C8B-B14F-4D97-AF65-F5344CB8AC3E}">
        <p14:creationId xmlns:p14="http://schemas.microsoft.com/office/powerpoint/2010/main" val="139599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ppling blue water">
            <a:extLst>
              <a:ext uri="{FF2B5EF4-FFF2-40B4-BE49-F238E27FC236}">
                <a16:creationId xmlns:a16="http://schemas.microsoft.com/office/drawing/2014/main" id="{002D7309-FD28-908A-430E-8BC655C30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944" b="15402"/>
          <a:stretch/>
        </p:blipFill>
        <p:spPr>
          <a:xfrm>
            <a:off x="20" y="10"/>
            <a:ext cx="121847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F37073-2AE9-DDFC-931F-3BC12C94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970" y="770467"/>
            <a:ext cx="6264834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kern="1200" spc="-12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Thank you </a:t>
            </a:r>
            <a:br>
              <a:rPr lang="en-US" sz="88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88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5443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3E81-330C-32B4-E4E7-36A09B7BA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7BC1-C886-3F23-1FA0-AD5B5B8E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9" y="433195"/>
            <a:ext cx="6768742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F15D86E-D424-07A8-C2AB-00F956CB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2" y="1998740"/>
            <a:ext cx="7740247" cy="4426065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1. Introductions &amp; Objectives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2. Change: Importance &amp; Ubiquity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3.  A VUCA World: Critical Leadership Behaviors.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4. Change Model: 3 Phases.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5. Wrap-up</a:t>
            </a:r>
          </a:p>
        </p:txBody>
      </p:sp>
      <p:pic>
        <p:nvPicPr>
          <p:cNvPr id="19" name="Picture 18" descr="Colorful steps and arrow">
            <a:extLst>
              <a:ext uri="{FF2B5EF4-FFF2-40B4-BE49-F238E27FC236}">
                <a16:creationId xmlns:a16="http://schemas.microsoft.com/office/drawing/2014/main" id="{2248777C-A8A5-6091-A9EA-E49B96FA9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r="27781"/>
          <a:stretch/>
        </p:blipFill>
        <p:spPr>
          <a:xfrm>
            <a:off x="8128978" y="-6418"/>
            <a:ext cx="4063022" cy="68644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73D7DC-E739-B4EE-8E2B-B08EBF6D6302}"/>
              </a:ext>
            </a:extLst>
          </p:cNvPr>
          <p:cNvSpPr/>
          <p:nvPr/>
        </p:nvSpPr>
        <p:spPr>
          <a:xfrm>
            <a:off x="225886" y="259897"/>
            <a:ext cx="7703388" cy="63317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488E-274A-29E4-0600-4A18438A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C17534"/>
                </a:solidFill>
              </a:rPr>
              <a:t>Introduction – Meet Us</a:t>
            </a:r>
          </a:p>
        </p:txBody>
      </p:sp>
      <p:pic>
        <p:nvPicPr>
          <p:cNvPr id="6" name="Content Placeholder 5" descr="Person on busy street">
            <a:extLst>
              <a:ext uri="{FF2B5EF4-FFF2-40B4-BE49-F238E27FC236}">
                <a16:creationId xmlns:a16="http://schemas.microsoft.com/office/drawing/2014/main" id="{E0DCB2D9-D3AD-209B-8C57-051D60588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205" y="2373549"/>
            <a:ext cx="4078284" cy="2947873"/>
          </a:xfrm>
          <a:prstGeom prst="rect">
            <a:avLst/>
          </a:prstGeom>
        </p:spPr>
      </p:pic>
      <p:pic>
        <p:nvPicPr>
          <p:cNvPr id="9" name="Content Placeholder 8" descr="Short-haired woman in glasses and suit looking at camera and standing in front of seated colleagues in conference hall">
            <a:extLst>
              <a:ext uri="{FF2B5EF4-FFF2-40B4-BE49-F238E27FC236}">
                <a16:creationId xmlns:a16="http://schemas.microsoft.com/office/drawing/2014/main" id="{84E417BC-E8DD-3546-F9B8-865012D28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86" y="2373549"/>
            <a:ext cx="4076895" cy="2947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E6A8CA-812D-A0FF-430A-62C09C850F17}"/>
              </a:ext>
            </a:extLst>
          </p:cNvPr>
          <p:cNvSpPr txBox="1"/>
          <p:nvPr/>
        </p:nvSpPr>
        <p:spPr>
          <a:xfrm>
            <a:off x="1701205" y="5649838"/>
            <a:ext cx="4078284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FACILITATOR NAME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5957C-6CD3-3B05-F383-F9872FED5854}"/>
              </a:ext>
            </a:extLst>
          </p:cNvPr>
          <p:cNvSpPr txBox="1"/>
          <p:nvPr/>
        </p:nvSpPr>
        <p:spPr>
          <a:xfrm>
            <a:off x="6326786" y="5649838"/>
            <a:ext cx="4078284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PRODUCER NAME</a:t>
            </a:r>
            <a:endParaRPr 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DD606B-DDDB-AB74-7677-67E0A746F52B}"/>
              </a:ext>
            </a:extLst>
          </p:cNvPr>
          <p:cNvSpPr/>
          <p:nvPr/>
        </p:nvSpPr>
        <p:spPr>
          <a:xfrm>
            <a:off x="286327" y="397164"/>
            <a:ext cx="11517746" cy="611447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D149-0188-138C-6308-F272336C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8B790-3C50-677C-AD3A-D2C84991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109" y="499533"/>
            <a:ext cx="6768742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FEW NOTES…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15D4C1D-1220-663B-5A40-59A64160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732" y="2157731"/>
            <a:ext cx="7740247" cy="3759201"/>
          </a:xfrm>
        </p:spPr>
        <p:txBody>
          <a:bodyPr>
            <a:normAutofit lnSpcReduction="10000"/>
          </a:bodyPr>
          <a:lstStyle/>
          <a:p>
            <a:pPr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Need pen &amp; paper for journaling and reflection.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Message [producer] in chat with questions / tech issues.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PPT. will be sent out after the training.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Keep your camera on if possible.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Mute when not speaking.</a:t>
            </a:r>
          </a:p>
          <a:p>
            <a:pPr indent="-4572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Candara" panose="020E0502030303020204" pitchFamily="34" charset="0"/>
              </a:rPr>
              <a:t> Keep background noise to a minimum. </a:t>
            </a:r>
          </a:p>
          <a:p>
            <a:pPr marL="0" indent="0">
              <a:spcBef>
                <a:spcPts val="1200"/>
              </a:spcBef>
              <a:spcAft>
                <a:spcPts val="1800"/>
              </a:spcAft>
              <a:buNone/>
            </a:pPr>
            <a:endParaRPr lang="en-US" sz="2200" dirty="0">
              <a:latin typeface="Candara" panose="020E0502030303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800"/>
              </a:spcAft>
              <a:buNone/>
            </a:pPr>
            <a:endParaRPr lang="en-US" sz="2200" dirty="0">
              <a:latin typeface="Candara" panose="020E0502030303020204" pitchFamily="34" charset="0"/>
            </a:endParaRPr>
          </a:p>
        </p:txBody>
      </p:sp>
      <p:pic>
        <p:nvPicPr>
          <p:cNvPr id="19" name="Picture 18" descr="Red and white sticky note">
            <a:extLst>
              <a:ext uri="{FF2B5EF4-FFF2-40B4-BE49-F238E27FC236}">
                <a16:creationId xmlns:a16="http://schemas.microsoft.com/office/drawing/2014/main" id="{80DF9522-B06A-7FD1-9837-A163FBA7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14435"/>
          <a:stretch/>
        </p:blipFill>
        <p:spPr>
          <a:xfrm>
            <a:off x="21" y="-6418"/>
            <a:ext cx="4063022" cy="68644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522C1F-AAEA-AD0F-7AB0-BDB3B0898C44}"/>
              </a:ext>
            </a:extLst>
          </p:cNvPr>
          <p:cNvSpPr/>
          <p:nvPr/>
        </p:nvSpPr>
        <p:spPr>
          <a:xfrm>
            <a:off x="4306935" y="276046"/>
            <a:ext cx="7703388" cy="63317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3870-5727-680E-CF9C-8DD17F19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109" y="499533"/>
            <a:ext cx="6768742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A047730-0595-E848-0B09-5CB121CEB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35" y="1984675"/>
            <a:ext cx="7740247" cy="268859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ndara" panose="020E0502030303020204" pitchFamily="34" charset="0"/>
              </a:rPr>
              <a:t> E</a:t>
            </a:r>
            <a:r>
              <a:rPr lang="en-US" sz="2200" dirty="0">
                <a:latin typeface="Candara" panose="020E0502030303020204" pitchFamily="34" charset="0"/>
              </a:rPr>
              <a:t>xplain the concept of a VUCA world. </a:t>
            </a:r>
          </a:p>
          <a:p>
            <a:pPr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Candara" panose="020E0502030303020204" pitchFamily="34" charset="0"/>
              </a:rPr>
              <a:t> Articulate critical leadership behaviors that drive changes.</a:t>
            </a:r>
          </a:p>
          <a:p>
            <a:pPr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Candara" panose="020E0502030303020204" pitchFamily="34" charset="0"/>
              </a:rPr>
              <a:t> Examine three phases of the change model. </a:t>
            </a:r>
          </a:p>
        </p:txBody>
      </p:sp>
      <p:pic>
        <p:nvPicPr>
          <p:cNvPr id="19" name="Picture 18" descr="Push pins laying down with one standing up">
            <a:extLst>
              <a:ext uri="{FF2B5EF4-FFF2-40B4-BE49-F238E27FC236}">
                <a16:creationId xmlns:a16="http://schemas.microsoft.com/office/drawing/2014/main" id="{9F383545-20A8-2D8E-D15D-65F634948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9" r="32311" b="1"/>
          <a:stretch/>
        </p:blipFill>
        <p:spPr>
          <a:xfrm>
            <a:off x="21" y="-6418"/>
            <a:ext cx="4063022" cy="68644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E9492D-C00E-83DA-ED1E-917A7253B1E7}"/>
              </a:ext>
            </a:extLst>
          </p:cNvPr>
          <p:cNvSpPr/>
          <p:nvPr/>
        </p:nvSpPr>
        <p:spPr>
          <a:xfrm>
            <a:off x="4306935" y="276046"/>
            <a:ext cx="7703388" cy="63317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5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3E330-3344-7654-DC24-BF40A3A0A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7872-C3D7-7915-C212-935FA9E3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015" y="414068"/>
            <a:ext cx="4404447" cy="891396"/>
          </a:xfrm>
        </p:spPr>
        <p:txBody>
          <a:bodyPr/>
          <a:lstStyle/>
          <a:p>
            <a:r>
              <a:rPr lang="en-US" sz="6000" b="1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0"/>
              </a:rPr>
              <a:t>CHANGE 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F01B3-CDB0-6B2B-56A3-BD954B1B6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617" y="1745674"/>
            <a:ext cx="4091709" cy="317764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5100">
                <a:solidFill>
                  <a:schemeClr val="bg1"/>
                </a:solidFill>
              </a:rPr>
              <a:t> </a:t>
            </a:r>
            <a:r>
              <a:rPr lang="en-US" sz="5100" b="0" i="1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"Change is inevitable. Growth is optional." </a:t>
            </a:r>
            <a:r>
              <a:rPr lang="en-US" sz="5100" b="0" i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— John Maxwell</a:t>
            </a:r>
          </a:p>
          <a:p>
            <a:pPr>
              <a:lnSpc>
                <a:spcPct val="150000"/>
              </a:lnSpc>
            </a:pPr>
            <a:r>
              <a:rPr lang="en-US" sz="410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100" b="0" i="1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"All is flux, nothing stays still." </a:t>
            </a:r>
            <a:r>
              <a:rPr lang="en-US" sz="5100" b="0" i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― Plato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4C03A7-2ADB-EBB6-6B09-2B32CAE7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21112" r="12500" b="19907"/>
          <a:stretch/>
        </p:blipFill>
        <p:spPr>
          <a:xfrm>
            <a:off x="762000" y="1459176"/>
            <a:ext cx="6096000" cy="317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09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67F71-DB91-6715-5E5E-8882A26C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C0E053E-2A30-8A5E-BF8E-07EBB8AC2123}"/>
              </a:ext>
            </a:extLst>
          </p:cNvPr>
          <p:cNvSpPr/>
          <p:nvPr/>
        </p:nvSpPr>
        <p:spPr>
          <a:xfrm>
            <a:off x="505948" y="232913"/>
            <a:ext cx="5929358" cy="2820838"/>
          </a:xfrm>
          <a:prstGeom prst="cloudCallout">
            <a:avLst>
              <a:gd name="adj1" fmla="val 100373"/>
              <a:gd name="adj2" fmla="val 5294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CCDCA-95BD-6B62-1EE0-AC471D2CA0E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Activity: Journal	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186AA2DF-D2EE-EC6E-6E96-9BB5A1CF7F26}"/>
              </a:ext>
            </a:extLst>
          </p:cNvPr>
          <p:cNvSpPr/>
          <p:nvPr/>
        </p:nvSpPr>
        <p:spPr>
          <a:xfrm>
            <a:off x="6639466" y="1328632"/>
            <a:ext cx="4237982" cy="2405643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Which quote about change resonates with you the most? Why? </a:t>
            </a:r>
          </a:p>
        </p:txBody>
      </p:sp>
      <p:pic>
        <p:nvPicPr>
          <p:cNvPr id="12" name="Picture 11" descr="Computer keyboard and notepad">
            <a:extLst>
              <a:ext uri="{FF2B5EF4-FFF2-40B4-BE49-F238E27FC236}">
                <a16:creationId xmlns:a16="http://schemas.microsoft.com/office/drawing/2014/main" id="{DCEB08C3-E4C6-DFF7-84D3-F372E711B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6" y="3196087"/>
            <a:ext cx="5143500" cy="3429000"/>
          </a:xfrm>
          <a:prstGeom prst="rect">
            <a:avLst/>
          </a:prstGeom>
        </p:spPr>
      </p:pic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69E177A6-EDC3-F2B3-A9DA-D1CC69D9B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4444" y="4142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4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estion mark on green pastel background">
            <a:extLst>
              <a:ext uri="{FF2B5EF4-FFF2-40B4-BE49-F238E27FC236}">
                <a16:creationId xmlns:a16="http://schemas.microsoft.com/office/drawing/2014/main" id="{AA9FB385-C5FD-F9FE-0962-0C85F28FB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5" r="27725"/>
          <a:stretch/>
        </p:blipFill>
        <p:spPr>
          <a:xfrm>
            <a:off x="7111158" y="343890"/>
            <a:ext cx="4890885" cy="6238064"/>
          </a:xfrm>
          <a:prstGeom prst="rect">
            <a:avLst/>
          </a:prstGeom>
        </p:spPr>
      </p:pic>
      <p:pic>
        <p:nvPicPr>
          <p:cNvPr id="3" name="Picture 2" descr="A planet earth from space&#10;&#10;Description automatically generated">
            <a:extLst>
              <a:ext uri="{FF2B5EF4-FFF2-40B4-BE49-F238E27FC236}">
                <a16:creationId xmlns:a16="http://schemas.microsoft.com/office/drawing/2014/main" id="{04804D49-9E4B-0433-828D-70C7562E9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EFF88A-4226-82CE-859A-360244863144}"/>
              </a:ext>
            </a:extLst>
          </p:cNvPr>
          <p:cNvSpPr txBox="1">
            <a:spLocks/>
          </p:cNvSpPr>
          <p:nvPr/>
        </p:nvSpPr>
        <p:spPr>
          <a:xfrm>
            <a:off x="7241309" y="527242"/>
            <a:ext cx="4574265" cy="16581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Navigating a VUCA World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53BD46-15AC-8BB7-BB13-306803FD1165}"/>
              </a:ext>
            </a:extLst>
          </p:cNvPr>
          <p:cNvSpPr txBox="1">
            <a:spLocks/>
          </p:cNvSpPr>
          <p:nvPr/>
        </p:nvSpPr>
        <p:spPr>
          <a:xfrm>
            <a:off x="7028174" y="2011680"/>
            <a:ext cx="4787400" cy="268859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endParaRPr lang="en-US" sz="2200" dirty="0">
              <a:latin typeface="Candara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C5A041-EFEB-D3C2-FB7F-95C7B9CAE3E9}"/>
              </a:ext>
            </a:extLst>
          </p:cNvPr>
          <p:cNvSpPr/>
          <p:nvPr/>
        </p:nvSpPr>
        <p:spPr>
          <a:xfrm>
            <a:off x="7028173" y="276046"/>
            <a:ext cx="4982149" cy="63317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B9191E-7DC5-05C2-AFB4-20490331841A}"/>
              </a:ext>
            </a:extLst>
          </p:cNvPr>
          <p:cNvGrpSpPr/>
          <p:nvPr/>
        </p:nvGrpSpPr>
        <p:grpSpPr>
          <a:xfrm>
            <a:off x="1740353" y="2185440"/>
            <a:ext cx="2852442" cy="2723954"/>
            <a:chOff x="7401465" y="3623094"/>
            <a:chExt cx="1915064" cy="1828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31E806-B4C1-8682-08C4-C1C08356B888}"/>
                </a:ext>
              </a:extLst>
            </p:cNvPr>
            <p:cNvSpPr/>
            <p:nvPr/>
          </p:nvSpPr>
          <p:spPr>
            <a:xfrm>
              <a:off x="7401465" y="3623094"/>
              <a:ext cx="1915064" cy="18288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hlinkClick r:id="rId5"/>
              <a:extLst>
                <a:ext uri="{FF2B5EF4-FFF2-40B4-BE49-F238E27FC236}">
                  <a16:creationId xmlns:a16="http://schemas.microsoft.com/office/drawing/2014/main" id="{CDB2F22D-BD49-DBA0-A372-0F956DD81FFD}"/>
                </a:ext>
              </a:extLst>
            </p:cNvPr>
            <p:cNvSpPr/>
            <p:nvPr/>
          </p:nvSpPr>
          <p:spPr>
            <a:xfrm rot="5400000">
              <a:off x="8097046" y="4158509"/>
              <a:ext cx="852860" cy="757971"/>
            </a:xfrm>
            <a:prstGeom prst="triangle">
              <a:avLst/>
            </a:prstGeom>
            <a:solidFill>
              <a:schemeClr val="accent3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CF9028-8992-D6D4-F746-BF36A7FB9784}"/>
              </a:ext>
            </a:extLst>
          </p:cNvPr>
          <p:cNvSpPr txBox="1"/>
          <p:nvPr/>
        </p:nvSpPr>
        <p:spPr>
          <a:xfrm>
            <a:off x="7279692" y="2105084"/>
            <a:ext cx="26373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V</a:t>
            </a:r>
            <a:r>
              <a:rPr lang="en-US" dirty="0"/>
              <a:t>olatile</a:t>
            </a:r>
          </a:p>
          <a:p>
            <a:r>
              <a:rPr lang="en-US" sz="6600" dirty="0"/>
              <a:t>U</a:t>
            </a:r>
            <a:r>
              <a:rPr lang="en-US" dirty="0"/>
              <a:t>ncertain</a:t>
            </a:r>
          </a:p>
          <a:p>
            <a:r>
              <a:rPr lang="en-US" sz="6600" dirty="0"/>
              <a:t>C</a:t>
            </a:r>
            <a:r>
              <a:rPr lang="en-US" dirty="0"/>
              <a:t>omplex</a:t>
            </a:r>
          </a:p>
          <a:p>
            <a:r>
              <a:rPr lang="en-US" sz="6600" dirty="0"/>
              <a:t>A</a:t>
            </a:r>
            <a:r>
              <a:rPr lang="en-US" dirty="0"/>
              <a:t>mbiguous</a:t>
            </a:r>
          </a:p>
        </p:txBody>
      </p:sp>
    </p:spTree>
    <p:extLst>
      <p:ext uri="{BB962C8B-B14F-4D97-AF65-F5344CB8AC3E}">
        <p14:creationId xmlns:p14="http://schemas.microsoft.com/office/powerpoint/2010/main" val="1394656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Metropolita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10279</TotalTime>
  <Words>769</Words>
  <Application>Microsoft Office PowerPoint</Application>
  <PresentationFormat>Widescreen</PresentationFormat>
  <Paragraphs>135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 Black</vt:lpstr>
      <vt:lpstr>Calibri Light</vt:lpstr>
      <vt:lpstr>Candara</vt:lpstr>
      <vt:lpstr>Canva Sans</vt:lpstr>
      <vt:lpstr>Copperplate Gothic Bold</vt:lpstr>
      <vt:lpstr>Noto Sans</vt:lpstr>
      <vt:lpstr>SegoeUIVariable</vt:lpstr>
      <vt:lpstr>Wingdings</vt:lpstr>
      <vt:lpstr>Metropolitan</vt:lpstr>
      <vt:lpstr>Managing Change</vt:lpstr>
      <vt:lpstr>WELCOME </vt:lpstr>
      <vt:lpstr>AGENDA</vt:lpstr>
      <vt:lpstr>Introduction – Meet Us</vt:lpstr>
      <vt:lpstr>A FEW NOTES…</vt:lpstr>
      <vt:lpstr>Learning Objectives</vt:lpstr>
      <vt:lpstr>CHANGE </vt:lpstr>
      <vt:lpstr>    Activity: Journal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Activity: Scenarios </vt:lpstr>
      <vt:lpstr>BREAK OUT  DISCUSSION</vt:lpstr>
      <vt:lpstr>Complexity: Organizational Restructuring</vt:lpstr>
      <vt:lpstr>Volatility: Market Disruption</vt:lpstr>
      <vt:lpstr>PowerPoint Presentation</vt:lpstr>
      <vt:lpstr>    Activity: Journal </vt:lpstr>
      <vt:lpstr>PowerPoint Presentation</vt:lpstr>
      <vt:lpstr>BREAK OUT  DISCUSSION</vt:lpstr>
      <vt:lpstr>   WRAP-UP  </vt:lpstr>
      <vt:lpstr>   What we covered…  </vt:lpstr>
      <vt:lpstr>FINAL RELECTION 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Change</dc:title>
  <dc:creator>Lindsay Rosen</dc:creator>
  <cp:lastModifiedBy>lbgadd@gmail.com</cp:lastModifiedBy>
  <cp:revision>1</cp:revision>
  <dcterms:created xsi:type="dcterms:W3CDTF">2024-01-26T21:24:43Z</dcterms:created>
  <dcterms:modified xsi:type="dcterms:W3CDTF">2024-02-21T20:53:08Z</dcterms:modified>
</cp:coreProperties>
</file>