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http://customooxmlschemas.google.com/">
      <go:slidesCustomData xmlns:go="http://customooxmlschemas.google.com/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7" roundtripDataSignature="AMtx7mi5pzuh6QnXe8kMxI2QB4F/851eN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54"/>
  </p:normalViewPr>
  <p:slideViewPr>
    <p:cSldViewPr snapToGrid="0">
      <p:cViewPr varScale="1">
        <p:scale>
          <a:sx n="108" d="100"/>
          <a:sy n="108" d="100"/>
        </p:scale>
        <p:origin x="1760" y="2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17" Type="http://customschemas.google.com/relationships/presentationmetadata" Target="metadata"/><Relationship Id="rId2" Type="http://schemas.openxmlformats.org/officeDocument/2006/relationships/slide" Target="slides/slide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9" Type="http://schemas.openxmlformats.org/officeDocument/2006/relationships/viewProps" Target="viewProps.xml"/><Relationship Id="rId4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○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○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○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" name="Google Shape;8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60634f457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g60634f457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2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18" name="Google Shape;18;p12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Font typeface="Arial"/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" name="Google Shape;19;p12"/>
          <p:cNvSpPr txBox="1">
            <a:spLocks noGrp="1"/>
          </p:cNvSpPr>
          <p:nvPr>
            <p:ph type="dt" idx="10"/>
          </p:nvPr>
        </p:nvSpPr>
        <p:spPr>
          <a:xfrm>
            <a:off x="685800" y="6356350"/>
            <a:ext cx="190499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Google Shape;21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4"/>
          <p:cNvSpPr txBox="1">
            <a:spLocks noGrp="1"/>
          </p:cNvSpPr>
          <p:nvPr>
            <p:ph type="title"/>
          </p:nvPr>
        </p:nvSpPr>
        <p:spPr>
          <a:xfrm>
            <a:off x="1097934" y="274637"/>
            <a:ext cx="7366002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30" name="Google Shape;30;p14"/>
          <p:cNvSpPr txBox="1">
            <a:spLocks noGrp="1"/>
          </p:cNvSpPr>
          <p:nvPr>
            <p:ph type="body" idx="1"/>
          </p:nvPr>
        </p:nvSpPr>
        <p:spPr>
          <a:xfrm>
            <a:off x="1097934" y="1535112"/>
            <a:ext cx="3399453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marR="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DF6840"/>
              </a:buClr>
              <a:buSzPts val="2400"/>
              <a:buFont typeface="Arial"/>
              <a:buChar char="●"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○"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■"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○"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■"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○"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■"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1" name="Google Shape;31;p14"/>
          <p:cNvSpPr txBox="1">
            <a:spLocks noGrp="1"/>
          </p:cNvSpPr>
          <p:nvPr>
            <p:ph type="body" idx="2"/>
          </p:nvPr>
        </p:nvSpPr>
        <p:spPr>
          <a:xfrm>
            <a:off x="1097934" y="2174875"/>
            <a:ext cx="3399453" cy="39512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Google Shape;32;p14"/>
          <p:cNvSpPr txBox="1">
            <a:spLocks noGrp="1"/>
          </p:cNvSpPr>
          <p:nvPr>
            <p:ph type="body" idx="3"/>
          </p:nvPr>
        </p:nvSpPr>
        <p:spPr>
          <a:xfrm>
            <a:off x="4826000" y="1535112"/>
            <a:ext cx="3637936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marR="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DF6840"/>
              </a:buClr>
              <a:buSzPts val="2400"/>
              <a:buFont typeface="Arial"/>
              <a:buChar char="●"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○"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■"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○"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■"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○"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■"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Google Shape;33;p14"/>
          <p:cNvSpPr txBox="1">
            <a:spLocks noGrp="1"/>
          </p:cNvSpPr>
          <p:nvPr>
            <p:ph type="body" idx="4"/>
          </p:nvPr>
        </p:nvSpPr>
        <p:spPr>
          <a:xfrm>
            <a:off x="4826000" y="2174875"/>
            <a:ext cx="3637936" cy="39512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Google Shape;34;p14"/>
          <p:cNvSpPr txBox="1">
            <a:spLocks noGrp="1"/>
          </p:cNvSpPr>
          <p:nvPr>
            <p:ph type="dt" idx="10"/>
          </p:nvPr>
        </p:nvSpPr>
        <p:spPr>
          <a:xfrm>
            <a:off x="1097934" y="6356350"/>
            <a:ext cx="149286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Google Shape;35;p1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" name="Google Shape;36;p1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5"/>
          <p:cNvSpPr txBox="1">
            <a:spLocks noGrp="1"/>
          </p:cNvSpPr>
          <p:nvPr>
            <p:ph type="title"/>
          </p:nvPr>
        </p:nvSpPr>
        <p:spPr>
          <a:xfrm>
            <a:off x="722312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39" name="Google Shape;39;p15"/>
          <p:cNvSpPr txBox="1">
            <a:spLocks noGrp="1"/>
          </p:cNvSpPr>
          <p:nvPr>
            <p:ph type="body" idx="1"/>
          </p:nvPr>
        </p:nvSpPr>
        <p:spPr>
          <a:xfrm>
            <a:off x="722312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marR="0" lvl="0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Char char="●"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Char char="○"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Char char="■"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Google Shape;40;p1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Google Shape;41;p1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Google Shape;42;p1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45" name="Google Shape;45;p1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598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Google Shape;46;p16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598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7" name="Google Shape;47;p1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Google Shape;48;p1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Google Shape;49;p1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52" name="Google Shape;52;p1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Google Shape;53;p1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Google Shape;54;p1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8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57" name="Google Shape;57;p18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Google Shape;58;p18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048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921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■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8575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●"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8575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○"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8575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■"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8575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●"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8575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○"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8575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■"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Google Shape;59;p1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Google Shape;60;p1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Google Shape;61;p1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9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399" cy="566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64" name="Google Shape;64;p19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Google Shape;65;p19"/>
          <p:cNvSpPr txBox="1">
            <a:spLocks noGrp="1"/>
          </p:cNvSpPr>
          <p:nvPr>
            <p:ph type="body" idx="1"/>
          </p:nvPr>
        </p:nvSpPr>
        <p:spPr>
          <a:xfrm>
            <a:off x="1792288" y="536733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048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921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■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8575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●"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8575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○"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8575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■"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8575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●"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8575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○"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8575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■"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Google Shape;66;p1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Google Shape;67;p1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Google Shape;68;p1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2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71" name="Google Shape;71;p20"/>
          <p:cNvSpPr txBox="1">
            <a:spLocks noGrp="1"/>
          </p:cNvSpPr>
          <p:nvPr>
            <p:ph type="body" idx="1"/>
          </p:nvPr>
        </p:nvSpPr>
        <p:spPr>
          <a:xfrm rot="5400000">
            <a:off x="2309017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Google Shape;72;p2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Google Shape;73;p2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" name="Google Shape;74;p2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21"/>
          <p:cNvSpPr txBox="1">
            <a:spLocks noGrp="1"/>
          </p:cNvSpPr>
          <p:nvPr>
            <p:ph type="title"/>
          </p:nvPr>
        </p:nvSpPr>
        <p:spPr>
          <a:xfrm rot="5400000">
            <a:off x="4732336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77" name="Google Shape;77;p21"/>
          <p:cNvSpPr txBox="1">
            <a:spLocks noGrp="1"/>
          </p:cNvSpPr>
          <p:nvPr>
            <p:ph type="body" idx="1"/>
          </p:nvPr>
        </p:nvSpPr>
        <p:spPr>
          <a:xfrm rot="5400000">
            <a:off x="541336" y="190500"/>
            <a:ext cx="5851525" cy="60197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Google Shape;78;p2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Google Shape;79;p2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0" name="Google Shape;80;p2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1"/>
          <p:cNvSpPr txBox="1">
            <a:spLocks noGrp="1"/>
          </p:cNvSpPr>
          <p:nvPr>
            <p:ph type="title"/>
          </p:nvPr>
        </p:nvSpPr>
        <p:spPr>
          <a:xfrm>
            <a:off x="1097934" y="274637"/>
            <a:ext cx="7588866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1"/>
          <p:cNvSpPr txBox="1">
            <a:spLocks noGrp="1"/>
          </p:cNvSpPr>
          <p:nvPr>
            <p:ph type="body" idx="1"/>
          </p:nvPr>
        </p:nvSpPr>
        <p:spPr>
          <a:xfrm>
            <a:off x="1097934" y="1600200"/>
            <a:ext cx="7588865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1"/>
          <p:cNvSpPr txBox="1">
            <a:spLocks noGrp="1"/>
          </p:cNvSpPr>
          <p:nvPr>
            <p:ph type="dt" idx="10"/>
          </p:nvPr>
        </p:nvSpPr>
        <p:spPr>
          <a:xfrm>
            <a:off x="1097934" y="6356350"/>
            <a:ext cx="149286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5" name="Google Shape;15;p11" descr="Sidebar.jpg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0" y="-49164"/>
            <a:ext cx="550693" cy="6931742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"/>
          <p:cNvSpPr txBox="1">
            <a:spLocks noGrp="1"/>
          </p:cNvSpPr>
          <p:nvPr>
            <p:ph type="ctrTitle"/>
          </p:nvPr>
        </p:nvSpPr>
        <p:spPr>
          <a:xfrm>
            <a:off x="1333090" y="647166"/>
            <a:ext cx="6516329" cy="147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r>
              <a:rPr lang="en-US" sz="4000" b="1">
                <a:solidFill>
                  <a:srgbClr val="8C004C"/>
                </a:solidFill>
                <a:latin typeface="Arial"/>
                <a:ea typeface="Arial"/>
                <a:cs typeface="Arial"/>
                <a:sym typeface="Arial"/>
              </a:rPr>
              <a:t>Today’s Prompt</a:t>
            </a:r>
            <a:endParaRPr sz="4000" b="1" i="0" u="none" strike="noStrike" cap="none">
              <a:solidFill>
                <a:srgbClr val="8C004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6" name="Google Shape;86;p1" descr="Sidebar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812"/>
            <a:ext cx="545629" cy="6868006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" descr="Underline-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51300" y="2170060"/>
            <a:ext cx="1028700" cy="76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808422" y="2391734"/>
            <a:ext cx="5742762" cy="2871381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"/>
          <p:cNvSpPr/>
          <p:nvPr/>
        </p:nvSpPr>
        <p:spPr>
          <a:xfrm>
            <a:off x="2030819" y="5408589"/>
            <a:ext cx="4731488" cy="995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-88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What do you think Ben Franklin means by this quote?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-889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Do you agree with this idea entirely? Why/ why not?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-889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Can you think of an example of this idea in real life?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"/>
          <p:cNvSpPr txBox="1">
            <a:spLocks noGrp="1"/>
          </p:cNvSpPr>
          <p:nvPr>
            <p:ph type="ctrTitle"/>
          </p:nvPr>
        </p:nvSpPr>
        <p:spPr>
          <a:xfrm>
            <a:off x="1333090" y="647166"/>
            <a:ext cx="6516329" cy="147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r>
              <a:rPr lang="en-US" sz="4000" b="1">
                <a:solidFill>
                  <a:srgbClr val="8C004C"/>
                </a:solidFill>
                <a:latin typeface="Arial"/>
                <a:ea typeface="Arial"/>
                <a:cs typeface="Arial"/>
                <a:sym typeface="Arial"/>
              </a:rPr>
              <a:t>Today’s Prompt</a:t>
            </a:r>
            <a:endParaRPr sz="4000" b="1" i="0" u="none" strike="noStrike" cap="none">
              <a:solidFill>
                <a:srgbClr val="8C004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5" name="Google Shape;95;p2" descr="Sidebar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812"/>
            <a:ext cx="545629" cy="6868006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2" descr="Underline-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51300" y="2170060"/>
            <a:ext cx="1028700" cy="76200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2"/>
          <p:cNvSpPr/>
          <p:nvPr/>
        </p:nvSpPr>
        <p:spPr>
          <a:xfrm>
            <a:off x="2030819" y="5408589"/>
            <a:ext cx="4731488" cy="995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-88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What do you think Ben Franklin means by this quote?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-889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Do you agree with this idea entirely? Why/ why not?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-889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Can you think of an example of this idea in real life?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8" name="Google Shape;98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467344" y="2525824"/>
            <a:ext cx="4387644" cy="23438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"/>
          <p:cNvSpPr txBox="1">
            <a:spLocks noGrp="1"/>
          </p:cNvSpPr>
          <p:nvPr>
            <p:ph type="ctrTitle"/>
          </p:nvPr>
        </p:nvSpPr>
        <p:spPr>
          <a:xfrm>
            <a:off x="1333090" y="647166"/>
            <a:ext cx="6516329" cy="147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r>
              <a:rPr lang="en-US" sz="4000" b="1">
                <a:solidFill>
                  <a:srgbClr val="8C004C"/>
                </a:solidFill>
                <a:latin typeface="Arial"/>
                <a:ea typeface="Arial"/>
                <a:cs typeface="Arial"/>
                <a:sym typeface="Arial"/>
              </a:rPr>
              <a:t>Today’s Prompt</a:t>
            </a:r>
            <a:endParaRPr sz="4000" b="1" i="0" u="none" strike="noStrike" cap="none">
              <a:solidFill>
                <a:srgbClr val="8C004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4" name="Google Shape;104;p3" descr="Sidebar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812"/>
            <a:ext cx="545629" cy="68680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3" descr="Underline-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51300" y="2170060"/>
            <a:ext cx="1028700" cy="76200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3"/>
          <p:cNvSpPr/>
          <p:nvPr/>
        </p:nvSpPr>
        <p:spPr>
          <a:xfrm>
            <a:off x="2030819" y="5408589"/>
            <a:ext cx="4731488" cy="995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-88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What do you think Ben Franklin means by this quote?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-889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Do you agree with this idea entirely? Why/ why not?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-889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Can you think of an example of this idea in real life?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7" name="Google Shape;107;p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030819" y="2408569"/>
            <a:ext cx="5338816" cy="25143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60634f4574_0_0"/>
          <p:cNvSpPr txBox="1">
            <a:spLocks noGrp="1"/>
          </p:cNvSpPr>
          <p:nvPr>
            <p:ph type="ctrTitle"/>
          </p:nvPr>
        </p:nvSpPr>
        <p:spPr>
          <a:xfrm>
            <a:off x="1333090" y="647166"/>
            <a:ext cx="6516300" cy="147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r>
              <a:rPr lang="en-US" sz="4000" b="1">
                <a:solidFill>
                  <a:srgbClr val="8C004C"/>
                </a:solidFill>
                <a:latin typeface="Arial"/>
                <a:ea typeface="Arial"/>
                <a:cs typeface="Arial"/>
                <a:sym typeface="Arial"/>
              </a:rPr>
              <a:t>Today’s Prompt</a:t>
            </a:r>
            <a:endParaRPr sz="4000" b="1" i="0" u="none" strike="noStrike" cap="none">
              <a:solidFill>
                <a:srgbClr val="8C004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3" name="Google Shape;113;g60634f4574_0_0" descr="Sidebar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812"/>
            <a:ext cx="545629" cy="68680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g60634f4574_0_0" descr="Underline-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51300" y="2170060"/>
            <a:ext cx="1028700" cy="762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g60634f4574_0_0"/>
          <p:cNvSpPr/>
          <p:nvPr/>
        </p:nvSpPr>
        <p:spPr>
          <a:xfrm>
            <a:off x="2030819" y="5408589"/>
            <a:ext cx="4731600" cy="9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-88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What do you think </a:t>
            </a:r>
            <a:r>
              <a:rPr lang="en-US">
                <a:latin typeface="Calibri"/>
                <a:ea typeface="Calibri"/>
                <a:cs typeface="Calibri"/>
                <a:sym typeface="Calibri"/>
              </a:rPr>
              <a:t>John Milton</a:t>
            </a:r>
            <a:r>
              <a:rPr lang="en-US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means by this quote?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-889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Do you agree with this idea entirely? Why/ why not?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-889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Why do you think he said it</a:t>
            </a:r>
            <a:r>
              <a:rPr lang="en-US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6" name="Google Shape;116;g60634f4574_0_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25448" y="2573845"/>
            <a:ext cx="4731600" cy="22283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DA5241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151</Words>
  <Application>Microsoft Macintosh PowerPoint</Application>
  <PresentationFormat>On-screen Show (4:3)</PresentationFormat>
  <Paragraphs>16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Today’s Prompt</vt:lpstr>
      <vt:lpstr>Today’s Prompt</vt:lpstr>
      <vt:lpstr>Today’s Prompt</vt:lpstr>
      <vt:lpstr>Today’s Prompt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Today’s Prompt</dc:title>
  <cp:lastModifiedBy>Microsoft Office User</cp:lastModifiedBy>
  <cp:revision>1</cp:revision>
  <dcterms:modified xsi:type="dcterms:W3CDTF">2022-06-11T02:31:19Z</dcterms:modified>
</cp:coreProperties>
</file>