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0"/>
  </p:normalViewPr>
  <p:slideViewPr>
    <p:cSldViewPr snapToGrid="0">
      <p:cViewPr varScale="1">
        <p:scale>
          <a:sx n="109" d="100"/>
          <a:sy n="109" d="100"/>
        </p:scale>
        <p:origin x="1720" y="1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2pPr>
            <a:lvl3pPr marL="1371600" marR="0" lvl="2"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3pPr>
            <a:lvl4pPr marL="1828800" marR="0" lvl="3"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4pPr>
            <a:lvl5pPr marL="2286000" marR="0" lvl="4"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5pPr>
            <a:lvl6pPr marL="2743200" marR="0" lvl="5"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6pPr>
            <a:lvl7pPr marL="3200400" marR="0" lvl="6"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7pPr>
            <a:lvl8pPr marL="3657600" marR="0" lvl="7"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8pPr>
            <a:lvl9pPr marL="4114800" marR="0" lvl="8"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799" cy="4572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83" name="Google Shape;83;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508219b1b4_0_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508219b1b4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152" name="Google Shape;152;g508219b1b4_0_39: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508219b1b4_0_4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508219b1b4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159" name="Google Shape;159;g508219b1b4_0_46: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508219b1b4_0_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508219b1b4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166" name="Google Shape;166;g508219b1b4_0_57: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508219b1b4_0_6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508219b1b4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173" name="Google Shape;173;g508219b1b4_0_64: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508219b1b4_0_7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508219b1b4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180" name="Google Shape;180;g508219b1b4_0_71: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508219b1b4_0_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508219b1b4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187" name="Google Shape;187;g508219b1b4_0_24: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506a7ca0e9_0_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506a7ca0e9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194" name="Google Shape;194;g506a7ca0e9_0_34: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508219b1b4_0_8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508219b1b4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205" name="Google Shape;205;g508219b1b4_0_80: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508219b1b4_0_8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508219b1b4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212" name="Google Shape;212;g508219b1b4_0_87: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506a7ca0e9_0_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506a7ca0e9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219" name="Google Shape;219;g506a7ca0e9_0_41: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5068b81cf1_0_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5068b81cf1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2" name="Google Shape;92;g5068b81cf1_0_13: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508219b1b4_0_10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508219b1b4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226" name="Google Shape;226;g508219b1b4_0_102: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508219b1b4_0_10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508219b1b4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233" name="Google Shape;233;g508219b1b4_0_109: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508219b1b4_0_1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508219b1b4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240" name="Google Shape;240;g508219b1b4_0_116: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22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506a7ca0e9_0_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506a7ca0e9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100" name="Google Shape;100;g506a7ca0e9_0_12: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506a7ca0e9_0_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506a7ca0e9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108" name="Google Shape;108;g506a7ca0e9_0_20: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506a7ca0e9_0_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506a7ca0e9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117" name="Google Shape;117;g506a7ca0e9_0_27: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508219b1b4_0_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508219b1b4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124" name="Google Shape;124;g508219b1b4_0_3: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508219b1b4_0_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508219b1b4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131" name="Google Shape;131;g508219b1b4_0_10: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508219b1b4_0_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508219b1b4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138" name="Google Shape;138;g508219b1b4_0_17: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508219b1b4_0_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508219b1b4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t>sticks and stones...may break my bones, but names will never [hurt me] break my bones. </a:t>
            </a:r>
            <a:endParaRPr/>
          </a:p>
        </p:txBody>
      </p:sp>
      <p:sp>
        <p:nvSpPr>
          <p:cNvPr id="145" name="Google Shape;145;g508219b1b4_0_32:notes"/>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6"/>
        <p:cNvGrpSpPr/>
        <p:nvPr/>
      </p:nvGrpSpPr>
      <p:grpSpPr>
        <a:xfrm>
          <a:off x="0" y="0"/>
          <a:ext cx="0" cy="0"/>
          <a:chOff x="0" y="0"/>
          <a:chExt cx="0" cy="0"/>
        </a:xfrm>
      </p:grpSpPr>
      <p:sp>
        <p:nvSpPr>
          <p:cNvPr id="17" name="Google Shape;17;p2"/>
          <p:cNvSpPr txBox="1">
            <a:spLocks noGrp="1"/>
          </p:cNvSpPr>
          <p:nvPr>
            <p:ph type="ctrTitle"/>
          </p:nvPr>
        </p:nvSpPr>
        <p:spPr>
          <a:xfrm>
            <a:off x="685800" y="2130425"/>
            <a:ext cx="7772400" cy="1470023"/>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18" name="Google Shape;18;p2"/>
          <p:cNvSpPr txBox="1">
            <a:spLocks noGrp="1"/>
          </p:cNvSpPr>
          <p:nvPr>
            <p:ph type="subTitle" idx="1"/>
          </p:nvPr>
        </p:nvSpPr>
        <p:spPr>
          <a:xfrm>
            <a:off x="1371600" y="3886200"/>
            <a:ext cx="6400799" cy="1752600"/>
          </a:xfrm>
          <a:prstGeom prst="rect">
            <a:avLst/>
          </a:prstGeom>
          <a:noFill/>
          <a:ln>
            <a:noFill/>
          </a:ln>
        </p:spPr>
        <p:txBody>
          <a:bodyPr spcFirstLastPara="1" wrap="square" lIns="91425" tIns="91425" rIns="91425" bIns="91425" anchor="t" anchorCtr="0">
            <a:noAutofit/>
          </a:bodyPr>
          <a:lstStyle>
            <a:lvl1pPr marR="0" lvl="0" algn="ctr">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9" name="Google Shape;19;p2"/>
          <p:cNvSpPr txBox="1">
            <a:spLocks noGrp="1"/>
          </p:cNvSpPr>
          <p:nvPr>
            <p:ph type="dt" idx="10"/>
          </p:nvPr>
        </p:nvSpPr>
        <p:spPr>
          <a:xfrm>
            <a:off x="685800" y="6356350"/>
            <a:ext cx="19049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11"/>
          <p:cNvSpPr txBox="1">
            <a:spLocks noGrp="1"/>
          </p:cNvSpPr>
          <p:nvPr>
            <p:ph type="title"/>
          </p:nvPr>
        </p:nvSpPr>
        <p:spPr>
          <a:xfrm rot="5400000">
            <a:off x="4732336" y="2171700"/>
            <a:ext cx="5851525" cy="20574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77" name="Google Shape;77;p11"/>
          <p:cNvSpPr txBox="1">
            <a:spLocks noGrp="1"/>
          </p:cNvSpPr>
          <p:nvPr>
            <p:ph type="body" idx="1"/>
          </p:nvPr>
        </p:nvSpPr>
        <p:spPr>
          <a:xfrm rot="5400000">
            <a:off x="541336" y="190500"/>
            <a:ext cx="5851525" cy="6019798"/>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0" name="Google Shape;80;p11"/>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
        <p:cNvGrpSpPr/>
        <p:nvPr/>
      </p:nvGrpSpPr>
      <p:grpSpPr>
        <a:xfrm>
          <a:off x="0" y="0"/>
          <a:ext cx="0" cy="0"/>
          <a:chOff x="0" y="0"/>
          <a:chExt cx="0" cy="0"/>
        </a:xfrm>
      </p:grpSpPr>
      <p:sp>
        <p:nvSpPr>
          <p:cNvPr id="23" name="Google Shape;23;p3"/>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6" name="Google Shape;26;p3"/>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27" name="Google Shape;27;p3"/>
          <p:cNvSpPr txBox="1">
            <a:spLocks noGrp="1"/>
          </p:cNvSpPr>
          <p:nvPr>
            <p:ph type="body" idx="1"/>
          </p:nvPr>
        </p:nvSpPr>
        <p:spPr>
          <a:xfrm>
            <a:off x="1097934" y="1600200"/>
            <a:ext cx="7588865" cy="4525963"/>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8"/>
        <p:cNvGrpSpPr/>
        <p:nvPr/>
      </p:nvGrpSpPr>
      <p:grpSpPr>
        <a:xfrm>
          <a:off x="0" y="0"/>
          <a:ext cx="0" cy="0"/>
          <a:chOff x="0" y="0"/>
          <a:chExt cx="0" cy="0"/>
        </a:xfrm>
      </p:grpSpPr>
      <p:sp>
        <p:nvSpPr>
          <p:cNvPr id="29" name="Google Shape;29;p4"/>
          <p:cNvSpPr txBox="1">
            <a:spLocks noGrp="1"/>
          </p:cNvSpPr>
          <p:nvPr>
            <p:ph type="title"/>
          </p:nvPr>
        </p:nvSpPr>
        <p:spPr>
          <a:xfrm>
            <a:off x="1097934" y="274637"/>
            <a:ext cx="7366002"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30" name="Google Shape;30;p4"/>
          <p:cNvSpPr txBox="1">
            <a:spLocks noGrp="1"/>
          </p:cNvSpPr>
          <p:nvPr>
            <p:ph type="body" idx="1"/>
          </p:nvPr>
        </p:nvSpPr>
        <p:spPr>
          <a:xfrm>
            <a:off x="1097934" y="1535112"/>
            <a:ext cx="3399453" cy="639762"/>
          </a:xfrm>
          <a:prstGeom prst="rect">
            <a:avLst/>
          </a:prstGeom>
          <a:noFill/>
          <a:ln>
            <a:noFill/>
          </a:ln>
        </p:spPr>
        <p:txBody>
          <a:bodyPr spcFirstLastPara="1" wrap="square" lIns="91425" tIns="91425" rIns="91425" bIns="91425" anchor="b" anchorCtr="0">
            <a:noAutofit/>
          </a:bodyPr>
          <a:lstStyle>
            <a:lvl1pPr marL="457200" marR="0" lvl="0" indent="-381000" algn="l">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body" idx="2"/>
          </p:nvPr>
        </p:nvSpPr>
        <p:spPr>
          <a:xfrm>
            <a:off x="1097934" y="2174875"/>
            <a:ext cx="3399453" cy="3951286"/>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body" idx="3"/>
          </p:nvPr>
        </p:nvSpPr>
        <p:spPr>
          <a:xfrm>
            <a:off x="4826000" y="1535112"/>
            <a:ext cx="3637936" cy="639762"/>
          </a:xfrm>
          <a:prstGeom prst="rect">
            <a:avLst/>
          </a:prstGeom>
          <a:noFill/>
          <a:ln>
            <a:noFill/>
          </a:ln>
        </p:spPr>
        <p:txBody>
          <a:bodyPr spcFirstLastPara="1" wrap="square" lIns="91425" tIns="91425" rIns="91425" bIns="91425" anchor="b" anchorCtr="0">
            <a:noAutofit/>
          </a:bodyPr>
          <a:lstStyle>
            <a:lvl1pPr marL="457200" marR="0" lvl="0" indent="-381000" algn="l">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body" idx="4"/>
          </p:nvPr>
        </p:nvSpPr>
        <p:spPr>
          <a:xfrm>
            <a:off x="4826000" y="2174875"/>
            <a:ext cx="3637936" cy="3951286"/>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5" name="Google Shape;35;p4"/>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6" name="Google Shape;36;p4"/>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7"/>
        <p:cNvGrpSpPr/>
        <p:nvPr/>
      </p:nvGrpSpPr>
      <p:grpSpPr>
        <a:xfrm>
          <a:off x="0" y="0"/>
          <a:ext cx="0" cy="0"/>
          <a:chOff x="0" y="0"/>
          <a:chExt cx="0" cy="0"/>
        </a:xfrm>
      </p:grpSpPr>
      <p:sp>
        <p:nvSpPr>
          <p:cNvPr id="38" name="Google Shape;38;p5"/>
          <p:cNvSpPr txBox="1">
            <a:spLocks noGrp="1"/>
          </p:cNvSpPr>
          <p:nvPr>
            <p:ph type="title"/>
          </p:nvPr>
        </p:nvSpPr>
        <p:spPr>
          <a:xfrm>
            <a:off x="722312" y="4406900"/>
            <a:ext cx="7772400" cy="1362075"/>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39" name="Google Shape;39;p5"/>
          <p:cNvSpPr txBox="1">
            <a:spLocks noGrp="1"/>
          </p:cNvSpPr>
          <p:nvPr>
            <p:ph type="body" idx="1"/>
          </p:nvPr>
        </p:nvSpPr>
        <p:spPr>
          <a:xfrm>
            <a:off x="722312" y="2906713"/>
            <a:ext cx="7772400" cy="1500187"/>
          </a:xfrm>
          <a:prstGeom prst="rect">
            <a:avLst/>
          </a:prstGeom>
          <a:noFill/>
          <a:ln>
            <a:noFill/>
          </a:ln>
        </p:spPr>
        <p:txBody>
          <a:bodyPr spcFirstLastPara="1" wrap="square" lIns="91425" tIns="91425" rIns="91425" bIns="91425" anchor="b" anchorCtr="0">
            <a:noAutofit/>
          </a:bodyPr>
          <a:lstStyle>
            <a:lvl1pPr marL="457200" marR="0" lvl="0" indent="-355600" algn="l">
              <a:lnSpc>
                <a:spcPct val="100000"/>
              </a:lnSpc>
              <a:spcBef>
                <a:spcPts val="400"/>
              </a:spcBef>
              <a:spcAft>
                <a:spcPts val="0"/>
              </a:spcAft>
              <a:buClr>
                <a:srgbClr val="888888"/>
              </a:buClr>
              <a:buSzPts val="2000"/>
              <a:buFont typeface="Arial"/>
              <a:buChar char="●"/>
              <a:defRPr sz="2000" b="0" i="0" u="none" strike="noStrike" cap="none">
                <a:solidFill>
                  <a:srgbClr val="888888"/>
                </a:solidFill>
                <a:latin typeface="Calibri"/>
                <a:ea typeface="Calibri"/>
                <a:cs typeface="Calibri"/>
                <a:sym typeface="Calibri"/>
              </a:defRPr>
            </a:lvl1pPr>
            <a:lvl2pPr marL="914400" marR="0" lvl="1" indent="-342900" algn="l">
              <a:lnSpc>
                <a:spcPct val="100000"/>
              </a:lnSpc>
              <a:spcBef>
                <a:spcPts val="360"/>
              </a:spcBef>
              <a:spcAft>
                <a:spcPts val="0"/>
              </a:spcAft>
              <a:buClr>
                <a:srgbClr val="888888"/>
              </a:buClr>
              <a:buSzPts val="1800"/>
              <a:buFont typeface="Arial"/>
              <a:buChar char="○"/>
              <a:defRPr sz="1800" b="0" i="0" u="none" strike="noStrike" cap="none">
                <a:solidFill>
                  <a:srgbClr val="888888"/>
                </a:solidFill>
                <a:latin typeface="Calibri"/>
                <a:ea typeface="Calibri"/>
                <a:cs typeface="Calibri"/>
                <a:sym typeface="Calibri"/>
              </a:defRPr>
            </a:lvl2pPr>
            <a:lvl3pPr marL="1371600" marR="0" lvl="2" indent="-330200" algn="l">
              <a:lnSpc>
                <a:spcPct val="100000"/>
              </a:lnSpc>
              <a:spcBef>
                <a:spcPts val="320"/>
              </a:spcBef>
              <a:spcAft>
                <a:spcPts val="0"/>
              </a:spcAft>
              <a:buClr>
                <a:srgbClr val="888888"/>
              </a:buClr>
              <a:buSzPts val="1600"/>
              <a:buFont typeface="Arial"/>
              <a:buChar char="■"/>
              <a:defRPr sz="1600" b="0" i="0" u="none" strike="noStrike" cap="none">
                <a:solidFill>
                  <a:srgbClr val="888888"/>
                </a:solidFill>
                <a:latin typeface="Calibri"/>
                <a:ea typeface="Calibri"/>
                <a:cs typeface="Calibri"/>
                <a:sym typeface="Calibri"/>
              </a:defRPr>
            </a:lvl3pPr>
            <a:lvl4pPr marL="1828800" marR="0" lvl="3"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4pPr>
            <a:lvl5pPr marL="2286000" marR="0" lvl="4"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5pPr>
            <a:lvl6pPr marL="2743200" marR="0" lvl="5"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6pPr>
            <a:lvl7pPr marL="3200400" marR="0" lvl="6"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7pPr>
            <a:lvl8pPr marL="3657600" marR="0" lvl="7"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8pPr>
            <a:lvl9pPr marL="4114800" marR="0" lvl="8" indent="-317500" algn="l">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9pPr>
          </a:lstStyle>
          <a:p>
            <a:endParaRPr/>
          </a:p>
        </p:txBody>
      </p:sp>
      <p:sp>
        <p:nvSpPr>
          <p:cNvPr id="40" name="Google Shape;40;p5"/>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45" name="Google Shape;45;p6"/>
          <p:cNvSpPr txBox="1">
            <a:spLocks noGrp="1"/>
          </p:cNvSpPr>
          <p:nvPr>
            <p:ph type="body" idx="1"/>
          </p:nvPr>
        </p:nvSpPr>
        <p:spPr>
          <a:xfrm>
            <a:off x="457200" y="1600200"/>
            <a:ext cx="4038598" cy="4525963"/>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2"/>
          </p:nvPr>
        </p:nvSpPr>
        <p:spPr>
          <a:xfrm>
            <a:off x="4648200" y="1600200"/>
            <a:ext cx="4038598" cy="4525963"/>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0"/>
        <p:cNvGrpSpPr/>
        <p:nvPr/>
      </p:nvGrpSpPr>
      <p:grpSpPr>
        <a:xfrm>
          <a:off x="0" y="0"/>
          <a:ext cx="0" cy="0"/>
          <a:chOff x="0" y="0"/>
          <a:chExt cx="0" cy="0"/>
        </a:xfrm>
      </p:grpSpPr>
      <p:sp>
        <p:nvSpPr>
          <p:cNvPr id="51" name="Google Shape;51;p7"/>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52" name="Google Shape;52;p7"/>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8"/>
          <p:cNvSpPr txBox="1">
            <a:spLocks noGrp="1"/>
          </p:cNvSpPr>
          <p:nvPr>
            <p:ph type="title"/>
          </p:nvPr>
        </p:nvSpPr>
        <p:spPr>
          <a:xfrm>
            <a:off x="457200" y="273050"/>
            <a:ext cx="3008313" cy="1162048"/>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57" name="Google Shape;57;p8"/>
          <p:cNvSpPr txBox="1">
            <a:spLocks noGrp="1"/>
          </p:cNvSpPr>
          <p:nvPr>
            <p:ph type="body" idx="1"/>
          </p:nvPr>
        </p:nvSpPr>
        <p:spPr>
          <a:xfrm>
            <a:off x="3575050" y="273050"/>
            <a:ext cx="5111750" cy="5853111"/>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body" idx="2"/>
          </p:nvPr>
        </p:nvSpPr>
        <p:spPr>
          <a:xfrm>
            <a:off x="457200" y="1435100"/>
            <a:ext cx="3008313" cy="4691063"/>
          </a:xfrm>
          <a:prstGeom prst="rect">
            <a:avLst/>
          </a:prstGeom>
          <a:noFill/>
          <a:ln>
            <a:noFill/>
          </a:ln>
        </p:spPr>
        <p:txBody>
          <a:bodyPr spcFirstLastPara="1" wrap="square" lIns="91425" tIns="91425" rIns="91425" bIns="91425" anchor="t" anchorCtr="0">
            <a:noAutofit/>
          </a:bodyPr>
          <a:lstStyle>
            <a:lvl1pPr marL="457200" marR="0" lvl="0" indent="-317500" algn="l">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0" name="Google Shape;60;p8"/>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1" name="Google Shape;61;p8"/>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9"/>
          <p:cNvSpPr txBox="1">
            <a:spLocks noGrp="1"/>
          </p:cNvSpPr>
          <p:nvPr>
            <p:ph type="title"/>
          </p:nvPr>
        </p:nvSpPr>
        <p:spPr>
          <a:xfrm>
            <a:off x="1792288" y="4800600"/>
            <a:ext cx="5486399" cy="566736"/>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64" name="Google Shape;64;p9"/>
          <p:cNvSpPr>
            <a:spLocks noGrp="1"/>
          </p:cNvSpPr>
          <p:nvPr>
            <p:ph type="pic" idx="2"/>
          </p:nvPr>
        </p:nvSpPr>
        <p:spPr>
          <a:xfrm>
            <a:off x="1792288" y="612775"/>
            <a:ext cx="5486399" cy="41148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body" idx="1"/>
          </p:nvPr>
        </p:nvSpPr>
        <p:spPr>
          <a:xfrm>
            <a:off x="1792288" y="5367337"/>
            <a:ext cx="5486399" cy="804861"/>
          </a:xfrm>
          <a:prstGeom prst="rect">
            <a:avLst/>
          </a:prstGeom>
          <a:noFill/>
          <a:ln>
            <a:noFill/>
          </a:ln>
        </p:spPr>
        <p:txBody>
          <a:bodyPr spcFirstLastPara="1" wrap="square" lIns="91425" tIns="91425" rIns="91425" bIns="91425" anchor="t" anchorCtr="0">
            <a:noAutofit/>
          </a:bodyPr>
          <a:lstStyle>
            <a:lvl1pPr marL="457200" marR="0" lvl="0" indent="-317500" algn="l">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0"/>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800"/>
              <a:buFont typeface="Arial"/>
              <a:buNone/>
              <a:defRPr sz="1800"/>
            </a:lvl2pPr>
            <a:lvl3pPr lvl="2" algn="l">
              <a:lnSpc>
                <a:spcPct val="100000"/>
              </a:lnSpc>
              <a:spcBef>
                <a:spcPts val="0"/>
              </a:spcBef>
              <a:spcAft>
                <a:spcPts val="0"/>
              </a:spcAft>
              <a:buSzPts val="1800"/>
              <a:buFont typeface="Arial"/>
              <a:buNone/>
              <a:defRPr sz="1800"/>
            </a:lvl3pPr>
            <a:lvl4pPr lvl="3" algn="l">
              <a:lnSpc>
                <a:spcPct val="100000"/>
              </a:lnSpc>
              <a:spcBef>
                <a:spcPts val="0"/>
              </a:spcBef>
              <a:spcAft>
                <a:spcPts val="0"/>
              </a:spcAft>
              <a:buSzPts val="1800"/>
              <a:buFont typeface="Arial"/>
              <a:buNone/>
              <a:defRPr sz="1800"/>
            </a:lvl4pPr>
            <a:lvl5pPr lvl="4" algn="l">
              <a:lnSpc>
                <a:spcPct val="100000"/>
              </a:lnSpc>
              <a:spcBef>
                <a:spcPts val="0"/>
              </a:spcBef>
              <a:spcAft>
                <a:spcPts val="0"/>
              </a:spcAft>
              <a:buSzPts val="1800"/>
              <a:buFont typeface="Arial"/>
              <a:buNone/>
              <a:defRPr sz="1800"/>
            </a:lvl5pPr>
            <a:lvl6pPr lvl="5" algn="l">
              <a:lnSpc>
                <a:spcPct val="100000"/>
              </a:lnSpc>
              <a:spcBef>
                <a:spcPts val="0"/>
              </a:spcBef>
              <a:spcAft>
                <a:spcPts val="0"/>
              </a:spcAft>
              <a:buSzPts val="1800"/>
              <a:buFont typeface="Arial"/>
              <a:buNone/>
              <a:defRPr sz="1800"/>
            </a:lvl6pPr>
            <a:lvl7pPr lvl="6" algn="l">
              <a:lnSpc>
                <a:spcPct val="100000"/>
              </a:lnSpc>
              <a:spcBef>
                <a:spcPts val="0"/>
              </a:spcBef>
              <a:spcAft>
                <a:spcPts val="0"/>
              </a:spcAft>
              <a:buSzPts val="1800"/>
              <a:buFont typeface="Arial"/>
              <a:buNone/>
              <a:defRPr sz="1800"/>
            </a:lvl7pPr>
            <a:lvl8pPr lvl="7" algn="l">
              <a:lnSpc>
                <a:spcPct val="100000"/>
              </a:lnSpc>
              <a:spcBef>
                <a:spcPts val="0"/>
              </a:spcBef>
              <a:spcAft>
                <a:spcPts val="0"/>
              </a:spcAft>
              <a:buSzPts val="1800"/>
              <a:buFont typeface="Arial"/>
              <a:buNone/>
              <a:defRPr sz="1800"/>
            </a:lvl8pPr>
            <a:lvl9pPr lvl="8" algn="l">
              <a:lnSpc>
                <a:spcPct val="100000"/>
              </a:lnSpc>
              <a:spcBef>
                <a:spcPts val="0"/>
              </a:spcBef>
              <a:spcAft>
                <a:spcPts val="0"/>
              </a:spcAft>
              <a:buSzPts val="1800"/>
              <a:buFont typeface="Arial"/>
              <a:buNone/>
              <a:defRPr sz="1800"/>
            </a:lvl9pPr>
          </a:lstStyle>
          <a:p>
            <a:endParaRPr/>
          </a:p>
        </p:txBody>
      </p:sp>
      <p:sp>
        <p:nvSpPr>
          <p:cNvPr id="71" name="Google Shape;71;p10"/>
          <p:cNvSpPr txBox="1">
            <a:spLocks noGrp="1"/>
          </p:cNvSpPr>
          <p:nvPr>
            <p:ph type="body" idx="1"/>
          </p:nvPr>
        </p:nvSpPr>
        <p:spPr>
          <a:xfrm rot="5400000">
            <a:off x="2309017" y="-251618"/>
            <a:ext cx="4525963" cy="8229600"/>
          </a:xfrm>
          <a:prstGeom prst="rect">
            <a:avLst/>
          </a:prstGeom>
          <a:noFill/>
          <a:ln>
            <a:noFill/>
          </a:ln>
        </p:spPr>
        <p:txBody>
          <a:bodyPr spcFirstLastPara="1" wrap="square" lIns="91425" tIns="91425" rIns="91425" bIns="91425" anchor="t" anchorCtr="0">
            <a:noAutofit/>
          </a:bodyPr>
          <a:lstStyle>
            <a:lvl1pPr marL="457200" marR="0" lvl="0" indent="-228600" algn="l">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1097934" y="1600200"/>
            <a:ext cx="7588865" cy="4525963"/>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descr="Sidebar.jpg"/>
          <p:cNvPicPr preferRelativeResize="0"/>
          <p:nvPr/>
        </p:nvPicPr>
        <p:blipFill rotWithShape="1">
          <a:blip r:embed="rId12">
            <a:alphaModFix/>
          </a:blip>
          <a:srcRect/>
          <a:stretch/>
        </p:blipFill>
        <p:spPr>
          <a:xfrm>
            <a:off x="0" y="-49164"/>
            <a:ext cx="550693" cy="693174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2"/>
          <p:cNvSpPr txBox="1">
            <a:spLocks noGrp="1"/>
          </p:cNvSpPr>
          <p:nvPr>
            <p:ph type="ctrTitle"/>
          </p:nvPr>
        </p:nvSpPr>
        <p:spPr>
          <a:xfrm>
            <a:off x="1333090" y="647166"/>
            <a:ext cx="6516329" cy="1470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a:solidFill>
                  <a:srgbClr val="8C004C"/>
                </a:solidFill>
                <a:latin typeface="Arial"/>
                <a:ea typeface="Arial"/>
                <a:cs typeface="Arial"/>
                <a:sym typeface="Arial"/>
              </a:rPr>
              <a:t>Speaking up with unpopular opinions</a:t>
            </a:r>
            <a:endParaRPr sz="4000" b="1" i="0" u="none" strike="noStrike" cap="none">
              <a:solidFill>
                <a:srgbClr val="8C004C"/>
              </a:solidFill>
              <a:latin typeface="Arial"/>
              <a:ea typeface="Arial"/>
              <a:cs typeface="Arial"/>
              <a:sym typeface="Arial"/>
            </a:endParaRPr>
          </a:p>
        </p:txBody>
      </p:sp>
      <p:pic>
        <p:nvPicPr>
          <p:cNvPr id="86" name="Google Shape;86;p12"/>
          <p:cNvPicPr preferRelativeResize="0"/>
          <p:nvPr/>
        </p:nvPicPr>
        <p:blipFill rotWithShape="1">
          <a:blip r:embed="rId3">
            <a:alphaModFix/>
          </a:blip>
          <a:srcRect/>
          <a:stretch/>
        </p:blipFill>
        <p:spPr>
          <a:xfrm>
            <a:off x="2040091" y="2623548"/>
            <a:ext cx="5228761" cy="3489947"/>
          </a:xfrm>
          <a:prstGeom prst="rect">
            <a:avLst/>
          </a:prstGeom>
          <a:noFill/>
          <a:ln>
            <a:noFill/>
          </a:ln>
        </p:spPr>
      </p:pic>
      <p:pic>
        <p:nvPicPr>
          <p:cNvPr id="87" name="Google Shape;87;p12" descr="Sidebar.jpg"/>
          <p:cNvPicPr preferRelativeResize="0"/>
          <p:nvPr/>
        </p:nvPicPr>
        <p:blipFill rotWithShape="1">
          <a:blip r:embed="rId4">
            <a:alphaModFix/>
          </a:blip>
          <a:srcRect/>
          <a:stretch/>
        </p:blipFill>
        <p:spPr>
          <a:xfrm>
            <a:off x="0" y="-1812"/>
            <a:ext cx="545629" cy="6868006"/>
          </a:xfrm>
          <a:prstGeom prst="rect">
            <a:avLst/>
          </a:prstGeom>
          <a:noFill/>
          <a:ln>
            <a:noFill/>
          </a:ln>
        </p:spPr>
      </p:pic>
      <p:pic>
        <p:nvPicPr>
          <p:cNvPr id="88" name="Google Shape;88;p12" descr="Underline-.jpg"/>
          <p:cNvPicPr preferRelativeResize="0"/>
          <p:nvPr/>
        </p:nvPicPr>
        <p:blipFill rotWithShape="1">
          <a:blip r:embed="rId5">
            <a:alphaModFix/>
          </a:blip>
          <a:srcRect/>
          <a:stretch/>
        </p:blipFill>
        <p:spPr>
          <a:xfrm>
            <a:off x="4051300" y="2170060"/>
            <a:ext cx="1028700" cy="762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1"/>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55" name="Google Shape;155;p21"/>
          <p:cNvSpPr txBox="1">
            <a:spLocks noGrp="1"/>
          </p:cNvSpPr>
          <p:nvPr>
            <p:ph type="body" idx="1"/>
          </p:nvPr>
        </p:nvSpPr>
        <p:spPr>
          <a:xfrm>
            <a:off x="1250334" y="1752600"/>
            <a:ext cx="7588800" cy="45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3200"/>
              <a:buFont typeface="Arial"/>
              <a:buNone/>
            </a:pPr>
            <a:r>
              <a:rPr lang="en-US"/>
              <a:t>This is how “groupthink” (when everyone thinks the same way and no new ideas emerge) and “blindspots” happen (you overlook important information.)</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22"/>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62" name="Google Shape;162;p22"/>
          <p:cNvSpPr txBox="1">
            <a:spLocks noGrp="1"/>
          </p:cNvSpPr>
          <p:nvPr>
            <p:ph type="body" idx="1"/>
          </p:nvPr>
        </p:nvSpPr>
        <p:spPr>
          <a:xfrm>
            <a:off x="1250334" y="1752600"/>
            <a:ext cx="7588800" cy="45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800"/>
              <a:buFont typeface="Arial"/>
              <a:buNone/>
            </a:pPr>
            <a:r>
              <a:rPr lang="en-US"/>
              <a:t>If everyone thinks alike, is anyone really thinking originally?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3"/>
          <p:cNvSpPr txBox="1">
            <a:spLocks noGrp="1"/>
          </p:cNvSpPr>
          <p:nvPr>
            <p:ph type="body" idx="1"/>
          </p:nvPr>
        </p:nvSpPr>
        <p:spPr>
          <a:xfrm>
            <a:off x="1084409" y="382800"/>
            <a:ext cx="7588800" cy="45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800"/>
              <a:buFont typeface="Arial"/>
              <a:buNone/>
            </a:pPr>
            <a:r>
              <a:rPr lang="en-US"/>
              <a:t>The First Amendment exists to defend the minority opinion…even if that minority is one single individual. </a:t>
            </a:r>
            <a:endParaRPr/>
          </a:p>
        </p:txBody>
      </p:sp>
      <p:pic>
        <p:nvPicPr>
          <p:cNvPr id="169" name="Google Shape;169;p23" descr="fish.jpg"/>
          <p:cNvPicPr preferRelativeResize="0"/>
          <p:nvPr/>
        </p:nvPicPr>
        <p:blipFill rotWithShape="1">
          <a:blip r:embed="rId3">
            <a:alphaModFix/>
          </a:blip>
          <a:srcRect/>
          <a:stretch/>
        </p:blipFill>
        <p:spPr>
          <a:xfrm>
            <a:off x="1423537" y="2165408"/>
            <a:ext cx="6261994" cy="417465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4"/>
          <p:cNvSpPr txBox="1">
            <a:spLocks noGrp="1"/>
          </p:cNvSpPr>
          <p:nvPr>
            <p:ph type="body" idx="1"/>
          </p:nvPr>
        </p:nvSpPr>
        <p:spPr>
          <a:xfrm>
            <a:off x="1263859" y="413475"/>
            <a:ext cx="7588800" cy="45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800"/>
              <a:buFont typeface="Arial"/>
              <a:buNone/>
            </a:pPr>
            <a:r>
              <a:rPr lang="en-US"/>
              <a:t>John Stuart Mill wrote a passionate defense of free speech and argued that, “Even if only one person held a particular opinion, mankind would not be justified in silencing him.” </a:t>
            </a:r>
            <a:endParaRPr/>
          </a:p>
        </p:txBody>
      </p:sp>
      <p:pic>
        <p:nvPicPr>
          <p:cNvPr id="176" name="Google Shape;176;p24"/>
          <p:cNvPicPr preferRelativeResize="0"/>
          <p:nvPr/>
        </p:nvPicPr>
        <p:blipFill rotWithShape="1">
          <a:blip r:embed="rId3">
            <a:alphaModFix/>
          </a:blip>
          <a:srcRect/>
          <a:stretch/>
        </p:blipFill>
        <p:spPr>
          <a:xfrm>
            <a:off x="3176273" y="2499563"/>
            <a:ext cx="2956471" cy="435843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5"/>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83" name="Google Shape;183;p25"/>
          <p:cNvSpPr txBox="1">
            <a:spLocks noGrp="1"/>
          </p:cNvSpPr>
          <p:nvPr>
            <p:ph type="body" idx="1"/>
          </p:nvPr>
        </p:nvSpPr>
        <p:spPr>
          <a:xfrm>
            <a:off x="1250334" y="1752600"/>
            <a:ext cx="7588800" cy="4526100"/>
          </a:xfrm>
          <a:prstGeom prst="rect">
            <a:avLst/>
          </a:prstGeom>
        </p:spPr>
        <p:txBody>
          <a:bodyPr spcFirstLastPara="1" wrap="square" lIns="91425" tIns="91425" rIns="91425" bIns="91425" anchor="t" anchorCtr="0">
            <a:noAutofit/>
          </a:bodyPr>
          <a:lstStyle/>
          <a:p>
            <a:pPr marL="342900" lvl="0" indent="-342900" algn="l" rtl="0">
              <a:spcBef>
                <a:spcPts val="0"/>
              </a:spcBef>
              <a:spcAft>
                <a:spcPts val="0"/>
              </a:spcAft>
              <a:buSzPts val="3200"/>
              <a:buFont typeface="Arial"/>
              <a:buChar char="•"/>
            </a:pPr>
            <a:r>
              <a:rPr lang="en-US"/>
              <a:t>What often happens is that the people in the minority censor themselves, and don’t say what they’re really thinking. </a:t>
            </a:r>
            <a:endParaRPr/>
          </a:p>
          <a:p>
            <a:pPr marL="342900" lvl="0" indent="-342900" algn="l" rtl="0">
              <a:spcBef>
                <a:spcPts val="640"/>
              </a:spcBef>
              <a:spcAft>
                <a:spcPts val="0"/>
              </a:spcAft>
              <a:buSzPts val="3200"/>
              <a:buFont typeface="Arial"/>
              <a:buChar char="•"/>
            </a:pPr>
            <a:r>
              <a:rPr lang="en-US"/>
              <a:t>This tends to reinforce the view of the majority that no one disagrees with them.</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6"/>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90" name="Google Shape;190;p26"/>
          <p:cNvSpPr txBox="1">
            <a:spLocks noGrp="1"/>
          </p:cNvSpPr>
          <p:nvPr>
            <p:ph type="body" idx="1"/>
          </p:nvPr>
        </p:nvSpPr>
        <p:spPr>
          <a:xfrm>
            <a:off x="1250334" y="1752600"/>
            <a:ext cx="7588800" cy="4526100"/>
          </a:xfrm>
          <a:prstGeom prst="rect">
            <a:avLst/>
          </a:prstGeom>
        </p:spPr>
        <p:txBody>
          <a:bodyPr spcFirstLastPara="1" wrap="square" lIns="91425" tIns="91425" rIns="91425" bIns="91425" anchor="t" anchorCtr="0">
            <a:noAutofit/>
          </a:bodyPr>
          <a:lstStyle/>
          <a:p>
            <a:pPr marL="342900" lvl="0" indent="-342900" algn="l" rtl="0">
              <a:spcBef>
                <a:spcPts val="0"/>
              </a:spcBef>
              <a:spcAft>
                <a:spcPts val="0"/>
              </a:spcAft>
              <a:buSzPts val="3200"/>
              <a:buFont typeface="Arial"/>
              <a:buChar char="•"/>
            </a:pPr>
            <a:r>
              <a:rPr lang="en-US"/>
              <a:t>People who speak up despite being in the minority—or alone—can face a lot of opposition. </a:t>
            </a:r>
            <a:endParaRPr/>
          </a:p>
          <a:p>
            <a:pPr marL="342900" lvl="0" indent="-342900" algn="l" rtl="0">
              <a:spcBef>
                <a:spcPts val="640"/>
              </a:spcBef>
              <a:spcAft>
                <a:spcPts val="0"/>
              </a:spcAft>
              <a:buSzPts val="3200"/>
              <a:buFont typeface="Arial"/>
              <a:buChar char="•"/>
            </a:pPr>
            <a:r>
              <a:rPr lang="en-US"/>
              <a:t>Ridicule and insults are ways in which the majority may try to make the person with a different opinion feel excluded and “wrong” for thinking differently.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7"/>
          <p:cNvSpPr txBox="1">
            <a:spLocks noGrp="1"/>
          </p:cNvSpPr>
          <p:nvPr>
            <p:ph type="body" idx="1"/>
          </p:nvPr>
        </p:nvSpPr>
        <p:spPr>
          <a:xfrm>
            <a:off x="1115059" y="386425"/>
            <a:ext cx="7588800" cy="45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800"/>
              <a:buFont typeface="Arial"/>
              <a:buNone/>
            </a:pPr>
            <a:r>
              <a:rPr lang="en-US"/>
              <a:t>Here are some famous examples of people who weren’t afraid to be different and were willing to stand out and speak up, even when there was opposition. </a:t>
            </a:r>
            <a:endParaRPr/>
          </a:p>
        </p:txBody>
      </p:sp>
      <p:pic>
        <p:nvPicPr>
          <p:cNvPr id="197" name="Google Shape;197;p27" descr="gandhi.jpg"/>
          <p:cNvPicPr preferRelativeResize="0"/>
          <p:nvPr/>
        </p:nvPicPr>
        <p:blipFill rotWithShape="1">
          <a:blip r:embed="rId3">
            <a:alphaModFix/>
          </a:blip>
          <a:srcRect/>
          <a:stretch/>
        </p:blipFill>
        <p:spPr>
          <a:xfrm>
            <a:off x="457200" y="2597965"/>
            <a:ext cx="4129475" cy="2752590"/>
          </a:xfrm>
          <a:prstGeom prst="rect">
            <a:avLst/>
          </a:prstGeom>
          <a:noFill/>
          <a:ln>
            <a:noFill/>
          </a:ln>
        </p:spPr>
      </p:pic>
      <p:pic>
        <p:nvPicPr>
          <p:cNvPr id="198" name="Google Shape;198;p27" descr="MLK.jpg"/>
          <p:cNvPicPr preferRelativeResize="0"/>
          <p:nvPr/>
        </p:nvPicPr>
        <p:blipFill rotWithShape="1">
          <a:blip r:embed="rId4">
            <a:alphaModFix/>
          </a:blip>
          <a:srcRect/>
          <a:stretch/>
        </p:blipFill>
        <p:spPr>
          <a:xfrm>
            <a:off x="3576987" y="2597965"/>
            <a:ext cx="3019772" cy="4546619"/>
          </a:xfrm>
          <a:prstGeom prst="rect">
            <a:avLst/>
          </a:prstGeom>
          <a:noFill/>
          <a:ln>
            <a:noFill/>
          </a:ln>
        </p:spPr>
      </p:pic>
      <p:pic>
        <p:nvPicPr>
          <p:cNvPr id="199" name="Google Shape;199;p27" descr="steve jobs.jpg"/>
          <p:cNvPicPr preferRelativeResize="0"/>
          <p:nvPr/>
        </p:nvPicPr>
        <p:blipFill rotWithShape="1">
          <a:blip r:embed="rId5">
            <a:alphaModFix/>
          </a:blip>
          <a:srcRect/>
          <a:stretch/>
        </p:blipFill>
        <p:spPr>
          <a:xfrm>
            <a:off x="6140546" y="1991251"/>
            <a:ext cx="3071688" cy="3911788"/>
          </a:xfrm>
          <a:prstGeom prst="rect">
            <a:avLst/>
          </a:prstGeom>
          <a:noFill/>
          <a:ln>
            <a:noFill/>
          </a:ln>
        </p:spPr>
      </p:pic>
      <p:pic>
        <p:nvPicPr>
          <p:cNvPr id="200" name="Google Shape;200;p27" descr="rosa parks.jpg"/>
          <p:cNvPicPr preferRelativeResize="0"/>
          <p:nvPr/>
        </p:nvPicPr>
        <p:blipFill rotWithShape="1">
          <a:blip r:embed="rId6">
            <a:alphaModFix/>
          </a:blip>
          <a:srcRect/>
          <a:stretch/>
        </p:blipFill>
        <p:spPr>
          <a:xfrm>
            <a:off x="2314908" y="4558575"/>
            <a:ext cx="1651602" cy="2299425"/>
          </a:xfrm>
          <a:prstGeom prst="rect">
            <a:avLst/>
          </a:prstGeom>
          <a:noFill/>
          <a:ln>
            <a:noFill/>
          </a:ln>
        </p:spPr>
      </p:pic>
      <p:pic>
        <p:nvPicPr>
          <p:cNvPr id="201" name="Google Shape;201;p27" descr="churchill.jpg"/>
          <p:cNvPicPr preferRelativeResize="0"/>
          <p:nvPr/>
        </p:nvPicPr>
        <p:blipFill rotWithShape="1">
          <a:blip r:embed="rId7">
            <a:alphaModFix/>
          </a:blip>
          <a:srcRect/>
          <a:stretch/>
        </p:blipFill>
        <p:spPr>
          <a:xfrm>
            <a:off x="5101551" y="4642062"/>
            <a:ext cx="1672924" cy="221593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8"/>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08" name="Google Shape;208;p28"/>
          <p:cNvSpPr txBox="1">
            <a:spLocks noGrp="1"/>
          </p:cNvSpPr>
          <p:nvPr>
            <p:ph type="body" idx="1"/>
          </p:nvPr>
        </p:nvSpPr>
        <p:spPr>
          <a:xfrm>
            <a:off x="1250334" y="1752600"/>
            <a:ext cx="7588800" cy="4526100"/>
          </a:xfrm>
          <a:prstGeom prst="rect">
            <a:avLst/>
          </a:prstGeom>
        </p:spPr>
        <p:txBody>
          <a:bodyPr spcFirstLastPara="1" wrap="square" lIns="91425" tIns="91425" rIns="91425" bIns="91425" anchor="t" anchorCtr="0">
            <a:noAutofit/>
          </a:bodyPr>
          <a:lstStyle/>
          <a:p>
            <a:pPr marL="342900" lvl="0" indent="-342900" algn="l" rtl="0">
              <a:spcBef>
                <a:spcPts val="0"/>
              </a:spcBef>
              <a:spcAft>
                <a:spcPts val="0"/>
              </a:spcAft>
              <a:buSzPts val="3200"/>
              <a:buFont typeface="Arial"/>
              <a:buChar char="•"/>
            </a:pPr>
            <a:r>
              <a:rPr lang="en-US"/>
              <a:t>So, what can you do?</a:t>
            </a:r>
            <a:endParaRPr/>
          </a:p>
          <a:p>
            <a:pPr marL="342900" lvl="0" indent="-342900" algn="l" rtl="0">
              <a:spcBef>
                <a:spcPts val="640"/>
              </a:spcBef>
              <a:spcAft>
                <a:spcPts val="0"/>
              </a:spcAft>
              <a:buSzPts val="3200"/>
              <a:buFont typeface="Arial"/>
              <a:buChar char="•"/>
            </a:pPr>
            <a:r>
              <a:rPr lang="en-US"/>
              <a:t>If you’re in the minority, know that you have rights. </a:t>
            </a:r>
            <a:endParaRPr/>
          </a:p>
          <a:p>
            <a:pPr marL="342900" lvl="0" indent="-342900" algn="l" rtl="0">
              <a:spcBef>
                <a:spcPts val="640"/>
              </a:spcBef>
              <a:spcAft>
                <a:spcPts val="0"/>
              </a:spcAft>
              <a:buSzPts val="3200"/>
              <a:buFont typeface="Arial"/>
              <a:buChar char="•"/>
            </a:pPr>
            <a:r>
              <a:rPr lang="en-US"/>
              <a:t>If you’re in the majority, be mindful of the fact that you won’t always be in the majority, and sensitive to how difficult it can be to speak up when you’re not sure others agree with you.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9"/>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15" name="Google Shape;215;p29"/>
          <p:cNvSpPr txBox="1">
            <a:spLocks noGrp="1"/>
          </p:cNvSpPr>
          <p:nvPr>
            <p:ph type="body" idx="1"/>
          </p:nvPr>
        </p:nvSpPr>
        <p:spPr>
          <a:xfrm>
            <a:off x="1250334" y="1752600"/>
            <a:ext cx="7588800" cy="45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800"/>
              <a:buFont typeface="Arial"/>
              <a:buNone/>
            </a:pPr>
            <a:r>
              <a:rPr lang="en-US"/>
              <a:t>Sometimes, it makes sense to keep your opinions to yourself, but we should all strive to create environments where people in the minority can be honest and open about their views.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0"/>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22" name="Google Shape;222;p30"/>
          <p:cNvSpPr txBox="1">
            <a:spLocks noGrp="1"/>
          </p:cNvSpPr>
          <p:nvPr>
            <p:ph type="body" idx="1"/>
          </p:nvPr>
        </p:nvSpPr>
        <p:spPr>
          <a:xfrm>
            <a:off x="1250334" y="1752600"/>
            <a:ext cx="7588800" cy="45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3200"/>
              <a:buFont typeface="Arial"/>
              <a:buNone/>
            </a:pPr>
            <a:r>
              <a:rPr lang="en-US"/>
              <a:t>A group where only certain views are welcome becomes stifling, narrow-minded and boring over time.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3"/>
          <p:cNvSpPr txBox="1">
            <a:spLocks noGrp="1"/>
          </p:cNvSpPr>
          <p:nvPr>
            <p:ph type="title"/>
          </p:nvPr>
        </p:nvSpPr>
        <p:spPr>
          <a:xfrm>
            <a:off x="1097925" y="274620"/>
            <a:ext cx="7588800" cy="1611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800"/>
              <a:buFont typeface="Arial"/>
              <a:buNone/>
            </a:pPr>
            <a:r>
              <a:rPr lang="en-US" sz="3200"/>
              <a:t>No one wants to be unpopular.</a:t>
            </a:r>
            <a:endParaRPr sz="3200"/>
          </a:p>
          <a:p>
            <a:pPr marL="0" lvl="0" indent="0" algn="l" rtl="0">
              <a:spcBef>
                <a:spcPts val="640"/>
              </a:spcBef>
              <a:spcAft>
                <a:spcPts val="0"/>
              </a:spcAft>
              <a:buClr>
                <a:schemeClr val="dk1"/>
              </a:buClr>
              <a:buSzPts val="800"/>
              <a:buFont typeface="Arial"/>
              <a:buNone/>
            </a:pPr>
            <a:r>
              <a:rPr lang="en-US" sz="3200"/>
              <a:t>But we also want to be true to ourselves. </a:t>
            </a:r>
            <a:endParaRPr/>
          </a:p>
        </p:txBody>
      </p:sp>
      <p:sp>
        <p:nvSpPr>
          <p:cNvPr id="95" name="Google Shape;95;p13"/>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spcBef>
                <a:spcPts val="640"/>
              </a:spcBef>
              <a:spcAft>
                <a:spcPts val="0"/>
              </a:spcAft>
              <a:buClr>
                <a:schemeClr val="dk1"/>
              </a:buClr>
              <a:buSzPts val="1100"/>
              <a:buFont typeface="Arial"/>
              <a:buNone/>
            </a:pPr>
            <a:endParaRPr sz="1100">
              <a:solidFill>
                <a:srgbClr val="222222"/>
              </a:solidFill>
              <a:latin typeface="Arial"/>
              <a:ea typeface="Arial"/>
              <a:cs typeface="Arial"/>
              <a:sym typeface="Arial"/>
            </a:endParaRPr>
          </a:p>
          <a:p>
            <a:pPr marL="0" lvl="0" indent="0" algn="l" rtl="0">
              <a:spcBef>
                <a:spcPts val="640"/>
              </a:spcBef>
              <a:spcAft>
                <a:spcPts val="0"/>
              </a:spcAft>
              <a:buClr>
                <a:srgbClr val="000000"/>
              </a:buClr>
              <a:buSzPts val="1100"/>
              <a:buFont typeface="Arial"/>
              <a:buNone/>
            </a:pPr>
            <a:endParaRPr/>
          </a:p>
          <a:p>
            <a:pPr marL="0" lvl="0" indent="0" algn="l" rtl="0">
              <a:spcBef>
                <a:spcPts val="640"/>
              </a:spcBef>
              <a:spcAft>
                <a:spcPts val="0"/>
              </a:spcAft>
              <a:buNone/>
            </a:pPr>
            <a:endParaRPr/>
          </a:p>
        </p:txBody>
      </p:sp>
      <p:pic>
        <p:nvPicPr>
          <p:cNvPr id="96" name="Google Shape;96;p13" descr="birds.jpg"/>
          <p:cNvPicPr preferRelativeResize="0"/>
          <p:nvPr/>
        </p:nvPicPr>
        <p:blipFill rotWithShape="1">
          <a:blip r:embed="rId3">
            <a:alphaModFix/>
          </a:blip>
          <a:srcRect/>
          <a:stretch/>
        </p:blipFill>
        <p:spPr>
          <a:xfrm>
            <a:off x="853629" y="1798808"/>
            <a:ext cx="7353456" cy="505919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1"/>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29" name="Google Shape;229;p31"/>
          <p:cNvSpPr txBox="1">
            <a:spLocks noGrp="1"/>
          </p:cNvSpPr>
          <p:nvPr>
            <p:ph type="body" idx="1"/>
          </p:nvPr>
        </p:nvSpPr>
        <p:spPr>
          <a:xfrm>
            <a:off x="1250334" y="1752600"/>
            <a:ext cx="7588800" cy="4526100"/>
          </a:xfrm>
          <a:prstGeom prst="rect">
            <a:avLst/>
          </a:prstGeom>
        </p:spPr>
        <p:txBody>
          <a:bodyPr spcFirstLastPara="1" wrap="square" lIns="91425" tIns="91425" rIns="91425" bIns="91425" anchor="t" anchorCtr="0">
            <a:noAutofit/>
          </a:bodyPr>
          <a:lstStyle/>
          <a:p>
            <a:pPr marL="342900" lvl="0" indent="-342900" algn="l" rtl="0">
              <a:spcBef>
                <a:spcPts val="0"/>
              </a:spcBef>
              <a:spcAft>
                <a:spcPts val="0"/>
              </a:spcAft>
              <a:buSzPts val="3200"/>
              <a:buFont typeface="Arial"/>
              <a:buChar char="•"/>
            </a:pPr>
            <a:r>
              <a:rPr lang="en-US"/>
              <a:t>Also, remember that the First Amendment doesn’t just protect Freedom of Speech but also Freedom of Conscience. </a:t>
            </a:r>
            <a:endParaRPr/>
          </a:p>
          <a:p>
            <a:pPr marL="342900" lvl="0" indent="-342900" algn="l" rtl="0">
              <a:spcBef>
                <a:spcPts val="640"/>
              </a:spcBef>
              <a:spcAft>
                <a:spcPts val="0"/>
              </a:spcAft>
              <a:buSzPts val="3200"/>
              <a:buFont typeface="Arial"/>
              <a:buChar char="•"/>
            </a:pPr>
            <a:r>
              <a:rPr lang="en-US"/>
              <a:t>This means that, whether you speak your opinions out loud or not, your thoughts are your own and no one has the right to tell you what to think.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2"/>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36" name="Google Shape;236;p32"/>
          <p:cNvSpPr txBox="1">
            <a:spLocks noGrp="1"/>
          </p:cNvSpPr>
          <p:nvPr>
            <p:ph type="body" idx="1"/>
          </p:nvPr>
        </p:nvSpPr>
        <p:spPr>
          <a:xfrm>
            <a:off x="1250334" y="1752600"/>
            <a:ext cx="7588800" cy="4526100"/>
          </a:xfrm>
          <a:prstGeom prst="rect">
            <a:avLst/>
          </a:prstGeom>
        </p:spPr>
        <p:txBody>
          <a:bodyPr spcFirstLastPara="1" wrap="square" lIns="91425" tIns="91425" rIns="91425" bIns="91425" anchor="t" anchorCtr="0">
            <a:noAutofit/>
          </a:bodyPr>
          <a:lstStyle/>
          <a:p>
            <a:pPr marL="342900" lvl="0" indent="-342900" algn="l" rtl="0">
              <a:spcBef>
                <a:spcPts val="0"/>
              </a:spcBef>
              <a:spcAft>
                <a:spcPts val="0"/>
              </a:spcAft>
              <a:buClr>
                <a:schemeClr val="dk1"/>
              </a:buClr>
              <a:buSzPts val="800"/>
              <a:buFont typeface="Arial"/>
              <a:buNone/>
            </a:pPr>
            <a:r>
              <a:rPr lang="en-US"/>
              <a:t>Some groups, like the Rotary Club, have proposed asking yourself these questions before you speak: </a:t>
            </a:r>
            <a:endParaRPr/>
          </a:p>
          <a:p>
            <a:pPr marL="1371600" lvl="0" indent="-228600" algn="l" rtl="0">
              <a:spcBef>
                <a:spcPts val="0"/>
              </a:spcBef>
              <a:spcAft>
                <a:spcPts val="0"/>
              </a:spcAft>
              <a:buSzPts val="3200"/>
              <a:buFont typeface="Arial"/>
              <a:buChar char="•"/>
            </a:pPr>
            <a:r>
              <a:rPr lang="en-US"/>
              <a:t>Is it true?</a:t>
            </a:r>
            <a:endParaRPr/>
          </a:p>
          <a:p>
            <a:pPr marL="1371600" lvl="0" indent="-228600" algn="l" rtl="0">
              <a:spcBef>
                <a:spcPts val="0"/>
              </a:spcBef>
              <a:spcAft>
                <a:spcPts val="0"/>
              </a:spcAft>
              <a:buSzPts val="3200"/>
              <a:buFont typeface="Arial"/>
              <a:buChar char="•"/>
            </a:pPr>
            <a:r>
              <a:rPr lang="en-US"/>
              <a:t>Is it helpful?</a:t>
            </a:r>
            <a:endParaRPr/>
          </a:p>
          <a:p>
            <a:pPr marL="1371600" lvl="0" indent="-228600" algn="l" rtl="0">
              <a:spcBef>
                <a:spcPts val="0"/>
              </a:spcBef>
              <a:spcAft>
                <a:spcPts val="0"/>
              </a:spcAft>
              <a:buSzPts val="3200"/>
              <a:buFont typeface="Arial"/>
              <a:buChar char="•"/>
            </a:pPr>
            <a:r>
              <a:rPr lang="en-US"/>
              <a:t>Is it kind?</a:t>
            </a:r>
            <a:endParaRPr/>
          </a:p>
          <a:p>
            <a:pPr marL="1371600" lvl="0" indent="-228600" algn="l" rtl="0">
              <a:spcBef>
                <a:spcPts val="0"/>
              </a:spcBef>
              <a:spcAft>
                <a:spcPts val="0"/>
              </a:spcAft>
              <a:buSzPts val="3200"/>
              <a:buFont typeface="Arial"/>
              <a:buChar char="•"/>
            </a:pPr>
            <a:r>
              <a:rPr lang="en-US"/>
              <a:t>Is it necessary?</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3"/>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43" name="Google Shape;243;p33"/>
          <p:cNvSpPr txBox="1">
            <a:spLocks noGrp="1"/>
          </p:cNvSpPr>
          <p:nvPr>
            <p:ph type="body" idx="1"/>
          </p:nvPr>
        </p:nvSpPr>
        <p:spPr>
          <a:xfrm>
            <a:off x="1250334" y="1752600"/>
            <a:ext cx="7588800" cy="4526100"/>
          </a:xfrm>
          <a:prstGeom prst="rect">
            <a:avLst/>
          </a:prstGeom>
        </p:spPr>
        <p:txBody>
          <a:bodyPr spcFirstLastPara="1" wrap="square" lIns="91425" tIns="91425" rIns="91425" bIns="91425" anchor="t" anchorCtr="0">
            <a:noAutofit/>
          </a:bodyPr>
          <a:lstStyle/>
          <a:p>
            <a:pPr marL="342900" lvl="0" indent="63500" algn="l" rtl="0">
              <a:spcBef>
                <a:spcPts val="0"/>
              </a:spcBef>
              <a:spcAft>
                <a:spcPts val="0"/>
              </a:spcAft>
              <a:buClr>
                <a:schemeClr val="dk1"/>
              </a:buClr>
              <a:buSzPts val="3200"/>
              <a:buFont typeface="Arial"/>
              <a:buNone/>
            </a:pPr>
            <a:r>
              <a:rPr lang="en-US"/>
              <a:t>Do these seem like good speech guidelines to you?</a:t>
            </a:r>
            <a:endParaRPr/>
          </a:p>
          <a:p>
            <a:pPr marL="342900" lvl="0" indent="63500" algn="l" rtl="0">
              <a:spcBef>
                <a:spcPts val="0"/>
              </a:spcBef>
              <a:spcAft>
                <a:spcPts val="0"/>
              </a:spcAft>
              <a:buClr>
                <a:schemeClr val="dk1"/>
              </a:buClr>
              <a:buSzPts val="3200"/>
              <a:buFont typeface="Arial"/>
              <a:buNone/>
            </a:pPr>
            <a:endParaRPr/>
          </a:p>
          <a:p>
            <a:pPr marL="342900" lvl="0" indent="63500" algn="l" rtl="0">
              <a:spcBef>
                <a:spcPts val="0"/>
              </a:spcBef>
              <a:spcAft>
                <a:spcPts val="0"/>
              </a:spcAft>
              <a:buClr>
                <a:schemeClr val="dk1"/>
              </a:buClr>
              <a:buSzPts val="3200"/>
              <a:buFont typeface="Arial"/>
              <a:buNone/>
            </a:pPr>
            <a:r>
              <a:rPr lang="en-US"/>
              <a:t>Is it ever necessary to say something “unkind?”</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4"/>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800"/>
              <a:buFont typeface="Arial"/>
              <a:buNone/>
            </a:pPr>
            <a:r>
              <a:rPr lang="en-US" sz="3200"/>
              <a:t>If everyone seems to agree that one opinion is “right,” but you don’t see it that way, what should you do?</a:t>
            </a:r>
            <a:endParaRPr/>
          </a:p>
        </p:txBody>
      </p:sp>
      <p:sp>
        <p:nvSpPr>
          <p:cNvPr id="103" name="Google Shape;103;p14"/>
          <p:cNvSpPr txBox="1">
            <a:spLocks noGrp="1"/>
          </p:cNvSpPr>
          <p:nvPr>
            <p:ph type="body" idx="1"/>
          </p:nvPr>
        </p:nvSpPr>
        <p:spPr>
          <a:xfrm>
            <a:off x="1250334" y="1752600"/>
            <a:ext cx="7588800" cy="45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pic>
        <p:nvPicPr>
          <p:cNvPr id="104" name="Google Shape;104;p14" descr="stick figures copy.pdf"/>
          <p:cNvPicPr preferRelativeResize="0"/>
          <p:nvPr/>
        </p:nvPicPr>
        <p:blipFill rotWithShape="1">
          <a:blip r:embed="rId3">
            <a:alphaModFix/>
          </a:blip>
          <a:srcRect/>
          <a:stretch/>
        </p:blipFill>
        <p:spPr>
          <a:xfrm>
            <a:off x="1029441" y="1683625"/>
            <a:ext cx="7298268" cy="487679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5"/>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800"/>
              <a:buFont typeface="Arial"/>
              <a:buNone/>
            </a:pPr>
            <a:r>
              <a:rPr lang="en-US" sz="3200"/>
              <a:t>Should you say what you really think, or should you keep your opinion to yourself?</a:t>
            </a:r>
            <a:endParaRPr/>
          </a:p>
        </p:txBody>
      </p:sp>
      <p:sp>
        <p:nvSpPr>
          <p:cNvPr id="111" name="Google Shape;111;p15"/>
          <p:cNvSpPr txBox="1">
            <a:spLocks noGrp="1"/>
          </p:cNvSpPr>
          <p:nvPr>
            <p:ph type="body" idx="1"/>
          </p:nvPr>
        </p:nvSpPr>
        <p:spPr>
          <a:xfrm>
            <a:off x="1097934" y="1600200"/>
            <a:ext cx="7588800" cy="45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
        <p:nvSpPr>
          <p:cNvPr id="112" name="Google Shape;112;p15"/>
          <p:cNvSpPr txBox="1">
            <a:spLocks noGrp="1"/>
          </p:cNvSpPr>
          <p:nvPr>
            <p:ph type="body" idx="1"/>
          </p:nvPr>
        </p:nvSpPr>
        <p:spPr>
          <a:xfrm>
            <a:off x="1250334" y="1752600"/>
            <a:ext cx="7588800" cy="45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pic>
        <p:nvPicPr>
          <p:cNvPr id="113" name="Google Shape;113;p15" descr="t.jpg"/>
          <p:cNvPicPr preferRelativeResize="0"/>
          <p:nvPr/>
        </p:nvPicPr>
        <p:blipFill rotWithShape="1">
          <a:blip r:embed="rId3">
            <a:alphaModFix/>
          </a:blip>
          <a:srcRect/>
          <a:stretch/>
        </p:blipFill>
        <p:spPr>
          <a:xfrm>
            <a:off x="840825" y="1496816"/>
            <a:ext cx="7479863" cy="526071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6"/>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20" name="Google Shape;120;p16"/>
          <p:cNvSpPr txBox="1">
            <a:spLocks noGrp="1"/>
          </p:cNvSpPr>
          <p:nvPr>
            <p:ph type="body" idx="1"/>
          </p:nvPr>
        </p:nvSpPr>
        <p:spPr>
          <a:xfrm>
            <a:off x="1250334" y="1752600"/>
            <a:ext cx="7588800" cy="4526100"/>
          </a:xfrm>
          <a:prstGeom prst="rect">
            <a:avLst/>
          </a:prstGeom>
        </p:spPr>
        <p:txBody>
          <a:bodyPr spcFirstLastPara="1" wrap="square" lIns="91425" tIns="91425" rIns="91425" bIns="91425" anchor="t" anchorCtr="0">
            <a:noAutofit/>
          </a:bodyPr>
          <a:lstStyle/>
          <a:p>
            <a:pPr marL="342900" lvl="0" indent="-342900" algn="l" rtl="0">
              <a:spcBef>
                <a:spcPts val="0"/>
              </a:spcBef>
              <a:spcAft>
                <a:spcPts val="0"/>
              </a:spcAft>
              <a:buSzPts val="3200"/>
              <a:buFont typeface="Arial"/>
              <a:buChar char="•"/>
            </a:pPr>
            <a:r>
              <a:rPr lang="en-US"/>
              <a:t>In America, the First Amendment to the Constitution guarantees that even people with unpopular opinions have the right to express them. </a:t>
            </a:r>
            <a:endParaRPr/>
          </a:p>
          <a:p>
            <a:pPr marL="342900" lvl="0" indent="-342900" algn="l" rtl="0">
              <a:spcBef>
                <a:spcPts val="640"/>
              </a:spcBef>
              <a:spcAft>
                <a:spcPts val="0"/>
              </a:spcAft>
              <a:buSzPts val="3200"/>
              <a:buFont typeface="Arial"/>
              <a:buChar char="•"/>
            </a:pPr>
            <a:r>
              <a:rPr lang="en-US"/>
              <a:t>Still, it can be hard to do so.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7"/>
          <p:cNvSpPr txBox="1">
            <a:spLocks noGrp="1"/>
          </p:cNvSpPr>
          <p:nvPr>
            <p:ph type="body" idx="1"/>
          </p:nvPr>
        </p:nvSpPr>
        <p:spPr>
          <a:xfrm>
            <a:off x="1263884" y="318775"/>
            <a:ext cx="7588800" cy="45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800"/>
              <a:buFont typeface="Arial"/>
              <a:buNone/>
            </a:pPr>
            <a:r>
              <a:rPr lang="en-US"/>
              <a:t>When the majority of people in a group shares one opinion (or thinks that most everybody shares the same opinion), it’s easy for them to gang up on the person in the minority. </a:t>
            </a:r>
            <a:endParaRPr/>
          </a:p>
        </p:txBody>
      </p:sp>
      <p:pic>
        <p:nvPicPr>
          <p:cNvPr id="127" name="Google Shape;127;p17" descr="goldfish.jpg"/>
          <p:cNvPicPr preferRelativeResize="0"/>
          <p:nvPr/>
        </p:nvPicPr>
        <p:blipFill rotWithShape="1">
          <a:blip r:embed="rId3">
            <a:alphaModFix/>
          </a:blip>
          <a:srcRect/>
          <a:stretch/>
        </p:blipFill>
        <p:spPr>
          <a:xfrm>
            <a:off x="1930400" y="2804241"/>
            <a:ext cx="4901781" cy="405375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8"/>
          <p:cNvSpPr txBox="1">
            <a:spLocks noGrp="1"/>
          </p:cNvSpPr>
          <p:nvPr>
            <p:ph type="title"/>
          </p:nvPr>
        </p:nvSpPr>
        <p:spPr>
          <a:xfrm>
            <a:off x="1097934" y="274637"/>
            <a:ext cx="7588800" cy="1143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34" name="Google Shape;134;p18"/>
          <p:cNvSpPr txBox="1">
            <a:spLocks noGrp="1"/>
          </p:cNvSpPr>
          <p:nvPr>
            <p:ph type="body" idx="1"/>
          </p:nvPr>
        </p:nvSpPr>
        <p:spPr>
          <a:xfrm>
            <a:off x="1250334" y="1752600"/>
            <a:ext cx="7588800" cy="45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800"/>
              <a:buFont typeface="Arial"/>
              <a:buNone/>
            </a:pPr>
            <a:r>
              <a:rPr lang="en-US"/>
              <a:t>This has been called the “tyranny of the majority.”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19"/>
          <p:cNvSpPr txBox="1">
            <a:spLocks noGrp="1"/>
          </p:cNvSpPr>
          <p:nvPr>
            <p:ph type="body" idx="1"/>
          </p:nvPr>
        </p:nvSpPr>
        <p:spPr>
          <a:xfrm>
            <a:off x="1209759" y="305250"/>
            <a:ext cx="7588800" cy="452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800"/>
              <a:buFont typeface="Arial"/>
              <a:buNone/>
            </a:pPr>
            <a:r>
              <a:rPr lang="en-US"/>
              <a:t>Even if nothing is stated out loud, there can be a lot of pressure to conform to the majority. opinion. </a:t>
            </a:r>
            <a:endParaRPr/>
          </a:p>
        </p:txBody>
      </p:sp>
      <p:pic>
        <p:nvPicPr>
          <p:cNvPr id="141" name="Google Shape;141;p19" descr="pressure.jpg"/>
          <p:cNvPicPr preferRelativeResize="0"/>
          <p:nvPr/>
        </p:nvPicPr>
        <p:blipFill rotWithShape="1">
          <a:blip r:embed="rId3">
            <a:alphaModFix/>
          </a:blip>
          <a:srcRect/>
          <a:stretch/>
        </p:blipFill>
        <p:spPr>
          <a:xfrm>
            <a:off x="2737864" y="1356233"/>
            <a:ext cx="3570675" cy="53560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0"/>
          <p:cNvSpPr txBox="1"/>
          <p:nvPr/>
        </p:nvSpPr>
        <p:spPr>
          <a:xfrm>
            <a:off x="743975" y="0"/>
            <a:ext cx="8102400" cy="313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200">
                <a:solidFill>
                  <a:schemeClr val="dk1"/>
                </a:solidFill>
                <a:latin typeface="Calibri"/>
                <a:ea typeface="Calibri"/>
                <a:cs typeface="Calibri"/>
                <a:sym typeface="Calibri"/>
              </a:rPr>
              <a:t>Before you know it, you’re not saying what you really think, anymore, and you start to feel resentful. </a:t>
            </a:r>
            <a:endParaRPr/>
          </a:p>
        </p:txBody>
      </p:sp>
      <p:pic>
        <p:nvPicPr>
          <p:cNvPr id="148" name="Google Shape;148;p20" descr="resentment.jpg"/>
          <p:cNvPicPr preferRelativeResize="0"/>
          <p:nvPr/>
        </p:nvPicPr>
        <p:blipFill rotWithShape="1">
          <a:blip r:embed="rId3">
            <a:alphaModFix/>
          </a:blip>
          <a:srcRect/>
          <a:stretch/>
        </p:blipFill>
        <p:spPr>
          <a:xfrm>
            <a:off x="948266" y="1969910"/>
            <a:ext cx="7332131" cy="488809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DA5241"/>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1054</Words>
  <Application>Microsoft Macintosh PowerPoint</Application>
  <PresentationFormat>On-screen Show (4:3)</PresentationFormat>
  <Paragraphs>77</Paragraphs>
  <Slides>22</Slides>
  <Notes>22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Arial</vt:lpstr>
      <vt:lpstr>Calibri</vt:lpstr>
      <vt:lpstr>Office Theme</vt:lpstr>
      <vt:lpstr>Speaking up with unpopular opinions</vt:lpstr>
      <vt:lpstr>No one wants to be unpopular. But we also want to be true to ourselves. </vt:lpstr>
      <vt:lpstr>If everyone seems to agree that one opinion is “right,” but you don’t see it that way, what should you do?</vt:lpstr>
      <vt:lpstr>Should you say what you really think, or should you keep your opinion to yourself?</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Speaking up with unpopular opinions</dc:title>
  <cp:lastModifiedBy>Microsoft Office User</cp:lastModifiedBy>
  <cp:revision>1</cp:revision>
  <dcterms:modified xsi:type="dcterms:W3CDTF">2022-06-11T19:02:49Z</dcterms:modified>
</cp:coreProperties>
</file>