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2" r:id="rId16"/>
    <p:sldId id="273" r:id="rId17"/>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r:id="rId23" roundtripDataSignature="AMtx7miZlQPX5I7lPcAMaaDV80orvGVtT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43"/>
  </p:normalViewPr>
  <p:slideViewPr>
    <p:cSldViewPr snapToGrid="0" snapToObjects="1">
      <p:cViewPr varScale="1">
        <p:scale>
          <a:sx n="110" d="100"/>
          <a:sy n="110" d="100"/>
        </p:scale>
        <p:origin x="1680"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26"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customschemas.google.com/relationships/presentationmetadata" Target="metadata"/><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chemeClr val="dk1"/>
              </a:buClr>
              <a:buSzPts val="1100"/>
              <a:buFont typeface="Arial"/>
              <a:buChar char="●"/>
              <a:defRPr sz="1100" b="0" i="0" u="none" strike="noStrike" cap="none">
                <a:solidFill>
                  <a:schemeClr val="dk1"/>
                </a:solidFill>
                <a:latin typeface="Arial"/>
                <a:ea typeface="Arial"/>
                <a:cs typeface="Arial"/>
                <a:sym typeface="Arial"/>
              </a:defRPr>
            </a:lvl1pPr>
            <a:lvl2pPr marL="914400" marR="0" lvl="1" indent="-298450" algn="l" rtl="0">
              <a:lnSpc>
                <a:spcPct val="100000"/>
              </a:lnSpc>
              <a:spcBef>
                <a:spcPts val="0"/>
              </a:spcBef>
              <a:spcAft>
                <a:spcPts val="0"/>
              </a:spcAft>
              <a:buClr>
                <a:schemeClr val="dk1"/>
              </a:buClr>
              <a:buSzPts val="1100"/>
              <a:buFont typeface="Arial"/>
              <a:buChar char="○"/>
              <a:defRPr sz="1100" b="0" i="0" u="none" strike="noStrike" cap="none">
                <a:solidFill>
                  <a:schemeClr val="dk1"/>
                </a:solidFill>
                <a:latin typeface="Arial"/>
                <a:ea typeface="Arial"/>
                <a:cs typeface="Arial"/>
                <a:sym typeface="Arial"/>
              </a:defRPr>
            </a:lvl2pPr>
            <a:lvl3pPr marL="1371600" marR="0" lvl="2" indent="-298450" algn="l" rtl="0">
              <a:lnSpc>
                <a:spcPct val="100000"/>
              </a:lnSpc>
              <a:spcBef>
                <a:spcPts val="0"/>
              </a:spcBef>
              <a:spcAft>
                <a:spcPts val="0"/>
              </a:spcAft>
              <a:buClr>
                <a:schemeClr val="dk1"/>
              </a:buClr>
              <a:buSzPts val="1100"/>
              <a:buFont typeface="Arial"/>
              <a:buChar char="■"/>
              <a:defRPr sz="1100" b="0" i="0" u="none" strike="noStrike" cap="none">
                <a:solidFill>
                  <a:schemeClr val="dk1"/>
                </a:solidFill>
                <a:latin typeface="Arial"/>
                <a:ea typeface="Arial"/>
                <a:cs typeface="Arial"/>
                <a:sym typeface="Arial"/>
              </a:defRPr>
            </a:lvl3pPr>
            <a:lvl4pPr marL="1828800" marR="0" lvl="3" indent="-298450" algn="l" rtl="0">
              <a:lnSpc>
                <a:spcPct val="100000"/>
              </a:lnSpc>
              <a:spcBef>
                <a:spcPts val="0"/>
              </a:spcBef>
              <a:spcAft>
                <a:spcPts val="0"/>
              </a:spcAft>
              <a:buClr>
                <a:schemeClr val="dk1"/>
              </a:buClr>
              <a:buSzPts val="1100"/>
              <a:buFont typeface="Arial"/>
              <a:buChar char="●"/>
              <a:defRPr sz="1100" b="0" i="0" u="none" strike="noStrike" cap="none">
                <a:solidFill>
                  <a:schemeClr val="dk1"/>
                </a:solidFill>
                <a:latin typeface="Arial"/>
                <a:ea typeface="Arial"/>
                <a:cs typeface="Arial"/>
                <a:sym typeface="Arial"/>
              </a:defRPr>
            </a:lvl4pPr>
            <a:lvl5pPr marL="2286000" marR="0" lvl="4" indent="-298450" algn="l" rtl="0">
              <a:lnSpc>
                <a:spcPct val="100000"/>
              </a:lnSpc>
              <a:spcBef>
                <a:spcPts val="0"/>
              </a:spcBef>
              <a:spcAft>
                <a:spcPts val="0"/>
              </a:spcAft>
              <a:buClr>
                <a:schemeClr val="dk1"/>
              </a:buClr>
              <a:buSzPts val="1100"/>
              <a:buFont typeface="Arial"/>
              <a:buChar char="○"/>
              <a:defRPr sz="1100" b="0" i="0" u="none" strike="noStrike" cap="none">
                <a:solidFill>
                  <a:schemeClr val="dk1"/>
                </a:solidFill>
                <a:latin typeface="Arial"/>
                <a:ea typeface="Arial"/>
                <a:cs typeface="Arial"/>
                <a:sym typeface="Arial"/>
              </a:defRPr>
            </a:lvl5pPr>
            <a:lvl6pPr marL="2743200" marR="0" lvl="5" indent="-298450" algn="l" rtl="0">
              <a:lnSpc>
                <a:spcPct val="100000"/>
              </a:lnSpc>
              <a:spcBef>
                <a:spcPts val="0"/>
              </a:spcBef>
              <a:spcAft>
                <a:spcPts val="0"/>
              </a:spcAft>
              <a:buClr>
                <a:schemeClr val="dk1"/>
              </a:buClr>
              <a:buSzPts val="1100"/>
              <a:buFont typeface="Arial"/>
              <a:buChar char="■"/>
              <a:defRPr sz="1100" b="0" i="0" u="none" strike="noStrike" cap="none">
                <a:solidFill>
                  <a:schemeClr val="dk1"/>
                </a:solidFill>
                <a:latin typeface="Arial"/>
                <a:ea typeface="Arial"/>
                <a:cs typeface="Arial"/>
                <a:sym typeface="Arial"/>
              </a:defRPr>
            </a:lvl6pPr>
            <a:lvl7pPr marL="3200400" marR="0" lvl="6" indent="-298450" algn="l" rtl="0">
              <a:lnSpc>
                <a:spcPct val="100000"/>
              </a:lnSpc>
              <a:spcBef>
                <a:spcPts val="0"/>
              </a:spcBef>
              <a:spcAft>
                <a:spcPts val="0"/>
              </a:spcAft>
              <a:buClr>
                <a:schemeClr val="dk1"/>
              </a:buClr>
              <a:buSzPts val="1100"/>
              <a:buFont typeface="Arial"/>
              <a:buChar char="●"/>
              <a:defRPr sz="1100" b="0" i="0" u="none" strike="noStrike" cap="none">
                <a:solidFill>
                  <a:schemeClr val="dk1"/>
                </a:solidFill>
                <a:latin typeface="Arial"/>
                <a:ea typeface="Arial"/>
                <a:cs typeface="Arial"/>
                <a:sym typeface="Arial"/>
              </a:defRPr>
            </a:lvl7pPr>
            <a:lvl8pPr marL="3657600" marR="0" lvl="7" indent="-298450" algn="l" rtl="0">
              <a:lnSpc>
                <a:spcPct val="100000"/>
              </a:lnSpc>
              <a:spcBef>
                <a:spcPts val="0"/>
              </a:spcBef>
              <a:spcAft>
                <a:spcPts val="0"/>
              </a:spcAft>
              <a:buClr>
                <a:schemeClr val="dk1"/>
              </a:buClr>
              <a:buSzPts val="1100"/>
              <a:buFont typeface="Arial"/>
              <a:buChar char="○"/>
              <a:defRPr sz="1100" b="0" i="0" u="none" strike="noStrike" cap="none">
                <a:solidFill>
                  <a:schemeClr val="dk1"/>
                </a:solidFill>
                <a:latin typeface="Arial"/>
                <a:ea typeface="Arial"/>
                <a:cs typeface="Arial"/>
                <a:sym typeface="Arial"/>
              </a:defRPr>
            </a:lvl8pPr>
            <a:lvl9pPr marL="4114800" marR="0" lvl="8" indent="-298450" algn="l" rtl="0">
              <a:lnSpc>
                <a:spcPct val="100000"/>
              </a:lnSpc>
              <a:spcBef>
                <a:spcPts val="0"/>
              </a:spcBef>
              <a:spcAft>
                <a:spcPts val="0"/>
              </a:spcAft>
              <a:buClr>
                <a:schemeClr val="dk1"/>
              </a:buClr>
              <a:buSzPts val="1100"/>
              <a:buFont typeface="Arial"/>
              <a:buChar char="■"/>
              <a:defRPr sz="11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100"/>
              <a:buFont typeface="Arial"/>
              <a:buNone/>
            </a:pPr>
            <a:endParaRPr sz="1100" b="0" i="0" u="none" strike="noStrike" cap="none">
              <a:solidFill>
                <a:schemeClr val="dk1"/>
              </a:solidFill>
              <a:latin typeface="Arial"/>
              <a:ea typeface="Arial"/>
              <a:cs typeface="Arial"/>
              <a:sym typeface="Arial"/>
            </a:endParaRPr>
          </a:p>
        </p:txBody>
      </p:sp>
      <p:sp>
        <p:nvSpPr>
          <p:cNvPr id="82" name="Google Shape;82;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p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6" name="Google Shape;146;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20000"/>
              </a:lnSpc>
              <a:spcBef>
                <a:spcPts val="0"/>
              </a:spcBef>
              <a:spcAft>
                <a:spcPts val="0"/>
              </a:spcAft>
              <a:buClr>
                <a:schemeClr val="dk1"/>
              </a:buClr>
              <a:buSzPts val="1100"/>
              <a:buFont typeface="Arial"/>
              <a:buNone/>
            </a:pPr>
            <a:r>
              <a:rPr lang="af" sz="1200" b="0" i="1" u="none" strike="noStrike" cap="none">
                <a:solidFill>
                  <a:schemeClr val="dk1"/>
                </a:solidFill>
                <a:latin typeface="Times New Roman"/>
                <a:ea typeface="Times New Roman"/>
                <a:cs typeface="Times New Roman"/>
                <a:sym typeface="Times New Roman"/>
              </a:rPr>
              <a:t>[*Name-calling can include words ending in –ist, or –phobe or beginning with anti – and similar critical terms. It also includes derisive terms like “snowflake” or “feminazi.” These are modern, politicized variations on name-calling but are still dehumanizing labels that can be considered hurtful and counterproductive when used to condemn or demonize a person or their ideas. They can diminish a person’s dignity while stifling the ability to engage in dialogue. All name-calling can be considered dehumanizing and an attempt to reduce and minimize a complex person to one diminished thing in order to then dismiss his/her argument without considering it. It is an attack on the other person’s character. In a civil discussion, you attack the argument, never the person making it.]</a:t>
            </a:r>
            <a:endParaRPr/>
          </a:p>
          <a:p>
            <a:pPr marL="0" marR="0" lvl="0" indent="0" algn="l" rtl="0">
              <a:lnSpc>
                <a:spcPct val="115000"/>
              </a:lnSpc>
              <a:spcBef>
                <a:spcPts val="0"/>
              </a:spcBef>
              <a:spcAft>
                <a:spcPts val="0"/>
              </a:spcAft>
              <a:buClr>
                <a:schemeClr val="dk1"/>
              </a:buClr>
              <a:buSzPts val="1100"/>
              <a:buFont typeface="Arial"/>
              <a:buNone/>
            </a:pPr>
            <a:endParaRPr sz="1200" b="0" i="1" u="none" strike="noStrike" cap="none">
              <a:solidFill>
                <a:schemeClr val="dk1"/>
              </a:solidFill>
              <a:latin typeface="Times New Roman"/>
              <a:ea typeface="Times New Roman"/>
              <a:cs typeface="Times New Roman"/>
              <a:sym typeface="Times New Roman"/>
            </a:endParaRPr>
          </a:p>
          <a:p>
            <a:pPr marL="0" marR="0" lvl="0" indent="0" algn="l" rtl="0">
              <a:lnSpc>
                <a:spcPct val="100000"/>
              </a:lnSpc>
              <a:spcBef>
                <a:spcPts val="0"/>
              </a:spcBef>
              <a:spcAft>
                <a:spcPts val="0"/>
              </a:spcAft>
              <a:buClr>
                <a:schemeClr val="dk1"/>
              </a:buClr>
              <a:buSzPts val="1100"/>
              <a:buFont typeface="Arial"/>
              <a:buNone/>
            </a:pPr>
            <a:endParaRPr sz="11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p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4" name="Google Shape;154;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1" name="Google Shape;161;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p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8" name="Google Shape;168;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af" sz="1100" b="0" i="0" u="none" strike="noStrike" cap="none">
                <a:solidFill>
                  <a:schemeClr val="dk1"/>
                </a:solidFill>
                <a:latin typeface="Arial"/>
                <a:ea typeface="Arial"/>
                <a:cs typeface="Arial"/>
                <a:sym typeface="Arial"/>
              </a:rPr>
              <a:t>You can disagree without being disagreeable</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14:notes"/>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100"/>
              <a:buFont typeface="Arial"/>
              <a:buNone/>
            </a:pPr>
            <a:endParaRPr sz="1100" b="0" i="0" u="none" strike="noStrike" cap="none">
              <a:solidFill>
                <a:schemeClr val="dk1"/>
              </a:solidFill>
              <a:latin typeface="Arial"/>
              <a:ea typeface="Arial"/>
              <a:cs typeface="Arial"/>
              <a:sym typeface="Arial"/>
            </a:endParaRPr>
          </a:p>
        </p:txBody>
      </p:sp>
      <p:sp>
        <p:nvSpPr>
          <p:cNvPr id="175" name="Google Shape;175;p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17:notes"/>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100"/>
              <a:buFont typeface="Arial"/>
              <a:buNone/>
            </a:pPr>
            <a:endParaRPr sz="1100" b="0" i="0" u="none" strike="noStrike" cap="none">
              <a:solidFill>
                <a:schemeClr val="dk1"/>
              </a:solidFill>
              <a:latin typeface="Arial"/>
              <a:ea typeface="Arial"/>
              <a:cs typeface="Arial"/>
              <a:sym typeface="Arial"/>
            </a:endParaRPr>
          </a:p>
        </p:txBody>
      </p:sp>
      <p:sp>
        <p:nvSpPr>
          <p:cNvPr id="197" name="Google Shape;197;p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18:notes"/>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100"/>
              <a:buFont typeface="Arial"/>
              <a:buNone/>
            </a:pPr>
            <a:endParaRPr sz="1100" b="0" i="0" u="none" strike="noStrike" cap="none">
              <a:solidFill>
                <a:schemeClr val="dk1"/>
              </a:solidFill>
              <a:latin typeface="Arial"/>
              <a:ea typeface="Arial"/>
              <a:cs typeface="Arial"/>
              <a:sym typeface="Arial"/>
            </a:endParaRPr>
          </a:p>
        </p:txBody>
      </p:sp>
      <p:sp>
        <p:nvSpPr>
          <p:cNvPr id="204" name="Google Shape;204;p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9" name="Google Shape;89;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6" name="Google Shape;96;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3" name="Google Shape;103;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0" name="Google Shape;110;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p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7" name="Google Shape;117;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4" name="Google Shape;124;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af" sz="1100" b="0" i="0" u="none" strike="noStrike" cap="none">
                <a:solidFill>
                  <a:schemeClr val="dk1"/>
                </a:solidFill>
                <a:latin typeface="Arial"/>
                <a:ea typeface="Arial"/>
                <a:cs typeface="Arial"/>
                <a:sym typeface="Arial"/>
              </a:rPr>
              <a:t>adapted from http://www.paulgraham.com/disagree.html</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2" name="Google Shape;132;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9" name="Google Shape;139;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100" b="0" i="0" u="none" strike="noStrike" cap="none">
              <a:solidFill>
                <a:schemeClr val="dk1"/>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1"/>
        <p:cNvGrpSpPr/>
        <p:nvPr/>
      </p:nvGrpSpPr>
      <p:grpSpPr>
        <a:xfrm>
          <a:off x="0" y="0"/>
          <a:ext cx="0" cy="0"/>
          <a:chOff x="0" y="0"/>
          <a:chExt cx="0" cy="0"/>
        </a:xfrm>
      </p:grpSpPr>
      <p:sp>
        <p:nvSpPr>
          <p:cNvPr id="12" name="Google Shape;12;p20"/>
          <p:cNvSpPr txBox="1">
            <a:spLocks noGrp="1"/>
          </p:cNvSpPr>
          <p:nvPr>
            <p:ph type="ctrTitle"/>
          </p:nvPr>
        </p:nvSpPr>
        <p:spPr>
          <a:xfrm>
            <a:off x="685800" y="1122363"/>
            <a:ext cx="77724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20"/>
          <p:cNvSpPr txBox="1">
            <a:spLocks noGrp="1"/>
          </p:cNvSpPr>
          <p:nvPr>
            <p:ph type="subTitle" idx="1"/>
          </p:nvPr>
        </p:nvSpPr>
        <p:spPr>
          <a:xfrm>
            <a:off x="1143000" y="3602038"/>
            <a:ext cx="6858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 name="Google Shape;14;p20"/>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20"/>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20"/>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Clr>
                <a:srgbClr val="888888"/>
              </a:buClr>
              <a:buSzPts val="1200"/>
              <a:buFont typeface="Calibri"/>
              <a:buNone/>
              <a:defRPr/>
            </a:lvl1pPr>
            <a:lvl2pPr marL="0" lvl="1" indent="0" algn="r">
              <a:spcBef>
                <a:spcPts val="0"/>
              </a:spcBef>
              <a:spcAft>
                <a:spcPts val="0"/>
              </a:spcAft>
              <a:buClr>
                <a:srgbClr val="888888"/>
              </a:buClr>
              <a:buSzPts val="1200"/>
              <a:buFont typeface="Calibri"/>
              <a:buNone/>
              <a:defRPr/>
            </a:lvl2pPr>
            <a:lvl3pPr marL="0" lvl="2" indent="0" algn="r">
              <a:spcBef>
                <a:spcPts val="0"/>
              </a:spcBef>
              <a:spcAft>
                <a:spcPts val="0"/>
              </a:spcAft>
              <a:buClr>
                <a:srgbClr val="888888"/>
              </a:buClr>
              <a:buSzPts val="1200"/>
              <a:buFont typeface="Calibri"/>
              <a:buNone/>
              <a:defRPr/>
            </a:lvl3pPr>
            <a:lvl4pPr marL="0" lvl="3" indent="0" algn="r">
              <a:spcBef>
                <a:spcPts val="0"/>
              </a:spcBef>
              <a:spcAft>
                <a:spcPts val="0"/>
              </a:spcAft>
              <a:buClr>
                <a:srgbClr val="888888"/>
              </a:buClr>
              <a:buSzPts val="1200"/>
              <a:buFont typeface="Calibri"/>
              <a:buNone/>
              <a:defRPr/>
            </a:lvl4pPr>
            <a:lvl5pPr marL="0" lvl="4" indent="0" algn="r">
              <a:spcBef>
                <a:spcPts val="0"/>
              </a:spcBef>
              <a:spcAft>
                <a:spcPts val="0"/>
              </a:spcAft>
              <a:buClr>
                <a:srgbClr val="888888"/>
              </a:buClr>
              <a:buSzPts val="1200"/>
              <a:buFont typeface="Calibri"/>
              <a:buNone/>
              <a:defRPr/>
            </a:lvl5pPr>
            <a:lvl6pPr marL="0" lvl="5" indent="0" algn="r">
              <a:spcBef>
                <a:spcPts val="0"/>
              </a:spcBef>
              <a:spcAft>
                <a:spcPts val="0"/>
              </a:spcAft>
              <a:buClr>
                <a:srgbClr val="888888"/>
              </a:buClr>
              <a:buSzPts val="1200"/>
              <a:buFont typeface="Calibri"/>
              <a:buNone/>
              <a:defRPr/>
            </a:lvl6pPr>
            <a:lvl7pPr marL="0" lvl="6" indent="0" algn="r">
              <a:spcBef>
                <a:spcPts val="0"/>
              </a:spcBef>
              <a:spcAft>
                <a:spcPts val="0"/>
              </a:spcAft>
              <a:buClr>
                <a:srgbClr val="888888"/>
              </a:buClr>
              <a:buSzPts val="1200"/>
              <a:buFont typeface="Calibri"/>
              <a:buNone/>
              <a:defRPr/>
            </a:lvl7pPr>
            <a:lvl8pPr marL="0" lvl="7" indent="0" algn="r">
              <a:spcBef>
                <a:spcPts val="0"/>
              </a:spcBef>
              <a:spcAft>
                <a:spcPts val="0"/>
              </a:spcAft>
              <a:buClr>
                <a:srgbClr val="888888"/>
              </a:buClr>
              <a:buSzPts val="1200"/>
              <a:buFont typeface="Calibri"/>
              <a:buNone/>
              <a:defRPr/>
            </a:lvl8pPr>
            <a:lvl9pPr marL="0" lvl="8" indent="0" algn="r">
              <a:spcBef>
                <a:spcPts val="0"/>
              </a:spcBef>
              <a:spcAft>
                <a:spcPts val="0"/>
              </a:spcAft>
              <a:buClr>
                <a:srgbClr val="888888"/>
              </a:buClr>
              <a:buSzPts val="1200"/>
              <a:buFont typeface="Calibri"/>
              <a:buNone/>
              <a:defRPr/>
            </a:lvl9pPr>
          </a:lstStyle>
          <a:p>
            <a:pPr marL="0" lvl="0" indent="0" algn="r" rtl="0">
              <a:spcBef>
                <a:spcPts val="0"/>
              </a:spcBef>
              <a:spcAft>
                <a:spcPts val="0"/>
              </a:spcAft>
              <a:buNone/>
            </a:pPr>
            <a:fld id="{00000000-1234-1234-1234-123412341234}" type="slidenum">
              <a:rPr lang="af"/>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29"/>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29"/>
          <p:cNvSpPr txBox="1">
            <a:spLocks noGrp="1"/>
          </p:cNvSpPr>
          <p:nvPr>
            <p:ph type="body" idx="1"/>
          </p:nvPr>
        </p:nvSpPr>
        <p:spPr>
          <a:xfrm rot="5400000">
            <a:off x="2396331" y="57944"/>
            <a:ext cx="4351338" cy="78867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29"/>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29"/>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29"/>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Clr>
                <a:srgbClr val="888888"/>
              </a:buClr>
              <a:buSzPts val="1200"/>
              <a:buFont typeface="Calibri"/>
              <a:buNone/>
              <a:defRPr/>
            </a:lvl1pPr>
            <a:lvl2pPr marL="0" lvl="1" indent="0" algn="r">
              <a:spcBef>
                <a:spcPts val="0"/>
              </a:spcBef>
              <a:spcAft>
                <a:spcPts val="0"/>
              </a:spcAft>
              <a:buClr>
                <a:srgbClr val="888888"/>
              </a:buClr>
              <a:buSzPts val="1200"/>
              <a:buFont typeface="Calibri"/>
              <a:buNone/>
              <a:defRPr/>
            </a:lvl2pPr>
            <a:lvl3pPr marL="0" lvl="2" indent="0" algn="r">
              <a:spcBef>
                <a:spcPts val="0"/>
              </a:spcBef>
              <a:spcAft>
                <a:spcPts val="0"/>
              </a:spcAft>
              <a:buClr>
                <a:srgbClr val="888888"/>
              </a:buClr>
              <a:buSzPts val="1200"/>
              <a:buFont typeface="Calibri"/>
              <a:buNone/>
              <a:defRPr/>
            </a:lvl3pPr>
            <a:lvl4pPr marL="0" lvl="3" indent="0" algn="r">
              <a:spcBef>
                <a:spcPts val="0"/>
              </a:spcBef>
              <a:spcAft>
                <a:spcPts val="0"/>
              </a:spcAft>
              <a:buClr>
                <a:srgbClr val="888888"/>
              </a:buClr>
              <a:buSzPts val="1200"/>
              <a:buFont typeface="Calibri"/>
              <a:buNone/>
              <a:defRPr/>
            </a:lvl4pPr>
            <a:lvl5pPr marL="0" lvl="4" indent="0" algn="r">
              <a:spcBef>
                <a:spcPts val="0"/>
              </a:spcBef>
              <a:spcAft>
                <a:spcPts val="0"/>
              </a:spcAft>
              <a:buClr>
                <a:srgbClr val="888888"/>
              </a:buClr>
              <a:buSzPts val="1200"/>
              <a:buFont typeface="Calibri"/>
              <a:buNone/>
              <a:defRPr/>
            </a:lvl5pPr>
            <a:lvl6pPr marL="0" lvl="5" indent="0" algn="r">
              <a:spcBef>
                <a:spcPts val="0"/>
              </a:spcBef>
              <a:spcAft>
                <a:spcPts val="0"/>
              </a:spcAft>
              <a:buClr>
                <a:srgbClr val="888888"/>
              </a:buClr>
              <a:buSzPts val="1200"/>
              <a:buFont typeface="Calibri"/>
              <a:buNone/>
              <a:defRPr/>
            </a:lvl6pPr>
            <a:lvl7pPr marL="0" lvl="6" indent="0" algn="r">
              <a:spcBef>
                <a:spcPts val="0"/>
              </a:spcBef>
              <a:spcAft>
                <a:spcPts val="0"/>
              </a:spcAft>
              <a:buClr>
                <a:srgbClr val="888888"/>
              </a:buClr>
              <a:buSzPts val="1200"/>
              <a:buFont typeface="Calibri"/>
              <a:buNone/>
              <a:defRPr/>
            </a:lvl7pPr>
            <a:lvl8pPr marL="0" lvl="7" indent="0" algn="r">
              <a:spcBef>
                <a:spcPts val="0"/>
              </a:spcBef>
              <a:spcAft>
                <a:spcPts val="0"/>
              </a:spcAft>
              <a:buClr>
                <a:srgbClr val="888888"/>
              </a:buClr>
              <a:buSzPts val="1200"/>
              <a:buFont typeface="Calibri"/>
              <a:buNone/>
              <a:defRPr/>
            </a:lvl8pPr>
            <a:lvl9pPr marL="0" lvl="8" indent="0" algn="r">
              <a:spcBef>
                <a:spcPts val="0"/>
              </a:spcBef>
              <a:spcAft>
                <a:spcPts val="0"/>
              </a:spcAft>
              <a:buClr>
                <a:srgbClr val="888888"/>
              </a:buClr>
              <a:buSzPts val="1200"/>
              <a:buFont typeface="Calibri"/>
              <a:buNone/>
              <a:defRPr/>
            </a:lvl9pPr>
          </a:lstStyle>
          <a:p>
            <a:pPr marL="0" lvl="0" indent="0" algn="r" rtl="0">
              <a:spcBef>
                <a:spcPts val="0"/>
              </a:spcBef>
              <a:spcAft>
                <a:spcPts val="0"/>
              </a:spcAft>
              <a:buNone/>
            </a:pPr>
            <a:fld id="{00000000-1234-1234-1234-123412341234}" type="slidenum">
              <a:rPr lang="af"/>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30"/>
          <p:cNvSpPr txBox="1">
            <a:spLocks noGrp="1"/>
          </p:cNvSpPr>
          <p:nvPr>
            <p:ph type="title"/>
          </p:nvPr>
        </p:nvSpPr>
        <p:spPr>
          <a:xfrm rot="5400000">
            <a:off x="4623593" y="2285206"/>
            <a:ext cx="5811838" cy="197167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30"/>
          <p:cNvSpPr txBox="1">
            <a:spLocks noGrp="1"/>
          </p:cNvSpPr>
          <p:nvPr>
            <p:ph type="body" idx="1"/>
          </p:nvPr>
        </p:nvSpPr>
        <p:spPr>
          <a:xfrm rot="5400000">
            <a:off x="623093" y="370681"/>
            <a:ext cx="5811838" cy="5800725"/>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30"/>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30"/>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30"/>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Clr>
                <a:srgbClr val="888888"/>
              </a:buClr>
              <a:buSzPts val="1200"/>
              <a:buFont typeface="Calibri"/>
              <a:buNone/>
              <a:defRPr/>
            </a:lvl1pPr>
            <a:lvl2pPr marL="0" lvl="1" indent="0" algn="r">
              <a:spcBef>
                <a:spcPts val="0"/>
              </a:spcBef>
              <a:spcAft>
                <a:spcPts val="0"/>
              </a:spcAft>
              <a:buClr>
                <a:srgbClr val="888888"/>
              </a:buClr>
              <a:buSzPts val="1200"/>
              <a:buFont typeface="Calibri"/>
              <a:buNone/>
              <a:defRPr/>
            </a:lvl2pPr>
            <a:lvl3pPr marL="0" lvl="2" indent="0" algn="r">
              <a:spcBef>
                <a:spcPts val="0"/>
              </a:spcBef>
              <a:spcAft>
                <a:spcPts val="0"/>
              </a:spcAft>
              <a:buClr>
                <a:srgbClr val="888888"/>
              </a:buClr>
              <a:buSzPts val="1200"/>
              <a:buFont typeface="Calibri"/>
              <a:buNone/>
              <a:defRPr/>
            </a:lvl3pPr>
            <a:lvl4pPr marL="0" lvl="3" indent="0" algn="r">
              <a:spcBef>
                <a:spcPts val="0"/>
              </a:spcBef>
              <a:spcAft>
                <a:spcPts val="0"/>
              </a:spcAft>
              <a:buClr>
                <a:srgbClr val="888888"/>
              </a:buClr>
              <a:buSzPts val="1200"/>
              <a:buFont typeface="Calibri"/>
              <a:buNone/>
              <a:defRPr/>
            </a:lvl4pPr>
            <a:lvl5pPr marL="0" lvl="4" indent="0" algn="r">
              <a:spcBef>
                <a:spcPts val="0"/>
              </a:spcBef>
              <a:spcAft>
                <a:spcPts val="0"/>
              </a:spcAft>
              <a:buClr>
                <a:srgbClr val="888888"/>
              </a:buClr>
              <a:buSzPts val="1200"/>
              <a:buFont typeface="Calibri"/>
              <a:buNone/>
              <a:defRPr/>
            </a:lvl5pPr>
            <a:lvl6pPr marL="0" lvl="5" indent="0" algn="r">
              <a:spcBef>
                <a:spcPts val="0"/>
              </a:spcBef>
              <a:spcAft>
                <a:spcPts val="0"/>
              </a:spcAft>
              <a:buClr>
                <a:srgbClr val="888888"/>
              </a:buClr>
              <a:buSzPts val="1200"/>
              <a:buFont typeface="Calibri"/>
              <a:buNone/>
              <a:defRPr/>
            </a:lvl6pPr>
            <a:lvl7pPr marL="0" lvl="6" indent="0" algn="r">
              <a:spcBef>
                <a:spcPts val="0"/>
              </a:spcBef>
              <a:spcAft>
                <a:spcPts val="0"/>
              </a:spcAft>
              <a:buClr>
                <a:srgbClr val="888888"/>
              </a:buClr>
              <a:buSzPts val="1200"/>
              <a:buFont typeface="Calibri"/>
              <a:buNone/>
              <a:defRPr/>
            </a:lvl7pPr>
            <a:lvl8pPr marL="0" lvl="7" indent="0" algn="r">
              <a:spcBef>
                <a:spcPts val="0"/>
              </a:spcBef>
              <a:spcAft>
                <a:spcPts val="0"/>
              </a:spcAft>
              <a:buClr>
                <a:srgbClr val="888888"/>
              </a:buClr>
              <a:buSzPts val="1200"/>
              <a:buFont typeface="Calibri"/>
              <a:buNone/>
              <a:defRPr/>
            </a:lvl8pPr>
            <a:lvl9pPr marL="0" lvl="8" indent="0" algn="r">
              <a:spcBef>
                <a:spcPts val="0"/>
              </a:spcBef>
              <a:spcAft>
                <a:spcPts val="0"/>
              </a:spcAft>
              <a:buClr>
                <a:srgbClr val="888888"/>
              </a:buClr>
              <a:buSzPts val="1200"/>
              <a:buFont typeface="Calibri"/>
              <a:buNone/>
              <a:defRPr/>
            </a:lvl9pPr>
          </a:lstStyle>
          <a:p>
            <a:pPr marL="0" lvl="0" indent="0" algn="r" rtl="0">
              <a:spcBef>
                <a:spcPts val="0"/>
              </a:spcBef>
              <a:spcAft>
                <a:spcPts val="0"/>
              </a:spcAft>
              <a:buNone/>
            </a:pPr>
            <a:fld id="{00000000-1234-1234-1234-123412341234}" type="slidenum">
              <a:rPr lang="af"/>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7"/>
        <p:cNvGrpSpPr/>
        <p:nvPr/>
      </p:nvGrpSpPr>
      <p:grpSpPr>
        <a:xfrm>
          <a:off x="0" y="0"/>
          <a:ext cx="0" cy="0"/>
          <a:chOff x="0" y="0"/>
          <a:chExt cx="0" cy="0"/>
        </a:xfrm>
      </p:grpSpPr>
      <p:sp>
        <p:nvSpPr>
          <p:cNvPr id="18" name="Google Shape;18;p21"/>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21"/>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21"/>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21"/>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21"/>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Clr>
                <a:srgbClr val="888888"/>
              </a:buClr>
              <a:buSzPts val="1200"/>
              <a:buFont typeface="Calibri"/>
              <a:buNone/>
              <a:defRPr/>
            </a:lvl1pPr>
            <a:lvl2pPr marL="0" lvl="1" indent="0" algn="r">
              <a:spcBef>
                <a:spcPts val="0"/>
              </a:spcBef>
              <a:spcAft>
                <a:spcPts val="0"/>
              </a:spcAft>
              <a:buClr>
                <a:srgbClr val="888888"/>
              </a:buClr>
              <a:buSzPts val="1200"/>
              <a:buFont typeface="Calibri"/>
              <a:buNone/>
              <a:defRPr/>
            </a:lvl2pPr>
            <a:lvl3pPr marL="0" lvl="2" indent="0" algn="r">
              <a:spcBef>
                <a:spcPts val="0"/>
              </a:spcBef>
              <a:spcAft>
                <a:spcPts val="0"/>
              </a:spcAft>
              <a:buClr>
                <a:srgbClr val="888888"/>
              </a:buClr>
              <a:buSzPts val="1200"/>
              <a:buFont typeface="Calibri"/>
              <a:buNone/>
              <a:defRPr/>
            </a:lvl3pPr>
            <a:lvl4pPr marL="0" lvl="3" indent="0" algn="r">
              <a:spcBef>
                <a:spcPts val="0"/>
              </a:spcBef>
              <a:spcAft>
                <a:spcPts val="0"/>
              </a:spcAft>
              <a:buClr>
                <a:srgbClr val="888888"/>
              </a:buClr>
              <a:buSzPts val="1200"/>
              <a:buFont typeface="Calibri"/>
              <a:buNone/>
              <a:defRPr/>
            </a:lvl4pPr>
            <a:lvl5pPr marL="0" lvl="4" indent="0" algn="r">
              <a:spcBef>
                <a:spcPts val="0"/>
              </a:spcBef>
              <a:spcAft>
                <a:spcPts val="0"/>
              </a:spcAft>
              <a:buClr>
                <a:srgbClr val="888888"/>
              </a:buClr>
              <a:buSzPts val="1200"/>
              <a:buFont typeface="Calibri"/>
              <a:buNone/>
              <a:defRPr/>
            </a:lvl5pPr>
            <a:lvl6pPr marL="0" lvl="5" indent="0" algn="r">
              <a:spcBef>
                <a:spcPts val="0"/>
              </a:spcBef>
              <a:spcAft>
                <a:spcPts val="0"/>
              </a:spcAft>
              <a:buClr>
                <a:srgbClr val="888888"/>
              </a:buClr>
              <a:buSzPts val="1200"/>
              <a:buFont typeface="Calibri"/>
              <a:buNone/>
              <a:defRPr/>
            </a:lvl6pPr>
            <a:lvl7pPr marL="0" lvl="6" indent="0" algn="r">
              <a:spcBef>
                <a:spcPts val="0"/>
              </a:spcBef>
              <a:spcAft>
                <a:spcPts val="0"/>
              </a:spcAft>
              <a:buClr>
                <a:srgbClr val="888888"/>
              </a:buClr>
              <a:buSzPts val="1200"/>
              <a:buFont typeface="Calibri"/>
              <a:buNone/>
              <a:defRPr/>
            </a:lvl7pPr>
            <a:lvl8pPr marL="0" lvl="7" indent="0" algn="r">
              <a:spcBef>
                <a:spcPts val="0"/>
              </a:spcBef>
              <a:spcAft>
                <a:spcPts val="0"/>
              </a:spcAft>
              <a:buClr>
                <a:srgbClr val="888888"/>
              </a:buClr>
              <a:buSzPts val="1200"/>
              <a:buFont typeface="Calibri"/>
              <a:buNone/>
              <a:defRPr/>
            </a:lvl8pPr>
            <a:lvl9pPr marL="0" lvl="8" indent="0" algn="r">
              <a:spcBef>
                <a:spcPts val="0"/>
              </a:spcBef>
              <a:spcAft>
                <a:spcPts val="0"/>
              </a:spcAft>
              <a:buClr>
                <a:srgbClr val="888888"/>
              </a:buClr>
              <a:buSzPts val="1200"/>
              <a:buFont typeface="Calibri"/>
              <a:buNone/>
              <a:defRPr/>
            </a:lvl9pPr>
          </a:lstStyle>
          <a:p>
            <a:pPr marL="0" lvl="0" indent="0" algn="r" rtl="0">
              <a:spcBef>
                <a:spcPts val="0"/>
              </a:spcBef>
              <a:spcAft>
                <a:spcPts val="0"/>
              </a:spcAft>
              <a:buNone/>
            </a:pPr>
            <a:fld id="{00000000-1234-1234-1234-123412341234}" type="slidenum">
              <a:rPr lang="af"/>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3"/>
        <p:cNvGrpSpPr/>
        <p:nvPr/>
      </p:nvGrpSpPr>
      <p:grpSpPr>
        <a:xfrm>
          <a:off x="0" y="0"/>
          <a:ext cx="0" cy="0"/>
          <a:chOff x="0" y="0"/>
          <a:chExt cx="0" cy="0"/>
        </a:xfrm>
      </p:grpSpPr>
      <p:sp>
        <p:nvSpPr>
          <p:cNvPr id="24" name="Google Shape;24;p22"/>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22"/>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22"/>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Clr>
                <a:srgbClr val="888888"/>
              </a:buClr>
              <a:buSzPts val="1200"/>
              <a:buFont typeface="Calibri"/>
              <a:buNone/>
              <a:defRPr/>
            </a:lvl1pPr>
            <a:lvl2pPr marL="0" lvl="1" indent="0" algn="r">
              <a:spcBef>
                <a:spcPts val="0"/>
              </a:spcBef>
              <a:spcAft>
                <a:spcPts val="0"/>
              </a:spcAft>
              <a:buClr>
                <a:srgbClr val="888888"/>
              </a:buClr>
              <a:buSzPts val="1200"/>
              <a:buFont typeface="Calibri"/>
              <a:buNone/>
              <a:defRPr/>
            </a:lvl2pPr>
            <a:lvl3pPr marL="0" lvl="2" indent="0" algn="r">
              <a:spcBef>
                <a:spcPts val="0"/>
              </a:spcBef>
              <a:spcAft>
                <a:spcPts val="0"/>
              </a:spcAft>
              <a:buClr>
                <a:srgbClr val="888888"/>
              </a:buClr>
              <a:buSzPts val="1200"/>
              <a:buFont typeface="Calibri"/>
              <a:buNone/>
              <a:defRPr/>
            </a:lvl3pPr>
            <a:lvl4pPr marL="0" lvl="3" indent="0" algn="r">
              <a:spcBef>
                <a:spcPts val="0"/>
              </a:spcBef>
              <a:spcAft>
                <a:spcPts val="0"/>
              </a:spcAft>
              <a:buClr>
                <a:srgbClr val="888888"/>
              </a:buClr>
              <a:buSzPts val="1200"/>
              <a:buFont typeface="Calibri"/>
              <a:buNone/>
              <a:defRPr/>
            </a:lvl4pPr>
            <a:lvl5pPr marL="0" lvl="4" indent="0" algn="r">
              <a:spcBef>
                <a:spcPts val="0"/>
              </a:spcBef>
              <a:spcAft>
                <a:spcPts val="0"/>
              </a:spcAft>
              <a:buClr>
                <a:srgbClr val="888888"/>
              </a:buClr>
              <a:buSzPts val="1200"/>
              <a:buFont typeface="Calibri"/>
              <a:buNone/>
              <a:defRPr/>
            </a:lvl5pPr>
            <a:lvl6pPr marL="0" lvl="5" indent="0" algn="r">
              <a:spcBef>
                <a:spcPts val="0"/>
              </a:spcBef>
              <a:spcAft>
                <a:spcPts val="0"/>
              </a:spcAft>
              <a:buClr>
                <a:srgbClr val="888888"/>
              </a:buClr>
              <a:buSzPts val="1200"/>
              <a:buFont typeface="Calibri"/>
              <a:buNone/>
              <a:defRPr/>
            </a:lvl6pPr>
            <a:lvl7pPr marL="0" lvl="6" indent="0" algn="r">
              <a:spcBef>
                <a:spcPts val="0"/>
              </a:spcBef>
              <a:spcAft>
                <a:spcPts val="0"/>
              </a:spcAft>
              <a:buClr>
                <a:srgbClr val="888888"/>
              </a:buClr>
              <a:buSzPts val="1200"/>
              <a:buFont typeface="Calibri"/>
              <a:buNone/>
              <a:defRPr/>
            </a:lvl7pPr>
            <a:lvl8pPr marL="0" lvl="7" indent="0" algn="r">
              <a:spcBef>
                <a:spcPts val="0"/>
              </a:spcBef>
              <a:spcAft>
                <a:spcPts val="0"/>
              </a:spcAft>
              <a:buClr>
                <a:srgbClr val="888888"/>
              </a:buClr>
              <a:buSzPts val="1200"/>
              <a:buFont typeface="Calibri"/>
              <a:buNone/>
              <a:defRPr/>
            </a:lvl8pPr>
            <a:lvl9pPr marL="0" lvl="8" indent="0" algn="r">
              <a:spcBef>
                <a:spcPts val="0"/>
              </a:spcBef>
              <a:spcAft>
                <a:spcPts val="0"/>
              </a:spcAft>
              <a:buClr>
                <a:srgbClr val="888888"/>
              </a:buClr>
              <a:buSzPts val="1200"/>
              <a:buFont typeface="Calibri"/>
              <a:buNone/>
              <a:defRPr/>
            </a:lvl9pPr>
          </a:lstStyle>
          <a:p>
            <a:pPr marL="0" lvl="0" indent="0" algn="r" rtl="0">
              <a:spcBef>
                <a:spcPts val="0"/>
              </a:spcBef>
              <a:spcAft>
                <a:spcPts val="0"/>
              </a:spcAft>
              <a:buNone/>
            </a:pPr>
            <a:fld id="{00000000-1234-1234-1234-123412341234}" type="slidenum">
              <a:rPr lang="af"/>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23"/>
          <p:cNvSpPr txBox="1">
            <a:spLocks noGrp="1"/>
          </p:cNvSpPr>
          <p:nvPr>
            <p:ph type="title"/>
          </p:nvPr>
        </p:nvSpPr>
        <p:spPr>
          <a:xfrm>
            <a:off x="623888" y="1709739"/>
            <a:ext cx="78867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23"/>
          <p:cNvSpPr txBox="1">
            <a:spLocks noGrp="1"/>
          </p:cNvSpPr>
          <p:nvPr>
            <p:ph type="body" idx="1"/>
          </p:nvPr>
        </p:nvSpPr>
        <p:spPr>
          <a:xfrm>
            <a:off x="623888" y="4589464"/>
            <a:ext cx="78867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solidFill>
                  <a:schemeClr val="dk1"/>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0" name="Google Shape;30;p23"/>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23"/>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23"/>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Clr>
                <a:srgbClr val="888888"/>
              </a:buClr>
              <a:buSzPts val="1200"/>
              <a:buFont typeface="Calibri"/>
              <a:buNone/>
              <a:defRPr/>
            </a:lvl1pPr>
            <a:lvl2pPr marL="0" lvl="1" indent="0" algn="r">
              <a:spcBef>
                <a:spcPts val="0"/>
              </a:spcBef>
              <a:spcAft>
                <a:spcPts val="0"/>
              </a:spcAft>
              <a:buClr>
                <a:srgbClr val="888888"/>
              </a:buClr>
              <a:buSzPts val="1200"/>
              <a:buFont typeface="Calibri"/>
              <a:buNone/>
              <a:defRPr/>
            </a:lvl2pPr>
            <a:lvl3pPr marL="0" lvl="2" indent="0" algn="r">
              <a:spcBef>
                <a:spcPts val="0"/>
              </a:spcBef>
              <a:spcAft>
                <a:spcPts val="0"/>
              </a:spcAft>
              <a:buClr>
                <a:srgbClr val="888888"/>
              </a:buClr>
              <a:buSzPts val="1200"/>
              <a:buFont typeface="Calibri"/>
              <a:buNone/>
              <a:defRPr/>
            </a:lvl3pPr>
            <a:lvl4pPr marL="0" lvl="3" indent="0" algn="r">
              <a:spcBef>
                <a:spcPts val="0"/>
              </a:spcBef>
              <a:spcAft>
                <a:spcPts val="0"/>
              </a:spcAft>
              <a:buClr>
                <a:srgbClr val="888888"/>
              </a:buClr>
              <a:buSzPts val="1200"/>
              <a:buFont typeface="Calibri"/>
              <a:buNone/>
              <a:defRPr/>
            </a:lvl4pPr>
            <a:lvl5pPr marL="0" lvl="4" indent="0" algn="r">
              <a:spcBef>
                <a:spcPts val="0"/>
              </a:spcBef>
              <a:spcAft>
                <a:spcPts val="0"/>
              </a:spcAft>
              <a:buClr>
                <a:srgbClr val="888888"/>
              </a:buClr>
              <a:buSzPts val="1200"/>
              <a:buFont typeface="Calibri"/>
              <a:buNone/>
              <a:defRPr/>
            </a:lvl5pPr>
            <a:lvl6pPr marL="0" lvl="5" indent="0" algn="r">
              <a:spcBef>
                <a:spcPts val="0"/>
              </a:spcBef>
              <a:spcAft>
                <a:spcPts val="0"/>
              </a:spcAft>
              <a:buClr>
                <a:srgbClr val="888888"/>
              </a:buClr>
              <a:buSzPts val="1200"/>
              <a:buFont typeface="Calibri"/>
              <a:buNone/>
              <a:defRPr/>
            </a:lvl6pPr>
            <a:lvl7pPr marL="0" lvl="6" indent="0" algn="r">
              <a:spcBef>
                <a:spcPts val="0"/>
              </a:spcBef>
              <a:spcAft>
                <a:spcPts val="0"/>
              </a:spcAft>
              <a:buClr>
                <a:srgbClr val="888888"/>
              </a:buClr>
              <a:buSzPts val="1200"/>
              <a:buFont typeface="Calibri"/>
              <a:buNone/>
              <a:defRPr/>
            </a:lvl7pPr>
            <a:lvl8pPr marL="0" lvl="7" indent="0" algn="r">
              <a:spcBef>
                <a:spcPts val="0"/>
              </a:spcBef>
              <a:spcAft>
                <a:spcPts val="0"/>
              </a:spcAft>
              <a:buClr>
                <a:srgbClr val="888888"/>
              </a:buClr>
              <a:buSzPts val="1200"/>
              <a:buFont typeface="Calibri"/>
              <a:buNone/>
              <a:defRPr/>
            </a:lvl8pPr>
            <a:lvl9pPr marL="0" lvl="8" indent="0" algn="r">
              <a:spcBef>
                <a:spcPts val="0"/>
              </a:spcBef>
              <a:spcAft>
                <a:spcPts val="0"/>
              </a:spcAft>
              <a:buClr>
                <a:srgbClr val="888888"/>
              </a:buClr>
              <a:buSzPts val="1200"/>
              <a:buFont typeface="Calibri"/>
              <a:buNone/>
              <a:defRPr/>
            </a:lvl9pPr>
          </a:lstStyle>
          <a:p>
            <a:pPr marL="0" lvl="0" indent="0" algn="r" rtl="0">
              <a:spcBef>
                <a:spcPts val="0"/>
              </a:spcBef>
              <a:spcAft>
                <a:spcPts val="0"/>
              </a:spcAft>
              <a:buNone/>
            </a:pPr>
            <a:fld id="{00000000-1234-1234-1234-123412341234}" type="slidenum">
              <a:rPr lang="af"/>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24"/>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24"/>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24"/>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24"/>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24"/>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24"/>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Clr>
                <a:srgbClr val="888888"/>
              </a:buClr>
              <a:buSzPts val="1200"/>
              <a:buFont typeface="Calibri"/>
              <a:buNone/>
              <a:defRPr/>
            </a:lvl1pPr>
            <a:lvl2pPr marL="0" lvl="1" indent="0" algn="r">
              <a:spcBef>
                <a:spcPts val="0"/>
              </a:spcBef>
              <a:spcAft>
                <a:spcPts val="0"/>
              </a:spcAft>
              <a:buClr>
                <a:srgbClr val="888888"/>
              </a:buClr>
              <a:buSzPts val="1200"/>
              <a:buFont typeface="Calibri"/>
              <a:buNone/>
              <a:defRPr/>
            </a:lvl2pPr>
            <a:lvl3pPr marL="0" lvl="2" indent="0" algn="r">
              <a:spcBef>
                <a:spcPts val="0"/>
              </a:spcBef>
              <a:spcAft>
                <a:spcPts val="0"/>
              </a:spcAft>
              <a:buClr>
                <a:srgbClr val="888888"/>
              </a:buClr>
              <a:buSzPts val="1200"/>
              <a:buFont typeface="Calibri"/>
              <a:buNone/>
              <a:defRPr/>
            </a:lvl3pPr>
            <a:lvl4pPr marL="0" lvl="3" indent="0" algn="r">
              <a:spcBef>
                <a:spcPts val="0"/>
              </a:spcBef>
              <a:spcAft>
                <a:spcPts val="0"/>
              </a:spcAft>
              <a:buClr>
                <a:srgbClr val="888888"/>
              </a:buClr>
              <a:buSzPts val="1200"/>
              <a:buFont typeface="Calibri"/>
              <a:buNone/>
              <a:defRPr/>
            </a:lvl4pPr>
            <a:lvl5pPr marL="0" lvl="4" indent="0" algn="r">
              <a:spcBef>
                <a:spcPts val="0"/>
              </a:spcBef>
              <a:spcAft>
                <a:spcPts val="0"/>
              </a:spcAft>
              <a:buClr>
                <a:srgbClr val="888888"/>
              </a:buClr>
              <a:buSzPts val="1200"/>
              <a:buFont typeface="Calibri"/>
              <a:buNone/>
              <a:defRPr/>
            </a:lvl5pPr>
            <a:lvl6pPr marL="0" lvl="5" indent="0" algn="r">
              <a:spcBef>
                <a:spcPts val="0"/>
              </a:spcBef>
              <a:spcAft>
                <a:spcPts val="0"/>
              </a:spcAft>
              <a:buClr>
                <a:srgbClr val="888888"/>
              </a:buClr>
              <a:buSzPts val="1200"/>
              <a:buFont typeface="Calibri"/>
              <a:buNone/>
              <a:defRPr/>
            </a:lvl6pPr>
            <a:lvl7pPr marL="0" lvl="6" indent="0" algn="r">
              <a:spcBef>
                <a:spcPts val="0"/>
              </a:spcBef>
              <a:spcAft>
                <a:spcPts val="0"/>
              </a:spcAft>
              <a:buClr>
                <a:srgbClr val="888888"/>
              </a:buClr>
              <a:buSzPts val="1200"/>
              <a:buFont typeface="Calibri"/>
              <a:buNone/>
              <a:defRPr/>
            </a:lvl7pPr>
            <a:lvl8pPr marL="0" lvl="7" indent="0" algn="r">
              <a:spcBef>
                <a:spcPts val="0"/>
              </a:spcBef>
              <a:spcAft>
                <a:spcPts val="0"/>
              </a:spcAft>
              <a:buClr>
                <a:srgbClr val="888888"/>
              </a:buClr>
              <a:buSzPts val="1200"/>
              <a:buFont typeface="Calibri"/>
              <a:buNone/>
              <a:defRPr/>
            </a:lvl8pPr>
            <a:lvl9pPr marL="0" lvl="8" indent="0" algn="r">
              <a:spcBef>
                <a:spcPts val="0"/>
              </a:spcBef>
              <a:spcAft>
                <a:spcPts val="0"/>
              </a:spcAft>
              <a:buClr>
                <a:srgbClr val="888888"/>
              </a:buClr>
              <a:buSzPts val="1200"/>
              <a:buFont typeface="Calibri"/>
              <a:buNone/>
              <a:defRPr/>
            </a:lvl9pPr>
          </a:lstStyle>
          <a:p>
            <a:pPr marL="0" lvl="0" indent="0" algn="r" rtl="0">
              <a:spcBef>
                <a:spcPts val="0"/>
              </a:spcBef>
              <a:spcAft>
                <a:spcPts val="0"/>
              </a:spcAft>
              <a:buNone/>
            </a:pPr>
            <a:fld id="{00000000-1234-1234-1234-123412341234}" type="slidenum">
              <a:rPr lang="af"/>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25"/>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25"/>
          <p:cNvSpPr txBox="1">
            <a:spLocks noGrp="1"/>
          </p:cNvSpPr>
          <p:nvPr>
            <p:ph type="body" idx="1"/>
          </p:nvPr>
        </p:nvSpPr>
        <p:spPr>
          <a:xfrm>
            <a:off x="629842" y="1681163"/>
            <a:ext cx="3868340"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3" name="Google Shape;43;p25"/>
          <p:cNvSpPr txBox="1">
            <a:spLocks noGrp="1"/>
          </p:cNvSpPr>
          <p:nvPr>
            <p:ph type="body" idx="2"/>
          </p:nvPr>
        </p:nvSpPr>
        <p:spPr>
          <a:xfrm>
            <a:off x="629842" y="2505075"/>
            <a:ext cx="3868340"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25"/>
          <p:cNvSpPr txBox="1">
            <a:spLocks noGrp="1"/>
          </p:cNvSpPr>
          <p:nvPr>
            <p:ph type="body" idx="3"/>
          </p:nvPr>
        </p:nvSpPr>
        <p:spPr>
          <a:xfrm>
            <a:off x="4629150" y="1681163"/>
            <a:ext cx="3887391"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5" name="Google Shape;45;p25"/>
          <p:cNvSpPr txBox="1">
            <a:spLocks noGrp="1"/>
          </p:cNvSpPr>
          <p:nvPr>
            <p:ph type="body" idx="4"/>
          </p:nvPr>
        </p:nvSpPr>
        <p:spPr>
          <a:xfrm>
            <a:off x="4629150" y="2505075"/>
            <a:ext cx="3887391"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25"/>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25"/>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25"/>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Clr>
                <a:srgbClr val="888888"/>
              </a:buClr>
              <a:buSzPts val="1200"/>
              <a:buFont typeface="Calibri"/>
              <a:buNone/>
              <a:defRPr/>
            </a:lvl1pPr>
            <a:lvl2pPr marL="0" lvl="1" indent="0" algn="r">
              <a:spcBef>
                <a:spcPts val="0"/>
              </a:spcBef>
              <a:spcAft>
                <a:spcPts val="0"/>
              </a:spcAft>
              <a:buClr>
                <a:srgbClr val="888888"/>
              </a:buClr>
              <a:buSzPts val="1200"/>
              <a:buFont typeface="Calibri"/>
              <a:buNone/>
              <a:defRPr/>
            </a:lvl2pPr>
            <a:lvl3pPr marL="0" lvl="2" indent="0" algn="r">
              <a:spcBef>
                <a:spcPts val="0"/>
              </a:spcBef>
              <a:spcAft>
                <a:spcPts val="0"/>
              </a:spcAft>
              <a:buClr>
                <a:srgbClr val="888888"/>
              </a:buClr>
              <a:buSzPts val="1200"/>
              <a:buFont typeface="Calibri"/>
              <a:buNone/>
              <a:defRPr/>
            </a:lvl3pPr>
            <a:lvl4pPr marL="0" lvl="3" indent="0" algn="r">
              <a:spcBef>
                <a:spcPts val="0"/>
              </a:spcBef>
              <a:spcAft>
                <a:spcPts val="0"/>
              </a:spcAft>
              <a:buClr>
                <a:srgbClr val="888888"/>
              </a:buClr>
              <a:buSzPts val="1200"/>
              <a:buFont typeface="Calibri"/>
              <a:buNone/>
              <a:defRPr/>
            </a:lvl4pPr>
            <a:lvl5pPr marL="0" lvl="4" indent="0" algn="r">
              <a:spcBef>
                <a:spcPts val="0"/>
              </a:spcBef>
              <a:spcAft>
                <a:spcPts val="0"/>
              </a:spcAft>
              <a:buClr>
                <a:srgbClr val="888888"/>
              </a:buClr>
              <a:buSzPts val="1200"/>
              <a:buFont typeface="Calibri"/>
              <a:buNone/>
              <a:defRPr/>
            </a:lvl5pPr>
            <a:lvl6pPr marL="0" lvl="5" indent="0" algn="r">
              <a:spcBef>
                <a:spcPts val="0"/>
              </a:spcBef>
              <a:spcAft>
                <a:spcPts val="0"/>
              </a:spcAft>
              <a:buClr>
                <a:srgbClr val="888888"/>
              </a:buClr>
              <a:buSzPts val="1200"/>
              <a:buFont typeface="Calibri"/>
              <a:buNone/>
              <a:defRPr/>
            </a:lvl6pPr>
            <a:lvl7pPr marL="0" lvl="6" indent="0" algn="r">
              <a:spcBef>
                <a:spcPts val="0"/>
              </a:spcBef>
              <a:spcAft>
                <a:spcPts val="0"/>
              </a:spcAft>
              <a:buClr>
                <a:srgbClr val="888888"/>
              </a:buClr>
              <a:buSzPts val="1200"/>
              <a:buFont typeface="Calibri"/>
              <a:buNone/>
              <a:defRPr/>
            </a:lvl7pPr>
            <a:lvl8pPr marL="0" lvl="7" indent="0" algn="r">
              <a:spcBef>
                <a:spcPts val="0"/>
              </a:spcBef>
              <a:spcAft>
                <a:spcPts val="0"/>
              </a:spcAft>
              <a:buClr>
                <a:srgbClr val="888888"/>
              </a:buClr>
              <a:buSzPts val="1200"/>
              <a:buFont typeface="Calibri"/>
              <a:buNone/>
              <a:defRPr/>
            </a:lvl8pPr>
            <a:lvl9pPr marL="0" lvl="8" indent="0" algn="r">
              <a:spcBef>
                <a:spcPts val="0"/>
              </a:spcBef>
              <a:spcAft>
                <a:spcPts val="0"/>
              </a:spcAft>
              <a:buClr>
                <a:srgbClr val="888888"/>
              </a:buClr>
              <a:buSzPts val="1200"/>
              <a:buFont typeface="Calibri"/>
              <a:buNone/>
              <a:defRPr/>
            </a:lvl9pPr>
          </a:lstStyle>
          <a:p>
            <a:pPr marL="0" lvl="0" indent="0" algn="r" rtl="0">
              <a:spcBef>
                <a:spcPts val="0"/>
              </a:spcBef>
              <a:spcAft>
                <a:spcPts val="0"/>
              </a:spcAft>
              <a:buNone/>
            </a:pPr>
            <a:fld id="{00000000-1234-1234-1234-123412341234}" type="slidenum">
              <a:rPr lang="af"/>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26"/>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26"/>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26"/>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26"/>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Clr>
                <a:srgbClr val="888888"/>
              </a:buClr>
              <a:buSzPts val="1200"/>
              <a:buFont typeface="Calibri"/>
              <a:buNone/>
              <a:defRPr/>
            </a:lvl1pPr>
            <a:lvl2pPr marL="0" lvl="1" indent="0" algn="r">
              <a:spcBef>
                <a:spcPts val="0"/>
              </a:spcBef>
              <a:spcAft>
                <a:spcPts val="0"/>
              </a:spcAft>
              <a:buClr>
                <a:srgbClr val="888888"/>
              </a:buClr>
              <a:buSzPts val="1200"/>
              <a:buFont typeface="Calibri"/>
              <a:buNone/>
              <a:defRPr/>
            </a:lvl2pPr>
            <a:lvl3pPr marL="0" lvl="2" indent="0" algn="r">
              <a:spcBef>
                <a:spcPts val="0"/>
              </a:spcBef>
              <a:spcAft>
                <a:spcPts val="0"/>
              </a:spcAft>
              <a:buClr>
                <a:srgbClr val="888888"/>
              </a:buClr>
              <a:buSzPts val="1200"/>
              <a:buFont typeface="Calibri"/>
              <a:buNone/>
              <a:defRPr/>
            </a:lvl3pPr>
            <a:lvl4pPr marL="0" lvl="3" indent="0" algn="r">
              <a:spcBef>
                <a:spcPts val="0"/>
              </a:spcBef>
              <a:spcAft>
                <a:spcPts val="0"/>
              </a:spcAft>
              <a:buClr>
                <a:srgbClr val="888888"/>
              </a:buClr>
              <a:buSzPts val="1200"/>
              <a:buFont typeface="Calibri"/>
              <a:buNone/>
              <a:defRPr/>
            </a:lvl4pPr>
            <a:lvl5pPr marL="0" lvl="4" indent="0" algn="r">
              <a:spcBef>
                <a:spcPts val="0"/>
              </a:spcBef>
              <a:spcAft>
                <a:spcPts val="0"/>
              </a:spcAft>
              <a:buClr>
                <a:srgbClr val="888888"/>
              </a:buClr>
              <a:buSzPts val="1200"/>
              <a:buFont typeface="Calibri"/>
              <a:buNone/>
              <a:defRPr/>
            </a:lvl5pPr>
            <a:lvl6pPr marL="0" lvl="5" indent="0" algn="r">
              <a:spcBef>
                <a:spcPts val="0"/>
              </a:spcBef>
              <a:spcAft>
                <a:spcPts val="0"/>
              </a:spcAft>
              <a:buClr>
                <a:srgbClr val="888888"/>
              </a:buClr>
              <a:buSzPts val="1200"/>
              <a:buFont typeface="Calibri"/>
              <a:buNone/>
              <a:defRPr/>
            </a:lvl6pPr>
            <a:lvl7pPr marL="0" lvl="6" indent="0" algn="r">
              <a:spcBef>
                <a:spcPts val="0"/>
              </a:spcBef>
              <a:spcAft>
                <a:spcPts val="0"/>
              </a:spcAft>
              <a:buClr>
                <a:srgbClr val="888888"/>
              </a:buClr>
              <a:buSzPts val="1200"/>
              <a:buFont typeface="Calibri"/>
              <a:buNone/>
              <a:defRPr/>
            </a:lvl7pPr>
            <a:lvl8pPr marL="0" lvl="7" indent="0" algn="r">
              <a:spcBef>
                <a:spcPts val="0"/>
              </a:spcBef>
              <a:spcAft>
                <a:spcPts val="0"/>
              </a:spcAft>
              <a:buClr>
                <a:srgbClr val="888888"/>
              </a:buClr>
              <a:buSzPts val="1200"/>
              <a:buFont typeface="Calibri"/>
              <a:buNone/>
              <a:defRPr/>
            </a:lvl8pPr>
            <a:lvl9pPr marL="0" lvl="8" indent="0" algn="r">
              <a:spcBef>
                <a:spcPts val="0"/>
              </a:spcBef>
              <a:spcAft>
                <a:spcPts val="0"/>
              </a:spcAft>
              <a:buClr>
                <a:srgbClr val="888888"/>
              </a:buClr>
              <a:buSzPts val="1200"/>
              <a:buFont typeface="Calibri"/>
              <a:buNone/>
              <a:defRPr/>
            </a:lvl9pPr>
          </a:lstStyle>
          <a:p>
            <a:pPr marL="0" lvl="0" indent="0" algn="r" rtl="0">
              <a:spcBef>
                <a:spcPts val="0"/>
              </a:spcBef>
              <a:spcAft>
                <a:spcPts val="0"/>
              </a:spcAft>
              <a:buNone/>
            </a:pPr>
            <a:fld id="{00000000-1234-1234-1234-123412341234}" type="slidenum">
              <a:rPr lang="af"/>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27"/>
          <p:cNvSpPr txBox="1">
            <a:spLocks noGrp="1"/>
          </p:cNvSpPr>
          <p:nvPr>
            <p:ph type="title"/>
          </p:nvPr>
        </p:nvSpPr>
        <p:spPr>
          <a:xfrm>
            <a:off x="629841" y="457200"/>
            <a:ext cx="2949178"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27"/>
          <p:cNvSpPr txBox="1">
            <a:spLocks noGrp="1"/>
          </p:cNvSpPr>
          <p:nvPr>
            <p:ph type="body" idx="1"/>
          </p:nvPr>
        </p:nvSpPr>
        <p:spPr>
          <a:xfrm>
            <a:off x="3887391" y="987426"/>
            <a:ext cx="462915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27"/>
          <p:cNvSpPr txBox="1">
            <a:spLocks noGrp="1"/>
          </p:cNvSpPr>
          <p:nvPr>
            <p:ph type="body" idx="2"/>
          </p:nvPr>
        </p:nvSpPr>
        <p:spPr>
          <a:xfrm>
            <a:off x="629841"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27"/>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27"/>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27"/>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Clr>
                <a:srgbClr val="888888"/>
              </a:buClr>
              <a:buSzPts val="1200"/>
              <a:buFont typeface="Calibri"/>
              <a:buNone/>
              <a:defRPr/>
            </a:lvl1pPr>
            <a:lvl2pPr marL="0" lvl="1" indent="0" algn="r">
              <a:spcBef>
                <a:spcPts val="0"/>
              </a:spcBef>
              <a:spcAft>
                <a:spcPts val="0"/>
              </a:spcAft>
              <a:buClr>
                <a:srgbClr val="888888"/>
              </a:buClr>
              <a:buSzPts val="1200"/>
              <a:buFont typeface="Calibri"/>
              <a:buNone/>
              <a:defRPr/>
            </a:lvl2pPr>
            <a:lvl3pPr marL="0" lvl="2" indent="0" algn="r">
              <a:spcBef>
                <a:spcPts val="0"/>
              </a:spcBef>
              <a:spcAft>
                <a:spcPts val="0"/>
              </a:spcAft>
              <a:buClr>
                <a:srgbClr val="888888"/>
              </a:buClr>
              <a:buSzPts val="1200"/>
              <a:buFont typeface="Calibri"/>
              <a:buNone/>
              <a:defRPr/>
            </a:lvl3pPr>
            <a:lvl4pPr marL="0" lvl="3" indent="0" algn="r">
              <a:spcBef>
                <a:spcPts val="0"/>
              </a:spcBef>
              <a:spcAft>
                <a:spcPts val="0"/>
              </a:spcAft>
              <a:buClr>
                <a:srgbClr val="888888"/>
              </a:buClr>
              <a:buSzPts val="1200"/>
              <a:buFont typeface="Calibri"/>
              <a:buNone/>
              <a:defRPr/>
            </a:lvl4pPr>
            <a:lvl5pPr marL="0" lvl="4" indent="0" algn="r">
              <a:spcBef>
                <a:spcPts val="0"/>
              </a:spcBef>
              <a:spcAft>
                <a:spcPts val="0"/>
              </a:spcAft>
              <a:buClr>
                <a:srgbClr val="888888"/>
              </a:buClr>
              <a:buSzPts val="1200"/>
              <a:buFont typeface="Calibri"/>
              <a:buNone/>
              <a:defRPr/>
            </a:lvl5pPr>
            <a:lvl6pPr marL="0" lvl="5" indent="0" algn="r">
              <a:spcBef>
                <a:spcPts val="0"/>
              </a:spcBef>
              <a:spcAft>
                <a:spcPts val="0"/>
              </a:spcAft>
              <a:buClr>
                <a:srgbClr val="888888"/>
              </a:buClr>
              <a:buSzPts val="1200"/>
              <a:buFont typeface="Calibri"/>
              <a:buNone/>
              <a:defRPr/>
            </a:lvl6pPr>
            <a:lvl7pPr marL="0" lvl="6" indent="0" algn="r">
              <a:spcBef>
                <a:spcPts val="0"/>
              </a:spcBef>
              <a:spcAft>
                <a:spcPts val="0"/>
              </a:spcAft>
              <a:buClr>
                <a:srgbClr val="888888"/>
              </a:buClr>
              <a:buSzPts val="1200"/>
              <a:buFont typeface="Calibri"/>
              <a:buNone/>
              <a:defRPr/>
            </a:lvl7pPr>
            <a:lvl8pPr marL="0" lvl="7" indent="0" algn="r">
              <a:spcBef>
                <a:spcPts val="0"/>
              </a:spcBef>
              <a:spcAft>
                <a:spcPts val="0"/>
              </a:spcAft>
              <a:buClr>
                <a:srgbClr val="888888"/>
              </a:buClr>
              <a:buSzPts val="1200"/>
              <a:buFont typeface="Calibri"/>
              <a:buNone/>
              <a:defRPr/>
            </a:lvl8pPr>
            <a:lvl9pPr marL="0" lvl="8" indent="0" algn="r">
              <a:spcBef>
                <a:spcPts val="0"/>
              </a:spcBef>
              <a:spcAft>
                <a:spcPts val="0"/>
              </a:spcAft>
              <a:buClr>
                <a:srgbClr val="888888"/>
              </a:buClr>
              <a:buSzPts val="1200"/>
              <a:buFont typeface="Calibri"/>
              <a:buNone/>
              <a:defRPr/>
            </a:lvl9pPr>
          </a:lstStyle>
          <a:p>
            <a:pPr marL="0" lvl="0" indent="0" algn="r" rtl="0">
              <a:spcBef>
                <a:spcPts val="0"/>
              </a:spcBef>
              <a:spcAft>
                <a:spcPts val="0"/>
              </a:spcAft>
              <a:buNone/>
            </a:pPr>
            <a:fld id="{00000000-1234-1234-1234-123412341234}" type="slidenum">
              <a:rPr lang="af"/>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28"/>
          <p:cNvSpPr txBox="1">
            <a:spLocks noGrp="1"/>
          </p:cNvSpPr>
          <p:nvPr>
            <p:ph type="title"/>
          </p:nvPr>
        </p:nvSpPr>
        <p:spPr>
          <a:xfrm>
            <a:off x="629841" y="457200"/>
            <a:ext cx="2949178"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28"/>
          <p:cNvSpPr>
            <a:spLocks noGrp="1"/>
          </p:cNvSpPr>
          <p:nvPr>
            <p:ph type="pic" idx="2"/>
          </p:nvPr>
        </p:nvSpPr>
        <p:spPr>
          <a:xfrm>
            <a:off x="3887391" y="987426"/>
            <a:ext cx="4629150" cy="48736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4" name="Google Shape;64;p28"/>
          <p:cNvSpPr txBox="1">
            <a:spLocks noGrp="1"/>
          </p:cNvSpPr>
          <p:nvPr>
            <p:ph type="body" idx="1"/>
          </p:nvPr>
        </p:nvSpPr>
        <p:spPr>
          <a:xfrm>
            <a:off x="629841"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5" name="Google Shape;65;p28"/>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28"/>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28"/>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Clr>
                <a:srgbClr val="888888"/>
              </a:buClr>
              <a:buSzPts val="1200"/>
              <a:buFont typeface="Calibri"/>
              <a:buNone/>
              <a:defRPr/>
            </a:lvl1pPr>
            <a:lvl2pPr marL="0" lvl="1" indent="0" algn="r">
              <a:spcBef>
                <a:spcPts val="0"/>
              </a:spcBef>
              <a:spcAft>
                <a:spcPts val="0"/>
              </a:spcAft>
              <a:buClr>
                <a:srgbClr val="888888"/>
              </a:buClr>
              <a:buSzPts val="1200"/>
              <a:buFont typeface="Calibri"/>
              <a:buNone/>
              <a:defRPr/>
            </a:lvl2pPr>
            <a:lvl3pPr marL="0" lvl="2" indent="0" algn="r">
              <a:spcBef>
                <a:spcPts val="0"/>
              </a:spcBef>
              <a:spcAft>
                <a:spcPts val="0"/>
              </a:spcAft>
              <a:buClr>
                <a:srgbClr val="888888"/>
              </a:buClr>
              <a:buSzPts val="1200"/>
              <a:buFont typeface="Calibri"/>
              <a:buNone/>
              <a:defRPr/>
            </a:lvl3pPr>
            <a:lvl4pPr marL="0" lvl="3" indent="0" algn="r">
              <a:spcBef>
                <a:spcPts val="0"/>
              </a:spcBef>
              <a:spcAft>
                <a:spcPts val="0"/>
              </a:spcAft>
              <a:buClr>
                <a:srgbClr val="888888"/>
              </a:buClr>
              <a:buSzPts val="1200"/>
              <a:buFont typeface="Calibri"/>
              <a:buNone/>
              <a:defRPr/>
            </a:lvl4pPr>
            <a:lvl5pPr marL="0" lvl="4" indent="0" algn="r">
              <a:spcBef>
                <a:spcPts val="0"/>
              </a:spcBef>
              <a:spcAft>
                <a:spcPts val="0"/>
              </a:spcAft>
              <a:buClr>
                <a:srgbClr val="888888"/>
              </a:buClr>
              <a:buSzPts val="1200"/>
              <a:buFont typeface="Calibri"/>
              <a:buNone/>
              <a:defRPr/>
            </a:lvl5pPr>
            <a:lvl6pPr marL="0" lvl="5" indent="0" algn="r">
              <a:spcBef>
                <a:spcPts val="0"/>
              </a:spcBef>
              <a:spcAft>
                <a:spcPts val="0"/>
              </a:spcAft>
              <a:buClr>
                <a:srgbClr val="888888"/>
              </a:buClr>
              <a:buSzPts val="1200"/>
              <a:buFont typeface="Calibri"/>
              <a:buNone/>
              <a:defRPr/>
            </a:lvl6pPr>
            <a:lvl7pPr marL="0" lvl="6" indent="0" algn="r">
              <a:spcBef>
                <a:spcPts val="0"/>
              </a:spcBef>
              <a:spcAft>
                <a:spcPts val="0"/>
              </a:spcAft>
              <a:buClr>
                <a:srgbClr val="888888"/>
              </a:buClr>
              <a:buSzPts val="1200"/>
              <a:buFont typeface="Calibri"/>
              <a:buNone/>
              <a:defRPr/>
            </a:lvl7pPr>
            <a:lvl8pPr marL="0" lvl="7" indent="0" algn="r">
              <a:spcBef>
                <a:spcPts val="0"/>
              </a:spcBef>
              <a:spcAft>
                <a:spcPts val="0"/>
              </a:spcAft>
              <a:buClr>
                <a:srgbClr val="888888"/>
              </a:buClr>
              <a:buSzPts val="1200"/>
              <a:buFont typeface="Calibri"/>
              <a:buNone/>
              <a:defRPr/>
            </a:lvl8pPr>
            <a:lvl9pPr marL="0" lvl="8" indent="0" algn="r">
              <a:spcBef>
                <a:spcPts val="0"/>
              </a:spcBef>
              <a:spcAft>
                <a:spcPts val="0"/>
              </a:spcAft>
              <a:buClr>
                <a:srgbClr val="888888"/>
              </a:buClr>
              <a:buSzPts val="1200"/>
              <a:buFont typeface="Calibri"/>
              <a:buNone/>
              <a:defRPr/>
            </a:lvl9pPr>
          </a:lstStyle>
          <a:p>
            <a:pPr marL="0" lvl="0" indent="0" algn="r" rtl="0">
              <a:spcBef>
                <a:spcPts val="0"/>
              </a:spcBef>
              <a:spcAft>
                <a:spcPts val="0"/>
              </a:spcAft>
              <a:buNone/>
            </a:pPr>
            <a:fld id="{00000000-1234-1234-1234-123412341234}" type="slidenum">
              <a:rPr lang="af"/>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9"/>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9"/>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19"/>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19"/>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19"/>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L="0" marR="0" lvl="1" indent="0" algn="r" rtl="0">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2pPr>
            <a:lvl3pPr marL="0" marR="0" lvl="2" indent="0" algn="r" rtl="0">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3pPr>
            <a:lvl4pPr marL="0" marR="0" lvl="3" indent="0" algn="r" rtl="0">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4pPr>
            <a:lvl5pPr marL="0" marR="0" lvl="4" indent="0" algn="r" rtl="0">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5pPr>
            <a:lvl6pPr marL="0" marR="0" lvl="5" indent="0" algn="r" rtl="0">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6pPr>
            <a:lvl7pPr marL="0" marR="0" lvl="6" indent="0" algn="r" rtl="0">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7pPr>
            <a:lvl8pPr marL="0" marR="0" lvl="7" indent="0" algn="r" rtl="0">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8pPr>
            <a:lvl9pPr marL="0" marR="0" lvl="8" indent="0" algn="r" rtl="0">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af"/>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1.jp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
          <p:cNvSpPr txBox="1">
            <a:spLocks noGrp="1"/>
          </p:cNvSpPr>
          <p:nvPr>
            <p:ph type="ctrTitle"/>
          </p:nvPr>
        </p:nvSpPr>
        <p:spPr>
          <a:xfrm>
            <a:off x="1143000" y="856145"/>
            <a:ext cx="6858000" cy="23876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dk1"/>
              </a:buClr>
              <a:buSzPts val="1100"/>
              <a:buFont typeface="Calibri"/>
              <a:buNone/>
            </a:pPr>
            <a:r>
              <a:rPr lang="af" b="1">
                <a:solidFill>
                  <a:srgbClr val="8C004C"/>
                </a:solidFill>
                <a:latin typeface="Arial"/>
                <a:ea typeface="Arial"/>
                <a:cs typeface="Arial"/>
                <a:sym typeface="Arial"/>
              </a:rPr>
              <a:t>Civil Discourse </a:t>
            </a:r>
            <a:endParaRPr b="1">
              <a:solidFill>
                <a:srgbClr val="7030A0"/>
              </a:solidFill>
            </a:endParaRPr>
          </a:p>
        </p:txBody>
      </p:sp>
      <p:pic>
        <p:nvPicPr>
          <p:cNvPr id="85" name="Google Shape;85;p1" descr="Sidebar.jpg"/>
          <p:cNvPicPr preferRelativeResize="0"/>
          <p:nvPr/>
        </p:nvPicPr>
        <p:blipFill rotWithShape="1">
          <a:blip r:embed="rId3">
            <a:alphaModFix/>
          </a:blip>
          <a:srcRect/>
          <a:stretch/>
        </p:blipFill>
        <p:spPr>
          <a:xfrm>
            <a:off x="0" y="0"/>
            <a:ext cx="545629" cy="6868006"/>
          </a:xfrm>
          <a:prstGeom prst="rect">
            <a:avLst/>
          </a:prstGeom>
          <a:noFill/>
          <a:ln>
            <a:noFill/>
          </a:ln>
        </p:spPr>
      </p:pic>
      <p:pic>
        <p:nvPicPr>
          <p:cNvPr id="86" name="Google Shape;86;p1"/>
          <p:cNvPicPr preferRelativeResize="0"/>
          <p:nvPr/>
        </p:nvPicPr>
        <p:blipFill rotWithShape="1">
          <a:blip r:embed="rId4">
            <a:alphaModFix/>
          </a:blip>
          <a:srcRect/>
          <a:stretch/>
        </p:blipFill>
        <p:spPr>
          <a:xfrm>
            <a:off x="3641475" y="2769075"/>
            <a:ext cx="1573600" cy="11657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10"/>
          <p:cNvSpPr txBox="1">
            <a:spLocks noGrp="1"/>
          </p:cNvSpPr>
          <p:nvPr>
            <p:ph type="title"/>
          </p:nvPr>
        </p:nvSpPr>
        <p:spPr>
          <a:xfrm>
            <a:off x="457200" y="61787"/>
            <a:ext cx="8229600" cy="11430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af" sz="4400" b="0" i="0" u="none" strike="noStrike" cap="none">
                <a:solidFill>
                  <a:srgbClr val="8C004C"/>
                </a:solidFill>
                <a:latin typeface="Calibri"/>
                <a:ea typeface="Calibri"/>
                <a:cs typeface="Calibri"/>
                <a:sym typeface="Calibri"/>
              </a:rPr>
              <a:t>What is </a:t>
            </a:r>
            <a:r>
              <a:rPr lang="af" sz="4400" b="0" i="1" u="none" strike="noStrike" cap="none">
                <a:solidFill>
                  <a:srgbClr val="8C004C"/>
                </a:solidFill>
                <a:latin typeface="Calibri"/>
                <a:ea typeface="Calibri"/>
                <a:cs typeface="Calibri"/>
                <a:sym typeface="Calibri"/>
              </a:rPr>
              <a:t>not</a:t>
            </a:r>
            <a:r>
              <a:rPr lang="af" sz="4400" b="0" i="0" u="none" strike="noStrike" cap="none">
                <a:solidFill>
                  <a:srgbClr val="8C004C"/>
                </a:solidFill>
                <a:latin typeface="Calibri"/>
                <a:ea typeface="Calibri"/>
                <a:cs typeface="Calibri"/>
                <a:sym typeface="Calibri"/>
              </a:rPr>
              <a:t> civil discourse</a:t>
            </a:r>
            <a:endParaRPr>
              <a:solidFill>
                <a:srgbClr val="8C004C"/>
              </a:solidFill>
            </a:endParaRPr>
          </a:p>
        </p:txBody>
      </p:sp>
      <p:sp>
        <p:nvSpPr>
          <p:cNvPr id="149" name="Google Shape;149;p10"/>
          <p:cNvSpPr txBox="1">
            <a:spLocks noGrp="1"/>
          </p:cNvSpPr>
          <p:nvPr>
            <p:ph type="body" idx="1"/>
          </p:nvPr>
        </p:nvSpPr>
        <p:spPr>
          <a:xfrm>
            <a:off x="642395" y="1048051"/>
            <a:ext cx="8229600" cy="4526100"/>
          </a:xfrm>
          <a:prstGeom prst="rect">
            <a:avLst/>
          </a:prstGeom>
          <a:noFill/>
          <a:ln>
            <a:noFill/>
          </a:ln>
        </p:spPr>
        <p:txBody>
          <a:bodyPr spcFirstLastPara="1" wrap="square" lIns="91425" tIns="91425" rIns="91425" bIns="91425" anchor="t" anchorCtr="0">
            <a:noAutofit/>
          </a:bodyPr>
          <a:lstStyle/>
          <a:p>
            <a:pPr marL="0" marR="0" lvl="0" indent="0" algn="l" rtl="0">
              <a:lnSpc>
                <a:spcPct val="120000"/>
              </a:lnSpc>
              <a:spcBef>
                <a:spcPts val="0"/>
              </a:spcBef>
              <a:spcAft>
                <a:spcPts val="0"/>
              </a:spcAft>
              <a:buClr>
                <a:schemeClr val="dk1"/>
              </a:buClr>
              <a:buSzPts val="1100"/>
              <a:buFont typeface="Arial"/>
              <a:buNone/>
            </a:pPr>
            <a:r>
              <a:rPr lang="af" sz="1800" b="0" i="0" u="none" strike="noStrike" cap="none" dirty="0">
                <a:solidFill>
                  <a:srgbClr val="000000"/>
                </a:solidFill>
                <a:latin typeface="Verdana"/>
                <a:ea typeface="Verdana"/>
                <a:cs typeface="Verdana"/>
                <a:sym typeface="Verdana"/>
              </a:rPr>
              <a:t>Here are some disrespectful behaviors that are typically considered out of bounds: profanity, name-calling*, derogatory terms (stupid, ignorant…), shouting, insulting body language (such as eye-rolling), insulting tone of voice (baby talk, speaking “down” to a person), ridicule, open hostility, biting sarcasm, any other disrespectful acts or </a:t>
            </a:r>
            <a:r>
              <a:rPr lang="af" sz="1800" b="0" i="1" u="none" strike="noStrike" cap="none" dirty="0">
                <a:solidFill>
                  <a:srgbClr val="000000"/>
                </a:solidFill>
                <a:latin typeface="Verdana"/>
                <a:ea typeface="Verdana"/>
                <a:cs typeface="Verdana"/>
                <a:sym typeface="Verdana"/>
              </a:rPr>
              <a:t>ad hominem </a:t>
            </a:r>
            <a:r>
              <a:rPr lang="af" sz="1800" b="0" i="0" u="none" strike="noStrike" cap="none" dirty="0">
                <a:solidFill>
                  <a:srgbClr val="000000"/>
                </a:solidFill>
                <a:latin typeface="Verdana"/>
                <a:ea typeface="Verdana"/>
                <a:cs typeface="Verdana"/>
                <a:sym typeface="Verdana"/>
              </a:rPr>
              <a:t>attacks, threats, or any behavior that could get a person banned from a social media site. A central theme of disrespectful discourse is that it employs tactics designed to dismiss the other person, rather than engage with the other argument.</a:t>
            </a:r>
            <a:endParaRPr sz="1800" dirty="0">
              <a:solidFill>
                <a:srgbClr val="000000"/>
              </a:solidFill>
            </a:endParaRPr>
          </a:p>
          <a:p>
            <a:pPr marL="0" marR="0" lvl="0" indent="0" algn="l" rtl="0">
              <a:lnSpc>
                <a:spcPct val="115000"/>
              </a:lnSpc>
              <a:spcBef>
                <a:spcPts val="0"/>
              </a:spcBef>
              <a:spcAft>
                <a:spcPts val="0"/>
              </a:spcAft>
              <a:buClr>
                <a:schemeClr val="dk1"/>
              </a:buClr>
              <a:buSzPts val="1100"/>
              <a:buFont typeface="Arial"/>
              <a:buNone/>
            </a:pPr>
            <a:endParaRPr sz="1200" b="0" i="0" u="none" strike="noStrike" cap="none" dirty="0">
              <a:solidFill>
                <a:schemeClr val="dk1"/>
              </a:solidFill>
              <a:latin typeface="Times New Roman"/>
              <a:ea typeface="Times New Roman"/>
              <a:cs typeface="Times New Roman"/>
              <a:sym typeface="Times New Roman"/>
            </a:endParaRPr>
          </a:p>
          <a:p>
            <a:pPr marL="342900" marR="0" lvl="0" indent="-139700" algn="l" rtl="0">
              <a:lnSpc>
                <a:spcPct val="100000"/>
              </a:lnSpc>
              <a:spcBef>
                <a:spcPts val="0"/>
              </a:spcBef>
              <a:spcAft>
                <a:spcPts val="0"/>
              </a:spcAft>
              <a:buClr>
                <a:schemeClr val="dk1"/>
              </a:buClr>
              <a:buSzPts val="3200"/>
              <a:buFont typeface="Calibri"/>
              <a:buNone/>
            </a:pPr>
            <a:endParaRPr sz="3200" b="0" i="0" u="none" strike="noStrike" cap="none" dirty="0">
              <a:solidFill>
                <a:schemeClr val="dk1"/>
              </a:solidFill>
              <a:latin typeface="Calibri"/>
              <a:ea typeface="Calibri"/>
              <a:cs typeface="Calibri"/>
              <a:sym typeface="Calibri"/>
            </a:endParaRPr>
          </a:p>
        </p:txBody>
      </p:sp>
      <p:pic>
        <p:nvPicPr>
          <p:cNvPr id="150" name="Google Shape;150;p10"/>
          <p:cNvPicPr preferRelativeResize="0"/>
          <p:nvPr/>
        </p:nvPicPr>
        <p:blipFill rotWithShape="1">
          <a:blip r:embed="rId3">
            <a:alphaModFix/>
          </a:blip>
          <a:srcRect/>
          <a:stretch/>
        </p:blipFill>
        <p:spPr>
          <a:xfrm>
            <a:off x="6029875" y="4290325"/>
            <a:ext cx="3114125" cy="2567652"/>
          </a:xfrm>
          <a:prstGeom prst="rect">
            <a:avLst/>
          </a:prstGeom>
          <a:noFill/>
          <a:ln>
            <a:noFill/>
          </a:ln>
        </p:spPr>
      </p:pic>
      <p:pic>
        <p:nvPicPr>
          <p:cNvPr id="151" name="Google Shape;151;p10" descr="Sidebar.jpg"/>
          <p:cNvPicPr preferRelativeResize="0"/>
          <p:nvPr/>
        </p:nvPicPr>
        <p:blipFill rotWithShape="1">
          <a:blip r:embed="rId4">
            <a:alphaModFix/>
          </a:blip>
          <a:srcRect/>
          <a:stretch/>
        </p:blipFill>
        <p:spPr>
          <a:xfrm>
            <a:off x="0" y="0"/>
            <a:ext cx="545629" cy="686800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11"/>
          <p:cNvSpPr txBox="1">
            <a:spLocks noGrp="1"/>
          </p:cNvSpPr>
          <p:nvPr>
            <p:ph type="body" idx="1"/>
          </p:nvPr>
        </p:nvSpPr>
        <p:spPr>
          <a:xfrm>
            <a:off x="457200" y="409900"/>
            <a:ext cx="8229600" cy="4526100"/>
          </a:xfrm>
          <a:prstGeom prst="rect">
            <a:avLst/>
          </a:prstGeom>
          <a:noFill/>
          <a:ln>
            <a:noFill/>
          </a:ln>
        </p:spPr>
        <p:txBody>
          <a:bodyPr spcFirstLastPara="1" wrap="square" lIns="91425" tIns="91425" rIns="91425" bIns="91425" anchor="t" anchorCtr="0">
            <a:noAutofit/>
          </a:bodyPr>
          <a:lstStyle/>
          <a:p>
            <a:pPr marL="342900" marR="0" lvl="0" indent="0" algn="l" rtl="0">
              <a:lnSpc>
                <a:spcPct val="100000"/>
              </a:lnSpc>
              <a:spcBef>
                <a:spcPts val="0"/>
              </a:spcBef>
              <a:spcAft>
                <a:spcPts val="0"/>
              </a:spcAft>
              <a:buClr>
                <a:srgbClr val="0000FF"/>
              </a:buClr>
              <a:buSzPts val="2400"/>
              <a:buFont typeface="Verdana"/>
              <a:buNone/>
            </a:pPr>
            <a:r>
              <a:rPr lang="af" sz="2400" b="0" i="0" u="none" strike="noStrike" cap="none" dirty="0">
                <a:solidFill>
                  <a:srgbClr val="000000"/>
                </a:solidFill>
                <a:latin typeface="Verdana"/>
                <a:ea typeface="Verdana"/>
                <a:cs typeface="Verdana"/>
                <a:sym typeface="Verdana"/>
              </a:rPr>
              <a:t>Ultimately, the people involved in a discussion get to decide what is “civil” and what is not; some people can insult one another quite happily and remain friends. It typically depends on how well you know the other person.</a:t>
            </a:r>
            <a:endParaRPr dirty="0">
              <a:solidFill>
                <a:srgbClr val="000000"/>
              </a:solidFill>
            </a:endParaRPr>
          </a:p>
        </p:txBody>
      </p:sp>
      <p:pic>
        <p:nvPicPr>
          <p:cNvPr id="157" name="Google Shape;157;p11"/>
          <p:cNvPicPr preferRelativeResize="0"/>
          <p:nvPr/>
        </p:nvPicPr>
        <p:blipFill rotWithShape="1">
          <a:blip r:embed="rId3">
            <a:alphaModFix/>
          </a:blip>
          <a:srcRect/>
          <a:stretch/>
        </p:blipFill>
        <p:spPr>
          <a:xfrm>
            <a:off x="1459526" y="2638650"/>
            <a:ext cx="5776624" cy="3798349"/>
          </a:xfrm>
          <a:prstGeom prst="rect">
            <a:avLst/>
          </a:prstGeom>
          <a:noFill/>
          <a:ln>
            <a:noFill/>
          </a:ln>
        </p:spPr>
      </p:pic>
      <p:pic>
        <p:nvPicPr>
          <p:cNvPr id="158" name="Google Shape;158;p11" descr="Sidebar.jpg"/>
          <p:cNvPicPr preferRelativeResize="0"/>
          <p:nvPr/>
        </p:nvPicPr>
        <p:blipFill rotWithShape="1">
          <a:blip r:embed="rId4">
            <a:alphaModFix/>
          </a:blip>
          <a:srcRect/>
          <a:stretch/>
        </p:blipFill>
        <p:spPr>
          <a:xfrm>
            <a:off x="0" y="0"/>
            <a:ext cx="545629" cy="686800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12"/>
          <p:cNvSpPr txBox="1">
            <a:spLocks noGrp="1"/>
          </p:cNvSpPr>
          <p:nvPr>
            <p:ph type="body" idx="1"/>
          </p:nvPr>
        </p:nvSpPr>
        <p:spPr>
          <a:xfrm>
            <a:off x="559675" y="630625"/>
            <a:ext cx="8229600" cy="4526100"/>
          </a:xfrm>
          <a:prstGeom prst="rect">
            <a:avLst/>
          </a:prstGeom>
          <a:noFill/>
          <a:ln>
            <a:noFill/>
          </a:ln>
        </p:spPr>
        <p:txBody>
          <a:bodyPr spcFirstLastPara="1" wrap="square" lIns="91425" tIns="91425" rIns="91425" bIns="91425" anchor="t" anchorCtr="0">
            <a:noAutofit/>
          </a:bodyPr>
          <a:lstStyle/>
          <a:p>
            <a:pPr marL="342900" marR="0" lvl="0" indent="0" algn="l" rtl="0">
              <a:lnSpc>
                <a:spcPct val="100000"/>
              </a:lnSpc>
              <a:spcBef>
                <a:spcPts val="0"/>
              </a:spcBef>
              <a:spcAft>
                <a:spcPts val="0"/>
              </a:spcAft>
              <a:buClr>
                <a:srgbClr val="0000FF"/>
              </a:buClr>
              <a:buSzPts val="2400"/>
              <a:buFont typeface="Verdana"/>
              <a:buNone/>
            </a:pPr>
            <a:r>
              <a:rPr lang="af" sz="2400" b="0" i="0" u="none" strike="noStrike" cap="none" dirty="0">
                <a:solidFill>
                  <a:srgbClr val="000000"/>
                </a:solidFill>
                <a:latin typeface="Verdana"/>
                <a:ea typeface="Verdana"/>
                <a:cs typeface="Verdana"/>
                <a:sym typeface="Verdana"/>
              </a:rPr>
              <a:t>You can be a role model on how to engage in civil discourse for others. </a:t>
            </a:r>
            <a:endParaRPr dirty="0">
              <a:solidFill>
                <a:srgbClr val="000000"/>
              </a:solidFill>
            </a:endParaRPr>
          </a:p>
          <a:p>
            <a:pPr marL="342900" marR="0" lvl="0" indent="0" algn="l" rtl="0">
              <a:lnSpc>
                <a:spcPct val="100000"/>
              </a:lnSpc>
              <a:spcBef>
                <a:spcPts val="0"/>
              </a:spcBef>
              <a:spcAft>
                <a:spcPts val="0"/>
              </a:spcAft>
              <a:buClr>
                <a:srgbClr val="0000FF"/>
              </a:buClr>
              <a:buSzPts val="2400"/>
              <a:buFont typeface="Verdana"/>
              <a:buNone/>
            </a:pPr>
            <a:r>
              <a:rPr lang="af" sz="2400" b="0" i="0" u="none" strike="noStrike" cap="none" dirty="0">
                <a:solidFill>
                  <a:srgbClr val="000000"/>
                </a:solidFill>
                <a:latin typeface="Verdana"/>
                <a:ea typeface="Verdana"/>
                <a:cs typeface="Verdana"/>
                <a:sym typeface="Verdana"/>
              </a:rPr>
              <a:t>How you deal with an antagonist may have a profound effect on the other person. </a:t>
            </a:r>
            <a:endParaRPr dirty="0">
              <a:solidFill>
                <a:srgbClr val="000000"/>
              </a:solidFill>
            </a:endParaRPr>
          </a:p>
        </p:txBody>
      </p:sp>
      <p:pic>
        <p:nvPicPr>
          <p:cNvPr id="164" name="Google Shape;164;p12"/>
          <p:cNvPicPr preferRelativeResize="0"/>
          <p:nvPr/>
        </p:nvPicPr>
        <p:blipFill rotWithShape="1">
          <a:blip r:embed="rId3">
            <a:alphaModFix/>
          </a:blip>
          <a:srcRect/>
          <a:stretch/>
        </p:blipFill>
        <p:spPr>
          <a:xfrm>
            <a:off x="1570250" y="2469399"/>
            <a:ext cx="5911968" cy="3888052"/>
          </a:xfrm>
          <a:prstGeom prst="rect">
            <a:avLst/>
          </a:prstGeom>
          <a:noFill/>
          <a:ln>
            <a:noFill/>
          </a:ln>
        </p:spPr>
      </p:pic>
      <p:pic>
        <p:nvPicPr>
          <p:cNvPr id="165" name="Google Shape;165;p12" descr="Sidebar.jpg"/>
          <p:cNvPicPr preferRelativeResize="0"/>
          <p:nvPr/>
        </p:nvPicPr>
        <p:blipFill rotWithShape="1">
          <a:blip r:embed="rId4">
            <a:alphaModFix/>
          </a:blip>
          <a:srcRect/>
          <a:stretch/>
        </p:blipFill>
        <p:spPr>
          <a:xfrm>
            <a:off x="0" y="0"/>
            <a:ext cx="545629" cy="686800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Google Shape;170;p13"/>
          <p:cNvSpPr txBox="1">
            <a:spLocks noGrp="1"/>
          </p:cNvSpPr>
          <p:nvPr>
            <p:ph type="body" idx="1"/>
          </p:nvPr>
        </p:nvSpPr>
        <p:spPr>
          <a:xfrm>
            <a:off x="528150" y="606975"/>
            <a:ext cx="8229600" cy="4526100"/>
          </a:xfrm>
          <a:prstGeom prst="rect">
            <a:avLst/>
          </a:prstGeom>
          <a:noFill/>
          <a:ln>
            <a:noFill/>
          </a:ln>
        </p:spPr>
        <p:txBody>
          <a:bodyPr spcFirstLastPara="1" wrap="square" lIns="91425" tIns="91425" rIns="91425" bIns="91425" anchor="t" anchorCtr="0">
            <a:noAutofit/>
          </a:bodyPr>
          <a:lstStyle/>
          <a:p>
            <a:pPr marL="0" marR="0" lvl="0" indent="0" algn="ctr" rtl="0">
              <a:lnSpc>
                <a:spcPct val="120000"/>
              </a:lnSpc>
              <a:spcBef>
                <a:spcPts val="0"/>
              </a:spcBef>
              <a:spcAft>
                <a:spcPts val="0"/>
              </a:spcAft>
              <a:buClr>
                <a:schemeClr val="dk1"/>
              </a:buClr>
              <a:buSzPts val="1100"/>
              <a:buFont typeface="Arial"/>
              <a:buNone/>
            </a:pPr>
            <a:r>
              <a:rPr lang="af" sz="3000" b="0" i="0" u="none" strike="noStrike" cap="none">
                <a:solidFill>
                  <a:srgbClr val="8C004C"/>
                </a:solidFill>
                <a:latin typeface="Verdana"/>
                <a:ea typeface="Verdana"/>
                <a:cs typeface="Verdana"/>
                <a:sym typeface="Verdana"/>
              </a:rPr>
              <a:t>Remember:</a:t>
            </a:r>
            <a:r>
              <a:rPr lang="af" sz="3000" b="0" i="0" u="none" strike="noStrike" cap="none">
                <a:solidFill>
                  <a:srgbClr val="000000"/>
                </a:solidFill>
                <a:latin typeface="Verdana"/>
                <a:ea typeface="Verdana"/>
                <a:cs typeface="Verdana"/>
                <a:sym typeface="Verdana"/>
              </a:rPr>
              <a:t> </a:t>
            </a:r>
            <a:endParaRPr>
              <a:solidFill>
                <a:srgbClr val="000000"/>
              </a:solidFill>
            </a:endParaRPr>
          </a:p>
          <a:p>
            <a:pPr marL="0" marR="0" lvl="0" indent="0" algn="ctr" rtl="0">
              <a:lnSpc>
                <a:spcPct val="120000"/>
              </a:lnSpc>
              <a:spcBef>
                <a:spcPts val="0"/>
              </a:spcBef>
              <a:spcAft>
                <a:spcPts val="0"/>
              </a:spcAft>
              <a:buClr>
                <a:schemeClr val="dk1"/>
              </a:buClr>
              <a:buSzPts val="1100"/>
              <a:buFont typeface="Arial"/>
              <a:buNone/>
            </a:pPr>
            <a:r>
              <a:rPr lang="af" sz="3000" b="0" i="0" u="none" strike="noStrike" cap="none">
                <a:solidFill>
                  <a:srgbClr val="000000"/>
                </a:solidFill>
                <a:latin typeface="Verdana"/>
                <a:ea typeface="Verdana"/>
                <a:cs typeface="Verdana"/>
                <a:sym typeface="Verdana"/>
              </a:rPr>
              <a:t>You can disagree and still remain friends.</a:t>
            </a:r>
            <a:endParaRPr>
              <a:solidFill>
                <a:srgbClr val="000000"/>
              </a:solidFill>
            </a:endParaRPr>
          </a:p>
          <a:p>
            <a:pPr marL="0" marR="0" lvl="0" indent="0" algn="l" rtl="0">
              <a:lnSpc>
                <a:spcPct val="115000"/>
              </a:lnSpc>
              <a:spcBef>
                <a:spcPts val="0"/>
              </a:spcBef>
              <a:spcAft>
                <a:spcPts val="0"/>
              </a:spcAft>
              <a:buClr>
                <a:schemeClr val="dk1"/>
              </a:buClr>
              <a:buSzPts val="1100"/>
              <a:buFont typeface="Arial"/>
              <a:buNone/>
            </a:pPr>
            <a:endParaRPr sz="1200" b="0" i="0" u="none" strike="noStrike" cap="none">
              <a:solidFill>
                <a:schemeClr val="dk1"/>
              </a:solidFill>
              <a:latin typeface="Times New Roman"/>
              <a:ea typeface="Times New Roman"/>
              <a:cs typeface="Times New Roman"/>
              <a:sym typeface="Times New Roman"/>
            </a:endParaRPr>
          </a:p>
          <a:p>
            <a:pPr marL="342900" marR="0" lvl="0" indent="-139700" algn="l" rtl="0">
              <a:lnSpc>
                <a:spcPct val="100000"/>
              </a:lnSpc>
              <a:spcBef>
                <a:spcPts val="0"/>
              </a:spcBef>
              <a:spcAft>
                <a:spcPts val="0"/>
              </a:spcAft>
              <a:buClr>
                <a:schemeClr val="dk1"/>
              </a:buClr>
              <a:buSzPts val="3200"/>
              <a:buFont typeface="Calibri"/>
              <a:buNone/>
            </a:pPr>
            <a:endParaRPr sz="3200" b="0" i="0" u="none" strike="noStrike" cap="none">
              <a:solidFill>
                <a:schemeClr val="dk1"/>
              </a:solidFill>
              <a:latin typeface="Calibri"/>
              <a:ea typeface="Calibri"/>
              <a:cs typeface="Calibri"/>
              <a:sym typeface="Calibri"/>
            </a:endParaRPr>
          </a:p>
        </p:txBody>
      </p:sp>
      <p:pic>
        <p:nvPicPr>
          <p:cNvPr id="171" name="Google Shape;171;p13"/>
          <p:cNvPicPr preferRelativeResize="0"/>
          <p:nvPr/>
        </p:nvPicPr>
        <p:blipFill rotWithShape="1">
          <a:blip r:embed="rId3">
            <a:alphaModFix/>
          </a:blip>
          <a:srcRect/>
          <a:stretch/>
        </p:blipFill>
        <p:spPr>
          <a:xfrm>
            <a:off x="1640575" y="2029824"/>
            <a:ext cx="5695397" cy="4065122"/>
          </a:xfrm>
          <a:prstGeom prst="rect">
            <a:avLst/>
          </a:prstGeom>
          <a:noFill/>
          <a:ln>
            <a:noFill/>
          </a:ln>
        </p:spPr>
      </p:pic>
      <p:pic>
        <p:nvPicPr>
          <p:cNvPr id="172" name="Google Shape;172;p13" descr="Sidebar.jpg"/>
          <p:cNvPicPr preferRelativeResize="0"/>
          <p:nvPr/>
        </p:nvPicPr>
        <p:blipFill rotWithShape="1">
          <a:blip r:embed="rId4">
            <a:alphaModFix/>
          </a:blip>
          <a:srcRect/>
          <a:stretch/>
        </p:blipFill>
        <p:spPr>
          <a:xfrm>
            <a:off x="0" y="0"/>
            <a:ext cx="545629" cy="6868006"/>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14"/>
          <p:cNvSpPr txBox="1">
            <a:spLocks noGrp="1"/>
          </p:cNvSpPr>
          <p:nvPr>
            <p:ph type="title"/>
          </p:nvPr>
        </p:nvSpPr>
        <p:spPr>
          <a:xfrm>
            <a:off x="483800" y="274650"/>
            <a:ext cx="8734200" cy="11430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af" sz="4400" b="0" i="0" u="none" strike="noStrike" cap="none">
                <a:solidFill>
                  <a:srgbClr val="8C004C"/>
                </a:solidFill>
                <a:latin typeface="Calibri"/>
                <a:ea typeface="Calibri"/>
                <a:cs typeface="Calibri"/>
                <a:sym typeface="Calibri"/>
              </a:rPr>
              <a:t>Also, keep in mind “The Golden Rule”</a:t>
            </a:r>
            <a:endParaRPr>
              <a:solidFill>
                <a:srgbClr val="8C004C"/>
              </a:solidFill>
            </a:endParaRPr>
          </a:p>
        </p:txBody>
      </p:sp>
      <p:sp>
        <p:nvSpPr>
          <p:cNvPr id="178" name="Google Shape;178;p14"/>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Autofit/>
          </a:bodyPr>
          <a:lstStyle/>
          <a:p>
            <a:pPr marL="203200" marR="0" lvl="0" indent="-203200" algn="l" rtl="0">
              <a:lnSpc>
                <a:spcPct val="100000"/>
              </a:lnSpc>
              <a:spcBef>
                <a:spcPts val="0"/>
              </a:spcBef>
              <a:spcAft>
                <a:spcPts val="0"/>
              </a:spcAft>
              <a:buClr>
                <a:schemeClr val="dk1"/>
              </a:buClr>
              <a:buSzPts val="3200"/>
              <a:buFont typeface="Arial"/>
              <a:buNone/>
            </a:pPr>
            <a:r>
              <a:rPr lang="af" sz="3200" b="0" i="0" u="none" strike="noStrike" cap="none">
                <a:solidFill>
                  <a:srgbClr val="000000"/>
                </a:solidFill>
                <a:latin typeface="Calibri"/>
                <a:ea typeface="Calibri"/>
                <a:cs typeface="Calibri"/>
                <a:sym typeface="Calibri"/>
              </a:rPr>
              <a:t>Treat others the way you want to be treated. </a:t>
            </a:r>
            <a:endParaRPr>
              <a:solidFill>
                <a:srgbClr val="000000"/>
              </a:solidFill>
            </a:endParaRPr>
          </a:p>
        </p:txBody>
      </p:sp>
      <p:pic>
        <p:nvPicPr>
          <p:cNvPr id="179" name="Google Shape;179;p14"/>
          <p:cNvPicPr preferRelativeResize="0"/>
          <p:nvPr/>
        </p:nvPicPr>
        <p:blipFill rotWithShape="1">
          <a:blip r:embed="rId3">
            <a:alphaModFix/>
          </a:blip>
          <a:srcRect/>
          <a:stretch/>
        </p:blipFill>
        <p:spPr>
          <a:xfrm>
            <a:off x="1850769" y="2522224"/>
            <a:ext cx="5195778" cy="3896346"/>
          </a:xfrm>
          <a:prstGeom prst="rect">
            <a:avLst/>
          </a:prstGeom>
          <a:noFill/>
          <a:ln>
            <a:noFill/>
          </a:ln>
        </p:spPr>
      </p:pic>
      <p:pic>
        <p:nvPicPr>
          <p:cNvPr id="180" name="Google Shape;180;p14" descr="Sidebar.jpg"/>
          <p:cNvPicPr preferRelativeResize="0"/>
          <p:nvPr/>
        </p:nvPicPr>
        <p:blipFill rotWithShape="1">
          <a:blip r:embed="rId4">
            <a:alphaModFix/>
          </a:blip>
          <a:srcRect/>
          <a:stretch/>
        </p:blipFill>
        <p:spPr>
          <a:xfrm>
            <a:off x="0" y="0"/>
            <a:ext cx="545629" cy="6868006"/>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17" descr="Screen Shot 2017-03-03 at 9.46.35 AM.png"/>
          <p:cNvSpPr/>
          <p:nvPr/>
        </p:nvSpPr>
        <p:spPr>
          <a:xfrm>
            <a:off x="2884826" y="554179"/>
            <a:ext cx="3823085" cy="6187852"/>
          </a:xfrm>
          <a:prstGeom prst="rect">
            <a:avLst/>
          </a:prstGeom>
          <a:noFill/>
          <a:ln>
            <a:noFill/>
          </a:ln>
        </p:spPr>
      </p:sp>
      <p:sp>
        <p:nvSpPr>
          <p:cNvPr id="200" name="Google Shape;200;p17"/>
          <p:cNvSpPr txBox="1"/>
          <p:nvPr/>
        </p:nvSpPr>
        <p:spPr>
          <a:xfrm>
            <a:off x="531628" y="1382233"/>
            <a:ext cx="1998921"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af" sz="1400" b="0" i="0" u="none" strike="noStrike" cap="none">
                <a:solidFill>
                  <a:srgbClr val="000000"/>
                </a:solidFill>
                <a:latin typeface="Arial"/>
                <a:ea typeface="Arial"/>
                <a:cs typeface="Arial"/>
                <a:sym typeface="Arial"/>
              </a:rPr>
              <a:t>You’re aiming for this:</a:t>
            </a:r>
            <a:endParaRPr sz="1400" b="0" i="0" u="none" strike="noStrike" cap="none">
              <a:solidFill>
                <a:srgbClr val="000000"/>
              </a:solidFill>
              <a:latin typeface="Arial"/>
              <a:ea typeface="Arial"/>
              <a:cs typeface="Arial"/>
              <a:sym typeface="Arial"/>
            </a:endParaRPr>
          </a:p>
        </p:txBody>
      </p:sp>
      <p:pic>
        <p:nvPicPr>
          <p:cNvPr id="201" name="Google Shape;201;p17" descr="Sidebar.jpg"/>
          <p:cNvPicPr preferRelativeResize="0"/>
          <p:nvPr/>
        </p:nvPicPr>
        <p:blipFill rotWithShape="1">
          <a:blip r:embed="rId3">
            <a:alphaModFix/>
          </a:blip>
          <a:srcRect/>
          <a:stretch/>
        </p:blipFill>
        <p:spPr>
          <a:xfrm>
            <a:off x="0" y="0"/>
            <a:ext cx="545629" cy="6868006"/>
          </a:xfrm>
          <a:prstGeom prst="rect">
            <a:avLst/>
          </a:prstGeom>
          <a:noFill/>
          <a:ln>
            <a:noFill/>
          </a:ln>
        </p:spPr>
      </p:pic>
      <p:pic>
        <p:nvPicPr>
          <p:cNvPr id="3" name="Picture 2">
            <a:extLst>
              <a:ext uri="{FF2B5EF4-FFF2-40B4-BE49-F238E27FC236}">
                <a16:creationId xmlns:a16="http://schemas.microsoft.com/office/drawing/2014/main" id="{121D2CCC-46A8-324B-893E-756EAAC616AE}"/>
              </a:ext>
            </a:extLst>
          </p:cNvPr>
          <p:cNvPicPr>
            <a:picLocks noChangeAspect="1"/>
          </p:cNvPicPr>
          <p:nvPr/>
        </p:nvPicPr>
        <p:blipFill>
          <a:blip r:embed="rId4"/>
          <a:stretch>
            <a:fillRect/>
          </a:stretch>
        </p:blipFill>
        <p:spPr>
          <a:xfrm>
            <a:off x="2508250" y="6350"/>
            <a:ext cx="4127500" cy="68453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pic>
        <p:nvPicPr>
          <p:cNvPr id="206" name="Google Shape;206;p18" descr="Screen Shot 2017-03-03 at 9.47.14 AM.png"/>
          <p:cNvPicPr preferRelativeResize="0"/>
          <p:nvPr/>
        </p:nvPicPr>
        <p:blipFill rotWithShape="1">
          <a:blip r:embed="rId3">
            <a:alphaModFix/>
          </a:blip>
          <a:srcRect/>
          <a:stretch/>
        </p:blipFill>
        <p:spPr>
          <a:xfrm>
            <a:off x="2475730" y="0"/>
            <a:ext cx="4425483" cy="6808622"/>
          </a:xfrm>
          <a:prstGeom prst="rect">
            <a:avLst/>
          </a:prstGeom>
          <a:noFill/>
          <a:ln>
            <a:noFill/>
          </a:ln>
        </p:spPr>
      </p:pic>
      <p:sp>
        <p:nvSpPr>
          <p:cNvPr id="207" name="Google Shape;207;p18"/>
          <p:cNvSpPr txBox="1"/>
          <p:nvPr/>
        </p:nvSpPr>
        <p:spPr>
          <a:xfrm>
            <a:off x="531629" y="1382233"/>
            <a:ext cx="1063256"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af" sz="1400" b="0" i="0" u="none" strike="noStrike" cap="none">
                <a:solidFill>
                  <a:srgbClr val="000000"/>
                </a:solidFill>
                <a:latin typeface="Arial"/>
                <a:ea typeface="Arial"/>
                <a:cs typeface="Arial"/>
                <a:sym typeface="Arial"/>
              </a:rPr>
              <a:t>Not this:</a:t>
            </a:r>
            <a:endParaRPr sz="1400" b="0" i="0" u="none" strike="noStrike" cap="none">
              <a:solidFill>
                <a:srgbClr val="000000"/>
              </a:solidFill>
              <a:latin typeface="Arial"/>
              <a:ea typeface="Arial"/>
              <a:cs typeface="Arial"/>
              <a:sym typeface="Arial"/>
            </a:endParaRPr>
          </a:p>
        </p:txBody>
      </p:sp>
      <p:pic>
        <p:nvPicPr>
          <p:cNvPr id="208" name="Google Shape;208;p18" descr="Sidebar.jpg"/>
          <p:cNvPicPr preferRelativeResize="0"/>
          <p:nvPr/>
        </p:nvPicPr>
        <p:blipFill rotWithShape="1">
          <a:blip r:embed="rId4">
            <a:alphaModFix/>
          </a:blip>
          <a:srcRect/>
          <a:stretch/>
        </p:blipFill>
        <p:spPr>
          <a:xfrm>
            <a:off x="0" y="0"/>
            <a:ext cx="545629" cy="6868006"/>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2"/>
          <p:cNvSpPr txBox="1">
            <a:spLocks noGrp="1"/>
          </p:cNvSpPr>
          <p:nvPr>
            <p:ph type="body" idx="1"/>
          </p:nvPr>
        </p:nvSpPr>
        <p:spPr>
          <a:xfrm>
            <a:off x="322425" y="175925"/>
            <a:ext cx="8611500" cy="4526100"/>
          </a:xfrm>
          <a:prstGeom prst="rect">
            <a:avLst/>
          </a:prstGeom>
          <a:noFill/>
          <a:ln>
            <a:noFill/>
          </a:ln>
        </p:spPr>
        <p:txBody>
          <a:bodyPr spcFirstLastPara="1" wrap="square" lIns="91425" tIns="91425" rIns="91425" bIns="91425" anchor="t" anchorCtr="0">
            <a:noAutofit/>
          </a:bodyPr>
          <a:lstStyle/>
          <a:p>
            <a:pPr marL="342900" marR="0" lvl="0" indent="-139700" algn="ctr" rtl="0">
              <a:lnSpc>
                <a:spcPct val="100000"/>
              </a:lnSpc>
              <a:spcBef>
                <a:spcPts val="0"/>
              </a:spcBef>
              <a:spcAft>
                <a:spcPts val="0"/>
              </a:spcAft>
              <a:buClr>
                <a:srgbClr val="0000FF"/>
              </a:buClr>
              <a:buSzPts val="2400"/>
              <a:buFont typeface="Verdana"/>
              <a:buNone/>
            </a:pPr>
            <a:r>
              <a:rPr lang="af" sz="2400" i="0" u="none" strike="noStrike" cap="none">
                <a:solidFill>
                  <a:srgbClr val="000000"/>
                </a:solidFill>
                <a:latin typeface="Arial"/>
                <a:ea typeface="Arial"/>
                <a:cs typeface="Arial"/>
                <a:sym typeface="Arial"/>
              </a:rPr>
              <a:t>A civil discourse is a conversation </a:t>
            </a:r>
            <a:endParaRPr>
              <a:solidFill>
                <a:srgbClr val="000000"/>
              </a:solidFill>
              <a:latin typeface="Arial"/>
              <a:ea typeface="Arial"/>
              <a:cs typeface="Arial"/>
              <a:sym typeface="Arial"/>
            </a:endParaRPr>
          </a:p>
          <a:p>
            <a:pPr marL="342900" marR="0" lvl="0" indent="-139700" algn="ctr" rtl="0">
              <a:lnSpc>
                <a:spcPct val="100000"/>
              </a:lnSpc>
              <a:spcBef>
                <a:spcPts val="0"/>
              </a:spcBef>
              <a:spcAft>
                <a:spcPts val="0"/>
              </a:spcAft>
              <a:buClr>
                <a:srgbClr val="0000FF"/>
              </a:buClr>
              <a:buSzPts val="2400"/>
              <a:buFont typeface="Verdana"/>
              <a:buNone/>
            </a:pPr>
            <a:r>
              <a:rPr lang="af" sz="2400" i="0" u="none" strike="noStrike" cap="none">
                <a:solidFill>
                  <a:srgbClr val="000000"/>
                </a:solidFill>
                <a:latin typeface="Arial"/>
                <a:ea typeface="Arial"/>
                <a:cs typeface="Arial"/>
                <a:sym typeface="Arial"/>
              </a:rPr>
              <a:t>in which there is a mutual airing of views. </a:t>
            </a:r>
            <a:endParaRPr>
              <a:solidFill>
                <a:srgbClr val="000000"/>
              </a:solidFill>
              <a:latin typeface="Arial"/>
              <a:ea typeface="Arial"/>
              <a:cs typeface="Arial"/>
              <a:sym typeface="Arial"/>
            </a:endParaRPr>
          </a:p>
          <a:p>
            <a:pPr marL="342900" marR="0" lvl="0" indent="-139700" algn="ctr" rtl="0">
              <a:lnSpc>
                <a:spcPct val="100000"/>
              </a:lnSpc>
              <a:spcBef>
                <a:spcPts val="0"/>
              </a:spcBef>
              <a:spcAft>
                <a:spcPts val="0"/>
              </a:spcAft>
              <a:buClr>
                <a:srgbClr val="0000FF"/>
              </a:buClr>
              <a:buSzPts val="2400"/>
              <a:buFont typeface="Verdana"/>
              <a:buNone/>
            </a:pPr>
            <a:r>
              <a:rPr lang="af" sz="2400" i="0" u="none" strike="noStrike" cap="none">
                <a:solidFill>
                  <a:srgbClr val="000000"/>
                </a:solidFill>
                <a:latin typeface="Arial"/>
                <a:ea typeface="Arial"/>
                <a:cs typeface="Arial"/>
                <a:sym typeface="Arial"/>
              </a:rPr>
              <a:t>It is not a contest. </a:t>
            </a:r>
            <a:endParaRPr>
              <a:solidFill>
                <a:srgbClr val="000000"/>
              </a:solidFill>
              <a:latin typeface="Arial"/>
              <a:ea typeface="Arial"/>
              <a:cs typeface="Arial"/>
              <a:sym typeface="Arial"/>
            </a:endParaRPr>
          </a:p>
        </p:txBody>
      </p:sp>
      <p:pic>
        <p:nvPicPr>
          <p:cNvPr id="92" name="Google Shape;92;p2"/>
          <p:cNvPicPr preferRelativeResize="0"/>
          <p:nvPr/>
        </p:nvPicPr>
        <p:blipFill rotWithShape="1">
          <a:blip r:embed="rId3">
            <a:alphaModFix/>
          </a:blip>
          <a:srcRect/>
          <a:stretch/>
        </p:blipFill>
        <p:spPr>
          <a:xfrm>
            <a:off x="951025" y="1710299"/>
            <a:ext cx="7012184" cy="4695719"/>
          </a:xfrm>
          <a:prstGeom prst="rect">
            <a:avLst/>
          </a:prstGeom>
          <a:noFill/>
          <a:ln>
            <a:noFill/>
          </a:ln>
        </p:spPr>
      </p:pic>
      <p:pic>
        <p:nvPicPr>
          <p:cNvPr id="93" name="Google Shape;93;p2" descr="Sidebar.jpg"/>
          <p:cNvPicPr preferRelativeResize="0"/>
          <p:nvPr/>
        </p:nvPicPr>
        <p:blipFill rotWithShape="1">
          <a:blip r:embed="rId4">
            <a:alphaModFix/>
          </a:blip>
          <a:srcRect/>
          <a:stretch/>
        </p:blipFill>
        <p:spPr>
          <a:xfrm>
            <a:off x="0" y="0"/>
            <a:ext cx="545629" cy="686800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3"/>
          <p:cNvSpPr txBox="1">
            <a:spLocks noGrp="1"/>
          </p:cNvSpPr>
          <p:nvPr>
            <p:ph type="body" idx="1"/>
          </p:nvPr>
        </p:nvSpPr>
        <p:spPr>
          <a:xfrm>
            <a:off x="734992" y="397324"/>
            <a:ext cx="8229600" cy="759300"/>
          </a:xfrm>
          <a:prstGeom prst="rect">
            <a:avLst/>
          </a:prstGeom>
          <a:noFill/>
          <a:ln>
            <a:noFill/>
          </a:ln>
        </p:spPr>
        <p:txBody>
          <a:bodyPr spcFirstLastPara="1" wrap="square" lIns="91425" tIns="91425" rIns="91425" bIns="91425" anchor="t" anchorCtr="0">
            <a:noAutofit/>
          </a:bodyPr>
          <a:lstStyle/>
          <a:p>
            <a:pPr marL="0" marR="0" lvl="0" indent="0" algn="l" rtl="0">
              <a:lnSpc>
                <a:spcPct val="120000"/>
              </a:lnSpc>
              <a:spcBef>
                <a:spcPts val="0"/>
              </a:spcBef>
              <a:spcAft>
                <a:spcPts val="0"/>
              </a:spcAft>
              <a:buClr>
                <a:schemeClr val="dk1"/>
              </a:buClr>
              <a:buSzPts val="1100"/>
              <a:buFont typeface="Arial"/>
              <a:buNone/>
            </a:pPr>
            <a:r>
              <a:rPr lang="af" sz="2400" b="0" i="0" u="none" strike="noStrike" cap="none" dirty="0">
                <a:solidFill>
                  <a:srgbClr val="000000"/>
                </a:solidFill>
                <a:latin typeface="Verdana"/>
                <a:ea typeface="Verdana"/>
                <a:cs typeface="Verdana"/>
                <a:sym typeface="Verdana"/>
              </a:rPr>
              <a:t>This does not mean that you have to behave like Mr. or Ms. Manners, but it does mean that there are certain behaviors that make everyone uncomfortable and that indicate that a conversation has turned hostile and unproductive.</a:t>
            </a:r>
            <a:endParaRPr dirty="0">
              <a:solidFill>
                <a:srgbClr val="000000"/>
              </a:solidFill>
            </a:endParaRPr>
          </a:p>
          <a:p>
            <a:pPr marL="0" marR="0" lvl="0" indent="0" algn="l" rtl="0">
              <a:lnSpc>
                <a:spcPct val="115000"/>
              </a:lnSpc>
              <a:spcBef>
                <a:spcPts val="0"/>
              </a:spcBef>
              <a:spcAft>
                <a:spcPts val="0"/>
              </a:spcAft>
              <a:buClr>
                <a:schemeClr val="dk1"/>
              </a:buClr>
              <a:buSzPts val="1100"/>
              <a:buFont typeface="Arial"/>
              <a:buNone/>
            </a:pPr>
            <a:endParaRPr sz="1200" b="0" i="0" u="none" strike="noStrike" cap="none" dirty="0">
              <a:solidFill>
                <a:schemeClr val="dk1"/>
              </a:solidFill>
              <a:latin typeface="Times New Roman"/>
              <a:ea typeface="Times New Roman"/>
              <a:cs typeface="Times New Roman"/>
              <a:sym typeface="Times New Roman"/>
            </a:endParaRPr>
          </a:p>
        </p:txBody>
      </p:sp>
      <p:pic>
        <p:nvPicPr>
          <p:cNvPr id="99" name="Google Shape;99;p3"/>
          <p:cNvPicPr preferRelativeResize="0"/>
          <p:nvPr/>
        </p:nvPicPr>
        <p:blipFill rotWithShape="1">
          <a:blip r:embed="rId3">
            <a:alphaModFix/>
          </a:blip>
          <a:srcRect/>
          <a:stretch/>
        </p:blipFill>
        <p:spPr>
          <a:xfrm>
            <a:off x="2170125" y="2993500"/>
            <a:ext cx="4973145" cy="3270056"/>
          </a:xfrm>
          <a:prstGeom prst="rect">
            <a:avLst/>
          </a:prstGeom>
          <a:noFill/>
          <a:ln>
            <a:noFill/>
          </a:ln>
        </p:spPr>
      </p:pic>
      <p:pic>
        <p:nvPicPr>
          <p:cNvPr id="100" name="Google Shape;100;p3" descr="Sidebar.jpg"/>
          <p:cNvPicPr preferRelativeResize="0"/>
          <p:nvPr/>
        </p:nvPicPr>
        <p:blipFill rotWithShape="1">
          <a:blip r:embed="rId4">
            <a:alphaModFix/>
          </a:blip>
          <a:srcRect/>
          <a:stretch/>
        </p:blipFill>
        <p:spPr>
          <a:xfrm>
            <a:off x="0" y="0"/>
            <a:ext cx="545629" cy="6868006"/>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4"/>
          <p:cNvSpPr txBox="1">
            <a:spLocks noGrp="1"/>
          </p:cNvSpPr>
          <p:nvPr>
            <p:ph type="body" idx="1"/>
          </p:nvPr>
        </p:nvSpPr>
        <p:spPr>
          <a:xfrm>
            <a:off x="457200" y="654275"/>
            <a:ext cx="8229600" cy="4526100"/>
          </a:xfrm>
          <a:prstGeom prst="rect">
            <a:avLst/>
          </a:prstGeom>
          <a:noFill/>
          <a:ln>
            <a:noFill/>
          </a:ln>
        </p:spPr>
        <p:txBody>
          <a:bodyPr spcFirstLastPara="1" wrap="square" lIns="91425" tIns="91425" rIns="91425" bIns="91425" anchor="t" anchorCtr="0">
            <a:noAutofit/>
          </a:bodyPr>
          <a:lstStyle/>
          <a:p>
            <a:pPr marL="342900" marR="0" lvl="0" indent="0" algn="ctr" rtl="0">
              <a:lnSpc>
                <a:spcPct val="100000"/>
              </a:lnSpc>
              <a:spcBef>
                <a:spcPts val="0"/>
              </a:spcBef>
              <a:spcAft>
                <a:spcPts val="0"/>
              </a:spcAft>
              <a:buClr>
                <a:srgbClr val="0000FF"/>
              </a:buClr>
              <a:buSzPts val="3000"/>
              <a:buFont typeface="Verdana"/>
              <a:buNone/>
            </a:pPr>
            <a:r>
              <a:rPr lang="af" sz="3000" b="0" i="0" u="none" strike="noStrike" cap="none" dirty="0">
                <a:solidFill>
                  <a:srgbClr val="000000"/>
                </a:solidFill>
                <a:latin typeface="Verdana"/>
                <a:ea typeface="Verdana"/>
                <a:cs typeface="Verdana"/>
                <a:sym typeface="Verdana"/>
              </a:rPr>
              <a:t>There is really just one rule of Civil Discourse: </a:t>
            </a:r>
            <a:r>
              <a:rPr lang="af" sz="3000" b="0" i="1" u="none" strike="noStrike" cap="none" dirty="0">
                <a:solidFill>
                  <a:srgbClr val="000000"/>
                </a:solidFill>
                <a:latin typeface="Verdana"/>
                <a:ea typeface="Verdana"/>
                <a:cs typeface="Verdana"/>
                <a:sym typeface="Verdana"/>
              </a:rPr>
              <a:t>Don’t make it personal.</a:t>
            </a:r>
            <a:endParaRPr dirty="0">
              <a:solidFill>
                <a:srgbClr val="000000"/>
              </a:solidFill>
            </a:endParaRPr>
          </a:p>
        </p:txBody>
      </p:sp>
      <p:pic>
        <p:nvPicPr>
          <p:cNvPr id="106" name="Google Shape;106;p4"/>
          <p:cNvPicPr preferRelativeResize="0"/>
          <p:nvPr/>
        </p:nvPicPr>
        <p:blipFill rotWithShape="1">
          <a:blip r:embed="rId3">
            <a:alphaModFix/>
          </a:blip>
          <a:srcRect/>
          <a:stretch/>
        </p:blipFill>
        <p:spPr>
          <a:xfrm>
            <a:off x="2622749" y="2049525"/>
            <a:ext cx="4297550" cy="4297550"/>
          </a:xfrm>
          <a:prstGeom prst="rect">
            <a:avLst/>
          </a:prstGeom>
          <a:noFill/>
          <a:ln>
            <a:noFill/>
          </a:ln>
        </p:spPr>
      </p:pic>
      <p:pic>
        <p:nvPicPr>
          <p:cNvPr id="107" name="Google Shape;107;p4" descr="Sidebar.jpg"/>
          <p:cNvPicPr preferRelativeResize="0"/>
          <p:nvPr/>
        </p:nvPicPr>
        <p:blipFill rotWithShape="1">
          <a:blip r:embed="rId4">
            <a:alphaModFix/>
          </a:blip>
          <a:srcRect/>
          <a:stretch/>
        </p:blipFill>
        <p:spPr>
          <a:xfrm>
            <a:off x="0" y="0"/>
            <a:ext cx="545629" cy="6868006"/>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5"/>
          <p:cNvSpPr txBox="1">
            <a:spLocks noGrp="1"/>
          </p:cNvSpPr>
          <p:nvPr>
            <p:ph type="body" idx="1"/>
          </p:nvPr>
        </p:nvSpPr>
        <p:spPr>
          <a:xfrm>
            <a:off x="545629" y="266999"/>
            <a:ext cx="8545800" cy="4526100"/>
          </a:xfrm>
          <a:prstGeom prst="rect">
            <a:avLst/>
          </a:prstGeom>
          <a:noFill/>
          <a:ln>
            <a:noFill/>
          </a:ln>
        </p:spPr>
        <p:txBody>
          <a:bodyPr spcFirstLastPara="1" wrap="square" lIns="91425" tIns="91425" rIns="91425" bIns="91425" anchor="t" anchorCtr="0">
            <a:noAutofit/>
          </a:bodyPr>
          <a:lstStyle/>
          <a:p>
            <a:pPr marL="342900" marR="0" lvl="0" indent="-139700" algn="l" rtl="0">
              <a:lnSpc>
                <a:spcPct val="100000"/>
              </a:lnSpc>
              <a:spcBef>
                <a:spcPts val="0"/>
              </a:spcBef>
              <a:spcAft>
                <a:spcPts val="0"/>
              </a:spcAft>
              <a:buClr>
                <a:srgbClr val="0000FF"/>
              </a:buClr>
              <a:buSzPts val="2400"/>
              <a:buFont typeface="Verdana"/>
              <a:buNone/>
            </a:pPr>
            <a:r>
              <a:rPr lang="af" sz="2400" b="0" i="0" u="none" strike="noStrike" cap="none" dirty="0">
                <a:solidFill>
                  <a:srgbClr val="0000FF"/>
                </a:solidFill>
                <a:latin typeface="Verdana"/>
                <a:ea typeface="Verdana"/>
                <a:cs typeface="Verdana"/>
                <a:sym typeface="Verdana"/>
              </a:rPr>
              <a:t>“</a:t>
            </a:r>
            <a:r>
              <a:rPr lang="af" sz="2400" b="0" i="0" u="none" strike="noStrike" cap="none" dirty="0">
                <a:solidFill>
                  <a:srgbClr val="000000"/>
                </a:solidFill>
                <a:latin typeface="Verdana"/>
                <a:ea typeface="Verdana"/>
                <a:cs typeface="Verdana"/>
                <a:sym typeface="Verdana"/>
              </a:rPr>
              <a:t>Don’t make it personal” means stick to the issues. </a:t>
            </a:r>
            <a:endParaRPr dirty="0">
              <a:solidFill>
                <a:srgbClr val="000000"/>
              </a:solidFill>
            </a:endParaRPr>
          </a:p>
          <a:p>
            <a:pPr marL="342900" marR="0" lvl="0" indent="-139700" algn="l" rtl="0">
              <a:lnSpc>
                <a:spcPct val="100000"/>
              </a:lnSpc>
              <a:spcBef>
                <a:spcPts val="0"/>
              </a:spcBef>
              <a:spcAft>
                <a:spcPts val="0"/>
              </a:spcAft>
              <a:buClr>
                <a:schemeClr val="dk1"/>
              </a:buClr>
              <a:buSzPts val="2400"/>
              <a:buFont typeface="Calibri"/>
              <a:buNone/>
            </a:pPr>
            <a:endParaRPr sz="2400" b="0" i="0" u="none" strike="noStrike" cap="none" dirty="0">
              <a:solidFill>
                <a:srgbClr val="000000"/>
              </a:solidFill>
              <a:latin typeface="Verdana"/>
              <a:ea typeface="Verdana"/>
              <a:cs typeface="Verdana"/>
              <a:sym typeface="Verdana"/>
            </a:endParaRPr>
          </a:p>
          <a:p>
            <a:pPr marL="342900" marR="0" lvl="0" indent="0" algn="l" rtl="0">
              <a:lnSpc>
                <a:spcPct val="100000"/>
              </a:lnSpc>
              <a:spcBef>
                <a:spcPts val="0"/>
              </a:spcBef>
              <a:spcAft>
                <a:spcPts val="0"/>
              </a:spcAft>
              <a:buClr>
                <a:srgbClr val="0000FF"/>
              </a:buClr>
              <a:buSzPts val="2400"/>
              <a:buFont typeface="Verdana"/>
              <a:buNone/>
            </a:pPr>
            <a:r>
              <a:rPr lang="af" sz="2400" b="0" i="0" u="none" strike="noStrike" cap="none" dirty="0">
                <a:solidFill>
                  <a:srgbClr val="000000"/>
                </a:solidFill>
                <a:latin typeface="Verdana"/>
                <a:ea typeface="Verdana"/>
                <a:cs typeface="Verdana"/>
                <a:sym typeface="Verdana"/>
              </a:rPr>
              <a:t>In a civil discussion, you use logic, persuasion, evidence, information and argumentation to make a point or defend a position, but you would not attack the other individual personally. </a:t>
            </a:r>
            <a:endParaRPr dirty="0">
              <a:solidFill>
                <a:srgbClr val="000000"/>
              </a:solidFill>
            </a:endParaRPr>
          </a:p>
          <a:p>
            <a:pPr marL="342900" marR="0" lvl="0" indent="-139700" algn="ctr" rtl="0">
              <a:lnSpc>
                <a:spcPct val="100000"/>
              </a:lnSpc>
              <a:spcBef>
                <a:spcPts val="0"/>
              </a:spcBef>
              <a:spcAft>
                <a:spcPts val="0"/>
              </a:spcAft>
              <a:buClr>
                <a:schemeClr val="dk1"/>
              </a:buClr>
              <a:buSzPts val="2400"/>
              <a:buFont typeface="Calibri"/>
              <a:buNone/>
            </a:pPr>
            <a:endParaRPr sz="2400" b="0" i="0" u="none" strike="noStrike" cap="none" dirty="0">
              <a:solidFill>
                <a:schemeClr val="dk1"/>
              </a:solidFill>
              <a:latin typeface="Verdana"/>
              <a:ea typeface="Verdana"/>
              <a:cs typeface="Verdana"/>
              <a:sym typeface="Verdana"/>
            </a:endParaRPr>
          </a:p>
        </p:txBody>
      </p:sp>
      <p:pic>
        <p:nvPicPr>
          <p:cNvPr id="113" name="Google Shape;113;p5"/>
          <p:cNvPicPr preferRelativeResize="0"/>
          <p:nvPr/>
        </p:nvPicPr>
        <p:blipFill rotWithShape="1">
          <a:blip r:embed="rId3">
            <a:alphaModFix/>
          </a:blip>
          <a:srcRect/>
          <a:stretch/>
        </p:blipFill>
        <p:spPr>
          <a:xfrm>
            <a:off x="1968648" y="2936375"/>
            <a:ext cx="5378203" cy="3398499"/>
          </a:xfrm>
          <a:prstGeom prst="rect">
            <a:avLst/>
          </a:prstGeom>
          <a:noFill/>
          <a:ln>
            <a:noFill/>
          </a:ln>
        </p:spPr>
      </p:pic>
      <p:pic>
        <p:nvPicPr>
          <p:cNvPr id="114" name="Google Shape;114;p5" descr="Sidebar.jpg"/>
          <p:cNvPicPr preferRelativeResize="0"/>
          <p:nvPr/>
        </p:nvPicPr>
        <p:blipFill rotWithShape="1">
          <a:blip r:embed="rId4">
            <a:alphaModFix/>
          </a:blip>
          <a:srcRect/>
          <a:stretch/>
        </p:blipFill>
        <p:spPr>
          <a:xfrm>
            <a:off x="0" y="0"/>
            <a:ext cx="545629" cy="686800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6"/>
          <p:cNvSpPr txBox="1">
            <a:spLocks noGrp="1"/>
          </p:cNvSpPr>
          <p:nvPr>
            <p:ph type="body" idx="1"/>
          </p:nvPr>
        </p:nvSpPr>
        <p:spPr>
          <a:xfrm>
            <a:off x="804441" y="327818"/>
            <a:ext cx="8229600" cy="4526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FF"/>
              </a:buClr>
              <a:buSzPts val="3200"/>
              <a:buFont typeface="Calibri"/>
              <a:buNone/>
            </a:pPr>
            <a:r>
              <a:rPr lang="af" sz="3200" b="0" i="0" u="none" strike="noStrike" cap="none" dirty="0">
                <a:solidFill>
                  <a:srgbClr val="000000"/>
                </a:solidFill>
                <a:latin typeface="Calibri"/>
                <a:ea typeface="Calibri"/>
                <a:cs typeface="Calibri"/>
                <a:sym typeface="Calibri"/>
              </a:rPr>
              <a:t>There are different “levels” of argument. </a:t>
            </a:r>
            <a:endParaRPr dirty="0">
              <a:solidFill>
                <a:srgbClr val="000000"/>
              </a:solidFill>
            </a:endParaRPr>
          </a:p>
          <a:p>
            <a:pPr marL="0" marR="0" lvl="0" indent="0" algn="l" rtl="0">
              <a:lnSpc>
                <a:spcPct val="100000"/>
              </a:lnSpc>
              <a:spcBef>
                <a:spcPts val="0"/>
              </a:spcBef>
              <a:spcAft>
                <a:spcPts val="0"/>
              </a:spcAft>
              <a:buClr>
                <a:srgbClr val="0000FF"/>
              </a:buClr>
              <a:buSzPts val="3200"/>
              <a:buFont typeface="Calibri"/>
              <a:buNone/>
            </a:pPr>
            <a:r>
              <a:rPr lang="af" sz="3200" b="0" i="0" u="none" strike="noStrike" cap="none" dirty="0">
                <a:solidFill>
                  <a:srgbClr val="000000"/>
                </a:solidFill>
                <a:latin typeface="Calibri"/>
                <a:ea typeface="Calibri"/>
                <a:cs typeface="Calibri"/>
                <a:sym typeface="Calibri"/>
              </a:rPr>
              <a:t>At the lowest level, you aren’t really arguing. You’re just calling names. </a:t>
            </a:r>
            <a:endParaRPr dirty="0">
              <a:solidFill>
                <a:srgbClr val="000000"/>
              </a:solidFill>
            </a:endParaRPr>
          </a:p>
          <a:p>
            <a:pPr marL="342900" marR="0" lvl="0" indent="-139700" algn="l" rtl="0">
              <a:lnSpc>
                <a:spcPct val="100000"/>
              </a:lnSpc>
              <a:spcBef>
                <a:spcPts val="0"/>
              </a:spcBef>
              <a:spcAft>
                <a:spcPts val="0"/>
              </a:spcAft>
              <a:buClr>
                <a:schemeClr val="dk1"/>
              </a:buClr>
              <a:buSzPts val="3200"/>
              <a:buFont typeface="Calibri"/>
              <a:buNone/>
            </a:pPr>
            <a:endParaRPr sz="3200" b="0" i="0" u="none" strike="noStrike" cap="none" dirty="0">
              <a:solidFill>
                <a:srgbClr val="0000FF"/>
              </a:solidFill>
              <a:latin typeface="Calibri"/>
              <a:ea typeface="Calibri"/>
              <a:cs typeface="Calibri"/>
              <a:sym typeface="Calibri"/>
            </a:endParaRPr>
          </a:p>
          <a:p>
            <a:pPr marL="342900" marR="0" lvl="0" indent="-139700" algn="l" rtl="0">
              <a:lnSpc>
                <a:spcPct val="100000"/>
              </a:lnSpc>
              <a:spcBef>
                <a:spcPts val="0"/>
              </a:spcBef>
              <a:spcAft>
                <a:spcPts val="0"/>
              </a:spcAft>
              <a:buClr>
                <a:schemeClr val="dk1"/>
              </a:buClr>
              <a:buSzPts val="3200"/>
              <a:buFont typeface="Calibri"/>
              <a:buNone/>
            </a:pPr>
            <a:endParaRPr sz="3200" b="0" i="0" u="none" strike="noStrike" cap="none" dirty="0">
              <a:solidFill>
                <a:srgbClr val="0000FF"/>
              </a:solidFill>
              <a:latin typeface="Calibri"/>
              <a:ea typeface="Calibri"/>
              <a:cs typeface="Calibri"/>
              <a:sym typeface="Calibri"/>
            </a:endParaRPr>
          </a:p>
          <a:p>
            <a:pPr marL="342900" marR="0" lvl="0" indent="-139700" algn="l" rtl="0">
              <a:lnSpc>
                <a:spcPct val="100000"/>
              </a:lnSpc>
              <a:spcBef>
                <a:spcPts val="0"/>
              </a:spcBef>
              <a:spcAft>
                <a:spcPts val="0"/>
              </a:spcAft>
              <a:buClr>
                <a:schemeClr val="dk1"/>
              </a:buClr>
              <a:buSzPts val="3200"/>
              <a:buFont typeface="Calibri"/>
              <a:buNone/>
            </a:pPr>
            <a:endParaRPr sz="3200" b="0" i="0" u="none" strike="noStrike" cap="none" dirty="0">
              <a:solidFill>
                <a:srgbClr val="0000FF"/>
              </a:solidFill>
              <a:latin typeface="Calibri"/>
              <a:ea typeface="Calibri"/>
              <a:cs typeface="Calibri"/>
              <a:sym typeface="Calibri"/>
            </a:endParaRPr>
          </a:p>
          <a:p>
            <a:pPr marL="342900" marR="0" lvl="0" indent="-139700" algn="l" rtl="0">
              <a:lnSpc>
                <a:spcPct val="100000"/>
              </a:lnSpc>
              <a:spcBef>
                <a:spcPts val="0"/>
              </a:spcBef>
              <a:spcAft>
                <a:spcPts val="0"/>
              </a:spcAft>
              <a:buClr>
                <a:schemeClr val="dk1"/>
              </a:buClr>
              <a:buSzPts val="3200"/>
              <a:buFont typeface="Calibri"/>
              <a:buNone/>
            </a:pPr>
            <a:endParaRPr sz="3200" b="0" i="0" u="none" strike="noStrike" cap="none" dirty="0">
              <a:solidFill>
                <a:srgbClr val="0000FF"/>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3200"/>
              <a:buFont typeface="Calibri"/>
              <a:buNone/>
            </a:pPr>
            <a:endParaRPr sz="3200" b="0" i="0" u="none" strike="noStrike" cap="none" dirty="0">
              <a:solidFill>
                <a:srgbClr val="0000FF"/>
              </a:solidFill>
              <a:latin typeface="Calibri"/>
              <a:ea typeface="Calibri"/>
              <a:cs typeface="Calibri"/>
              <a:sym typeface="Calibri"/>
            </a:endParaRPr>
          </a:p>
          <a:p>
            <a:pPr marL="0" marR="0" lvl="0" indent="0" algn="l" rtl="0">
              <a:lnSpc>
                <a:spcPct val="100000"/>
              </a:lnSpc>
              <a:spcBef>
                <a:spcPts val="0"/>
              </a:spcBef>
              <a:spcAft>
                <a:spcPts val="0"/>
              </a:spcAft>
              <a:buClr>
                <a:srgbClr val="0000FF"/>
              </a:buClr>
              <a:buSzPts val="3200"/>
              <a:buFont typeface="Calibri"/>
              <a:buNone/>
            </a:pPr>
            <a:r>
              <a:rPr lang="af" sz="3200" b="0" i="0" u="none" strike="noStrike" cap="none" dirty="0">
                <a:solidFill>
                  <a:srgbClr val="000000"/>
                </a:solidFill>
                <a:latin typeface="Calibri"/>
                <a:ea typeface="Calibri"/>
                <a:cs typeface="Calibri"/>
                <a:sym typeface="Calibri"/>
              </a:rPr>
              <a:t>At the highest level, you are sticking to the topic and providing sound reasoning and evidence for your views. </a:t>
            </a:r>
            <a:endParaRPr dirty="0">
              <a:solidFill>
                <a:srgbClr val="000000"/>
              </a:solidFill>
            </a:endParaRPr>
          </a:p>
        </p:txBody>
      </p:sp>
      <p:pic>
        <p:nvPicPr>
          <p:cNvPr id="120" name="Google Shape;120;p6"/>
          <p:cNvPicPr preferRelativeResize="0"/>
          <p:nvPr/>
        </p:nvPicPr>
        <p:blipFill rotWithShape="1">
          <a:blip r:embed="rId3">
            <a:alphaModFix/>
          </a:blip>
          <a:srcRect/>
          <a:stretch/>
        </p:blipFill>
        <p:spPr>
          <a:xfrm>
            <a:off x="2604977" y="1924125"/>
            <a:ext cx="4244278" cy="2380908"/>
          </a:xfrm>
          <a:prstGeom prst="rect">
            <a:avLst/>
          </a:prstGeom>
          <a:noFill/>
          <a:ln>
            <a:noFill/>
          </a:ln>
        </p:spPr>
      </p:pic>
      <p:pic>
        <p:nvPicPr>
          <p:cNvPr id="121" name="Google Shape;121;p6" descr="Sidebar.jpg"/>
          <p:cNvPicPr preferRelativeResize="0"/>
          <p:nvPr/>
        </p:nvPicPr>
        <p:blipFill rotWithShape="1">
          <a:blip r:embed="rId4">
            <a:alphaModFix/>
          </a:blip>
          <a:srcRect/>
          <a:stretch/>
        </p:blipFill>
        <p:spPr>
          <a:xfrm>
            <a:off x="0" y="0"/>
            <a:ext cx="545629" cy="686800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pic>
        <p:nvPicPr>
          <p:cNvPr id="126" name="Google Shape;126;p7"/>
          <p:cNvPicPr preferRelativeResize="0"/>
          <p:nvPr/>
        </p:nvPicPr>
        <p:blipFill rotWithShape="1">
          <a:blip r:embed="rId3">
            <a:alphaModFix/>
          </a:blip>
          <a:srcRect/>
          <a:stretch/>
        </p:blipFill>
        <p:spPr>
          <a:xfrm>
            <a:off x="340275" y="274850"/>
            <a:ext cx="8907240" cy="6318290"/>
          </a:xfrm>
          <a:prstGeom prst="rect">
            <a:avLst/>
          </a:prstGeom>
          <a:noFill/>
          <a:ln>
            <a:noFill/>
          </a:ln>
        </p:spPr>
      </p:pic>
      <p:sp>
        <p:nvSpPr>
          <p:cNvPr id="127" name="Google Shape;127;p7"/>
          <p:cNvSpPr txBox="1"/>
          <p:nvPr/>
        </p:nvSpPr>
        <p:spPr>
          <a:xfrm>
            <a:off x="6132050" y="791000"/>
            <a:ext cx="2199300" cy="441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FF0000"/>
              </a:buClr>
              <a:buSzPts val="2400"/>
              <a:buFont typeface="Arial"/>
              <a:buNone/>
            </a:pPr>
            <a:r>
              <a:rPr lang="af" sz="2400" b="1" i="0" u="none" strike="noStrike" cap="none">
                <a:solidFill>
                  <a:srgbClr val="FF0000"/>
                </a:solidFill>
                <a:latin typeface="Arial"/>
                <a:ea typeface="Arial"/>
                <a:cs typeface="Arial"/>
                <a:sym typeface="Arial"/>
              </a:rPr>
              <a:t>Aim for this!</a:t>
            </a:r>
            <a:endParaRPr sz="1800" b="0" i="0" u="none" strike="noStrike" cap="none">
              <a:solidFill>
                <a:schemeClr val="dk1"/>
              </a:solidFill>
              <a:latin typeface="Calibri"/>
              <a:ea typeface="Calibri"/>
              <a:cs typeface="Calibri"/>
              <a:sym typeface="Calibri"/>
            </a:endParaRPr>
          </a:p>
        </p:txBody>
      </p:sp>
      <p:sp>
        <p:nvSpPr>
          <p:cNvPr id="128" name="Google Shape;128;p7"/>
          <p:cNvSpPr/>
          <p:nvPr/>
        </p:nvSpPr>
        <p:spPr>
          <a:xfrm>
            <a:off x="5375450" y="909175"/>
            <a:ext cx="756600" cy="378300"/>
          </a:xfrm>
          <a:prstGeom prst="leftArrow">
            <a:avLst>
              <a:gd name="adj1" fmla="val 50000"/>
              <a:gd name="adj2" fmla="val 50000"/>
            </a:avLst>
          </a:prstGeom>
          <a:solidFill>
            <a:srgbClr val="FF0000"/>
          </a:solid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29" name="Google Shape;129;p7" descr="Sidebar.jpg"/>
          <p:cNvPicPr preferRelativeResize="0"/>
          <p:nvPr/>
        </p:nvPicPr>
        <p:blipFill rotWithShape="1">
          <a:blip r:embed="rId4">
            <a:alphaModFix/>
          </a:blip>
          <a:srcRect/>
          <a:stretch/>
        </p:blipFill>
        <p:spPr>
          <a:xfrm>
            <a:off x="0" y="0"/>
            <a:ext cx="545629" cy="686800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8"/>
          <p:cNvSpPr txBox="1">
            <a:spLocks noGrp="1"/>
          </p:cNvSpPr>
          <p:nvPr>
            <p:ph type="body" idx="1"/>
          </p:nvPr>
        </p:nvSpPr>
        <p:spPr>
          <a:xfrm>
            <a:off x="914400" y="541852"/>
            <a:ext cx="8229600" cy="4526100"/>
          </a:xfrm>
          <a:prstGeom prst="rect">
            <a:avLst/>
          </a:prstGeom>
          <a:noFill/>
          <a:ln>
            <a:noFill/>
          </a:ln>
        </p:spPr>
        <p:txBody>
          <a:bodyPr spcFirstLastPara="1" wrap="square" lIns="91425" tIns="91425" rIns="91425" bIns="91425" anchor="t" anchorCtr="0">
            <a:noAutofit/>
          </a:bodyPr>
          <a:lstStyle/>
          <a:p>
            <a:pPr marL="0" marR="0" lvl="0" indent="0" algn="l" rtl="0">
              <a:lnSpc>
                <a:spcPct val="120000"/>
              </a:lnSpc>
              <a:spcBef>
                <a:spcPts val="0"/>
              </a:spcBef>
              <a:spcAft>
                <a:spcPts val="0"/>
              </a:spcAft>
              <a:buClr>
                <a:schemeClr val="dk1"/>
              </a:buClr>
              <a:buSzPts val="1100"/>
              <a:buFont typeface="Arial"/>
              <a:buNone/>
            </a:pPr>
            <a:r>
              <a:rPr lang="af" sz="3000" b="0" i="0" u="none" strike="noStrike" cap="none" dirty="0">
                <a:solidFill>
                  <a:srgbClr val="000000"/>
                </a:solidFill>
                <a:latin typeface="Verdana"/>
                <a:ea typeface="Verdana"/>
                <a:cs typeface="Verdana"/>
                <a:sym typeface="Verdana"/>
              </a:rPr>
              <a:t>Civil discourse means being respectful of the other person and his or her views, even if you disagree with them.</a:t>
            </a:r>
            <a:endParaRPr dirty="0">
              <a:solidFill>
                <a:srgbClr val="000000"/>
              </a:solidFill>
            </a:endParaRPr>
          </a:p>
          <a:p>
            <a:pPr marL="0" marR="0" lvl="0" indent="0" algn="l" rtl="0">
              <a:lnSpc>
                <a:spcPct val="115000"/>
              </a:lnSpc>
              <a:spcBef>
                <a:spcPts val="0"/>
              </a:spcBef>
              <a:spcAft>
                <a:spcPts val="0"/>
              </a:spcAft>
              <a:buClr>
                <a:schemeClr val="dk1"/>
              </a:buClr>
              <a:buSzPts val="1100"/>
              <a:buFont typeface="Arial"/>
              <a:buNone/>
            </a:pPr>
            <a:endParaRPr sz="1200" b="0" i="0" u="none" strike="noStrike" cap="none" dirty="0">
              <a:solidFill>
                <a:schemeClr val="dk1"/>
              </a:solidFill>
              <a:latin typeface="Times New Roman"/>
              <a:ea typeface="Times New Roman"/>
              <a:cs typeface="Times New Roman"/>
              <a:sym typeface="Times New Roman"/>
            </a:endParaRPr>
          </a:p>
          <a:p>
            <a:pPr marL="342900" marR="0" lvl="0" indent="-139700" algn="l" rtl="0">
              <a:lnSpc>
                <a:spcPct val="100000"/>
              </a:lnSpc>
              <a:spcBef>
                <a:spcPts val="0"/>
              </a:spcBef>
              <a:spcAft>
                <a:spcPts val="0"/>
              </a:spcAft>
              <a:buClr>
                <a:schemeClr val="dk1"/>
              </a:buClr>
              <a:buSzPts val="3200"/>
              <a:buFont typeface="Calibri"/>
              <a:buNone/>
            </a:pPr>
            <a:endParaRPr sz="3200" b="0" i="0" u="none" strike="noStrike" cap="none" dirty="0">
              <a:solidFill>
                <a:schemeClr val="dk1"/>
              </a:solidFill>
              <a:latin typeface="Calibri"/>
              <a:ea typeface="Calibri"/>
              <a:cs typeface="Calibri"/>
              <a:sym typeface="Calibri"/>
            </a:endParaRPr>
          </a:p>
        </p:txBody>
      </p:sp>
      <p:pic>
        <p:nvPicPr>
          <p:cNvPr id="135" name="Google Shape;135;p8"/>
          <p:cNvPicPr preferRelativeResize="0"/>
          <p:nvPr/>
        </p:nvPicPr>
        <p:blipFill rotWithShape="1">
          <a:blip r:embed="rId3">
            <a:alphaModFix/>
          </a:blip>
          <a:srcRect/>
          <a:stretch/>
        </p:blipFill>
        <p:spPr>
          <a:xfrm>
            <a:off x="1102700" y="2435275"/>
            <a:ext cx="6373545" cy="4191783"/>
          </a:xfrm>
          <a:prstGeom prst="rect">
            <a:avLst/>
          </a:prstGeom>
          <a:noFill/>
          <a:ln>
            <a:noFill/>
          </a:ln>
        </p:spPr>
      </p:pic>
      <p:pic>
        <p:nvPicPr>
          <p:cNvPr id="136" name="Google Shape;136;p8" descr="Sidebar.jpg"/>
          <p:cNvPicPr preferRelativeResize="0"/>
          <p:nvPr/>
        </p:nvPicPr>
        <p:blipFill rotWithShape="1">
          <a:blip r:embed="rId4">
            <a:alphaModFix/>
          </a:blip>
          <a:srcRect/>
          <a:stretch/>
        </p:blipFill>
        <p:spPr>
          <a:xfrm>
            <a:off x="0" y="0"/>
            <a:ext cx="545629" cy="686800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9"/>
          <p:cNvSpPr txBox="1">
            <a:spLocks noGrp="1"/>
          </p:cNvSpPr>
          <p:nvPr>
            <p:ph type="body" idx="1"/>
          </p:nvPr>
        </p:nvSpPr>
        <p:spPr>
          <a:xfrm>
            <a:off x="496625" y="622750"/>
            <a:ext cx="8229600" cy="4526100"/>
          </a:xfrm>
          <a:prstGeom prst="rect">
            <a:avLst/>
          </a:prstGeom>
          <a:noFill/>
          <a:ln>
            <a:noFill/>
          </a:ln>
        </p:spPr>
        <p:txBody>
          <a:bodyPr spcFirstLastPara="1" wrap="square" lIns="91425" tIns="91425" rIns="91425" bIns="91425" anchor="t" anchorCtr="0">
            <a:noAutofit/>
          </a:bodyPr>
          <a:lstStyle/>
          <a:p>
            <a:pPr marL="0" marR="0" lvl="0" indent="0" algn="l" rtl="0">
              <a:lnSpc>
                <a:spcPct val="120000"/>
              </a:lnSpc>
              <a:spcBef>
                <a:spcPts val="0"/>
              </a:spcBef>
              <a:spcAft>
                <a:spcPts val="0"/>
              </a:spcAft>
              <a:buClr>
                <a:schemeClr val="dk1"/>
              </a:buClr>
              <a:buSzPts val="1100"/>
              <a:buFont typeface="Arial"/>
              <a:buNone/>
            </a:pPr>
            <a:r>
              <a:rPr lang="af" sz="3000" b="0" i="0" u="none" strike="noStrike" cap="none">
                <a:solidFill>
                  <a:srgbClr val="000000"/>
                </a:solidFill>
                <a:latin typeface="Verdana"/>
                <a:ea typeface="Verdana"/>
                <a:cs typeface="Verdana"/>
                <a:sym typeface="Verdana"/>
              </a:rPr>
              <a:t>Each person in a civil discourse is entitled to his/her own opinions and to be treated with respect and dignity.</a:t>
            </a:r>
            <a:endParaRPr>
              <a:solidFill>
                <a:srgbClr val="000000"/>
              </a:solidFill>
            </a:endParaRPr>
          </a:p>
          <a:p>
            <a:pPr marL="0" marR="0" lvl="0" indent="0" algn="l" rtl="0">
              <a:lnSpc>
                <a:spcPct val="115000"/>
              </a:lnSpc>
              <a:spcBef>
                <a:spcPts val="0"/>
              </a:spcBef>
              <a:spcAft>
                <a:spcPts val="0"/>
              </a:spcAft>
              <a:buClr>
                <a:schemeClr val="dk1"/>
              </a:buClr>
              <a:buSzPts val="1100"/>
              <a:buFont typeface="Arial"/>
              <a:buNone/>
            </a:pPr>
            <a:endParaRPr sz="1200" b="0" i="0" u="none" strike="noStrike" cap="none">
              <a:solidFill>
                <a:schemeClr val="dk1"/>
              </a:solidFill>
              <a:latin typeface="Times New Roman"/>
              <a:ea typeface="Times New Roman"/>
              <a:cs typeface="Times New Roman"/>
              <a:sym typeface="Times New Roman"/>
            </a:endParaRPr>
          </a:p>
          <a:p>
            <a:pPr marL="342900" marR="0" lvl="0" indent="-139700" algn="l" rtl="0">
              <a:lnSpc>
                <a:spcPct val="100000"/>
              </a:lnSpc>
              <a:spcBef>
                <a:spcPts val="0"/>
              </a:spcBef>
              <a:spcAft>
                <a:spcPts val="0"/>
              </a:spcAft>
              <a:buClr>
                <a:schemeClr val="dk1"/>
              </a:buClr>
              <a:buSzPts val="3200"/>
              <a:buFont typeface="Calibri"/>
              <a:buNone/>
            </a:pPr>
            <a:endParaRPr sz="3200" b="0" i="0" u="none" strike="noStrike" cap="none">
              <a:solidFill>
                <a:schemeClr val="dk1"/>
              </a:solidFill>
              <a:latin typeface="Calibri"/>
              <a:ea typeface="Calibri"/>
              <a:cs typeface="Calibri"/>
              <a:sym typeface="Calibri"/>
            </a:endParaRPr>
          </a:p>
        </p:txBody>
      </p:sp>
      <p:pic>
        <p:nvPicPr>
          <p:cNvPr id="142" name="Google Shape;142;p9"/>
          <p:cNvPicPr preferRelativeResize="0"/>
          <p:nvPr/>
        </p:nvPicPr>
        <p:blipFill rotWithShape="1">
          <a:blip r:embed="rId3">
            <a:alphaModFix/>
          </a:blip>
          <a:srcRect/>
          <a:stretch/>
        </p:blipFill>
        <p:spPr>
          <a:xfrm>
            <a:off x="1457550" y="2558074"/>
            <a:ext cx="6002603" cy="3649595"/>
          </a:xfrm>
          <a:prstGeom prst="rect">
            <a:avLst/>
          </a:prstGeom>
          <a:noFill/>
          <a:ln>
            <a:noFill/>
          </a:ln>
        </p:spPr>
      </p:pic>
      <p:pic>
        <p:nvPicPr>
          <p:cNvPr id="143" name="Google Shape;143;p9" descr="Sidebar.jpg"/>
          <p:cNvPicPr preferRelativeResize="0"/>
          <p:nvPr/>
        </p:nvPicPr>
        <p:blipFill rotWithShape="1">
          <a:blip r:embed="rId4">
            <a:alphaModFix/>
          </a:blip>
          <a:srcRect/>
          <a:stretch/>
        </p:blipFill>
        <p:spPr>
          <a:xfrm>
            <a:off x="0" y="0"/>
            <a:ext cx="545629" cy="6868006"/>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TotalTime>
  <Words>613</Words>
  <Application>Microsoft Macintosh PowerPoint</Application>
  <PresentationFormat>On-screen Show (4:3)</PresentationFormat>
  <Paragraphs>34</Paragraphs>
  <Slides>16</Slides>
  <Notes>16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Times New Roman</vt:lpstr>
      <vt:lpstr>Verdana</vt:lpstr>
      <vt:lpstr>Office Theme</vt:lpstr>
      <vt:lpstr>Civil Discourse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is not civil discourse</vt:lpstr>
      <vt:lpstr>PowerPoint Presentation</vt:lpstr>
      <vt:lpstr>PowerPoint Presentation</vt:lpstr>
      <vt:lpstr>PowerPoint Presentation</vt:lpstr>
      <vt:lpstr>Also, keep in mind “The Golden Rule”</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Civil Discourse </dc:title>
  <cp:lastModifiedBy>Microsoft Office User</cp:lastModifiedBy>
  <cp:revision>3</cp:revision>
  <dcterms:modified xsi:type="dcterms:W3CDTF">2022-06-14T16:18:28Z</dcterms:modified>
</cp:coreProperties>
</file>