
<file path=[Content_Types].xml><?xml version="1.0" encoding="utf-8"?>
<Types xmlns="http://schemas.openxmlformats.org/package/2006/content-types">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8" r:id="rId1"/>
  </p:sldMasterIdLst>
  <p:notesMasterIdLst>
    <p:notesMasterId r:id="rId4"/>
  </p:notesMasterIdLst>
  <p:sldIdLst>
    <p:sldId id="299" r:id="rId2"/>
    <p:sldId id="302" r:id="rId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5"/>
    <p:restoredTop sz="94662"/>
  </p:normalViewPr>
  <p:slideViewPr>
    <p:cSldViewPr snapToGrid="0">
      <p:cViewPr varScale="1">
        <p:scale>
          <a:sx n="109" d="100"/>
          <a:sy n="109" d="100"/>
        </p:scale>
        <p:origin x="1720" y="17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2746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83" name="Google Shape;83;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87818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83" name="Google Shape;83;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03662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
        <p:cNvGrpSpPr/>
        <p:nvPr/>
      </p:nvGrpSpPr>
      <p:grpSpPr>
        <a:xfrm>
          <a:off x="0" y="0"/>
          <a:ext cx="0" cy="0"/>
          <a:chOff x="0" y="0"/>
          <a:chExt cx="0" cy="0"/>
        </a:xfrm>
      </p:grpSpPr>
      <p:sp>
        <p:nvSpPr>
          <p:cNvPr id="17" name="Google Shape;17;p2"/>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18" name="Google Shape;18;p2"/>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9" name="Google Shape;19;p2"/>
          <p:cNvSpPr txBox="1">
            <a:spLocks noGrp="1"/>
          </p:cNvSpPr>
          <p:nvPr>
            <p:ph type="dt" idx="10"/>
          </p:nvPr>
        </p:nvSpPr>
        <p:spPr>
          <a:xfrm>
            <a:off x="685800" y="6356350"/>
            <a:ext cx="19049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1097934" y="274637"/>
            <a:ext cx="7366002"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30" name="Google Shape;30;p4"/>
          <p:cNvSpPr txBox="1">
            <a:spLocks noGrp="1"/>
          </p:cNvSpPr>
          <p:nvPr>
            <p:ph type="body" idx="1"/>
          </p:nvPr>
        </p:nvSpPr>
        <p:spPr>
          <a:xfrm>
            <a:off x="1097934" y="1535112"/>
            <a:ext cx="3399453" cy="639762"/>
          </a:xfrm>
          <a:prstGeom prst="rect">
            <a:avLst/>
          </a:prstGeom>
          <a:noFill/>
          <a:ln>
            <a:noFill/>
          </a:ln>
        </p:spPr>
        <p:txBody>
          <a:bodyPr spcFirstLastPara="1" wrap="square" lIns="91425" tIns="91425" rIns="91425" bIns="91425" anchor="b" anchorCtr="0">
            <a:noAutofit/>
          </a:bodyPr>
          <a:lstStyle>
            <a:lvl1pPr marL="457200" marR="0" lvl="0" indent="-381000" algn="l">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body" idx="2"/>
          </p:nvPr>
        </p:nvSpPr>
        <p:spPr>
          <a:xfrm>
            <a:off x="1097934" y="2174875"/>
            <a:ext cx="3399453" cy="3951286"/>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body" idx="3"/>
          </p:nvPr>
        </p:nvSpPr>
        <p:spPr>
          <a:xfrm>
            <a:off x="4826000" y="1535112"/>
            <a:ext cx="3637936" cy="639762"/>
          </a:xfrm>
          <a:prstGeom prst="rect">
            <a:avLst/>
          </a:prstGeom>
          <a:noFill/>
          <a:ln>
            <a:noFill/>
          </a:ln>
        </p:spPr>
        <p:txBody>
          <a:bodyPr spcFirstLastPara="1" wrap="square" lIns="91425" tIns="91425" rIns="91425" bIns="91425" anchor="b" anchorCtr="0">
            <a:noAutofit/>
          </a:bodyPr>
          <a:lstStyle>
            <a:lvl1pPr marL="457200" marR="0" lvl="0" indent="-381000" algn="l">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body" idx="4"/>
          </p:nvPr>
        </p:nvSpPr>
        <p:spPr>
          <a:xfrm>
            <a:off x="4826000" y="2174875"/>
            <a:ext cx="3637936" cy="3951286"/>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6" name="Google Shape;36;p4"/>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7"/>
        <p:cNvGrpSpPr/>
        <p:nvPr/>
      </p:nvGrpSpPr>
      <p:grpSpPr>
        <a:xfrm>
          <a:off x="0" y="0"/>
          <a:ext cx="0" cy="0"/>
          <a:chOff x="0" y="0"/>
          <a:chExt cx="0" cy="0"/>
        </a:xfrm>
      </p:grpSpPr>
      <p:sp>
        <p:nvSpPr>
          <p:cNvPr id="38" name="Google Shape;38;p5"/>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39" name="Google Shape;39;p5"/>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noAutofit/>
          </a:bodyPr>
          <a:lstStyle>
            <a:lvl1pPr marL="457200" marR="0" lvl="0" indent="-355600" algn="l">
              <a:lnSpc>
                <a:spcPct val="100000"/>
              </a:lnSpc>
              <a:spcBef>
                <a:spcPts val="400"/>
              </a:spcBef>
              <a:spcAft>
                <a:spcPts val="0"/>
              </a:spcAft>
              <a:buClr>
                <a:srgbClr val="888888"/>
              </a:buClr>
              <a:buSzPts val="2000"/>
              <a:buFont typeface="Arial"/>
              <a:buChar char="●"/>
              <a:defRPr sz="2000" b="0" i="0" u="none" strike="noStrike" cap="none">
                <a:solidFill>
                  <a:srgbClr val="888888"/>
                </a:solidFill>
                <a:latin typeface="Calibri"/>
                <a:ea typeface="Calibri"/>
                <a:cs typeface="Calibri"/>
                <a:sym typeface="Calibri"/>
              </a:defRPr>
            </a:lvl1pPr>
            <a:lvl2pPr marL="914400" marR="0" lvl="1" indent="-342900" algn="l">
              <a:lnSpc>
                <a:spcPct val="100000"/>
              </a:lnSpc>
              <a:spcBef>
                <a:spcPts val="360"/>
              </a:spcBef>
              <a:spcAft>
                <a:spcPts val="0"/>
              </a:spcAft>
              <a:buClr>
                <a:srgbClr val="888888"/>
              </a:buClr>
              <a:buSzPts val="1800"/>
              <a:buFont typeface="Arial"/>
              <a:buChar char="○"/>
              <a:defRPr sz="1800" b="0" i="0" u="none" strike="noStrike" cap="none">
                <a:solidFill>
                  <a:srgbClr val="888888"/>
                </a:solidFill>
                <a:latin typeface="Calibri"/>
                <a:ea typeface="Calibri"/>
                <a:cs typeface="Calibri"/>
                <a:sym typeface="Calibri"/>
              </a:defRPr>
            </a:lvl2pPr>
            <a:lvl3pPr marL="1371600" marR="0" lvl="2" indent="-330200" algn="l">
              <a:lnSpc>
                <a:spcPct val="100000"/>
              </a:lnSpc>
              <a:spcBef>
                <a:spcPts val="320"/>
              </a:spcBef>
              <a:spcAft>
                <a:spcPts val="0"/>
              </a:spcAft>
              <a:buClr>
                <a:srgbClr val="888888"/>
              </a:buClr>
              <a:buSzPts val="1600"/>
              <a:buFont typeface="Arial"/>
              <a:buChar char="■"/>
              <a:defRPr sz="1600" b="0" i="0" u="none" strike="noStrike" cap="none">
                <a:solidFill>
                  <a:srgbClr val="888888"/>
                </a:solidFill>
                <a:latin typeface="Calibri"/>
                <a:ea typeface="Calibri"/>
                <a:cs typeface="Calibri"/>
                <a:sym typeface="Calibri"/>
              </a:defRPr>
            </a:lvl3pPr>
            <a:lvl4pPr marL="1828800" marR="0" lvl="3"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4pPr>
            <a:lvl5pPr marL="2286000" marR="0" lvl="4"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5pPr>
            <a:lvl6pPr marL="2743200" marR="0" lvl="5"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6pPr>
            <a:lvl7pPr marL="3200400" marR="0" lvl="6"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7pPr>
            <a:lvl8pPr marL="3657600" marR="0" lvl="7"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8pPr>
            <a:lvl9pPr marL="4114800" marR="0" lvl="8"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9pPr>
          </a:lstStyle>
          <a:p>
            <a:endParaRPr/>
          </a:p>
        </p:txBody>
      </p:sp>
      <p:sp>
        <p:nvSpPr>
          <p:cNvPr id="40" name="Google Shape;40;p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45" name="Google Shape;45;p6"/>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52" name="Google Shape;52;p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57" name="Google Shape;57;p8"/>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noAutofit/>
          </a:bodyPr>
          <a:lstStyle>
            <a:lvl1pPr marL="457200" marR="0" lvl="0" indent="-317500" algn="l">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1" name="Google Shape;61;p8"/>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64" name="Google Shape;64;p9"/>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noAutofit/>
          </a:bodyPr>
          <a:lstStyle>
            <a:lvl1pPr marL="457200" marR="0" lvl="0" indent="-317500" algn="l">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71" name="Google Shape;71;p1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1"/>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77" name="Google Shape;77;p11"/>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1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descr="Sidebar.jpg"/>
          <p:cNvPicPr preferRelativeResize="0"/>
          <p:nvPr/>
        </p:nvPicPr>
        <p:blipFill rotWithShape="1">
          <a:blip r:embed="rId11">
            <a:alphaModFix/>
          </a:blip>
          <a:srcRect/>
          <a:stretch/>
        </p:blipFill>
        <p:spPr>
          <a:xfrm>
            <a:off x="0" y="-49164"/>
            <a:ext cx="550693" cy="693174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tiff"/><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tiff"/><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2"/>
          <p:cNvSpPr txBox="1">
            <a:spLocks noGrp="1"/>
          </p:cNvSpPr>
          <p:nvPr>
            <p:ph type="ctrTitle"/>
          </p:nvPr>
        </p:nvSpPr>
        <p:spPr>
          <a:xfrm>
            <a:off x="1333090" y="212652"/>
            <a:ext cx="6516329" cy="114744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dirty="0">
                <a:solidFill>
                  <a:srgbClr val="8C004C"/>
                </a:solidFill>
                <a:latin typeface="Arial"/>
                <a:ea typeface="Arial"/>
                <a:cs typeface="Arial"/>
                <a:sym typeface="Arial"/>
              </a:rPr>
              <a:t>Today’s Prompt</a:t>
            </a:r>
            <a:endParaRPr sz="4000" b="1" i="0" u="none" strike="noStrike" cap="none" dirty="0">
              <a:solidFill>
                <a:srgbClr val="8C004C"/>
              </a:solidFill>
              <a:latin typeface="Arial"/>
              <a:ea typeface="Arial"/>
              <a:cs typeface="Arial"/>
              <a:sym typeface="Arial"/>
            </a:endParaRPr>
          </a:p>
        </p:txBody>
      </p:sp>
      <p:pic>
        <p:nvPicPr>
          <p:cNvPr id="87" name="Google Shape;87;p12" descr="Sidebar.jpg"/>
          <p:cNvPicPr preferRelativeResize="0"/>
          <p:nvPr/>
        </p:nvPicPr>
        <p:blipFill rotWithShape="1">
          <a:blip r:embed="rId3">
            <a:alphaModFix/>
          </a:blip>
          <a:srcRect/>
          <a:stretch/>
        </p:blipFill>
        <p:spPr>
          <a:xfrm>
            <a:off x="0" y="-1812"/>
            <a:ext cx="545629" cy="6868006"/>
          </a:xfrm>
          <a:prstGeom prst="rect">
            <a:avLst/>
          </a:prstGeom>
          <a:noFill/>
          <a:ln>
            <a:noFill/>
          </a:ln>
        </p:spPr>
      </p:pic>
      <p:pic>
        <p:nvPicPr>
          <p:cNvPr id="88" name="Google Shape;88;p12" descr="Underline-.jpg"/>
          <p:cNvPicPr preferRelativeResize="0"/>
          <p:nvPr/>
        </p:nvPicPr>
        <p:blipFill rotWithShape="1">
          <a:blip r:embed="rId4">
            <a:alphaModFix/>
          </a:blip>
          <a:srcRect/>
          <a:stretch/>
        </p:blipFill>
        <p:spPr>
          <a:xfrm>
            <a:off x="4076904" y="1321998"/>
            <a:ext cx="1028700" cy="76200"/>
          </a:xfrm>
          <a:prstGeom prst="rect">
            <a:avLst/>
          </a:prstGeom>
          <a:noFill/>
          <a:ln>
            <a:noFill/>
          </a:ln>
        </p:spPr>
      </p:pic>
      <p:sp>
        <p:nvSpPr>
          <p:cNvPr id="2" name="Rectangle 1"/>
          <p:cNvSpPr/>
          <p:nvPr/>
        </p:nvSpPr>
        <p:spPr>
          <a:xfrm>
            <a:off x="2030819" y="5408589"/>
            <a:ext cx="4731488" cy="738664"/>
          </a:xfrm>
          <a:prstGeom prst="rect">
            <a:avLst/>
          </a:prstGeom>
        </p:spPr>
        <p:txBody>
          <a:bodyPr wrap="square">
            <a:spAutoFit/>
          </a:bodyPr>
          <a:lstStyle/>
          <a:p>
            <a:pPr algn="ctr" fontAlgn="base">
              <a:buFont typeface="Arial" charset="0"/>
              <a:buChar char="•"/>
            </a:pPr>
            <a:r>
              <a:rPr lang="en-US" dirty="0">
                <a:latin typeface="Calibri" charset="0"/>
              </a:rPr>
              <a:t>What do you think Thurgood Marshall means by this quote?</a:t>
            </a:r>
          </a:p>
          <a:p>
            <a:pPr algn="ctr" fontAlgn="base">
              <a:buFont typeface="Arial" charset="0"/>
              <a:buChar char="•"/>
            </a:pPr>
            <a:r>
              <a:rPr lang="en-US" dirty="0">
                <a:latin typeface="Calibri" charset="0"/>
              </a:rPr>
              <a:t>What does the First Amendment say? Why?</a:t>
            </a:r>
            <a:endParaRPr lang="en-US" dirty="0">
              <a:latin typeface="Arial" charset="0"/>
            </a:endParaRPr>
          </a:p>
          <a:p>
            <a:pPr algn="ctr" fontAlgn="base">
              <a:buFont typeface="Arial" charset="0"/>
              <a:buChar char="•"/>
            </a:pPr>
            <a:r>
              <a:rPr lang="en-US" dirty="0">
                <a:latin typeface="Calibri" charset="0"/>
              </a:rPr>
              <a:t>Do you agree with this idea entirely? Why/ why not?</a:t>
            </a:r>
            <a:endParaRPr lang="en-US" dirty="0">
              <a:latin typeface="Arial" charset="0"/>
            </a:endParaRPr>
          </a:p>
        </p:txBody>
      </p:sp>
      <p:sp>
        <p:nvSpPr>
          <p:cNvPr id="3" name="TextBox 2"/>
          <p:cNvSpPr txBox="1"/>
          <p:nvPr/>
        </p:nvSpPr>
        <p:spPr>
          <a:xfrm>
            <a:off x="4406425" y="1956843"/>
            <a:ext cx="4003928" cy="2308324"/>
          </a:xfrm>
          <a:prstGeom prst="rect">
            <a:avLst/>
          </a:prstGeom>
          <a:noFill/>
        </p:spPr>
        <p:txBody>
          <a:bodyPr wrap="square" rtlCol="0">
            <a:spAutoFit/>
          </a:bodyPr>
          <a:lstStyle/>
          <a:p>
            <a:r>
              <a:rPr lang="sk-SK" sz="1800" dirty="0">
                <a:latin typeface="Calibri" charset="0"/>
                <a:ea typeface="Calibri" charset="0"/>
                <a:cs typeface="Calibri" charset="0"/>
              </a:rPr>
              <a:t>“If the First Amendment means anything, it means that a State has no business telling a man, sitting alone in his own house, what books he may read or what films he may watch. Our whole constitutional heritage rebels at the thought of giving government the power to control men’s minds.”</a:t>
            </a:r>
            <a:endParaRPr lang="en-US" sz="1800" dirty="0">
              <a:latin typeface="Calibri" charset="0"/>
              <a:ea typeface="Calibri" charset="0"/>
              <a:cs typeface="Calibri" charset="0"/>
            </a:endParaRPr>
          </a:p>
        </p:txBody>
      </p:sp>
      <p:pic>
        <p:nvPicPr>
          <p:cNvPr id="4" name="Picture 3"/>
          <p:cNvPicPr>
            <a:picLocks noChangeAspect="1"/>
          </p:cNvPicPr>
          <p:nvPr/>
        </p:nvPicPr>
        <p:blipFill>
          <a:blip r:embed="rId5"/>
          <a:stretch>
            <a:fillRect/>
          </a:stretch>
        </p:blipFill>
        <p:spPr>
          <a:xfrm>
            <a:off x="1641254" y="1846240"/>
            <a:ext cx="2552700" cy="3187700"/>
          </a:xfrm>
          <a:prstGeom prst="rect">
            <a:avLst/>
          </a:prstGeom>
        </p:spPr>
      </p:pic>
    </p:spTree>
    <p:extLst>
      <p:ext uri="{BB962C8B-B14F-4D97-AF65-F5344CB8AC3E}">
        <p14:creationId xmlns:p14="http://schemas.microsoft.com/office/powerpoint/2010/main" val="2004314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2"/>
          <p:cNvSpPr txBox="1">
            <a:spLocks noGrp="1"/>
          </p:cNvSpPr>
          <p:nvPr>
            <p:ph type="ctrTitle"/>
          </p:nvPr>
        </p:nvSpPr>
        <p:spPr>
          <a:xfrm>
            <a:off x="1307485" y="144686"/>
            <a:ext cx="6516329" cy="1470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dirty="0">
                <a:solidFill>
                  <a:srgbClr val="8C004C"/>
                </a:solidFill>
                <a:latin typeface="Arial"/>
                <a:ea typeface="Arial"/>
                <a:cs typeface="Arial"/>
                <a:sym typeface="Arial"/>
              </a:rPr>
              <a:t>Today’s Prompt</a:t>
            </a:r>
            <a:endParaRPr sz="4000" b="1" i="0" u="none" strike="noStrike" cap="none" dirty="0">
              <a:solidFill>
                <a:srgbClr val="8C004C"/>
              </a:solidFill>
              <a:latin typeface="Arial"/>
              <a:ea typeface="Arial"/>
              <a:cs typeface="Arial"/>
              <a:sym typeface="Arial"/>
            </a:endParaRPr>
          </a:p>
        </p:txBody>
      </p:sp>
      <p:pic>
        <p:nvPicPr>
          <p:cNvPr id="87" name="Google Shape;87;p12" descr="Sidebar.jpg"/>
          <p:cNvPicPr preferRelativeResize="0"/>
          <p:nvPr/>
        </p:nvPicPr>
        <p:blipFill rotWithShape="1">
          <a:blip r:embed="rId3">
            <a:alphaModFix/>
          </a:blip>
          <a:srcRect/>
          <a:stretch/>
        </p:blipFill>
        <p:spPr>
          <a:xfrm>
            <a:off x="0" y="-1812"/>
            <a:ext cx="545629" cy="6868006"/>
          </a:xfrm>
          <a:prstGeom prst="rect">
            <a:avLst/>
          </a:prstGeom>
          <a:noFill/>
          <a:ln>
            <a:noFill/>
          </a:ln>
        </p:spPr>
      </p:pic>
      <p:pic>
        <p:nvPicPr>
          <p:cNvPr id="88" name="Google Shape;88;p12" descr="Underline-.jpg"/>
          <p:cNvPicPr preferRelativeResize="0"/>
          <p:nvPr/>
        </p:nvPicPr>
        <p:blipFill rotWithShape="1">
          <a:blip r:embed="rId4">
            <a:alphaModFix/>
          </a:blip>
          <a:srcRect/>
          <a:stretch/>
        </p:blipFill>
        <p:spPr>
          <a:xfrm>
            <a:off x="4051299" y="1535736"/>
            <a:ext cx="1028700" cy="76200"/>
          </a:xfrm>
          <a:prstGeom prst="rect">
            <a:avLst/>
          </a:prstGeom>
          <a:noFill/>
          <a:ln>
            <a:noFill/>
          </a:ln>
        </p:spPr>
      </p:pic>
      <p:sp>
        <p:nvSpPr>
          <p:cNvPr id="2" name="Rectangle 1"/>
          <p:cNvSpPr/>
          <p:nvPr/>
        </p:nvSpPr>
        <p:spPr>
          <a:xfrm>
            <a:off x="2030819" y="5408589"/>
            <a:ext cx="4731488" cy="954107"/>
          </a:xfrm>
          <a:prstGeom prst="rect">
            <a:avLst/>
          </a:prstGeom>
        </p:spPr>
        <p:txBody>
          <a:bodyPr wrap="square">
            <a:spAutoFit/>
          </a:bodyPr>
          <a:lstStyle/>
          <a:p>
            <a:pPr algn="ctr" fontAlgn="base">
              <a:buFont typeface="Arial" charset="0"/>
              <a:buChar char="•"/>
            </a:pPr>
            <a:r>
              <a:rPr lang="en-US" dirty="0">
                <a:latin typeface="Calibri" charset="0"/>
              </a:rPr>
              <a:t>What do you think Thurgood Marshall means by this quote?</a:t>
            </a:r>
          </a:p>
          <a:p>
            <a:pPr algn="ctr" fontAlgn="base">
              <a:buFont typeface="Arial" charset="0"/>
              <a:buChar char="•"/>
            </a:pPr>
            <a:r>
              <a:rPr lang="en-US" dirty="0">
                <a:latin typeface="Calibri" charset="0"/>
              </a:rPr>
              <a:t>What does the First Amendment say? Why?</a:t>
            </a:r>
          </a:p>
          <a:p>
            <a:pPr algn="ctr" fontAlgn="base">
              <a:buFont typeface="Arial" charset="0"/>
              <a:buChar char="•"/>
            </a:pPr>
            <a:r>
              <a:rPr lang="en-US" dirty="0">
                <a:latin typeface="Calibri" charset="0"/>
              </a:rPr>
              <a:t>What could happen if the government had the power to restrict expression? </a:t>
            </a:r>
            <a:endParaRPr lang="en-US" dirty="0">
              <a:latin typeface="Arial" charset="0"/>
            </a:endParaRPr>
          </a:p>
        </p:txBody>
      </p:sp>
      <p:sp>
        <p:nvSpPr>
          <p:cNvPr id="3" name="TextBox 2"/>
          <p:cNvSpPr txBox="1"/>
          <p:nvPr/>
        </p:nvSpPr>
        <p:spPr>
          <a:xfrm>
            <a:off x="5161985" y="2218975"/>
            <a:ext cx="2844331" cy="2031325"/>
          </a:xfrm>
          <a:prstGeom prst="rect">
            <a:avLst/>
          </a:prstGeom>
          <a:noFill/>
        </p:spPr>
        <p:txBody>
          <a:bodyPr wrap="square" rtlCol="0">
            <a:spAutoFit/>
          </a:bodyPr>
          <a:lstStyle/>
          <a:p>
            <a:r>
              <a:rPr lang="en-US" sz="1800" dirty="0">
                <a:latin typeface="Calibri" charset="0"/>
                <a:ea typeface="Calibri" charset="0"/>
                <a:cs typeface="Calibri" charset="0"/>
              </a:rPr>
              <a:t>“But, above all else, the First Amendment means that government has no power to restrict expression because of its message, its ideas, its subject matter, or its content.”</a:t>
            </a:r>
          </a:p>
        </p:txBody>
      </p:sp>
      <p:pic>
        <p:nvPicPr>
          <p:cNvPr id="4" name="Picture 3"/>
          <p:cNvPicPr>
            <a:picLocks noChangeAspect="1"/>
          </p:cNvPicPr>
          <p:nvPr/>
        </p:nvPicPr>
        <p:blipFill>
          <a:blip r:embed="rId5"/>
          <a:stretch>
            <a:fillRect/>
          </a:stretch>
        </p:blipFill>
        <p:spPr>
          <a:xfrm>
            <a:off x="1860992" y="2082887"/>
            <a:ext cx="2857500" cy="2857500"/>
          </a:xfrm>
          <a:prstGeom prst="rect">
            <a:avLst/>
          </a:prstGeom>
        </p:spPr>
      </p:pic>
    </p:spTree>
    <p:extLst>
      <p:ext uri="{BB962C8B-B14F-4D97-AF65-F5344CB8AC3E}">
        <p14:creationId xmlns:p14="http://schemas.microsoft.com/office/powerpoint/2010/main" val="391417033"/>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DA5241"/>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162</Words>
  <Application>Microsoft Macintosh PowerPoint</Application>
  <PresentationFormat>On-screen Show (4:3)</PresentationFormat>
  <Paragraphs>10</Paragraphs>
  <Slides>2</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Arial</vt:lpstr>
      <vt:lpstr>Calibri</vt:lpstr>
      <vt:lpstr>Office Theme</vt:lpstr>
      <vt:lpstr>Today’s Prompt</vt:lpstr>
      <vt:lpstr>Today’s Prompt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Permitted or Not Permitted?</dc:title>
  <cp:lastModifiedBy>Microsoft Office User</cp:lastModifiedBy>
  <cp:revision>10</cp:revision>
  <dcterms:modified xsi:type="dcterms:W3CDTF">2022-06-10T14:55:39Z</dcterms:modified>
</cp:coreProperties>
</file>